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80" r:id="rId8"/>
    <p:sldId id="270" r:id="rId9"/>
    <p:sldId id="271" r:id="rId10"/>
    <p:sldId id="286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swald" panose="00000500000000000000" pitchFamily="2" charset="0"/>
      <p:regular r:id="rId21"/>
      <p:bold r:id="rId22"/>
    </p:embeddedFont>
    <p:embeddedFont>
      <p:font typeface="Raleway Black" pitchFamily="2" charset="0"/>
      <p:bold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BFC605-99A4-4207-9368-2DB866836C65}">
  <a:tblStyle styleId="{0DBFC605-99A4-4207-9368-2DB866836C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6"/>
      </p:cViewPr>
      <p:guideLst>
        <p:guide orient="horz" pos="5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9" name="Google Shape;30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" name="Google Shape;3881;ga43be9d97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2" name="Google Shape;3882;ga43be9d97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4" name="Google Shape;3034;g9ac7ea12a4_0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5" name="Google Shape;3035;g9ac7ea12a4_0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" name="Google Shape;3040;g9aae1a2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1" name="Google Shape;3041;g9aae1a2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8" name="Google Shape;3058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9" name="Google Shape;3059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Google Shape;3083;g9ac7ea12a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4" name="Google Shape;3084;g9ac7ea12a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g9aae1a29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1" name="Google Shape;3091;g9aae1a292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2" name="Google Shape;3802;ga43be9d971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3" name="Google Shape;3803;ga43be9d971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a3f9c36d78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3" name="Google Shape;3303;ga3f9c36d78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Google Shape;3307;ga43be9d97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8" name="Google Shape;3308;ga43be9d97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7863450" y="-87"/>
            <a:ext cx="1280562" cy="5143667"/>
          </a:xfrm>
          <a:custGeom>
            <a:avLst/>
            <a:gdLst/>
            <a:ahLst/>
            <a:cxnLst/>
            <a:rect l="l" t="t" r="r" b="b"/>
            <a:pathLst>
              <a:path w="33361" h="134002" extrusionOk="0">
                <a:moveTo>
                  <a:pt x="8856" y="11741"/>
                </a:moveTo>
                <a:cubicBezTo>
                  <a:pt x="8817" y="11741"/>
                  <a:pt x="8810" y="11788"/>
                  <a:pt x="8808" y="11838"/>
                </a:cubicBezTo>
                <a:lnTo>
                  <a:pt x="8808" y="11838"/>
                </a:lnTo>
                <a:cubicBezTo>
                  <a:pt x="8856" y="11834"/>
                  <a:pt x="8856" y="11818"/>
                  <a:pt x="8856" y="11741"/>
                </a:cubicBezTo>
                <a:close/>
                <a:moveTo>
                  <a:pt x="8808" y="11838"/>
                </a:moveTo>
                <a:lnTo>
                  <a:pt x="8808" y="11838"/>
                </a:lnTo>
                <a:cubicBezTo>
                  <a:pt x="8796" y="11838"/>
                  <a:pt x="8780" y="11838"/>
                  <a:pt x="8760" y="11838"/>
                </a:cubicBezTo>
                <a:cubicBezTo>
                  <a:pt x="8776" y="11844"/>
                  <a:pt x="8792" y="11850"/>
                  <a:pt x="8808" y="11856"/>
                </a:cubicBezTo>
                <a:lnTo>
                  <a:pt x="8808" y="11856"/>
                </a:lnTo>
                <a:cubicBezTo>
                  <a:pt x="8808" y="11850"/>
                  <a:pt x="8808" y="11844"/>
                  <a:pt x="8808" y="11838"/>
                </a:cubicBezTo>
                <a:close/>
                <a:moveTo>
                  <a:pt x="3073" y="16396"/>
                </a:moveTo>
                <a:lnTo>
                  <a:pt x="3073" y="16396"/>
                </a:lnTo>
                <a:cubicBezTo>
                  <a:pt x="3072" y="16411"/>
                  <a:pt x="3071" y="16426"/>
                  <a:pt x="3069" y="16439"/>
                </a:cubicBezTo>
                <a:lnTo>
                  <a:pt x="3069" y="16439"/>
                </a:lnTo>
                <a:cubicBezTo>
                  <a:pt x="3075" y="16432"/>
                  <a:pt x="3079" y="16420"/>
                  <a:pt x="3079" y="16401"/>
                </a:cubicBezTo>
                <a:lnTo>
                  <a:pt x="3073" y="16396"/>
                </a:lnTo>
                <a:close/>
                <a:moveTo>
                  <a:pt x="3069" y="16439"/>
                </a:moveTo>
                <a:lnTo>
                  <a:pt x="3069" y="16439"/>
                </a:lnTo>
                <a:cubicBezTo>
                  <a:pt x="3059" y="16449"/>
                  <a:pt x="3045" y="16449"/>
                  <a:pt x="3030" y="16449"/>
                </a:cubicBezTo>
                <a:cubicBezTo>
                  <a:pt x="3006" y="16449"/>
                  <a:pt x="2982" y="16449"/>
                  <a:pt x="2982" y="16498"/>
                </a:cubicBezTo>
                <a:cubicBezTo>
                  <a:pt x="2996" y="16504"/>
                  <a:pt x="3008" y="16507"/>
                  <a:pt x="3018" y="16507"/>
                </a:cubicBezTo>
                <a:cubicBezTo>
                  <a:pt x="3047" y="16507"/>
                  <a:pt x="3062" y="16480"/>
                  <a:pt x="3069" y="16439"/>
                </a:cubicBezTo>
                <a:close/>
                <a:moveTo>
                  <a:pt x="4388" y="26957"/>
                </a:moveTo>
                <a:cubicBezTo>
                  <a:pt x="4385" y="26976"/>
                  <a:pt x="4383" y="26999"/>
                  <a:pt x="4383" y="27024"/>
                </a:cubicBezTo>
                <a:cubicBezTo>
                  <a:pt x="4383" y="27033"/>
                  <a:pt x="4383" y="27037"/>
                  <a:pt x="4384" y="27037"/>
                </a:cubicBezTo>
                <a:cubicBezTo>
                  <a:pt x="4384" y="27037"/>
                  <a:pt x="4385" y="27003"/>
                  <a:pt x="4388" y="26957"/>
                </a:cubicBezTo>
                <a:close/>
                <a:moveTo>
                  <a:pt x="1666" y="27306"/>
                </a:moveTo>
                <a:cubicBezTo>
                  <a:pt x="1670" y="27307"/>
                  <a:pt x="1673" y="27307"/>
                  <a:pt x="1677" y="27307"/>
                </a:cubicBezTo>
                <a:cubicBezTo>
                  <a:pt x="1674" y="27307"/>
                  <a:pt x="1670" y="27307"/>
                  <a:pt x="1666" y="27306"/>
                </a:cubicBezTo>
                <a:close/>
                <a:moveTo>
                  <a:pt x="3122" y="28196"/>
                </a:moveTo>
                <a:cubicBezTo>
                  <a:pt x="3129" y="28196"/>
                  <a:pt x="3109" y="28239"/>
                  <a:pt x="3168" y="28239"/>
                </a:cubicBezTo>
                <a:lnTo>
                  <a:pt x="3079" y="28239"/>
                </a:lnTo>
                <a:cubicBezTo>
                  <a:pt x="3109" y="28207"/>
                  <a:pt x="3119" y="28196"/>
                  <a:pt x="3122" y="28196"/>
                </a:cubicBezTo>
                <a:close/>
                <a:moveTo>
                  <a:pt x="4100" y="28239"/>
                </a:moveTo>
                <a:cubicBezTo>
                  <a:pt x="4100" y="28269"/>
                  <a:pt x="4090" y="28279"/>
                  <a:pt x="4073" y="28279"/>
                </a:cubicBezTo>
                <a:cubicBezTo>
                  <a:pt x="4065" y="28279"/>
                  <a:pt x="4056" y="28277"/>
                  <a:pt x="4045" y="28273"/>
                </a:cubicBezTo>
                <a:lnTo>
                  <a:pt x="4045" y="28273"/>
                </a:lnTo>
                <a:cubicBezTo>
                  <a:pt x="4063" y="28268"/>
                  <a:pt x="4082" y="28258"/>
                  <a:pt x="4100" y="28239"/>
                </a:cubicBezTo>
                <a:close/>
                <a:moveTo>
                  <a:pt x="5315" y="28329"/>
                </a:moveTo>
                <a:lnTo>
                  <a:pt x="5315" y="28329"/>
                </a:lnTo>
                <a:cubicBezTo>
                  <a:pt x="5315" y="28329"/>
                  <a:pt x="5315" y="28329"/>
                  <a:pt x="5315" y="28329"/>
                </a:cubicBezTo>
                <a:close/>
                <a:moveTo>
                  <a:pt x="5315" y="28503"/>
                </a:moveTo>
                <a:cubicBezTo>
                  <a:pt x="5315" y="28507"/>
                  <a:pt x="5315" y="28511"/>
                  <a:pt x="5315" y="28515"/>
                </a:cubicBezTo>
                <a:lnTo>
                  <a:pt x="5315" y="28503"/>
                </a:lnTo>
                <a:lnTo>
                  <a:pt x="5315" y="28503"/>
                </a:lnTo>
                <a:cubicBezTo>
                  <a:pt x="5315" y="28503"/>
                  <a:pt x="5315" y="28503"/>
                  <a:pt x="5315" y="28503"/>
                </a:cubicBezTo>
                <a:close/>
                <a:moveTo>
                  <a:pt x="5218" y="28515"/>
                </a:moveTo>
                <a:cubicBezTo>
                  <a:pt x="5283" y="28515"/>
                  <a:pt x="5305" y="28558"/>
                  <a:pt x="5312" y="28558"/>
                </a:cubicBezTo>
                <a:cubicBezTo>
                  <a:pt x="5315" y="28558"/>
                  <a:pt x="5315" y="28547"/>
                  <a:pt x="5315" y="28515"/>
                </a:cubicBezTo>
                <a:close/>
                <a:moveTo>
                  <a:pt x="5315" y="28329"/>
                </a:moveTo>
                <a:lnTo>
                  <a:pt x="5315" y="28503"/>
                </a:lnTo>
                <a:lnTo>
                  <a:pt x="5315" y="28503"/>
                </a:lnTo>
                <a:cubicBezTo>
                  <a:pt x="5343" y="28520"/>
                  <a:pt x="5367" y="28550"/>
                  <a:pt x="5383" y="28574"/>
                </a:cubicBezTo>
                <a:lnTo>
                  <a:pt x="5383" y="28574"/>
                </a:lnTo>
                <a:cubicBezTo>
                  <a:pt x="5362" y="28493"/>
                  <a:pt x="5502" y="28426"/>
                  <a:pt x="5502" y="28426"/>
                </a:cubicBezTo>
                <a:cubicBezTo>
                  <a:pt x="5454" y="28426"/>
                  <a:pt x="5409" y="28447"/>
                  <a:pt x="5374" y="28447"/>
                </a:cubicBezTo>
                <a:cubicBezTo>
                  <a:pt x="5339" y="28447"/>
                  <a:pt x="5315" y="28424"/>
                  <a:pt x="5315" y="28329"/>
                </a:cubicBezTo>
                <a:close/>
                <a:moveTo>
                  <a:pt x="5383" y="28574"/>
                </a:moveTo>
                <a:cubicBezTo>
                  <a:pt x="5386" y="28586"/>
                  <a:pt x="5393" y="28599"/>
                  <a:pt x="5405" y="28612"/>
                </a:cubicBezTo>
                <a:cubicBezTo>
                  <a:pt x="5405" y="28612"/>
                  <a:pt x="5397" y="28595"/>
                  <a:pt x="5383" y="28574"/>
                </a:cubicBezTo>
                <a:close/>
                <a:moveTo>
                  <a:pt x="9691" y="30565"/>
                </a:moveTo>
                <a:cubicBezTo>
                  <a:pt x="9696" y="30574"/>
                  <a:pt x="9702" y="30582"/>
                  <a:pt x="9708" y="30589"/>
                </a:cubicBezTo>
                <a:lnTo>
                  <a:pt x="9708" y="30589"/>
                </a:lnTo>
                <a:cubicBezTo>
                  <a:pt x="9724" y="30577"/>
                  <a:pt x="9726" y="30565"/>
                  <a:pt x="9691" y="30565"/>
                </a:cubicBezTo>
                <a:close/>
                <a:moveTo>
                  <a:pt x="11838" y="34763"/>
                </a:moveTo>
                <a:cubicBezTo>
                  <a:pt x="11839" y="34852"/>
                  <a:pt x="11928" y="34852"/>
                  <a:pt x="11928" y="34949"/>
                </a:cubicBezTo>
                <a:cubicBezTo>
                  <a:pt x="12025" y="34852"/>
                  <a:pt x="11928" y="34852"/>
                  <a:pt x="11928" y="34852"/>
                </a:cubicBezTo>
                <a:cubicBezTo>
                  <a:pt x="11928" y="34807"/>
                  <a:pt x="11905" y="34807"/>
                  <a:pt x="11883" y="34807"/>
                </a:cubicBezTo>
                <a:cubicBezTo>
                  <a:pt x="11861" y="34807"/>
                  <a:pt x="11839" y="34807"/>
                  <a:pt x="11838" y="34763"/>
                </a:cubicBezTo>
                <a:close/>
                <a:moveTo>
                  <a:pt x="9132" y="35225"/>
                </a:moveTo>
                <a:cubicBezTo>
                  <a:pt x="9132" y="35321"/>
                  <a:pt x="9132" y="35411"/>
                  <a:pt x="9229" y="35411"/>
                </a:cubicBezTo>
                <a:cubicBezTo>
                  <a:pt x="9229" y="35321"/>
                  <a:pt x="9132" y="35411"/>
                  <a:pt x="9132" y="35225"/>
                </a:cubicBezTo>
                <a:close/>
                <a:moveTo>
                  <a:pt x="9622" y="35410"/>
                </a:moveTo>
                <a:lnTo>
                  <a:pt x="9622" y="35410"/>
                </a:lnTo>
                <a:cubicBezTo>
                  <a:pt x="9616" y="35411"/>
                  <a:pt x="9609" y="35411"/>
                  <a:pt x="9602" y="35411"/>
                </a:cubicBezTo>
                <a:lnTo>
                  <a:pt x="9691" y="35411"/>
                </a:lnTo>
                <a:cubicBezTo>
                  <a:pt x="9668" y="35411"/>
                  <a:pt x="9645" y="35411"/>
                  <a:pt x="9622" y="35410"/>
                </a:cubicBezTo>
                <a:close/>
                <a:moveTo>
                  <a:pt x="2982" y="35690"/>
                </a:moveTo>
                <a:lnTo>
                  <a:pt x="2982" y="35784"/>
                </a:lnTo>
                <a:cubicBezTo>
                  <a:pt x="2922" y="35784"/>
                  <a:pt x="2902" y="35744"/>
                  <a:pt x="2896" y="35744"/>
                </a:cubicBezTo>
                <a:cubicBezTo>
                  <a:pt x="2893" y="35744"/>
                  <a:pt x="2893" y="35754"/>
                  <a:pt x="2893" y="35784"/>
                </a:cubicBezTo>
                <a:cubicBezTo>
                  <a:pt x="2955" y="35816"/>
                  <a:pt x="3006" y="35827"/>
                  <a:pt x="3050" y="35827"/>
                </a:cubicBezTo>
                <a:cubicBezTo>
                  <a:pt x="3139" y="35827"/>
                  <a:pt x="3201" y="35784"/>
                  <a:pt x="3265" y="35784"/>
                </a:cubicBezTo>
                <a:cubicBezTo>
                  <a:pt x="3265" y="35754"/>
                  <a:pt x="3245" y="35744"/>
                  <a:pt x="3213" y="35744"/>
                </a:cubicBezTo>
                <a:cubicBezTo>
                  <a:pt x="3151" y="35744"/>
                  <a:pt x="3047" y="35784"/>
                  <a:pt x="2982" y="35784"/>
                </a:cubicBezTo>
                <a:cubicBezTo>
                  <a:pt x="3026" y="35698"/>
                  <a:pt x="3011" y="35691"/>
                  <a:pt x="2982" y="35690"/>
                </a:cubicBezTo>
                <a:close/>
                <a:moveTo>
                  <a:pt x="7269" y="36343"/>
                </a:moveTo>
                <a:cubicBezTo>
                  <a:pt x="7269" y="36343"/>
                  <a:pt x="7238" y="36358"/>
                  <a:pt x="7215" y="36377"/>
                </a:cubicBezTo>
                <a:lnTo>
                  <a:pt x="7215" y="36377"/>
                </a:lnTo>
                <a:cubicBezTo>
                  <a:pt x="7235" y="36370"/>
                  <a:pt x="7253" y="36359"/>
                  <a:pt x="7269" y="36343"/>
                </a:cubicBezTo>
                <a:close/>
                <a:moveTo>
                  <a:pt x="7768" y="39396"/>
                </a:moveTo>
                <a:cubicBezTo>
                  <a:pt x="7778" y="39411"/>
                  <a:pt x="7798" y="39422"/>
                  <a:pt x="7828" y="39422"/>
                </a:cubicBezTo>
                <a:cubicBezTo>
                  <a:pt x="7808" y="39411"/>
                  <a:pt x="7788" y="39403"/>
                  <a:pt x="7768" y="39396"/>
                </a:cubicBezTo>
                <a:close/>
                <a:moveTo>
                  <a:pt x="1588" y="39511"/>
                </a:moveTo>
                <a:lnTo>
                  <a:pt x="1588" y="39608"/>
                </a:lnTo>
                <a:lnTo>
                  <a:pt x="1491" y="39608"/>
                </a:lnTo>
                <a:cubicBezTo>
                  <a:pt x="1491" y="39608"/>
                  <a:pt x="1588" y="39608"/>
                  <a:pt x="1588" y="39511"/>
                </a:cubicBezTo>
                <a:close/>
                <a:moveTo>
                  <a:pt x="7738" y="39608"/>
                </a:moveTo>
                <a:lnTo>
                  <a:pt x="7738" y="39608"/>
                </a:lnTo>
                <a:cubicBezTo>
                  <a:pt x="7738" y="39608"/>
                  <a:pt x="7738" y="39608"/>
                  <a:pt x="7738" y="39608"/>
                </a:cubicBezTo>
                <a:close/>
                <a:moveTo>
                  <a:pt x="1774" y="39608"/>
                </a:moveTo>
                <a:cubicBezTo>
                  <a:pt x="1742" y="39638"/>
                  <a:pt x="1720" y="39648"/>
                  <a:pt x="1706" y="39648"/>
                </a:cubicBezTo>
                <a:cubicBezTo>
                  <a:pt x="1677" y="39648"/>
                  <a:pt x="1677" y="39608"/>
                  <a:pt x="1677" y="39608"/>
                </a:cubicBezTo>
                <a:close/>
                <a:moveTo>
                  <a:pt x="4383" y="39608"/>
                </a:moveTo>
                <a:cubicBezTo>
                  <a:pt x="4383" y="39653"/>
                  <a:pt x="4406" y="39653"/>
                  <a:pt x="4428" y="39653"/>
                </a:cubicBezTo>
                <a:cubicBezTo>
                  <a:pt x="4445" y="39653"/>
                  <a:pt x="4461" y="39653"/>
                  <a:pt x="4469" y="39670"/>
                </a:cubicBezTo>
                <a:lnTo>
                  <a:pt x="4469" y="39670"/>
                </a:lnTo>
                <a:cubicBezTo>
                  <a:pt x="4461" y="39644"/>
                  <a:pt x="4440" y="39608"/>
                  <a:pt x="4383" y="39608"/>
                </a:cubicBezTo>
                <a:close/>
                <a:moveTo>
                  <a:pt x="4469" y="39670"/>
                </a:moveTo>
                <a:lnTo>
                  <a:pt x="4469" y="39670"/>
                </a:lnTo>
                <a:cubicBezTo>
                  <a:pt x="4473" y="39685"/>
                  <a:pt x="4473" y="39697"/>
                  <a:pt x="4473" y="39697"/>
                </a:cubicBezTo>
                <a:lnTo>
                  <a:pt x="4473" y="39697"/>
                </a:lnTo>
                <a:cubicBezTo>
                  <a:pt x="4473" y="39685"/>
                  <a:pt x="4471" y="39677"/>
                  <a:pt x="4469" y="39670"/>
                </a:cubicBezTo>
                <a:close/>
                <a:moveTo>
                  <a:pt x="2796" y="39608"/>
                </a:moveTo>
                <a:lnTo>
                  <a:pt x="2796" y="39697"/>
                </a:lnTo>
                <a:cubicBezTo>
                  <a:pt x="2796" y="39697"/>
                  <a:pt x="2706" y="39697"/>
                  <a:pt x="2706" y="39608"/>
                </a:cubicBezTo>
                <a:close/>
                <a:moveTo>
                  <a:pt x="4210" y="39607"/>
                </a:moveTo>
                <a:lnTo>
                  <a:pt x="4210" y="39607"/>
                </a:lnTo>
                <a:cubicBezTo>
                  <a:pt x="4202" y="39625"/>
                  <a:pt x="4197" y="39653"/>
                  <a:pt x="4197" y="39697"/>
                </a:cubicBezTo>
                <a:lnTo>
                  <a:pt x="4197" y="39608"/>
                </a:lnTo>
                <a:cubicBezTo>
                  <a:pt x="4201" y="39608"/>
                  <a:pt x="4206" y="39608"/>
                  <a:pt x="4210" y="39607"/>
                </a:cubicBezTo>
                <a:close/>
                <a:moveTo>
                  <a:pt x="9788" y="39511"/>
                </a:moveTo>
                <a:lnTo>
                  <a:pt x="9788" y="39697"/>
                </a:lnTo>
                <a:cubicBezTo>
                  <a:pt x="9788" y="39697"/>
                  <a:pt x="9691" y="39697"/>
                  <a:pt x="9691" y="39608"/>
                </a:cubicBezTo>
                <a:cubicBezTo>
                  <a:pt x="9788" y="39608"/>
                  <a:pt x="9788" y="39511"/>
                  <a:pt x="9788" y="39511"/>
                </a:cubicBezTo>
                <a:close/>
                <a:moveTo>
                  <a:pt x="8387" y="39608"/>
                </a:moveTo>
                <a:cubicBezTo>
                  <a:pt x="8387" y="39660"/>
                  <a:pt x="8357" y="39714"/>
                  <a:pt x="8331" y="39714"/>
                </a:cubicBezTo>
                <a:cubicBezTo>
                  <a:pt x="8313" y="39714"/>
                  <a:pt x="8297" y="39686"/>
                  <a:pt x="8297" y="39608"/>
                </a:cubicBezTo>
                <a:close/>
                <a:moveTo>
                  <a:pt x="4570" y="39511"/>
                </a:moveTo>
                <a:cubicBezTo>
                  <a:pt x="4570" y="39608"/>
                  <a:pt x="4659" y="39608"/>
                  <a:pt x="4659" y="39608"/>
                </a:cubicBezTo>
                <a:cubicBezTo>
                  <a:pt x="4659" y="39677"/>
                  <a:pt x="4654" y="39699"/>
                  <a:pt x="4644" y="39699"/>
                </a:cubicBezTo>
                <a:cubicBezTo>
                  <a:pt x="4624" y="39699"/>
                  <a:pt x="4587" y="39606"/>
                  <a:pt x="4543" y="39606"/>
                </a:cubicBezTo>
                <a:cubicBezTo>
                  <a:pt x="4521" y="39606"/>
                  <a:pt x="4497" y="39629"/>
                  <a:pt x="4473" y="39697"/>
                </a:cubicBezTo>
                <a:cubicBezTo>
                  <a:pt x="4443" y="39730"/>
                  <a:pt x="4412" y="39740"/>
                  <a:pt x="4385" y="39740"/>
                </a:cubicBezTo>
                <a:cubicBezTo>
                  <a:pt x="4330" y="39740"/>
                  <a:pt x="4287" y="39697"/>
                  <a:pt x="4287" y="39697"/>
                </a:cubicBezTo>
                <a:lnTo>
                  <a:pt x="4287" y="39608"/>
                </a:lnTo>
                <a:cubicBezTo>
                  <a:pt x="4287" y="39608"/>
                  <a:pt x="4279" y="39599"/>
                  <a:pt x="4267" y="39592"/>
                </a:cubicBezTo>
                <a:lnTo>
                  <a:pt x="4267" y="39592"/>
                </a:lnTo>
                <a:cubicBezTo>
                  <a:pt x="4336" y="39565"/>
                  <a:pt x="4406" y="39511"/>
                  <a:pt x="4473" y="39511"/>
                </a:cubicBezTo>
                <a:lnTo>
                  <a:pt x="4383" y="39608"/>
                </a:lnTo>
                <a:cubicBezTo>
                  <a:pt x="4473" y="39511"/>
                  <a:pt x="4570" y="39511"/>
                  <a:pt x="4570" y="39511"/>
                </a:cubicBezTo>
                <a:close/>
                <a:moveTo>
                  <a:pt x="1215" y="39608"/>
                </a:moveTo>
                <a:lnTo>
                  <a:pt x="1215" y="39697"/>
                </a:lnTo>
                <a:lnTo>
                  <a:pt x="1215" y="39794"/>
                </a:lnTo>
                <a:lnTo>
                  <a:pt x="1118" y="39697"/>
                </a:lnTo>
                <a:lnTo>
                  <a:pt x="1118" y="39697"/>
                </a:lnTo>
                <a:cubicBezTo>
                  <a:pt x="1147" y="39726"/>
                  <a:pt x="1167" y="39738"/>
                  <a:pt x="1181" y="39738"/>
                </a:cubicBezTo>
                <a:cubicBezTo>
                  <a:pt x="1215" y="39738"/>
                  <a:pt x="1215" y="39671"/>
                  <a:pt x="1215" y="39608"/>
                </a:cubicBezTo>
                <a:close/>
                <a:moveTo>
                  <a:pt x="932" y="39608"/>
                </a:moveTo>
                <a:cubicBezTo>
                  <a:pt x="932" y="39697"/>
                  <a:pt x="842" y="39794"/>
                  <a:pt x="842" y="39794"/>
                </a:cubicBezTo>
                <a:lnTo>
                  <a:pt x="842" y="39697"/>
                </a:lnTo>
                <a:cubicBezTo>
                  <a:pt x="823" y="39679"/>
                  <a:pt x="807" y="39672"/>
                  <a:pt x="793" y="39672"/>
                </a:cubicBezTo>
                <a:cubicBezTo>
                  <a:pt x="756" y="39672"/>
                  <a:pt x="738" y="39726"/>
                  <a:pt x="704" y="39726"/>
                </a:cubicBezTo>
                <a:cubicBezTo>
                  <a:pt x="691" y="39726"/>
                  <a:pt x="676" y="39719"/>
                  <a:pt x="656" y="39697"/>
                </a:cubicBezTo>
                <a:lnTo>
                  <a:pt x="656" y="39697"/>
                </a:lnTo>
                <a:cubicBezTo>
                  <a:pt x="656" y="39794"/>
                  <a:pt x="656" y="39794"/>
                  <a:pt x="745" y="39884"/>
                </a:cubicBezTo>
                <a:lnTo>
                  <a:pt x="656" y="39884"/>
                </a:lnTo>
                <a:lnTo>
                  <a:pt x="656" y="39794"/>
                </a:lnTo>
                <a:cubicBezTo>
                  <a:pt x="624" y="39824"/>
                  <a:pt x="602" y="39834"/>
                  <a:pt x="588" y="39834"/>
                </a:cubicBezTo>
                <a:cubicBezTo>
                  <a:pt x="559" y="39834"/>
                  <a:pt x="559" y="39794"/>
                  <a:pt x="559" y="39794"/>
                </a:cubicBezTo>
                <a:lnTo>
                  <a:pt x="559" y="39884"/>
                </a:lnTo>
                <a:cubicBezTo>
                  <a:pt x="470" y="39794"/>
                  <a:pt x="470" y="39794"/>
                  <a:pt x="373" y="39794"/>
                </a:cubicBezTo>
                <a:cubicBezTo>
                  <a:pt x="470" y="39794"/>
                  <a:pt x="470" y="39697"/>
                  <a:pt x="470" y="39697"/>
                </a:cubicBezTo>
                <a:lnTo>
                  <a:pt x="559" y="39794"/>
                </a:lnTo>
                <a:cubicBezTo>
                  <a:pt x="559" y="39697"/>
                  <a:pt x="656" y="39697"/>
                  <a:pt x="656" y="39697"/>
                </a:cubicBezTo>
                <a:cubicBezTo>
                  <a:pt x="745" y="39608"/>
                  <a:pt x="842" y="39608"/>
                  <a:pt x="932" y="39608"/>
                </a:cubicBezTo>
                <a:close/>
                <a:moveTo>
                  <a:pt x="8573" y="39697"/>
                </a:moveTo>
                <a:cubicBezTo>
                  <a:pt x="8573" y="39794"/>
                  <a:pt x="8670" y="39794"/>
                  <a:pt x="8670" y="39884"/>
                </a:cubicBezTo>
                <a:cubicBezTo>
                  <a:pt x="8670" y="39884"/>
                  <a:pt x="8573" y="39884"/>
                  <a:pt x="8573" y="39697"/>
                </a:cubicBezTo>
                <a:close/>
                <a:moveTo>
                  <a:pt x="8786" y="39730"/>
                </a:moveTo>
                <a:cubicBezTo>
                  <a:pt x="8824" y="39730"/>
                  <a:pt x="8856" y="39754"/>
                  <a:pt x="8856" y="39794"/>
                </a:cubicBezTo>
                <a:cubicBezTo>
                  <a:pt x="8856" y="39839"/>
                  <a:pt x="8832" y="39839"/>
                  <a:pt x="8797" y="39839"/>
                </a:cubicBezTo>
                <a:cubicBezTo>
                  <a:pt x="8761" y="39839"/>
                  <a:pt x="8715" y="39839"/>
                  <a:pt x="8670" y="39884"/>
                </a:cubicBezTo>
                <a:cubicBezTo>
                  <a:pt x="8670" y="39775"/>
                  <a:pt x="8733" y="39730"/>
                  <a:pt x="8786" y="39730"/>
                </a:cubicBezTo>
                <a:close/>
                <a:moveTo>
                  <a:pt x="2796" y="39794"/>
                </a:moveTo>
                <a:lnTo>
                  <a:pt x="2796" y="39981"/>
                </a:lnTo>
                <a:cubicBezTo>
                  <a:pt x="2796" y="39884"/>
                  <a:pt x="2706" y="39981"/>
                  <a:pt x="2706" y="39794"/>
                </a:cubicBezTo>
                <a:close/>
                <a:moveTo>
                  <a:pt x="3079" y="39697"/>
                </a:moveTo>
                <a:cubicBezTo>
                  <a:pt x="3168" y="39697"/>
                  <a:pt x="3168" y="39697"/>
                  <a:pt x="3168" y="39794"/>
                </a:cubicBezTo>
                <a:lnTo>
                  <a:pt x="3168" y="39884"/>
                </a:lnTo>
                <a:cubicBezTo>
                  <a:pt x="3168" y="39981"/>
                  <a:pt x="3079" y="39981"/>
                  <a:pt x="2982" y="39981"/>
                </a:cubicBezTo>
                <a:cubicBezTo>
                  <a:pt x="3079" y="39884"/>
                  <a:pt x="3168" y="39884"/>
                  <a:pt x="3168" y="39794"/>
                </a:cubicBezTo>
                <a:lnTo>
                  <a:pt x="3168" y="39794"/>
                </a:lnTo>
                <a:cubicBezTo>
                  <a:pt x="3168" y="39795"/>
                  <a:pt x="3168" y="39834"/>
                  <a:pt x="3142" y="39834"/>
                </a:cubicBezTo>
                <a:cubicBezTo>
                  <a:pt x="3129" y="39834"/>
                  <a:pt x="3109" y="39824"/>
                  <a:pt x="3079" y="39794"/>
                </a:cubicBezTo>
                <a:lnTo>
                  <a:pt x="3079" y="39884"/>
                </a:lnTo>
                <a:cubicBezTo>
                  <a:pt x="3079" y="39858"/>
                  <a:pt x="3071" y="39847"/>
                  <a:pt x="3059" y="39847"/>
                </a:cubicBezTo>
                <a:cubicBezTo>
                  <a:pt x="3031" y="39847"/>
                  <a:pt x="2982" y="39912"/>
                  <a:pt x="2982" y="39981"/>
                </a:cubicBezTo>
                <a:lnTo>
                  <a:pt x="2893" y="39981"/>
                </a:lnTo>
                <a:lnTo>
                  <a:pt x="2893" y="39794"/>
                </a:lnTo>
                <a:lnTo>
                  <a:pt x="2893" y="39697"/>
                </a:lnTo>
                <a:lnTo>
                  <a:pt x="2982" y="39794"/>
                </a:lnTo>
                <a:cubicBezTo>
                  <a:pt x="2982" y="39794"/>
                  <a:pt x="2982" y="39697"/>
                  <a:pt x="3079" y="39697"/>
                </a:cubicBezTo>
                <a:close/>
                <a:moveTo>
                  <a:pt x="4756" y="39981"/>
                </a:moveTo>
                <a:cubicBezTo>
                  <a:pt x="4756" y="39981"/>
                  <a:pt x="4756" y="39981"/>
                  <a:pt x="4756" y="39981"/>
                </a:cubicBezTo>
                <a:cubicBezTo>
                  <a:pt x="4756" y="39981"/>
                  <a:pt x="4756" y="39981"/>
                  <a:pt x="4756" y="39981"/>
                </a:cubicBezTo>
                <a:close/>
                <a:moveTo>
                  <a:pt x="8111" y="39981"/>
                </a:moveTo>
                <a:cubicBezTo>
                  <a:pt x="8111" y="39981"/>
                  <a:pt x="8111" y="39981"/>
                  <a:pt x="8111" y="39981"/>
                </a:cubicBezTo>
                <a:cubicBezTo>
                  <a:pt x="8111" y="39981"/>
                  <a:pt x="8111" y="39981"/>
                  <a:pt x="8111" y="39981"/>
                </a:cubicBezTo>
                <a:close/>
                <a:moveTo>
                  <a:pt x="4756" y="39981"/>
                </a:moveTo>
                <a:cubicBezTo>
                  <a:pt x="4756" y="39981"/>
                  <a:pt x="4756" y="39981"/>
                  <a:pt x="4756" y="39981"/>
                </a:cubicBezTo>
                <a:cubicBezTo>
                  <a:pt x="4756" y="39981"/>
                  <a:pt x="4756" y="39981"/>
                  <a:pt x="4756" y="39981"/>
                </a:cubicBezTo>
                <a:close/>
                <a:moveTo>
                  <a:pt x="8111" y="39981"/>
                </a:moveTo>
                <a:cubicBezTo>
                  <a:pt x="8111" y="39981"/>
                  <a:pt x="8111" y="39981"/>
                  <a:pt x="8111" y="39981"/>
                </a:cubicBezTo>
                <a:cubicBezTo>
                  <a:pt x="8111" y="39981"/>
                  <a:pt x="8111" y="39981"/>
                  <a:pt x="8111" y="39981"/>
                </a:cubicBezTo>
                <a:close/>
                <a:moveTo>
                  <a:pt x="4846" y="39981"/>
                </a:moveTo>
                <a:cubicBezTo>
                  <a:pt x="4846" y="39994"/>
                  <a:pt x="4846" y="40009"/>
                  <a:pt x="4846" y="40026"/>
                </a:cubicBezTo>
                <a:lnTo>
                  <a:pt x="4846" y="40026"/>
                </a:lnTo>
                <a:cubicBezTo>
                  <a:pt x="4855" y="40019"/>
                  <a:pt x="4864" y="40012"/>
                  <a:pt x="4874" y="40006"/>
                </a:cubicBezTo>
                <a:lnTo>
                  <a:pt x="4874" y="40006"/>
                </a:lnTo>
                <a:cubicBezTo>
                  <a:pt x="4865" y="39999"/>
                  <a:pt x="4856" y="39990"/>
                  <a:pt x="4846" y="39981"/>
                </a:cubicBezTo>
                <a:close/>
                <a:moveTo>
                  <a:pt x="9788" y="39981"/>
                </a:moveTo>
                <a:cubicBezTo>
                  <a:pt x="9782" y="39981"/>
                  <a:pt x="9776" y="39981"/>
                  <a:pt x="9770" y="39981"/>
                </a:cubicBezTo>
                <a:lnTo>
                  <a:pt x="9770" y="39981"/>
                </a:lnTo>
                <a:cubicBezTo>
                  <a:pt x="9780" y="40015"/>
                  <a:pt x="9785" y="40044"/>
                  <a:pt x="9787" y="40044"/>
                </a:cubicBezTo>
                <a:cubicBezTo>
                  <a:pt x="9788" y="40044"/>
                  <a:pt x="9788" y="40027"/>
                  <a:pt x="9788" y="39981"/>
                </a:cubicBezTo>
                <a:close/>
                <a:moveTo>
                  <a:pt x="328" y="40003"/>
                </a:moveTo>
                <a:cubicBezTo>
                  <a:pt x="350" y="40003"/>
                  <a:pt x="373" y="40025"/>
                  <a:pt x="373" y="40070"/>
                </a:cubicBezTo>
                <a:lnTo>
                  <a:pt x="283" y="40070"/>
                </a:lnTo>
                <a:cubicBezTo>
                  <a:pt x="283" y="40025"/>
                  <a:pt x="306" y="40003"/>
                  <a:pt x="328" y="40003"/>
                </a:cubicBezTo>
                <a:close/>
                <a:moveTo>
                  <a:pt x="719" y="39977"/>
                </a:moveTo>
                <a:cubicBezTo>
                  <a:pt x="705" y="40002"/>
                  <a:pt x="687" y="40018"/>
                  <a:pt x="674" y="40018"/>
                </a:cubicBezTo>
                <a:cubicBezTo>
                  <a:pt x="664" y="40018"/>
                  <a:pt x="656" y="40007"/>
                  <a:pt x="656" y="39981"/>
                </a:cubicBezTo>
                <a:cubicBezTo>
                  <a:pt x="559" y="40070"/>
                  <a:pt x="559" y="40070"/>
                  <a:pt x="470" y="40070"/>
                </a:cubicBezTo>
                <a:cubicBezTo>
                  <a:pt x="470" y="39981"/>
                  <a:pt x="559" y="39981"/>
                  <a:pt x="656" y="39981"/>
                </a:cubicBezTo>
                <a:cubicBezTo>
                  <a:pt x="686" y="39981"/>
                  <a:pt x="706" y="39981"/>
                  <a:pt x="719" y="39977"/>
                </a:cubicBezTo>
                <a:close/>
                <a:moveTo>
                  <a:pt x="3355" y="39794"/>
                </a:moveTo>
                <a:cubicBezTo>
                  <a:pt x="3403" y="39887"/>
                  <a:pt x="3427" y="39887"/>
                  <a:pt x="3451" y="39887"/>
                </a:cubicBezTo>
                <a:cubicBezTo>
                  <a:pt x="3474" y="39887"/>
                  <a:pt x="3496" y="39887"/>
                  <a:pt x="3541" y="39981"/>
                </a:cubicBezTo>
                <a:cubicBezTo>
                  <a:pt x="3496" y="40025"/>
                  <a:pt x="3427" y="40025"/>
                  <a:pt x="3370" y="40025"/>
                </a:cubicBezTo>
                <a:cubicBezTo>
                  <a:pt x="3312" y="40025"/>
                  <a:pt x="3265" y="40025"/>
                  <a:pt x="3265" y="40070"/>
                </a:cubicBezTo>
                <a:lnTo>
                  <a:pt x="3265" y="39794"/>
                </a:lnTo>
                <a:cubicBezTo>
                  <a:pt x="3265" y="39856"/>
                  <a:pt x="3275" y="39877"/>
                  <a:pt x="3288" y="39877"/>
                </a:cubicBezTo>
                <a:cubicBezTo>
                  <a:pt x="3315" y="39877"/>
                  <a:pt x="3355" y="39794"/>
                  <a:pt x="3355" y="39794"/>
                </a:cubicBezTo>
                <a:close/>
                <a:moveTo>
                  <a:pt x="8473" y="39724"/>
                </a:moveTo>
                <a:cubicBezTo>
                  <a:pt x="8508" y="39724"/>
                  <a:pt x="8545" y="39768"/>
                  <a:pt x="8573" y="39884"/>
                </a:cubicBezTo>
                <a:cubicBezTo>
                  <a:pt x="8549" y="39860"/>
                  <a:pt x="8525" y="39849"/>
                  <a:pt x="8502" y="39849"/>
                </a:cubicBezTo>
                <a:cubicBezTo>
                  <a:pt x="8439" y="39849"/>
                  <a:pt x="8387" y="39933"/>
                  <a:pt x="8387" y="40070"/>
                </a:cubicBezTo>
                <a:cubicBezTo>
                  <a:pt x="8325" y="39942"/>
                  <a:pt x="8395" y="39724"/>
                  <a:pt x="8473" y="39724"/>
                </a:cubicBezTo>
                <a:close/>
                <a:moveTo>
                  <a:pt x="186" y="40070"/>
                </a:moveTo>
                <a:lnTo>
                  <a:pt x="186" y="40167"/>
                </a:lnTo>
                <a:cubicBezTo>
                  <a:pt x="186" y="40070"/>
                  <a:pt x="97" y="40070"/>
                  <a:pt x="186" y="40070"/>
                </a:cubicBezTo>
                <a:close/>
                <a:moveTo>
                  <a:pt x="8713" y="40049"/>
                </a:moveTo>
                <a:cubicBezTo>
                  <a:pt x="8736" y="40049"/>
                  <a:pt x="8760" y="40072"/>
                  <a:pt x="8760" y="40167"/>
                </a:cubicBezTo>
                <a:cubicBezTo>
                  <a:pt x="8760" y="40167"/>
                  <a:pt x="8738" y="40189"/>
                  <a:pt x="8716" y="40189"/>
                </a:cubicBezTo>
                <a:cubicBezTo>
                  <a:pt x="8693" y="40189"/>
                  <a:pt x="8670" y="40165"/>
                  <a:pt x="8670" y="40070"/>
                </a:cubicBezTo>
                <a:cubicBezTo>
                  <a:pt x="8670" y="40070"/>
                  <a:pt x="8692" y="40049"/>
                  <a:pt x="8713" y="40049"/>
                </a:cubicBezTo>
                <a:close/>
                <a:moveTo>
                  <a:pt x="4715" y="39859"/>
                </a:moveTo>
                <a:cubicBezTo>
                  <a:pt x="4791" y="39859"/>
                  <a:pt x="4864" y="39981"/>
                  <a:pt x="4943" y="39981"/>
                </a:cubicBezTo>
                <a:cubicBezTo>
                  <a:pt x="4919" y="39981"/>
                  <a:pt x="4895" y="39992"/>
                  <a:pt x="4874" y="40006"/>
                </a:cubicBezTo>
                <a:lnTo>
                  <a:pt x="4874" y="40006"/>
                </a:lnTo>
                <a:cubicBezTo>
                  <a:pt x="4904" y="40034"/>
                  <a:pt x="4923" y="40048"/>
                  <a:pt x="4942" y="40048"/>
                </a:cubicBezTo>
                <a:cubicBezTo>
                  <a:pt x="4965" y="40048"/>
                  <a:pt x="4987" y="40025"/>
                  <a:pt x="5032" y="39981"/>
                </a:cubicBezTo>
                <a:lnTo>
                  <a:pt x="5032" y="39981"/>
                </a:lnTo>
                <a:cubicBezTo>
                  <a:pt x="5032" y="40119"/>
                  <a:pt x="4985" y="40119"/>
                  <a:pt x="4951" y="40119"/>
                </a:cubicBezTo>
                <a:cubicBezTo>
                  <a:pt x="4917" y="40119"/>
                  <a:pt x="4894" y="40119"/>
                  <a:pt x="4943" y="40257"/>
                </a:cubicBezTo>
                <a:cubicBezTo>
                  <a:pt x="4860" y="40257"/>
                  <a:pt x="4848" y="40121"/>
                  <a:pt x="4846" y="40026"/>
                </a:cubicBezTo>
                <a:lnTo>
                  <a:pt x="4846" y="40026"/>
                </a:lnTo>
                <a:cubicBezTo>
                  <a:pt x="4821" y="40045"/>
                  <a:pt x="4799" y="40064"/>
                  <a:pt x="4783" y="40064"/>
                </a:cubicBezTo>
                <a:cubicBezTo>
                  <a:pt x="4766" y="40064"/>
                  <a:pt x="4756" y="40043"/>
                  <a:pt x="4756" y="39981"/>
                </a:cubicBezTo>
                <a:cubicBezTo>
                  <a:pt x="4756" y="40167"/>
                  <a:pt x="4659" y="40070"/>
                  <a:pt x="4659" y="40167"/>
                </a:cubicBezTo>
                <a:lnTo>
                  <a:pt x="4659" y="39884"/>
                </a:lnTo>
                <a:cubicBezTo>
                  <a:pt x="4678" y="39866"/>
                  <a:pt x="4697" y="39859"/>
                  <a:pt x="4715" y="39859"/>
                </a:cubicBezTo>
                <a:close/>
                <a:moveTo>
                  <a:pt x="8484" y="40070"/>
                </a:moveTo>
                <a:cubicBezTo>
                  <a:pt x="8573" y="40070"/>
                  <a:pt x="8573" y="40070"/>
                  <a:pt x="8573" y="40257"/>
                </a:cubicBezTo>
                <a:cubicBezTo>
                  <a:pt x="8573" y="40257"/>
                  <a:pt x="8484" y="40257"/>
                  <a:pt x="8484" y="40070"/>
                </a:cubicBezTo>
                <a:close/>
                <a:moveTo>
                  <a:pt x="5186" y="40220"/>
                </a:moveTo>
                <a:cubicBezTo>
                  <a:pt x="5218" y="40220"/>
                  <a:pt x="5218" y="40285"/>
                  <a:pt x="5218" y="40353"/>
                </a:cubicBezTo>
                <a:lnTo>
                  <a:pt x="5129" y="40257"/>
                </a:lnTo>
                <a:cubicBezTo>
                  <a:pt x="5155" y="40231"/>
                  <a:pt x="5173" y="40220"/>
                  <a:pt x="5186" y="40220"/>
                </a:cubicBezTo>
                <a:close/>
                <a:moveTo>
                  <a:pt x="1305" y="40257"/>
                </a:moveTo>
                <a:lnTo>
                  <a:pt x="1305" y="40443"/>
                </a:lnTo>
                <a:lnTo>
                  <a:pt x="1402" y="40443"/>
                </a:lnTo>
                <a:lnTo>
                  <a:pt x="1402" y="40540"/>
                </a:lnTo>
                <a:cubicBezTo>
                  <a:pt x="1305" y="40540"/>
                  <a:pt x="1305" y="40540"/>
                  <a:pt x="1305" y="40443"/>
                </a:cubicBezTo>
                <a:cubicBezTo>
                  <a:pt x="1215" y="40353"/>
                  <a:pt x="1305" y="40353"/>
                  <a:pt x="1305" y="40257"/>
                </a:cubicBezTo>
                <a:close/>
                <a:moveTo>
                  <a:pt x="3122" y="40421"/>
                </a:moveTo>
                <a:cubicBezTo>
                  <a:pt x="3145" y="40421"/>
                  <a:pt x="3168" y="40445"/>
                  <a:pt x="3168" y="40540"/>
                </a:cubicBezTo>
                <a:lnTo>
                  <a:pt x="3168" y="40629"/>
                </a:lnTo>
                <a:cubicBezTo>
                  <a:pt x="3079" y="40629"/>
                  <a:pt x="3079" y="40629"/>
                  <a:pt x="3079" y="40443"/>
                </a:cubicBezTo>
                <a:cubicBezTo>
                  <a:pt x="3079" y="40443"/>
                  <a:pt x="3100" y="40421"/>
                  <a:pt x="3122" y="40421"/>
                </a:cubicBezTo>
                <a:close/>
                <a:moveTo>
                  <a:pt x="2893" y="40540"/>
                </a:moveTo>
                <a:cubicBezTo>
                  <a:pt x="2912" y="40559"/>
                  <a:pt x="2927" y="40566"/>
                  <a:pt x="2939" y="40566"/>
                </a:cubicBezTo>
                <a:cubicBezTo>
                  <a:pt x="2962" y="40566"/>
                  <a:pt x="2973" y="40543"/>
                  <a:pt x="2978" y="40543"/>
                </a:cubicBezTo>
                <a:cubicBezTo>
                  <a:pt x="2982" y="40543"/>
                  <a:pt x="2982" y="40561"/>
                  <a:pt x="2982" y="40629"/>
                </a:cubicBezTo>
                <a:cubicBezTo>
                  <a:pt x="2982" y="40726"/>
                  <a:pt x="2893" y="40726"/>
                  <a:pt x="2893" y="40726"/>
                </a:cubicBezTo>
                <a:lnTo>
                  <a:pt x="2893" y="40540"/>
                </a:lnTo>
                <a:close/>
                <a:moveTo>
                  <a:pt x="5440" y="40757"/>
                </a:moveTo>
                <a:cubicBezTo>
                  <a:pt x="5468" y="40757"/>
                  <a:pt x="5502" y="40802"/>
                  <a:pt x="5502" y="40913"/>
                </a:cubicBezTo>
                <a:cubicBezTo>
                  <a:pt x="5453" y="40864"/>
                  <a:pt x="5429" y="40864"/>
                  <a:pt x="5417" y="40864"/>
                </a:cubicBezTo>
                <a:cubicBezTo>
                  <a:pt x="5405" y="40864"/>
                  <a:pt x="5405" y="40864"/>
                  <a:pt x="5405" y="40816"/>
                </a:cubicBezTo>
                <a:cubicBezTo>
                  <a:pt x="5405" y="40779"/>
                  <a:pt x="5421" y="40757"/>
                  <a:pt x="5440" y="40757"/>
                </a:cubicBezTo>
                <a:close/>
                <a:moveTo>
                  <a:pt x="10534" y="40629"/>
                </a:moveTo>
                <a:lnTo>
                  <a:pt x="10720" y="40816"/>
                </a:lnTo>
                <a:cubicBezTo>
                  <a:pt x="10623" y="40816"/>
                  <a:pt x="10623" y="40816"/>
                  <a:pt x="10623" y="40913"/>
                </a:cubicBezTo>
                <a:cubicBezTo>
                  <a:pt x="10623" y="40816"/>
                  <a:pt x="10623" y="40726"/>
                  <a:pt x="10534" y="40726"/>
                </a:cubicBezTo>
                <a:lnTo>
                  <a:pt x="10534" y="40629"/>
                </a:lnTo>
                <a:close/>
                <a:moveTo>
                  <a:pt x="5591" y="40913"/>
                </a:moveTo>
                <a:lnTo>
                  <a:pt x="5591" y="40913"/>
                </a:lnTo>
                <a:cubicBezTo>
                  <a:pt x="5640" y="40957"/>
                  <a:pt x="5664" y="40957"/>
                  <a:pt x="5676" y="40957"/>
                </a:cubicBezTo>
                <a:cubicBezTo>
                  <a:pt x="5688" y="40957"/>
                  <a:pt x="5688" y="40957"/>
                  <a:pt x="5688" y="41002"/>
                </a:cubicBezTo>
                <a:cubicBezTo>
                  <a:pt x="5688" y="41002"/>
                  <a:pt x="5663" y="41027"/>
                  <a:pt x="5638" y="41027"/>
                </a:cubicBezTo>
                <a:cubicBezTo>
                  <a:pt x="5614" y="41027"/>
                  <a:pt x="5591" y="41004"/>
                  <a:pt x="5591" y="40913"/>
                </a:cubicBezTo>
                <a:close/>
                <a:moveTo>
                  <a:pt x="7202" y="41122"/>
                </a:moveTo>
                <a:lnTo>
                  <a:pt x="7269" y="41188"/>
                </a:lnTo>
                <a:cubicBezTo>
                  <a:pt x="7247" y="41143"/>
                  <a:pt x="7225" y="41126"/>
                  <a:pt x="7202" y="41122"/>
                </a:cubicBezTo>
                <a:close/>
                <a:moveTo>
                  <a:pt x="13198" y="41082"/>
                </a:moveTo>
                <a:cubicBezTo>
                  <a:pt x="13217" y="41082"/>
                  <a:pt x="13232" y="41110"/>
                  <a:pt x="13232" y="41188"/>
                </a:cubicBezTo>
                <a:cubicBezTo>
                  <a:pt x="13232" y="41188"/>
                  <a:pt x="13193" y="41231"/>
                  <a:pt x="13166" y="41231"/>
                </a:cubicBezTo>
                <a:cubicBezTo>
                  <a:pt x="13153" y="41231"/>
                  <a:pt x="13143" y="41221"/>
                  <a:pt x="13143" y="41188"/>
                </a:cubicBezTo>
                <a:cubicBezTo>
                  <a:pt x="13143" y="41136"/>
                  <a:pt x="13173" y="41082"/>
                  <a:pt x="13198" y="41082"/>
                </a:cubicBezTo>
                <a:close/>
                <a:moveTo>
                  <a:pt x="10438" y="41283"/>
                </a:moveTo>
                <a:cubicBezTo>
                  <a:pt x="10438" y="41284"/>
                  <a:pt x="10437" y="41284"/>
                  <a:pt x="10437" y="41285"/>
                </a:cubicBezTo>
                <a:cubicBezTo>
                  <a:pt x="10437" y="41285"/>
                  <a:pt x="10438" y="41285"/>
                  <a:pt x="10438" y="41285"/>
                </a:cubicBezTo>
                <a:lnTo>
                  <a:pt x="10438" y="41285"/>
                </a:lnTo>
                <a:cubicBezTo>
                  <a:pt x="10438" y="41284"/>
                  <a:pt x="10438" y="41284"/>
                  <a:pt x="10438" y="41283"/>
                </a:cubicBezTo>
                <a:close/>
                <a:moveTo>
                  <a:pt x="8995" y="41163"/>
                </a:moveTo>
                <a:cubicBezTo>
                  <a:pt x="9032" y="41163"/>
                  <a:pt x="9050" y="41217"/>
                  <a:pt x="9085" y="41217"/>
                </a:cubicBezTo>
                <a:cubicBezTo>
                  <a:pt x="9098" y="41217"/>
                  <a:pt x="9113" y="41209"/>
                  <a:pt x="9132" y="41188"/>
                </a:cubicBezTo>
                <a:lnTo>
                  <a:pt x="9132" y="41188"/>
                </a:lnTo>
                <a:cubicBezTo>
                  <a:pt x="9132" y="41244"/>
                  <a:pt x="9071" y="41297"/>
                  <a:pt x="9019" y="41297"/>
                </a:cubicBezTo>
                <a:cubicBezTo>
                  <a:pt x="8980" y="41297"/>
                  <a:pt x="8946" y="41268"/>
                  <a:pt x="8946" y="41188"/>
                </a:cubicBezTo>
                <a:cubicBezTo>
                  <a:pt x="8966" y="41170"/>
                  <a:pt x="8981" y="41163"/>
                  <a:pt x="8995" y="41163"/>
                </a:cubicBezTo>
                <a:close/>
                <a:moveTo>
                  <a:pt x="10438" y="41285"/>
                </a:moveTo>
                <a:cubicBezTo>
                  <a:pt x="10442" y="41326"/>
                  <a:pt x="10452" y="41428"/>
                  <a:pt x="10485" y="41428"/>
                </a:cubicBezTo>
                <a:cubicBezTo>
                  <a:pt x="10498" y="41428"/>
                  <a:pt x="10514" y="41413"/>
                  <a:pt x="10534" y="41375"/>
                </a:cubicBezTo>
                <a:cubicBezTo>
                  <a:pt x="10534" y="41286"/>
                  <a:pt x="10534" y="41285"/>
                  <a:pt x="10438" y="41285"/>
                </a:cubicBezTo>
                <a:close/>
                <a:moveTo>
                  <a:pt x="6247" y="41285"/>
                </a:moveTo>
                <a:lnTo>
                  <a:pt x="6247" y="41375"/>
                </a:lnTo>
                <a:lnTo>
                  <a:pt x="6247" y="41472"/>
                </a:lnTo>
                <a:cubicBezTo>
                  <a:pt x="6247" y="41451"/>
                  <a:pt x="6247" y="41443"/>
                  <a:pt x="6246" y="41443"/>
                </a:cubicBezTo>
                <a:cubicBezTo>
                  <a:pt x="6244" y="41443"/>
                  <a:pt x="6234" y="41497"/>
                  <a:pt x="6198" y="41497"/>
                </a:cubicBezTo>
                <a:cubicBezTo>
                  <a:pt x="6186" y="41497"/>
                  <a:pt x="6170" y="41490"/>
                  <a:pt x="6150" y="41472"/>
                </a:cubicBezTo>
                <a:cubicBezTo>
                  <a:pt x="6124" y="41498"/>
                  <a:pt x="6106" y="41509"/>
                  <a:pt x="6093" y="41509"/>
                </a:cubicBezTo>
                <a:cubicBezTo>
                  <a:pt x="6061" y="41509"/>
                  <a:pt x="6061" y="41444"/>
                  <a:pt x="6061" y="41375"/>
                </a:cubicBezTo>
                <a:cubicBezTo>
                  <a:pt x="6061" y="41375"/>
                  <a:pt x="6101" y="41335"/>
                  <a:pt x="6127" y="41335"/>
                </a:cubicBezTo>
                <a:cubicBezTo>
                  <a:pt x="6140" y="41335"/>
                  <a:pt x="6150" y="41345"/>
                  <a:pt x="6150" y="41375"/>
                </a:cubicBezTo>
                <a:cubicBezTo>
                  <a:pt x="6061" y="41375"/>
                  <a:pt x="6150" y="41472"/>
                  <a:pt x="6150" y="41472"/>
                </a:cubicBezTo>
                <a:cubicBezTo>
                  <a:pt x="6150" y="41375"/>
                  <a:pt x="6150" y="41375"/>
                  <a:pt x="6247" y="41285"/>
                </a:cubicBezTo>
                <a:close/>
                <a:moveTo>
                  <a:pt x="6709" y="41748"/>
                </a:moveTo>
                <a:cubicBezTo>
                  <a:pt x="6709" y="41770"/>
                  <a:pt x="6715" y="41777"/>
                  <a:pt x="6723" y="41777"/>
                </a:cubicBezTo>
                <a:cubicBezTo>
                  <a:pt x="6737" y="41777"/>
                  <a:pt x="6758" y="41757"/>
                  <a:pt x="6776" y="41757"/>
                </a:cubicBezTo>
                <a:cubicBezTo>
                  <a:pt x="6793" y="41757"/>
                  <a:pt x="6806" y="41775"/>
                  <a:pt x="6806" y="41844"/>
                </a:cubicBezTo>
                <a:cubicBezTo>
                  <a:pt x="6759" y="41844"/>
                  <a:pt x="6735" y="41866"/>
                  <a:pt x="6722" y="41866"/>
                </a:cubicBezTo>
                <a:cubicBezTo>
                  <a:pt x="6709" y="41866"/>
                  <a:pt x="6709" y="41843"/>
                  <a:pt x="6709" y="41748"/>
                </a:cubicBezTo>
                <a:close/>
                <a:moveTo>
                  <a:pt x="7988" y="41789"/>
                </a:moveTo>
                <a:cubicBezTo>
                  <a:pt x="8042" y="41789"/>
                  <a:pt x="8111" y="41879"/>
                  <a:pt x="8111" y="41934"/>
                </a:cubicBezTo>
                <a:cubicBezTo>
                  <a:pt x="8046" y="41934"/>
                  <a:pt x="7985" y="41894"/>
                  <a:pt x="7951" y="41894"/>
                </a:cubicBezTo>
                <a:cubicBezTo>
                  <a:pt x="7935" y="41894"/>
                  <a:pt x="7925" y="41904"/>
                  <a:pt x="7925" y="41934"/>
                </a:cubicBezTo>
                <a:cubicBezTo>
                  <a:pt x="7925" y="41826"/>
                  <a:pt x="7953" y="41789"/>
                  <a:pt x="7988" y="41789"/>
                </a:cubicBezTo>
                <a:close/>
                <a:moveTo>
                  <a:pt x="8244" y="41808"/>
                </a:moveTo>
                <a:cubicBezTo>
                  <a:pt x="8274" y="41808"/>
                  <a:pt x="8297" y="41836"/>
                  <a:pt x="8297" y="41934"/>
                </a:cubicBezTo>
                <a:cubicBezTo>
                  <a:pt x="8276" y="41914"/>
                  <a:pt x="8260" y="41908"/>
                  <a:pt x="8246" y="41908"/>
                </a:cubicBezTo>
                <a:cubicBezTo>
                  <a:pt x="8219" y="41908"/>
                  <a:pt x="8203" y="41931"/>
                  <a:pt x="8183" y="41931"/>
                </a:cubicBezTo>
                <a:cubicBezTo>
                  <a:pt x="8166" y="41931"/>
                  <a:pt x="8148" y="41916"/>
                  <a:pt x="8120" y="41863"/>
                </a:cubicBezTo>
                <a:lnTo>
                  <a:pt x="8120" y="41863"/>
                </a:lnTo>
                <a:cubicBezTo>
                  <a:pt x="8121" y="41863"/>
                  <a:pt x="8122" y="41863"/>
                  <a:pt x="8122" y="41863"/>
                </a:cubicBezTo>
                <a:cubicBezTo>
                  <a:pt x="8146" y="41863"/>
                  <a:pt x="8202" y="41808"/>
                  <a:pt x="8244" y="41808"/>
                </a:cubicBezTo>
                <a:close/>
                <a:moveTo>
                  <a:pt x="9016" y="41766"/>
                </a:moveTo>
                <a:lnTo>
                  <a:pt x="9016" y="41766"/>
                </a:lnTo>
                <a:cubicBezTo>
                  <a:pt x="9026" y="41850"/>
                  <a:pt x="9132" y="41866"/>
                  <a:pt x="9132" y="41934"/>
                </a:cubicBezTo>
                <a:cubicBezTo>
                  <a:pt x="9132" y="41973"/>
                  <a:pt x="9128" y="41988"/>
                  <a:pt x="9122" y="41988"/>
                </a:cubicBezTo>
                <a:cubicBezTo>
                  <a:pt x="9105" y="41988"/>
                  <a:pt x="9070" y="41880"/>
                  <a:pt x="9053" y="41880"/>
                </a:cubicBezTo>
                <a:cubicBezTo>
                  <a:pt x="9047" y="41880"/>
                  <a:pt x="9043" y="41894"/>
                  <a:pt x="9043" y="41934"/>
                </a:cubicBezTo>
                <a:cubicBezTo>
                  <a:pt x="8984" y="41879"/>
                  <a:pt x="8997" y="41822"/>
                  <a:pt x="9016" y="41766"/>
                </a:cubicBezTo>
                <a:close/>
                <a:moveTo>
                  <a:pt x="6620" y="41844"/>
                </a:moveTo>
                <a:lnTo>
                  <a:pt x="6709" y="42031"/>
                </a:lnTo>
                <a:lnTo>
                  <a:pt x="6620" y="42031"/>
                </a:lnTo>
                <a:lnTo>
                  <a:pt x="6620" y="41844"/>
                </a:lnTo>
                <a:close/>
                <a:moveTo>
                  <a:pt x="6993" y="41747"/>
                </a:moveTo>
                <a:cubicBezTo>
                  <a:pt x="7082" y="41844"/>
                  <a:pt x="7179" y="41747"/>
                  <a:pt x="7179" y="41934"/>
                </a:cubicBezTo>
                <a:cubicBezTo>
                  <a:pt x="7164" y="41949"/>
                  <a:pt x="7152" y="41955"/>
                  <a:pt x="7141" y="41955"/>
                </a:cubicBezTo>
                <a:cubicBezTo>
                  <a:pt x="7100" y="41955"/>
                  <a:pt x="7088" y="41869"/>
                  <a:pt x="7084" y="41869"/>
                </a:cubicBezTo>
                <a:cubicBezTo>
                  <a:pt x="7082" y="41869"/>
                  <a:pt x="7082" y="41886"/>
                  <a:pt x="7082" y="41934"/>
                </a:cubicBezTo>
                <a:cubicBezTo>
                  <a:pt x="7269" y="42120"/>
                  <a:pt x="7365" y="42031"/>
                  <a:pt x="7552" y="42120"/>
                </a:cubicBezTo>
                <a:cubicBezTo>
                  <a:pt x="7457" y="42215"/>
                  <a:pt x="7362" y="42239"/>
                  <a:pt x="7267" y="42239"/>
                </a:cubicBezTo>
                <a:cubicBezTo>
                  <a:pt x="7175" y="42239"/>
                  <a:pt x="7084" y="42217"/>
                  <a:pt x="6993" y="42217"/>
                </a:cubicBezTo>
                <a:lnTo>
                  <a:pt x="6993" y="41747"/>
                </a:lnTo>
                <a:close/>
                <a:moveTo>
                  <a:pt x="9008" y="42083"/>
                </a:moveTo>
                <a:cubicBezTo>
                  <a:pt x="9043" y="42083"/>
                  <a:pt x="9043" y="42148"/>
                  <a:pt x="9043" y="42217"/>
                </a:cubicBezTo>
                <a:cubicBezTo>
                  <a:pt x="9043" y="42243"/>
                  <a:pt x="9043" y="42254"/>
                  <a:pt x="9040" y="42254"/>
                </a:cubicBezTo>
                <a:cubicBezTo>
                  <a:pt x="9035" y="42254"/>
                  <a:pt x="9015" y="42189"/>
                  <a:pt x="8946" y="42120"/>
                </a:cubicBezTo>
                <a:cubicBezTo>
                  <a:pt x="8974" y="42094"/>
                  <a:pt x="8994" y="42083"/>
                  <a:pt x="9008" y="42083"/>
                </a:cubicBezTo>
                <a:close/>
                <a:moveTo>
                  <a:pt x="7738" y="42031"/>
                </a:moveTo>
                <a:lnTo>
                  <a:pt x="7738" y="42031"/>
                </a:lnTo>
                <a:cubicBezTo>
                  <a:pt x="7738" y="42076"/>
                  <a:pt x="7785" y="42076"/>
                  <a:pt x="7831" y="42076"/>
                </a:cubicBezTo>
                <a:cubicBezTo>
                  <a:pt x="7878" y="42076"/>
                  <a:pt x="7925" y="42076"/>
                  <a:pt x="7925" y="42120"/>
                </a:cubicBezTo>
                <a:cubicBezTo>
                  <a:pt x="7828" y="42120"/>
                  <a:pt x="7925" y="42217"/>
                  <a:pt x="7925" y="42307"/>
                </a:cubicBezTo>
                <a:lnTo>
                  <a:pt x="7828" y="42307"/>
                </a:lnTo>
                <a:cubicBezTo>
                  <a:pt x="7828" y="42169"/>
                  <a:pt x="7805" y="42169"/>
                  <a:pt x="7783" y="42169"/>
                </a:cubicBezTo>
                <a:cubicBezTo>
                  <a:pt x="7761" y="42169"/>
                  <a:pt x="7738" y="42169"/>
                  <a:pt x="7738" y="42031"/>
                </a:cubicBezTo>
                <a:close/>
                <a:moveTo>
                  <a:pt x="7943" y="42177"/>
                </a:moveTo>
                <a:cubicBezTo>
                  <a:pt x="7970" y="42177"/>
                  <a:pt x="8014" y="42244"/>
                  <a:pt x="8014" y="42307"/>
                </a:cubicBezTo>
                <a:lnTo>
                  <a:pt x="7925" y="42217"/>
                </a:lnTo>
                <a:cubicBezTo>
                  <a:pt x="7925" y="42189"/>
                  <a:pt x="7932" y="42177"/>
                  <a:pt x="7943" y="42177"/>
                </a:cubicBezTo>
                <a:close/>
                <a:moveTo>
                  <a:pt x="8156" y="42053"/>
                </a:moveTo>
                <a:cubicBezTo>
                  <a:pt x="8178" y="42053"/>
                  <a:pt x="8200" y="42076"/>
                  <a:pt x="8200" y="42120"/>
                </a:cubicBezTo>
                <a:cubicBezTo>
                  <a:pt x="8200" y="42217"/>
                  <a:pt x="8111" y="42217"/>
                  <a:pt x="8111" y="42307"/>
                </a:cubicBezTo>
                <a:lnTo>
                  <a:pt x="8111" y="42120"/>
                </a:lnTo>
                <a:cubicBezTo>
                  <a:pt x="8111" y="42076"/>
                  <a:pt x="8133" y="42053"/>
                  <a:pt x="8156" y="42053"/>
                </a:cubicBezTo>
                <a:close/>
                <a:moveTo>
                  <a:pt x="9229" y="42120"/>
                </a:moveTo>
                <a:cubicBezTo>
                  <a:pt x="9229" y="42217"/>
                  <a:pt x="9319" y="42217"/>
                  <a:pt x="9319" y="42307"/>
                </a:cubicBezTo>
                <a:cubicBezTo>
                  <a:pt x="9229" y="42307"/>
                  <a:pt x="9229" y="42307"/>
                  <a:pt x="9229" y="42217"/>
                </a:cubicBezTo>
                <a:lnTo>
                  <a:pt x="9229" y="42120"/>
                </a:lnTo>
                <a:close/>
                <a:moveTo>
                  <a:pt x="8670" y="42120"/>
                </a:moveTo>
                <a:cubicBezTo>
                  <a:pt x="8760" y="42120"/>
                  <a:pt x="8760" y="42120"/>
                  <a:pt x="8856" y="42217"/>
                </a:cubicBezTo>
                <a:cubicBezTo>
                  <a:pt x="8800" y="42269"/>
                  <a:pt x="8777" y="42324"/>
                  <a:pt x="8749" y="42324"/>
                </a:cubicBezTo>
                <a:cubicBezTo>
                  <a:pt x="8729" y="42324"/>
                  <a:pt x="8708" y="42295"/>
                  <a:pt x="8670" y="42217"/>
                </a:cubicBezTo>
                <a:lnTo>
                  <a:pt x="8670" y="42217"/>
                </a:lnTo>
                <a:cubicBezTo>
                  <a:pt x="8670" y="42217"/>
                  <a:pt x="8710" y="42257"/>
                  <a:pt x="8736" y="42257"/>
                </a:cubicBezTo>
                <a:cubicBezTo>
                  <a:pt x="8750" y="42257"/>
                  <a:pt x="8760" y="42247"/>
                  <a:pt x="8760" y="42217"/>
                </a:cubicBezTo>
                <a:lnTo>
                  <a:pt x="8760" y="42217"/>
                </a:lnTo>
                <a:cubicBezTo>
                  <a:pt x="8760" y="42217"/>
                  <a:pt x="8738" y="42239"/>
                  <a:pt x="8716" y="42239"/>
                </a:cubicBezTo>
                <a:cubicBezTo>
                  <a:pt x="8693" y="42239"/>
                  <a:pt x="8670" y="42215"/>
                  <a:pt x="8670" y="42120"/>
                </a:cubicBezTo>
                <a:close/>
                <a:moveTo>
                  <a:pt x="10161" y="43052"/>
                </a:moveTo>
                <a:cubicBezTo>
                  <a:pt x="10166" y="43066"/>
                  <a:pt x="10170" y="43079"/>
                  <a:pt x="10175" y="43090"/>
                </a:cubicBezTo>
                <a:lnTo>
                  <a:pt x="10175" y="43090"/>
                </a:lnTo>
                <a:cubicBezTo>
                  <a:pt x="10196" y="43052"/>
                  <a:pt x="10226" y="43052"/>
                  <a:pt x="10161" y="43052"/>
                </a:cubicBezTo>
                <a:close/>
                <a:moveTo>
                  <a:pt x="11686" y="43315"/>
                </a:moveTo>
                <a:cubicBezTo>
                  <a:pt x="11676" y="43315"/>
                  <a:pt x="11665" y="43321"/>
                  <a:pt x="11652" y="43335"/>
                </a:cubicBezTo>
                <a:cubicBezTo>
                  <a:pt x="11652" y="43424"/>
                  <a:pt x="11741" y="43425"/>
                  <a:pt x="11741" y="43520"/>
                </a:cubicBezTo>
                <a:lnTo>
                  <a:pt x="11741" y="43520"/>
                </a:lnTo>
                <a:cubicBezTo>
                  <a:pt x="11741" y="43502"/>
                  <a:pt x="11739" y="43315"/>
                  <a:pt x="11686" y="43315"/>
                </a:cubicBezTo>
                <a:close/>
                <a:moveTo>
                  <a:pt x="11741" y="43520"/>
                </a:moveTo>
                <a:cubicBezTo>
                  <a:pt x="11741" y="43521"/>
                  <a:pt x="11741" y="43522"/>
                  <a:pt x="11741" y="43522"/>
                </a:cubicBezTo>
                <a:lnTo>
                  <a:pt x="11741" y="43522"/>
                </a:lnTo>
                <a:cubicBezTo>
                  <a:pt x="11741" y="43521"/>
                  <a:pt x="11741" y="43521"/>
                  <a:pt x="11741" y="43520"/>
                </a:cubicBezTo>
                <a:close/>
                <a:moveTo>
                  <a:pt x="14306" y="44008"/>
                </a:moveTo>
                <a:cubicBezTo>
                  <a:pt x="14328" y="44008"/>
                  <a:pt x="14351" y="44032"/>
                  <a:pt x="14351" y="44081"/>
                </a:cubicBezTo>
                <a:cubicBezTo>
                  <a:pt x="14351" y="44081"/>
                  <a:pt x="14311" y="44121"/>
                  <a:pt x="14284" y="44121"/>
                </a:cubicBezTo>
                <a:cubicBezTo>
                  <a:pt x="14271" y="44121"/>
                  <a:pt x="14261" y="44111"/>
                  <a:pt x="14261" y="44081"/>
                </a:cubicBezTo>
                <a:cubicBezTo>
                  <a:pt x="14261" y="44032"/>
                  <a:pt x="14284" y="44008"/>
                  <a:pt x="14306" y="44008"/>
                </a:cubicBezTo>
                <a:close/>
                <a:moveTo>
                  <a:pt x="17570" y="47501"/>
                </a:moveTo>
                <a:cubicBezTo>
                  <a:pt x="17582" y="47501"/>
                  <a:pt x="17597" y="47508"/>
                  <a:pt x="17616" y="47525"/>
                </a:cubicBezTo>
                <a:lnTo>
                  <a:pt x="17616" y="47711"/>
                </a:lnTo>
                <a:cubicBezTo>
                  <a:pt x="17616" y="47711"/>
                  <a:pt x="17591" y="47737"/>
                  <a:pt x="17566" y="47737"/>
                </a:cubicBezTo>
                <a:cubicBezTo>
                  <a:pt x="17542" y="47737"/>
                  <a:pt x="17519" y="47713"/>
                  <a:pt x="17519" y="47622"/>
                </a:cubicBezTo>
                <a:cubicBezTo>
                  <a:pt x="17519" y="47622"/>
                  <a:pt x="17519" y="47501"/>
                  <a:pt x="17570" y="47501"/>
                </a:cubicBezTo>
                <a:close/>
                <a:moveTo>
                  <a:pt x="17333" y="47622"/>
                </a:moveTo>
                <a:cubicBezTo>
                  <a:pt x="17333" y="47711"/>
                  <a:pt x="17333" y="47808"/>
                  <a:pt x="17430" y="47808"/>
                </a:cubicBezTo>
                <a:cubicBezTo>
                  <a:pt x="17333" y="47808"/>
                  <a:pt x="17333" y="47898"/>
                  <a:pt x="17333" y="47898"/>
                </a:cubicBezTo>
                <a:cubicBezTo>
                  <a:pt x="17333" y="47835"/>
                  <a:pt x="17288" y="47768"/>
                  <a:pt x="17262" y="47768"/>
                </a:cubicBezTo>
                <a:cubicBezTo>
                  <a:pt x="17251" y="47768"/>
                  <a:pt x="17243" y="47780"/>
                  <a:pt x="17243" y="47808"/>
                </a:cubicBezTo>
                <a:lnTo>
                  <a:pt x="17243" y="47898"/>
                </a:lnTo>
                <a:lnTo>
                  <a:pt x="17243" y="47995"/>
                </a:lnTo>
                <a:lnTo>
                  <a:pt x="17146" y="47995"/>
                </a:lnTo>
                <a:lnTo>
                  <a:pt x="17146" y="47711"/>
                </a:lnTo>
                <a:cubicBezTo>
                  <a:pt x="17146" y="47622"/>
                  <a:pt x="17243" y="47622"/>
                  <a:pt x="17243" y="47622"/>
                </a:cubicBezTo>
                <a:close/>
                <a:moveTo>
                  <a:pt x="17430" y="47898"/>
                </a:moveTo>
                <a:lnTo>
                  <a:pt x="17430" y="47995"/>
                </a:lnTo>
                <a:cubicBezTo>
                  <a:pt x="17430" y="48039"/>
                  <a:pt x="17405" y="48062"/>
                  <a:pt x="17381" y="48062"/>
                </a:cubicBezTo>
                <a:cubicBezTo>
                  <a:pt x="17357" y="48062"/>
                  <a:pt x="17333" y="48039"/>
                  <a:pt x="17333" y="47995"/>
                </a:cubicBezTo>
                <a:cubicBezTo>
                  <a:pt x="17333" y="47995"/>
                  <a:pt x="17430" y="47995"/>
                  <a:pt x="17430" y="47898"/>
                </a:cubicBezTo>
                <a:close/>
                <a:moveTo>
                  <a:pt x="17235" y="48254"/>
                </a:moveTo>
                <a:cubicBezTo>
                  <a:pt x="17202" y="48265"/>
                  <a:pt x="17171" y="48271"/>
                  <a:pt x="17146" y="48271"/>
                </a:cubicBezTo>
                <a:cubicBezTo>
                  <a:pt x="17201" y="48271"/>
                  <a:pt x="17225" y="48271"/>
                  <a:pt x="17235" y="48254"/>
                </a:cubicBezTo>
                <a:close/>
                <a:moveTo>
                  <a:pt x="18548" y="49113"/>
                </a:moveTo>
                <a:cubicBezTo>
                  <a:pt x="18637" y="49202"/>
                  <a:pt x="18734" y="49299"/>
                  <a:pt x="18734" y="49389"/>
                </a:cubicBezTo>
                <a:lnTo>
                  <a:pt x="18734" y="49486"/>
                </a:lnTo>
                <a:cubicBezTo>
                  <a:pt x="18734" y="49389"/>
                  <a:pt x="18637" y="49299"/>
                  <a:pt x="18548" y="49299"/>
                </a:cubicBezTo>
                <a:lnTo>
                  <a:pt x="18548" y="49113"/>
                </a:lnTo>
                <a:close/>
                <a:moveTo>
                  <a:pt x="22056" y="49803"/>
                </a:moveTo>
                <a:cubicBezTo>
                  <a:pt x="22074" y="49803"/>
                  <a:pt x="22089" y="49840"/>
                  <a:pt x="22089" y="49948"/>
                </a:cubicBezTo>
                <a:cubicBezTo>
                  <a:pt x="22089" y="50003"/>
                  <a:pt x="22057" y="50057"/>
                  <a:pt x="22030" y="50057"/>
                </a:cubicBezTo>
                <a:cubicBezTo>
                  <a:pt x="22010" y="50057"/>
                  <a:pt x="21992" y="50027"/>
                  <a:pt x="21992" y="49948"/>
                </a:cubicBezTo>
                <a:cubicBezTo>
                  <a:pt x="21992" y="49893"/>
                  <a:pt x="22028" y="49803"/>
                  <a:pt x="22056" y="49803"/>
                </a:cubicBezTo>
                <a:close/>
                <a:moveTo>
                  <a:pt x="16684" y="49858"/>
                </a:moveTo>
                <a:cubicBezTo>
                  <a:pt x="16736" y="50019"/>
                  <a:pt x="16665" y="50119"/>
                  <a:pt x="16613" y="50119"/>
                </a:cubicBezTo>
                <a:cubicBezTo>
                  <a:pt x="16576" y="50119"/>
                  <a:pt x="16550" y="50067"/>
                  <a:pt x="16587" y="49948"/>
                </a:cubicBezTo>
                <a:cubicBezTo>
                  <a:pt x="16587" y="49928"/>
                  <a:pt x="16592" y="49922"/>
                  <a:pt x="16599" y="49922"/>
                </a:cubicBezTo>
                <a:cubicBezTo>
                  <a:pt x="16613" y="49922"/>
                  <a:pt x="16636" y="49945"/>
                  <a:pt x="16654" y="49945"/>
                </a:cubicBezTo>
                <a:cubicBezTo>
                  <a:pt x="16671" y="49945"/>
                  <a:pt x="16684" y="49927"/>
                  <a:pt x="16684" y="49858"/>
                </a:cubicBezTo>
                <a:close/>
                <a:moveTo>
                  <a:pt x="18361" y="50045"/>
                </a:moveTo>
                <a:cubicBezTo>
                  <a:pt x="18398" y="50045"/>
                  <a:pt x="18420" y="50140"/>
                  <a:pt x="18440" y="50232"/>
                </a:cubicBezTo>
                <a:lnTo>
                  <a:pt x="18440" y="50232"/>
                </a:lnTo>
                <a:cubicBezTo>
                  <a:pt x="18416" y="50163"/>
                  <a:pt x="18361" y="50190"/>
                  <a:pt x="18361" y="50045"/>
                </a:cubicBezTo>
                <a:close/>
                <a:moveTo>
                  <a:pt x="13232" y="50321"/>
                </a:moveTo>
                <a:cubicBezTo>
                  <a:pt x="13232" y="50321"/>
                  <a:pt x="13193" y="50364"/>
                  <a:pt x="13166" y="50364"/>
                </a:cubicBezTo>
                <a:cubicBezTo>
                  <a:pt x="13153" y="50364"/>
                  <a:pt x="13143" y="50353"/>
                  <a:pt x="13143" y="50321"/>
                </a:cubicBezTo>
                <a:close/>
                <a:moveTo>
                  <a:pt x="12770" y="50231"/>
                </a:moveTo>
                <a:lnTo>
                  <a:pt x="12770" y="50321"/>
                </a:lnTo>
                <a:lnTo>
                  <a:pt x="12770" y="50418"/>
                </a:lnTo>
                <a:cubicBezTo>
                  <a:pt x="12770" y="50418"/>
                  <a:pt x="12673" y="50321"/>
                  <a:pt x="12673" y="50231"/>
                </a:cubicBezTo>
                <a:close/>
                <a:moveTo>
                  <a:pt x="12957" y="50231"/>
                </a:moveTo>
                <a:cubicBezTo>
                  <a:pt x="12957" y="50321"/>
                  <a:pt x="13046" y="50321"/>
                  <a:pt x="13046" y="50321"/>
                </a:cubicBezTo>
                <a:cubicBezTo>
                  <a:pt x="12974" y="50321"/>
                  <a:pt x="12960" y="50442"/>
                  <a:pt x="12906" y="50442"/>
                </a:cubicBezTo>
                <a:cubicBezTo>
                  <a:pt x="12894" y="50442"/>
                  <a:pt x="12878" y="50435"/>
                  <a:pt x="12860" y="50418"/>
                </a:cubicBezTo>
                <a:lnTo>
                  <a:pt x="12860" y="50231"/>
                </a:lnTo>
                <a:close/>
                <a:moveTo>
                  <a:pt x="13656" y="50820"/>
                </a:moveTo>
                <a:cubicBezTo>
                  <a:pt x="13684" y="50820"/>
                  <a:pt x="13702" y="50854"/>
                  <a:pt x="13702" y="50977"/>
                </a:cubicBezTo>
                <a:cubicBezTo>
                  <a:pt x="13679" y="50954"/>
                  <a:pt x="13662" y="50947"/>
                  <a:pt x="13647" y="50947"/>
                </a:cubicBezTo>
                <a:cubicBezTo>
                  <a:pt x="13623" y="50947"/>
                  <a:pt x="13607" y="50967"/>
                  <a:pt x="13588" y="50967"/>
                </a:cubicBezTo>
                <a:cubicBezTo>
                  <a:pt x="13570" y="50967"/>
                  <a:pt x="13549" y="50949"/>
                  <a:pt x="13516" y="50880"/>
                </a:cubicBezTo>
                <a:cubicBezTo>
                  <a:pt x="13567" y="50880"/>
                  <a:pt x="13620" y="50820"/>
                  <a:pt x="13656" y="50820"/>
                </a:cubicBezTo>
                <a:close/>
                <a:moveTo>
                  <a:pt x="15225" y="50839"/>
                </a:moveTo>
                <a:cubicBezTo>
                  <a:pt x="15305" y="50839"/>
                  <a:pt x="15379" y="51009"/>
                  <a:pt x="15379" y="51066"/>
                </a:cubicBezTo>
                <a:cubicBezTo>
                  <a:pt x="15315" y="51066"/>
                  <a:pt x="15254" y="50983"/>
                  <a:pt x="15191" y="50983"/>
                </a:cubicBezTo>
                <a:cubicBezTo>
                  <a:pt x="15160" y="50983"/>
                  <a:pt x="15128" y="51004"/>
                  <a:pt x="15096" y="51066"/>
                </a:cubicBezTo>
                <a:cubicBezTo>
                  <a:pt x="15132" y="50897"/>
                  <a:pt x="15179" y="50839"/>
                  <a:pt x="15225" y="50839"/>
                </a:cubicBezTo>
                <a:close/>
                <a:moveTo>
                  <a:pt x="15599" y="50897"/>
                </a:moveTo>
                <a:cubicBezTo>
                  <a:pt x="15633" y="50897"/>
                  <a:pt x="15655" y="50936"/>
                  <a:pt x="15655" y="51066"/>
                </a:cubicBezTo>
                <a:cubicBezTo>
                  <a:pt x="15642" y="51053"/>
                  <a:pt x="15628" y="51047"/>
                  <a:pt x="15614" y="51047"/>
                </a:cubicBezTo>
                <a:cubicBezTo>
                  <a:pt x="15569" y="51047"/>
                  <a:pt x="15523" y="51103"/>
                  <a:pt x="15477" y="51103"/>
                </a:cubicBezTo>
                <a:cubicBezTo>
                  <a:pt x="15444" y="51103"/>
                  <a:pt x="15411" y="51074"/>
                  <a:pt x="15379" y="50977"/>
                </a:cubicBezTo>
                <a:lnTo>
                  <a:pt x="15379" y="50977"/>
                </a:lnTo>
                <a:cubicBezTo>
                  <a:pt x="15390" y="50987"/>
                  <a:pt x="15401" y="50991"/>
                  <a:pt x="15413" y="50991"/>
                </a:cubicBezTo>
                <a:cubicBezTo>
                  <a:pt x="15471" y="50991"/>
                  <a:pt x="15548" y="50897"/>
                  <a:pt x="15599" y="50897"/>
                </a:cubicBezTo>
                <a:close/>
                <a:moveTo>
                  <a:pt x="13419" y="50880"/>
                </a:moveTo>
                <a:cubicBezTo>
                  <a:pt x="13419" y="50977"/>
                  <a:pt x="13516" y="50977"/>
                  <a:pt x="13516" y="51163"/>
                </a:cubicBezTo>
                <a:lnTo>
                  <a:pt x="13419" y="51163"/>
                </a:lnTo>
                <a:lnTo>
                  <a:pt x="13419" y="50880"/>
                </a:lnTo>
                <a:close/>
                <a:moveTo>
                  <a:pt x="16202" y="51402"/>
                </a:moveTo>
                <a:cubicBezTo>
                  <a:pt x="16263" y="51402"/>
                  <a:pt x="16311" y="51467"/>
                  <a:pt x="16311" y="51536"/>
                </a:cubicBezTo>
                <a:cubicBezTo>
                  <a:pt x="16263" y="51487"/>
                  <a:pt x="16216" y="51487"/>
                  <a:pt x="16182" y="51487"/>
                </a:cubicBezTo>
                <a:cubicBezTo>
                  <a:pt x="16147" y="51487"/>
                  <a:pt x="16125" y="51487"/>
                  <a:pt x="16125" y="51439"/>
                </a:cubicBezTo>
                <a:cubicBezTo>
                  <a:pt x="16151" y="51413"/>
                  <a:pt x="16178" y="51402"/>
                  <a:pt x="16202" y="51402"/>
                </a:cubicBezTo>
                <a:close/>
                <a:moveTo>
                  <a:pt x="16604" y="51311"/>
                </a:moveTo>
                <a:cubicBezTo>
                  <a:pt x="16632" y="51311"/>
                  <a:pt x="16684" y="51400"/>
                  <a:pt x="16684" y="51536"/>
                </a:cubicBezTo>
                <a:cubicBezTo>
                  <a:pt x="16684" y="51552"/>
                  <a:pt x="16681" y="51559"/>
                  <a:pt x="16675" y="51559"/>
                </a:cubicBezTo>
                <a:cubicBezTo>
                  <a:pt x="16651" y="51559"/>
                  <a:pt x="16587" y="51422"/>
                  <a:pt x="16587" y="51349"/>
                </a:cubicBezTo>
                <a:cubicBezTo>
                  <a:pt x="16587" y="51323"/>
                  <a:pt x="16594" y="51311"/>
                  <a:pt x="16604" y="51311"/>
                </a:cubicBezTo>
                <a:close/>
                <a:moveTo>
                  <a:pt x="14105" y="50858"/>
                </a:moveTo>
                <a:cubicBezTo>
                  <a:pt x="14141" y="50858"/>
                  <a:pt x="14164" y="50882"/>
                  <a:pt x="14164" y="50977"/>
                </a:cubicBezTo>
                <a:cubicBezTo>
                  <a:pt x="14137" y="51062"/>
                  <a:pt x="14118" y="51085"/>
                  <a:pt x="14102" y="51085"/>
                </a:cubicBezTo>
                <a:cubicBezTo>
                  <a:pt x="14082" y="51085"/>
                  <a:pt x="14067" y="51050"/>
                  <a:pt x="14046" y="51050"/>
                </a:cubicBezTo>
                <a:cubicBezTo>
                  <a:pt x="14029" y="51050"/>
                  <a:pt x="14008" y="51074"/>
                  <a:pt x="13978" y="51163"/>
                </a:cubicBezTo>
                <a:cubicBezTo>
                  <a:pt x="14261" y="51349"/>
                  <a:pt x="14448" y="51252"/>
                  <a:pt x="14634" y="51439"/>
                </a:cubicBezTo>
                <a:cubicBezTo>
                  <a:pt x="14553" y="51561"/>
                  <a:pt x="14473" y="51596"/>
                  <a:pt x="14385" y="51596"/>
                </a:cubicBezTo>
                <a:cubicBezTo>
                  <a:pt x="14269" y="51596"/>
                  <a:pt x="14139" y="51536"/>
                  <a:pt x="13978" y="51536"/>
                </a:cubicBezTo>
                <a:cubicBezTo>
                  <a:pt x="13978" y="51252"/>
                  <a:pt x="13888" y="51163"/>
                  <a:pt x="13978" y="50880"/>
                </a:cubicBezTo>
                <a:cubicBezTo>
                  <a:pt x="14025" y="50880"/>
                  <a:pt x="14071" y="50858"/>
                  <a:pt x="14105" y="50858"/>
                </a:cubicBezTo>
                <a:close/>
                <a:moveTo>
                  <a:pt x="15473" y="51277"/>
                </a:moveTo>
                <a:cubicBezTo>
                  <a:pt x="15519" y="51277"/>
                  <a:pt x="15566" y="51301"/>
                  <a:pt x="15566" y="51349"/>
                </a:cubicBezTo>
                <a:cubicBezTo>
                  <a:pt x="15469" y="51439"/>
                  <a:pt x="15469" y="51536"/>
                  <a:pt x="15379" y="51625"/>
                </a:cubicBezTo>
                <a:cubicBezTo>
                  <a:pt x="15469" y="51349"/>
                  <a:pt x="15379" y="51536"/>
                  <a:pt x="15379" y="51349"/>
                </a:cubicBezTo>
                <a:cubicBezTo>
                  <a:pt x="15379" y="51301"/>
                  <a:pt x="15426" y="51277"/>
                  <a:pt x="15473" y="51277"/>
                </a:cubicBezTo>
                <a:close/>
                <a:moveTo>
                  <a:pt x="16870" y="51349"/>
                </a:moveTo>
                <a:cubicBezTo>
                  <a:pt x="16960" y="51439"/>
                  <a:pt x="16960" y="51439"/>
                  <a:pt x="16960" y="51625"/>
                </a:cubicBezTo>
                <a:cubicBezTo>
                  <a:pt x="16870" y="51625"/>
                  <a:pt x="16870" y="51625"/>
                  <a:pt x="16870" y="51439"/>
                </a:cubicBezTo>
                <a:lnTo>
                  <a:pt x="16870" y="51349"/>
                </a:lnTo>
                <a:close/>
                <a:moveTo>
                  <a:pt x="15209" y="51404"/>
                </a:moveTo>
                <a:cubicBezTo>
                  <a:pt x="15234" y="51404"/>
                  <a:pt x="15283" y="51488"/>
                  <a:pt x="15283" y="51625"/>
                </a:cubicBezTo>
                <a:cubicBezTo>
                  <a:pt x="15265" y="51644"/>
                  <a:pt x="15251" y="51652"/>
                  <a:pt x="15240" y="51652"/>
                </a:cubicBezTo>
                <a:cubicBezTo>
                  <a:pt x="15193" y="51652"/>
                  <a:pt x="15193" y="51517"/>
                  <a:pt x="15193" y="51439"/>
                </a:cubicBezTo>
                <a:cubicBezTo>
                  <a:pt x="15193" y="51415"/>
                  <a:pt x="15199" y="51404"/>
                  <a:pt x="15209" y="51404"/>
                </a:cubicBezTo>
                <a:close/>
                <a:moveTo>
                  <a:pt x="14820" y="51252"/>
                </a:moveTo>
                <a:lnTo>
                  <a:pt x="14820" y="51252"/>
                </a:lnTo>
                <a:cubicBezTo>
                  <a:pt x="14914" y="51301"/>
                  <a:pt x="14982" y="51301"/>
                  <a:pt x="15040" y="51301"/>
                </a:cubicBezTo>
                <a:cubicBezTo>
                  <a:pt x="15098" y="51301"/>
                  <a:pt x="15145" y="51301"/>
                  <a:pt x="15193" y="51349"/>
                </a:cubicBezTo>
                <a:cubicBezTo>
                  <a:pt x="15096" y="51349"/>
                  <a:pt x="15096" y="51536"/>
                  <a:pt x="15193" y="51625"/>
                </a:cubicBezTo>
                <a:cubicBezTo>
                  <a:pt x="15128" y="51625"/>
                  <a:pt x="15107" y="51668"/>
                  <a:pt x="15100" y="51668"/>
                </a:cubicBezTo>
                <a:cubicBezTo>
                  <a:pt x="15096" y="51668"/>
                  <a:pt x="15096" y="51658"/>
                  <a:pt x="15096" y="51625"/>
                </a:cubicBezTo>
                <a:cubicBezTo>
                  <a:pt x="15096" y="51439"/>
                  <a:pt x="15050" y="51439"/>
                  <a:pt x="14992" y="51439"/>
                </a:cubicBezTo>
                <a:cubicBezTo>
                  <a:pt x="14934" y="51439"/>
                  <a:pt x="14865" y="51439"/>
                  <a:pt x="14820" y="51252"/>
                </a:cubicBezTo>
                <a:close/>
                <a:moveTo>
                  <a:pt x="16125" y="51536"/>
                </a:moveTo>
                <a:cubicBezTo>
                  <a:pt x="16182" y="51536"/>
                  <a:pt x="16241" y="51572"/>
                  <a:pt x="16277" y="51575"/>
                </a:cubicBezTo>
                <a:lnTo>
                  <a:pt x="16277" y="51575"/>
                </a:lnTo>
                <a:cubicBezTo>
                  <a:pt x="16242" y="51625"/>
                  <a:pt x="16223" y="51681"/>
                  <a:pt x="16200" y="51681"/>
                </a:cubicBezTo>
                <a:cubicBezTo>
                  <a:pt x="16181" y="51681"/>
                  <a:pt x="16160" y="51644"/>
                  <a:pt x="16125" y="51536"/>
                </a:cubicBezTo>
                <a:close/>
                <a:moveTo>
                  <a:pt x="16550" y="51601"/>
                </a:moveTo>
                <a:cubicBezTo>
                  <a:pt x="16624" y="51601"/>
                  <a:pt x="16701" y="51722"/>
                  <a:pt x="16774" y="51722"/>
                </a:cubicBezTo>
                <a:cubicBezTo>
                  <a:pt x="16720" y="51722"/>
                  <a:pt x="16632" y="51820"/>
                  <a:pt x="16570" y="51820"/>
                </a:cubicBezTo>
                <a:cubicBezTo>
                  <a:pt x="16528" y="51820"/>
                  <a:pt x="16498" y="51776"/>
                  <a:pt x="16498" y="51625"/>
                </a:cubicBezTo>
                <a:cubicBezTo>
                  <a:pt x="16515" y="51608"/>
                  <a:pt x="16533" y="51601"/>
                  <a:pt x="16550" y="51601"/>
                </a:cubicBezTo>
                <a:close/>
                <a:moveTo>
                  <a:pt x="17616" y="52281"/>
                </a:moveTo>
                <a:cubicBezTo>
                  <a:pt x="17589" y="52306"/>
                  <a:pt x="17577" y="52339"/>
                  <a:pt x="17574" y="52372"/>
                </a:cubicBezTo>
                <a:lnTo>
                  <a:pt x="17574" y="52372"/>
                </a:lnTo>
                <a:cubicBezTo>
                  <a:pt x="17598" y="52325"/>
                  <a:pt x="17616" y="52281"/>
                  <a:pt x="17616" y="52281"/>
                </a:cubicBezTo>
                <a:close/>
                <a:moveTo>
                  <a:pt x="18265" y="52840"/>
                </a:moveTo>
                <a:cubicBezTo>
                  <a:pt x="18265" y="52885"/>
                  <a:pt x="18242" y="52907"/>
                  <a:pt x="18220" y="52907"/>
                </a:cubicBezTo>
                <a:cubicBezTo>
                  <a:pt x="18197" y="52907"/>
                  <a:pt x="18175" y="52885"/>
                  <a:pt x="18175" y="52840"/>
                </a:cubicBezTo>
                <a:close/>
                <a:moveTo>
                  <a:pt x="19107" y="52840"/>
                </a:moveTo>
                <a:cubicBezTo>
                  <a:pt x="19107" y="52885"/>
                  <a:pt x="19083" y="52907"/>
                  <a:pt x="19047" y="52907"/>
                </a:cubicBezTo>
                <a:cubicBezTo>
                  <a:pt x="19012" y="52907"/>
                  <a:pt x="18965" y="52885"/>
                  <a:pt x="18921" y="52840"/>
                </a:cubicBezTo>
                <a:close/>
                <a:moveTo>
                  <a:pt x="18078" y="52840"/>
                </a:moveTo>
                <a:lnTo>
                  <a:pt x="18078" y="52930"/>
                </a:lnTo>
                <a:cubicBezTo>
                  <a:pt x="18078" y="52930"/>
                  <a:pt x="18078" y="52840"/>
                  <a:pt x="17989" y="52840"/>
                </a:cubicBezTo>
                <a:close/>
                <a:moveTo>
                  <a:pt x="21343" y="54145"/>
                </a:moveTo>
                <a:cubicBezTo>
                  <a:pt x="21343" y="54182"/>
                  <a:pt x="21358" y="54203"/>
                  <a:pt x="21376" y="54223"/>
                </a:cubicBezTo>
                <a:lnTo>
                  <a:pt x="21376" y="54223"/>
                </a:lnTo>
                <a:cubicBezTo>
                  <a:pt x="21365" y="54203"/>
                  <a:pt x="21354" y="54178"/>
                  <a:pt x="21343" y="54145"/>
                </a:cubicBezTo>
                <a:close/>
                <a:moveTo>
                  <a:pt x="21376" y="54223"/>
                </a:moveTo>
                <a:cubicBezTo>
                  <a:pt x="21389" y="54245"/>
                  <a:pt x="21402" y="54260"/>
                  <a:pt x="21416" y="54268"/>
                </a:cubicBezTo>
                <a:lnTo>
                  <a:pt x="21416" y="54268"/>
                </a:lnTo>
                <a:cubicBezTo>
                  <a:pt x="21404" y="54251"/>
                  <a:pt x="21389" y="54237"/>
                  <a:pt x="21376" y="54223"/>
                </a:cubicBezTo>
                <a:close/>
                <a:moveTo>
                  <a:pt x="23518" y="54176"/>
                </a:moveTo>
                <a:cubicBezTo>
                  <a:pt x="23546" y="54176"/>
                  <a:pt x="23580" y="54221"/>
                  <a:pt x="23580" y="54331"/>
                </a:cubicBezTo>
                <a:cubicBezTo>
                  <a:pt x="23580" y="54331"/>
                  <a:pt x="23549" y="54392"/>
                  <a:pt x="23522" y="54392"/>
                </a:cubicBezTo>
                <a:cubicBezTo>
                  <a:pt x="23501" y="54392"/>
                  <a:pt x="23483" y="54357"/>
                  <a:pt x="23483" y="54234"/>
                </a:cubicBezTo>
                <a:cubicBezTo>
                  <a:pt x="23483" y="54198"/>
                  <a:pt x="23499" y="54176"/>
                  <a:pt x="23518" y="54176"/>
                </a:cubicBezTo>
                <a:close/>
                <a:moveTo>
                  <a:pt x="24512" y="62062"/>
                </a:moveTo>
                <a:cubicBezTo>
                  <a:pt x="24512" y="62621"/>
                  <a:pt x="24698" y="62621"/>
                  <a:pt x="24788" y="62994"/>
                </a:cubicBezTo>
                <a:cubicBezTo>
                  <a:pt x="24808" y="63014"/>
                  <a:pt x="24823" y="63022"/>
                  <a:pt x="24837" y="63022"/>
                </a:cubicBezTo>
                <a:cubicBezTo>
                  <a:pt x="24888" y="63022"/>
                  <a:pt x="24903" y="62905"/>
                  <a:pt x="24974" y="62905"/>
                </a:cubicBezTo>
                <a:cubicBezTo>
                  <a:pt x="24788" y="62808"/>
                  <a:pt x="24788" y="62435"/>
                  <a:pt x="24601" y="62435"/>
                </a:cubicBezTo>
                <a:cubicBezTo>
                  <a:pt x="24601" y="62159"/>
                  <a:pt x="24698" y="62248"/>
                  <a:pt x="24698" y="62159"/>
                </a:cubicBezTo>
                <a:cubicBezTo>
                  <a:pt x="24698" y="62062"/>
                  <a:pt x="24601" y="62062"/>
                  <a:pt x="24512" y="62062"/>
                </a:cubicBezTo>
                <a:close/>
                <a:moveTo>
                  <a:pt x="17276" y="65325"/>
                </a:moveTo>
                <a:cubicBezTo>
                  <a:pt x="17310" y="65325"/>
                  <a:pt x="17333" y="65372"/>
                  <a:pt x="17333" y="65514"/>
                </a:cubicBezTo>
                <a:cubicBezTo>
                  <a:pt x="17318" y="65498"/>
                  <a:pt x="17306" y="65493"/>
                  <a:pt x="17296" y="65493"/>
                </a:cubicBezTo>
                <a:cubicBezTo>
                  <a:pt x="17264" y="65493"/>
                  <a:pt x="17246" y="65547"/>
                  <a:pt x="17221" y="65547"/>
                </a:cubicBezTo>
                <a:cubicBezTo>
                  <a:pt x="17203" y="65547"/>
                  <a:pt x="17181" y="65518"/>
                  <a:pt x="17146" y="65417"/>
                </a:cubicBezTo>
                <a:cubicBezTo>
                  <a:pt x="17195" y="65372"/>
                  <a:pt x="17241" y="65325"/>
                  <a:pt x="17276" y="65325"/>
                </a:cubicBezTo>
                <a:close/>
                <a:moveTo>
                  <a:pt x="15007" y="65141"/>
                </a:moveTo>
                <a:lnTo>
                  <a:pt x="15007" y="65141"/>
                </a:lnTo>
                <a:cubicBezTo>
                  <a:pt x="15193" y="65230"/>
                  <a:pt x="15283" y="65230"/>
                  <a:pt x="15379" y="65603"/>
                </a:cubicBezTo>
                <a:cubicBezTo>
                  <a:pt x="15283" y="65603"/>
                  <a:pt x="15193" y="65417"/>
                  <a:pt x="15007" y="65417"/>
                </a:cubicBezTo>
                <a:cubicBezTo>
                  <a:pt x="15096" y="65141"/>
                  <a:pt x="15007" y="65230"/>
                  <a:pt x="15007" y="65141"/>
                </a:cubicBezTo>
                <a:close/>
                <a:moveTo>
                  <a:pt x="13776" y="65783"/>
                </a:moveTo>
                <a:cubicBezTo>
                  <a:pt x="13830" y="65783"/>
                  <a:pt x="13888" y="65828"/>
                  <a:pt x="13888" y="65976"/>
                </a:cubicBezTo>
                <a:cubicBezTo>
                  <a:pt x="13888" y="65976"/>
                  <a:pt x="13792" y="65976"/>
                  <a:pt x="13792" y="65886"/>
                </a:cubicBezTo>
                <a:cubicBezTo>
                  <a:pt x="13625" y="65886"/>
                  <a:pt x="13695" y="65783"/>
                  <a:pt x="13776" y="65783"/>
                </a:cubicBezTo>
                <a:close/>
                <a:moveTo>
                  <a:pt x="14046" y="66248"/>
                </a:moveTo>
                <a:cubicBezTo>
                  <a:pt x="14126" y="66248"/>
                  <a:pt x="14164" y="66290"/>
                  <a:pt x="14164" y="66535"/>
                </a:cubicBezTo>
                <a:cubicBezTo>
                  <a:pt x="14134" y="66535"/>
                  <a:pt x="14102" y="66546"/>
                  <a:pt x="14070" y="66546"/>
                </a:cubicBezTo>
                <a:cubicBezTo>
                  <a:pt x="14009" y="66546"/>
                  <a:pt x="13947" y="66504"/>
                  <a:pt x="13888" y="66259"/>
                </a:cubicBezTo>
                <a:cubicBezTo>
                  <a:pt x="13952" y="66259"/>
                  <a:pt x="14005" y="66248"/>
                  <a:pt x="14046" y="66248"/>
                </a:cubicBezTo>
                <a:close/>
                <a:moveTo>
                  <a:pt x="18265" y="66721"/>
                </a:moveTo>
                <a:cubicBezTo>
                  <a:pt x="18361" y="66721"/>
                  <a:pt x="18361" y="66721"/>
                  <a:pt x="18361" y="66908"/>
                </a:cubicBezTo>
                <a:lnTo>
                  <a:pt x="18265" y="66908"/>
                </a:lnTo>
                <a:lnTo>
                  <a:pt x="18265" y="66721"/>
                </a:lnTo>
                <a:close/>
                <a:moveTo>
                  <a:pt x="18280" y="67206"/>
                </a:moveTo>
                <a:cubicBezTo>
                  <a:pt x="18290" y="67236"/>
                  <a:pt x="18302" y="67249"/>
                  <a:pt x="18306" y="67249"/>
                </a:cubicBezTo>
                <a:cubicBezTo>
                  <a:pt x="18311" y="67249"/>
                  <a:pt x="18306" y="67234"/>
                  <a:pt x="18280" y="67206"/>
                </a:cubicBezTo>
                <a:close/>
                <a:moveTo>
                  <a:pt x="23308" y="67559"/>
                </a:moveTo>
                <a:lnTo>
                  <a:pt x="23308" y="67559"/>
                </a:lnTo>
                <a:cubicBezTo>
                  <a:pt x="23304" y="67560"/>
                  <a:pt x="23301" y="67562"/>
                  <a:pt x="23297" y="67564"/>
                </a:cubicBezTo>
                <a:cubicBezTo>
                  <a:pt x="23297" y="67564"/>
                  <a:pt x="23302" y="67564"/>
                  <a:pt x="23310" y="67565"/>
                </a:cubicBezTo>
                <a:lnTo>
                  <a:pt x="23310" y="67565"/>
                </a:lnTo>
                <a:cubicBezTo>
                  <a:pt x="23309" y="67563"/>
                  <a:pt x="23309" y="67561"/>
                  <a:pt x="23308" y="67559"/>
                </a:cubicBezTo>
                <a:close/>
                <a:moveTo>
                  <a:pt x="23310" y="67565"/>
                </a:moveTo>
                <a:cubicBezTo>
                  <a:pt x="23323" y="67610"/>
                  <a:pt x="23347" y="67653"/>
                  <a:pt x="23393" y="67653"/>
                </a:cubicBezTo>
                <a:cubicBezTo>
                  <a:pt x="23393" y="67585"/>
                  <a:pt x="23337" y="67569"/>
                  <a:pt x="23310" y="67565"/>
                </a:cubicBezTo>
                <a:close/>
                <a:moveTo>
                  <a:pt x="17892" y="67467"/>
                </a:moveTo>
                <a:lnTo>
                  <a:pt x="17892" y="67467"/>
                </a:lnTo>
                <a:cubicBezTo>
                  <a:pt x="17892" y="67543"/>
                  <a:pt x="17836" y="67560"/>
                  <a:pt x="17857" y="67654"/>
                </a:cubicBezTo>
                <a:lnTo>
                  <a:pt x="17857" y="67654"/>
                </a:lnTo>
                <a:cubicBezTo>
                  <a:pt x="17875" y="67583"/>
                  <a:pt x="17892" y="67509"/>
                  <a:pt x="17892" y="67467"/>
                </a:cubicBezTo>
                <a:close/>
                <a:moveTo>
                  <a:pt x="22623" y="67438"/>
                </a:moveTo>
                <a:cubicBezTo>
                  <a:pt x="22637" y="67438"/>
                  <a:pt x="22648" y="67469"/>
                  <a:pt x="22648" y="67564"/>
                </a:cubicBezTo>
                <a:cubicBezTo>
                  <a:pt x="22648" y="67657"/>
                  <a:pt x="22624" y="67704"/>
                  <a:pt x="22600" y="67704"/>
                </a:cubicBezTo>
                <a:cubicBezTo>
                  <a:pt x="22575" y="67704"/>
                  <a:pt x="22551" y="67657"/>
                  <a:pt x="22551" y="67564"/>
                </a:cubicBezTo>
                <a:cubicBezTo>
                  <a:pt x="22551" y="67564"/>
                  <a:pt x="22594" y="67438"/>
                  <a:pt x="22623" y="67438"/>
                </a:cubicBezTo>
                <a:close/>
                <a:moveTo>
                  <a:pt x="15486" y="67353"/>
                </a:moveTo>
                <a:cubicBezTo>
                  <a:pt x="15477" y="67353"/>
                  <a:pt x="15469" y="67386"/>
                  <a:pt x="15469" y="67467"/>
                </a:cubicBezTo>
                <a:lnTo>
                  <a:pt x="15469" y="67564"/>
                </a:lnTo>
                <a:lnTo>
                  <a:pt x="15469" y="67750"/>
                </a:lnTo>
                <a:cubicBezTo>
                  <a:pt x="15538" y="67550"/>
                  <a:pt x="15509" y="67353"/>
                  <a:pt x="15486" y="67353"/>
                </a:cubicBezTo>
                <a:close/>
                <a:moveTo>
                  <a:pt x="21592" y="67479"/>
                </a:moveTo>
                <a:cubicBezTo>
                  <a:pt x="21685" y="67479"/>
                  <a:pt x="21765" y="67537"/>
                  <a:pt x="21806" y="67750"/>
                </a:cubicBezTo>
                <a:cubicBezTo>
                  <a:pt x="21755" y="67750"/>
                  <a:pt x="21641" y="67810"/>
                  <a:pt x="21519" y="67810"/>
                </a:cubicBezTo>
                <a:cubicBezTo>
                  <a:pt x="21426" y="67810"/>
                  <a:pt x="21327" y="67776"/>
                  <a:pt x="21246" y="67653"/>
                </a:cubicBezTo>
                <a:lnTo>
                  <a:pt x="21246" y="67564"/>
                </a:lnTo>
                <a:cubicBezTo>
                  <a:pt x="21348" y="67564"/>
                  <a:pt x="21479" y="67479"/>
                  <a:pt x="21592" y="67479"/>
                </a:cubicBezTo>
                <a:close/>
                <a:moveTo>
                  <a:pt x="14709" y="65533"/>
                </a:moveTo>
                <a:cubicBezTo>
                  <a:pt x="14914" y="65533"/>
                  <a:pt x="15123" y="65797"/>
                  <a:pt x="15249" y="65797"/>
                </a:cubicBezTo>
                <a:cubicBezTo>
                  <a:pt x="15261" y="65797"/>
                  <a:pt x="15272" y="65795"/>
                  <a:pt x="15283" y="65790"/>
                </a:cubicBezTo>
                <a:lnTo>
                  <a:pt x="15193" y="65700"/>
                </a:lnTo>
                <a:cubicBezTo>
                  <a:pt x="15379" y="65700"/>
                  <a:pt x="15469" y="65700"/>
                  <a:pt x="15469" y="65976"/>
                </a:cubicBezTo>
                <a:cubicBezTo>
                  <a:pt x="15469" y="65959"/>
                  <a:pt x="15466" y="65952"/>
                  <a:pt x="15459" y="65952"/>
                </a:cubicBezTo>
                <a:cubicBezTo>
                  <a:pt x="15434" y="65952"/>
                  <a:pt x="15361" y="66073"/>
                  <a:pt x="15283" y="66073"/>
                </a:cubicBezTo>
                <a:cubicBezTo>
                  <a:pt x="15469" y="66073"/>
                  <a:pt x="15469" y="66259"/>
                  <a:pt x="15655" y="66349"/>
                </a:cubicBezTo>
                <a:cubicBezTo>
                  <a:pt x="15708" y="66144"/>
                  <a:pt x="15872" y="65996"/>
                  <a:pt x="16024" y="65996"/>
                </a:cubicBezTo>
                <a:cubicBezTo>
                  <a:pt x="16149" y="65996"/>
                  <a:pt x="16268" y="66096"/>
                  <a:pt x="16311" y="66349"/>
                </a:cubicBezTo>
                <a:cubicBezTo>
                  <a:pt x="16344" y="66316"/>
                  <a:pt x="16389" y="66296"/>
                  <a:pt x="16442" y="66296"/>
                </a:cubicBezTo>
                <a:cubicBezTo>
                  <a:pt x="16536" y="66296"/>
                  <a:pt x="16655" y="66359"/>
                  <a:pt x="16774" y="66535"/>
                </a:cubicBezTo>
                <a:cubicBezTo>
                  <a:pt x="16792" y="66483"/>
                  <a:pt x="16816" y="66464"/>
                  <a:pt x="16845" y="66464"/>
                </a:cubicBezTo>
                <a:cubicBezTo>
                  <a:pt x="16928" y="66464"/>
                  <a:pt x="17046" y="66617"/>
                  <a:pt x="17161" y="66617"/>
                </a:cubicBezTo>
                <a:cubicBezTo>
                  <a:pt x="17221" y="66617"/>
                  <a:pt x="17281" y="66575"/>
                  <a:pt x="17333" y="66446"/>
                </a:cubicBezTo>
                <a:lnTo>
                  <a:pt x="17333" y="66632"/>
                </a:lnTo>
                <a:cubicBezTo>
                  <a:pt x="17359" y="66554"/>
                  <a:pt x="17385" y="66526"/>
                  <a:pt x="17411" y="66526"/>
                </a:cubicBezTo>
                <a:cubicBezTo>
                  <a:pt x="17479" y="66526"/>
                  <a:pt x="17546" y="66721"/>
                  <a:pt x="17616" y="66721"/>
                </a:cubicBezTo>
                <a:cubicBezTo>
                  <a:pt x="17616" y="66632"/>
                  <a:pt x="17616" y="66632"/>
                  <a:pt x="17705" y="66535"/>
                </a:cubicBezTo>
                <a:cubicBezTo>
                  <a:pt x="17738" y="66660"/>
                  <a:pt x="17781" y="66691"/>
                  <a:pt x="17826" y="66691"/>
                </a:cubicBezTo>
                <a:cubicBezTo>
                  <a:pt x="17871" y="66691"/>
                  <a:pt x="17918" y="66662"/>
                  <a:pt x="17962" y="66662"/>
                </a:cubicBezTo>
                <a:cubicBezTo>
                  <a:pt x="18007" y="66662"/>
                  <a:pt x="18048" y="66693"/>
                  <a:pt x="18078" y="66818"/>
                </a:cubicBezTo>
                <a:cubicBezTo>
                  <a:pt x="18078" y="66908"/>
                  <a:pt x="17989" y="66908"/>
                  <a:pt x="17989" y="67094"/>
                </a:cubicBezTo>
                <a:cubicBezTo>
                  <a:pt x="18175" y="67094"/>
                  <a:pt x="18175" y="67750"/>
                  <a:pt x="18265" y="68026"/>
                </a:cubicBezTo>
                <a:cubicBezTo>
                  <a:pt x="18361" y="67653"/>
                  <a:pt x="18451" y="67937"/>
                  <a:pt x="18548" y="67653"/>
                </a:cubicBezTo>
                <a:cubicBezTo>
                  <a:pt x="18451" y="67653"/>
                  <a:pt x="18548" y="67467"/>
                  <a:pt x="18451" y="67467"/>
                </a:cubicBezTo>
                <a:cubicBezTo>
                  <a:pt x="18451" y="67564"/>
                  <a:pt x="18451" y="67653"/>
                  <a:pt x="18361" y="67750"/>
                </a:cubicBezTo>
                <a:cubicBezTo>
                  <a:pt x="18361" y="67564"/>
                  <a:pt x="18361" y="67467"/>
                  <a:pt x="18265" y="67377"/>
                </a:cubicBezTo>
                <a:lnTo>
                  <a:pt x="18265" y="67191"/>
                </a:lnTo>
                <a:cubicBezTo>
                  <a:pt x="18270" y="67196"/>
                  <a:pt x="18275" y="67202"/>
                  <a:pt x="18280" y="67206"/>
                </a:cubicBezTo>
                <a:lnTo>
                  <a:pt x="18280" y="67206"/>
                </a:lnTo>
                <a:cubicBezTo>
                  <a:pt x="18272" y="67181"/>
                  <a:pt x="18265" y="67144"/>
                  <a:pt x="18265" y="67094"/>
                </a:cubicBezTo>
                <a:cubicBezTo>
                  <a:pt x="18329" y="67094"/>
                  <a:pt x="18390" y="67011"/>
                  <a:pt x="18453" y="67011"/>
                </a:cubicBezTo>
                <a:cubicBezTo>
                  <a:pt x="18484" y="67011"/>
                  <a:pt x="18515" y="67032"/>
                  <a:pt x="18548" y="67094"/>
                </a:cubicBezTo>
                <a:cubicBezTo>
                  <a:pt x="18548" y="66908"/>
                  <a:pt x="18637" y="66908"/>
                  <a:pt x="18637" y="66908"/>
                </a:cubicBezTo>
                <a:cubicBezTo>
                  <a:pt x="18663" y="66896"/>
                  <a:pt x="18688" y="66890"/>
                  <a:pt x="18714" y="66890"/>
                </a:cubicBezTo>
                <a:cubicBezTo>
                  <a:pt x="18876" y="66890"/>
                  <a:pt x="19049" y="67107"/>
                  <a:pt x="19293" y="67191"/>
                </a:cubicBezTo>
                <a:cubicBezTo>
                  <a:pt x="19320" y="67200"/>
                  <a:pt x="19347" y="67203"/>
                  <a:pt x="19375" y="67203"/>
                </a:cubicBezTo>
                <a:cubicBezTo>
                  <a:pt x="19502" y="67203"/>
                  <a:pt x="19645" y="67130"/>
                  <a:pt x="19787" y="67130"/>
                </a:cubicBezTo>
                <a:cubicBezTo>
                  <a:pt x="19940" y="67130"/>
                  <a:pt x="20092" y="67215"/>
                  <a:pt x="20225" y="67564"/>
                </a:cubicBezTo>
                <a:cubicBezTo>
                  <a:pt x="20225" y="67515"/>
                  <a:pt x="20248" y="67515"/>
                  <a:pt x="20270" y="67515"/>
                </a:cubicBezTo>
                <a:cubicBezTo>
                  <a:pt x="20292" y="67515"/>
                  <a:pt x="20315" y="67515"/>
                  <a:pt x="20315" y="67467"/>
                </a:cubicBezTo>
                <a:cubicBezTo>
                  <a:pt x="20315" y="67412"/>
                  <a:pt x="20299" y="67398"/>
                  <a:pt x="20278" y="67398"/>
                </a:cubicBezTo>
                <a:cubicBezTo>
                  <a:pt x="20256" y="67398"/>
                  <a:pt x="20229" y="67415"/>
                  <a:pt x="20213" y="67415"/>
                </a:cubicBezTo>
                <a:cubicBezTo>
                  <a:pt x="20193" y="67415"/>
                  <a:pt x="20188" y="67390"/>
                  <a:pt x="20225" y="67281"/>
                </a:cubicBezTo>
                <a:cubicBezTo>
                  <a:pt x="20243" y="67243"/>
                  <a:pt x="20261" y="67228"/>
                  <a:pt x="20280" y="67228"/>
                </a:cubicBezTo>
                <a:cubicBezTo>
                  <a:pt x="20353" y="67228"/>
                  <a:pt x="20429" y="67467"/>
                  <a:pt x="20501" y="67467"/>
                </a:cubicBezTo>
                <a:cubicBezTo>
                  <a:pt x="20546" y="67482"/>
                  <a:pt x="20589" y="67488"/>
                  <a:pt x="20629" y="67488"/>
                </a:cubicBezTo>
                <a:cubicBezTo>
                  <a:pt x="20753" y="67488"/>
                  <a:pt x="20857" y="67434"/>
                  <a:pt x="20954" y="67434"/>
                </a:cubicBezTo>
                <a:cubicBezTo>
                  <a:pt x="21024" y="67434"/>
                  <a:pt x="21091" y="67463"/>
                  <a:pt x="21157" y="67564"/>
                </a:cubicBezTo>
                <a:lnTo>
                  <a:pt x="21157" y="67750"/>
                </a:lnTo>
                <a:cubicBezTo>
                  <a:pt x="21109" y="67725"/>
                  <a:pt x="21060" y="67719"/>
                  <a:pt x="21012" y="67719"/>
                </a:cubicBezTo>
                <a:cubicBezTo>
                  <a:pt x="20967" y="67719"/>
                  <a:pt x="20922" y="67724"/>
                  <a:pt x="20877" y="67724"/>
                </a:cubicBezTo>
                <a:cubicBezTo>
                  <a:pt x="20784" y="67724"/>
                  <a:pt x="20691" y="67702"/>
                  <a:pt x="20598" y="67564"/>
                </a:cubicBezTo>
                <a:lnTo>
                  <a:pt x="20598" y="67750"/>
                </a:lnTo>
                <a:cubicBezTo>
                  <a:pt x="20315" y="67750"/>
                  <a:pt x="20039" y="67750"/>
                  <a:pt x="19755" y="68123"/>
                </a:cubicBezTo>
                <a:cubicBezTo>
                  <a:pt x="19722" y="68018"/>
                  <a:pt x="19688" y="67978"/>
                  <a:pt x="19658" y="67978"/>
                </a:cubicBezTo>
                <a:cubicBezTo>
                  <a:pt x="19608" y="67978"/>
                  <a:pt x="19569" y="68095"/>
                  <a:pt x="19569" y="68212"/>
                </a:cubicBezTo>
                <a:cubicBezTo>
                  <a:pt x="19569" y="68026"/>
                  <a:pt x="19480" y="68123"/>
                  <a:pt x="19480" y="67937"/>
                </a:cubicBezTo>
                <a:lnTo>
                  <a:pt x="19480" y="67840"/>
                </a:lnTo>
                <a:cubicBezTo>
                  <a:pt x="19480" y="67840"/>
                  <a:pt x="19437" y="67966"/>
                  <a:pt x="19408" y="67966"/>
                </a:cubicBezTo>
                <a:cubicBezTo>
                  <a:pt x="19394" y="67966"/>
                  <a:pt x="19383" y="67934"/>
                  <a:pt x="19383" y="67840"/>
                </a:cubicBezTo>
                <a:cubicBezTo>
                  <a:pt x="19383" y="67840"/>
                  <a:pt x="19480" y="67840"/>
                  <a:pt x="19480" y="67750"/>
                </a:cubicBezTo>
                <a:cubicBezTo>
                  <a:pt x="19468" y="67739"/>
                  <a:pt x="19458" y="67734"/>
                  <a:pt x="19449" y="67734"/>
                </a:cubicBezTo>
                <a:cubicBezTo>
                  <a:pt x="19397" y="67734"/>
                  <a:pt x="19380" y="67893"/>
                  <a:pt x="19339" y="67893"/>
                </a:cubicBezTo>
                <a:cubicBezTo>
                  <a:pt x="19326" y="67893"/>
                  <a:pt x="19312" y="67878"/>
                  <a:pt x="19293" y="67840"/>
                </a:cubicBezTo>
                <a:cubicBezTo>
                  <a:pt x="19293" y="67840"/>
                  <a:pt x="19383" y="67750"/>
                  <a:pt x="19293" y="67750"/>
                </a:cubicBezTo>
                <a:cubicBezTo>
                  <a:pt x="19265" y="67831"/>
                  <a:pt x="19237" y="67856"/>
                  <a:pt x="19210" y="67856"/>
                </a:cubicBezTo>
                <a:cubicBezTo>
                  <a:pt x="19164" y="67856"/>
                  <a:pt x="19119" y="67785"/>
                  <a:pt x="19072" y="67785"/>
                </a:cubicBezTo>
                <a:cubicBezTo>
                  <a:pt x="19052" y="67785"/>
                  <a:pt x="19031" y="67799"/>
                  <a:pt x="19010" y="67840"/>
                </a:cubicBezTo>
                <a:cubicBezTo>
                  <a:pt x="19010" y="67750"/>
                  <a:pt x="19107" y="67377"/>
                  <a:pt x="19010" y="67377"/>
                </a:cubicBezTo>
                <a:lnTo>
                  <a:pt x="19010" y="67750"/>
                </a:lnTo>
                <a:lnTo>
                  <a:pt x="18921" y="67750"/>
                </a:lnTo>
                <a:cubicBezTo>
                  <a:pt x="19010" y="67840"/>
                  <a:pt x="19107" y="68026"/>
                  <a:pt x="19010" y="68399"/>
                </a:cubicBezTo>
                <a:cubicBezTo>
                  <a:pt x="19010" y="68321"/>
                  <a:pt x="19010" y="68292"/>
                  <a:pt x="19003" y="68292"/>
                </a:cubicBezTo>
                <a:cubicBezTo>
                  <a:pt x="18994" y="68292"/>
                  <a:pt x="18973" y="68347"/>
                  <a:pt x="18921" y="68399"/>
                </a:cubicBezTo>
                <a:cubicBezTo>
                  <a:pt x="18877" y="68290"/>
                  <a:pt x="18827" y="68253"/>
                  <a:pt x="18774" y="68253"/>
                </a:cubicBezTo>
                <a:cubicBezTo>
                  <a:pt x="18662" y="68253"/>
                  <a:pt x="18534" y="68413"/>
                  <a:pt x="18400" y="68413"/>
                </a:cubicBezTo>
                <a:cubicBezTo>
                  <a:pt x="18326" y="68413"/>
                  <a:pt x="18250" y="68364"/>
                  <a:pt x="18175" y="68212"/>
                </a:cubicBezTo>
                <a:cubicBezTo>
                  <a:pt x="18175" y="68212"/>
                  <a:pt x="18265" y="68123"/>
                  <a:pt x="18265" y="68026"/>
                </a:cubicBezTo>
                <a:lnTo>
                  <a:pt x="18265" y="68026"/>
                </a:lnTo>
                <a:cubicBezTo>
                  <a:pt x="18250" y="68034"/>
                  <a:pt x="18237" y="68037"/>
                  <a:pt x="18225" y="68037"/>
                </a:cubicBezTo>
                <a:cubicBezTo>
                  <a:pt x="18092" y="68037"/>
                  <a:pt x="18160" y="67549"/>
                  <a:pt x="17989" y="67377"/>
                </a:cubicBezTo>
                <a:lnTo>
                  <a:pt x="17989" y="67377"/>
                </a:lnTo>
                <a:cubicBezTo>
                  <a:pt x="17989" y="67564"/>
                  <a:pt x="18078" y="67467"/>
                  <a:pt x="17989" y="67653"/>
                </a:cubicBezTo>
                <a:cubicBezTo>
                  <a:pt x="17989" y="67627"/>
                  <a:pt x="17981" y="67616"/>
                  <a:pt x="17969" y="67616"/>
                </a:cubicBezTo>
                <a:cubicBezTo>
                  <a:pt x="17941" y="67616"/>
                  <a:pt x="17892" y="67681"/>
                  <a:pt x="17892" y="67750"/>
                </a:cubicBezTo>
                <a:cubicBezTo>
                  <a:pt x="17873" y="67711"/>
                  <a:pt x="17862" y="67680"/>
                  <a:pt x="17857" y="67654"/>
                </a:cubicBezTo>
                <a:lnTo>
                  <a:pt x="17857" y="67654"/>
                </a:lnTo>
                <a:cubicBezTo>
                  <a:pt x="17831" y="67750"/>
                  <a:pt x="17802" y="67840"/>
                  <a:pt x="17802" y="67840"/>
                </a:cubicBezTo>
                <a:cubicBezTo>
                  <a:pt x="17892" y="67840"/>
                  <a:pt x="17989" y="67840"/>
                  <a:pt x="17989" y="68026"/>
                </a:cubicBezTo>
                <a:lnTo>
                  <a:pt x="17989" y="67840"/>
                </a:lnTo>
                <a:cubicBezTo>
                  <a:pt x="17989" y="67840"/>
                  <a:pt x="18078" y="67840"/>
                  <a:pt x="18078" y="67937"/>
                </a:cubicBezTo>
                <a:lnTo>
                  <a:pt x="18078" y="67840"/>
                </a:lnTo>
                <a:cubicBezTo>
                  <a:pt x="18078" y="68123"/>
                  <a:pt x="18175" y="68309"/>
                  <a:pt x="18078" y="68399"/>
                </a:cubicBezTo>
                <a:lnTo>
                  <a:pt x="18078" y="67937"/>
                </a:lnTo>
                <a:cubicBezTo>
                  <a:pt x="17989" y="68026"/>
                  <a:pt x="17989" y="68212"/>
                  <a:pt x="17989" y="68212"/>
                </a:cubicBezTo>
                <a:lnTo>
                  <a:pt x="17989" y="68026"/>
                </a:lnTo>
                <a:lnTo>
                  <a:pt x="17705" y="68309"/>
                </a:lnTo>
                <a:cubicBezTo>
                  <a:pt x="17802" y="68026"/>
                  <a:pt x="17705" y="67840"/>
                  <a:pt x="17705" y="67653"/>
                </a:cubicBezTo>
                <a:cubicBezTo>
                  <a:pt x="17651" y="67712"/>
                  <a:pt x="17630" y="67804"/>
                  <a:pt x="17600" y="67804"/>
                </a:cubicBezTo>
                <a:cubicBezTo>
                  <a:pt x="17580" y="67804"/>
                  <a:pt x="17557" y="67765"/>
                  <a:pt x="17519" y="67653"/>
                </a:cubicBezTo>
                <a:lnTo>
                  <a:pt x="17519" y="68026"/>
                </a:lnTo>
                <a:cubicBezTo>
                  <a:pt x="17519" y="68026"/>
                  <a:pt x="17580" y="67909"/>
                  <a:pt x="17605" y="67909"/>
                </a:cubicBezTo>
                <a:cubicBezTo>
                  <a:pt x="17612" y="67909"/>
                  <a:pt x="17616" y="67917"/>
                  <a:pt x="17616" y="67937"/>
                </a:cubicBezTo>
                <a:cubicBezTo>
                  <a:pt x="17616" y="68088"/>
                  <a:pt x="17587" y="68156"/>
                  <a:pt x="17560" y="68156"/>
                </a:cubicBezTo>
                <a:cubicBezTo>
                  <a:pt x="17539" y="68156"/>
                  <a:pt x="17519" y="68110"/>
                  <a:pt x="17519" y="68026"/>
                </a:cubicBezTo>
                <a:cubicBezTo>
                  <a:pt x="17519" y="67937"/>
                  <a:pt x="17430" y="67750"/>
                  <a:pt x="17519" y="67653"/>
                </a:cubicBezTo>
                <a:cubicBezTo>
                  <a:pt x="17443" y="67653"/>
                  <a:pt x="17431" y="67860"/>
                  <a:pt x="17369" y="67860"/>
                </a:cubicBezTo>
                <a:cubicBezTo>
                  <a:pt x="17359" y="67860"/>
                  <a:pt x="17347" y="67854"/>
                  <a:pt x="17333" y="67840"/>
                </a:cubicBezTo>
                <a:lnTo>
                  <a:pt x="17333" y="68026"/>
                </a:lnTo>
                <a:cubicBezTo>
                  <a:pt x="17320" y="68040"/>
                  <a:pt x="17308" y="68046"/>
                  <a:pt x="17299" y="68046"/>
                </a:cubicBezTo>
                <a:cubicBezTo>
                  <a:pt x="17241" y="68046"/>
                  <a:pt x="17229" y="67840"/>
                  <a:pt x="17146" y="67840"/>
                </a:cubicBezTo>
                <a:lnTo>
                  <a:pt x="17146" y="67937"/>
                </a:lnTo>
                <a:cubicBezTo>
                  <a:pt x="17134" y="67949"/>
                  <a:pt x="17125" y="67954"/>
                  <a:pt x="17119" y="67954"/>
                </a:cubicBezTo>
                <a:cubicBezTo>
                  <a:pt x="17080" y="67954"/>
                  <a:pt x="17146" y="67750"/>
                  <a:pt x="17146" y="67750"/>
                </a:cubicBezTo>
                <a:lnTo>
                  <a:pt x="17146" y="67750"/>
                </a:lnTo>
                <a:cubicBezTo>
                  <a:pt x="17020" y="67811"/>
                  <a:pt x="16938" y="68002"/>
                  <a:pt x="16868" y="68002"/>
                </a:cubicBezTo>
                <a:cubicBezTo>
                  <a:pt x="16835" y="68002"/>
                  <a:pt x="16805" y="67959"/>
                  <a:pt x="16774" y="67840"/>
                </a:cubicBezTo>
                <a:cubicBezTo>
                  <a:pt x="16774" y="68026"/>
                  <a:pt x="16774" y="68026"/>
                  <a:pt x="16684" y="68026"/>
                </a:cubicBezTo>
                <a:cubicBezTo>
                  <a:pt x="16684" y="67840"/>
                  <a:pt x="16684" y="67750"/>
                  <a:pt x="16587" y="67653"/>
                </a:cubicBezTo>
                <a:cubicBezTo>
                  <a:pt x="16547" y="67781"/>
                  <a:pt x="16430" y="67831"/>
                  <a:pt x="16313" y="67831"/>
                </a:cubicBezTo>
                <a:cubicBezTo>
                  <a:pt x="16170" y="67831"/>
                  <a:pt x="16028" y="67756"/>
                  <a:pt x="16028" y="67653"/>
                </a:cubicBezTo>
                <a:cubicBezTo>
                  <a:pt x="15948" y="67653"/>
                  <a:pt x="16011" y="67950"/>
                  <a:pt x="15962" y="67950"/>
                </a:cubicBezTo>
                <a:cubicBezTo>
                  <a:pt x="15956" y="67950"/>
                  <a:pt x="15948" y="67946"/>
                  <a:pt x="15939" y="67937"/>
                </a:cubicBezTo>
                <a:cubicBezTo>
                  <a:pt x="15866" y="67798"/>
                  <a:pt x="15744" y="67555"/>
                  <a:pt x="15650" y="67555"/>
                </a:cubicBezTo>
                <a:cubicBezTo>
                  <a:pt x="15618" y="67555"/>
                  <a:pt x="15589" y="67583"/>
                  <a:pt x="15566" y="67653"/>
                </a:cubicBezTo>
                <a:cubicBezTo>
                  <a:pt x="15655" y="67653"/>
                  <a:pt x="15752" y="67653"/>
                  <a:pt x="15752" y="67840"/>
                </a:cubicBezTo>
                <a:cubicBezTo>
                  <a:pt x="15655" y="67840"/>
                  <a:pt x="15566" y="67750"/>
                  <a:pt x="15469" y="67750"/>
                </a:cubicBezTo>
                <a:cubicBezTo>
                  <a:pt x="15461" y="67758"/>
                  <a:pt x="15452" y="67762"/>
                  <a:pt x="15443" y="67762"/>
                </a:cubicBezTo>
                <a:cubicBezTo>
                  <a:pt x="15364" y="67762"/>
                  <a:pt x="15237" y="67519"/>
                  <a:pt x="15102" y="67519"/>
                </a:cubicBezTo>
                <a:cubicBezTo>
                  <a:pt x="15070" y="67519"/>
                  <a:pt x="15039" y="67532"/>
                  <a:pt x="15007" y="67564"/>
                </a:cubicBezTo>
                <a:cubicBezTo>
                  <a:pt x="15007" y="67281"/>
                  <a:pt x="15096" y="67377"/>
                  <a:pt x="15096" y="67094"/>
                </a:cubicBezTo>
                <a:lnTo>
                  <a:pt x="15096" y="67094"/>
                </a:lnTo>
                <a:cubicBezTo>
                  <a:pt x="15007" y="67117"/>
                  <a:pt x="14929" y="67129"/>
                  <a:pt x="14858" y="67129"/>
                </a:cubicBezTo>
                <a:cubicBezTo>
                  <a:pt x="14630" y="67129"/>
                  <a:pt x="14471" y="67005"/>
                  <a:pt x="14261" y="66721"/>
                </a:cubicBezTo>
                <a:cubicBezTo>
                  <a:pt x="14448" y="66721"/>
                  <a:pt x="14448" y="66632"/>
                  <a:pt x="14537" y="66535"/>
                </a:cubicBezTo>
                <a:cubicBezTo>
                  <a:pt x="14501" y="66518"/>
                  <a:pt x="14472" y="66511"/>
                  <a:pt x="14447" y="66511"/>
                </a:cubicBezTo>
                <a:cubicBezTo>
                  <a:pt x="14344" y="66511"/>
                  <a:pt x="14315" y="66632"/>
                  <a:pt x="14164" y="66632"/>
                </a:cubicBezTo>
                <a:cubicBezTo>
                  <a:pt x="14164" y="66522"/>
                  <a:pt x="14179" y="66498"/>
                  <a:pt x="14197" y="66498"/>
                </a:cubicBezTo>
                <a:cubicBezTo>
                  <a:pt x="14211" y="66498"/>
                  <a:pt x="14228" y="66515"/>
                  <a:pt x="14241" y="66515"/>
                </a:cubicBezTo>
                <a:cubicBezTo>
                  <a:pt x="14253" y="66515"/>
                  <a:pt x="14261" y="66500"/>
                  <a:pt x="14261" y="66446"/>
                </a:cubicBezTo>
                <a:cubicBezTo>
                  <a:pt x="14164" y="66446"/>
                  <a:pt x="14164" y="66259"/>
                  <a:pt x="14164" y="66073"/>
                </a:cubicBezTo>
                <a:cubicBezTo>
                  <a:pt x="14164" y="65976"/>
                  <a:pt x="14164" y="65886"/>
                  <a:pt x="14261" y="65886"/>
                </a:cubicBezTo>
                <a:cubicBezTo>
                  <a:pt x="14261" y="66087"/>
                  <a:pt x="14313" y="66130"/>
                  <a:pt x="14372" y="66130"/>
                </a:cubicBezTo>
                <a:cubicBezTo>
                  <a:pt x="14417" y="66130"/>
                  <a:pt x="14465" y="66105"/>
                  <a:pt x="14498" y="66105"/>
                </a:cubicBezTo>
                <a:cubicBezTo>
                  <a:pt x="14522" y="66105"/>
                  <a:pt x="14537" y="66118"/>
                  <a:pt x="14537" y="66162"/>
                </a:cubicBezTo>
                <a:cubicBezTo>
                  <a:pt x="14537" y="65976"/>
                  <a:pt x="14448" y="65976"/>
                  <a:pt x="14351" y="65976"/>
                </a:cubicBezTo>
                <a:cubicBezTo>
                  <a:pt x="14454" y="65637"/>
                  <a:pt x="14581" y="65533"/>
                  <a:pt x="14709" y="65533"/>
                </a:cubicBezTo>
                <a:close/>
                <a:moveTo>
                  <a:pt x="29074" y="69241"/>
                </a:moveTo>
                <a:cubicBezTo>
                  <a:pt x="28985" y="69330"/>
                  <a:pt x="28888" y="69427"/>
                  <a:pt x="28888" y="69517"/>
                </a:cubicBezTo>
                <a:lnTo>
                  <a:pt x="28888" y="69517"/>
                </a:lnTo>
                <a:cubicBezTo>
                  <a:pt x="28888" y="69487"/>
                  <a:pt x="28899" y="69477"/>
                  <a:pt x="28916" y="69477"/>
                </a:cubicBezTo>
                <a:cubicBezTo>
                  <a:pt x="28952" y="69477"/>
                  <a:pt x="29014" y="69517"/>
                  <a:pt x="29074" y="69517"/>
                </a:cubicBezTo>
                <a:cubicBezTo>
                  <a:pt x="28985" y="69331"/>
                  <a:pt x="29074" y="69428"/>
                  <a:pt x="29074" y="69241"/>
                </a:cubicBezTo>
                <a:close/>
                <a:moveTo>
                  <a:pt x="31780" y="73244"/>
                </a:moveTo>
                <a:cubicBezTo>
                  <a:pt x="31780" y="73244"/>
                  <a:pt x="31870" y="73245"/>
                  <a:pt x="31870" y="73431"/>
                </a:cubicBezTo>
                <a:lnTo>
                  <a:pt x="31870" y="73528"/>
                </a:lnTo>
                <a:cubicBezTo>
                  <a:pt x="31870" y="73431"/>
                  <a:pt x="31780" y="73431"/>
                  <a:pt x="31780" y="73244"/>
                </a:cubicBezTo>
                <a:close/>
                <a:moveTo>
                  <a:pt x="32758" y="75643"/>
                </a:moveTo>
                <a:cubicBezTo>
                  <a:pt x="32770" y="75643"/>
                  <a:pt x="32784" y="75650"/>
                  <a:pt x="32802" y="75667"/>
                </a:cubicBezTo>
                <a:cubicBezTo>
                  <a:pt x="32712" y="75854"/>
                  <a:pt x="32802" y="75854"/>
                  <a:pt x="32802" y="75951"/>
                </a:cubicBezTo>
                <a:cubicBezTo>
                  <a:pt x="32802" y="76003"/>
                  <a:pt x="32771" y="76057"/>
                  <a:pt x="32727" y="76057"/>
                </a:cubicBezTo>
                <a:cubicBezTo>
                  <a:pt x="32695" y="76057"/>
                  <a:pt x="32656" y="76029"/>
                  <a:pt x="32615" y="75951"/>
                </a:cubicBezTo>
                <a:cubicBezTo>
                  <a:pt x="32712" y="75951"/>
                  <a:pt x="32712" y="75854"/>
                  <a:pt x="32712" y="75764"/>
                </a:cubicBezTo>
                <a:cubicBezTo>
                  <a:pt x="32648" y="75764"/>
                  <a:pt x="32626" y="75804"/>
                  <a:pt x="32619" y="75804"/>
                </a:cubicBezTo>
                <a:cubicBezTo>
                  <a:pt x="32615" y="75804"/>
                  <a:pt x="32615" y="75794"/>
                  <a:pt x="32615" y="75764"/>
                </a:cubicBezTo>
                <a:cubicBezTo>
                  <a:pt x="32693" y="75764"/>
                  <a:pt x="32708" y="75643"/>
                  <a:pt x="32758" y="75643"/>
                </a:cubicBezTo>
                <a:close/>
                <a:moveTo>
                  <a:pt x="31665" y="77264"/>
                </a:moveTo>
                <a:cubicBezTo>
                  <a:pt x="31602" y="77264"/>
                  <a:pt x="31541" y="77314"/>
                  <a:pt x="31497" y="77442"/>
                </a:cubicBezTo>
                <a:lnTo>
                  <a:pt x="31497" y="77345"/>
                </a:lnTo>
                <a:cubicBezTo>
                  <a:pt x="31497" y="77442"/>
                  <a:pt x="31408" y="77442"/>
                  <a:pt x="31408" y="77442"/>
                </a:cubicBezTo>
                <a:cubicBezTo>
                  <a:pt x="31437" y="77504"/>
                  <a:pt x="31478" y="77524"/>
                  <a:pt x="31526" y="77524"/>
                </a:cubicBezTo>
                <a:cubicBezTo>
                  <a:pt x="31621" y="77524"/>
                  <a:pt x="31745" y="77442"/>
                  <a:pt x="31870" y="77442"/>
                </a:cubicBezTo>
                <a:cubicBezTo>
                  <a:pt x="31821" y="77339"/>
                  <a:pt x="31742" y="77264"/>
                  <a:pt x="31665" y="77264"/>
                </a:cubicBezTo>
                <a:close/>
                <a:moveTo>
                  <a:pt x="28255" y="78223"/>
                </a:moveTo>
                <a:cubicBezTo>
                  <a:pt x="28306" y="78223"/>
                  <a:pt x="28387" y="78315"/>
                  <a:pt x="28329" y="78373"/>
                </a:cubicBezTo>
                <a:cubicBezTo>
                  <a:pt x="28329" y="78341"/>
                  <a:pt x="28319" y="78330"/>
                  <a:pt x="28305" y="78330"/>
                </a:cubicBezTo>
                <a:cubicBezTo>
                  <a:pt x="28279" y="78330"/>
                  <a:pt x="28239" y="78373"/>
                  <a:pt x="28239" y="78373"/>
                </a:cubicBezTo>
                <a:cubicBezTo>
                  <a:pt x="28201" y="78262"/>
                  <a:pt x="28222" y="78223"/>
                  <a:pt x="28255" y="78223"/>
                </a:cubicBezTo>
                <a:close/>
                <a:moveTo>
                  <a:pt x="27643" y="78372"/>
                </a:moveTo>
                <a:cubicBezTo>
                  <a:pt x="27701" y="78372"/>
                  <a:pt x="27770" y="78418"/>
                  <a:pt x="27770" y="78463"/>
                </a:cubicBezTo>
                <a:cubicBezTo>
                  <a:pt x="27680" y="78560"/>
                  <a:pt x="27770" y="78560"/>
                  <a:pt x="27770" y="78746"/>
                </a:cubicBezTo>
                <a:cubicBezTo>
                  <a:pt x="27698" y="78668"/>
                  <a:pt x="27684" y="78533"/>
                  <a:pt x="27630" y="78533"/>
                </a:cubicBezTo>
                <a:cubicBezTo>
                  <a:pt x="27617" y="78533"/>
                  <a:pt x="27602" y="78541"/>
                  <a:pt x="27583" y="78560"/>
                </a:cubicBezTo>
                <a:cubicBezTo>
                  <a:pt x="27538" y="78418"/>
                  <a:pt x="27585" y="78372"/>
                  <a:pt x="27643" y="78372"/>
                </a:cubicBezTo>
                <a:close/>
                <a:moveTo>
                  <a:pt x="20315" y="79581"/>
                </a:moveTo>
                <a:cubicBezTo>
                  <a:pt x="20363" y="79606"/>
                  <a:pt x="20405" y="79612"/>
                  <a:pt x="20442" y="79612"/>
                </a:cubicBezTo>
                <a:cubicBezTo>
                  <a:pt x="20475" y="79612"/>
                  <a:pt x="20503" y="79607"/>
                  <a:pt x="20526" y="79607"/>
                </a:cubicBezTo>
                <a:cubicBezTo>
                  <a:pt x="20574" y="79607"/>
                  <a:pt x="20598" y="79630"/>
                  <a:pt x="20598" y="79768"/>
                </a:cubicBezTo>
                <a:cubicBezTo>
                  <a:pt x="20570" y="79822"/>
                  <a:pt x="20542" y="79845"/>
                  <a:pt x="20514" y="79845"/>
                </a:cubicBezTo>
                <a:cubicBezTo>
                  <a:pt x="20448" y="79845"/>
                  <a:pt x="20383" y="79713"/>
                  <a:pt x="20315" y="79581"/>
                </a:cubicBezTo>
                <a:close/>
                <a:moveTo>
                  <a:pt x="17882" y="80618"/>
                </a:moveTo>
                <a:cubicBezTo>
                  <a:pt x="17932" y="80618"/>
                  <a:pt x="17989" y="80694"/>
                  <a:pt x="17989" y="80796"/>
                </a:cubicBezTo>
                <a:cubicBezTo>
                  <a:pt x="17924" y="80796"/>
                  <a:pt x="17903" y="80836"/>
                  <a:pt x="17869" y="80836"/>
                </a:cubicBezTo>
                <a:cubicBezTo>
                  <a:pt x="17852" y="80836"/>
                  <a:pt x="17832" y="80826"/>
                  <a:pt x="17802" y="80796"/>
                </a:cubicBezTo>
                <a:cubicBezTo>
                  <a:pt x="17802" y="80669"/>
                  <a:pt x="17840" y="80618"/>
                  <a:pt x="17882" y="80618"/>
                </a:cubicBezTo>
                <a:close/>
                <a:moveTo>
                  <a:pt x="16401" y="81258"/>
                </a:moveTo>
                <a:cubicBezTo>
                  <a:pt x="16386" y="81289"/>
                  <a:pt x="16374" y="81320"/>
                  <a:pt x="16363" y="81350"/>
                </a:cubicBezTo>
                <a:lnTo>
                  <a:pt x="16363" y="81350"/>
                </a:lnTo>
                <a:cubicBezTo>
                  <a:pt x="16374" y="81334"/>
                  <a:pt x="16386" y="81305"/>
                  <a:pt x="16401" y="81258"/>
                </a:cubicBezTo>
                <a:close/>
                <a:moveTo>
                  <a:pt x="14448" y="81355"/>
                </a:moveTo>
                <a:lnTo>
                  <a:pt x="14448" y="81355"/>
                </a:lnTo>
                <a:cubicBezTo>
                  <a:pt x="14469" y="81377"/>
                  <a:pt x="14491" y="81382"/>
                  <a:pt x="14511" y="81382"/>
                </a:cubicBezTo>
                <a:cubicBezTo>
                  <a:pt x="14532" y="81382"/>
                  <a:pt x="14550" y="81376"/>
                  <a:pt x="14562" y="81376"/>
                </a:cubicBezTo>
                <a:cubicBezTo>
                  <a:pt x="14586" y="81376"/>
                  <a:pt x="14586" y="81400"/>
                  <a:pt x="14537" y="81542"/>
                </a:cubicBezTo>
                <a:cubicBezTo>
                  <a:pt x="14537" y="81574"/>
                  <a:pt x="14525" y="81595"/>
                  <a:pt x="14510" y="81595"/>
                </a:cubicBezTo>
                <a:cubicBezTo>
                  <a:pt x="14484" y="81595"/>
                  <a:pt x="14448" y="81531"/>
                  <a:pt x="14448" y="81355"/>
                </a:cubicBezTo>
                <a:close/>
                <a:moveTo>
                  <a:pt x="16305" y="81545"/>
                </a:moveTo>
                <a:lnTo>
                  <a:pt x="16305" y="81545"/>
                </a:lnTo>
                <a:cubicBezTo>
                  <a:pt x="16299" y="81564"/>
                  <a:pt x="16294" y="81583"/>
                  <a:pt x="16287" y="81601"/>
                </a:cubicBezTo>
                <a:lnTo>
                  <a:pt x="16287" y="81601"/>
                </a:lnTo>
                <a:cubicBezTo>
                  <a:pt x="16295" y="81590"/>
                  <a:pt x="16301" y="81572"/>
                  <a:pt x="16305" y="81545"/>
                </a:cubicBezTo>
                <a:close/>
                <a:moveTo>
                  <a:pt x="16287" y="81601"/>
                </a:moveTo>
                <a:cubicBezTo>
                  <a:pt x="16258" y="81646"/>
                  <a:pt x="16214" y="81603"/>
                  <a:pt x="16214" y="81728"/>
                </a:cubicBezTo>
                <a:cubicBezTo>
                  <a:pt x="16247" y="81695"/>
                  <a:pt x="16269" y="81652"/>
                  <a:pt x="16287" y="81601"/>
                </a:cubicBezTo>
                <a:close/>
                <a:moveTo>
                  <a:pt x="11525" y="81486"/>
                </a:moveTo>
                <a:cubicBezTo>
                  <a:pt x="11541" y="81486"/>
                  <a:pt x="11555" y="81523"/>
                  <a:pt x="11555" y="81631"/>
                </a:cubicBezTo>
                <a:cubicBezTo>
                  <a:pt x="11555" y="81711"/>
                  <a:pt x="11539" y="81740"/>
                  <a:pt x="11520" y="81740"/>
                </a:cubicBezTo>
                <a:cubicBezTo>
                  <a:pt x="11495" y="81740"/>
                  <a:pt x="11466" y="81687"/>
                  <a:pt x="11466" y="81631"/>
                </a:cubicBezTo>
                <a:cubicBezTo>
                  <a:pt x="11466" y="81577"/>
                  <a:pt x="11499" y="81486"/>
                  <a:pt x="11525" y="81486"/>
                </a:cubicBezTo>
                <a:close/>
                <a:moveTo>
                  <a:pt x="11928" y="81445"/>
                </a:moveTo>
                <a:lnTo>
                  <a:pt x="11928" y="81728"/>
                </a:lnTo>
                <a:cubicBezTo>
                  <a:pt x="11884" y="81728"/>
                  <a:pt x="11817" y="81750"/>
                  <a:pt x="11760" y="81750"/>
                </a:cubicBezTo>
                <a:cubicBezTo>
                  <a:pt x="11701" y="81750"/>
                  <a:pt x="11652" y="81726"/>
                  <a:pt x="11652" y="81631"/>
                </a:cubicBezTo>
                <a:cubicBezTo>
                  <a:pt x="11741" y="81631"/>
                  <a:pt x="11741" y="81631"/>
                  <a:pt x="11928" y="81445"/>
                </a:cubicBezTo>
                <a:close/>
                <a:moveTo>
                  <a:pt x="17333" y="81542"/>
                </a:moveTo>
                <a:cubicBezTo>
                  <a:pt x="17333" y="81711"/>
                  <a:pt x="17308" y="81769"/>
                  <a:pt x="17276" y="81769"/>
                </a:cubicBezTo>
                <a:cubicBezTo>
                  <a:pt x="17221" y="81769"/>
                  <a:pt x="17146" y="81598"/>
                  <a:pt x="17146" y="81542"/>
                </a:cubicBezTo>
                <a:lnTo>
                  <a:pt x="17146" y="81542"/>
                </a:lnTo>
                <a:cubicBezTo>
                  <a:pt x="17179" y="81572"/>
                  <a:pt x="17200" y="81582"/>
                  <a:pt x="17218" y="81582"/>
                </a:cubicBezTo>
                <a:cubicBezTo>
                  <a:pt x="17253" y="81582"/>
                  <a:pt x="17273" y="81542"/>
                  <a:pt x="17333" y="81542"/>
                </a:cubicBezTo>
                <a:close/>
                <a:moveTo>
                  <a:pt x="18080" y="82018"/>
                </a:moveTo>
                <a:cubicBezTo>
                  <a:pt x="18111" y="82018"/>
                  <a:pt x="18143" y="82039"/>
                  <a:pt x="18175" y="82101"/>
                </a:cubicBezTo>
                <a:cubicBezTo>
                  <a:pt x="18110" y="82101"/>
                  <a:pt x="18049" y="82184"/>
                  <a:pt x="17987" y="82184"/>
                </a:cubicBezTo>
                <a:cubicBezTo>
                  <a:pt x="17956" y="82184"/>
                  <a:pt x="17924" y="82163"/>
                  <a:pt x="17892" y="82101"/>
                </a:cubicBezTo>
                <a:cubicBezTo>
                  <a:pt x="17956" y="82101"/>
                  <a:pt x="18018" y="82018"/>
                  <a:pt x="18080" y="82018"/>
                </a:cubicBezTo>
                <a:close/>
                <a:moveTo>
                  <a:pt x="14640" y="82120"/>
                </a:moveTo>
                <a:cubicBezTo>
                  <a:pt x="14634" y="82133"/>
                  <a:pt x="14634" y="82155"/>
                  <a:pt x="14634" y="82190"/>
                </a:cubicBezTo>
                <a:cubicBezTo>
                  <a:pt x="14634" y="82161"/>
                  <a:pt x="14636" y="82138"/>
                  <a:pt x="14640" y="82120"/>
                </a:cubicBezTo>
                <a:close/>
                <a:moveTo>
                  <a:pt x="17057" y="82004"/>
                </a:moveTo>
                <a:cubicBezTo>
                  <a:pt x="17057" y="82060"/>
                  <a:pt x="17074" y="82074"/>
                  <a:pt x="17097" y="82074"/>
                </a:cubicBezTo>
                <a:cubicBezTo>
                  <a:pt x="17122" y="82074"/>
                  <a:pt x="17153" y="82059"/>
                  <a:pt x="17180" y="82059"/>
                </a:cubicBezTo>
                <a:cubicBezTo>
                  <a:pt x="17215" y="82059"/>
                  <a:pt x="17243" y="82083"/>
                  <a:pt x="17243" y="82190"/>
                </a:cubicBezTo>
                <a:cubicBezTo>
                  <a:pt x="17146" y="82190"/>
                  <a:pt x="17057" y="82287"/>
                  <a:pt x="16960" y="82287"/>
                </a:cubicBezTo>
                <a:cubicBezTo>
                  <a:pt x="17057" y="82287"/>
                  <a:pt x="16960" y="82004"/>
                  <a:pt x="17057" y="82004"/>
                </a:cubicBezTo>
                <a:close/>
                <a:moveTo>
                  <a:pt x="20210" y="82377"/>
                </a:moveTo>
                <a:lnTo>
                  <a:pt x="20210" y="82377"/>
                </a:lnTo>
                <a:cubicBezTo>
                  <a:pt x="20168" y="82432"/>
                  <a:pt x="20126" y="82518"/>
                  <a:pt x="20085" y="82518"/>
                </a:cubicBezTo>
                <a:cubicBezTo>
                  <a:pt x="20070" y="82518"/>
                  <a:pt x="20054" y="82506"/>
                  <a:pt x="20039" y="82474"/>
                </a:cubicBezTo>
                <a:cubicBezTo>
                  <a:pt x="20039" y="82382"/>
                  <a:pt x="20119" y="82377"/>
                  <a:pt x="20210" y="82377"/>
                </a:cubicBezTo>
                <a:close/>
                <a:moveTo>
                  <a:pt x="9132" y="82377"/>
                </a:moveTo>
                <a:cubicBezTo>
                  <a:pt x="9132" y="82541"/>
                  <a:pt x="9069" y="82641"/>
                  <a:pt x="9017" y="82641"/>
                </a:cubicBezTo>
                <a:cubicBezTo>
                  <a:pt x="8979" y="82641"/>
                  <a:pt x="8946" y="82589"/>
                  <a:pt x="8946" y="82474"/>
                </a:cubicBezTo>
                <a:cubicBezTo>
                  <a:pt x="8969" y="82451"/>
                  <a:pt x="8986" y="82444"/>
                  <a:pt x="9001" y="82444"/>
                </a:cubicBezTo>
                <a:cubicBezTo>
                  <a:pt x="9025" y="82444"/>
                  <a:pt x="9041" y="82464"/>
                  <a:pt x="9060" y="82464"/>
                </a:cubicBezTo>
                <a:cubicBezTo>
                  <a:pt x="9078" y="82464"/>
                  <a:pt x="9099" y="82446"/>
                  <a:pt x="9132" y="82377"/>
                </a:cubicBezTo>
                <a:close/>
                <a:moveTo>
                  <a:pt x="7781" y="82539"/>
                </a:moveTo>
                <a:cubicBezTo>
                  <a:pt x="7828" y="82539"/>
                  <a:pt x="7828" y="82660"/>
                  <a:pt x="7828" y="82660"/>
                </a:cubicBezTo>
                <a:cubicBezTo>
                  <a:pt x="7925" y="82660"/>
                  <a:pt x="8014" y="82660"/>
                  <a:pt x="8014" y="82846"/>
                </a:cubicBezTo>
                <a:cubicBezTo>
                  <a:pt x="7990" y="82870"/>
                  <a:pt x="7966" y="82881"/>
                  <a:pt x="7943" y="82881"/>
                </a:cubicBezTo>
                <a:cubicBezTo>
                  <a:pt x="7880" y="82881"/>
                  <a:pt x="7828" y="82797"/>
                  <a:pt x="7828" y="82660"/>
                </a:cubicBezTo>
                <a:cubicBezTo>
                  <a:pt x="7828" y="82846"/>
                  <a:pt x="7738" y="82749"/>
                  <a:pt x="7738" y="82936"/>
                </a:cubicBezTo>
                <a:cubicBezTo>
                  <a:pt x="7828" y="82936"/>
                  <a:pt x="7828" y="83033"/>
                  <a:pt x="7738" y="83033"/>
                </a:cubicBezTo>
                <a:cubicBezTo>
                  <a:pt x="7738" y="82846"/>
                  <a:pt x="7738" y="82936"/>
                  <a:pt x="7641" y="82749"/>
                </a:cubicBezTo>
                <a:cubicBezTo>
                  <a:pt x="7738" y="82660"/>
                  <a:pt x="7738" y="82660"/>
                  <a:pt x="7738" y="82563"/>
                </a:cubicBezTo>
                <a:cubicBezTo>
                  <a:pt x="7756" y="82546"/>
                  <a:pt x="7769" y="82539"/>
                  <a:pt x="7781" y="82539"/>
                </a:cubicBezTo>
                <a:close/>
                <a:moveTo>
                  <a:pt x="9572" y="82965"/>
                </a:moveTo>
                <a:lnTo>
                  <a:pt x="9572" y="82965"/>
                </a:lnTo>
                <a:cubicBezTo>
                  <a:pt x="9579" y="82985"/>
                  <a:pt x="9589" y="83007"/>
                  <a:pt x="9602" y="83033"/>
                </a:cubicBezTo>
                <a:cubicBezTo>
                  <a:pt x="9592" y="83009"/>
                  <a:pt x="9582" y="82986"/>
                  <a:pt x="9572" y="82965"/>
                </a:cubicBezTo>
                <a:close/>
                <a:moveTo>
                  <a:pt x="7552" y="82660"/>
                </a:moveTo>
                <a:lnTo>
                  <a:pt x="7552" y="83033"/>
                </a:lnTo>
                <a:cubicBezTo>
                  <a:pt x="7552" y="83063"/>
                  <a:pt x="7541" y="83073"/>
                  <a:pt x="7527" y="83073"/>
                </a:cubicBezTo>
                <a:cubicBezTo>
                  <a:pt x="7498" y="83073"/>
                  <a:pt x="7455" y="83033"/>
                  <a:pt x="7455" y="83033"/>
                </a:cubicBezTo>
                <a:cubicBezTo>
                  <a:pt x="7455" y="82846"/>
                  <a:pt x="7455" y="82749"/>
                  <a:pt x="7552" y="82660"/>
                </a:cubicBezTo>
                <a:close/>
                <a:moveTo>
                  <a:pt x="4943" y="83122"/>
                </a:moveTo>
                <a:cubicBezTo>
                  <a:pt x="4943" y="83184"/>
                  <a:pt x="4943" y="83205"/>
                  <a:pt x="4939" y="83205"/>
                </a:cubicBezTo>
                <a:cubicBezTo>
                  <a:pt x="4932" y="83205"/>
                  <a:pt x="4910" y="83122"/>
                  <a:pt x="4846" y="83122"/>
                </a:cubicBezTo>
                <a:close/>
                <a:moveTo>
                  <a:pt x="4659" y="83033"/>
                </a:moveTo>
                <a:cubicBezTo>
                  <a:pt x="4570" y="83033"/>
                  <a:pt x="4659" y="83219"/>
                  <a:pt x="4570" y="83309"/>
                </a:cubicBezTo>
                <a:cubicBezTo>
                  <a:pt x="4570" y="83033"/>
                  <a:pt x="4570" y="83033"/>
                  <a:pt x="4659" y="83033"/>
                </a:cubicBezTo>
                <a:close/>
                <a:moveTo>
                  <a:pt x="8138" y="83043"/>
                </a:moveTo>
                <a:cubicBezTo>
                  <a:pt x="8154" y="83043"/>
                  <a:pt x="8173" y="83065"/>
                  <a:pt x="8200" y="83122"/>
                </a:cubicBezTo>
                <a:cubicBezTo>
                  <a:pt x="8139" y="83188"/>
                  <a:pt x="8120" y="83338"/>
                  <a:pt x="8083" y="83338"/>
                </a:cubicBezTo>
                <a:cubicBezTo>
                  <a:pt x="8066" y="83338"/>
                  <a:pt x="8045" y="83306"/>
                  <a:pt x="8014" y="83219"/>
                </a:cubicBezTo>
                <a:cubicBezTo>
                  <a:pt x="8081" y="83152"/>
                  <a:pt x="8102" y="83043"/>
                  <a:pt x="8138" y="83043"/>
                </a:cubicBezTo>
                <a:close/>
                <a:moveTo>
                  <a:pt x="4128" y="83097"/>
                </a:moveTo>
                <a:cubicBezTo>
                  <a:pt x="4165" y="83097"/>
                  <a:pt x="4197" y="83142"/>
                  <a:pt x="4197" y="83219"/>
                </a:cubicBezTo>
                <a:cubicBezTo>
                  <a:pt x="4197" y="83219"/>
                  <a:pt x="4100" y="83219"/>
                  <a:pt x="4011" y="83406"/>
                </a:cubicBezTo>
                <a:cubicBezTo>
                  <a:pt x="4011" y="83187"/>
                  <a:pt x="4075" y="83097"/>
                  <a:pt x="4128" y="83097"/>
                </a:cubicBezTo>
                <a:close/>
                <a:moveTo>
                  <a:pt x="7048" y="83663"/>
                </a:moveTo>
                <a:cubicBezTo>
                  <a:pt x="7058" y="83663"/>
                  <a:pt x="7069" y="83668"/>
                  <a:pt x="7082" y="83681"/>
                </a:cubicBezTo>
                <a:cubicBezTo>
                  <a:pt x="6993" y="83681"/>
                  <a:pt x="6993" y="83778"/>
                  <a:pt x="6993" y="83868"/>
                </a:cubicBezTo>
                <a:cubicBezTo>
                  <a:pt x="6993" y="83801"/>
                  <a:pt x="6987" y="83777"/>
                  <a:pt x="6978" y="83777"/>
                </a:cubicBezTo>
                <a:cubicBezTo>
                  <a:pt x="6958" y="83777"/>
                  <a:pt x="6920" y="83913"/>
                  <a:pt x="6904" y="83913"/>
                </a:cubicBezTo>
                <a:cubicBezTo>
                  <a:pt x="6899" y="83913"/>
                  <a:pt x="6896" y="83901"/>
                  <a:pt x="6896" y="83868"/>
                </a:cubicBezTo>
                <a:lnTo>
                  <a:pt x="6896" y="83681"/>
                </a:lnTo>
                <a:cubicBezTo>
                  <a:pt x="6921" y="83731"/>
                  <a:pt x="6940" y="83748"/>
                  <a:pt x="6956" y="83748"/>
                </a:cubicBezTo>
                <a:cubicBezTo>
                  <a:pt x="6990" y="83748"/>
                  <a:pt x="7008" y="83663"/>
                  <a:pt x="7048" y="83663"/>
                </a:cubicBezTo>
                <a:close/>
                <a:moveTo>
                  <a:pt x="8297" y="83965"/>
                </a:moveTo>
                <a:cubicBezTo>
                  <a:pt x="8297" y="83965"/>
                  <a:pt x="8387" y="83965"/>
                  <a:pt x="8387" y="84054"/>
                </a:cubicBezTo>
                <a:cubicBezTo>
                  <a:pt x="8373" y="84041"/>
                  <a:pt x="8362" y="84035"/>
                  <a:pt x="8352" y="84035"/>
                </a:cubicBezTo>
                <a:cubicBezTo>
                  <a:pt x="8320" y="84035"/>
                  <a:pt x="8307" y="84091"/>
                  <a:pt x="8301" y="84091"/>
                </a:cubicBezTo>
                <a:cubicBezTo>
                  <a:pt x="8297" y="84091"/>
                  <a:pt x="8297" y="84062"/>
                  <a:pt x="8297" y="83965"/>
                </a:cubicBezTo>
                <a:close/>
                <a:moveTo>
                  <a:pt x="8111" y="84054"/>
                </a:moveTo>
                <a:cubicBezTo>
                  <a:pt x="8111" y="84054"/>
                  <a:pt x="8200" y="84054"/>
                  <a:pt x="8200" y="84240"/>
                </a:cubicBezTo>
                <a:cubicBezTo>
                  <a:pt x="8200" y="84267"/>
                  <a:pt x="8194" y="84279"/>
                  <a:pt x="8184" y="84279"/>
                </a:cubicBezTo>
                <a:cubicBezTo>
                  <a:pt x="8159" y="84279"/>
                  <a:pt x="8111" y="84190"/>
                  <a:pt x="8111" y="84054"/>
                </a:cubicBezTo>
                <a:close/>
                <a:moveTo>
                  <a:pt x="7529" y="84369"/>
                </a:moveTo>
                <a:cubicBezTo>
                  <a:pt x="7568" y="84369"/>
                  <a:pt x="7600" y="84465"/>
                  <a:pt x="7552" y="84613"/>
                </a:cubicBezTo>
                <a:cubicBezTo>
                  <a:pt x="7552" y="84662"/>
                  <a:pt x="7552" y="84686"/>
                  <a:pt x="7540" y="84686"/>
                </a:cubicBezTo>
                <a:cubicBezTo>
                  <a:pt x="7528" y="84686"/>
                  <a:pt x="7503" y="84662"/>
                  <a:pt x="7455" y="84613"/>
                </a:cubicBezTo>
                <a:cubicBezTo>
                  <a:pt x="7455" y="84441"/>
                  <a:pt x="7495" y="84369"/>
                  <a:pt x="7529" y="84369"/>
                </a:cubicBezTo>
                <a:close/>
                <a:moveTo>
                  <a:pt x="3529" y="84187"/>
                </a:moveTo>
                <a:cubicBezTo>
                  <a:pt x="3563" y="84187"/>
                  <a:pt x="3599" y="84201"/>
                  <a:pt x="3638" y="84240"/>
                </a:cubicBezTo>
                <a:cubicBezTo>
                  <a:pt x="3541" y="84337"/>
                  <a:pt x="3541" y="84613"/>
                  <a:pt x="3541" y="84613"/>
                </a:cubicBezTo>
                <a:lnTo>
                  <a:pt x="3541" y="84337"/>
                </a:lnTo>
                <a:cubicBezTo>
                  <a:pt x="3541" y="84524"/>
                  <a:pt x="3541" y="84613"/>
                  <a:pt x="3452" y="84613"/>
                </a:cubicBezTo>
                <a:cubicBezTo>
                  <a:pt x="3452" y="84498"/>
                  <a:pt x="3419" y="84446"/>
                  <a:pt x="3367" y="84446"/>
                </a:cubicBezTo>
                <a:cubicBezTo>
                  <a:pt x="3296" y="84446"/>
                  <a:pt x="3187" y="84545"/>
                  <a:pt x="3079" y="84710"/>
                </a:cubicBezTo>
                <a:lnTo>
                  <a:pt x="3079" y="84613"/>
                </a:lnTo>
                <a:cubicBezTo>
                  <a:pt x="3014" y="84613"/>
                  <a:pt x="2993" y="84530"/>
                  <a:pt x="2959" y="84530"/>
                </a:cubicBezTo>
                <a:cubicBezTo>
                  <a:pt x="2942" y="84530"/>
                  <a:pt x="2922" y="84551"/>
                  <a:pt x="2893" y="84613"/>
                </a:cubicBezTo>
                <a:lnTo>
                  <a:pt x="2893" y="84337"/>
                </a:lnTo>
                <a:cubicBezTo>
                  <a:pt x="2982" y="84337"/>
                  <a:pt x="3079" y="84337"/>
                  <a:pt x="3079" y="84613"/>
                </a:cubicBezTo>
                <a:lnTo>
                  <a:pt x="3079" y="84240"/>
                </a:lnTo>
                <a:cubicBezTo>
                  <a:pt x="3137" y="84280"/>
                  <a:pt x="3187" y="84294"/>
                  <a:pt x="3232" y="84294"/>
                </a:cubicBezTo>
                <a:cubicBezTo>
                  <a:pt x="3355" y="84294"/>
                  <a:pt x="3437" y="84187"/>
                  <a:pt x="3529" y="84187"/>
                </a:cubicBezTo>
                <a:close/>
                <a:moveTo>
                  <a:pt x="3914" y="84781"/>
                </a:moveTo>
                <a:cubicBezTo>
                  <a:pt x="3914" y="84781"/>
                  <a:pt x="3914" y="84787"/>
                  <a:pt x="3914" y="84800"/>
                </a:cubicBezTo>
                <a:cubicBezTo>
                  <a:pt x="3914" y="84896"/>
                  <a:pt x="3914" y="84986"/>
                  <a:pt x="4011" y="85083"/>
                </a:cubicBezTo>
                <a:cubicBezTo>
                  <a:pt x="3914" y="85083"/>
                  <a:pt x="3824" y="85083"/>
                  <a:pt x="3824" y="84896"/>
                </a:cubicBezTo>
                <a:lnTo>
                  <a:pt x="3824" y="84896"/>
                </a:lnTo>
                <a:cubicBezTo>
                  <a:pt x="3837" y="84909"/>
                  <a:pt x="3848" y="84915"/>
                  <a:pt x="3857" y="84915"/>
                </a:cubicBezTo>
                <a:cubicBezTo>
                  <a:pt x="3904" y="84915"/>
                  <a:pt x="3912" y="84781"/>
                  <a:pt x="3914" y="84781"/>
                </a:cubicBezTo>
                <a:close/>
                <a:moveTo>
                  <a:pt x="4473" y="85731"/>
                </a:moveTo>
                <a:cubicBezTo>
                  <a:pt x="4466" y="85731"/>
                  <a:pt x="4460" y="85732"/>
                  <a:pt x="4453" y="85733"/>
                </a:cubicBezTo>
                <a:lnTo>
                  <a:pt x="4453" y="85733"/>
                </a:lnTo>
                <a:cubicBezTo>
                  <a:pt x="4456" y="85741"/>
                  <a:pt x="4458" y="85749"/>
                  <a:pt x="4461" y="85757"/>
                </a:cubicBezTo>
                <a:lnTo>
                  <a:pt x="4461" y="85757"/>
                </a:lnTo>
                <a:cubicBezTo>
                  <a:pt x="4465" y="85749"/>
                  <a:pt x="4469" y="85740"/>
                  <a:pt x="4473" y="85731"/>
                </a:cubicBezTo>
                <a:close/>
                <a:moveTo>
                  <a:pt x="4383" y="85456"/>
                </a:moveTo>
                <a:cubicBezTo>
                  <a:pt x="4287" y="85456"/>
                  <a:pt x="4473" y="85731"/>
                  <a:pt x="4287" y="85731"/>
                </a:cubicBezTo>
                <a:cubicBezTo>
                  <a:pt x="4287" y="85764"/>
                  <a:pt x="4297" y="85775"/>
                  <a:pt x="4315" y="85775"/>
                </a:cubicBezTo>
                <a:cubicBezTo>
                  <a:pt x="4347" y="85775"/>
                  <a:pt x="4400" y="85740"/>
                  <a:pt x="4453" y="85733"/>
                </a:cubicBezTo>
                <a:lnTo>
                  <a:pt x="4453" y="85733"/>
                </a:lnTo>
                <a:cubicBezTo>
                  <a:pt x="4436" y="85674"/>
                  <a:pt x="4415" y="85588"/>
                  <a:pt x="4383" y="85456"/>
                </a:cubicBezTo>
                <a:close/>
                <a:moveTo>
                  <a:pt x="4943" y="86291"/>
                </a:moveTo>
                <a:cubicBezTo>
                  <a:pt x="5032" y="86291"/>
                  <a:pt x="5032" y="86291"/>
                  <a:pt x="5032" y="86387"/>
                </a:cubicBezTo>
                <a:lnTo>
                  <a:pt x="4943" y="86291"/>
                </a:lnTo>
                <a:close/>
                <a:moveTo>
                  <a:pt x="5502" y="86574"/>
                </a:moveTo>
                <a:cubicBezTo>
                  <a:pt x="5502" y="86637"/>
                  <a:pt x="5546" y="86704"/>
                  <a:pt x="5572" y="86704"/>
                </a:cubicBezTo>
                <a:cubicBezTo>
                  <a:pt x="5583" y="86704"/>
                  <a:pt x="5591" y="86692"/>
                  <a:pt x="5591" y="86663"/>
                </a:cubicBezTo>
                <a:lnTo>
                  <a:pt x="5502" y="86574"/>
                </a:lnTo>
                <a:close/>
                <a:moveTo>
                  <a:pt x="4127" y="86759"/>
                </a:moveTo>
                <a:cubicBezTo>
                  <a:pt x="4112" y="86787"/>
                  <a:pt x="4100" y="86819"/>
                  <a:pt x="4100" y="86850"/>
                </a:cubicBezTo>
                <a:cubicBezTo>
                  <a:pt x="4100" y="86850"/>
                  <a:pt x="4060" y="86810"/>
                  <a:pt x="4034" y="86810"/>
                </a:cubicBezTo>
                <a:cubicBezTo>
                  <a:pt x="4027" y="86810"/>
                  <a:pt x="4020" y="86813"/>
                  <a:pt x="4016" y="86821"/>
                </a:cubicBezTo>
                <a:lnTo>
                  <a:pt x="4016" y="86821"/>
                </a:lnTo>
                <a:cubicBezTo>
                  <a:pt x="4031" y="86792"/>
                  <a:pt x="4074" y="86805"/>
                  <a:pt x="4127" y="86759"/>
                </a:cubicBezTo>
                <a:close/>
                <a:moveTo>
                  <a:pt x="4383" y="87878"/>
                </a:moveTo>
                <a:cubicBezTo>
                  <a:pt x="4383" y="87968"/>
                  <a:pt x="4473" y="88065"/>
                  <a:pt x="4383" y="88065"/>
                </a:cubicBezTo>
                <a:lnTo>
                  <a:pt x="4383" y="87878"/>
                </a:lnTo>
                <a:close/>
                <a:moveTo>
                  <a:pt x="5258" y="88319"/>
                </a:moveTo>
                <a:cubicBezTo>
                  <a:pt x="5292" y="88319"/>
                  <a:pt x="5315" y="88341"/>
                  <a:pt x="5315" y="88341"/>
                </a:cubicBezTo>
                <a:cubicBezTo>
                  <a:pt x="5315" y="88409"/>
                  <a:pt x="5267" y="88474"/>
                  <a:pt x="5206" y="88474"/>
                </a:cubicBezTo>
                <a:cubicBezTo>
                  <a:pt x="5182" y="88474"/>
                  <a:pt x="5155" y="88464"/>
                  <a:pt x="5129" y="88438"/>
                </a:cubicBezTo>
                <a:cubicBezTo>
                  <a:pt x="5175" y="88342"/>
                  <a:pt x="5222" y="88319"/>
                  <a:pt x="5258" y="88319"/>
                </a:cubicBezTo>
                <a:close/>
                <a:moveTo>
                  <a:pt x="4150" y="89624"/>
                </a:moveTo>
                <a:cubicBezTo>
                  <a:pt x="4174" y="89624"/>
                  <a:pt x="4197" y="89645"/>
                  <a:pt x="4197" y="89645"/>
                </a:cubicBezTo>
                <a:lnTo>
                  <a:pt x="4197" y="89929"/>
                </a:lnTo>
                <a:cubicBezTo>
                  <a:pt x="4197" y="89941"/>
                  <a:pt x="4197" y="89946"/>
                  <a:pt x="4197" y="89946"/>
                </a:cubicBezTo>
                <a:cubicBezTo>
                  <a:pt x="4195" y="89946"/>
                  <a:pt x="4184" y="89742"/>
                  <a:pt x="4100" y="89742"/>
                </a:cubicBezTo>
                <a:cubicBezTo>
                  <a:pt x="4100" y="89647"/>
                  <a:pt x="4125" y="89624"/>
                  <a:pt x="4150" y="89624"/>
                </a:cubicBezTo>
                <a:close/>
                <a:moveTo>
                  <a:pt x="7816" y="90042"/>
                </a:moveTo>
                <a:cubicBezTo>
                  <a:pt x="7828" y="90042"/>
                  <a:pt x="7828" y="90066"/>
                  <a:pt x="7828" y="90115"/>
                </a:cubicBezTo>
                <a:cubicBezTo>
                  <a:pt x="7828" y="90217"/>
                  <a:pt x="7801" y="90290"/>
                  <a:pt x="7777" y="90290"/>
                </a:cubicBezTo>
                <a:cubicBezTo>
                  <a:pt x="7757" y="90290"/>
                  <a:pt x="7738" y="90240"/>
                  <a:pt x="7738" y="90115"/>
                </a:cubicBezTo>
                <a:cubicBezTo>
                  <a:pt x="7783" y="90066"/>
                  <a:pt x="7805" y="90042"/>
                  <a:pt x="7816" y="90042"/>
                </a:cubicBezTo>
                <a:close/>
                <a:moveTo>
                  <a:pt x="3355" y="90018"/>
                </a:moveTo>
                <a:cubicBezTo>
                  <a:pt x="3411" y="90183"/>
                  <a:pt x="3528" y="90282"/>
                  <a:pt x="3616" y="90282"/>
                </a:cubicBezTo>
                <a:cubicBezTo>
                  <a:pt x="3679" y="90282"/>
                  <a:pt x="3727" y="90230"/>
                  <a:pt x="3727" y="90115"/>
                </a:cubicBezTo>
                <a:cubicBezTo>
                  <a:pt x="3727" y="90115"/>
                  <a:pt x="3824" y="90204"/>
                  <a:pt x="3727" y="90391"/>
                </a:cubicBezTo>
                <a:cubicBezTo>
                  <a:pt x="3824" y="90301"/>
                  <a:pt x="3824" y="90301"/>
                  <a:pt x="3824" y="90115"/>
                </a:cubicBezTo>
                <a:cubicBezTo>
                  <a:pt x="3824" y="90115"/>
                  <a:pt x="3824" y="90391"/>
                  <a:pt x="3914" y="90488"/>
                </a:cubicBezTo>
                <a:cubicBezTo>
                  <a:pt x="3874" y="90527"/>
                  <a:pt x="3835" y="90541"/>
                  <a:pt x="3796" y="90541"/>
                </a:cubicBezTo>
                <a:cubicBezTo>
                  <a:pt x="3688" y="90541"/>
                  <a:pt x="3580" y="90434"/>
                  <a:pt x="3473" y="90434"/>
                </a:cubicBezTo>
                <a:cubicBezTo>
                  <a:pt x="3433" y="90434"/>
                  <a:pt x="3394" y="90448"/>
                  <a:pt x="3355" y="90488"/>
                </a:cubicBezTo>
                <a:lnTo>
                  <a:pt x="3355" y="90115"/>
                </a:lnTo>
                <a:cubicBezTo>
                  <a:pt x="3355" y="90391"/>
                  <a:pt x="3265" y="90391"/>
                  <a:pt x="3168" y="90391"/>
                </a:cubicBezTo>
                <a:lnTo>
                  <a:pt x="3168" y="90115"/>
                </a:lnTo>
                <a:cubicBezTo>
                  <a:pt x="3201" y="90177"/>
                  <a:pt x="3222" y="90198"/>
                  <a:pt x="3240" y="90198"/>
                </a:cubicBezTo>
                <a:cubicBezTo>
                  <a:pt x="3275" y="90198"/>
                  <a:pt x="3295" y="90115"/>
                  <a:pt x="3355" y="90115"/>
                </a:cubicBezTo>
                <a:lnTo>
                  <a:pt x="3355" y="90018"/>
                </a:lnTo>
                <a:close/>
                <a:moveTo>
                  <a:pt x="8466" y="90450"/>
                </a:moveTo>
                <a:cubicBezTo>
                  <a:pt x="8477" y="90450"/>
                  <a:pt x="8484" y="90462"/>
                  <a:pt x="8484" y="90488"/>
                </a:cubicBezTo>
                <a:cubicBezTo>
                  <a:pt x="8484" y="90674"/>
                  <a:pt x="8387" y="90674"/>
                  <a:pt x="8387" y="90674"/>
                </a:cubicBezTo>
                <a:cubicBezTo>
                  <a:pt x="8387" y="90538"/>
                  <a:pt x="8438" y="90450"/>
                  <a:pt x="8466" y="90450"/>
                </a:cubicBezTo>
                <a:close/>
                <a:moveTo>
                  <a:pt x="8579" y="90571"/>
                </a:moveTo>
                <a:cubicBezTo>
                  <a:pt x="8588" y="90571"/>
                  <a:pt x="8612" y="90674"/>
                  <a:pt x="8670" y="90674"/>
                </a:cubicBezTo>
                <a:cubicBezTo>
                  <a:pt x="8670" y="90764"/>
                  <a:pt x="8573" y="90764"/>
                  <a:pt x="8573" y="90764"/>
                </a:cubicBezTo>
                <a:cubicBezTo>
                  <a:pt x="8573" y="90616"/>
                  <a:pt x="8573" y="90571"/>
                  <a:pt x="8579" y="90571"/>
                </a:cubicBezTo>
                <a:close/>
                <a:moveTo>
                  <a:pt x="7189" y="90807"/>
                </a:moveTo>
                <a:cubicBezTo>
                  <a:pt x="7207" y="90807"/>
                  <a:pt x="7241" y="90914"/>
                  <a:pt x="7258" y="90914"/>
                </a:cubicBezTo>
                <a:cubicBezTo>
                  <a:pt x="7265" y="90914"/>
                  <a:pt x="7269" y="90900"/>
                  <a:pt x="7269" y="90860"/>
                </a:cubicBezTo>
                <a:lnTo>
                  <a:pt x="7269" y="91047"/>
                </a:lnTo>
                <a:cubicBezTo>
                  <a:pt x="7269" y="91060"/>
                  <a:pt x="7269" y="91065"/>
                  <a:pt x="7268" y="91065"/>
                </a:cubicBezTo>
                <a:cubicBezTo>
                  <a:pt x="7267" y="91065"/>
                  <a:pt x="7261" y="90981"/>
                  <a:pt x="7233" y="90981"/>
                </a:cubicBezTo>
                <a:cubicBezTo>
                  <a:pt x="7220" y="90981"/>
                  <a:pt x="7203" y="90998"/>
                  <a:pt x="7179" y="91047"/>
                </a:cubicBezTo>
                <a:lnTo>
                  <a:pt x="7179" y="90860"/>
                </a:lnTo>
                <a:cubicBezTo>
                  <a:pt x="7179" y="90821"/>
                  <a:pt x="7183" y="90807"/>
                  <a:pt x="7189" y="90807"/>
                </a:cubicBezTo>
                <a:close/>
                <a:moveTo>
                  <a:pt x="5215" y="91523"/>
                </a:moveTo>
                <a:cubicBezTo>
                  <a:pt x="5218" y="91523"/>
                  <a:pt x="5218" y="91544"/>
                  <a:pt x="5218" y="91606"/>
                </a:cubicBezTo>
                <a:lnTo>
                  <a:pt x="5129" y="91606"/>
                </a:lnTo>
                <a:cubicBezTo>
                  <a:pt x="5189" y="91606"/>
                  <a:pt x="5208" y="91523"/>
                  <a:pt x="5215" y="91523"/>
                </a:cubicBezTo>
                <a:close/>
                <a:moveTo>
                  <a:pt x="4287" y="91323"/>
                </a:moveTo>
                <a:lnTo>
                  <a:pt x="4287" y="91323"/>
                </a:lnTo>
                <a:cubicBezTo>
                  <a:pt x="4383" y="91509"/>
                  <a:pt x="4473" y="91509"/>
                  <a:pt x="4473" y="91509"/>
                </a:cubicBezTo>
                <a:cubicBezTo>
                  <a:pt x="4473" y="91586"/>
                  <a:pt x="4441" y="91631"/>
                  <a:pt x="4404" y="91631"/>
                </a:cubicBezTo>
                <a:cubicBezTo>
                  <a:pt x="4351" y="91631"/>
                  <a:pt x="4287" y="91541"/>
                  <a:pt x="4287" y="91323"/>
                </a:cubicBezTo>
                <a:close/>
                <a:moveTo>
                  <a:pt x="8358" y="91390"/>
                </a:moveTo>
                <a:cubicBezTo>
                  <a:pt x="8387" y="91390"/>
                  <a:pt x="8387" y="91540"/>
                  <a:pt x="8387" y="91606"/>
                </a:cubicBezTo>
                <a:cubicBezTo>
                  <a:pt x="8387" y="91652"/>
                  <a:pt x="8387" y="91669"/>
                  <a:pt x="8385" y="91669"/>
                </a:cubicBezTo>
                <a:cubicBezTo>
                  <a:pt x="8381" y="91669"/>
                  <a:pt x="8365" y="91509"/>
                  <a:pt x="8297" y="91509"/>
                </a:cubicBezTo>
                <a:cubicBezTo>
                  <a:pt x="8326" y="91422"/>
                  <a:pt x="8345" y="91390"/>
                  <a:pt x="8358" y="91390"/>
                </a:cubicBezTo>
                <a:close/>
                <a:moveTo>
                  <a:pt x="4846" y="91420"/>
                </a:moveTo>
                <a:lnTo>
                  <a:pt x="4846" y="91420"/>
                </a:lnTo>
                <a:cubicBezTo>
                  <a:pt x="4846" y="91421"/>
                  <a:pt x="4846" y="91695"/>
                  <a:pt x="4943" y="91695"/>
                </a:cubicBezTo>
                <a:cubicBezTo>
                  <a:pt x="4846" y="91695"/>
                  <a:pt x="4846" y="91695"/>
                  <a:pt x="4846" y="91420"/>
                </a:cubicBezTo>
                <a:close/>
                <a:moveTo>
                  <a:pt x="7828" y="91606"/>
                </a:moveTo>
                <a:lnTo>
                  <a:pt x="7828" y="91979"/>
                </a:lnTo>
                <a:cubicBezTo>
                  <a:pt x="7738" y="91979"/>
                  <a:pt x="7738" y="91882"/>
                  <a:pt x="7738" y="91695"/>
                </a:cubicBezTo>
                <a:lnTo>
                  <a:pt x="7828" y="91606"/>
                </a:lnTo>
                <a:close/>
                <a:moveTo>
                  <a:pt x="8014" y="91695"/>
                </a:moveTo>
                <a:cubicBezTo>
                  <a:pt x="8111" y="91695"/>
                  <a:pt x="8014" y="91792"/>
                  <a:pt x="8014" y="91792"/>
                </a:cubicBezTo>
                <a:cubicBezTo>
                  <a:pt x="8014" y="91979"/>
                  <a:pt x="8111" y="91792"/>
                  <a:pt x="8111" y="92068"/>
                </a:cubicBezTo>
                <a:cubicBezTo>
                  <a:pt x="8111" y="91892"/>
                  <a:pt x="8147" y="91829"/>
                  <a:pt x="8199" y="91829"/>
                </a:cubicBezTo>
                <a:cubicBezTo>
                  <a:pt x="8228" y="91829"/>
                  <a:pt x="8262" y="91849"/>
                  <a:pt x="8297" y="91882"/>
                </a:cubicBezTo>
                <a:cubicBezTo>
                  <a:pt x="8297" y="92068"/>
                  <a:pt x="8200" y="92068"/>
                  <a:pt x="8111" y="92068"/>
                </a:cubicBezTo>
                <a:cubicBezTo>
                  <a:pt x="8014" y="92068"/>
                  <a:pt x="8111" y="92165"/>
                  <a:pt x="8014" y="92165"/>
                </a:cubicBezTo>
                <a:cubicBezTo>
                  <a:pt x="8014" y="92068"/>
                  <a:pt x="8014" y="91979"/>
                  <a:pt x="7925" y="91979"/>
                </a:cubicBezTo>
                <a:cubicBezTo>
                  <a:pt x="7925" y="91792"/>
                  <a:pt x="8014" y="91882"/>
                  <a:pt x="8014" y="91695"/>
                </a:cubicBezTo>
                <a:close/>
                <a:moveTo>
                  <a:pt x="9309" y="92080"/>
                </a:moveTo>
                <a:cubicBezTo>
                  <a:pt x="9360" y="92080"/>
                  <a:pt x="9416" y="92153"/>
                  <a:pt x="9416" y="92254"/>
                </a:cubicBezTo>
                <a:cubicBezTo>
                  <a:pt x="9396" y="92236"/>
                  <a:pt x="9380" y="92229"/>
                  <a:pt x="9367" y="92229"/>
                </a:cubicBezTo>
                <a:cubicBezTo>
                  <a:pt x="9329" y="92229"/>
                  <a:pt x="9311" y="92283"/>
                  <a:pt x="9277" y="92283"/>
                </a:cubicBezTo>
                <a:cubicBezTo>
                  <a:pt x="9264" y="92283"/>
                  <a:pt x="9249" y="92276"/>
                  <a:pt x="9229" y="92254"/>
                </a:cubicBezTo>
                <a:cubicBezTo>
                  <a:pt x="9229" y="92130"/>
                  <a:pt x="9267" y="92080"/>
                  <a:pt x="9309" y="92080"/>
                </a:cubicBezTo>
                <a:close/>
                <a:moveTo>
                  <a:pt x="9713" y="92127"/>
                </a:moveTo>
                <a:cubicBezTo>
                  <a:pt x="9737" y="92127"/>
                  <a:pt x="9762" y="92139"/>
                  <a:pt x="9788" y="92165"/>
                </a:cubicBezTo>
                <a:cubicBezTo>
                  <a:pt x="9788" y="92351"/>
                  <a:pt x="9691" y="92351"/>
                  <a:pt x="9691" y="92441"/>
                </a:cubicBezTo>
                <a:cubicBezTo>
                  <a:pt x="9691" y="92441"/>
                  <a:pt x="9635" y="92323"/>
                  <a:pt x="9612" y="92323"/>
                </a:cubicBezTo>
                <a:cubicBezTo>
                  <a:pt x="9606" y="92323"/>
                  <a:pt x="9602" y="92331"/>
                  <a:pt x="9602" y="92351"/>
                </a:cubicBezTo>
                <a:cubicBezTo>
                  <a:pt x="9602" y="92215"/>
                  <a:pt x="9650" y="92127"/>
                  <a:pt x="9713" y="92127"/>
                </a:cubicBezTo>
                <a:close/>
                <a:moveTo>
                  <a:pt x="18266" y="92544"/>
                </a:moveTo>
                <a:cubicBezTo>
                  <a:pt x="18328" y="92544"/>
                  <a:pt x="18391" y="92627"/>
                  <a:pt x="18451" y="92627"/>
                </a:cubicBezTo>
                <a:cubicBezTo>
                  <a:pt x="18421" y="92689"/>
                  <a:pt x="18390" y="92710"/>
                  <a:pt x="18359" y="92710"/>
                </a:cubicBezTo>
                <a:cubicBezTo>
                  <a:pt x="18298" y="92710"/>
                  <a:pt x="18235" y="92627"/>
                  <a:pt x="18175" y="92627"/>
                </a:cubicBezTo>
                <a:cubicBezTo>
                  <a:pt x="18205" y="92565"/>
                  <a:pt x="18236" y="92544"/>
                  <a:pt x="18266" y="92544"/>
                </a:cubicBezTo>
                <a:close/>
                <a:moveTo>
                  <a:pt x="17243" y="92441"/>
                </a:moveTo>
                <a:cubicBezTo>
                  <a:pt x="17333" y="92441"/>
                  <a:pt x="17430" y="92538"/>
                  <a:pt x="17519" y="92538"/>
                </a:cubicBezTo>
                <a:cubicBezTo>
                  <a:pt x="17519" y="92645"/>
                  <a:pt x="17491" y="92669"/>
                  <a:pt x="17456" y="92669"/>
                </a:cubicBezTo>
                <a:cubicBezTo>
                  <a:pt x="17429" y="92669"/>
                  <a:pt x="17397" y="92654"/>
                  <a:pt x="17373" y="92654"/>
                </a:cubicBezTo>
                <a:cubicBezTo>
                  <a:pt x="17350" y="92654"/>
                  <a:pt x="17333" y="92668"/>
                  <a:pt x="17333" y="92724"/>
                </a:cubicBezTo>
                <a:cubicBezTo>
                  <a:pt x="17243" y="92724"/>
                  <a:pt x="17333" y="92441"/>
                  <a:pt x="17243" y="92441"/>
                </a:cubicBezTo>
                <a:close/>
                <a:moveTo>
                  <a:pt x="14910" y="92538"/>
                </a:moveTo>
                <a:cubicBezTo>
                  <a:pt x="14910" y="92696"/>
                  <a:pt x="14980" y="92650"/>
                  <a:pt x="14941" y="92806"/>
                </a:cubicBezTo>
                <a:lnTo>
                  <a:pt x="14941" y="92806"/>
                </a:lnTo>
                <a:cubicBezTo>
                  <a:pt x="15007" y="92770"/>
                  <a:pt x="15007" y="92627"/>
                  <a:pt x="15007" y="92627"/>
                </a:cubicBezTo>
                <a:cubicBezTo>
                  <a:pt x="14910" y="92627"/>
                  <a:pt x="14910" y="92538"/>
                  <a:pt x="14910" y="92538"/>
                </a:cubicBezTo>
                <a:close/>
                <a:moveTo>
                  <a:pt x="14941" y="92806"/>
                </a:moveTo>
                <a:cubicBezTo>
                  <a:pt x="14932" y="92811"/>
                  <a:pt x="14922" y="92814"/>
                  <a:pt x="14910" y="92814"/>
                </a:cubicBezTo>
                <a:cubicBezTo>
                  <a:pt x="14917" y="92828"/>
                  <a:pt x="14924" y="92839"/>
                  <a:pt x="14930" y="92848"/>
                </a:cubicBezTo>
                <a:lnTo>
                  <a:pt x="14930" y="92848"/>
                </a:lnTo>
                <a:cubicBezTo>
                  <a:pt x="14935" y="92832"/>
                  <a:pt x="14938" y="92818"/>
                  <a:pt x="14941" y="92806"/>
                </a:cubicBezTo>
                <a:close/>
                <a:moveTo>
                  <a:pt x="17534" y="92960"/>
                </a:moveTo>
                <a:cubicBezTo>
                  <a:pt x="17578" y="92960"/>
                  <a:pt x="17616" y="93017"/>
                  <a:pt x="17616" y="93186"/>
                </a:cubicBezTo>
                <a:cubicBezTo>
                  <a:pt x="17551" y="93186"/>
                  <a:pt x="17490" y="93104"/>
                  <a:pt x="17456" y="93104"/>
                </a:cubicBezTo>
                <a:cubicBezTo>
                  <a:pt x="17440" y="93104"/>
                  <a:pt x="17430" y="93124"/>
                  <a:pt x="17430" y="93186"/>
                </a:cubicBezTo>
                <a:cubicBezTo>
                  <a:pt x="17368" y="93130"/>
                  <a:pt x="17459" y="92960"/>
                  <a:pt x="17534" y="92960"/>
                </a:cubicBezTo>
                <a:close/>
                <a:moveTo>
                  <a:pt x="11819" y="92963"/>
                </a:moveTo>
                <a:cubicBezTo>
                  <a:pt x="11830" y="92963"/>
                  <a:pt x="11838" y="92974"/>
                  <a:pt x="11838" y="93000"/>
                </a:cubicBezTo>
                <a:cubicBezTo>
                  <a:pt x="11838" y="93142"/>
                  <a:pt x="11814" y="93188"/>
                  <a:pt x="11790" y="93188"/>
                </a:cubicBezTo>
                <a:cubicBezTo>
                  <a:pt x="11766" y="93188"/>
                  <a:pt x="11741" y="93142"/>
                  <a:pt x="11741" y="93097"/>
                </a:cubicBezTo>
                <a:cubicBezTo>
                  <a:pt x="11741" y="93028"/>
                  <a:pt x="11790" y="92963"/>
                  <a:pt x="11819" y="92963"/>
                </a:cubicBezTo>
                <a:close/>
                <a:moveTo>
                  <a:pt x="12211" y="92911"/>
                </a:moveTo>
                <a:lnTo>
                  <a:pt x="12211" y="93283"/>
                </a:lnTo>
                <a:cubicBezTo>
                  <a:pt x="12025" y="93097"/>
                  <a:pt x="12025" y="93097"/>
                  <a:pt x="11928" y="93097"/>
                </a:cubicBezTo>
                <a:cubicBezTo>
                  <a:pt x="11928" y="92955"/>
                  <a:pt x="11974" y="92931"/>
                  <a:pt x="12033" y="92931"/>
                </a:cubicBezTo>
                <a:cubicBezTo>
                  <a:pt x="12064" y="92931"/>
                  <a:pt x="12097" y="92938"/>
                  <a:pt x="12130" y="92938"/>
                </a:cubicBezTo>
                <a:cubicBezTo>
                  <a:pt x="12159" y="92938"/>
                  <a:pt x="12188" y="92932"/>
                  <a:pt x="12211" y="92911"/>
                </a:cubicBezTo>
                <a:close/>
                <a:moveTo>
                  <a:pt x="14791" y="93133"/>
                </a:moveTo>
                <a:cubicBezTo>
                  <a:pt x="14808" y="93133"/>
                  <a:pt x="14820" y="93154"/>
                  <a:pt x="14820" y="93186"/>
                </a:cubicBezTo>
                <a:cubicBezTo>
                  <a:pt x="14865" y="93328"/>
                  <a:pt x="14865" y="93352"/>
                  <a:pt x="14842" y="93352"/>
                </a:cubicBezTo>
                <a:cubicBezTo>
                  <a:pt x="14830" y="93352"/>
                  <a:pt x="14811" y="93346"/>
                  <a:pt x="14790" y="93346"/>
                </a:cubicBezTo>
                <a:cubicBezTo>
                  <a:pt x="14770" y="93346"/>
                  <a:pt x="14747" y="93351"/>
                  <a:pt x="14723" y="93373"/>
                </a:cubicBezTo>
                <a:cubicBezTo>
                  <a:pt x="14723" y="93197"/>
                  <a:pt x="14763" y="93133"/>
                  <a:pt x="14791" y="93133"/>
                </a:cubicBezTo>
                <a:close/>
                <a:moveTo>
                  <a:pt x="18150" y="93892"/>
                </a:moveTo>
                <a:cubicBezTo>
                  <a:pt x="18185" y="93892"/>
                  <a:pt x="18205" y="93932"/>
                  <a:pt x="18265" y="93932"/>
                </a:cubicBezTo>
                <a:cubicBezTo>
                  <a:pt x="18265" y="94034"/>
                  <a:pt x="18208" y="94110"/>
                  <a:pt x="18157" y="94110"/>
                </a:cubicBezTo>
                <a:cubicBezTo>
                  <a:pt x="18116" y="94110"/>
                  <a:pt x="18078" y="94059"/>
                  <a:pt x="18078" y="93932"/>
                </a:cubicBezTo>
                <a:cubicBezTo>
                  <a:pt x="18110" y="93902"/>
                  <a:pt x="18132" y="93892"/>
                  <a:pt x="18150" y="93892"/>
                </a:cubicBezTo>
                <a:close/>
                <a:moveTo>
                  <a:pt x="19685" y="93972"/>
                </a:moveTo>
                <a:cubicBezTo>
                  <a:pt x="19647" y="93972"/>
                  <a:pt x="19609" y="94024"/>
                  <a:pt x="19569" y="94215"/>
                </a:cubicBezTo>
                <a:cubicBezTo>
                  <a:pt x="19634" y="94215"/>
                  <a:pt x="19695" y="94172"/>
                  <a:pt x="19729" y="94172"/>
                </a:cubicBezTo>
                <a:cubicBezTo>
                  <a:pt x="19746" y="94172"/>
                  <a:pt x="19755" y="94183"/>
                  <a:pt x="19755" y="94215"/>
                </a:cubicBezTo>
                <a:cubicBezTo>
                  <a:pt x="19852" y="94118"/>
                  <a:pt x="19852" y="94118"/>
                  <a:pt x="19852" y="94029"/>
                </a:cubicBezTo>
                <a:lnTo>
                  <a:pt x="19852" y="94029"/>
                </a:lnTo>
                <a:cubicBezTo>
                  <a:pt x="19841" y="94039"/>
                  <a:pt x="19830" y="94043"/>
                  <a:pt x="19819" y="94043"/>
                </a:cubicBezTo>
                <a:cubicBezTo>
                  <a:pt x="19774" y="94043"/>
                  <a:pt x="19729" y="93972"/>
                  <a:pt x="19685" y="93972"/>
                </a:cubicBezTo>
                <a:close/>
                <a:moveTo>
                  <a:pt x="20794" y="94883"/>
                </a:moveTo>
                <a:cubicBezTo>
                  <a:pt x="20821" y="94883"/>
                  <a:pt x="20848" y="94906"/>
                  <a:pt x="20874" y="94961"/>
                </a:cubicBezTo>
                <a:cubicBezTo>
                  <a:pt x="20829" y="95099"/>
                  <a:pt x="20807" y="95121"/>
                  <a:pt x="20772" y="95121"/>
                </a:cubicBezTo>
                <a:cubicBezTo>
                  <a:pt x="20756" y="95121"/>
                  <a:pt x="20736" y="95116"/>
                  <a:pt x="20710" y="95116"/>
                </a:cubicBezTo>
                <a:cubicBezTo>
                  <a:pt x="20682" y="95116"/>
                  <a:pt x="20646" y="95122"/>
                  <a:pt x="20598" y="95147"/>
                </a:cubicBezTo>
                <a:cubicBezTo>
                  <a:pt x="20661" y="95015"/>
                  <a:pt x="20728" y="94883"/>
                  <a:pt x="20794" y="94883"/>
                </a:cubicBezTo>
                <a:close/>
                <a:moveTo>
                  <a:pt x="28053" y="95982"/>
                </a:moveTo>
                <a:cubicBezTo>
                  <a:pt x="28053" y="96168"/>
                  <a:pt x="27956" y="96168"/>
                  <a:pt x="28053" y="96265"/>
                </a:cubicBezTo>
                <a:cubicBezTo>
                  <a:pt x="28004" y="96310"/>
                  <a:pt x="27934" y="96357"/>
                  <a:pt x="27887" y="96357"/>
                </a:cubicBezTo>
                <a:cubicBezTo>
                  <a:pt x="27840" y="96357"/>
                  <a:pt x="27818" y="96310"/>
                  <a:pt x="27866" y="96168"/>
                </a:cubicBezTo>
                <a:lnTo>
                  <a:pt x="27866" y="96168"/>
                </a:lnTo>
                <a:cubicBezTo>
                  <a:pt x="27884" y="96187"/>
                  <a:pt x="27898" y="96195"/>
                  <a:pt x="27910" y="96195"/>
                </a:cubicBezTo>
                <a:cubicBezTo>
                  <a:pt x="27960" y="96195"/>
                  <a:pt x="27975" y="96060"/>
                  <a:pt x="28053" y="95982"/>
                </a:cubicBezTo>
                <a:close/>
                <a:moveTo>
                  <a:pt x="28426" y="96355"/>
                </a:moveTo>
                <a:cubicBezTo>
                  <a:pt x="28485" y="96355"/>
                  <a:pt x="28548" y="96398"/>
                  <a:pt x="28583" y="96398"/>
                </a:cubicBezTo>
                <a:cubicBezTo>
                  <a:pt x="28601" y="96398"/>
                  <a:pt x="28612" y="96387"/>
                  <a:pt x="28612" y="96355"/>
                </a:cubicBezTo>
                <a:lnTo>
                  <a:pt x="28612" y="96355"/>
                </a:lnTo>
                <a:cubicBezTo>
                  <a:pt x="28666" y="96413"/>
                  <a:pt x="28586" y="96505"/>
                  <a:pt x="28515" y="96505"/>
                </a:cubicBezTo>
                <a:cubicBezTo>
                  <a:pt x="28468" y="96505"/>
                  <a:pt x="28426" y="96466"/>
                  <a:pt x="28426" y="96355"/>
                </a:cubicBezTo>
                <a:close/>
                <a:moveTo>
                  <a:pt x="33271" y="98778"/>
                </a:moveTo>
                <a:cubicBezTo>
                  <a:pt x="33174" y="98778"/>
                  <a:pt x="33085" y="98778"/>
                  <a:pt x="33271" y="98964"/>
                </a:cubicBezTo>
                <a:lnTo>
                  <a:pt x="33271" y="98778"/>
                </a:lnTo>
                <a:close/>
                <a:moveTo>
                  <a:pt x="32969" y="98671"/>
                </a:moveTo>
                <a:cubicBezTo>
                  <a:pt x="33022" y="98671"/>
                  <a:pt x="33085" y="98726"/>
                  <a:pt x="33085" y="98778"/>
                </a:cubicBezTo>
                <a:cubicBezTo>
                  <a:pt x="33085" y="98874"/>
                  <a:pt x="32988" y="98874"/>
                  <a:pt x="32988" y="99061"/>
                </a:cubicBezTo>
                <a:cubicBezTo>
                  <a:pt x="32988" y="99061"/>
                  <a:pt x="32988" y="98964"/>
                  <a:pt x="32898" y="98964"/>
                </a:cubicBezTo>
                <a:cubicBezTo>
                  <a:pt x="32898" y="98919"/>
                  <a:pt x="32898" y="98919"/>
                  <a:pt x="32910" y="98919"/>
                </a:cubicBezTo>
                <a:cubicBezTo>
                  <a:pt x="32921" y="98919"/>
                  <a:pt x="32943" y="98919"/>
                  <a:pt x="32988" y="98874"/>
                </a:cubicBezTo>
                <a:cubicBezTo>
                  <a:pt x="32988" y="98874"/>
                  <a:pt x="32988" y="98778"/>
                  <a:pt x="32898" y="98778"/>
                </a:cubicBezTo>
                <a:cubicBezTo>
                  <a:pt x="32898" y="98699"/>
                  <a:pt x="32931" y="98671"/>
                  <a:pt x="32969" y="98671"/>
                </a:cubicBezTo>
                <a:close/>
                <a:moveTo>
                  <a:pt x="32153" y="101200"/>
                </a:moveTo>
                <a:lnTo>
                  <a:pt x="32153" y="101297"/>
                </a:lnTo>
                <a:cubicBezTo>
                  <a:pt x="32153" y="101484"/>
                  <a:pt x="32056" y="101484"/>
                  <a:pt x="32056" y="101484"/>
                </a:cubicBezTo>
                <a:cubicBezTo>
                  <a:pt x="32056" y="101297"/>
                  <a:pt x="32056" y="101297"/>
                  <a:pt x="32153" y="101200"/>
                </a:cubicBezTo>
                <a:close/>
                <a:moveTo>
                  <a:pt x="31035" y="103623"/>
                </a:moveTo>
                <a:cubicBezTo>
                  <a:pt x="31035" y="103683"/>
                  <a:pt x="30963" y="103813"/>
                  <a:pt x="30908" y="103813"/>
                </a:cubicBezTo>
                <a:cubicBezTo>
                  <a:pt x="30875" y="103813"/>
                  <a:pt x="30848" y="103764"/>
                  <a:pt x="30848" y="103623"/>
                </a:cubicBezTo>
                <a:close/>
                <a:moveTo>
                  <a:pt x="29171" y="105115"/>
                </a:moveTo>
                <a:cubicBezTo>
                  <a:pt x="29171" y="105301"/>
                  <a:pt x="29261" y="105398"/>
                  <a:pt x="29357" y="105487"/>
                </a:cubicBezTo>
                <a:cubicBezTo>
                  <a:pt x="29357" y="105301"/>
                  <a:pt x="29260" y="105397"/>
                  <a:pt x="29357" y="105211"/>
                </a:cubicBezTo>
                <a:cubicBezTo>
                  <a:pt x="29310" y="105211"/>
                  <a:pt x="29264" y="105233"/>
                  <a:pt x="29230" y="105233"/>
                </a:cubicBezTo>
                <a:cubicBezTo>
                  <a:pt x="29194" y="105233"/>
                  <a:pt x="29171" y="105209"/>
                  <a:pt x="29171" y="105115"/>
                </a:cubicBezTo>
                <a:close/>
                <a:moveTo>
                  <a:pt x="19677" y="106770"/>
                </a:moveTo>
                <a:cubicBezTo>
                  <a:pt x="19674" y="106776"/>
                  <a:pt x="19670" y="106783"/>
                  <a:pt x="19666" y="106791"/>
                </a:cubicBezTo>
                <a:lnTo>
                  <a:pt x="19666" y="106791"/>
                </a:lnTo>
                <a:cubicBezTo>
                  <a:pt x="19666" y="106791"/>
                  <a:pt x="19666" y="106791"/>
                  <a:pt x="19666" y="106792"/>
                </a:cubicBezTo>
                <a:lnTo>
                  <a:pt x="19689" y="106792"/>
                </a:lnTo>
                <a:cubicBezTo>
                  <a:pt x="19684" y="106784"/>
                  <a:pt x="19680" y="106776"/>
                  <a:pt x="19677" y="106770"/>
                </a:cubicBezTo>
                <a:close/>
                <a:moveTo>
                  <a:pt x="19689" y="106792"/>
                </a:moveTo>
                <a:cubicBezTo>
                  <a:pt x="19696" y="106803"/>
                  <a:pt x="19706" y="106813"/>
                  <a:pt x="19719" y="106813"/>
                </a:cubicBezTo>
                <a:cubicBezTo>
                  <a:pt x="19729" y="106813"/>
                  <a:pt x="19741" y="106807"/>
                  <a:pt x="19755" y="106792"/>
                </a:cubicBezTo>
                <a:close/>
                <a:moveTo>
                  <a:pt x="18361" y="106329"/>
                </a:moveTo>
                <a:cubicBezTo>
                  <a:pt x="18451" y="106419"/>
                  <a:pt x="18361" y="106605"/>
                  <a:pt x="18361" y="106792"/>
                </a:cubicBezTo>
                <a:cubicBezTo>
                  <a:pt x="18361" y="106840"/>
                  <a:pt x="18337" y="106840"/>
                  <a:pt x="18313" y="106840"/>
                </a:cubicBezTo>
                <a:cubicBezTo>
                  <a:pt x="18289" y="106840"/>
                  <a:pt x="18265" y="106840"/>
                  <a:pt x="18265" y="106888"/>
                </a:cubicBezTo>
                <a:lnTo>
                  <a:pt x="18265" y="106516"/>
                </a:lnTo>
                <a:cubicBezTo>
                  <a:pt x="18265" y="106516"/>
                  <a:pt x="18265" y="106702"/>
                  <a:pt x="18361" y="106792"/>
                </a:cubicBezTo>
                <a:lnTo>
                  <a:pt x="18361" y="106329"/>
                </a:lnTo>
                <a:close/>
                <a:moveTo>
                  <a:pt x="19265" y="106978"/>
                </a:moveTo>
                <a:cubicBezTo>
                  <a:pt x="19266" y="107023"/>
                  <a:pt x="19280" y="107077"/>
                  <a:pt x="19293" y="107131"/>
                </a:cubicBezTo>
                <a:lnTo>
                  <a:pt x="19293" y="107131"/>
                </a:lnTo>
                <a:lnTo>
                  <a:pt x="19293" y="106978"/>
                </a:lnTo>
                <a:close/>
                <a:moveTo>
                  <a:pt x="18453" y="107163"/>
                </a:moveTo>
                <a:cubicBezTo>
                  <a:pt x="18452" y="107163"/>
                  <a:pt x="18452" y="107164"/>
                  <a:pt x="18451" y="107164"/>
                </a:cubicBezTo>
                <a:cubicBezTo>
                  <a:pt x="18451" y="107167"/>
                  <a:pt x="18451" y="107170"/>
                  <a:pt x="18451" y="107173"/>
                </a:cubicBezTo>
                <a:lnTo>
                  <a:pt x="18451" y="107173"/>
                </a:lnTo>
                <a:cubicBezTo>
                  <a:pt x="18452" y="107170"/>
                  <a:pt x="18452" y="107166"/>
                  <a:pt x="18453" y="107163"/>
                </a:cubicBezTo>
                <a:close/>
                <a:moveTo>
                  <a:pt x="21731" y="106918"/>
                </a:moveTo>
                <a:cubicBezTo>
                  <a:pt x="21846" y="106918"/>
                  <a:pt x="21983" y="106978"/>
                  <a:pt x="22089" y="106978"/>
                </a:cubicBezTo>
                <a:cubicBezTo>
                  <a:pt x="22049" y="107169"/>
                  <a:pt x="21980" y="107221"/>
                  <a:pt x="21900" y="107221"/>
                </a:cubicBezTo>
                <a:cubicBezTo>
                  <a:pt x="21805" y="107221"/>
                  <a:pt x="21695" y="107150"/>
                  <a:pt x="21598" y="107150"/>
                </a:cubicBezTo>
                <a:cubicBezTo>
                  <a:pt x="21574" y="107150"/>
                  <a:pt x="21551" y="107154"/>
                  <a:pt x="21530" y="107164"/>
                </a:cubicBezTo>
                <a:lnTo>
                  <a:pt x="21530" y="107075"/>
                </a:lnTo>
                <a:cubicBezTo>
                  <a:pt x="21568" y="106953"/>
                  <a:pt x="21643" y="106918"/>
                  <a:pt x="21731" y="106918"/>
                </a:cubicBezTo>
                <a:close/>
                <a:moveTo>
                  <a:pt x="23183" y="107091"/>
                </a:moveTo>
                <a:cubicBezTo>
                  <a:pt x="23195" y="107112"/>
                  <a:pt x="23207" y="107133"/>
                  <a:pt x="23207" y="107164"/>
                </a:cubicBezTo>
                <a:cubicBezTo>
                  <a:pt x="23207" y="107164"/>
                  <a:pt x="23207" y="107261"/>
                  <a:pt x="23110" y="107261"/>
                </a:cubicBezTo>
                <a:cubicBezTo>
                  <a:pt x="23110" y="107135"/>
                  <a:pt x="23155" y="107135"/>
                  <a:pt x="23183" y="107091"/>
                </a:cubicBezTo>
                <a:close/>
                <a:moveTo>
                  <a:pt x="22890" y="107011"/>
                </a:moveTo>
                <a:cubicBezTo>
                  <a:pt x="22908" y="107011"/>
                  <a:pt x="22924" y="107034"/>
                  <a:pt x="22924" y="107075"/>
                </a:cubicBezTo>
                <a:cubicBezTo>
                  <a:pt x="22924" y="107223"/>
                  <a:pt x="22910" y="107267"/>
                  <a:pt x="22893" y="107267"/>
                </a:cubicBezTo>
                <a:cubicBezTo>
                  <a:pt x="22867" y="107267"/>
                  <a:pt x="22834" y="107164"/>
                  <a:pt x="22834" y="107164"/>
                </a:cubicBezTo>
                <a:cubicBezTo>
                  <a:pt x="22834" y="107056"/>
                  <a:pt x="22865" y="107011"/>
                  <a:pt x="22890" y="107011"/>
                </a:cubicBezTo>
                <a:close/>
                <a:moveTo>
                  <a:pt x="18548" y="106702"/>
                </a:moveTo>
                <a:cubicBezTo>
                  <a:pt x="18506" y="106822"/>
                  <a:pt x="18482" y="106996"/>
                  <a:pt x="18453" y="107163"/>
                </a:cubicBezTo>
                <a:lnTo>
                  <a:pt x="18453" y="107163"/>
                </a:lnTo>
                <a:cubicBezTo>
                  <a:pt x="18470" y="107147"/>
                  <a:pt x="18484" y="107141"/>
                  <a:pt x="18495" y="107141"/>
                </a:cubicBezTo>
                <a:cubicBezTo>
                  <a:pt x="18548" y="107141"/>
                  <a:pt x="18548" y="107278"/>
                  <a:pt x="18548" y="107351"/>
                </a:cubicBezTo>
                <a:cubicBezTo>
                  <a:pt x="18548" y="107261"/>
                  <a:pt x="18637" y="107164"/>
                  <a:pt x="18637" y="106978"/>
                </a:cubicBezTo>
                <a:cubicBezTo>
                  <a:pt x="18637" y="106978"/>
                  <a:pt x="18734" y="107164"/>
                  <a:pt x="18734" y="107261"/>
                </a:cubicBezTo>
                <a:cubicBezTo>
                  <a:pt x="18734" y="107261"/>
                  <a:pt x="18734" y="107075"/>
                  <a:pt x="18824" y="107075"/>
                </a:cubicBezTo>
                <a:cubicBezTo>
                  <a:pt x="18734" y="106792"/>
                  <a:pt x="18637" y="106978"/>
                  <a:pt x="18548" y="106702"/>
                </a:cubicBezTo>
                <a:close/>
                <a:moveTo>
                  <a:pt x="19293" y="107131"/>
                </a:moveTo>
                <a:lnTo>
                  <a:pt x="19293" y="107351"/>
                </a:lnTo>
                <a:cubicBezTo>
                  <a:pt x="19336" y="107308"/>
                  <a:pt x="19316" y="107220"/>
                  <a:pt x="19293" y="107131"/>
                </a:cubicBezTo>
                <a:close/>
                <a:moveTo>
                  <a:pt x="15752" y="106978"/>
                </a:moveTo>
                <a:lnTo>
                  <a:pt x="15752" y="107164"/>
                </a:lnTo>
                <a:cubicBezTo>
                  <a:pt x="15752" y="107261"/>
                  <a:pt x="15752" y="107261"/>
                  <a:pt x="15655" y="107261"/>
                </a:cubicBezTo>
                <a:cubicBezTo>
                  <a:pt x="15684" y="107342"/>
                  <a:pt x="15711" y="107375"/>
                  <a:pt x="15734" y="107375"/>
                </a:cubicBezTo>
                <a:cubicBezTo>
                  <a:pt x="15789" y="107375"/>
                  <a:pt x="15816" y="107178"/>
                  <a:pt x="15752" y="106978"/>
                </a:cubicBezTo>
                <a:close/>
                <a:moveTo>
                  <a:pt x="18637" y="107820"/>
                </a:moveTo>
                <a:cubicBezTo>
                  <a:pt x="18637" y="108007"/>
                  <a:pt x="18637" y="108007"/>
                  <a:pt x="18548" y="108007"/>
                </a:cubicBezTo>
                <a:lnTo>
                  <a:pt x="18548" y="107820"/>
                </a:lnTo>
                <a:close/>
                <a:moveTo>
                  <a:pt x="14329" y="108139"/>
                </a:moveTo>
                <a:cubicBezTo>
                  <a:pt x="14372" y="108139"/>
                  <a:pt x="14415" y="108160"/>
                  <a:pt x="14448" y="108193"/>
                </a:cubicBezTo>
                <a:cubicBezTo>
                  <a:pt x="14448" y="108469"/>
                  <a:pt x="14261" y="108469"/>
                  <a:pt x="14164" y="108469"/>
                </a:cubicBezTo>
                <a:cubicBezTo>
                  <a:pt x="14164" y="108222"/>
                  <a:pt x="14246" y="108139"/>
                  <a:pt x="14329" y="108139"/>
                </a:cubicBezTo>
                <a:close/>
                <a:moveTo>
                  <a:pt x="14164" y="108752"/>
                </a:moveTo>
                <a:cubicBezTo>
                  <a:pt x="14164" y="108882"/>
                  <a:pt x="14119" y="108921"/>
                  <a:pt x="14072" y="108921"/>
                </a:cubicBezTo>
                <a:cubicBezTo>
                  <a:pt x="14000" y="108921"/>
                  <a:pt x="13923" y="108827"/>
                  <a:pt x="14002" y="108827"/>
                </a:cubicBezTo>
                <a:cubicBezTo>
                  <a:pt x="14019" y="108827"/>
                  <a:pt x="14043" y="108831"/>
                  <a:pt x="14075" y="108842"/>
                </a:cubicBezTo>
                <a:cubicBezTo>
                  <a:pt x="14075" y="108752"/>
                  <a:pt x="14075" y="108752"/>
                  <a:pt x="14164" y="108752"/>
                </a:cubicBezTo>
                <a:close/>
                <a:moveTo>
                  <a:pt x="19196" y="106232"/>
                </a:moveTo>
                <a:cubicBezTo>
                  <a:pt x="19257" y="106348"/>
                  <a:pt x="19242" y="106430"/>
                  <a:pt x="19246" y="106430"/>
                </a:cubicBezTo>
                <a:cubicBezTo>
                  <a:pt x="19248" y="106430"/>
                  <a:pt x="19257" y="106400"/>
                  <a:pt x="19293" y="106329"/>
                </a:cubicBezTo>
                <a:lnTo>
                  <a:pt x="19293" y="106329"/>
                </a:lnTo>
                <a:cubicBezTo>
                  <a:pt x="19383" y="106702"/>
                  <a:pt x="19293" y="106792"/>
                  <a:pt x="19196" y="106978"/>
                </a:cubicBezTo>
                <a:lnTo>
                  <a:pt x="19265" y="106978"/>
                </a:lnTo>
                <a:cubicBezTo>
                  <a:pt x="19263" y="106941"/>
                  <a:pt x="19271" y="106909"/>
                  <a:pt x="19293" y="106888"/>
                </a:cubicBezTo>
                <a:lnTo>
                  <a:pt x="19293" y="106888"/>
                </a:lnTo>
                <a:cubicBezTo>
                  <a:pt x="19313" y="106929"/>
                  <a:pt x="19333" y="106943"/>
                  <a:pt x="19353" y="106943"/>
                </a:cubicBezTo>
                <a:cubicBezTo>
                  <a:pt x="19398" y="106943"/>
                  <a:pt x="19444" y="106872"/>
                  <a:pt x="19489" y="106872"/>
                </a:cubicBezTo>
                <a:cubicBezTo>
                  <a:pt x="19516" y="106872"/>
                  <a:pt x="19543" y="106897"/>
                  <a:pt x="19569" y="106978"/>
                </a:cubicBezTo>
                <a:cubicBezTo>
                  <a:pt x="19666" y="106978"/>
                  <a:pt x="19569" y="106888"/>
                  <a:pt x="19569" y="106888"/>
                </a:cubicBezTo>
                <a:cubicBezTo>
                  <a:pt x="19569" y="106850"/>
                  <a:pt x="19573" y="106835"/>
                  <a:pt x="19580" y="106835"/>
                </a:cubicBezTo>
                <a:cubicBezTo>
                  <a:pt x="19604" y="106835"/>
                  <a:pt x="19663" y="106994"/>
                  <a:pt x="19724" y="106994"/>
                </a:cubicBezTo>
                <a:cubicBezTo>
                  <a:pt x="19734" y="106994"/>
                  <a:pt x="19745" y="106989"/>
                  <a:pt x="19755" y="106978"/>
                </a:cubicBezTo>
                <a:cubicBezTo>
                  <a:pt x="19755" y="106888"/>
                  <a:pt x="19666" y="106888"/>
                  <a:pt x="19666" y="106888"/>
                </a:cubicBezTo>
                <a:cubicBezTo>
                  <a:pt x="19666" y="106843"/>
                  <a:pt x="19666" y="106812"/>
                  <a:pt x="19666" y="106792"/>
                </a:cubicBezTo>
                <a:lnTo>
                  <a:pt x="19666" y="106792"/>
                </a:lnTo>
                <a:cubicBezTo>
                  <a:pt x="19666" y="106791"/>
                  <a:pt x="19666" y="106791"/>
                  <a:pt x="19666" y="106791"/>
                </a:cubicBezTo>
                <a:lnTo>
                  <a:pt x="19666" y="106791"/>
                </a:lnTo>
                <a:cubicBezTo>
                  <a:pt x="19667" y="106767"/>
                  <a:pt x="19668" y="106759"/>
                  <a:pt x="19670" y="106759"/>
                </a:cubicBezTo>
                <a:cubicBezTo>
                  <a:pt x="19672" y="106759"/>
                  <a:pt x="19674" y="106763"/>
                  <a:pt x="19677" y="106770"/>
                </a:cubicBezTo>
                <a:lnTo>
                  <a:pt x="19677" y="106770"/>
                </a:lnTo>
                <a:cubicBezTo>
                  <a:pt x="19763" y="106613"/>
                  <a:pt x="19852" y="106694"/>
                  <a:pt x="19852" y="106516"/>
                </a:cubicBezTo>
                <a:cubicBezTo>
                  <a:pt x="19852" y="106633"/>
                  <a:pt x="19888" y="106751"/>
                  <a:pt x="19914" y="106751"/>
                </a:cubicBezTo>
                <a:cubicBezTo>
                  <a:pt x="19930" y="106751"/>
                  <a:pt x="19942" y="106710"/>
                  <a:pt x="19942" y="106605"/>
                </a:cubicBezTo>
                <a:cubicBezTo>
                  <a:pt x="20225" y="106888"/>
                  <a:pt x="20598" y="106888"/>
                  <a:pt x="20874" y="106888"/>
                </a:cubicBezTo>
                <a:lnTo>
                  <a:pt x="20874" y="107164"/>
                </a:lnTo>
                <a:cubicBezTo>
                  <a:pt x="20987" y="106997"/>
                  <a:pt x="21100" y="106964"/>
                  <a:pt x="21213" y="106964"/>
                </a:cubicBezTo>
                <a:cubicBezTo>
                  <a:pt x="21286" y="106964"/>
                  <a:pt x="21360" y="106978"/>
                  <a:pt x="21433" y="106978"/>
                </a:cubicBezTo>
                <a:lnTo>
                  <a:pt x="21433" y="107075"/>
                </a:lnTo>
                <a:cubicBezTo>
                  <a:pt x="21353" y="107235"/>
                  <a:pt x="21272" y="107274"/>
                  <a:pt x="21185" y="107274"/>
                </a:cubicBezTo>
                <a:cubicBezTo>
                  <a:pt x="21103" y="107274"/>
                  <a:pt x="21014" y="107240"/>
                  <a:pt x="20913" y="107240"/>
                </a:cubicBezTo>
                <a:cubicBezTo>
                  <a:pt x="20872" y="107240"/>
                  <a:pt x="20830" y="107245"/>
                  <a:pt x="20784" y="107261"/>
                </a:cubicBezTo>
                <a:cubicBezTo>
                  <a:pt x="20701" y="107261"/>
                  <a:pt x="20623" y="107465"/>
                  <a:pt x="20484" y="107465"/>
                </a:cubicBezTo>
                <a:cubicBezTo>
                  <a:pt x="20462" y="107465"/>
                  <a:pt x="20438" y="107460"/>
                  <a:pt x="20412" y="107448"/>
                </a:cubicBezTo>
                <a:cubicBezTo>
                  <a:pt x="20412" y="107338"/>
                  <a:pt x="20439" y="107313"/>
                  <a:pt x="20474" y="107313"/>
                </a:cubicBezTo>
                <a:cubicBezTo>
                  <a:pt x="20502" y="107313"/>
                  <a:pt x="20534" y="107330"/>
                  <a:pt x="20559" y="107330"/>
                </a:cubicBezTo>
                <a:cubicBezTo>
                  <a:pt x="20582" y="107330"/>
                  <a:pt x="20598" y="107316"/>
                  <a:pt x="20598" y="107261"/>
                </a:cubicBezTo>
                <a:cubicBezTo>
                  <a:pt x="20598" y="107213"/>
                  <a:pt x="20574" y="107213"/>
                  <a:pt x="20549" y="107213"/>
                </a:cubicBezTo>
                <a:cubicBezTo>
                  <a:pt x="20525" y="107213"/>
                  <a:pt x="20501" y="107213"/>
                  <a:pt x="20501" y="107164"/>
                </a:cubicBezTo>
                <a:cubicBezTo>
                  <a:pt x="20372" y="107514"/>
                  <a:pt x="20221" y="107598"/>
                  <a:pt x="20069" y="107598"/>
                </a:cubicBezTo>
                <a:cubicBezTo>
                  <a:pt x="19927" y="107598"/>
                  <a:pt x="19783" y="107525"/>
                  <a:pt x="19653" y="107525"/>
                </a:cubicBezTo>
                <a:cubicBezTo>
                  <a:pt x="19624" y="107525"/>
                  <a:pt x="19596" y="107528"/>
                  <a:pt x="19569" y="107537"/>
                </a:cubicBezTo>
                <a:cubicBezTo>
                  <a:pt x="19323" y="107537"/>
                  <a:pt x="19148" y="107834"/>
                  <a:pt x="18981" y="107834"/>
                </a:cubicBezTo>
                <a:cubicBezTo>
                  <a:pt x="18960" y="107834"/>
                  <a:pt x="18941" y="107830"/>
                  <a:pt x="18921" y="107820"/>
                </a:cubicBezTo>
                <a:cubicBezTo>
                  <a:pt x="18824" y="107723"/>
                  <a:pt x="18824" y="107723"/>
                  <a:pt x="18824" y="107634"/>
                </a:cubicBezTo>
                <a:cubicBezTo>
                  <a:pt x="18794" y="107696"/>
                  <a:pt x="18763" y="107717"/>
                  <a:pt x="18732" y="107717"/>
                </a:cubicBezTo>
                <a:cubicBezTo>
                  <a:pt x="18670" y="107717"/>
                  <a:pt x="18607" y="107634"/>
                  <a:pt x="18548" y="107634"/>
                </a:cubicBezTo>
                <a:cubicBezTo>
                  <a:pt x="18548" y="107524"/>
                  <a:pt x="18579" y="107479"/>
                  <a:pt x="18566" y="107479"/>
                </a:cubicBezTo>
                <a:cubicBezTo>
                  <a:pt x="18557" y="107479"/>
                  <a:pt x="18527" y="107500"/>
                  <a:pt x="18451" y="107537"/>
                </a:cubicBezTo>
                <a:cubicBezTo>
                  <a:pt x="18546" y="107354"/>
                  <a:pt x="18454" y="107351"/>
                  <a:pt x="18451" y="107173"/>
                </a:cubicBezTo>
                <a:lnTo>
                  <a:pt x="18451" y="107173"/>
                </a:lnTo>
                <a:cubicBezTo>
                  <a:pt x="18414" y="107384"/>
                  <a:pt x="18368" y="107580"/>
                  <a:pt x="18265" y="107634"/>
                </a:cubicBezTo>
                <a:cubicBezTo>
                  <a:pt x="18265" y="107820"/>
                  <a:pt x="18361" y="107820"/>
                  <a:pt x="18361" y="107910"/>
                </a:cubicBezTo>
                <a:cubicBezTo>
                  <a:pt x="18299" y="108035"/>
                  <a:pt x="18246" y="108066"/>
                  <a:pt x="18201" y="108066"/>
                </a:cubicBezTo>
                <a:cubicBezTo>
                  <a:pt x="18156" y="108066"/>
                  <a:pt x="18119" y="108037"/>
                  <a:pt x="18085" y="108037"/>
                </a:cubicBezTo>
                <a:cubicBezTo>
                  <a:pt x="18050" y="108037"/>
                  <a:pt x="18019" y="108068"/>
                  <a:pt x="17989" y="108193"/>
                </a:cubicBezTo>
                <a:cubicBezTo>
                  <a:pt x="17892" y="108096"/>
                  <a:pt x="17892" y="108096"/>
                  <a:pt x="17892" y="108007"/>
                </a:cubicBezTo>
                <a:cubicBezTo>
                  <a:pt x="17825" y="108007"/>
                  <a:pt x="17754" y="108161"/>
                  <a:pt x="17685" y="108161"/>
                </a:cubicBezTo>
                <a:cubicBezTo>
                  <a:pt x="17662" y="108161"/>
                  <a:pt x="17639" y="108143"/>
                  <a:pt x="17616" y="108096"/>
                </a:cubicBezTo>
                <a:lnTo>
                  <a:pt x="17616" y="108283"/>
                </a:lnTo>
                <a:cubicBezTo>
                  <a:pt x="17564" y="108153"/>
                  <a:pt x="17504" y="108111"/>
                  <a:pt x="17441" y="108111"/>
                </a:cubicBezTo>
                <a:cubicBezTo>
                  <a:pt x="17321" y="108111"/>
                  <a:pt x="17189" y="108264"/>
                  <a:pt x="17074" y="108264"/>
                </a:cubicBezTo>
                <a:cubicBezTo>
                  <a:pt x="17033" y="108264"/>
                  <a:pt x="16995" y="108245"/>
                  <a:pt x="16960" y="108193"/>
                </a:cubicBezTo>
                <a:cubicBezTo>
                  <a:pt x="16903" y="108369"/>
                  <a:pt x="16807" y="108433"/>
                  <a:pt x="16719" y="108433"/>
                </a:cubicBezTo>
                <a:cubicBezTo>
                  <a:pt x="16669" y="108433"/>
                  <a:pt x="16622" y="108412"/>
                  <a:pt x="16587" y="108379"/>
                </a:cubicBezTo>
                <a:cubicBezTo>
                  <a:pt x="16509" y="108615"/>
                  <a:pt x="16397" y="108701"/>
                  <a:pt x="16287" y="108701"/>
                </a:cubicBezTo>
                <a:cubicBezTo>
                  <a:pt x="16137" y="108701"/>
                  <a:pt x="15990" y="108539"/>
                  <a:pt x="15939" y="108379"/>
                </a:cubicBezTo>
                <a:cubicBezTo>
                  <a:pt x="15752" y="108379"/>
                  <a:pt x="15752" y="108566"/>
                  <a:pt x="15566" y="108566"/>
                </a:cubicBezTo>
                <a:cubicBezTo>
                  <a:pt x="15639" y="108639"/>
                  <a:pt x="15717" y="108776"/>
                  <a:pt x="15743" y="108776"/>
                </a:cubicBezTo>
                <a:cubicBezTo>
                  <a:pt x="15749" y="108776"/>
                  <a:pt x="15752" y="108769"/>
                  <a:pt x="15752" y="108752"/>
                </a:cubicBezTo>
                <a:lnTo>
                  <a:pt x="15752" y="108752"/>
                </a:lnTo>
                <a:cubicBezTo>
                  <a:pt x="15752" y="108920"/>
                  <a:pt x="15717" y="108952"/>
                  <a:pt x="15647" y="108952"/>
                </a:cubicBezTo>
                <a:cubicBezTo>
                  <a:pt x="15602" y="108952"/>
                  <a:pt x="15542" y="108939"/>
                  <a:pt x="15469" y="108939"/>
                </a:cubicBezTo>
                <a:lnTo>
                  <a:pt x="15566" y="108939"/>
                </a:lnTo>
                <a:cubicBezTo>
                  <a:pt x="15539" y="108921"/>
                  <a:pt x="15511" y="108913"/>
                  <a:pt x="15482" y="108913"/>
                </a:cubicBezTo>
                <a:cubicBezTo>
                  <a:pt x="15315" y="108913"/>
                  <a:pt x="15126" y="109174"/>
                  <a:pt x="14947" y="109174"/>
                </a:cubicBezTo>
                <a:cubicBezTo>
                  <a:pt x="14836" y="109174"/>
                  <a:pt x="14729" y="109074"/>
                  <a:pt x="14634" y="108752"/>
                </a:cubicBezTo>
                <a:cubicBezTo>
                  <a:pt x="14723" y="108752"/>
                  <a:pt x="14820" y="108752"/>
                  <a:pt x="14820" y="108566"/>
                </a:cubicBezTo>
                <a:lnTo>
                  <a:pt x="14820" y="108566"/>
                </a:lnTo>
                <a:cubicBezTo>
                  <a:pt x="14820" y="108580"/>
                  <a:pt x="14813" y="108585"/>
                  <a:pt x="14800" y="108585"/>
                </a:cubicBezTo>
                <a:cubicBezTo>
                  <a:pt x="14774" y="108585"/>
                  <a:pt x="14727" y="108564"/>
                  <a:pt x="14679" y="108564"/>
                </a:cubicBezTo>
                <a:cubicBezTo>
                  <a:pt x="14608" y="108564"/>
                  <a:pt x="14537" y="108611"/>
                  <a:pt x="14537" y="108842"/>
                </a:cubicBezTo>
                <a:cubicBezTo>
                  <a:pt x="14448" y="108842"/>
                  <a:pt x="14448" y="108752"/>
                  <a:pt x="14448" y="108566"/>
                </a:cubicBezTo>
                <a:cubicBezTo>
                  <a:pt x="14448" y="108469"/>
                  <a:pt x="14448" y="108283"/>
                  <a:pt x="14537" y="108283"/>
                </a:cubicBezTo>
                <a:cubicBezTo>
                  <a:pt x="14537" y="108228"/>
                  <a:pt x="14529" y="108214"/>
                  <a:pt x="14518" y="108214"/>
                </a:cubicBezTo>
                <a:cubicBezTo>
                  <a:pt x="14507" y="108214"/>
                  <a:pt x="14491" y="108231"/>
                  <a:pt x="14477" y="108231"/>
                </a:cubicBezTo>
                <a:cubicBezTo>
                  <a:pt x="14461" y="108231"/>
                  <a:pt x="14448" y="108206"/>
                  <a:pt x="14448" y="108096"/>
                </a:cubicBezTo>
                <a:cubicBezTo>
                  <a:pt x="14520" y="108096"/>
                  <a:pt x="14597" y="108217"/>
                  <a:pt x="14722" y="108217"/>
                </a:cubicBezTo>
                <a:cubicBezTo>
                  <a:pt x="14752" y="108217"/>
                  <a:pt x="14784" y="108210"/>
                  <a:pt x="14820" y="108193"/>
                </a:cubicBezTo>
                <a:cubicBezTo>
                  <a:pt x="14723" y="108096"/>
                  <a:pt x="14634" y="108007"/>
                  <a:pt x="14537" y="108007"/>
                </a:cubicBezTo>
                <a:cubicBezTo>
                  <a:pt x="14753" y="107723"/>
                  <a:pt x="14913" y="107599"/>
                  <a:pt x="15141" y="107599"/>
                </a:cubicBezTo>
                <a:cubicBezTo>
                  <a:pt x="15213" y="107599"/>
                  <a:pt x="15291" y="107611"/>
                  <a:pt x="15379" y="107634"/>
                </a:cubicBezTo>
                <a:cubicBezTo>
                  <a:pt x="15379" y="107351"/>
                  <a:pt x="15283" y="107448"/>
                  <a:pt x="15193" y="107164"/>
                </a:cubicBezTo>
                <a:lnTo>
                  <a:pt x="15193" y="107164"/>
                </a:lnTo>
                <a:cubicBezTo>
                  <a:pt x="15219" y="107174"/>
                  <a:pt x="15244" y="107178"/>
                  <a:pt x="15267" y="107178"/>
                </a:cubicBezTo>
                <a:cubicBezTo>
                  <a:pt x="15447" y="107178"/>
                  <a:pt x="15544" y="106934"/>
                  <a:pt x="15664" y="106934"/>
                </a:cubicBezTo>
                <a:cubicBezTo>
                  <a:pt x="15692" y="106934"/>
                  <a:pt x="15721" y="106947"/>
                  <a:pt x="15752" y="106978"/>
                </a:cubicBezTo>
                <a:cubicBezTo>
                  <a:pt x="15842" y="106978"/>
                  <a:pt x="15939" y="106888"/>
                  <a:pt x="15939" y="106888"/>
                </a:cubicBezTo>
                <a:lnTo>
                  <a:pt x="15939" y="106888"/>
                </a:lnTo>
                <a:cubicBezTo>
                  <a:pt x="15939" y="107075"/>
                  <a:pt x="15939" y="107075"/>
                  <a:pt x="15842" y="107075"/>
                </a:cubicBezTo>
                <a:cubicBezTo>
                  <a:pt x="15866" y="107145"/>
                  <a:pt x="15897" y="107173"/>
                  <a:pt x="15930" y="107173"/>
                </a:cubicBezTo>
                <a:cubicBezTo>
                  <a:pt x="16027" y="107173"/>
                  <a:pt x="16148" y="106931"/>
                  <a:pt x="16214" y="106792"/>
                </a:cubicBezTo>
                <a:cubicBezTo>
                  <a:pt x="16225" y="106782"/>
                  <a:pt x="16233" y="106778"/>
                  <a:pt x="16239" y="106778"/>
                </a:cubicBezTo>
                <a:cubicBezTo>
                  <a:pt x="16292" y="106778"/>
                  <a:pt x="16214" y="107075"/>
                  <a:pt x="16214" y="107075"/>
                </a:cubicBezTo>
                <a:cubicBezTo>
                  <a:pt x="16268" y="106972"/>
                  <a:pt x="16432" y="106897"/>
                  <a:pt x="16584" y="106897"/>
                </a:cubicBezTo>
                <a:cubicBezTo>
                  <a:pt x="16709" y="106897"/>
                  <a:pt x="16827" y="106947"/>
                  <a:pt x="16870" y="107075"/>
                </a:cubicBezTo>
                <a:cubicBezTo>
                  <a:pt x="16960" y="106978"/>
                  <a:pt x="16960" y="106888"/>
                  <a:pt x="16960" y="106702"/>
                </a:cubicBezTo>
                <a:cubicBezTo>
                  <a:pt x="16986" y="106676"/>
                  <a:pt x="17005" y="106664"/>
                  <a:pt x="17019" y="106664"/>
                </a:cubicBezTo>
                <a:cubicBezTo>
                  <a:pt x="17057" y="106664"/>
                  <a:pt x="17057" y="106752"/>
                  <a:pt x="17057" y="106888"/>
                </a:cubicBezTo>
                <a:cubicBezTo>
                  <a:pt x="17089" y="106754"/>
                  <a:pt x="17123" y="106704"/>
                  <a:pt x="17161" y="106704"/>
                </a:cubicBezTo>
                <a:cubicBezTo>
                  <a:pt x="17228" y="106704"/>
                  <a:pt x="17311" y="106859"/>
                  <a:pt x="17430" y="106978"/>
                </a:cubicBezTo>
                <a:cubicBezTo>
                  <a:pt x="17430" y="106978"/>
                  <a:pt x="17333" y="106702"/>
                  <a:pt x="17430" y="106702"/>
                </a:cubicBezTo>
                <a:lnTo>
                  <a:pt x="17430" y="106888"/>
                </a:lnTo>
                <a:cubicBezTo>
                  <a:pt x="17506" y="106888"/>
                  <a:pt x="17517" y="106682"/>
                  <a:pt x="17579" y="106682"/>
                </a:cubicBezTo>
                <a:cubicBezTo>
                  <a:pt x="17590" y="106682"/>
                  <a:pt x="17602" y="106688"/>
                  <a:pt x="17616" y="106702"/>
                </a:cubicBezTo>
                <a:lnTo>
                  <a:pt x="17616" y="106888"/>
                </a:lnTo>
                <a:cubicBezTo>
                  <a:pt x="17629" y="106874"/>
                  <a:pt x="17640" y="106868"/>
                  <a:pt x="17650" y="106868"/>
                </a:cubicBezTo>
                <a:cubicBezTo>
                  <a:pt x="17705" y="106868"/>
                  <a:pt x="17705" y="107075"/>
                  <a:pt x="17705" y="107075"/>
                </a:cubicBezTo>
                <a:cubicBezTo>
                  <a:pt x="17705" y="106978"/>
                  <a:pt x="17705" y="106792"/>
                  <a:pt x="17802" y="106605"/>
                </a:cubicBezTo>
                <a:cubicBezTo>
                  <a:pt x="17802" y="106573"/>
                  <a:pt x="17814" y="106552"/>
                  <a:pt x="17829" y="106552"/>
                </a:cubicBezTo>
                <a:cubicBezTo>
                  <a:pt x="17855" y="106552"/>
                  <a:pt x="17892" y="106616"/>
                  <a:pt x="17892" y="106792"/>
                </a:cubicBezTo>
                <a:cubicBezTo>
                  <a:pt x="17874" y="106811"/>
                  <a:pt x="17860" y="106819"/>
                  <a:pt x="17849" y="106819"/>
                </a:cubicBezTo>
                <a:cubicBezTo>
                  <a:pt x="17802" y="106819"/>
                  <a:pt x="17802" y="106683"/>
                  <a:pt x="17802" y="106605"/>
                </a:cubicBezTo>
                <a:lnTo>
                  <a:pt x="17802" y="106978"/>
                </a:lnTo>
                <a:cubicBezTo>
                  <a:pt x="17830" y="106920"/>
                  <a:pt x="17849" y="106898"/>
                  <a:pt x="17865" y="106898"/>
                </a:cubicBezTo>
                <a:cubicBezTo>
                  <a:pt x="17901" y="106898"/>
                  <a:pt x="17922" y="107008"/>
                  <a:pt x="17989" y="107075"/>
                </a:cubicBezTo>
                <a:cubicBezTo>
                  <a:pt x="17989" y="106888"/>
                  <a:pt x="18078" y="106702"/>
                  <a:pt x="17989" y="106419"/>
                </a:cubicBezTo>
                <a:lnTo>
                  <a:pt x="17989" y="106419"/>
                </a:lnTo>
                <a:cubicBezTo>
                  <a:pt x="18078" y="106516"/>
                  <a:pt x="18175" y="106605"/>
                  <a:pt x="18175" y="106702"/>
                </a:cubicBezTo>
                <a:cubicBezTo>
                  <a:pt x="18175" y="106888"/>
                  <a:pt x="18175" y="106888"/>
                  <a:pt x="18078" y="106888"/>
                </a:cubicBezTo>
                <a:cubicBezTo>
                  <a:pt x="18078" y="106888"/>
                  <a:pt x="18078" y="107164"/>
                  <a:pt x="18175" y="107261"/>
                </a:cubicBezTo>
                <a:cubicBezTo>
                  <a:pt x="18175" y="107164"/>
                  <a:pt x="18078" y="107075"/>
                  <a:pt x="18175" y="106978"/>
                </a:cubicBezTo>
                <a:lnTo>
                  <a:pt x="18265" y="107075"/>
                </a:lnTo>
                <a:cubicBezTo>
                  <a:pt x="18361" y="107164"/>
                  <a:pt x="18265" y="107164"/>
                  <a:pt x="18265" y="107351"/>
                </a:cubicBezTo>
                <a:cubicBezTo>
                  <a:pt x="18436" y="107179"/>
                  <a:pt x="18374" y="106691"/>
                  <a:pt x="18509" y="106691"/>
                </a:cubicBezTo>
                <a:cubicBezTo>
                  <a:pt x="18520" y="106691"/>
                  <a:pt x="18533" y="106694"/>
                  <a:pt x="18548" y="106702"/>
                </a:cubicBezTo>
                <a:cubicBezTo>
                  <a:pt x="18548" y="106605"/>
                  <a:pt x="18451" y="106516"/>
                  <a:pt x="18451" y="106516"/>
                </a:cubicBezTo>
                <a:cubicBezTo>
                  <a:pt x="18503" y="106361"/>
                  <a:pt x="18569" y="106313"/>
                  <a:pt x="18641" y="106313"/>
                </a:cubicBezTo>
                <a:cubicBezTo>
                  <a:pt x="18757" y="106313"/>
                  <a:pt x="18890" y="106435"/>
                  <a:pt x="19006" y="106435"/>
                </a:cubicBezTo>
                <a:cubicBezTo>
                  <a:pt x="19079" y="106435"/>
                  <a:pt x="19145" y="106388"/>
                  <a:pt x="19196" y="106232"/>
                </a:cubicBezTo>
                <a:close/>
                <a:moveTo>
                  <a:pt x="17510" y="109154"/>
                </a:moveTo>
                <a:cubicBezTo>
                  <a:pt x="17537" y="109154"/>
                  <a:pt x="17561" y="109214"/>
                  <a:pt x="17616" y="109214"/>
                </a:cubicBezTo>
                <a:cubicBezTo>
                  <a:pt x="17616" y="109337"/>
                  <a:pt x="17598" y="109371"/>
                  <a:pt x="17570" y="109371"/>
                </a:cubicBezTo>
                <a:cubicBezTo>
                  <a:pt x="17534" y="109371"/>
                  <a:pt x="17480" y="109311"/>
                  <a:pt x="17430" y="109311"/>
                </a:cubicBezTo>
                <a:cubicBezTo>
                  <a:pt x="17468" y="109189"/>
                  <a:pt x="17490" y="109154"/>
                  <a:pt x="17510" y="109154"/>
                </a:cubicBezTo>
                <a:close/>
                <a:moveTo>
                  <a:pt x="15655" y="109125"/>
                </a:moveTo>
                <a:cubicBezTo>
                  <a:pt x="15469" y="109401"/>
                  <a:pt x="15469" y="109498"/>
                  <a:pt x="15283" y="109587"/>
                </a:cubicBezTo>
                <a:cubicBezTo>
                  <a:pt x="15283" y="109401"/>
                  <a:pt x="15379" y="109587"/>
                  <a:pt x="15283" y="109311"/>
                </a:cubicBezTo>
                <a:cubicBezTo>
                  <a:pt x="15469" y="109311"/>
                  <a:pt x="15566" y="109125"/>
                  <a:pt x="15655" y="109125"/>
                </a:cubicBezTo>
                <a:close/>
                <a:moveTo>
                  <a:pt x="23784" y="120337"/>
                </a:moveTo>
                <a:cubicBezTo>
                  <a:pt x="23827" y="120337"/>
                  <a:pt x="23856" y="120397"/>
                  <a:pt x="23856" y="120397"/>
                </a:cubicBezTo>
                <a:cubicBezTo>
                  <a:pt x="23856" y="120507"/>
                  <a:pt x="23824" y="120552"/>
                  <a:pt x="23779" y="120552"/>
                </a:cubicBezTo>
                <a:cubicBezTo>
                  <a:pt x="23747" y="120552"/>
                  <a:pt x="23709" y="120530"/>
                  <a:pt x="23669" y="120494"/>
                </a:cubicBezTo>
                <a:cubicBezTo>
                  <a:pt x="23711" y="120371"/>
                  <a:pt x="23752" y="120337"/>
                  <a:pt x="23784" y="120337"/>
                </a:cubicBezTo>
                <a:close/>
                <a:moveTo>
                  <a:pt x="20412" y="121239"/>
                </a:moveTo>
                <a:cubicBezTo>
                  <a:pt x="20412" y="121426"/>
                  <a:pt x="20315" y="121329"/>
                  <a:pt x="20315" y="121515"/>
                </a:cubicBezTo>
                <a:cubicBezTo>
                  <a:pt x="20328" y="121529"/>
                  <a:pt x="20340" y="121535"/>
                  <a:pt x="20350" y="121535"/>
                </a:cubicBezTo>
                <a:cubicBezTo>
                  <a:pt x="20412" y="121535"/>
                  <a:pt x="20412" y="121316"/>
                  <a:pt x="20412" y="121239"/>
                </a:cubicBezTo>
                <a:close/>
                <a:moveTo>
                  <a:pt x="18361" y="121798"/>
                </a:moveTo>
                <a:lnTo>
                  <a:pt x="18361" y="121888"/>
                </a:lnTo>
                <a:lnTo>
                  <a:pt x="18265" y="121888"/>
                </a:lnTo>
                <a:lnTo>
                  <a:pt x="18361" y="121798"/>
                </a:lnTo>
                <a:close/>
                <a:moveTo>
                  <a:pt x="18499" y="121821"/>
                </a:moveTo>
                <a:cubicBezTo>
                  <a:pt x="18524" y="121821"/>
                  <a:pt x="18548" y="121843"/>
                  <a:pt x="18548" y="121888"/>
                </a:cubicBezTo>
                <a:lnTo>
                  <a:pt x="18451" y="121888"/>
                </a:lnTo>
                <a:cubicBezTo>
                  <a:pt x="18451" y="121843"/>
                  <a:pt x="18475" y="121821"/>
                  <a:pt x="18499" y="121821"/>
                </a:cubicBezTo>
                <a:close/>
                <a:moveTo>
                  <a:pt x="19267" y="121781"/>
                </a:moveTo>
                <a:cubicBezTo>
                  <a:pt x="19320" y="121781"/>
                  <a:pt x="19383" y="121836"/>
                  <a:pt x="19383" y="121888"/>
                </a:cubicBezTo>
                <a:lnTo>
                  <a:pt x="19196" y="121888"/>
                </a:lnTo>
                <a:cubicBezTo>
                  <a:pt x="19196" y="121810"/>
                  <a:pt x="19229" y="121781"/>
                  <a:pt x="19267" y="121781"/>
                </a:cubicBezTo>
                <a:close/>
                <a:moveTo>
                  <a:pt x="17854" y="122364"/>
                </a:moveTo>
                <a:cubicBezTo>
                  <a:pt x="17858" y="122396"/>
                  <a:pt x="17869" y="122424"/>
                  <a:pt x="17892" y="122447"/>
                </a:cubicBezTo>
                <a:cubicBezTo>
                  <a:pt x="17892" y="122447"/>
                  <a:pt x="17876" y="122408"/>
                  <a:pt x="17854" y="122364"/>
                </a:cubicBezTo>
                <a:close/>
                <a:moveTo>
                  <a:pt x="16863" y="122880"/>
                </a:moveTo>
                <a:cubicBezTo>
                  <a:pt x="16924" y="122880"/>
                  <a:pt x="17004" y="122957"/>
                  <a:pt x="17057" y="123006"/>
                </a:cubicBezTo>
                <a:cubicBezTo>
                  <a:pt x="16979" y="123006"/>
                  <a:pt x="16905" y="123127"/>
                  <a:pt x="16829" y="123127"/>
                </a:cubicBezTo>
                <a:cubicBezTo>
                  <a:pt x="16811" y="123127"/>
                  <a:pt x="16792" y="123120"/>
                  <a:pt x="16774" y="123103"/>
                </a:cubicBezTo>
                <a:cubicBezTo>
                  <a:pt x="16774" y="122933"/>
                  <a:pt x="16812" y="122880"/>
                  <a:pt x="16863" y="122880"/>
                </a:cubicBezTo>
                <a:close/>
                <a:moveTo>
                  <a:pt x="17494" y="122341"/>
                </a:moveTo>
                <a:cubicBezTo>
                  <a:pt x="17453" y="122341"/>
                  <a:pt x="17486" y="122558"/>
                  <a:pt x="17384" y="122558"/>
                </a:cubicBezTo>
                <a:cubicBezTo>
                  <a:pt x="17370" y="122558"/>
                  <a:pt x="17353" y="122554"/>
                  <a:pt x="17333" y="122544"/>
                </a:cubicBezTo>
                <a:lnTo>
                  <a:pt x="17333" y="122544"/>
                </a:lnTo>
                <a:cubicBezTo>
                  <a:pt x="17333" y="122820"/>
                  <a:pt x="17519" y="122730"/>
                  <a:pt x="17519" y="122917"/>
                </a:cubicBezTo>
                <a:cubicBezTo>
                  <a:pt x="17588" y="123048"/>
                  <a:pt x="17701" y="123180"/>
                  <a:pt x="17761" y="123180"/>
                </a:cubicBezTo>
                <a:cubicBezTo>
                  <a:pt x="17786" y="123180"/>
                  <a:pt x="17802" y="123157"/>
                  <a:pt x="17802" y="123103"/>
                </a:cubicBezTo>
                <a:cubicBezTo>
                  <a:pt x="17705" y="123006"/>
                  <a:pt x="17519" y="122820"/>
                  <a:pt x="17519" y="122447"/>
                </a:cubicBezTo>
                <a:lnTo>
                  <a:pt x="17519" y="122357"/>
                </a:lnTo>
                <a:cubicBezTo>
                  <a:pt x="17509" y="122346"/>
                  <a:pt x="17501" y="122341"/>
                  <a:pt x="17494" y="122341"/>
                </a:cubicBezTo>
                <a:close/>
                <a:moveTo>
                  <a:pt x="15566" y="123006"/>
                </a:moveTo>
                <a:cubicBezTo>
                  <a:pt x="15566" y="123159"/>
                  <a:pt x="15500" y="123312"/>
                  <a:pt x="15477" y="123312"/>
                </a:cubicBezTo>
                <a:cubicBezTo>
                  <a:pt x="15472" y="123312"/>
                  <a:pt x="15469" y="123305"/>
                  <a:pt x="15469" y="123289"/>
                </a:cubicBezTo>
                <a:cubicBezTo>
                  <a:pt x="15469" y="123103"/>
                  <a:pt x="15469" y="123006"/>
                  <a:pt x="15566" y="123006"/>
                </a:cubicBezTo>
                <a:close/>
                <a:moveTo>
                  <a:pt x="16486" y="123041"/>
                </a:moveTo>
                <a:cubicBezTo>
                  <a:pt x="16514" y="123041"/>
                  <a:pt x="16536" y="123103"/>
                  <a:pt x="16587" y="123103"/>
                </a:cubicBezTo>
                <a:cubicBezTo>
                  <a:pt x="16587" y="123240"/>
                  <a:pt x="16539" y="123324"/>
                  <a:pt x="16475" y="123324"/>
                </a:cubicBezTo>
                <a:cubicBezTo>
                  <a:pt x="16452" y="123324"/>
                  <a:pt x="16427" y="123313"/>
                  <a:pt x="16401" y="123289"/>
                </a:cubicBezTo>
                <a:cubicBezTo>
                  <a:pt x="16401" y="123220"/>
                  <a:pt x="16414" y="123202"/>
                  <a:pt x="16431" y="123202"/>
                </a:cubicBezTo>
                <a:cubicBezTo>
                  <a:pt x="16449" y="123202"/>
                  <a:pt x="16470" y="123222"/>
                  <a:pt x="16484" y="123222"/>
                </a:cubicBezTo>
                <a:cubicBezTo>
                  <a:pt x="16492" y="123222"/>
                  <a:pt x="16498" y="123215"/>
                  <a:pt x="16498" y="123192"/>
                </a:cubicBezTo>
                <a:cubicBezTo>
                  <a:pt x="16528" y="123163"/>
                  <a:pt x="16537" y="123153"/>
                  <a:pt x="16534" y="123153"/>
                </a:cubicBezTo>
                <a:cubicBezTo>
                  <a:pt x="16527" y="123153"/>
                  <a:pt x="16465" y="123192"/>
                  <a:pt x="16401" y="123192"/>
                </a:cubicBezTo>
                <a:cubicBezTo>
                  <a:pt x="16442" y="123075"/>
                  <a:pt x="16466" y="123041"/>
                  <a:pt x="16486" y="123041"/>
                </a:cubicBezTo>
                <a:close/>
                <a:moveTo>
                  <a:pt x="17134" y="123087"/>
                </a:moveTo>
                <a:cubicBezTo>
                  <a:pt x="17166" y="123087"/>
                  <a:pt x="17204" y="123103"/>
                  <a:pt x="17243" y="123103"/>
                </a:cubicBezTo>
                <a:cubicBezTo>
                  <a:pt x="17243" y="123289"/>
                  <a:pt x="17146" y="123289"/>
                  <a:pt x="17146" y="123379"/>
                </a:cubicBezTo>
                <a:cubicBezTo>
                  <a:pt x="17146" y="123379"/>
                  <a:pt x="17146" y="123261"/>
                  <a:pt x="17102" y="123261"/>
                </a:cubicBezTo>
                <a:cubicBezTo>
                  <a:pt x="17090" y="123261"/>
                  <a:pt x="17075" y="123269"/>
                  <a:pt x="17057" y="123289"/>
                </a:cubicBezTo>
                <a:cubicBezTo>
                  <a:pt x="17057" y="123121"/>
                  <a:pt x="17088" y="123087"/>
                  <a:pt x="17134" y="123087"/>
                </a:cubicBezTo>
                <a:close/>
                <a:moveTo>
                  <a:pt x="15655" y="123103"/>
                </a:moveTo>
                <a:lnTo>
                  <a:pt x="15655" y="123103"/>
                </a:lnTo>
                <a:cubicBezTo>
                  <a:pt x="15752" y="123192"/>
                  <a:pt x="15752" y="123289"/>
                  <a:pt x="15842" y="123289"/>
                </a:cubicBezTo>
                <a:cubicBezTo>
                  <a:pt x="15798" y="123381"/>
                  <a:pt x="15752" y="123404"/>
                  <a:pt x="15717" y="123404"/>
                </a:cubicBezTo>
                <a:cubicBezTo>
                  <a:pt x="15680" y="123404"/>
                  <a:pt x="15655" y="123379"/>
                  <a:pt x="15655" y="123379"/>
                </a:cubicBezTo>
                <a:cubicBezTo>
                  <a:pt x="15655" y="123192"/>
                  <a:pt x="15752" y="123379"/>
                  <a:pt x="15655" y="123103"/>
                </a:cubicBezTo>
                <a:close/>
                <a:moveTo>
                  <a:pt x="16918" y="123169"/>
                </a:moveTo>
                <a:cubicBezTo>
                  <a:pt x="16930" y="123169"/>
                  <a:pt x="16943" y="123176"/>
                  <a:pt x="16960" y="123192"/>
                </a:cubicBezTo>
                <a:cubicBezTo>
                  <a:pt x="16960" y="123328"/>
                  <a:pt x="16912" y="123417"/>
                  <a:pt x="16849" y="123417"/>
                </a:cubicBezTo>
                <a:cubicBezTo>
                  <a:pt x="16825" y="123417"/>
                  <a:pt x="16800" y="123405"/>
                  <a:pt x="16774" y="123379"/>
                </a:cubicBezTo>
                <a:cubicBezTo>
                  <a:pt x="16852" y="123306"/>
                  <a:pt x="16867" y="123169"/>
                  <a:pt x="16918" y="123169"/>
                </a:cubicBezTo>
                <a:close/>
                <a:moveTo>
                  <a:pt x="15383" y="123060"/>
                </a:moveTo>
                <a:cubicBezTo>
                  <a:pt x="15389" y="123060"/>
                  <a:pt x="15409" y="123103"/>
                  <a:pt x="15469" y="123103"/>
                </a:cubicBezTo>
                <a:cubicBezTo>
                  <a:pt x="15379" y="123192"/>
                  <a:pt x="15379" y="123379"/>
                  <a:pt x="15469" y="123379"/>
                </a:cubicBezTo>
                <a:cubicBezTo>
                  <a:pt x="15424" y="123427"/>
                  <a:pt x="15378" y="123427"/>
                  <a:pt x="15319" y="123427"/>
                </a:cubicBezTo>
                <a:cubicBezTo>
                  <a:pt x="15260" y="123427"/>
                  <a:pt x="15189" y="123427"/>
                  <a:pt x="15096" y="123476"/>
                </a:cubicBezTo>
                <a:cubicBezTo>
                  <a:pt x="15145" y="123289"/>
                  <a:pt x="15215" y="123289"/>
                  <a:pt x="15274" y="123289"/>
                </a:cubicBezTo>
                <a:cubicBezTo>
                  <a:pt x="15333" y="123289"/>
                  <a:pt x="15379" y="123289"/>
                  <a:pt x="15379" y="123103"/>
                </a:cubicBezTo>
                <a:cubicBezTo>
                  <a:pt x="15379" y="123071"/>
                  <a:pt x="15379" y="123060"/>
                  <a:pt x="15383" y="123060"/>
                </a:cubicBezTo>
                <a:close/>
                <a:moveTo>
                  <a:pt x="15756" y="123625"/>
                </a:moveTo>
                <a:cubicBezTo>
                  <a:pt x="15802" y="123625"/>
                  <a:pt x="15848" y="123681"/>
                  <a:pt x="15895" y="123681"/>
                </a:cubicBezTo>
                <a:cubicBezTo>
                  <a:pt x="15909" y="123681"/>
                  <a:pt x="15924" y="123676"/>
                  <a:pt x="15939" y="123662"/>
                </a:cubicBezTo>
                <a:lnTo>
                  <a:pt x="15939" y="123662"/>
                </a:lnTo>
                <a:cubicBezTo>
                  <a:pt x="15910" y="123743"/>
                  <a:pt x="15883" y="123768"/>
                  <a:pt x="15855" y="123768"/>
                </a:cubicBezTo>
                <a:cubicBezTo>
                  <a:pt x="15809" y="123768"/>
                  <a:pt x="15764" y="123697"/>
                  <a:pt x="15718" y="123697"/>
                </a:cubicBezTo>
                <a:cubicBezTo>
                  <a:pt x="15697" y="123697"/>
                  <a:pt x="15676" y="123711"/>
                  <a:pt x="15655" y="123751"/>
                </a:cubicBezTo>
                <a:cubicBezTo>
                  <a:pt x="15690" y="123654"/>
                  <a:pt x="15723" y="123625"/>
                  <a:pt x="15756" y="123625"/>
                </a:cubicBezTo>
                <a:close/>
                <a:moveTo>
                  <a:pt x="17048" y="123629"/>
                </a:moveTo>
                <a:lnTo>
                  <a:pt x="17048" y="123629"/>
                </a:lnTo>
                <a:cubicBezTo>
                  <a:pt x="17018" y="123670"/>
                  <a:pt x="16991" y="123728"/>
                  <a:pt x="16966" y="123791"/>
                </a:cubicBezTo>
                <a:lnTo>
                  <a:pt x="16966" y="123791"/>
                </a:lnTo>
                <a:cubicBezTo>
                  <a:pt x="17013" y="123765"/>
                  <a:pt x="17057" y="123735"/>
                  <a:pt x="17057" y="123662"/>
                </a:cubicBezTo>
                <a:cubicBezTo>
                  <a:pt x="17054" y="123650"/>
                  <a:pt x="17051" y="123639"/>
                  <a:pt x="17048" y="123629"/>
                </a:cubicBezTo>
                <a:close/>
                <a:moveTo>
                  <a:pt x="13792" y="123476"/>
                </a:moveTo>
                <a:cubicBezTo>
                  <a:pt x="13792" y="123662"/>
                  <a:pt x="13702" y="123751"/>
                  <a:pt x="13702" y="123848"/>
                </a:cubicBezTo>
                <a:lnTo>
                  <a:pt x="13702" y="123476"/>
                </a:lnTo>
                <a:close/>
                <a:moveTo>
                  <a:pt x="15655" y="123662"/>
                </a:moveTo>
                <a:cubicBezTo>
                  <a:pt x="15655" y="123718"/>
                  <a:pt x="15583" y="123849"/>
                  <a:pt x="15506" y="123849"/>
                </a:cubicBezTo>
                <a:cubicBezTo>
                  <a:pt x="15460" y="123849"/>
                  <a:pt x="15413" y="123802"/>
                  <a:pt x="15379" y="123662"/>
                </a:cubicBezTo>
                <a:lnTo>
                  <a:pt x="15379" y="123662"/>
                </a:lnTo>
                <a:cubicBezTo>
                  <a:pt x="15409" y="123724"/>
                  <a:pt x="15440" y="123745"/>
                  <a:pt x="15471" y="123745"/>
                </a:cubicBezTo>
                <a:cubicBezTo>
                  <a:pt x="15533" y="123745"/>
                  <a:pt x="15596" y="123662"/>
                  <a:pt x="15655" y="123662"/>
                </a:cubicBezTo>
                <a:close/>
                <a:moveTo>
                  <a:pt x="14624" y="123132"/>
                </a:moveTo>
                <a:cubicBezTo>
                  <a:pt x="14705" y="123132"/>
                  <a:pt x="14791" y="123167"/>
                  <a:pt x="14910" y="123289"/>
                </a:cubicBezTo>
                <a:cubicBezTo>
                  <a:pt x="14723" y="123476"/>
                  <a:pt x="14537" y="123379"/>
                  <a:pt x="14261" y="123565"/>
                </a:cubicBezTo>
                <a:cubicBezTo>
                  <a:pt x="14261" y="123650"/>
                  <a:pt x="14269" y="123676"/>
                  <a:pt x="14283" y="123676"/>
                </a:cubicBezTo>
                <a:cubicBezTo>
                  <a:pt x="14305" y="123676"/>
                  <a:pt x="14343" y="123607"/>
                  <a:pt x="14386" y="123607"/>
                </a:cubicBezTo>
                <a:cubicBezTo>
                  <a:pt x="14406" y="123607"/>
                  <a:pt x="14426" y="123621"/>
                  <a:pt x="14448" y="123662"/>
                </a:cubicBezTo>
                <a:cubicBezTo>
                  <a:pt x="14448" y="123829"/>
                  <a:pt x="14412" y="123862"/>
                  <a:pt x="14364" y="123862"/>
                </a:cubicBezTo>
                <a:cubicBezTo>
                  <a:pt x="14333" y="123862"/>
                  <a:pt x="14296" y="123848"/>
                  <a:pt x="14261" y="123848"/>
                </a:cubicBezTo>
                <a:cubicBezTo>
                  <a:pt x="14164" y="123565"/>
                  <a:pt x="14261" y="123476"/>
                  <a:pt x="14261" y="123192"/>
                </a:cubicBezTo>
                <a:cubicBezTo>
                  <a:pt x="14418" y="123192"/>
                  <a:pt x="14517" y="123132"/>
                  <a:pt x="14624" y="123132"/>
                </a:cubicBezTo>
                <a:close/>
                <a:moveTo>
                  <a:pt x="13889" y="123730"/>
                </a:moveTo>
                <a:cubicBezTo>
                  <a:pt x="13912" y="123730"/>
                  <a:pt x="13934" y="123751"/>
                  <a:pt x="13978" y="123751"/>
                </a:cubicBezTo>
                <a:cubicBezTo>
                  <a:pt x="13978" y="123874"/>
                  <a:pt x="13961" y="123909"/>
                  <a:pt x="13935" y="123909"/>
                </a:cubicBezTo>
                <a:cubicBezTo>
                  <a:pt x="13899" y="123909"/>
                  <a:pt x="13847" y="123848"/>
                  <a:pt x="13792" y="123848"/>
                </a:cubicBezTo>
                <a:cubicBezTo>
                  <a:pt x="13841" y="123753"/>
                  <a:pt x="13865" y="123730"/>
                  <a:pt x="13889" y="123730"/>
                </a:cubicBezTo>
                <a:close/>
                <a:moveTo>
                  <a:pt x="13444" y="124364"/>
                </a:moveTo>
                <a:cubicBezTo>
                  <a:pt x="13473" y="124364"/>
                  <a:pt x="13516" y="124408"/>
                  <a:pt x="13516" y="124408"/>
                </a:cubicBezTo>
                <a:lnTo>
                  <a:pt x="13419" y="124408"/>
                </a:lnTo>
                <a:cubicBezTo>
                  <a:pt x="13419" y="124375"/>
                  <a:pt x="13430" y="124364"/>
                  <a:pt x="13444" y="124364"/>
                </a:cubicBezTo>
                <a:close/>
                <a:moveTo>
                  <a:pt x="13038" y="124287"/>
                </a:moveTo>
                <a:cubicBezTo>
                  <a:pt x="13043" y="124287"/>
                  <a:pt x="13046" y="124294"/>
                  <a:pt x="13046" y="124311"/>
                </a:cubicBezTo>
                <a:lnTo>
                  <a:pt x="13046" y="124408"/>
                </a:lnTo>
                <a:lnTo>
                  <a:pt x="13046" y="124497"/>
                </a:lnTo>
                <a:lnTo>
                  <a:pt x="12957" y="124497"/>
                </a:lnTo>
                <a:cubicBezTo>
                  <a:pt x="12957" y="124424"/>
                  <a:pt x="13016" y="124287"/>
                  <a:pt x="13038" y="124287"/>
                </a:cubicBezTo>
                <a:close/>
                <a:moveTo>
                  <a:pt x="13188" y="124286"/>
                </a:moveTo>
                <a:cubicBezTo>
                  <a:pt x="13223" y="124286"/>
                  <a:pt x="13241" y="124339"/>
                  <a:pt x="13278" y="124339"/>
                </a:cubicBezTo>
                <a:cubicBezTo>
                  <a:pt x="13292" y="124339"/>
                  <a:pt x="13308" y="124332"/>
                  <a:pt x="13329" y="124311"/>
                </a:cubicBezTo>
                <a:lnTo>
                  <a:pt x="13329" y="124311"/>
                </a:lnTo>
                <a:cubicBezTo>
                  <a:pt x="13329" y="124408"/>
                  <a:pt x="13232" y="124408"/>
                  <a:pt x="13232" y="124408"/>
                </a:cubicBezTo>
                <a:lnTo>
                  <a:pt x="13143" y="124497"/>
                </a:lnTo>
                <a:lnTo>
                  <a:pt x="13143" y="124311"/>
                </a:lnTo>
                <a:cubicBezTo>
                  <a:pt x="13161" y="124292"/>
                  <a:pt x="13176" y="124286"/>
                  <a:pt x="13188" y="124286"/>
                </a:cubicBezTo>
                <a:close/>
                <a:moveTo>
                  <a:pt x="18720" y="124502"/>
                </a:moveTo>
                <a:cubicBezTo>
                  <a:pt x="18700" y="124592"/>
                  <a:pt x="18676" y="124683"/>
                  <a:pt x="18637" y="124683"/>
                </a:cubicBezTo>
                <a:cubicBezTo>
                  <a:pt x="18637" y="124543"/>
                  <a:pt x="18693" y="124563"/>
                  <a:pt x="18720" y="124502"/>
                </a:cubicBezTo>
                <a:close/>
                <a:moveTo>
                  <a:pt x="16879" y="124568"/>
                </a:moveTo>
                <a:cubicBezTo>
                  <a:pt x="16913" y="124568"/>
                  <a:pt x="16960" y="124639"/>
                  <a:pt x="16960" y="124780"/>
                </a:cubicBezTo>
                <a:cubicBezTo>
                  <a:pt x="16960" y="124759"/>
                  <a:pt x="16956" y="124751"/>
                  <a:pt x="16949" y="124751"/>
                </a:cubicBezTo>
                <a:cubicBezTo>
                  <a:pt x="16931" y="124751"/>
                  <a:pt x="16897" y="124805"/>
                  <a:pt x="16880" y="124805"/>
                </a:cubicBezTo>
                <a:cubicBezTo>
                  <a:pt x="16874" y="124805"/>
                  <a:pt x="16870" y="124799"/>
                  <a:pt x="16870" y="124780"/>
                </a:cubicBezTo>
                <a:cubicBezTo>
                  <a:pt x="16822" y="124639"/>
                  <a:pt x="16844" y="124568"/>
                  <a:pt x="16879" y="124568"/>
                </a:cubicBezTo>
                <a:close/>
                <a:moveTo>
                  <a:pt x="22310" y="124671"/>
                </a:moveTo>
                <a:cubicBezTo>
                  <a:pt x="22335" y="124671"/>
                  <a:pt x="22365" y="124725"/>
                  <a:pt x="22365" y="124780"/>
                </a:cubicBezTo>
                <a:cubicBezTo>
                  <a:pt x="22365" y="124858"/>
                  <a:pt x="22349" y="124887"/>
                  <a:pt x="22331" y="124887"/>
                </a:cubicBezTo>
                <a:cubicBezTo>
                  <a:pt x="22305" y="124887"/>
                  <a:pt x="22275" y="124832"/>
                  <a:pt x="22275" y="124780"/>
                </a:cubicBezTo>
                <a:cubicBezTo>
                  <a:pt x="22275" y="124701"/>
                  <a:pt x="22292" y="124671"/>
                  <a:pt x="22310" y="124671"/>
                </a:cubicBezTo>
                <a:close/>
                <a:moveTo>
                  <a:pt x="19010" y="125242"/>
                </a:moveTo>
                <a:lnTo>
                  <a:pt x="19010" y="125339"/>
                </a:lnTo>
                <a:cubicBezTo>
                  <a:pt x="19010" y="125429"/>
                  <a:pt x="18921" y="125526"/>
                  <a:pt x="18824" y="125615"/>
                </a:cubicBezTo>
                <a:lnTo>
                  <a:pt x="18824" y="125339"/>
                </a:lnTo>
                <a:cubicBezTo>
                  <a:pt x="18852" y="125365"/>
                  <a:pt x="18872" y="125376"/>
                  <a:pt x="18888" y="125376"/>
                </a:cubicBezTo>
                <a:cubicBezTo>
                  <a:pt x="18928" y="125376"/>
                  <a:pt x="18947" y="125311"/>
                  <a:pt x="19010" y="125242"/>
                </a:cubicBezTo>
                <a:close/>
                <a:moveTo>
                  <a:pt x="17862" y="126478"/>
                </a:moveTo>
                <a:cubicBezTo>
                  <a:pt x="17852" y="126478"/>
                  <a:pt x="17832" y="126520"/>
                  <a:pt x="17802" y="126644"/>
                </a:cubicBezTo>
                <a:cubicBezTo>
                  <a:pt x="17862" y="126644"/>
                  <a:pt x="17882" y="126478"/>
                  <a:pt x="17862" y="126478"/>
                </a:cubicBezTo>
                <a:close/>
                <a:moveTo>
                  <a:pt x="17705" y="126644"/>
                </a:moveTo>
                <a:lnTo>
                  <a:pt x="17705" y="126733"/>
                </a:lnTo>
                <a:lnTo>
                  <a:pt x="17616" y="126733"/>
                </a:lnTo>
                <a:cubicBezTo>
                  <a:pt x="17616" y="126644"/>
                  <a:pt x="17705" y="126644"/>
                  <a:pt x="17705" y="126644"/>
                </a:cubicBezTo>
                <a:close/>
                <a:moveTo>
                  <a:pt x="17519" y="126733"/>
                </a:moveTo>
                <a:lnTo>
                  <a:pt x="17519" y="126830"/>
                </a:lnTo>
                <a:lnTo>
                  <a:pt x="17519" y="126920"/>
                </a:lnTo>
                <a:cubicBezTo>
                  <a:pt x="17519" y="126948"/>
                  <a:pt x="17519" y="126960"/>
                  <a:pt x="17522" y="126960"/>
                </a:cubicBezTo>
                <a:cubicBezTo>
                  <a:pt x="17527" y="126960"/>
                  <a:pt x="17548" y="126893"/>
                  <a:pt x="17616" y="126830"/>
                </a:cubicBezTo>
                <a:lnTo>
                  <a:pt x="17616" y="127017"/>
                </a:lnTo>
                <a:lnTo>
                  <a:pt x="17519" y="127106"/>
                </a:lnTo>
                <a:cubicBezTo>
                  <a:pt x="17519" y="127106"/>
                  <a:pt x="17430" y="127106"/>
                  <a:pt x="17430" y="127017"/>
                </a:cubicBezTo>
                <a:lnTo>
                  <a:pt x="17430" y="126733"/>
                </a:lnTo>
                <a:cubicBezTo>
                  <a:pt x="17489" y="126733"/>
                  <a:pt x="17509" y="126777"/>
                  <a:pt x="17516" y="126777"/>
                </a:cubicBezTo>
                <a:cubicBezTo>
                  <a:pt x="17519" y="126777"/>
                  <a:pt x="17519" y="126766"/>
                  <a:pt x="17519" y="126733"/>
                </a:cubicBezTo>
                <a:close/>
                <a:moveTo>
                  <a:pt x="17806" y="126974"/>
                </a:moveTo>
                <a:cubicBezTo>
                  <a:pt x="17812" y="126974"/>
                  <a:pt x="17832" y="127017"/>
                  <a:pt x="17892" y="127017"/>
                </a:cubicBezTo>
                <a:lnTo>
                  <a:pt x="17892" y="127203"/>
                </a:lnTo>
                <a:cubicBezTo>
                  <a:pt x="17875" y="127220"/>
                  <a:pt x="17862" y="127227"/>
                  <a:pt x="17851" y="127227"/>
                </a:cubicBezTo>
                <a:cubicBezTo>
                  <a:pt x="17802" y="127227"/>
                  <a:pt x="17802" y="127090"/>
                  <a:pt x="17802" y="127017"/>
                </a:cubicBezTo>
                <a:cubicBezTo>
                  <a:pt x="17802" y="126984"/>
                  <a:pt x="17802" y="126974"/>
                  <a:pt x="17806" y="126974"/>
                </a:cubicBezTo>
                <a:close/>
                <a:moveTo>
                  <a:pt x="14562" y="130564"/>
                </a:moveTo>
                <a:cubicBezTo>
                  <a:pt x="14591" y="130564"/>
                  <a:pt x="14634" y="130647"/>
                  <a:pt x="14634" y="130647"/>
                </a:cubicBezTo>
                <a:cubicBezTo>
                  <a:pt x="14634" y="130696"/>
                  <a:pt x="14610" y="130720"/>
                  <a:pt x="14586" y="130720"/>
                </a:cubicBezTo>
                <a:cubicBezTo>
                  <a:pt x="14561" y="130720"/>
                  <a:pt x="14537" y="130696"/>
                  <a:pt x="14537" y="130647"/>
                </a:cubicBezTo>
                <a:cubicBezTo>
                  <a:pt x="14537" y="130585"/>
                  <a:pt x="14548" y="130564"/>
                  <a:pt x="14562" y="130564"/>
                </a:cubicBezTo>
                <a:close/>
                <a:moveTo>
                  <a:pt x="11928" y="131393"/>
                </a:moveTo>
                <a:cubicBezTo>
                  <a:pt x="11869" y="131393"/>
                  <a:pt x="11849" y="131473"/>
                  <a:pt x="11842" y="131528"/>
                </a:cubicBezTo>
                <a:lnTo>
                  <a:pt x="11842" y="131528"/>
                </a:lnTo>
                <a:cubicBezTo>
                  <a:pt x="11869" y="131494"/>
                  <a:pt x="11899" y="131453"/>
                  <a:pt x="11928" y="131393"/>
                </a:cubicBezTo>
                <a:close/>
                <a:moveTo>
                  <a:pt x="9757" y="131934"/>
                </a:moveTo>
                <a:cubicBezTo>
                  <a:pt x="9722" y="131934"/>
                  <a:pt x="9757" y="132067"/>
                  <a:pt x="9722" y="132067"/>
                </a:cubicBezTo>
                <a:cubicBezTo>
                  <a:pt x="9715" y="132067"/>
                  <a:pt x="9705" y="132062"/>
                  <a:pt x="9691" y="132049"/>
                </a:cubicBezTo>
                <a:lnTo>
                  <a:pt x="9691" y="132049"/>
                </a:lnTo>
                <a:cubicBezTo>
                  <a:pt x="9691" y="132235"/>
                  <a:pt x="9788" y="132138"/>
                  <a:pt x="9788" y="132325"/>
                </a:cubicBezTo>
                <a:cubicBezTo>
                  <a:pt x="9852" y="132393"/>
                  <a:pt x="9919" y="132458"/>
                  <a:pt x="9985" y="132458"/>
                </a:cubicBezTo>
                <a:cubicBezTo>
                  <a:pt x="10012" y="132458"/>
                  <a:pt x="10038" y="132448"/>
                  <a:pt x="10064" y="132422"/>
                </a:cubicBezTo>
                <a:cubicBezTo>
                  <a:pt x="9878" y="132325"/>
                  <a:pt x="9788" y="132235"/>
                  <a:pt x="9788" y="131952"/>
                </a:cubicBezTo>
                <a:cubicBezTo>
                  <a:pt x="9774" y="131939"/>
                  <a:pt x="9765" y="131934"/>
                  <a:pt x="9757" y="131934"/>
                </a:cubicBezTo>
                <a:close/>
                <a:moveTo>
                  <a:pt x="8234" y="132381"/>
                </a:moveTo>
                <a:cubicBezTo>
                  <a:pt x="8249" y="132381"/>
                  <a:pt x="8269" y="132393"/>
                  <a:pt x="8297" y="132422"/>
                </a:cubicBezTo>
                <a:cubicBezTo>
                  <a:pt x="8297" y="132485"/>
                  <a:pt x="8249" y="132551"/>
                  <a:pt x="8221" y="132551"/>
                </a:cubicBezTo>
                <a:cubicBezTo>
                  <a:pt x="8209" y="132551"/>
                  <a:pt x="8200" y="132540"/>
                  <a:pt x="8200" y="132511"/>
                </a:cubicBezTo>
                <a:cubicBezTo>
                  <a:pt x="8200" y="132448"/>
                  <a:pt x="8200" y="132381"/>
                  <a:pt x="8234" y="132381"/>
                </a:cubicBezTo>
                <a:close/>
                <a:moveTo>
                  <a:pt x="9017" y="132378"/>
                </a:moveTo>
                <a:cubicBezTo>
                  <a:pt x="9053" y="132378"/>
                  <a:pt x="9073" y="132422"/>
                  <a:pt x="9132" y="132422"/>
                </a:cubicBezTo>
                <a:cubicBezTo>
                  <a:pt x="9069" y="132485"/>
                  <a:pt x="9051" y="132551"/>
                  <a:pt x="9011" y="132551"/>
                </a:cubicBezTo>
                <a:cubicBezTo>
                  <a:pt x="8995" y="132551"/>
                  <a:pt x="8975" y="132540"/>
                  <a:pt x="8946" y="132511"/>
                </a:cubicBezTo>
                <a:cubicBezTo>
                  <a:pt x="8946" y="132481"/>
                  <a:pt x="8957" y="132471"/>
                  <a:pt x="8971" y="132471"/>
                </a:cubicBezTo>
                <a:cubicBezTo>
                  <a:pt x="9000" y="132471"/>
                  <a:pt x="9043" y="132511"/>
                  <a:pt x="9043" y="132511"/>
                </a:cubicBezTo>
                <a:cubicBezTo>
                  <a:pt x="9043" y="132466"/>
                  <a:pt x="9019" y="132466"/>
                  <a:pt x="8994" y="132466"/>
                </a:cubicBezTo>
                <a:cubicBezTo>
                  <a:pt x="8970" y="132466"/>
                  <a:pt x="8946" y="132466"/>
                  <a:pt x="8946" y="132422"/>
                </a:cubicBezTo>
                <a:cubicBezTo>
                  <a:pt x="8978" y="132389"/>
                  <a:pt x="9000" y="132378"/>
                  <a:pt x="9017" y="132378"/>
                </a:cubicBezTo>
                <a:close/>
                <a:moveTo>
                  <a:pt x="9602" y="132422"/>
                </a:moveTo>
                <a:cubicBezTo>
                  <a:pt x="9602" y="132511"/>
                  <a:pt x="9505" y="132511"/>
                  <a:pt x="9505" y="132608"/>
                </a:cubicBezTo>
                <a:lnTo>
                  <a:pt x="9505" y="132511"/>
                </a:lnTo>
                <a:cubicBezTo>
                  <a:pt x="9505" y="132422"/>
                  <a:pt x="9505" y="132422"/>
                  <a:pt x="9602" y="132422"/>
                </a:cubicBezTo>
                <a:close/>
                <a:moveTo>
                  <a:pt x="9316" y="132474"/>
                </a:moveTo>
                <a:cubicBezTo>
                  <a:pt x="9319" y="132474"/>
                  <a:pt x="9319" y="132485"/>
                  <a:pt x="9319" y="132511"/>
                </a:cubicBezTo>
                <a:cubicBezTo>
                  <a:pt x="9319" y="132580"/>
                  <a:pt x="9319" y="132645"/>
                  <a:pt x="9287" y="132645"/>
                </a:cubicBezTo>
                <a:cubicBezTo>
                  <a:pt x="9274" y="132645"/>
                  <a:pt x="9255" y="132634"/>
                  <a:pt x="9229" y="132608"/>
                </a:cubicBezTo>
                <a:cubicBezTo>
                  <a:pt x="9293" y="132539"/>
                  <a:pt x="9311" y="132474"/>
                  <a:pt x="9316" y="132474"/>
                </a:cubicBezTo>
                <a:close/>
                <a:moveTo>
                  <a:pt x="8387" y="132422"/>
                </a:moveTo>
                <a:cubicBezTo>
                  <a:pt x="8387" y="132511"/>
                  <a:pt x="8484" y="132511"/>
                  <a:pt x="8484" y="132608"/>
                </a:cubicBezTo>
                <a:cubicBezTo>
                  <a:pt x="8484" y="132638"/>
                  <a:pt x="8473" y="132648"/>
                  <a:pt x="8455" y="132648"/>
                </a:cubicBezTo>
                <a:cubicBezTo>
                  <a:pt x="8420" y="132648"/>
                  <a:pt x="8357" y="132608"/>
                  <a:pt x="8297" y="132608"/>
                </a:cubicBezTo>
                <a:cubicBezTo>
                  <a:pt x="8297" y="132511"/>
                  <a:pt x="8387" y="132608"/>
                  <a:pt x="8387" y="132422"/>
                </a:cubicBezTo>
                <a:close/>
                <a:moveTo>
                  <a:pt x="8200" y="132422"/>
                </a:moveTo>
                <a:cubicBezTo>
                  <a:pt x="8200" y="132511"/>
                  <a:pt x="8111" y="132608"/>
                  <a:pt x="8200" y="132608"/>
                </a:cubicBezTo>
                <a:cubicBezTo>
                  <a:pt x="8156" y="132653"/>
                  <a:pt x="8109" y="132653"/>
                  <a:pt x="8062" y="132653"/>
                </a:cubicBezTo>
                <a:cubicBezTo>
                  <a:pt x="8016" y="132653"/>
                  <a:pt x="7969" y="132653"/>
                  <a:pt x="7925" y="132697"/>
                </a:cubicBezTo>
                <a:cubicBezTo>
                  <a:pt x="7969" y="132559"/>
                  <a:pt x="8016" y="132559"/>
                  <a:pt x="8051" y="132559"/>
                </a:cubicBezTo>
                <a:cubicBezTo>
                  <a:pt x="8087" y="132559"/>
                  <a:pt x="8111" y="132559"/>
                  <a:pt x="8111" y="132422"/>
                </a:cubicBezTo>
                <a:close/>
                <a:moveTo>
                  <a:pt x="8573" y="132794"/>
                </a:moveTo>
                <a:cubicBezTo>
                  <a:pt x="8573" y="132863"/>
                  <a:pt x="8548" y="132881"/>
                  <a:pt x="8516" y="132881"/>
                </a:cubicBezTo>
                <a:cubicBezTo>
                  <a:pt x="8480" y="132881"/>
                  <a:pt x="8436" y="132858"/>
                  <a:pt x="8409" y="132858"/>
                </a:cubicBezTo>
                <a:cubicBezTo>
                  <a:pt x="8396" y="132858"/>
                  <a:pt x="8387" y="132864"/>
                  <a:pt x="8387" y="132884"/>
                </a:cubicBezTo>
                <a:cubicBezTo>
                  <a:pt x="8387" y="132815"/>
                  <a:pt x="8400" y="132797"/>
                  <a:pt x="8421" y="132797"/>
                </a:cubicBezTo>
                <a:cubicBezTo>
                  <a:pt x="8445" y="132797"/>
                  <a:pt x="8478" y="132820"/>
                  <a:pt x="8515" y="132820"/>
                </a:cubicBezTo>
                <a:cubicBezTo>
                  <a:pt x="8534" y="132820"/>
                  <a:pt x="8554" y="132814"/>
                  <a:pt x="8573" y="132794"/>
                </a:cubicBezTo>
                <a:close/>
                <a:moveTo>
                  <a:pt x="7586" y="132451"/>
                </a:moveTo>
                <a:cubicBezTo>
                  <a:pt x="7667" y="132451"/>
                  <a:pt x="7747" y="132486"/>
                  <a:pt x="7828" y="132608"/>
                </a:cubicBezTo>
                <a:cubicBezTo>
                  <a:pt x="7734" y="132653"/>
                  <a:pt x="7666" y="132653"/>
                  <a:pt x="7584" y="132653"/>
                </a:cubicBezTo>
                <a:cubicBezTo>
                  <a:pt x="7503" y="132653"/>
                  <a:pt x="7410" y="132653"/>
                  <a:pt x="7269" y="132697"/>
                </a:cubicBezTo>
                <a:cubicBezTo>
                  <a:pt x="7303" y="132798"/>
                  <a:pt x="7325" y="132827"/>
                  <a:pt x="7344" y="132827"/>
                </a:cubicBezTo>
                <a:cubicBezTo>
                  <a:pt x="7369" y="132827"/>
                  <a:pt x="7386" y="132773"/>
                  <a:pt x="7418" y="132773"/>
                </a:cubicBezTo>
                <a:cubicBezTo>
                  <a:pt x="7429" y="132773"/>
                  <a:pt x="7441" y="132779"/>
                  <a:pt x="7455" y="132794"/>
                </a:cubicBezTo>
                <a:cubicBezTo>
                  <a:pt x="7455" y="132886"/>
                  <a:pt x="7433" y="132909"/>
                  <a:pt x="7400" y="132909"/>
                </a:cubicBezTo>
                <a:cubicBezTo>
                  <a:pt x="7365" y="132909"/>
                  <a:pt x="7318" y="132884"/>
                  <a:pt x="7269" y="132884"/>
                </a:cubicBezTo>
                <a:lnTo>
                  <a:pt x="7269" y="132511"/>
                </a:lnTo>
                <a:cubicBezTo>
                  <a:pt x="7374" y="132511"/>
                  <a:pt x="7480" y="132451"/>
                  <a:pt x="7586" y="132451"/>
                </a:cubicBezTo>
                <a:close/>
                <a:moveTo>
                  <a:pt x="8387" y="132794"/>
                </a:moveTo>
                <a:cubicBezTo>
                  <a:pt x="8387" y="132849"/>
                  <a:pt x="8318" y="132939"/>
                  <a:pt x="8264" y="132939"/>
                </a:cubicBezTo>
                <a:cubicBezTo>
                  <a:pt x="8229" y="132939"/>
                  <a:pt x="8200" y="132902"/>
                  <a:pt x="8200" y="132794"/>
                </a:cubicBezTo>
                <a:lnTo>
                  <a:pt x="8200" y="132794"/>
                </a:lnTo>
                <a:cubicBezTo>
                  <a:pt x="8200" y="132824"/>
                  <a:pt x="8211" y="132834"/>
                  <a:pt x="8229" y="132834"/>
                </a:cubicBezTo>
                <a:cubicBezTo>
                  <a:pt x="8264" y="132834"/>
                  <a:pt x="8327" y="132794"/>
                  <a:pt x="8387" y="132794"/>
                </a:cubicBezTo>
                <a:close/>
                <a:moveTo>
                  <a:pt x="9400" y="132701"/>
                </a:moveTo>
                <a:cubicBezTo>
                  <a:pt x="9410" y="132701"/>
                  <a:pt x="9416" y="132725"/>
                  <a:pt x="9416" y="132794"/>
                </a:cubicBezTo>
                <a:cubicBezTo>
                  <a:pt x="9416" y="132865"/>
                  <a:pt x="9298" y="132880"/>
                  <a:pt x="9294" y="132976"/>
                </a:cubicBezTo>
                <a:lnTo>
                  <a:pt x="9294" y="132976"/>
                </a:lnTo>
                <a:cubicBezTo>
                  <a:pt x="9268" y="132915"/>
                  <a:pt x="9229" y="132853"/>
                  <a:pt x="9229" y="132794"/>
                </a:cubicBezTo>
                <a:lnTo>
                  <a:pt x="9229" y="132794"/>
                </a:lnTo>
                <a:cubicBezTo>
                  <a:pt x="9245" y="132827"/>
                  <a:pt x="9261" y="132839"/>
                  <a:pt x="9276" y="132839"/>
                </a:cubicBezTo>
                <a:cubicBezTo>
                  <a:pt x="9328" y="132839"/>
                  <a:pt x="9376" y="132701"/>
                  <a:pt x="9400" y="132701"/>
                </a:cubicBezTo>
                <a:close/>
                <a:moveTo>
                  <a:pt x="7005" y="132862"/>
                </a:moveTo>
                <a:cubicBezTo>
                  <a:pt x="7016" y="132862"/>
                  <a:pt x="7038" y="132884"/>
                  <a:pt x="7082" y="132884"/>
                </a:cubicBezTo>
                <a:cubicBezTo>
                  <a:pt x="7082" y="132953"/>
                  <a:pt x="7070" y="132971"/>
                  <a:pt x="7054" y="132971"/>
                </a:cubicBezTo>
                <a:cubicBezTo>
                  <a:pt x="7038" y="132971"/>
                  <a:pt x="7018" y="132951"/>
                  <a:pt x="7005" y="132951"/>
                </a:cubicBezTo>
                <a:cubicBezTo>
                  <a:pt x="6998" y="132951"/>
                  <a:pt x="6993" y="132958"/>
                  <a:pt x="6993" y="132981"/>
                </a:cubicBezTo>
                <a:cubicBezTo>
                  <a:pt x="6993" y="132886"/>
                  <a:pt x="6993" y="132862"/>
                  <a:pt x="7005" y="132862"/>
                </a:cubicBezTo>
                <a:close/>
                <a:moveTo>
                  <a:pt x="6434" y="133256"/>
                </a:moveTo>
                <a:cubicBezTo>
                  <a:pt x="6337" y="133256"/>
                  <a:pt x="6337" y="133353"/>
                  <a:pt x="6434" y="133353"/>
                </a:cubicBezTo>
                <a:lnTo>
                  <a:pt x="6434" y="133256"/>
                </a:lnTo>
                <a:close/>
                <a:moveTo>
                  <a:pt x="6497" y="133217"/>
                </a:moveTo>
                <a:cubicBezTo>
                  <a:pt x="6523" y="133217"/>
                  <a:pt x="6523" y="133256"/>
                  <a:pt x="6523" y="133256"/>
                </a:cubicBezTo>
                <a:lnTo>
                  <a:pt x="6523" y="133353"/>
                </a:lnTo>
                <a:cubicBezTo>
                  <a:pt x="6434" y="133353"/>
                  <a:pt x="6434" y="133353"/>
                  <a:pt x="6434" y="133443"/>
                </a:cubicBezTo>
                <a:lnTo>
                  <a:pt x="6434" y="133353"/>
                </a:lnTo>
                <a:cubicBezTo>
                  <a:pt x="6434" y="133383"/>
                  <a:pt x="6423" y="133393"/>
                  <a:pt x="6408" y="133393"/>
                </a:cubicBezTo>
                <a:cubicBezTo>
                  <a:pt x="6380" y="133393"/>
                  <a:pt x="6337" y="133353"/>
                  <a:pt x="6337" y="133353"/>
                </a:cubicBezTo>
                <a:cubicBezTo>
                  <a:pt x="6337" y="133285"/>
                  <a:pt x="6337" y="133220"/>
                  <a:pt x="6371" y="133220"/>
                </a:cubicBezTo>
                <a:cubicBezTo>
                  <a:pt x="6385" y="133220"/>
                  <a:pt x="6405" y="133231"/>
                  <a:pt x="6434" y="133256"/>
                </a:cubicBezTo>
                <a:cubicBezTo>
                  <a:pt x="6463" y="133227"/>
                  <a:pt x="6483" y="133217"/>
                  <a:pt x="6497" y="133217"/>
                </a:cubicBezTo>
                <a:close/>
                <a:moveTo>
                  <a:pt x="6496" y="133573"/>
                </a:moveTo>
                <a:cubicBezTo>
                  <a:pt x="6480" y="133598"/>
                  <a:pt x="6471" y="133629"/>
                  <a:pt x="6523" y="133629"/>
                </a:cubicBezTo>
                <a:cubicBezTo>
                  <a:pt x="6511" y="133604"/>
                  <a:pt x="6502" y="133586"/>
                  <a:pt x="6496" y="133573"/>
                </a:cubicBezTo>
                <a:close/>
                <a:moveTo>
                  <a:pt x="5918" y="133701"/>
                </a:moveTo>
                <a:cubicBezTo>
                  <a:pt x="5941" y="133701"/>
                  <a:pt x="5964" y="133726"/>
                  <a:pt x="5964" y="133726"/>
                </a:cubicBezTo>
                <a:cubicBezTo>
                  <a:pt x="5964" y="133746"/>
                  <a:pt x="5964" y="133752"/>
                  <a:pt x="5963" y="133752"/>
                </a:cubicBezTo>
                <a:cubicBezTo>
                  <a:pt x="5961" y="133752"/>
                  <a:pt x="5956" y="133729"/>
                  <a:pt x="5941" y="133729"/>
                </a:cubicBezTo>
                <a:cubicBezTo>
                  <a:pt x="5928" y="133729"/>
                  <a:pt x="5907" y="133747"/>
                  <a:pt x="5874" y="133816"/>
                </a:cubicBezTo>
                <a:cubicBezTo>
                  <a:pt x="5874" y="133724"/>
                  <a:pt x="5896" y="133701"/>
                  <a:pt x="5918" y="133701"/>
                </a:cubicBezTo>
                <a:close/>
                <a:moveTo>
                  <a:pt x="5778" y="133816"/>
                </a:moveTo>
                <a:cubicBezTo>
                  <a:pt x="5778" y="133911"/>
                  <a:pt x="5754" y="133934"/>
                  <a:pt x="5731" y="133934"/>
                </a:cubicBezTo>
                <a:cubicBezTo>
                  <a:pt x="5710" y="133934"/>
                  <a:pt x="5688" y="133913"/>
                  <a:pt x="5688" y="133913"/>
                </a:cubicBezTo>
                <a:cubicBezTo>
                  <a:pt x="5688" y="133864"/>
                  <a:pt x="5688" y="133864"/>
                  <a:pt x="5699" y="133864"/>
                </a:cubicBezTo>
                <a:cubicBezTo>
                  <a:pt x="5710" y="133864"/>
                  <a:pt x="5733" y="133864"/>
                  <a:pt x="5778" y="133816"/>
                </a:cubicBezTo>
                <a:close/>
                <a:moveTo>
                  <a:pt x="0" y="0"/>
                </a:moveTo>
                <a:lnTo>
                  <a:pt x="0" y="134002"/>
                </a:lnTo>
                <a:lnTo>
                  <a:pt x="1305" y="134002"/>
                </a:lnTo>
                <a:cubicBezTo>
                  <a:pt x="1363" y="133835"/>
                  <a:pt x="1488" y="133802"/>
                  <a:pt x="1619" y="133802"/>
                </a:cubicBezTo>
                <a:cubicBezTo>
                  <a:pt x="1703" y="133802"/>
                  <a:pt x="1790" y="133816"/>
                  <a:pt x="1864" y="133816"/>
                </a:cubicBezTo>
                <a:cubicBezTo>
                  <a:pt x="1774" y="134002"/>
                  <a:pt x="1491" y="133913"/>
                  <a:pt x="1305" y="134002"/>
                </a:cubicBezTo>
                <a:lnTo>
                  <a:pt x="5778" y="134002"/>
                </a:lnTo>
                <a:cubicBezTo>
                  <a:pt x="5874" y="134002"/>
                  <a:pt x="5874" y="134002"/>
                  <a:pt x="5874" y="133913"/>
                </a:cubicBezTo>
                <a:lnTo>
                  <a:pt x="5874" y="134002"/>
                </a:lnTo>
                <a:lnTo>
                  <a:pt x="5964" y="134002"/>
                </a:lnTo>
                <a:lnTo>
                  <a:pt x="5964" y="133816"/>
                </a:lnTo>
                <a:cubicBezTo>
                  <a:pt x="5964" y="133848"/>
                  <a:pt x="5975" y="133859"/>
                  <a:pt x="5989" y="133859"/>
                </a:cubicBezTo>
                <a:cubicBezTo>
                  <a:pt x="6018" y="133859"/>
                  <a:pt x="6061" y="133816"/>
                  <a:pt x="6061" y="133816"/>
                </a:cubicBezTo>
                <a:cubicBezTo>
                  <a:pt x="5964" y="133726"/>
                  <a:pt x="6061" y="133629"/>
                  <a:pt x="6061" y="133443"/>
                </a:cubicBezTo>
                <a:cubicBezTo>
                  <a:pt x="6150" y="133540"/>
                  <a:pt x="6150" y="133540"/>
                  <a:pt x="6150" y="133629"/>
                </a:cubicBezTo>
                <a:cubicBezTo>
                  <a:pt x="6199" y="133584"/>
                  <a:pt x="6245" y="133584"/>
                  <a:pt x="6303" y="133584"/>
                </a:cubicBezTo>
                <a:cubicBezTo>
                  <a:pt x="6353" y="133584"/>
                  <a:pt x="6412" y="133584"/>
                  <a:pt x="6488" y="133555"/>
                </a:cubicBezTo>
                <a:lnTo>
                  <a:pt x="6488" y="133555"/>
                </a:lnTo>
                <a:cubicBezTo>
                  <a:pt x="6490" y="133560"/>
                  <a:pt x="6493" y="133565"/>
                  <a:pt x="6496" y="133573"/>
                </a:cubicBezTo>
                <a:lnTo>
                  <a:pt x="6496" y="133573"/>
                </a:lnTo>
                <a:cubicBezTo>
                  <a:pt x="6499" y="133569"/>
                  <a:pt x="6501" y="133565"/>
                  <a:pt x="6504" y="133562"/>
                </a:cubicBezTo>
                <a:lnTo>
                  <a:pt x="6504" y="133562"/>
                </a:lnTo>
                <a:cubicBezTo>
                  <a:pt x="6507" y="133564"/>
                  <a:pt x="6510" y="133566"/>
                  <a:pt x="6513" y="133566"/>
                </a:cubicBezTo>
                <a:cubicBezTo>
                  <a:pt x="6519" y="133566"/>
                  <a:pt x="6523" y="133559"/>
                  <a:pt x="6523" y="133540"/>
                </a:cubicBezTo>
                <a:lnTo>
                  <a:pt x="6523" y="133540"/>
                </a:lnTo>
                <a:cubicBezTo>
                  <a:pt x="6523" y="133540"/>
                  <a:pt x="6514" y="133549"/>
                  <a:pt x="6504" y="133562"/>
                </a:cubicBezTo>
                <a:lnTo>
                  <a:pt x="6504" y="133562"/>
                </a:lnTo>
                <a:cubicBezTo>
                  <a:pt x="6500" y="133559"/>
                  <a:pt x="6497" y="133556"/>
                  <a:pt x="6494" y="133553"/>
                </a:cubicBezTo>
                <a:lnTo>
                  <a:pt x="6494" y="133553"/>
                </a:lnTo>
                <a:cubicBezTo>
                  <a:pt x="6492" y="133554"/>
                  <a:pt x="6490" y="133554"/>
                  <a:pt x="6488" y="133555"/>
                </a:cubicBezTo>
                <a:lnTo>
                  <a:pt x="6488" y="133555"/>
                </a:lnTo>
                <a:cubicBezTo>
                  <a:pt x="6484" y="133546"/>
                  <a:pt x="6483" y="133543"/>
                  <a:pt x="6484" y="133543"/>
                </a:cubicBezTo>
                <a:cubicBezTo>
                  <a:pt x="6485" y="133543"/>
                  <a:pt x="6489" y="133547"/>
                  <a:pt x="6494" y="133553"/>
                </a:cubicBezTo>
                <a:lnTo>
                  <a:pt x="6494" y="133553"/>
                </a:lnTo>
                <a:cubicBezTo>
                  <a:pt x="6503" y="133549"/>
                  <a:pt x="6513" y="133545"/>
                  <a:pt x="6523" y="133540"/>
                </a:cubicBezTo>
                <a:lnTo>
                  <a:pt x="6523" y="133540"/>
                </a:lnTo>
                <a:cubicBezTo>
                  <a:pt x="6523" y="133540"/>
                  <a:pt x="6523" y="133540"/>
                  <a:pt x="6523" y="133540"/>
                </a:cubicBezTo>
                <a:cubicBezTo>
                  <a:pt x="6523" y="133443"/>
                  <a:pt x="6620" y="133256"/>
                  <a:pt x="6620" y="133256"/>
                </a:cubicBezTo>
                <a:lnTo>
                  <a:pt x="6620" y="133443"/>
                </a:lnTo>
                <a:cubicBezTo>
                  <a:pt x="6653" y="133305"/>
                  <a:pt x="6674" y="133269"/>
                  <a:pt x="6692" y="133269"/>
                </a:cubicBezTo>
                <a:cubicBezTo>
                  <a:pt x="6712" y="133269"/>
                  <a:pt x="6728" y="133312"/>
                  <a:pt x="6753" y="133312"/>
                </a:cubicBezTo>
                <a:cubicBezTo>
                  <a:pt x="6767" y="133312"/>
                  <a:pt x="6784" y="133299"/>
                  <a:pt x="6806" y="133256"/>
                </a:cubicBezTo>
                <a:lnTo>
                  <a:pt x="6806" y="133167"/>
                </a:lnTo>
                <a:lnTo>
                  <a:pt x="7082" y="133167"/>
                </a:lnTo>
                <a:cubicBezTo>
                  <a:pt x="7165" y="133167"/>
                  <a:pt x="7106" y="132960"/>
                  <a:pt x="7148" y="132960"/>
                </a:cubicBezTo>
                <a:cubicBezTo>
                  <a:pt x="7155" y="132960"/>
                  <a:pt x="7165" y="132966"/>
                  <a:pt x="7179" y="132981"/>
                </a:cubicBezTo>
                <a:cubicBezTo>
                  <a:pt x="7157" y="133023"/>
                  <a:pt x="7150" y="133036"/>
                  <a:pt x="7152" y="133036"/>
                </a:cubicBezTo>
                <a:cubicBezTo>
                  <a:pt x="7157" y="133036"/>
                  <a:pt x="7195" y="132993"/>
                  <a:pt x="7240" y="132993"/>
                </a:cubicBezTo>
                <a:cubicBezTo>
                  <a:pt x="7282" y="132993"/>
                  <a:pt x="7330" y="133029"/>
                  <a:pt x="7365" y="133167"/>
                </a:cubicBezTo>
                <a:cubicBezTo>
                  <a:pt x="7392" y="133111"/>
                  <a:pt x="7420" y="133097"/>
                  <a:pt x="7448" y="133097"/>
                </a:cubicBezTo>
                <a:cubicBezTo>
                  <a:pt x="7477" y="133097"/>
                  <a:pt x="7506" y="133112"/>
                  <a:pt x="7534" y="133112"/>
                </a:cubicBezTo>
                <a:cubicBezTo>
                  <a:pt x="7571" y="133112"/>
                  <a:pt x="7606" y="133088"/>
                  <a:pt x="7641" y="132981"/>
                </a:cubicBezTo>
                <a:cubicBezTo>
                  <a:pt x="7641" y="133044"/>
                  <a:pt x="7689" y="133110"/>
                  <a:pt x="7749" y="133110"/>
                </a:cubicBezTo>
                <a:cubicBezTo>
                  <a:pt x="7774" y="133110"/>
                  <a:pt x="7801" y="133099"/>
                  <a:pt x="7828" y="133070"/>
                </a:cubicBezTo>
                <a:cubicBezTo>
                  <a:pt x="7738" y="133070"/>
                  <a:pt x="7738" y="132981"/>
                  <a:pt x="7738" y="132981"/>
                </a:cubicBezTo>
                <a:lnTo>
                  <a:pt x="7738" y="132981"/>
                </a:lnTo>
                <a:cubicBezTo>
                  <a:pt x="7840" y="133049"/>
                  <a:pt x="7942" y="133067"/>
                  <a:pt x="8045" y="133067"/>
                </a:cubicBezTo>
                <a:cubicBezTo>
                  <a:pt x="8160" y="133067"/>
                  <a:pt x="8276" y="133044"/>
                  <a:pt x="8392" y="133044"/>
                </a:cubicBezTo>
                <a:cubicBezTo>
                  <a:pt x="8452" y="133044"/>
                  <a:pt x="8513" y="133051"/>
                  <a:pt x="8573" y="133070"/>
                </a:cubicBezTo>
                <a:lnTo>
                  <a:pt x="8573" y="133167"/>
                </a:lnTo>
                <a:cubicBezTo>
                  <a:pt x="8588" y="133152"/>
                  <a:pt x="8602" y="133147"/>
                  <a:pt x="8616" y="133147"/>
                </a:cubicBezTo>
                <a:cubicBezTo>
                  <a:pt x="8681" y="133147"/>
                  <a:pt x="8736" y="133277"/>
                  <a:pt x="8754" y="133277"/>
                </a:cubicBezTo>
                <a:cubicBezTo>
                  <a:pt x="8758" y="133277"/>
                  <a:pt x="8760" y="133271"/>
                  <a:pt x="8760" y="133256"/>
                </a:cubicBezTo>
                <a:cubicBezTo>
                  <a:pt x="8856" y="133070"/>
                  <a:pt x="8760" y="133167"/>
                  <a:pt x="8856" y="133070"/>
                </a:cubicBezTo>
                <a:cubicBezTo>
                  <a:pt x="8856" y="133070"/>
                  <a:pt x="8760" y="133070"/>
                  <a:pt x="8760" y="132981"/>
                </a:cubicBezTo>
                <a:cubicBezTo>
                  <a:pt x="8817" y="132923"/>
                  <a:pt x="8875" y="132901"/>
                  <a:pt x="8933" y="132901"/>
                </a:cubicBezTo>
                <a:cubicBezTo>
                  <a:pt x="9062" y="132901"/>
                  <a:pt x="9190" y="133008"/>
                  <a:pt x="9319" y="133070"/>
                </a:cubicBezTo>
                <a:cubicBezTo>
                  <a:pt x="9397" y="132998"/>
                  <a:pt x="9412" y="132743"/>
                  <a:pt x="9461" y="132743"/>
                </a:cubicBezTo>
                <a:cubicBezTo>
                  <a:pt x="9473" y="132743"/>
                  <a:pt x="9488" y="132758"/>
                  <a:pt x="9505" y="132794"/>
                </a:cubicBezTo>
                <a:cubicBezTo>
                  <a:pt x="9505" y="132325"/>
                  <a:pt x="9788" y="132511"/>
                  <a:pt x="9788" y="132325"/>
                </a:cubicBezTo>
                <a:cubicBezTo>
                  <a:pt x="9664" y="132325"/>
                  <a:pt x="9580" y="132368"/>
                  <a:pt x="9511" y="132368"/>
                </a:cubicBezTo>
                <a:cubicBezTo>
                  <a:pt x="9476" y="132368"/>
                  <a:pt x="9445" y="132357"/>
                  <a:pt x="9416" y="132325"/>
                </a:cubicBezTo>
                <a:cubicBezTo>
                  <a:pt x="9319" y="132325"/>
                  <a:pt x="9319" y="132422"/>
                  <a:pt x="9229" y="132422"/>
                </a:cubicBezTo>
                <a:cubicBezTo>
                  <a:pt x="9229" y="132326"/>
                  <a:pt x="9252" y="132303"/>
                  <a:pt x="9288" y="132303"/>
                </a:cubicBezTo>
                <a:cubicBezTo>
                  <a:pt x="9322" y="132303"/>
                  <a:pt x="9368" y="132325"/>
                  <a:pt x="9416" y="132325"/>
                </a:cubicBezTo>
                <a:cubicBezTo>
                  <a:pt x="9505" y="132325"/>
                  <a:pt x="9416" y="132138"/>
                  <a:pt x="9505" y="132138"/>
                </a:cubicBezTo>
                <a:cubicBezTo>
                  <a:pt x="9505" y="132138"/>
                  <a:pt x="9548" y="132181"/>
                  <a:pt x="9577" y="132181"/>
                </a:cubicBezTo>
                <a:cubicBezTo>
                  <a:pt x="9591" y="132181"/>
                  <a:pt x="9602" y="132171"/>
                  <a:pt x="9602" y="132138"/>
                </a:cubicBezTo>
                <a:cubicBezTo>
                  <a:pt x="9602" y="132006"/>
                  <a:pt x="9695" y="131875"/>
                  <a:pt x="9781" y="131875"/>
                </a:cubicBezTo>
                <a:cubicBezTo>
                  <a:pt x="9817" y="131875"/>
                  <a:pt x="9852" y="131897"/>
                  <a:pt x="9878" y="131952"/>
                </a:cubicBezTo>
                <a:cubicBezTo>
                  <a:pt x="9910" y="131860"/>
                  <a:pt x="9942" y="131829"/>
                  <a:pt x="9969" y="131829"/>
                </a:cubicBezTo>
                <a:cubicBezTo>
                  <a:pt x="10024" y="131829"/>
                  <a:pt x="10064" y="131952"/>
                  <a:pt x="10064" y="131952"/>
                </a:cubicBezTo>
                <a:lnTo>
                  <a:pt x="10064" y="131766"/>
                </a:lnTo>
                <a:cubicBezTo>
                  <a:pt x="10064" y="131850"/>
                  <a:pt x="10102" y="131896"/>
                  <a:pt x="10135" y="131896"/>
                </a:cubicBezTo>
                <a:cubicBezTo>
                  <a:pt x="10176" y="131896"/>
                  <a:pt x="10210" y="131827"/>
                  <a:pt x="10161" y="131676"/>
                </a:cubicBezTo>
                <a:cubicBezTo>
                  <a:pt x="10250" y="131676"/>
                  <a:pt x="10250" y="131862"/>
                  <a:pt x="10250" y="131952"/>
                </a:cubicBezTo>
                <a:cubicBezTo>
                  <a:pt x="10347" y="131766"/>
                  <a:pt x="10347" y="131676"/>
                  <a:pt x="10437" y="131579"/>
                </a:cubicBezTo>
                <a:lnTo>
                  <a:pt x="10437" y="131579"/>
                </a:lnTo>
                <a:cubicBezTo>
                  <a:pt x="10437" y="131676"/>
                  <a:pt x="10347" y="131676"/>
                  <a:pt x="10437" y="131766"/>
                </a:cubicBezTo>
                <a:lnTo>
                  <a:pt x="10437" y="131676"/>
                </a:lnTo>
                <a:cubicBezTo>
                  <a:pt x="10462" y="131579"/>
                  <a:pt x="10494" y="131545"/>
                  <a:pt x="10526" y="131545"/>
                </a:cubicBezTo>
                <a:cubicBezTo>
                  <a:pt x="10600" y="131545"/>
                  <a:pt x="10679" y="131715"/>
                  <a:pt x="10708" y="131715"/>
                </a:cubicBezTo>
                <a:cubicBezTo>
                  <a:pt x="10716" y="131715"/>
                  <a:pt x="10720" y="131704"/>
                  <a:pt x="10720" y="131676"/>
                </a:cubicBezTo>
                <a:cubicBezTo>
                  <a:pt x="10720" y="131676"/>
                  <a:pt x="10623" y="131676"/>
                  <a:pt x="10623" y="131579"/>
                </a:cubicBezTo>
                <a:cubicBezTo>
                  <a:pt x="10720" y="131579"/>
                  <a:pt x="10810" y="131579"/>
                  <a:pt x="10810" y="131766"/>
                </a:cubicBezTo>
                <a:cubicBezTo>
                  <a:pt x="10834" y="131719"/>
                  <a:pt x="10852" y="131702"/>
                  <a:pt x="10867" y="131702"/>
                </a:cubicBezTo>
                <a:cubicBezTo>
                  <a:pt x="10912" y="131702"/>
                  <a:pt x="10929" y="131862"/>
                  <a:pt x="10996" y="131862"/>
                </a:cubicBezTo>
                <a:cubicBezTo>
                  <a:pt x="10996" y="131644"/>
                  <a:pt x="11093" y="131554"/>
                  <a:pt x="11174" y="131554"/>
                </a:cubicBezTo>
                <a:cubicBezTo>
                  <a:pt x="11231" y="131554"/>
                  <a:pt x="11279" y="131599"/>
                  <a:pt x="11279" y="131676"/>
                </a:cubicBezTo>
                <a:cubicBezTo>
                  <a:pt x="11279" y="131609"/>
                  <a:pt x="11322" y="131499"/>
                  <a:pt x="11348" y="131499"/>
                </a:cubicBezTo>
                <a:cubicBezTo>
                  <a:pt x="11360" y="131499"/>
                  <a:pt x="11369" y="131521"/>
                  <a:pt x="11369" y="131579"/>
                </a:cubicBezTo>
                <a:cubicBezTo>
                  <a:pt x="11417" y="131486"/>
                  <a:pt x="11395" y="131486"/>
                  <a:pt x="11360" y="131486"/>
                </a:cubicBezTo>
                <a:cubicBezTo>
                  <a:pt x="11326" y="131486"/>
                  <a:pt x="11279" y="131486"/>
                  <a:pt x="11279" y="131393"/>
                </a:cubicBezTo>
                <a:cubicBezTo>
                  <a:pt x="11279" y="131348"/>
                  <a:pt x="11326" y="131348"/>
                  <a:pt x="11372" y="131348"/>
                </a:cubicBezTo>
                <a:cubicBezTo>
                  <a:pt x="11419" y="131348"/>
                  <a:pt x="11466" y="131348"/>
                  <a:pt x="11466" y="131303"/>
                </a:cubicBezTo>
                <a:cubicBezTo>
                  <a:pt x="11555" y="131490"/>
                  <a:pt x="11555" y="131579"/>
                  <a:pt x="11555" y="131676"/>
                </a:cubicBezTo>
                <a:cubicBezTo>
                  <a:pt x="11652" y="131676"/>
                  <a:pt x="11652" y="131490"/>
                  <a:pt x="11652" y="131490"/>
                </a:cubicBezTo>
                <a:cubicBezTo>
                  <a:pt x="11652" y="131490"/>
                  <a:pt x="11555" y="131490"/>
                  <a:pt x="11555" y="131393"/>
                </a:cubicBezTo>
                <a:cubicBezTo>
                  <a:pt x="11589" y="131327"/>
                  <a:pt x="11622" y="131297"/>
                  <a:pt x="11651" y="131297"/>
                </a:cubicBezTo>
                <a:cubicBezTo>
                  <a:pt x="11704" y="131297"/>
                  <a:pt x="11741" y="131400"/>
                  <a:pt x="11741" y="131579"/>
                </a:cubicBezTo>
                <a:lnTo>
                  <a:pt x="11741" y="131766"/>
                </a:lnTo>
                <a:cubicBezTo>
                  <a:pt x="11741" y="131653"/>
                  <a:pt x="11777" y="131608"/>
                  <a:pt x="11824" y="131550"/>
                </a:cubicBezTo>
                <a:lnTo>
                  <a:pt x="11824" y="131550"/>
                </a:lnTo>
                <a:cubicBezTo>
                  <a:pt x="11829" y="131559"/>
                  <a:pt x="11833" y="131569"/>
                  <a:pt x="11838" y="131579"/>
                </a:cubicBezTo>
                <a:cubicBezTo>
                  <a:pt x="11838" y="131579"/>
                  <a:pt x="11838" y="131557"/>
                  <a:pt x="11842" y="131528"/>
                </a:cubicBezTo>
                <a:lnTo>
                  <a:pt x="11842" y="131528"/>
                </a:lnTo>
                <a:cubicBezTo>
                  <a:pt x="11836" y="131536"/>
                  <a:pt x="11830" y="131543"/>
                  <a:pt x="11824" y="131550"/>
                </a:cubicBezTo>
                <a:lnTo>
                  <a:pt x="11824" y="131550"/>
                </a:lnTo>
                <a:cubicBezTo>
                  <a:pt x="11751" y="131383"/>
                  <a:pt x="11833" y="131298"/>
                  <a:pt x="11741" y="131206"/>
                </a:cubicBezTo>
                <a:lnTo>
                  <a:pt x="11741" y="131206"/>
                </a:lnTo>
                <a:cubicBezTo>
                  <a:pt x="11790" y="131255"/>
                  <a:pt x="11837" y="131279"/>
                  <a:pt x="11871" y="131279"/>
                </a:cubicBezTo>
                <a:cubicBezTo>
                  <a:pt x="11905" y="131279"/>
                  <a:pt x="11928" y="131255"/>
                  <a:pt x="11928" y="131206"/>
                </a:cubicBezTo>
                <a:lnTo>
                  <a:pt x="11928" y="131393"/>
                </a:lnTo>
                <a:cubicBezTo>
                  <a:pt x="12025" y="131393"/>
                  <a:pt x="11928" y="131206"/>
                  <a:pt x="12025" y="131206"/>
                </a:cubicBezTo>
                <a:cubicBezTo>
                  <a:pt x="12025" y="131206"/>
                  <a:pt x="12114" y="131303"/>
                  <a:pt x="12114" y="131393"/>
                </a:cubicBezTo>
                <a:cubicBezTo>
                  <a:pt x="12173" y="131225"/>
                  <a:pt x="12229" y="131193"/>
                  <a:pt x="12306" y="131193"/>
                </a:cubicBezTo>
                <a:cubicBezTo>
                  <a:pt x="12355" y="131193"/>
                  <a:pt x="12414" y="131206"/>
                  <a:pt x="12487" y="131206"/>
                </a:cubicBezTo>
                <a:cubicBezTo>
                  <a:pt x="12487" y="131138"/>
                  <a:pt x="12475" y="131120"/>
                  <a:pt x="12460" y="131120"/>
                </a:cubicBezTo>
                <a:cubicBezTo>
                  <a:pt x="12442" y="131120"/>
                  <a:pt x="12421" y="131143"/>
                  <a:pt x="12408" y="131143"/>
                </a:cubicBezTo>
                <a:cubicBezTo>
                  <a:pt x="12402" y="131143"/>
                  <a:pt x="12398" y="131136"/>
                  <a:pt x="12398" y="131117"/>
                </a:cubicBezTo>
                <a:cubicBezTo>
                  <a:pt x="12584" y="130834"/>
                  <a:pt x="12770" y="130834"/>
                  <a:pt x="12957" y="130647"/>
                </a:cubicBezTo>
                <a:lnTo>
                  <a:pt x="12957" y="130744"/>
                </a:lnTo>
                <a:cubicBezTo>
                  <a:pt x="13001" y="130651"/>
                  <a:pt x="13048" y="130651"/>
                  <a:pt x="13083" y="130651"/>
                </a:cubicBezTo>
                <a:cubicBezTo>
                  <a:pt x="13119" y="130651"/>
                  <a:pt x="13143" y="130651"/>
                  <a:pt x="13143" y="130558"/>
                </a:cubicBezTo>
                <a:cubicBezTo>
                  <a:pt x="13329" y="130744"/>
                  <a:pt x="13888" y="130558"/>
                  <a:pt x="14075" y="130834"/>
                </a:cubicBezTo>
                <a:cubicBezTo>
                  <a:pt x="14199" y="130834"/>
                  <a:pt x="14280" y="130711"/>
                  <a:pt x="14349" y="130711"/>
                </a:cubicBezTo>
                <a:cubicBezTo>
                  <a:pt x="14384" y="130711"/>
                  <a:pt x="14415" y="130742"/>
                  <a:pt x="14448" y="130834"/>
                </a:cubicBezTo>
                <a:cubicBezTo>
                  <a:pt x="14480" y="130765"/>
                  <a:pt x="14526" y="130747"/>
                  <a:pt x="14571" y="130747"/>
                </a:cubicBezTo>
                <a:cubicBezTo>
                  <a:pt x="14622" y="130747"/>
                  <a:pt x="14672" y="130770"/>
                  <a:pt x="14700" y="130770"/>
                </a:cubicBezTo>
                <a:cubicBezTo>
                  <a:pt x="14715" y="130770"/>
                  <a:pt x="14723" y="130764"/>
                  <a:pt x="14723" y="130744"/>
                </a:cubicBezTo>
                <a:cubicBezTo>
                  <a:pt x="14723" y="130744"/>
                  <a:pt x="14723" y="130647"/>
                  <a:pt x="14820" y="130647"/>
                </a:cubicBezTo>
                <a:cubicBezTo>
                  <a:pt x="14852" y="130679"/>
                  <a:pt x="14884" y="130692"/>
                  <a:pt x="14916" y="130692"/>
                </a:cubicBezTo>
                <a:cubicBezTo>
                  <a:pt x="15056" y="130692"/>
                  <a:pt x="15204" y="130449"/>
                  <a:pt x="15397" y="130449"/>
                </a:cubicBezTo>
                <a:cubicBezTo>
                  <a:pt x="15420" y="130449"/>
                  <a:pt x="15444" y="130453"/>
                  <a:pt x="15469" y="130461"/>
                </a:cubicBezTo>
                <a:cubicBezTo>
                  <a:pt x="15469" y="130400"/>
                  <a:pt x="15449" y="130389"/>
                  <a:pt x="15423" y="130389"/>
                </a:cubicBezTo>
                <a:cubicBezTo>
                  <a:pt x="15408" y="130389"/>
                  <a:pt x="15390" y="130393"/>
                  <a:pt x="15373" y="130393"/>
                </a:cubicBezTo>
                <a:cubicBezTo>
                  <a:pt x="15327" y="130393"/>
                  <a:pt x="15283" y="130368"/>
                  <a:pt x="15283" y="130185"/>
                </a:cubicBezTo>
                <a:cubicBezTo>
                  <a:pt x="15096" y="130185"/>
                  <a:pt x="15096" y="129999"/>
                  <a:pt x="14910" y="129999"/>
                </a:cubicBezTo>
                <a:lnTo>
                  <a:pt x="15007" y="129999"/>
                </a:lnTo>
                <a:cubicBezTo>
                  <a:pt x="14910" y="129999"/>
                  <a:pt x="14910" y="129999"/>
                  <a:pt x="14910" y="129902"/>
                </a:cubicBezTo>
                <a:cubicBezTo>
                  <a:pt x="15007" y="129902"/>
                  <a:pt x="15096" y="129902"/>
                  <a:pt x="15096" y="129812"/>
                </a:cubicBezTo>
                <a:cubicBezTo>
                  <a:pt x="15052" y="129812"/>
                  <a:pt x="14985" y="129834"/>
                  <a:pt x="14917" y="129834"/>
                </a:cubicBezTo>
                <a:cubicBezTo>
                  <a:pt x="14846" y="129834"/>
                  <a:pt x="14773" y="129810"/>
                  <a:pt x="14723" y="129715"/>
                </a:cubicBezTo>
                <a:cubicBezTo>
                  <a:pt x="14723" y="129608"/>
                  <a:pt x="14752" y="129584"/>
                  <a:pt x="14792" y="129584"/>
                </a:cubicBezTo>
                <a:cubicBezTo>
                  <a:pt x="14824" y="129584"/>
                  <a:pt x="14863" y="129599"/>
                  <a:pt x="14902" y="129599"/>
                </a:cubicBezTo>
                <a:cubicBezTo>
                  <a:pt x="14940" y="129599"/>
                  <a:pt x="14978" y="129585"/>
                  <a:pt x="15007" y="129529"/>
                </a:cubicBezTo>
                <a:cubicBezTo>
                  <a:pt x="14910" y="129529"/>
                  <a:pt x="14820" y="129343"/>
                  <a:pt x="14634" y="129343"/>
                </a:cubicBezTo>
                <a:cubicBezTo>
                  <a:pt x="14679" y="129249"/>
                  <a:pt x="14679" y="129249"/>
                  <a:pt x="14668" y="129249"/>
                </a:cubicBezTo>
                <a:cubicBezTo>
                  <a:pt x="14656" y="129249"/>
                  <a:pt x="14634" y="129249"/>
                  <a:pt x="14634" y="129156"/>
                </a:cubicBezTo>
                <a:cubicBezTo>
                  <a:pt x="14679" y="129112"/>
                  <a:pt x="14701" y="129112"/>
                  <a:pt x="14724" y="129112"/>
                </a:cubicBezTo>
                <a:cubicBezTo>
                  <a:pt x="14748" y="129112"/>
                  <a:pt x="14772" y="129112"/>
                  <a:pt x="14820" y="129067"/>
                </a:cubicBezTo>
                <a:cubicBezTo>
                  <a:pt x="14723" y="129067"/>
                  <a:pt x="14723" y="128970"/>
                  <a:pt x="14723" y="128970"/>
                </a:cubicBezTo>
                <a:lnTo>
                  <a:pt x="14910" y="128970"/>
                </a:lnTo>
                <a:cubicBezTo>
                  <a:pt x="14910" y="128970"/>
                  <a:pt x="14820" y="129067"/>
                  <a:pt x="14910" y="129156"/>
                </a:cubicBezTo>
                <a:cubicBezTo>
                  <a:pt x="14910" y="129039"/>
                  <a:pt x="14948" y="128921"/>
                  <a:pt x="14999" y="128921"/>
                </a:cubicBezTo>
                <a:cubicBezTo>
                  <a:pt x="15029" y="128921"/>
                  <a:pt x="15063" y="128962"/>
                  <a:pt x="15096" y="129067"/>
                </a:cubicBezTo>
                <a:lnTo>
                  <a:pt x="15096" y="128880"/>
                </a:lnTo>
                <a:cubicBezTo>
                  <a:pt x="15096" y="128880"/>
                  <a:pt x="15193" y="128880"/>
                  <a:pt x="15193" y="128784"/>
                </a:cubicBezTo>
                <a:lnTo>
                  <a:pt x="15193" y="128970"/>
                </a:lnTo>
                <a:cubicBezTo>
                  <a:pt x="15283" y="128784"/>
                  <a:pt x="15283" y="128694"/>
                  <a:pt x="15379" y="128597"/>
                </a:cubicBezTo>
                <a:cubicBezTo>
                  <a:pt x="15379" y="128597"/>
                  <a:pt x="15451" y="128622"/>
                  <a:pt x="15521" y="128622"/>
                </a:cubicBezTo>
                <a:cubicBezTo>
                  <a:pt x="15589" y="128622"/>
                  <a:pt x="15655" y="128599"/>
                  <a:pt x="15655" y="128508"/>
                </a:cubicBezTo>
                <a:cubicBezTo>
                  <a:pt x="15641" y="128492"/>
                  <a:pt x="15627" y="128487"/>
                  <a:pt x="15612" y="128487"/>
                </a:cubicBezTo>
                <a:cubicBezTo>
                  <a:pt x="15568" y="128487"/>
                  <a:pt x="15522" y="128541"/>
                  <a:pt x="15477" y="128541"/>
                </a:cubicBezTo>
                <a:cubicBezTo>
                  <a:pt x="15444" y="128541"/>
                  <a:pt x="15411" y="128512"/>
                  <a:pt x="15379" y="128411"/>
                </a:cubicBezTo>
                <a:cubicBezTo>
                  <a:pt x="15255" y="128411"/>
                  <a:pt x="15088" y="128371"/>
                  <a:pt x="14935" y="128371"/>
                </a:cubicBezTo>
                <a:cubicBezTo>
                  <a:pt x="14858" y="128371"/>
                  <a:pt x="14786" y="128381"/>
                  <a:pt x="14723" y="128411"/>
                </a:cubicBezTo>
                <a:cubicBezTo>
                  <a:pt x="14704" y="128432"/>
                  <a:pt x="14684" y="128440"/>
                  <a:pt x="14664" y="128440"/>
                </a:cubicBezTo>
                <a:cubicBezTo>
                  <a:pt x="14611" y="128440"/>
                  <a:pt x="14556" y="128386"/>
                  <a:pt x="14503" y="128386"/>
                </a:cubicBezTo>
                <a:cubicBezTo>
                  <a:pt x="14485" y="128386"/>
                  <a:pt x="14466" y="128392"/>
                  <a:pt x="14448" y="128411"/>
                </a:cubicBezTo>
                <a:cubicBezTo>
                  <a:pt x="14398" y="128411"/>
                  <a:pt x="14351" y="128436"/>
                  <a:pt x="14316" y="128436"/>
                </a:cubicBezTo>
                <a:cubicBezTo>
                  <a:pt x="14283" y="128436"/>
                  <a:pt x="14261" y="128413"/>
                  <a:pt x="14261" y="128321"/>
                </a:cubicBezTo>
                <a:lnTo>
                  <a:pt x="14261" y="128321"/>
                </a:lnTo>
                <a:cubicBezTo>
                  <a:pt x="14261" y="128340"/>
                  <a:pt x="14265" y="128346"/>
                  <a:pt x="14271" y="128346"/>
                </a:cubicBezTo>
                <a:cubicBezTo>
                  <a:pt x="14288" y="128346"/>
                  <a:pt x="14322" y="128293"/>
                  <a:pt x="14340" y="128293"/>
                </a:cubicBezTo>
                <a:cubicBezTo>
                  <a:pt x="14346" y="128293"/>
                  <a:pt x="14351" y="128300"/>
                  <a:pt x="14351" y="128321"/>
                </a:cubicBezTo>
                <a:cubicBezTo>
                  <a:pt x="14448" y="128321"/>
                  <a:pt x="14448" y="128224"/>
                  <a:pt x="14351" y="128224"/>
                </a:cubicBezTo>
                <a:lnTo>
                  <a:pt x="14537" y="128224"/>
                </a:lnTo>
                <a:cubicBezTo>
                  <a:pt x="14723" y="128224"/>
                  <a:pt x="14910" y="128224"/>
                  <a:pt x="15193" y="128135"/>
                </a:cubicBezTo>
                <a:cubicBezTo>
                  <a:pt x="15655" y="128038"/>
                  <a:pt x="16214" y="128038"/>
                  <a:pt x="16684" y="128038"/>
                </a:cubicBezTo>
                <a:cubicBezTo>
                  <a:pt x="16774" y="127762"/>
                  <a:pt x="17057" y="128135"/>
                  <a:pt x="17146" y="127576"/>
                </a:cubicBezTo>
                <a:cubicBezTo>
                  <a:pt x="17206" y="127690"/>
                  <a:pt x="17262" y="127768"/>
                  <a:pt x="17320" y="127768"/>
                </a:cubicBezTo>
                <a:cubicBezTo>
                  <a:pt x="17356" y="127768"/>
                  <a:pt x="17392" y="127737"/>
                  <a:pt x="17430" y="127665"/>
                </a:cubicBezTo>
                <a:lnTo>
                  <a:pt x="17430" y="127665"/>
                </a:lnTo>
                <a:cubicBezTo>
                  <a:pt x="17381" y="127852"/>
                  <a:pt x="17403" y="127852"/>
                  <a:pt x="17438" y="127852"/>
                </a:cubicBezTo>
                <a:cubicBezTo>
                  <a:pt x="17472" y="127852"/>
                  <a:pt x="17519" y="127852"/>
                  <a:pt x="17519" y="128038"/>
                </a:cubicBezTo>
                <a:cubicBezTo>
                  <a:pt x="17540" y="127997"/>
                  <a:pt x="17561" y="127983"/>
                  <a:pt x="17581" y="127983"/>
                </a:cubicBezTo>
                <a:cubicBezTo>
                  <a:pt x="17628" y="127983"/>
                  <a:pt x="17673" y="128054"/>
                  <a:pt x="17719" y="128054"/>
                </a:cubicBezTo>
                <a:cubicBezTo>
                  <a:pt x="17746" y="128054"/>
                  <a:pt x="17774" y="128029"/>
                  <a:pt x="17802" y="127949"/>
                </a:cubicBezTo>
                <a:cubicBezTo>
                  <a:pt x="17754" y="127923"/>
                  <a:pt x="17711" y="127917"/>
                  <a:pt x="17675" y="127917"/>
                </a:cubicBezTo>
                <a:cubicBezTo>
                  <a:pt x="17642" y="127917"/>
                  <a:pt x="17614" y="127922"/>
                  <a:pt x="17591" y="127922"/>
                </a:cubicBezTo>
                <a:cubicBezTo>
                  <a:pt x="17543" y="127922"/>
                  <a:pt x="17519" y="127900"/>
                  <a:pt x="17519" y="127762"/>
                </a:cubicBezTo>
                <a:lnTo>
                  <a:pt x="17519" y="127762"/>
                </a:lnTo>
                <a:cubicBezTo>
                  <a:pt x="17534" y="127776"/>
                  <a:pt x="17552" y="127781"/>
                  <a:pt x="17570" y="127781"/>
                </a:cubicBezTo>
                <a:cubicBezTo>
                  <a:pt x="17619" y="127781"/>
                  <a:pt x="17679" y="127747"/>
                  <a:pt x="17735" y="127747"/>
                </a:cubicBezTo>
                <a:cubicBezTo>
                  <a:pt x="17795" y="127747"/>
                  <a:pt x="17853" y="127786"/>
                  <a:pt x="17892" y="127949"/>
                </a:cubicBezTo>
                <a:cubicBezTo>
                  <a:pt x="17958" y="127882"/>
                  <a:pt x="18066" y="127732"/>
                  <a:pt x="18156" y="127732"/>
                </a:cubicBezTo>
                <a:cubicBezTo>
                  <a:pt x="18198" y="127732"/>
                  <a:pt x="18236" y="127764"/>
                  <a:pt x="18265" y="127852"/>
                </a:cubicBezTo>
                <a:cubicBezTo>
                  <a:pt x="18265" y="127734"/>
                  <a:pt x="18274" y="127700"/>
                  <a:pt x="18287" y="127700"/>
                </a:cubicBezTo>
                <a:cubicBezTo>
                  <a:pt x="18305" y="127700"/>
                  <a:pt x="18329" y="127762"/>
                  <a:pt x="18345" y="127762"/>
                </a:cubicBezTo>
                <a:cubicBezTo>
                  <a:pt x="18355" y="127762"/>
                  <a:pt x="18361" y="127739"/>
                  <a:pt x="18361" y="127665"/>
                </a:cubicBezTo>
                <a:lnTo>
                  <a:pt x="18361" y="127479"/>
                </a:lnTo>
                <a:cubicBezTo>
                  <a:pt x="18385" y="127431"/>
                  <a:pt x="18408" y="127414"/>
                  <a:pt x="18432" y="127414"/>
                </a:cubicBezTo>
                <a:cubicBezTo>
                  <a:pt x="18486" y="127414"/>
                  <a:pt x="18542" y="127500"/>
                  <a:pt x="18595" y="127500"/>
                </a:cubicBezTo>
                <a:cubicBezTo>
                  <a:pt x="18610" y="127500"/>
                  <a:pt x="18623" y="127494"/>
                  <a:pt x="18637" y="127479"/>
                </a:cubicBezTo>
                <a:lnTo>
                  <a:pt x="18637" y="127293"/>
                </a:lnTo>
                <a:cubicBezTo>
                  <a:pt x="18637" y="127275"/>
                  <a:pt x="18637" y="127268"/>
                  <a:pt x="18638" y="127268"/>
                </a:cubicBezTo>
                <a:cubicBezTo>
                  <a:pt x="18641" y="127268"/>
                  <a:pt x="18656" y="127389"/>
                  <a:pt x="18734" y="127389"/>
                </a:cubicBezTo>
                <a:cubicBezTo>
                  <a:pt x="18734" y="127248"/>
                  <a:pt x="18710" y="127224"/>
                  <a:pt x="18686" y="127224"/>
                </a:cubicBezTo>
                <a:cubicBezTo>
                  <a:pt x="18673" y="127224"/>
                  <a:pt x="18661" y="127230"/>
                  <a:pt x="18651" y="127230"/>
                </a:cubicBezTo>
                <a:cubicBezTo>
                  <a:pt x="18643" y="127230"/>
                  <a:pt x="18637" y="127225"/>
                  <a:pt x="18637" y="127203"/>
                </a:cubicBezTo>
                <a:cubicBezTo>
                  <a:pt x="18593" y="127296"/>
                  <a:pt x="18524" y="127343"/>
                  <a:pt x="18454" y="127343"/>
                </a:cubicBezTo>
                <a:cubicBezTo>
                  <a:pt x="18384" y="127343"/>
                  <a:pt x="18313" y="127296"/>
                  <a:pt x="18265" y="127203"/>
                </a:cubicBezTo>
                <a:cubicBezTo>
                  <a:pt x="18323" y="127144"/>
                  <a:pt x="18346" y="127053"/>
                  <a:pt x="18375" y="127053"/>
                </a:cubicBezTo>
                <a:cubicBezTo>
                  <a:pt x="18394" y="127053"/>
                  <a:pt x="18416" y="127091"/>
                  <a:pt x="18451" y="127203"/>
                </a:cubicBezTo>
                <a:lnTo>
                  <a:pt x="18451" y="126830"/>
                </a:lnTo>
                <a:cubicBezTo>
                  <a:pt x="18361" y="126920"/>
                  <a:pt x="18361" y="127106"/>
                  <a:pt x="18265" y="127106"/>
                </a:cubicBezTo>
                <a:cubicBezTo>
                  <a:pt x="18265" y="126920"/>
                  <a:pt x="18361" y="126830"/>
                  <a:pt x="18361" y="126644"/>
                </a:cubicBezTo>
                <a:cubicBezTo>
                  <a:pt x="18265" y="126644"/>
                  <a:pt x="18265" y="126920"/>
                  <a:pt x="18175" y="126920"/>
                </a:cubicBezTo>
                <a:cubicBezTo>
                  <a:pt x="18175" y="126830"/>
                  <a:pt x="18265" y="126733"/>
                  <a:pt x="18175" y="126644"/>
                </a:cubicBezTo>
                <a:cubicBezTo>
                  <a:pt x="18175" y="126718"/>
                  <a:pt x="18168" y="126746"/>
                  <a:pt x="18158" y="126746"/>
                </a:cubicBezTo>
                <a:cubicBezTo>
                  <a:pt x="18130" y="126746"/>
                  <a:pt x="18078" y="126547"/>
                  <a:pt x="18078" y="126547"/>
                </a:cubicBezTo>
                <a:cubicBezTo>
                  <a:pt x="18078" y="126666"/>
                  <a:pt x="18069" y="126700"/>
                  <a:pt x="18053" y="126700"/>
                </a:cubicBezTo>
                <a:cubicBezTo>
                  <a:pt x="18033" y="126700"/>
                  <a:pt x="18001" y="126640"/>
                  <a:pt x="17964" y="126640"/>
                </a:cubicBezTo>
                <a:cubicBezTo>
                  <a:pt x="17941" y="126640"/>
                  <a:pt x="17917" y="126662"/>
                  <a:pt x="17892" y="126733"/>
                </a:cubicBezTo>
                <a:cubicBezTo>
                  <a:pt x="17905" y="126721"/>
                  <a:pt x="17918" y="126716"/>
                  <a:pt x="17931" y="126716"/>
                </a:cubicBezTo>
                <a:cubicBezTo>
                  <a:pt x="18010" y="126716"/>
                  <a:pt x="18066" y="126933"/>
                  <a:pt x="17989" y="127017"/>
                </a:cubicBezTo>
                <a:cubicBezTo>
                  <a:pt x="17892" y="126830"/>
                  <a:pt x="17892" y="126920"/>
                  <a:pt x="17802" y="126830"/>
                </a:cubicBezTo>
                <a:lnTo>
                  <a:pt x="17802" y="126644"/>
                </a:lnTo>
                <a:cubicBezTo>
                  <a:pt x="17705" y="126547"/>
                  <a:pt x="17519" y="126458"/>
                  <a:pt x="17430" y="126361"/>
                </a:cubicBezTo>
                <a:lnTo>
                  <a:pt x="17430" y="126361"/>
                </a:lnTo>
                <a:cubicBezTo>
                  <a:pt x="17430" y="126457"/>
                  <a:pt x="17518" y="126458"/>
                  <a:pt x="17519" y="126546"/>
                </a:cubicBezTo>
                <a:lnTo>
                  <a:pt x="17519" y="126546"/>
                </a:lnTo>
                <a:cubicBezTo>
                  <a:pt x="17518" y="126458"/>
                  <a:pt x="17430" y="126458"/>
                  <a:pt x="17430" y="126458"/>
                </a:cubicBezTo>
                <a:cubicBezTo>
                  <a:pt x="17430" y="126458"/>
                  <a:pt x="17430" y="126219"/>
                  <a:pt x="17380" y="126219"/>
                </a:cubicBezTo>
                <a:cubicBezTo>
                  <a:pt x="17368" y="126219"/>
                  <a:pt x="17352" y="126234"/>
                  <a:pt x="17333" y="126271"/>
                </a:cubicBezTo>
                <a:cubicBezTo>
                  <a:pt x="17380" y="126363"/>
                  <a:pt x="17381" y="126386"/>
                  <a:pt x="17370" y="126386"/>
                </a:cubicBezTo>
                <a:cubicBezTo>
                  <a:pt x="17358" y="126386"/>
                  <a:pt x="17333" y="126361"/>
                  <a:pt x="17333" y="126361"/>
                </a:cubicBezTo>
                <a:cubicBezTo>
                  <a:pt x="17333" y="126361"/>
                  <a:pt x="17243" y="126271"/>
                  <a:pt x="17243" y="126174"/>
                </a:cubicBezTo>
                <a:lnTo>
                  <a:pt x="17243" y="126361"/>
                </a:lnTo>
                <a:cubicBezTo>
                  <a:pt x="17243" y="126271"/>
                  <a:pt x="17146" y="126271"/>
                  <a:pt x="17146" y="126174"/>
                </a:cubicBezTo>
                <a:cubicBezTo>
                  <a:pt x="17243" y="125988"/>
                  <a:pt x="17333" y="125988"/>
                  <a:pt x="17430" y="125802"/>
                </a:cubicBezTo>
                <a:cubicBezTo>
                  <a:pt x="17430" y="125665"/>
                  <a:pt x="17377" y="125580"/>
                  <a:pt x="17350" y="125580"/>
                </a:cubicBezTo>
                <a:cubicBezTo>
                  <a:pt x="17340" y="125580"/>
                  <a:pt x="17333" y="125591"/>
                  <a:pt x="17333" y="125615"/>
                </a:cubicBezTo>
                <a:cubicBezTo>
                  <a:pt x="17243" y="125615"/>
                  <a:pt x="17243" y="125526"/>
                  <a:pt x="17146" y="125526"/>
                </a:cubicBezTo>
                <a:cubicBezTo>
                  <a:pt x="17243" y="125526"/>
                  <a:pt x="17243" y="125526"/>
                  <a:pt x="17243" y="125429"/>
                </a:cubicBezTo>
                <a:cubicBezTo>
                  <a:pt x="17243" y="125463"/>
                  <a:pt x="17253" y="125476"/>
                  <a:pt x="17269" y="125476"/>
                </a:cubicBezTo>
                <a:cubicBezTo>
                  <a:pt x="17308" y="125476"/>
                  <a:pt x="17387" y="125402"/>
                  <a:pt x="17463" y="125402"/>
                </a:cubicBezTo>
                <a:cubicBezTo>
                  <a:pt x="17523" y="125402"/>
                  <a:pt x="17581" y="125448"/>
                  <a:pt x="17616" y="125615"/>
                </a:cubicBezTo>
                <a:lnTo>
                  <a:pt x="17616" y="125429"/>
                </a:lnTo>
                <a:cubicBezTo>
                  <a:pt x="17616" y="125477"/>
                  <a:pt x="17638" y="125502"/>
                  <a:pt x="17661" y="125502"/>
                </a:cubicBezTo>
                <a:cubicBezTo>
                  <a:pt x="17683" y="125502"/>
                  <a:pt x="17705" y="125477"/>
                  <a:pt x="17705" y="125429"/>
                </a:cubicBezTo>
                <a:lnTo>
                  <a:pt x="17705" y="125339"/>
                </a:lnTo>
                <a:cubicBezTo>
                  <a:pt x="17705" y="125491"/>
                  <a:pt x="17735" y="125559"/>
                  <a:pt x="17761" y="125559"/>
                </a:cubicBezTo>
                <a:cubicBezTo>
                  <a:pt x="17783" y="125559"/>
                  <a:pt x="17802" y="125513"/>
                  <a:pt x="17802" y="125429"/>
                </a:cubicBezTo>
                <a:cubicBezTo>
                  <a:pt x="17802" y="125664"/>
                  <a:pt x="17825" y="125688"/>
                  <a:pt x="17859" y="125688"/>
                </a:cubicBezTo>
                <a:cubicBezTo>
                  <a:pt x="17868" y="125688"/>
                  <a:pt x="17878" y="125686"/>
                  <a:pt x="17888" y="125686"/>
                </a:cubicBezTo>
                <a:cubicBezTo>
                  <a:pt x="17918" y="125686"/>
                  <a:pt x="17953" y="125700"/>
                  <a:pt x="17989" y="125802"/>
                </a:cubicBezTo>
                <a:cubicBezTo>
                  <a:pt x="17989" y="125664"/>
                  <a:pt x="18011" y="125617"/>
                  <a:pt x="18046" y="125617"/>
                </a:cubicBezTo>
                <a:cubicBezTo>
                  <a:pt x="18080" y="125617"/>
                  <a:pt x="18127" y="125664"/>
                  <a:pt x="18175" y="125712"/>
                </a:cubicBezTo>
                <a:cubicBezTo>
                  <a:pt x="18175" y="125615"/>
                  <a:pt x="18078" y="125526"/>
                  <a:pt x="18175" y="125526"/>
                </a:cubicBezTo>
                <a:cubicBezTo>
                  <a:pt x="18186" y="125536"/>
                  <a:pt x="18197" y="125540"/>
                  <a:pt x="18210" y="125540"/>
                </a:cubicBezTo>
                <a:cubicBezTo>
                  <a:pt x="18257" y="125540"/>
                  <a:pt x="18315" y="125486"/>
                  <a:pt x="18362" y="125486"/>
                </a:cubicBezTo>
                <a:cubicBezTo>
                  <a:pt x="18412" y="125486"/>
                  <a:pt x="18451" y="125547"/>
                  <a:pt x="18451" y="125802"/>
                </a:cubicBezTo>
                <a:cubicBezTo>
                  <a:pt x="18496" y="125629"/>
                  <a:pt x="18579" y="125557"/>
                  <a:pt x="18665" y="125557"/>
                </a:cubicBezTo>
                <a:cubicBezTo>
                  <a:pt x="18765" y="125557"/>
                  <a:pt x="18869" y="125654"/>
                  <a:pt x="18921" y="125802"/>
                </a:cubicBezTo>
                <a:cubicBezTo>
                  <a:pt x="18921" y="125583"/>
                  <a:pt x="18984" y="125493"/>
                  <a:pt x="19037" y="125493"/>
                </a:cubicBezTo>
                <a:cubicBezTo>
                  <a:pt x="19075" y="125493"/>
                  <a:pt x="19107" y="125538"/>
                  <a:pt x="19107" y="125615"/>
                </a:cubicBezTo>
                <a:cubicBezTo>
                  <a:pt x="19196" y="125429"/>
                  <a:pt x="19293" y="125242"/>
                  <a:pt x="19383" y="125153"/>
                </a:cubicBezTo>
                <a:lnTo>
                  <a:pt x="19383" y="125429"/>
                </a:lnTo>
                <a:cubicBezTo>
                  <a:pt x="19419" y="125438"/>
                  <a:pt x="19454" y="125442"/>
                  <a:pt x="19488" y="125442"/>
                </a:cubicBezTo>
                <a:cubicBezTo>
                  <a:pt x="19727" y="125442"/>
                  <a:pt x="19937" y="125247"/>
                  <a:pt x="20198" y="125247"/>
                </a:cubicBezTo>
                <a:cubicBezTo>
                  <a:pt x="20291" y="125247"/>
                  <a:pt x="20391" y="125272"/>
                  <a:pt x="20501" y="125339"/>
                </a:cubicBezTo>
                <a:lnTo>
                  <a:pt x="20501" y="125242"/>
                </a:lnTo>
                <a:lnTo>
                  <a:pt x="20598" y="125153"/>
                </a:lnTo>
                <a:lnTo>
                  <a:pt x="20598" y="125242"/>
                </a:lnTo>
                <a:lnTo>
                  <a:pt x="20501" y="125242"/>
                </a:lnTo>
                <a:cubicBezTo>
                  <a:pt x="20566" y="125242"/>
                  <a:pt x="20587" y="125286"/>
                  <a:pt x="20621" y="125286"/>
                </a:cubicBezTo>
                <a:cubicBezTo>
                  <a:pt x="20638" y="125286"/>
                  <a:pt x="20658" y="125275"/>
                  <a:pt x="20687" y="125242"/>
                </a:cubicBezTo>
                <a:cubicBezTo>
                  <a:pt x="20701" y="125268"/>
                  <a:pt x="20717" y="125278"/>
                  <a:pt x="20736" y="125278"/>
                </a:cubicBezTo>
                <a:cubicBezTo>
                  <a:pt x="20801" y="125278"/>
                  <a:pt x="20893" y="125157"/>
                  <a:pt x="20962" y="125157"/>
                </a:cubicBezTo>
                <a:cubicBezTo>
                  <a:pt x="21019" y="125157"/>
                  <a:pt x="21060" y="125237"/>
                  <a:pt x="21060" y="125526"/>
                </a:cubicBezTo>
                <a:cubicBezTo>
                  <a:pt x="21157" y="125526"/>
                  <a:pt x="21060" y="125339"/>
                  <a:pt x="21157" y="125153"/>
                </a:cubicBezTo>
                <a:cubicBezTo>
                  <a:pt x="21200" y="125167"/>
                  <a:pt x="21239" y="125172"/>
                  <a:pt x="21274" y="125172"/>
                </a:cubicBezTo>
                <a:cubicBezTo>
                  <a:pt x="21367" y="125172"/>
                  <a:pt x="21436" y="125138"/>
                  <a:pt x="21501" y="125138"/>
                </a:cubicBezTo>
                <a:cubicBezTo>
                  <a:pt x="21571" y="125138"/>
                  <a:pt x="21635" y="125177"/>
                  <a:pt x="21716" y="125339"/>
                </a:cubicBezTo>
                <a:cubicBezTo>
                  <a:pt x="21806" y="125056"/>
                  <a:pt x="21903" y="125153"/>
                  <a:pt x="22089" y="124967"/>
                </a:cubicBezTo>
                <a:lnTo>
                  <a:pt x="22089" y="124967"/>
                </a:lnTo>
                <a:cubicBezTo>
                  <a:pt x="22089" y="125153"/>
                  <a:pt x="21992" y="125056"/>
                  <a:pt x="21992" y="125242"/>
                </a:cubicBezTo>
                <a:cubicBezTo>
                  <a:pt x="22094" y="125194"/>
                  <a:pt x="22169" y="125116"/>
                  <a:pt x="22246" y="125116"/>
                </a:cubicBezTo>
                <a:cubicBezTo>
                  <a:pt x="22311" y="125116"/>
                  <a:pt x="22377" y="125170"/>
                  <a:pt x="22462" y="125339"/>
                </a:cubicBezTo>
                <a:cubicBezTo>
                  <a:pt x="22462" y="124967"/>
                  <a:pt x="22551" y="125056"/>
                  <a:pt x="22648" y="124780"/>
                </a:cubicBezTo>
                <a:cubicBezTo>
                  <a:pt x="22462" y="124780"/>
                  <a:pt x="22365" y="124780"/>
                  <a:pt x="22275" y="124408"/>
                </a:cubicBezTo>
                <a:cubicBezTo>
                  <a:pt x="22291" y="124374"/>
                  <a:pt x="22304" y="124362"/>
                  <a:pt x="22315" y="124362"/>
                </a:cubicBezTo>
                <a:cubicBezTo>
                  <a:pt x="22352" y="124362"/>
                  <a:pt x="22370" y="124498"/>
                  <a:pt x="22406" y="124498"/>
                </a:cubicBezTo>
                <a:cubicBezTo>
                  <a:pt x="22420" y="124498"/>
                  <a:pt x="22438" y="124474"/>
                  <a:pt x="22462" y="124408"/>
                </a:cubicBezTo>
                <a:cubicBezTo>
                  <a:pt x="22407" y="124269"/>
                  <a:pt x="22351" y="124220"/>
                  <a:pt x="22296" y="124220"/>
                </a:cubicBezTo>
                <a:cubicBezTo>
                  <a:pt x="22165" y="124220"/>
                  <a:pt x="22034" y="124497"/>
                  <a:pt x="21903" y="124497"/>
                </a:cubicBezTo>
                <a:lnTo>
                  <a:pt x="21903" y="124221"/>
                </a:lnTo>
                <a:cubicBezTo>
                  <a:pt x="21883" y="124202"/>
                  <a:pt x="21865" y="124194"/>
                  <a:pt x="21846" y="124194"/>
                </a:cubicBezTo>
                <a:cubicBezTo>
                  <a:pt x="21770" y="124194"/>
                  <a:pt x="21697" y="124330"/>
                  <a:pt x="21619" y="124408"/>
                </a:cubicBezTo>
                <a:cubicBezTo>
                  <a:pt x="21538" y="124305"/>
                  <a:pt x="21452" y="124269"/>
                  <a:pt x="21363" y="124269"/>
                </a:cubicBezTo>
                <a:cubicBezTo>
                  <a:pt x="21158" y="124269"/>
                  <a:pt x="20934" y="124460"/>
                  <a:pt x="20703" y="124460"/>
                </a:cubicBezTo>
                <a:cubicBezTo>
                  <a:pt x="20575" y="124460"/>
                  <a:pt x="20445" y="124402"/>
                  <a:pt x="20315" y="124221"/>
                </a:cubicBezTo>
                <a:cubicBezTo>
                  <a:pt x="20225" y="124594"/>
                  <a:pt x="20039" y="124594"/>
                  <a:pt x="19852" y="124683"/>
                </a:cubicBezTo>
                <a:cubicBezTo>
                  <a:pt x="19852" y="124311"/>
                  <a:pt x="20039" y="124594"/>
                  <a:pt x="20039" y="124221"/>
                </a:cubicBezTo>
                <a:lnTo>
                  <a:pt x="20039" y="124221"/>
                </a:lnTo>
                <a:cubicBezTo>
                  <a:pt x="20039" y="124221"/>
                  <a:pt x="19918" y="124281"/>
                  <a:pt x="19797" y="124281"/>
                </a:cubicBezTo>
                <a:cubicBezTo>
                  <a:pt x="19704" y="124281"/>
                  <a:pt x="19611" y="124247"/>
                  <a:pt x="19569" y="124124"/>
                </a:cubicBezTo>
                <a:lnTo>
                  <a:pt x="19569" y="124408"/>
                </a:lnTo>
                <a:cubicBezTo>
                  <a:pt x="19480" y="124408"/>
                  <a:pt x="19569" y="124221"/>
                  <a:pt x="19480" y="124221"/>
                </a:cubicBezTo>
                <a:cubicBezTo>
                  <a:pt x="19480" y="124432"/>
                  <a:pt x="19402" y="124489"/>
                  <a:pt x="19309" y="124489"/>
                </a:cubicBezTo>
                <a:cubicBezTo>
                  <a:pt x="19197" y="124489"/>
                  <a:pt x="19063" y="124408"/>
                  <a:pt x="19010" y="124408"/>
                </a:cubicBezTo>
                <a:lnTo>
                  <a:pt x="19010" y="124594"/>
                </a:lnTo>
                <a:cubicBezTo>
                  <a:pt x="18994" y="124561"/>
                  <a:pt x="18978" y="124548"/>
                  <a:pt x="18962" y="124548"/>
                </a:cubicBezTo>
                <a:cubicBezTo>
                  <a:pt x="18909" y="124548"/>
                  <a:pt x="18854" y="124684"/>
                  <a:pt x="18800" y="124684"/>
                </a:cubicBezTo>
                <a:cubicBezTo>
                  <a:pt x="18778" y="124684"/>
                  <a:pt x="18756" y="124661"/>
                  <a:pt x="18734" y="124594"/>
                </a:cubicBezTo>
                <a:cubicBezTo>
                  <a:pt x="18824" y="124594"/>
                  <a:pt x="18824" y="124594"/>
                  <a:pt x="18824" y="124408"/>
                </a:cubicBezTo>
                <a:cubicBezTo>
                  <a:pt x="18806" y="124350"/>
                  <a:pt x="18791" y="124327"/>
                  <a:pt x="18779" y="124327"/>
                </a:cubicBezTo>
                <a:cubicBezTo>
                  <a:pt x="18761" y="124327"/>
                  <a:pt x="18747" y="124378"/>
                  <a:pt x="18733" y="124440"/>
                </a:cubicBezTo>
                <a:lnTo>
                  <a:pt x="18733" y="124440"/>
                </a:lnTo>
                <a:cubicBezTo>
                  <a:pt x="18734" y="124430"/>
                  <a:pt x="18734" y="124420"/>
                  <a:pt x="18734" y="124408"/>
                </a:cubicBezTo>
                <a:lnTo>
                  <a:pt x="18734" y="124408"/>
                </a:lnTo>
                <a:cubicBezTo>
                  <a:pt x="18641" y="124452"/>
                  <a:pt x="18501" y="124452"/>
                  <a:pt x="18373" y="124452"/>
                </a:cubicBezTo>
                <a:cubicBezTo>
                  <a:pt x="18244" y="124452"/>
                  <a:pt x="18127" y="124452"/>
                  <a:pt x="18078" y="124497"/>
                </a:cubicBezTo>
                <a:cubicBezTo>
                  <a:pt x="18078" y="124780"/>
                  <a:pt x="18175" y="124594"/>
                  <a:pt x="18078" y="124870"/>
                </a:cubicBezTo>
                <a:cubicBezTo>
                  <a:pt x="18078" y="124850"/>
                  <a:pt x="18074" y="124844"/>
                  <a:pt x="18067" y="124844"/>
                </a:cubicBezTo>
                <a:cubicBezTo>
                  <a:pt x="18055" y="124844"/>
                  <a:pt x="18033" y="124867"/>
                  <a:pt x="18016" y="124867"/>
                </a:cubicBezTo>
                <a:cubicBezTo>
                  <a:pt x="18001" y="124867"/>
                  <a:pt x="17989" y="124849"/>
                  <a:pt x="17989" y="124780"/>
                </a:cubicBezTo>
                <a:cubicBezTo>
                  <a:pt x="17989" y="124683"/>
                  <a:pt x="17989" y="124594"/>
                  <a:pt x="18078" y="124497"/>
                </a:cubicBezTo>
                <a:cubicBezTo>
                  <a:pt x="17778" y="124497"/>
                  <a:pt x="17540" y="124618"/>
                  <a:pt x="17213" y="124618"/>
                </a:cubicBezTo>
                <a:cubicBezTo>
                  <a:pt x="17134" y="124618"/>
                  <a:pt x="17051" y="124611"/>
                  <a:pt x="16960" y="124594"/>
                </a:cubicBezTo>
                <a:cubicBezTo>
                  <a:pt x="16960" y="124484"/>
                  <a:pt x="16936" y="124446"/>
                  <a:pt x="16899" y="124446"/>
                </a:cubicBezTo>
                <a:cubicBezTo>
                  <a:pt x="16824" y="124446"/>
                  <a:pt x="16695" y="124606"/>
                  <a:pt x="16618" y="124606"/>
                </a:cubicBezTo>
                <a:cubicBezTo>
                  <a:pt x="16606" y="124606"/>
                  <a:pt x="16596" y="124602"/>
                  <a:pt x="16587" y="124594"/>
                </a:cubicBezTo>
                <a:cubicBezTo>
                  <a:pt x="16551" y="124575"/>
                  <a:pt x="16510" y="124567"/>
                  <a:pt x="16468" y="124567"/>
                </a:cubicBezTo>
                <a:cubicBezTo>
                  <a:pt x="16296" y="124567"/>
                  <a:pt x="16088" y="124702"/>
                  <a:pt x="15939" y="124780"/>
                </a:cubicBezTo>
                <a:cubicBezTo>
                  <a:pt x="15842" y="124870"/>
                  <a:pt x="15752" y="124870"/>
                  <a:pt x="15655" y="124870"/>
                </a:cubicBezTo>
                <a:cubicBezTo>
                  <a:pt x="15655" y="124825"/>
                  <a:pt x="15655" y="124803"/>
                  <a:pt x="15644" y="124803"/>
                </a:cubicBezTo>
                <a:cubicBezTo>
                  <a:pt x="15633" y="124803"/>
                  <a:pt x="15611" y="124825"/>
                  <a:pt x="15566" y="124870"/>
                </a:cubicBezTo>
                <a:cubicBezTo>
                  <a:pt x="15493" y="124870"/>
                  <a:pt x="15419" y="124856"/>
                  <a:pt x="15346" y="124856"/>
                </a:cubicBezTo>
                <a:cubicBezTo>
                  <a:pt x="15233" y="124856"/>
                  <a:pt x="15120" y="124889"/>
                  <a:pt x="15007" y="125056"/>
                </a:cubicBezTo>
                <a:cubicBezTo>
                  <a:pt x="15007" y="124983"/>
                  <a:pt x="15007" y="124846"/>
                  <a:pt x="14954" y="124846"/>
                </a:cubicBezTo>
                <a:cubicBezTo>
                  <a:pt x="14942" y="124846"/>
                  <a:pt x="14928" y="124853"/>
                  <a:pt x="14910" y="124870"/>
                </a:cubicBezTo>
                <a:lnTo>
                  <a:pt x="14910" y="125056"/>
                </a:lnTo>
                <a:cubicBezTo>
                  <a:pt x="14910" y="125056"/>
                  <a:pt x="14910" y="124967"/>
                  <a:pt x="14820" y="124967"/>
                </a:cubicBezTo>
                <a:cubicBezTo>
                  <a:pt x="14820" y="124780"/>
                  <a:pt x="14910" y="124780"/>
                  <a:pt x="14910" y="124683"/>
                </a:cubicBezTo>
                <a:lnTo>
                  <a:pt x="14910" y="124497"/>
                </a:lnTo>
                <a:lnTo>
                  <a:pt x="14910" y="124408"/>
                </a:lnTo>
                <a:cubicBezTo>
                  <a:pt x="14820" y="124594"/>
                  <a:pt x="14723" y="124594"/>
                  <a:pt x="14537" y="124594"/>
                </a:cubicBezTo>
                <a:cubicBezTo>
                  <a:pt x="14261" y="124408"/>
                  <a:pt x="13978" y="124408"/>
                  <a:pt x="13605" y="124408"/>
                </a:cubicBezTo>
                <a:lnTo>
                  <a:pt x="13605" y="124221"/>
                </a:lnTo>
                <a:cubicBezTo>
                  <a:pt x="13702" y="124221"/>
                  <a:pt x="13978" y="124221"/>
                  <a:pt x="13978" y="124124"/>
                </a:cubicBezTo>
                <a:cubicBezTo>
                  <a:pt x="13987" y="124133"/>
                  <a:pt x="13995" y="124137"/>
                  <a:pt x="14001" y="124137"/>
                </a:cubicBezTo>
                <a:cubicBezTo>
                  <a:pt x="14052" y="124137"/>
                  <a:pt x="14001" y="123835"/>
                  <a:pt x="14052" y="123835"/>
                </a:cubicBezTo>
                <a:cubicBezTo>
                  <a:pt x="14058" y="123835"/>
                  <a:pt x="14066" y="123839"/>
                  <a:pt x="14075" y="123848"/>
                </a:cubicBezTo>
                <a:cubicBezTo>
                  <a:pt x="14075" y="123980"/>
                  <a:pt x="14098" y="124007"/>
                  <a:pt x="14132" y="124007"/>
                </a:cubicBezTo>
                <a:cubicBezTo>
                  <a:pt x="14155" y="124007"/>
                  <a:pt x="14183" y="123994"/>
                  <a:pt x="14212" y="123994"/>
                </a:cubicBezTo>
                <a:cubicBezTo>
                  <a:pt x="14262" y="123994"/>
                  <a:pt x="14314" y="124030"/>
                  <a:pt x="14351" y="124221"/>
                </a:cubicBezTo>
                <a:cubicBezTo>
                  <a:pt x="14414" y="124125"/>
                  <a:pt x="14455" y="124105"/>
                  <a:pt x="14490" y="124105"/>
                </a:cubicBezTo>
                <a:cubicBezTo>
                  <a:pt x="14517" y="124105"/>
                  <a:pt x="14540" y="124117"/>
                  <a:pt x="14565" y="124117"/>
                </a:cubicBezTo>
                <a:cubicBezTo>
                  <a:pt x="14604" y="124117"/>
                  <a:pt x="14649" y="124088"/>
                  <a:pt x="14723" y="123938"/>
                </a:cubicBezTo>
                <a:cubicBezTo>
                  <a:pt x="14723" y="124054"/>
                  <a:pt x="14796" y="124135"/>
                  <a:pt x="14850" y="124135"/>
                </a:cubicBezTo>
                <a:cubicBezTo>
                  <a:pt x="14883" y="124135"/>
                  <a:pt x="14910" y="124105"/>
                  <a:pt x="14910" y="124035"/>
                </a:cubicBezTo>
                <a:lnTo>
                  <a:pt x="14910" y="124035"/>
                </a:lnTo>
                <a:cubicBezTo>
                  <a:pt x="14910" y="124052"/>
                  <a:pt x="14906" y="124059"/>
                  <a:pt x="14901" y="124059"/>
                </a:cubicBezTo>
                <a:cubicBezTo>
                  <a:pt x="14879" y="124059"/>
                  <a:pt x="14820" y="123938"/>
                  <a:pt x="14820" y="123938"/>
                </a:cubicBezTo>
                <a:lnTo>
                  <a:pt x="14820" y="123938"/>
                </a:lnTo>
                <a:cubicBezTo>
                  <a:pt x="15007" y="124079"/>
                  <a:pt x="15193" y="124104"/>
                  <a:pt x="15379" y="124104"/>
                </a:cubicBezTo>
                <a:cubicBezTo>
                  <a:pt x="15476" y="124104"/>
                  <a:pt x="15573" y="124097"/>
                  <a:pt x="15670" y="124097"/>
                </a:cubicBezTo>
                <a:cubicBezTo>
                  <a:pt x="15760" y="124097"/>
                  <a:pt x="15849" y="124103"/>
                  <a:pt x="15939" y="124124"/>
                </a:cubicBezTo>
                <a:cubicBezTo>
                  <a:pt x="15939" y="124124"/>
                  <a:pt x="15939" y="124035"/>
                  <a:pt x="15842" y="124035"/>
                </a:cubicBezTo>
                <a:lnTo>
                  <a:pt x="15939" y="123938"/>
                </a:lnTo>
                <a:lnTo>
                  <a:pt x="15939" y="124221"/>
                </a:lnTo>
                <a:cubicBezTo>
                  <a:pt x="15954" y="124189"/>
                  <a:pt x="15970" y="124176"/>
                  <a:pt x="15986" y="124176"/>
                </a:cubicBezTo>
                <a:cubicBezTo>
                  <a:pt x="16046" y="124176"/>
                  <a:pt x="16107" y="124356"/>
                  <a:pt x="16167" y="124356"/>
                </a:cubicBezTo>
                <a:cubicBezTo>
                  <a:pt x="16183" y="124356"/>
                  <a:pt x="16199" y="124343"/>
                  <a:pt x="16214" y="124311"/>
                </a:cubicBezTo>
                <a:cubicBezTo>
                  <a:pt x="16170" y="124266"/>
                  <a:pt x="16170" y="124243"/>
                  <a:pt x="16181" y="124243"/>
                </a:cubicBezTo>
                <a:cubicBezTo>
                  <a:pt x="16192" y="124243"/>
                  <a:pt x="16214" y="124266"/>
                  <a:pt x="16214" y="124311"/>
                </a:cubicBezTo>
                <a:cubicBezTo>
                  <a:pt x="16214" y="124124"/>
                  <a:pt x="16214" y="124124"/>
                  <a:pt x="16311" y="124035"/>
                </a:cubicBezTo>
                <a:cubicBezTo>
                  <a:pt x="16214" y="124035"/>
                  <a:pt x="16214" y="124035"/>
                  <a:pt x="16214" y="123938"/>
                </a:cubicBezTo>
                <a:cubicBezTo>
                  <a:pt x="16273" y="123851"/>
                  <a:pt x="16342" y="123819"/>
                  <a:pt x="16414" y="123819"/>
                </a:cubicBezTo>
                <a:cubicBezTo>
                  <a:pt x="16570" y="123819"/>
                  <a:pt x="16743" y="123968"/>
                  <a:pt x="16870" y="124035"/>
                </a:cubicBezTo>
                <a:cubicBezTo>
                  <a:pt x="16900" y="123972"/>
                  <a:pt x="16931" y="123878"/>
                  <a:pt x="16966" y="123791"/>
                </a:cubicBezTo>
                <a:lnTo>
                  <a:pt x="16966" y="123791"/>
                </a:lnTo>
                <a:cubicBezTo>
                  <a:pt x="16919" y="123817"/>
                  <a:pt x="16868" y="123839"/>
                  <a:pt x="16854" y="123898"/>
                </a:cubicBezTo>
                <a:lnTo>
                  <a:pt x="16854" y="123898"/>
                </a:lnTo>
                <a:cubicBezTo>
                  <a:pt x="16831" y="123795"/>
                  <a:pt x="16801" y="123727"/>
                  <a:pt x="16870" y="123662"/>
                </a:cubicBezTo>
                <a:cubicBezTo>
                  <a:pt x="16870" y="123713"/>
                  <a:pt x="16874" y="123733"/>
                  <a:pt x="16879" y="123733"/>
                </a:cubicBezTo>
                <a:cubicBezTo>
                  <a:pt x="16897" y="123733"/>
                  <a:pt x="16939" y="123543"/>
                  <a:pt x="16991" y="123543"/>
                </a:cubicBezTo>
                <a:cubicBezTo>
                  <a:pt x="17009" y="123543"/>
                  <a:pt x="17028" y="123566"/>
                  <a:pt x="17048" y="123629"/>
                </a:cubicBezTo>
                <a:lnTo>
                  <a:pt x="17048" y="123629"/>
                </a:lnTo>
                <a:cubicBezTo>
                  <a:pt x="17073" y="123595"/>
                  <a:pt x="17101" y="123573"/>
                  <a:pt x="17131" y="123573"/>
                </a:cubicBezTo>
                <a:cubicBezTo>
                  <a:pt x="17165" y="123573"/>
                  <a:pt x="17202" y="123599"/>
                  <a:pt x="17243" y="123662"/>
                </a:cubicBezTo>
                <a:cubicBezTo>
                  <a:pt x="17146" y="123006"/>
                  <a:pt x="17430" y="123289"/>
                  <a:pt x="17519" y="122917"/>
                </a:cubicBezTo>
                <a:lnTo>
                  <a:pt x="17519" y="122917"/>
                </a:lnTo>
                <a:cubicBezTo>
                  <a:pt x="17426" y="122961"/>
                  <a:pt x="17333" y="122984"/>
                  <a:pt x="17252" y="122984"/>
                </a:cubicBezTo>
                <a:cubicBezTo>
                  <a:pt x="17171" y="122984"/>
                  <a:pt x="17102" y="122961"/>
                  <a:pt x="17057" y="122917"/>
                </a:cubicBezTo>
                <a:cubicBezTo>
                  <a:pt x="17146" y="122917"/>
                  <a:pt x="17057" y="122633"/>
                  <a:pt x="17146" y="122633"/>
                </a:cubicBezTo>
                <a:cubicBezTo>
                  <a:pt x="17146" y="122700"/>
                  <a:pt x="17193" y="122810"/>
                  <a:pt x="17221" y="122810"/>
                </a:cubicBezTo>
                <a:cubicBezTo>
                  <a:pt x="17234" y="122810"/>
                  <a:pt x="17243" y="122788"/>
                  <a:pt x="17243" y="122730"/>
                </a:cubicBezTo>
                <a:cubicBezTo>
                  <a:pt x="17303" y="122481"/>
                  <a:pt x="17406" y="122272"/>
                  <a:pt x="17524" y="122272"/>
                </a:cubicBezTo>
                <a:cubicBezTo>
                  <a:pt x="17582" y="122272"/>
                  <a:pt x="17644" y="122323"/>
                  <a:pt x="17705" y="122447"/>
                </a:cubicBezTo>
                <a:cubicBezTo>
                  <a:pt x="17705" y="122293"/>
                  <a:pt x="17726" y="122241"/>
                  <a:pt x="17754" y="122241"/>
                </a:cubicBezTo>
                <a:cubicBezTo>
                  <a:pt x="17785" y="122241"/>
                  <a:pt x="17825" y="122307"/>
                  <a:pt x="17854" y="122364"/>
                </a:cubicBezTo>
                <a:lnTo>
                  <a:pt x="17854" y="122364"/>
                </a:lnTo>
                <a:cubicBezTo>
                  <a:pt x="17841" y="122270"/>
                  <a:pt x="17892" y="122147"/>
                  <a:pt x="17892" y="122074"/>
                </a:cubicBezTo>
                <a:cubicBezTo>
                  <a:pt x="17892" y="122248"/>
                  <a:pt x="17953" y="122321"/>
                  <a:pt x="18000" y="122321"/>
                </a:cubicBezTo>
                <a:cubicBezTo>
                  <a:pt x="18054" y="122321"/>
                  <a:pt x="18088" y="122225"/>
                  <a:pt x="17989" y="122074"/>
                </a:cubicBezTo>
                <a:lnTo>
                  <a:pt x="18078" y="122074"/>
                </a:lnTo>
                <a:cubicBezTo>
                  <a:pt x="18078" y="122074"/>
                  <a:pt x="18175" y="122260"/>
                  <a:pt x="18175" y="122357"/>
                </a:cubicBezTo>
                <a:cubicBezTo>
                  <a:pt x="18175" y="122260"/>
                  <a:pt x="18175" y="122171"/>
                  <a:pt x="18265" y="122074"/>
                </a:cubicBezTo>
                <a:lnTo>
                  <a:pt x="18734" y="122074"/>
                </a:lnTo>
                <a:cubicBezTo>
                  <a:pt x="18734" y="122074"/>
                  <a:pt x="18824" y="122074"/>
                  <a:pt x="18921" y="121985"/>
                </a:cubicBezTo>
                <a:cubicBezTo>
                  <a:pt x="18993" y="122058"/>
                  <a:pt x="19007" y="122195"/>
                  <a:pt x="19009" y="122195"/>
                </a:cubicBezTo>
                <a:cubicBezTo>
                  <a:pt x="19010" y="122195"/>
                  <a:pt x="19010" y="122188"/>
                  <a:pt x="19010" y="122171"/>
                </a:cubicBezTo>
                <a:cubicBezTo>
                  <a:pt x="19010" y="122074"/>
                  <a:pt x="19107" y="122074"/>
                  <a:pt x="19107" y="121985"/>
                </a:cubicBezTo>
                <a:lnTo>
                  <a:pt x="19383" y="121985"/>
                </a:lnTo>
                <a:lnTo>
                  <a:pt x="19383" y="122074"/>
                </a:lnTo>
                <a:cubicBezTo>
                  <a:pt x="19383" y="121985"/>
                  <a:pt x="19480" y="121985"/>
                  <a:pt x="19480" y="121985"/>
                </a:cubicBezTo>
                <a:cubicBezTo>
                  <a:pt x="19480" y="121888"/>
                  <a:pt x="19569" y="121888"/>
                  <a:pt x="19666" y="121888"/>
                </a:cubicBezTo>
                <a:lnTo>
                  <a:pt x="19480" y="121888"/>
                </a:lnTo>
                <a:cubicBezTo>
                  <a:pt x="19480" y="121836"/>
                  <a:pt x="19510" y="121781"/>
                  <a:pt x="19554" y="121781"/>
                </a:cubicBezTo>
                <a:cubicBezTo>
                  <a:pt x="19586" y="121781"/>
                  <a:pt x="19625" y="121810"/>
                  <a:pt x="19666" y="121888"/>
                </a:cubicBezTo>
                <a:cubicBezTo>
                  <a:pt x="19666" y="121705"/>
                  <a:pt x="19621" y="121680"/>
                  <a:pt x="19575" y="121680"/>
                </a:cubicBezTo>
                <a:cubicBezTo>
                  <a:pt x="19558" y="121680"/>
                  <a:pt x="19541" y="121683"/>
                  <a:pt x="19526" y="121683"/>
                </a:cubicBezTo>
                <a:cubicBezTo>
                  <a:pt x="19499" y="121683"/>
                  <a:pt x="19480" y="121672"/>
                  <a:pt x="19480" y="121612"/>
                </a:cubicBezTo>
                <a:cubicBezTo>
                  <a:pt x="19480" y="121519"/>
                  <a:pt x="19526" y="121519"/>
                  <a:pt x="19584" y="121519"/>
                </a:cubicBezTo>
                <a:cubicBezTo>
                  <a:pt x="19642" y="121519"/>
                  <a:pt x="19711" y="121519"/>
                  <a:pt x="19755" y="121426"/>
                </a:cubicBezTo>
                <a:cubicBezTo>
                  <a:pt x="19852" y="121612"/>
                  <a:pt x="19852" y="121798"/>
                  <a:pt x="19852" y="121985"/>
                </a:cubicBezTo>
                <a:cubicBezTo>
                  <a:pt x="19852" y="121985"/>
                  <a:pt x="19942" y="121701"/>
                  <a:pt x="19942" y="121612"/>
                </a:cubicBezTo>
                <a:cubicBezTo>
                  <a:pt x="19942" y="121612"/>
                  <a:pt x="19852" y="121612"/>
                  <a:pt x="19852" y="121515"/>
                </a:cubicBezTo>
                <a:cubicBezTo>
                  <a:pt x="19881" y="121456"/>
                  <a:pt x="19918" y="121426"/>
                  <a:pt x="19957" y="121426"/>
                </a:cubicBezTo>
                <a:cubicBezTo>
                  <a:pt x="20041" y="121426"/>
                  <a:pt x="20128" y="121571"/>
                  <a:pt x="20128" y="121888"/>
                </a:cubicBezTo>
                <a:cubicBezTo>
                  <a:pt x="20119" y="121878"/>
                  <a:pt x="20110" y="121874"/>
                  <a:pt x="20102" y="121874"/>
                </a:cubicBezTo>
                <a:cubicBezTo>
                  <a:pt x="20039" y="121874"/>
                  <a:pt x="20039" y="122171"/>
                  <a:pt x="20039" y="122171"/>
                </a:cubicBezTo>
                <a:cubicBezTo>
                  <a:pt x="20128" y="121798"/>
                  <a:pt x="20225" y="121888"/>
                  <a:pt x="20315" y="121612"/>
                </a:cubicBezTo>
                <a:cubicBezTo>
                  <a:pt x="20302" y="121598"/>
                  <a:pt x="20290" y="121592"/>
                  <a:pt x="20281" y="121592"/>
                </a:cubicBezTo>
                <a:cubicBezTo>
                  <a:pt x="20223" y="121592"/>
                  <a:pt x="20211" y="121798"/>
                  <a:pt x="20128" y="121798"/>
                </a:cubicBezTo>
                <a:lnTo>
                  <a:pt x="20128" y="121329"/>
                </a:lnTo>
                <a:cubicBezTo>
                  <a:pt x="20225" y="121329"/>
                  <a:pt x="20315" y="121329"/>
                  <a:pt x="20412" y="121239"/>
                </a:cubicBezTo>
                <a:lnTo>
                  <a:pt x="20412" y="121239"/>
                </a:lnTo>
                <a:cubicBezTo>
                  <a:pt x="20412" y="121239"/>
                  <a:pt x="20412" y="121239"/>
                  <a:pt x="20412" y="121239"/>
                </a:cubicBezTo>
                <a:cubicBezTo>
                  <a:pt x="20412" y="121329"/>
                  <a:pt x="20501" y="121329"/>
                  <a:pt x="20501" y="121515"/>
                </a:cubicBezTo>
                <a:cubicBezTo>
                  <a:pt x="20617" y="121282"/>
                  <a:pt x="20699" y="121267"/>
                  <a:pt x="20811" y="121267"/>
                </a:cubicBezTo>
                <a:cubicBezTo>
                  <a:pt x="20827" y="121267"/>
                  <a:pt x="20844" y="121268"/>
                  <a:pt x="20861" y="121268"/>
                </a:cubicBezTo>
                <a:cubicBezTo>
                  <a:pt x="20917" y="121268"/>
                  <a:pt x="20981" y="121265"/>
                  <a:pt x="21060" y="121239"/>
                </a:cubicBezTo>
                <a:cubicBezTo>
                  <a:pt x="21060" y="121150"/>
                  <a:pt x="21051" y="121126"/>
                  <a:pt x="21039" y="121126"/>
                </a:cubicBezTo>
                <a:cubicBezTo>
                  <a:pt x="21025" y="121126"/>
                  <a:pt x="21005" y="121161"/>
                  <a:pt x="20991" y="121161"/>
                </a:cubicBezTo>
                <a:cubicBezTo>
                  <a:pt x="20979" y="121161"/>
                  <a:pt x="20971" y="121138"/>
                  <a:pt x="20971" y="121053"/>
                </a:cubicBezTo>
                <a:cubicBezTo>
                  <a:pt x="21157" y="120680"/>
                  <a:pt x="21433" y="120680"/>
                  <a:pt x="21619" y="120397"/>
                </a:cubicBezTo>
                <a:lnTo>
                  <a:pt x="21619" y="120583"/>
                </a:lnTo>
                <a:cubicBezTo>
                  <a:pt x="21658" y="120435"/>
                  <a:pt x="21695" y="120404"/>
                  <a:pt x="21732" y="120404"/>
                </a:cubicBezTo>
                <a:cubicBezTo>
                  <a:pt x="21758" y="120404"/>
                  <a:pt x="21783" y="120419"/>
                  <a:pt x="21809" y="120419"/>
                </a:cubicBezTo>
                <a:cubicBezTo>
                  <a:pt x="21840" y="120419"/>
                  <a:pt x="21871" y="120398"/>
                  <a:pt x="21903" y="120307"/>
                </a:cubicBezTo>
                <a:cubicBezTo>
                  <a:pt x="22178" y="120583"/>
                  <a:pt x="22834" y="120307"/>
                  <a:pt x="23110" y="120680"/>
                </a:cubicBezTo>
                <a:cubicBezTo>
                  <a:pt x="23227" y="120680"/>
                  <a:pt x="23382" y="120495"/>
                  <a:pt x="23503" y="120495"/>
                </a:cubicBezTo>
                <a:cubicBezTo>
                  <a:pt x="23576" y="120495"/>
                  <a:pt x="23636" y="120561"/>
                  <a:pt x="23669" y="120770"/>
                </a:cubicBezTo>
                <a:cubicBezTo>
                  <a:pt x="23718" y="120632"/>
                  <a:pt x="23789" y="120632"/>
                  <a:pt x="23858" y="120632"/>
                </a:cubicBezTo>
                <a:cubicBezTo>
                  <a:pt x="23928" y="120632"/>
                  <a:pt x="23997" y="120632"/>
                  <a:pt x="24042" y="120494"/>
                </a:cubicBezTo>
                <a:cubicBezTo>
                  <a:pt x="23953" y="120494"/>
                  <a:pt x="24042" y="120397"/>
                  <a:pt x="24042" y="120397"/>
                </a:cubicBezTo>
                <a:cubicBezTo>
                  <a:pt x="24089" y="120443"/>
                  <a:pt x="24133" y="120462"/>
                  <a:pt x="24175" y="120462"/>
                </a:cubicBezTo>
                <a:cubicBezTo>
                  <a:pt x="24350" y="120462"/>
                  <a:pt x="24502" y="120148"/>
                  <a:pt x="24718" y="120148"/>
                </a:cubicBezTo>
                <a:cubicBezTo>
                  <a:pt x="24769" y="120148"/>
                  <a:pt x="24824" y="120166"/>
                  <a:pt x="24884" y="120210"/>
                </a:cubicBezTo>
                <a:cubicBezTo>
                  <a:pt x="24884" y="120065"/>
                  <a:pt x="24856" y="120048"/>
                  <a:pt x="24821" y="120048"/>
                </a:cubicBezTo>
                <a:cubicBezTo>
                  <a:pt x="24811" y="120048"/>
                  <a:pt x="24800" y="120049"/>
                  <a:pt x="24789" y="120049"/>
                </a:cubicBezTo>
                <a:cubicBezTo>
                  <a:pt x="24743" y="120049"/>
                  <a:pt x="24698" y="120023"/>
                  <a:pt x="24698" y="119748"/>
                </a:cubicBezTo>
                <a:cubicBezTo>
                  <a:pt x="24512" y="119748"/>
                  <a:pt x="24415" y="119465"/>
                  <a:pt x="24228" y="119465"/>
                </a:cubicBezTo>
                <a:cubicBezTo>
                  <a:pt x="24228" y="119465"/>
                  <a:pt x="24325" y="119465"/>
                  <a:pt x="24325" y="119375"/>
                </a:cubicBezTo>
                <a:lnTo>
                  <a:pt x="24228" y="119375"/>
                </a:lnTo>
                <a:cubicBezTo>
                  <a:pt x="24325" y="119375"/>
                  <a:pt x="24415" y="119279"/>
                  <a:pt x="24415" y="119092"/>
                </a:cubicBezTo>
                <a:lnTo>
                  <a:pt x="24415" y="119092"/>
                </a:lnTo>
                <a:cubicBezTo>
                  <a:pt x="24322" y="119141"/>
                  <a:pt x="24228" y="119187"/>
                  <a:pt x="24147" y="119187"/>
                </a:cubicBezTo>
                <a:cubicBezTo>
                  <a:pt x="24066" y="119187"/>
                  <a:pt x="23997" y="119141"/>
                  <a:pt x="23953" y="119003"/>
                </a:cubicBezTo>
                <a:cubicBezTo>
                  <a:pt x="23953" y="118865"/>
                  <a:pt x="23990" y="118829"/>
                  <a:pt x="24043" y="118829"/>
                </a:cubicBezTo>
                <a:cubicBezTo>
                  <a:pt x="24100" y="118829"/>
                  <a:pt x="24175" y="118872"/>
                  <a:pt x="24237" y="118872"/>
                </a:cubicBezTo>
                <a:cubicBezTo>
                  <a:pt x="24272" y="118872"/>
                  <a:pt x="24303" y="118859"/>
                  <a:pt x="24325" y="118816"/>
                </a:cubicBezTo>
                <a:cubicBezTo>
                  <a:pt x="24139" y="118719"/>
                  <a:pt x="24042" y="118533"/>
                  <a:pt x="23856" y="118444"/>
                </a:cubicBezTo>
                <a:cubicBezTo>
                  <a:pt x="23953" y="118257"/>
                  <a:pt x="23766" y="118444"/>
                  <a:pt x="23856" y="118160"/>
                </a:cubicBezTo>
                <a:cubicBezTo>
                  <a:pt x="23856" y="118071"/>
                  <a:pt x="23856" y="118071"/>
                  <a:pt x="23953" y="118071"/>
                </a:cubicBezTo>
                <a:lnTo>
                  <a:pt x="24042" y="118071"/>
                </a:lnTo>
                <a:lnTo>
                  <a:pt x="24042" y="117974"/>
                </a:lnTo>
                <a:cubicBezTo>
                  <a:pt x="23953" y="117974"/>
                  <a:pt x="23953" y="117884"/>
                  <a:pt x="24042" y="117884"/>
                </a:cubicBezTo>
                <a:cubicBezTo>
                  <a:pt x="24042" y="117914"/>
                  <a:pt x="24042" y="117924"/>
                  <a:pt x="24046" y="117924"/>
                </a:cubicBezTo>
                <a:cubicBezTo>
                  <a:pt x="24053" y="117924"/>
                  <a:pt x="24074" y="117884"/>
                  <a:pt x="24139" y="117884"/>
                </a:cubicBezTo>
                <a:cubicBezTo>
                  <a:pt x="24139" y="117974"/>
                  <a:pt x="24042" y="118071"/>
                  <a:pt x="24139" y="118160"/>
                </a:cubicBezTo>
                <a:cubicBezTo>
                  <a:pt x="24201" y="118032"/>
                  <a:pt x="24309" y="117814"/>
                  <a:pt x="24369" y="117814"/>
                </a:cubicBezTo>
                <a:cubicBezTo>
                  <a:pt x="24397" y="117814"/>
                  <a:pt x="24415" y="117858"/>
                  <a:pt x="24415" y="117974"/>
                </a:cubicBezTo>
                <a:lnTo>
                  <a:pt x="24415" y="117698"/>
                </a:lnTo>
                <a:cubicBezTo>
                  <a:pt x="24512" y="117698"/>
                  <a:pt x="24512" y="117698"/>
                  <a:pt x="24512" y="117601"/>
                </a:cubicBezTo>
                <a:lnTo>
                  <a:pt x="24512" y="117884"/>
                </a:lnTo>
                <a:cubicBezTo>
                  <a:pt x="24698" y="117698"/>
                  <a:pt x="24698" y="117601"/>
                  <a:pt x="24788" y="117325"/>
                </a:cubicBezTo>
                <a:cubicBezTo>
                  <a:pt x="24836" y="117370"/>
                  <a:pt x="24929" y="117417"/>
                  <a:pt x="25010" y="117417"/>
                </a:cubicBezTo>
                <a:cubicBezTo>
                  <a:pt x="25091" y="117417"/>
                  <a:pt x="25160" y="117370"/>
                  <a:pt x="25160" y="117228"/>
                </a:cubicBezTo>
                <a:cubicBezTo>
                  <a:pt x="25150" y="117218"/>
                  <a:pt x="25138" y="117214"/>
                  <a:pt x="25126" y="117214"/>
                </a:cubicBezTo>
                <a:cubicBezTo>
                  <a:pt x="25073" y="117214"/>
                  <a:pt x="25004" y="117285"/>
                  <a:pt x="24938" y="117285"/>
                </a:cubicBezTo>
                <a:cubicBezTo>
                  <a:pt x="24881" y="117285"/>
                  <a:pt x="24827" y="117233"/>
                  <a:pt x="24788" y="117042"/>
                </a:cubicBezTo>
                <a:cubicBezTo>
                  <a:pt x="24604" y="117042"/>
                  <a:pt x="24416" y="117002"/>
                  <a:pt x="24257" y="117002"/>
                </a:cubicBezTo>
                <a:cubicBezTo>
                  <a:pt x="24177" y="117002"/>
                  <a:pt x="24104" y="117012"/>
                  <a:pt x="24042" y="117042"/>
                </a:cubicBezTo>
                <a:cubicBezTo>
                  <a:pt x="24001" y="117063"/>
                  <a:pt x="23965" y="117071"/>
                  <a:pt x="23933" y="117071"/>
                </a:cubicBezTo>
                <a:cubicBezTo>
                  <a:pt x="23847" y="117071"/>
                  <a:pt x="23785" y="117017"/>
                  <a:pt x="23729" y="117017"/>
                </a:cubicBezTo>
                <a:cubicBezTo>
                  <a:pt x="23709" y="117017"/>
                  <a:pt x="23689" y="117024"/>
                  <a:pt x="23669" y="117042"/>
                </a:cubicBezTo>
                <a:cubicBezTo>
                  <a:pt x="23576" y="117042"/>
                  <a:pt x="23507" y="117089"/>
                  <a:pt x="23449" y="117089"/>
                </a:cubicBezTo>
                <a:cubicBezTo>
                  <a:pt x="23392" y="117089"/>
                  <a:pt x="23345" y="117042"/>
                  <a:pt x="23297" y="116856"/>
                </a:cubicBezTo>
                <a:lnTo>
                  <a:pt x="23297" y="116856"/>
                </a:lnTo>
                <a:cubicBezTo>
                  <a:pt x="23324" y="116908"/>
                  <a:pt x="23350" y="116924"/>
                  <a:pt x="23374" y="116924"/>
                </a:cubicBezTo>
                <a:cubicBezTo>
                  <a:pt x="23412" y="116924"/>
                  <a:pt x="23444" y="116884"/>
                  <a:pt x="23464" y="116884"/>
                </a:cubicBezTo>
                <a:cubicBezTo>
                  <a:pt x="23476" y="116884"/>
                  <a:pt x="23483" y="116900"/>
                  <a:pt x="23483" y="116953"/>
                </a:cubicBezTo>
                <a:cubicBezTo>
                  <a:pt x="23580" y="116856"/>
                  <a:pt x="23483" y="116766"/>
                  <a:pt x="23580" y="116766"/>
                </a:cubicBezTo>
                <a:cubicBezTo>
                  <a:pt x="23688" y="116806"/>
                  <a:pt x="23798" y="116823"/>
                  <a:pt x="23908" y="116823"/>
                </a:cubicBezTo>
                <a:cubicBezTo>
                  <a:pt x="24753" y="116823"/>
                  <a:pt x="25662" y="115800"/>
                  <a:pt x="26635" y="115800"/>
                </a:cubicBezTo>
                <a:cubicBezTo>
                  <a:pt x="26734" y="115800"/>
                  <a:pt x="26834" y="115811"/>
                  <a:pt x="26935" y="115834"/>
                </a:cubicBezTo>
                <a:cubicBezTo>
                  <a:pt x="26935" y="115487"/>
                  <a:pt x="27012" y="115376"/>
                  <a:pt x="27099" y="115376"/>
                </a:cubicBezTo>
                <a:cubicBezTo>
                  <a:pt x="27177" y="115376"/>
                  <a:pt x="27262" y="115463"/>
                  <a:pt x="27307" y="115551"/>
                </a:cubicBezTo>
                <a:cubicBezTo>
                  <a:pt x="27343" y="115403"/>
                  <a:pt x="27380" y="115372"/>
                  <a:pt x="27417" y="115372"/>
                </a:cubicBezTo>
                <a:cubicBezTo>
                  <a:pt x="27442" y="115372"/>
                  <a:pt x="27468" y="115387"/>
                  <a:pt x="27493" y="115387"/>
                </a:cubicBezTo>
                <a:cubicBezTo>
                  <a:pt x="27523" y="115387"/>
                  <a:pt x="27554" y="115366"/>
                  <a:pt x="27583" y="115275"/>
                </a:cubicBezTo>
                <a:cubicBezTo>
                  <a:pt x="27494" y="115089"/>
                  <a:pt x="27307" y="115275"/>
                  <a:pt x="27307" y="114992"/>
                </a:cubicBezTo>
                <a:lnTo>
                  <a:pt x="27307" y="114530"/>
                </a:lnTo>
                <a:cubicBezTo>
                  <a:pt x="27343" y="114505"/>
                  <a:pt x="27378" y="114495"/>
                  <a:pt x="27411" y="114495"/>
                </a:cubicBezTo>
                <a:cubicBezTo>
                  <a:pt x="27572" y="114495"/>
                  <a:pt x="27697" y="114737"/>
                  <a:pt x="27785" y="114737"/>
                </a:cubicBezTo>
                <a:cubicBezTo>
                  <a:pt x="27817" y="114737"/>
                  <a:pt x="27844" y="114705"/>
                  <a:pt x="27866" y="114619"/>
                </a:cubicBezTo>
                <a:lnTo>
                  <a:pt x="27866" y="114619"/>
                </a:lnTo>
                <a:cubicBezTo>
                  <a:pt x="27859" y="114627"/>
                  <a:pt x="27851" y="114630"/>
                  <a:pt x="27843" y="114630"/>
                </a:cubicBezTo>
                <a:cubicBezTo>
                  <a:pt x="27754" y="114630"/>
                  <a:pt x="27657" y="114157"/>
                  <a:pt x="27397" y="114157"/>
                </a:cubicBezTo>
                <a:cubicBezTo>
                  <a:pt x="27480" y="114157"/>
                  <a:pt x="27492" y="113746"/>
                  <a:pt x="27432" y="113746"/>
                </a:cubicBezTo>
                <a:cubicBezTo>
                  <a:pt x="27422" y="113746"/>
                  <a:pt x="27411" y="113758"/>
                  <a:pt x="27397" y="113784"/>
                </a:cubicBezTo>
                <a:cubicBezTo>
                  <a:pt x="27439" y="114029"/>
                  <a:pt x="27427" y="114077"/>
                  <a:pt x="27401" y="114077"/>
                </a:cubicBezTo>
                <a:cubicBezTo>
                  <a:pt x="27384" y="114077"/>
                  <a:pt x="27360" y="114057"/>
                  <a:pt x="27341" y="114057"/>
                </a:cubicBezTo>
                <a:cubicBezTo>
                  <a:pt x="27322" y="114057"/>
                  <a:pt x="27307" y="114077"/>
                  <a:pt x="27307" y="114157"/>
                </a:cubicBezTo>
                <a:cubicBezTo>
                  <a:pt x="27210" y="114157"/>
                  <a:pt x="27210" y="113971"/>
                  <a:pt x="27210" y="113687"/>
                </a:cubicBezTo>
                <a:cubicBezTo>
                  <a:pt x="27210" y="113412"/>
                  <a:pt x="27397" y="113501"/>
                  <a:pt x="27494" y="113225"/>
                </a:cubicBezTo>
                <a:cubicBezTo>
                  <a:pt x="27494" y="112976"/>
                  <a:pt x="27450" y="112850"/>
                  <a:pt x="27395" y="112850"/>
                </a:cubicBezTo>
                <a:cubicBezTo>
                  <a:pt x="27367" y="112850"/>
                  <a:pt x="27337" y="112880"/>
                  <a:pt x="27307" y="112942"/>
                </a:cubicBezTo>
                <a:cubicBezTo>
                  <a:pt x="27221" y="112771"/>
                  <a:pt x="27108" y="112714"/>
                  <a:pt x="26983" y="112714"/>
                </a:cubicBezTo>
                <a:cubicBezTo>
                  <a:pt x="26729" y="112714"/>
                  <a:pt x="26421" y="112952"/>
                  <a:pt x="26174" y="112952"/>
                </a:cubicBezTo>
                <a:cubicBezTo>
                  <a:pt x="26146" y="112952"/>
                  <a:pt x="26119" y="112949"/>
                  <a:pt x="26092" y="112942"/>
                </a:cubicBezTo>
                <a:cubicBezTo>
                  <a:pt x="26092" y="112942"/>
                  <a:pt x="26092" y="112738"/>
                  <a:pt x="26035" y="112738"/>
                </a:cubicBezTo>
                <a:cubicBezTo>
                  <a:pt x="26026" y="112738"/>
                  <a:pt x="26015" y="112743"/>
                  <a:pt x="26003" y="112755"/>
                </a:cubicBezTo>
                <a:cubicBezTo>
                  <a:pt x="25885" y="112817"/>
                  <a:pt x="25729" y="112987"/>
                  <a:pt x="25583" y="112987"/>
                </a:cubicBezTo>
                <a:cubicBezTo>
                  <a:pt x="25498" y="112987"/>
                  <a:pt x="25415" y="112929"/>
                  <a:pt x="25347" y="112755"/>
                </a:cubicBezTo>
                <a:cubicBezTo>
                  <a:pt x="25285" y="112788"/>
                  <a:pt x="25233" y="112799"/>
                  <a:pt x="25189" y="112799"/>
                </a:cubicBezTo>
                <a:cubicBezTo>
                  <a:pt x="25100" y="112799"/>
                  <a:pt x="25039" y="112755"/>
                  <a:pt x="24974" y="112755"/>
                </a:cubicBezTo>
                <a:cubicBezTo>
                  <a:pt x="24974" y="112892"/>
                  <a:pt x="24926" y="112980"/>
                  <a:pt x="24863" y="112980"/>
                </a:cubicBezTo>
                <a:cubicBezTo>
                  <a:pt x="24839" y="112980"/>
                  <a:pt x="24814" y="112968"/>
                  <a:pt x="24788" y="112942"/>
                </a:cubicBezTo>
                <a:cubicBezTo>
                  <a:pt x="24884" y="112852"/>
                  <a:pt x="24788" y="112852"/>
                  <a:pt x="24788" y="112666"/>
                </a:cubicBezTo>
                <a:cubicBezTo>
                  <a:pt x="24884" y="112666"/>
                  <a:pt x="24974" y="112666"/>
                  <a:pt x="24974" y="112569"/>
                </a:cubicBezTo>
                <a:cubicBezTo>
                  <a:pt x="24974" y="112383"/>
                  <a:pt x="24884" y="112569"/>
                  <a:pt x="24884" y="112196"/>
                </a:cubicBezTo>
                <a:cubicBezTo>
                  <a:pt x="25071" y="112196"/>
                  <a:pt x="25071" y="111921"/>
                  <a:pt x="25160" y="111824"/>
                </a:cubicBezTo>
                <a:cubicBezTo>
                  <a:pt x="25160" y="111824"/>
                  <a:pt x="25160" y="111706"/>
                  <a:pt x="25116" y="111706"/>
                </a:cubicBezTo>
                <a:cubicBezTo>
                  <a:pt x="25104" y="111706"/>
                  <a:pt x="25089" y="111714"/>
                  <a:pt x="25071" y="111734"/>
                </a:cubicBezTo>
                <a:cubicBezTo>
                  <a:pt x="24974" y="112107"/>
                  <a:pt x="24788" y="112107"/>
                  <a:pt x="24698" y="112666"/>
                </a:cubicBezTo>
                <a:lnTo>
                  <a:pt x="24698" y="112196"/>
                </a:lnTo>
                <a:cubicBezTo>
                  <a:pt x="24624" y="112048"/>
                  <a:pt x="24550" y="112018"/>
                  <a:pt x="24475" y="112018"/>
                </a:cubicBezTo>
                <a:cubicBezTo>
                  <a:pt x="24425" y="112018"/>
                  <a:pt x="24374" y="112032"/>
                  <a:pt x="24323" y="112032"/>
                </a:cubicBezTo>
                <a:cubicBezTo>
                  <a:pt x="24262" y="112032"/>
                  <a:pt x="24200" y="112011"/>
                  <a:pt x="24139" y="111921"/>
                </a:cubicBezTo>
                <a:cubicBezTo>
                  <a:pt x="24139" y="111637"/>
                  <a:pt x="24228" y="111637"/>
                  <a:pt x="24228" y="111451"/>
                </a:cubicBezTo>
                <a:cubicBezTo>
                  <a:pt x="24042" y="111451"/>
                  <a:pt x="24228" y="111265"/>
                  <a:pt x="24228" y="111078"/>
                </a:cubicBezTo>
                <a:lnTo>
                  <a:pt x="24228" y="111078"/>
                </a:lnTo>
                <a:cubicBezTo>
                  <a:pt x="24139" y="111361"/>
                  <a:pt x="23953" y="111265"/>
                  <a:pt x="23766" y="111451"/>
                </a:cubicBezTo>
                <a:cubicBezTo>
                  <a:pt x="23424" y="111173"/>
                  <a:pt x="23052" y="111091"/>
                  <a:pt x="22670" y="111091"/>
                </a:cubicBezTo>
                <a:cubicBezTo>
                  <a:pt x="22111" y="111091"/>
                  <a:pt x="21531" y="111267"/>
                  <a:pt x="20993" y="111267"/>
                </a:cubicBezTo>
                <a:cubicBezTo>
                  <a:pt x="20792" y="111267"/>
                  <a:pt x="20597" y="111243"/>
                  <a:pt x="20412" y="111175"/>
                </a:cubicBezTo>
                <a:cubicBezTo>
                  <a:pt x="20128" y="111361"/>
                  <a:pt x="19852" y="111361"/>
                  <a:pt x="19666" y="111451"/>
                </a:cubicBezTo>
                <a:cubicBezTo>
                  <a:pt x="19530" y="111724"/>
                  <a:pt x="19393" y="111897"/>
                  <a:pt x="19257" y="111897"/>
                </a:cubicBezTo>
                <a:cubicBezTo>
                  <a:pt x="19207" y="111897"/>
                  <a:pt x="19157" y="111874"/>
                  <a:pt x="19107" y="111824"/>
                </a:cubicBezTo>
                <a:cubicBezTo>
                  <a:pt x="19107" y="112010"/>
                  <a:pt x="18824" y="112010"/>
                  <a:pt x="18734" y="112010"/>
                </a:cubicBezTo>
                <a:cubicBezTo>
                  <a:pt x="18734" y="112010"/>
                  <a:pt x="18637" y="111921"/>
                  <a:pt x="18637" y="111824"/>
                </a:cubicBezTo>
                <a:cubicBezTo>
                  <a:pt x="18701" y="111824"/>
                  <a:pt x="18754" y="111835"/>
                  <a:pt x="18797" y="111835"/>
                </a:cubicBezTo>
                <a:cubicBezTo>
                  <a:pt x="18879" y="111835"/>
                  <a:pt x="18921" y="111793"/>
                  <a:pt x="18921" y="111548"/>
                </a:cubicBezTo>
                <a:cubicBezTo>
                  <a:pt x="19010" y="111548"/>
                  <a:pt x="19010" y="111637"/>
                  <a:pt x="19010" y="111637"/>
                </a:cubicBezTo>
                <a:lnTo>
                  <a:pt x="19010" y="111734"/>
                </a:lnTo>
                <a:cubicBezTo>
                  <a:pt x="19017" y="111741"/>
                  <a:pt x="19023" y="111744"/>
                  <a:pt x="19027" y="111744"/>
                </a:cubicBezTo>
                <a:cubicBezTo>
                  <a:pt x="19081" y="111744"/>
                  <a:pt x="18934" y="111265"/>
                  <a:pt x="19107" y="111265"/>
                </a:cubicBezTo>
                <a:cubicBezTo>
                  <a:pt x="19107" y="111398"/>
                  <a:pt x="19118" y="111425"/>
                  <a:pt x="19133" y="111425"/>
                </a:cubicBezTo>
                <a:cubicBezTo>
                  <a:pt x="19143" y="111425"/>
                  <a:pt x="19154" y="111414"/>
                  <a:pt x="19164" y="111414"/>
                </a:cubicBezTo>
                <a:cubicBezTo>
                  <a:pt x="19181" y="111414"/>
                  <a:pt x="19196" y="111448"/>
                  <a:pt x="19196" y="111637"/>
                </a:cubicBezTo>
                <a:cubicBezTo>
                  <a:pt x="19182" y="111653"/>
                  <a:pt x="19170" y="111658"/>
                  <a:pt x="19160" y="111658"/>
                </a:cubicBezTo>
                <a:cubicBezTo>
                  <a:pt x="19129" y="111658"/>
                  <a:pt x="19116" y="111604"/>
                  <a:pt x="19111" y="111604"/>
                </a:cubicBezTo>
                <a:cubicBezTo>
                  <a:pt x="19107" y="111604"/>
                  <a:pt x="19107" y="111633"/>
                  <a:pt x="19107" y="111734"/>
                </a:cubicBezTo>
                <a:cubicBezTo>
                  <a:pt x="19293" y="111734"/>
                  <a:pt x="19480" y="111637"/>
                  <a:pt x="19569" y="111548"/>
                </a:cubicBezTo>
                <a:cubicBezTo>
                  <a:pt x="19544" y="111467"/>
                  <a:pt x="19510" y="111440"/>
                  <a:pt x="19473" y="111440"/>
                </a:cubicBezTo>
                <a:cubicBezTo>
                  <a:pt x="19395" y="111440"/>
                  <a:pt x="19301" y="111562"/>
                  <a:pt x="19232" y="111562"/>
                </a:cubicBezTo>
                <a:cubicBezTo>
                  <a:pt x="19219" y="111562"/>
                  <a:pt x="19207" y="111558"/>
                  <a:pt x="19196" y="111548"/>
                </a:cubicBezTo>
                <a:lnTo>
                  <a:pt x="19196" y="111175"/>
                </a:lnTo>
                <a:cubicBezTo>
                  <a:pt x="19107" y="111078"/>
                  <a:pt x="19010" y="111265"/>
                  <a:pt x="18921" y="110892"/>
                </a:cubicBezTo>
                <a:cubicBezTo>
                  <a:pt x="18966" y="110861"/>
                  <a:pt x="19002" y="110848"/>
                  <a:pt x="19031" y="110848"/>
                </a:cubicBezTo>
                <a:cubicBezTo>
                  <a:pt x="19177" y="110848"/>
                  <a:pt x="19153" y="111175"/>
                  <a:pt x="19383" y="111175"/>
                </a:cubicBezTo>
                <a:cubicBezTo>
                  <a:pt x="19293" y="111175"/>
                  <a:pt x="19293" y="111078"/>
                  <a:pt x="19383" y="111078"/>
                </a:cubicBezTo>
                <a:cubicBezTo>
                  <a:pt x="19431" y="111033"/>
                  <a:pt x="19478" y="111033"/>
                  <a:pt x="19524" y="111033"/>
                </a:cubicBezTo>
                <a:cubicBezTo>
                  <a:pt x="19571" y="111033"/>
                  <a:pt x="19618" y="111033"/>
                  <a:pt x="19666" y="110989"/>
                </a:cubicBezTo>
                <a:cubicBezTo>
                  <a:pt x="19666" y="111046"/>
                  <a:pt x="19742" y="111258"/>
                  <a:pt x="19797" y="111258"/>
                </a:cubicBezTo>
                <a:cubicBezTo>
                  <a:pt x="19828" y="111258"/>
                  <a:pt x="19852" y="111190"/>
                  <a:pt x="19852" y="110989"/>
                </a:cubicBezTo>
                <a:cubicBezTo>
                  <a:pt x="19821" y="110989"/>
                  <a:pt x="19790" y="110998"/>
                  <a:pt x="19763" y="110998"/>
                </a:cubicBezTo>
                <a:cubicBezTo>
                  <a:pt x="19707" y="110998"/>
                  <a:pt x="19666" y="110957"/>
                  <a:pt x="19666" y="110705"/>
                </a:cubicBezTo>
                <a:cubicBezTo>
                  <a:pt x="19652" y="110699"/>
                  <a:pt x="19638" y="110696"/>
                  <a:pt x="19625" y="110696"/>
                </a:cubicBezTo>
                <a:cubicBezTo>
                  <a:pt x="19500" y="110696"/>
                  <a:pt x="19414" y="110973"/>
                  <a:pt x="19302" y="110973"/>
                </a:cubicBezTo>
                <a:cubicBezTo>
                  <a:pt x="19269" y="110973"/>
                  <a:pt x="19235" y="110950"/>
                  <a:pt x="19196" y="110892"/>
                </a:cubicBezTo>
                <a:cubicBezTo>
                  <a:pt x="19293" y="110892"/>
                  <a:pt x="19383" y="110802"/>
                  <a:pt x="19383" y="110519"/>
                </a:cubicBezTo>
                <a:cubicBezTo>
                  <a:pt x="19293" y="110519"/>
                  <a:pt x="19383" y="110802"/>
                  <a:pt x="19293" y="110802"/>
                </a:cubicBezTo>
                <a:lnTo>
                  <a:pt x="19293" y="110519"/>
                </a:lnTo>
                <a:cubicBezTo>
                  <a:pt x="19240" y="110622"/>
                  <a:pt x="19160" y="110697"/>
                  <a:pt x="19098" y="110697"/>
                </a:cubicBezTo>
                <a:cubicBezTo>
                  <a:pt x="19048" y="110697"/>
                  <a:pt x="19010" y="110646"/>
                  <a:pt x="19010" y="110519"/>
                </a:cubicBezTo>
                <a:cubicBezTo>
                  <a:pt x="19196" y="110333"/>
                  <a:pt x="19293" y="110333"/>
                  <a:pt x="19480" y="110146"/>
                </a:cubicBezTo>
                <a:cubicBezTo>
                  <a:pt x="19444" y="110093"/>
                  <a:pt x="19412" y="110075"/>
                  <a:pt x="19382" y="110075"/>
                </a:cubicBezTo>
                <a:cubicBezTo>
                  <a:pt x="19307" y="110075"/>
                  <a:pt x="19249" y="110196"/>
                  <a:pt x="19199" y="110196"/>
                </a:cubicBezTo>
                <a:cubicBezTo>
                  <a:pt x="19166" y="110196"/>
                  <a:pt x="19136" y="110141"/>
                  <a:pt x="19107" y="109960"/>
                </a:cubicBezTo>
                <a:lnTo>
                  <a:pt x="19107" y="109960"/>
                </a:lnTo>
                <a:cubicBezTo>
                  <a:pt x="19121" y="109975"/>
                  <a:pt x="19132" y="109981"/>
                  <a:pt x="19143" y="109981"/>
                </a:cubicBezTo>
                <a:cubicBezTo>
                  <a:pt x="19181" y="109981"/>
                  <a:pt x="19199" y="109895"/>
                  <a:pt x="19234" y="109895"/>
                </a:cubicBezTo>
                <a:cubicBezTo>
                  <a:pt x="19250" y="109895"/>
                  <a:pt x="19268" y="109912"/>
                  <a:pt x="19293" y="109960"/>
                </a:cubicBezTo>
                <a:cubicBezTo>
                  <a:pt x="19362" y="109674"/>
                  <a:pt x="19487" y="109555"/>
                  <a:pt x="19586" y="109555"/>
                </a:cubicBezTo>
                <a:cubicBezTo>
                  <a:pt x="19616" y="109555"/>
                  <a:pt x="19643" y="109566"/>
                  <a:pt x="19666" y="109587"/>
                </a:cubicBezTo>
                <a:cubicBezTo>
                  <a:pt x="19601" y="109460"/>
                  <a:pt x="19542" y="109410"/>
                  <a:pt x="19485" y="109410"/>
                </a:cubicBezTo>
                <a:cubicBezTo>
                  <a:pt x="19293" y="109410"/>
                  <a:pt x="19133" y="109982"/>
                  <a:pt x="18921" y="110057"/>
                </a:cubicBezTo>
                <a:cubicBezTo>
                  <a:pt x="18824" y="109774"/>
                  <a:pt x="19010" y="109774"/>
                  <a:pt x="18921" y="109498"/>
                </a:cubicBezTo>
                <a:lnTo>
                  <a:pt x="18921" y="109498"/>
                </a:lnTo>
                <a:cubicBezTo>
                  <a:pt x="18845" y="109621"/>
                  <a:pt x="18762" y="109666"/>
                  <a:pt x="18677" y="109666"/>
                </a:cubicBezTo>
                <a:cubicBezTo>
                  <a:pt x="18466" y="109666"/>
                  <a:pt x="18236" y="109392"/>
                  <a:pt x="18045" y="109392"/>
                </a:cubicBezTo>
                <a:cubicBezTo>
                  <a:pt x="18026" y="109392"/>
                  <a:pt x="18007" y="109395"/>
                  <a:pt x="17989" y="109401"/>
                </a:cubicBezTo>
                <a:cubicBezTo>
                  <a:pt x="18187" y="109202"/>
                  <a:pt x="18340" y="109050"/>
                  <a:pt x="18479" y="109050"/>
                </a:cubicBezTo>
                <a:cubicBezTo>
                  <a:pt x="18533" y="109050"/>
                  <a:pt x="18585" y="109073"/>
                  <a:pt x="18637" y="109125"/>
                </a:cubicBezTo>
                <a:cubicBezTo>
                  <a:pt x="18734" y="109125"/>
                  <a:pt x="18637" y="108939"/>
                  <a:pt x="18734" y="108842"/>
                </a:cubicBezTo>
                <a:cubicBezTo>
                  <a:pt x="18761" y="108928"/>
                  <a:pt x="18815" y="108962"/>
                  <a:pt x="18884" y="108962"/>
                </a:cubicBezTo>
                <a:cubicBezTo>
                  <a:pt x="19042" y="108962"/>
                  <a:pt x="19283" y="108785"/>
                  <a:pt x="19480" y="108655"/>
                </a:cubicBezTo>
                <a:lnTo>
                  <a:pt x="19480" y="108939"/>
                </a:lnTo>
                <a:cubicBezTo>
                  <a:pt x="19524" y="108659"/>
                  <a:pt x="19618" y="108612"/>
                  <a:pt x="19723" y="108612"/>
                </a:cubicBezTo>
                <a:cubicBezTo>
                  <a:pt x="19776" y="108612"/>
                  <a:pt x="19831" y="108624"/>
                  <a:pt x="19885" y="108624"/>
                </a:cubicBezTo>
                <a:cubicBezTo>
                  <a:pt x="19931" y="108624"/>
                  <a:pt x="19975" y="108616"/>
                  <a:pt x="20015" y="108586"/>
                </a:cubicBezTo>
                <a:lnTo>
                  <a:pt x="20015" y="108586"/>
                </a:lnTo>
                <a:cubicBezTo>
                  <a:pt x="20092" y="108604"/>
                  <a:pt x="20177" y="108615"/>
                  <a:pt x="20267" y="108615"/>
                </a:cubicBezTo>
                <a:cubicBezTo>
                  <a:pt x="20510" y="108615"/>
                  <a:pt x="20781" y="108533"/>
                  <a:pt x="20971" y="108283"/>
                </a:cubicBezTo>
                <a:lnTo>
                  <a:pt x="20971" y="108566"/>
                </a:lnTo>
                <a:cubicBezTo>
                  <a:pt x="21231" y="108368"/>
                  <a:pt x="21536" y="108126"/>
                  <a:pt x="21823" y="108126"/>
                </a:cubicBezTo>
                <a:cubicBezTo>
                  <a:pt x="21946" y="108126"/>
                  <a:pt x="22066" y="108170"/>
                  <a:pt x="22178" y="108283"/>
                </a:cubicBezTo>
                <a:cubicBezTo>
                  <a:pt x="22178" y="108096"/>
                  <a:pt x="22178" y="108007"/>
                  <a:pt x="22275" y="108007"/>
                </a:cubicBezTo>
                <a:cubicBezTo>
                  <a:pt x="22369" y="108025"/>
                  <a:pt x="22464" y="108034"/>
                  <a:pt x="22559" y="108034"/>
                </a:cubicBezTo>
                <a:cubicBezTo>
                  <a:pt x="23316" y="108034"/>
                  <a:pt x="24112" y="107510"/>
                  <a:pt x="24811" y="107510"/>
                </a:cubicBezTo>
                <a:cubicBezTo>
                  <a:pt x="24899" y="107510"/>
                  <a:pt x="24986" y="107518"/>
                  <a:pt x="25071" y="107537"/>
                </a:cubicBezTo>
                <a:lnTo>
                  <a:pt x="25071" y="107448"/>
                </a:lnTo>
                <a:cubicBezTo>
                  <a:pt x="25257" y="107634"/>
                  <a:pt x="25444" y="107681"/>
                  <a:pt x="25630" y="107681"/>
                </a:cubicBezTo>
                <a:cubicBezTo>
                  <a:pt x="25816" y="107681"/>
                  <a:pt x="26003" y="107634"/>
                  <a:pt x="26189" y="107634"/>
                </a:cubicBezTo>
                <a:cubicBezTo>
                  <a:pt x="26189" y="107723"/>
                  <a:pt x="26189" y="107910"/>
                  <a:pt x="26279" y="108007"/>
                </a:cubicBezTo>
                <a:cubicBezTo>
                  <a:pt x="26279" y="107723"/>
                  <a:pt x="26189" y="107910"/>
                  <a:pt x="26189" y="107537"/>
                </a:cubicBezTo>
                <a:lnTo>
                  <a:pt x="26189" y="107537"/>
                </a:lnTo>
                <a:cubicBezTo>
                  <a:pt x="26292" y="107693"/>
                  <a:pt x="26422" y="107764"/>
                  <a:pt x="26534" y="107764"/>
                </a:cubicBezTo>
                <a:cubicBezTo>
                  <a:pt x="26626" y="107764"/>
                  <a:pt x="26705" y="107717"/>
                  <a:pt x="26748" y="107634"/>
                </a:cubicBezTo>
                <a:lnTo>
                  <a:pt x="26748" y="107820"/>
                </a:lnTo>
                <a:cubicBezTo>
                  <a:pt x="26868" y="107638"/>
                  <a:pt x="26988" y="107536"/>
                  <a:pt x="27082" y="107536"/>
                </a:cubicBezTo>
                <a:cubicBezTo>
                  <a:pt x="27134" y="107536"/>
                  <a:pt x="27178" y="107567"/>
                  <a:pt x="27210" y="107634"/>
                </a:cubicBezTo>
                <a:lnTo>
                  <a:pt x="27210" y="107448"/>
                </a:lnTo>
                <a:cubicBezTo>
                  <a:pt x="27250" y="107448"/>
                  <a:pt x="27288" y="107432"/>
                  <a:pt x="27319" y="107432"/>
                </a:cubicBezTo>
                <a:cubicBezTo>
                  <a:pt x="27365" y="107432"/>
                  <a:pt x="27397" y="107466"/>
                  <a:pt x="27397" y="107634"/>
                </a:cubicBezTo>
                <a:cubicBezTo>
                  <a:pt x="27433" y="107598"/>
                  <a:pt x="27455" y="107576"/>
                  <a:pt x="27474" y="107576"/>
                </a:cubicBezTo>
                <a:cubicBezTo>
                  <a:pt x="27506" y="107576"/>
                  <a:pt x="27527" y="107642"/>
                  <a:pt x="27583" y="107820"/>
                </a:cubicBezTo>
                <a:cubicBezTo>
                  <a:pt x="27680" y="107723"/>
                  <a:pt x="27583" y="107448"/>
                  <a:pt x="27583" y="107351"/>
                </a:cubicBezTo>
                <a:lnTo>
                  <a:pt x="27583" y="107351"/>
                </a:lnTo>
                <a:cubicBezTo>
                  <a:pt x="27936" y="107469"/>
                  <a:pt x="28338" y="107521"/>
                  <a:pt x="28753" y="107521"/>
                </a:cubicBezTo>
                <a:cubicBezTo>
                  <a:pt x="29330" y="107521"/>
                  <a:pt x="29934" y="107421"/>
                  <a:pt x="30476" y="107261"/>
                </a:cubicBezTo>
                <a:cubicBezTo>
                  <a:pt x="30173" y="107261"/>
                  <a:pt x="29870" y="107245"/>
                  <a:pt x="29567" y="107245"/>
                </a:cubicBezTo>
                <a:cubicBezTo>
                  <a:pt x="29124" y="107245"/>
                  <a:pt x="28682" y="107279"/>
                  <a:pt x="28239" y="107448"/>
                </a:cubicBezTo>
                <a:cubicBezTo>
                  <a:pt x="28239" y="107352"/>
                  <a:pt x="28218" y="107331"/>
                  <a:pt x="28193" y="107331"/>
                </a:cubicBezTo>
                <a:cubicBezTo>
                  <a:pt x="28174" y="107331"/>
                  <a:pt x="28153" y="107343"/>
                  <a:pt x="28138" y="107343"/>
                </a:cubicBezTo>
                <a:cubicBezTo>
                  <a:pt x="28115" y="107343"/>
                  <a:pt x="28106" y="107314"/>
                  <a:pt x="28142" y="107164"/>
                </a:cubicBezTo>
                <a:lnTo>
                  <a:pt x="28142" y="107164"/>
                </a:lnTo>
                <a:cubicBezTo>
                  <a:pt x="28041" y="107226"/>
                  <a:pt x="27936" y="107248"/>
                  <a:pt x="27829" y="107248"/>
                </a:cubicBezTo>
                <a:cubicBezTo>
                  <a:pt x="27577" y="107248"/>
                  <a:pt x="27316" y="107128"/>
                  <a:pt x="27084" y="107128"/>
                </a:cubicBezTo>
                <a:cubicBezTo>
                  <a:pt x="26962" y="107128"/>
                  <a:pt x="26848" y="107161"/>
                  <a:pt x="26748" y="107261"/>
                </a:cubicBezTo>
                <a:lnTo>
                  <a:pt x="26748" y="107075"/>
                </a:lnTo>
                <a:cubicBezTo>
                  <a:pt x="26748" y="107351"/>
                  <a:pt x="26651" y="107351"/>
                  <a:pt x="26651" y="107448"/>
                </a:cubicBezTo>
                <a:cubicBezTo>
                  <a:pt x="26651" y="107261"/>
                  <a:pt x="26605" y="107261"/>
                  <a:pt x="26547" y="107261"/>
                </a:cubicBezTo>
                <a:cubicBezTo>
                  <a:pt x="26489" y="107261"/>
                  <a:pt x="26420" y="107261"/>
                  <a:pt x="26375" y="107075"/>
                </a:cubicBezTo>
                <a:cubicBezTo>
                  <a:pt x="26375" y="107194"/>
                  <a:pt x="26346" y="107237"/>
                  <a:pt x="26304" y="107237"/>
                </a:cubicBezTo>
                <a:cubicBezTo>
                  <a:pt x="26214" y="107237"/>
                  <a:pt x="26064" y="107044"/>
                  <a:pt x="26003" y="106978"/>
                </a:cubicBezTo>
                <a:cubicBezTo>
                  <a:pt x="26003" y="107075"/>
                  <a:pt x="26003" y="107261"/>
                  <a:pt x="25906" y="107351"/>
                </a:cubicBezTo>
                <a:cubicBezTo>
                  <a:pt x="25906" y="107213"/>
                  <a:pt x="25883" y="107213"/>
                  <a:pt x="25861" y="107213"/>
                </a:cubicBezTo>
                <a:cubicBezTo>
                  <a:pt x="25839" y="107213"/>
                  <a:pt x="25816" y="107213"/>
                  <a:pt x="25816" y="107075"/>
                </a:cubicBezTo>
                <a:cubicBezTo>
                  <a:pt x="25756" y="107308"/>
                  <a:pt x="25698" y="107322"/>
                  <a:pt x="25640" y="107322"/>
                </a:cubicBezTo>
                <a:cubicBezTo>
                  <a:pt x="25631" y="107322"/>
                  <a:pt x="25623" y="107322"/>
                  <a:pt x="25615" y="107322"/>
                </a:cubicBezTo>
                <a:cubicBezTo>
                  <a:pt x="25588" y="107322"/>
                  <a:pt x="25561" y="107325"/>
                  <a:pt x="25533" y="107351"/>
                </a:cubicBezTo>
                <a:cubicBezTo>
                  <a:pt x="25533" y="107140"/>
                  <a:pt x="25494" y="107083"/>
                  <a:pt x="25444" y="107083"/>
                </a:cubicBezTo>
                <a:cubicBezTo>
                  <a:pt x="25383" y="107083"/>
                  <a:pt x="25306" y="107164"/>
                  <a:pt x="25257" y="107164"/>
                </a:cubicBezTo>
                <a:lnTo>
                  <a:pt x="25257" y="107351"/>
                </a:lnTo>
                <a:cubicBezTo>
                  <a:pt x="25093" y="107296"/>
                  <a:pt x="24929" y="107282"/>
                  <a:pt x="24765" y="107282"/>
                </a:cubicBezTo>
                <a:cubicBezTo>
                  <a:pt x="24586" y="107282"/>
                  <a:pt x="24408" y="107299"/>
                  <a:pt x="24229" y="107299"/>
                </a:cubicBezTo>
                <a:cubicBezTo>
                  <a:pt x="24012" y="107299"/>
                  <a:pt x="23796" y="107274"/>
                  <a:pt x="23580" y="107164"/>
                </a:cubicBezTo>
                <a:cubicBezTo>
                  <a:pt x="23580" y="107164"/>
                  <a:pt x="23669" y="107164"/>
                  <a:pt x="23669" y="107075"/>
                </a:cubicBezTo>
                <a:cubicBezTo>
                  <a:pt x="23656" y="107061"/>
                  <a:pt x="23645" y="107055"/>
                  <a:pt x="23635" y="107055"/>
                </a:cubicBezTo>
                <a:cubicBezTo>
                  <a:pt x="23578" y="107055"/>
                  <a:pt x="23566" y="107261"/>
                  <a:pt x="23483" y="107261"/>
                </a:cubicBezTo>
                <a:lnTo>
                  <a:pt x="23483" y="106888"/>
                </a:lnTo>
                <a:cubicBezTo>
                  <a:pt x="23453" y="106951"/>
                  <a:pt x="23422" y="106971"/>
                  <a:pt x="23392" y="106971"/>
                </a:cubicBezTo>
                <a:cubicBezTo>
                  <a:pt x="23330" y="106971"/>
                  <a:pt x="23267" y="106888"/>
                  <a:pt x="23207" y="106888"/>
                </a:cubicBezTo>
                <a:cubicBezTo>
                  <a:pt x="23192" y="106918"/>
                  <a:pt x="23181" y="106943"/>
                  <a:pt x="23174" y="106965"/>
                </a:cubicBezTo>
                <a:lnTo>
                  <a:pt x="23174" y="106965"/>
                </a:lnTo>
                <a:cubicBezTo>
                  <a:pt x="23162" y="106961"/>
                  <a:pt x="23152" y="106960"/>
                  <a:pt x="23143" y="106960"/>
                </a:cubicBezTo>
                <a:cubicBezTo>
                  <a:pt x="23059" y="106960"/>
                  <a:pt x="23083" y="107093"/>
                  <a:pt x="23049" y="107093"/>
                </a:cubicBezTo>
                <a:cubicBezTo>
                  <a:pt x="23043" y="107093"/>
                  <a:pt x="23034" y="107088"/>
                  <a:pt x="23021" y="107075"/>
                </a:cubicBezTo>
                <a:cubicBezTo>
                  <a:pt x="23021" y="106933"/>
                  <a:pt x="22997" y="106933"/>
                  <a:pt x="22961" y="106933"/>
                </a:cubicBezTo>
                <a:cubicBezTo>
                  <a:pt x="22926" y="106933"/>
                  <a:pt x="22879" y="106933"/>
                  <a:pt x="22834" y="106792"/>
                </a:cubicBezTo>
                <a:cubicBezTo>
                  <a:pt x="22737" y="107075"/>
                  <a:pt x="22737" y="107075"/>
                  <a:pt x="22737" y="107261"/>
                </a:cubicBezTo>
                <a:cubicBezTo>
                  <a:pt x="22737" y="107221"/>
                  <a:pt x="22722" y="107197"/>
                  <a:pt x="22704" y="107197"/>
                </a:cubicBezTo>
                <a:cubicBezTo>
                  <a:pt x="22678" y="107197"/>
                  <a:pt x="22648" y="107242"/>
                  <a:pt x="22648" y="107351"/>
                </a:cubicBezTo>
                <a:lnTo>
                  <a:pt x="22648" y="107164"/>
                </a:lnTo>
                <a:cubicBezTo>
                  <a:pt x="22648" y="107164"/>
                  <a:pt x="22565" y="107290"/>
                  <a:pt x="22510" y="107290"/>
                </a:cubicBezTo>
                <a:cubicBezTo>
                  <a:pt x="22482" y="107290"/>
                  <a:pt x="22462" y="107259"/>
                  <a:pt x="22462" y="107164"/>
                </a:cubicBezTo>
                <a:lnTo>
                  <a:pt x="22462" y="107164"/>
                </a:lnTo>
                <a:cubicBezTo>
                  <a:pt x="22470" y="107174"/>
                  <a:pt x="22478" y="107178"/>
                  <a:pt x="22485" y="107178"/>
                </a:cubicBezTo>
                <a:cubicBezTo>
                  <a:pt x="22531" y="107178"/>
                  <a:pt x="22553" y="107018"/>
                  <a:pt x="22615" y="107018"/>
                </a:cubicBezTo>
                <a:cubicBezTo>
                  <a:pt x="22644" y="107018"/>
                  <a:pt x="22683" y="107055"/>
                  <a:pt x="22737" y="107164"/>
                </a:cubicBezTo>
                <a:cubicBezTo>
                  <a:pt x="22737" y="106935"/>
                  <a:pt x="22680" y="106880"/>
                  <a:pt x="22601" y="106880"/>
                </a:cubicBezTo>
                <a:cubicBezTo>
                  <a:pt x="22528" y="106880"/>
                  <a:pt x="22437" y="106927"/>
                  <a:pt x="22357" y="106927"/>
                </a:cubicBezTo>
                <a:cubicBezTo>
                  <a:pt x="22278" y="106927"/>
                  <a:pt x="22209" y="106881"/>
                  <a:pt x="22178" y="106702"/>
                </a:cubicBezTo>
                <a:cubicBezTo>
                  <a:pt x="22365" y="106670"/>
                  <a:pt x="22520" y="106659"/>
                  <a:pt x="22666" y="106659"/>
                </a:cubicBezTo>
                <a:cubicBezTo>
                  <a:pt x="22957" y="106659"/>
                  <a:pt x="23207" y="106702"/>
                  <a:pt x="23580" y="106702"/>
                </a:cubicBezTo>
                <a:cubicBezTo>
                  <a:pt x="23580" y="106605"/>
                  <a:pt x="23483" y="106516"/>
                  <a:pt x="23580" y="106516"/>
                </a:cubicBezTo>
                <a:cubicBezTo>
                  <a:pt x="23580" y="106516"/>
                  <a:pt x="23620" y="106473"/>
                  <a:pt x="23646" y="106473"/>
                </a:cubicBezTo>
                <a:cubicBezTo>
                  <a:pt x="23659" y="106473"/>
                  <a:pt x="23669" y="106483"/>
                  <a:pt x="23669" y="106516"/>
                </a:cubicBezTo>
                <a:cubicBezTo>
                  <a:pt x="23669" y="106570"/>
                  <a:pt x="23662" y="106585"/>
                  <a:pt x="23651" y="106585"/>
                </a:cubicBezTo>
                <a:cubicBezTo>
                  <a:pt x="23639" y="106585"/>
                  <a:pt x="23623" y="106568"/>
                  <a:pt x="23610" y="106568"/>
                </a:cubicBezTo>
                <a:cubicBezTo>
                  <a:pt x="23593" y="106568"/>
                  <a:pt x="23580" y="106593"/>
                  <a:pt x="23580" y="106702"/>
                </a:cubicBezTo>
                <a:cubicBezTo>
                  <a:pt x="23669" y="106702"/>
                  <a:pt x="23856" y="106702"/>
                  <a:pt x="23953" y="106605"/>
                </a:cubicBezTo>
                <a:cubicBezTo>
                  <a:pt x="23953" y="106605"/>
                  <a:pt x="23766" y="106419"/>
                  <a:pt x="23856" y="106232"/>
                </a:cubicBezTo>
                <a:lnTo>
                  <a:pt x="23856" y="106232"/>
                </a:lnTo>
                <a:cubicBezTo>
                  <a:pt x="24006" y="106383"/>
                  <a:pt x="24172" y="106428"/>
                  <a:pt x="24341" y="106428"/>
                </a:cubicBezTo>
                <a:cubicBezTo>
                  <a:pt x="24591" y="106428"/>
                  <a:pt x="24848" y="106329"/>
                  <a:pt x="25071" y="106329"/>
                </a:cubicBezTo>
                <a:cubicBezTo>
                  <a:pt x="25533" y="106329"/>
                  <a:pt x="26003" y="106516"/>
                  <a:pt x="26562" y="106605"/>
                </a:cubicBezTo>
                <a:lnTo>
                  <a:pt x="26562" y="106792"/>
                </a:lnTo>
                <a:cubicBezTo>
                  <a:pt x="26623" y="106668"/>
                  <a:pt x="26685" y="106637"/>
                  <a:pt x="26747" y="106637"/>
                </a:cubicBezTo>
                <a:cubicBezTo>
                  <a:pt x="26810" y="106637"/>
                  <a:pt x="26873" y="106670"/>
                  <a:pt x="26936" y="106670"/>
                </a:cubicBezTo>
                <a:cubicBezTo>
                  <a:pt x="26998" y="106670"/>
                  <a:pt x="27059" y="106639"/>
                  <a:pt x="27121" y="106516"/>
                </a:cubicBezTo>
                <a:cubicBezTo>
                  <a:pt x="27121" y="106605"/>
                  <a:pt x="27210" y="106605"/>
                  <a:pt x="27210" y="106888"/>
                </a:cubicBezTo>
                <a:cubicBezTo>
                  <a:pt x="27233" y="106866"/>
                  <a:pt x="27256" y="106859"/>
                  <a:pt x="27276" y="106859"/>
                </a:cubicBezTo>
                <a:cubicBezTo>
                  <a:pt x="27311" y="106859"/>
                  <a:pt x="27342" y="106879"/>
                  <a:pt x="27364" y="106879"/>
                </a:cubicBezTo>
                <a:cubicBezTo>
                  <a:pt x="27384" y="106879"/>
                  <a:pt x="27397" y="106861"/>
                  <a:pt x="27397" y="106792"/>
                </a:cubicBezTo>
                <a:cubicBezTo>
                  <a:pt x="27307" y="106792"/>
                  <a:pt x="27210" y="106702"/>
                  <a:pt x="27210" y="106419"/>
                </a:cubicBezTo>
                <a:cubicBezTo>
                  <a:pt x="27307" y="106419"/>
                  <a:pt x="27680" y="106419"/>
                  <a:pt x="27770" y="106516"/>
                </a:cubicBezTo>
                <a:cubicBezTo>
                  <a:pt x="27863" y="106374"/>
                  <a:pt x="28002" y="106374"/>
                  <a:pt x="28131" y="106374"/>
                </a:cubicBezTo>
                <a:cubicBezTo>
                  <a:pt x="28260" y="106374"/>
                  <a:pt x="28377" y="106374"/>
                  <a:pt x="28426" y="106232"/>
                </a:cubicBezTo>
                <a:cubicBezTo>
                  <a:pt x="28406" y="106196"/>
                  <a:pt x="28380" y="106184"/>
                  <a:pt x="28351" y="106184"/>
                </a:cubicBezTo>
                <a:cubicBezTo>
                  <a:pt x="28305" y="106184"/>
                  <a:pt x="28251" y="106211"/>
                  <a:pt x="28201" y="106211"/>
                </a:cubicBezTo>
                <a:cubicBezTo>
                  <a:pt x="28121" y="106211"/>
                  <a:pt x="28053" y="106141"/>
                  <a:pt x="28053" y="105770"/>
                </a:cubicBezTo>
                <a:lnTo>
                  <a:pt x="28053" y="105770"/>
                </a:lnTo>
                <a:cubicBezTo>
                  <a:pt x="28068" y="105802"/>
                  <a:pt x="28084" y="105815"/>
                  <a:pt x="28100" y="105815"/>
                </a:cubicBezTo>
                <a:cubicBezTo>
                  <a:pt x="28162" y="105815"/>
                  <a:pt x="28233" y="105629"/>
                  <a:pt x="28337" y="105629"/>
                </a:cubicBezTo>
                <a:cubicBezTo>
                  <a:pt x="28364" y="105629"/>
                  <a:pt x="28394" y="105641"/>
                  <a:pt x="28426" y="105673"/>
                </a:cubicBezTo>
                <a:cubicBezTo>
                  <a:pt x="28426" y="105565"/>
                  <a:pt x="28426" y="105520"/>
                  <a:pt x="28443" y="105520"/>
                </a:cubicBezTo>
                <a:cubicBezTo>
                  <a:pt x="28456" y="105520"/>
                  <a:pt x="28478" y="105543"/>
                  <a:pt x="28515" y="105584"/>
                </a:cubicBezTo>
                <a:cubicBezTo>
                  <a:pt x="28553" y="105325"/>
                  <a:pt x="28635" y="105270"/>
                  <a:pt x="28730" y="105270"/>
                </a:cubicBezTo>
                <a:cubicBezTo>
                  <a:pt x="28800" y="105270"/>
                  <a:pt x="28877" y="105299"/>
                  <a:pt x="28951" y="105299"/>
                </a:cubicBezTo>
                <a:cubicBezTo>
                  <a:pt x="29033" y="105299"/>
                  <a:pt x="29112" y="105264"/>
                  <a:pt x="29171" y="105114"/>
                </a:cubicBezTo>
                <a:cubicBezTo>
                  <a:pt x="29633" y="105025"/>
                  <a:pt x="30006" y="104838"/>
                  <a:pt x="30379" y="104741"/>
                </a:cubicBezTo>
                <a:cubicBezTo>
                  <a:pt x="30379" y="104419"/>
                  <a:pt x="30414" y="104340"/>
                  <a:pt x="30461" y="104340"/>
                </a:cubicBezTo>
                <a:cubicBezTo>
                  <a:pt x="30506" y="104340"/>
                  <a:pt x="30561" y="104409"/>
                  <a:pt x="30610" y="104409"/>
                </a:cubicBezTo>
                <a:cubicBezTo>
                  <a:pt x="30629" y="104409"/>
                  <a:pt x="30646" y="104399"/>
                  <a:pt x="30662" y="104369"/>
                </a:cubicBezTo>
                <a:cubicBezTo>
                  <a:pt x="30630" y="104277"/>
                  <a:pt x="30640" y="104246"/>
                  <a:pt x="30671" y="104246"/>
                </a:cubicBezTo>
                <a:cubicBezTo>
                  <a:pt x="30732" y="104246"/>
                  <a:pt x="30878" y="104369"/>
                  <a:pt x="30938" y="104369"/>
                </a:cubicBezTo>
                <a:cubicBezTo>
                  <a:pt x="31124" y="104279"/>
                  <a:pt x="31311" y="104093"/>
                  <a:pt x="31408" y="103907"/>
                </a:cubicBezTo>
                <a:cubicBezTo>
                  <a:pt x="31384" y="103837"/>
                  <a:pt x="31361" y="103813"/>
                  <a:pt x="31338" y="103813"/>
                </a:cubicBezTo>
                <a:cubicBezTo>
                  <a:pt x="31283" y="103813"/>
                  <a:pt x="31230" y="103952"/>
                  <a:pt x="31174" y="103952"/>
                </a:cubicBezTo>
                <a:cubicBezTo>
                  <a:pt x="31158" y="103952"/>
                  <a:pt x="31141" y="103939"/>
                  <a:pt x="31124" y="103907"/>
                </a:cubicBezTo>
                <a:lnTo>
                  <a:pt x="31124" y="103534"/>
                </a:lnTo>
                <a:cubicBezTo>
                  <a:pt x="31148" y="103556"/>
                  <a:pt x="31172" y="103567"/>
                  <a:pt x="31194" y="103567"/>
                </a:cubicBezTo>
                <a:cubicBezTo>
                  <a:pt x="31260" y="103567"/>
                  <a:pt x="31311" y="103464"/>
                  <a:pt x="31311" y="103250"/>
                </a:cubicBezTo>
                <a:lnTo>
                  <a:pt x="31311" y="103250"/>
                </a:lnTo>
                <a:cubicBezTo>
                  <a:pt x="31256" y="103279"/>
                  <a:pt x="31217" y="103291"/>
                  <a:pt x="31187" y="103291"/>
                </a:cubicBezTo>
                <a:cubicBezTo>
                  <a:pt x="31116" y="103291"/>
                  <a:pt x="31098" y="103224"/>
                  <a:pt x="31035" y="103161"/>
                </a:cubicBezTo>
                <a:cubicBezTo>
                  <a:pt x="31097" y="102963"/>
                  <a:pt x="31207" y="102721"/>
                  <a:pt x="31301" y="102721"/>
                </a:cubicBezTo>
                <a:cubicBezTo>
                  <a:pt x="31341" y="102721"/>
                  <a:pt x="31378" y="102766"/>
                  <a:pt x="31408" y="102878"/>
                </a:cubicBezTo>
                <a:cubicBezTo>
                  <a:pt x="31497" y="102602"/>
                  <a:pt x="31683" y="102691"/>
                  <a:pt x="31870" y="102602"/>
                </a:cubicBezTo>
                <a:cubicBezTo>
                  <a:pt x="31780" y="102229"/>
                  <a:pt x="32056" y="102319"/>
                  <a:pt x="32153" y="102229"/>
                </a:cubicBezTo>
                <a:cubicBezTo>
                  <a:pt x="32242" y="101946"/>
                  <a:pt x="32153" y="101759"/>
                  <a:pt x="32339" y="101670"/>
                </a:cubicBezTo>
                <a:cubicBezTo>
                  <a:pt x="32317" y="101647"/>
                  <a:pt x="32299" y="101640"/>
                  <a:pt x="32285" y="101640"/>
                </a:cubicBezTo>
                <a:cubicBezTo>
                  <a:pt x="32260" y="101640"/>
                  <a:pt x="32244" y="101660"/>
                  <a:pt x="32225" y="101660"/>
                </a:cubicBezTo>
                <a:cubicBezTo>
                  <a:pt x="32207" y="101660"/>
                  <a:pt x="32186" y="101642"/>
                  <a:pt x="32153" y="101573"/>
                </a:cubicBezTo>
                <a:cubicBezTo>
                  <a:pt x="32242" y="101297"/>
                  <a:pt x="32242" y="100925"/>
                  <a:pt x="32429" y="100925"/>
                </a:cubicBezTo>
                <a:cubicBezTo>
                  <a:pt x="32429" y="101014"/>
                  <a:pt x="32429" y="101014"/>
                  <a:pt x="32339" y="101111"/>
                </a:cubicBezTo>
                <a:cubicBezTo>
                  <a:pt x="32526" y="101111"/>
                  <a:pt x="32615" y="100925"/>
                  <a:pt x="32615" y="100738"/>
                </a:cubicBezTo>
                <a:cubicBezTo>
                  <a:pt x="32648" y="100800"/>
                  <a:pt x="32669" y="100821"/>
                  <a:pt x="32687" y="100821"/>
                </a:cubicBezTo>
                <a:cubicBezTo>
                  <a:pt x="32722" y="100821"/>
                  <a:pt x="32742" y="100738"/>
                  <a:pt x="32802" y="100738"/>
                </a:cubicBezTo>
                <a:cubicBezTo>
                  <a:pt x="32898" y="100641"/>
                  <a:pt x="33085" y="100828"/>
                  <a:pt x="33085" y="100455"/>
                </a:cubicBezTo>
                <a:cubicBezTo>
                  <a:pt x="33085" y="100394"/>
                  <a:pt x="33065" y="100383"/>
                  <a:pt x="33039" y="100383"/>
                </a:cubicBezTo>
                <a:cubicBezTo>
                  <a:pt x="33024" y="100383"/>
                  <a:pt x="33006" y="100387"/>
                  <a:pt x="32989" y="100387"/>
                </a:cubicBezTo>
                <a:cubicBezTo>
                  <a:pt x="32943" y="100387"/>
                  <a:pt x="32898" y="100362"/>
                  <a:pt x="32898" y="100179"/>
                </a:cubicBezTo>
                <a:cubicBezTo>
                  <a:pt x="32918" y="100138"/>
                  <a:pt x="32938" y="100124"/>
                  <a:pt x="32957" y="100124"/>
                </a:cubicBezTo>
                <a:cubicBezTo>
                  <a:pt x="33000" y="100124"/>
                  <a:pt x="33038" y="100193"/>
                  <a:pt x="33062" y="100193"/>
                </a:cubicBezTo>
                <a:cubicBezTo>
                  <a:pt x="33076" y="100193"/>
                  <a:pt x="33085" y="100167"/>
                  <a:pt x="33085" y="100082"/>
                </a:cubicBezTo>
                <a:cubicBezTo>
                  <a:pt x="33053" y="100022"/>
                  <a:pt x="33012" y="100011"/>
                  <a:pt x="32972" y="100011"/>
                </a:cubicBezTo>
                <a:cubicBezTo>
                  <a:pt x="32948" y="100011"/>
                  <a:pt x="32925" y="100014"/>
                  <a:pt x="32904" y="100014"/>
                </a:cubicBezTo>
                <a:cubicBezTo>
                  <a:pt x="32846" y="100014"/>
                  <a:pt x="32802" y="99989"/>
                  <a:pt x="32802" y="99806"/>
                </a:cubicBezTo>
                <a:lnTo>
                  <a:pt x="32898" y="99806"/>
                </a:lnTo>
                <a:cubicBezTo>
                  <a:pt x="32898" y="99620"/>
                  <a:pt x="32802" y="99620"/>
                  <a:pt x="32898" y="99337"/>
                </a:cubicBezTo>
                <a:lnTo>
                  <a:pt x="32898" y="99337"/>
                </a:lnTo>
                <a:cubicBezTo>
                  <a:pt x="32876" y="99359"/>
                  <a:pt x="32853" y="99367"/>
                  <a:pt x="32834" y="99367"/>
                </a:cubicBezTo>
                <a:cubicBezTo>
                  <a:pt x="32801" y="99367"/>
                  <a:pt x="32775" y="99347"/>
                  <a:pt x="32767" y="99347"/>
                </a:cubicBezTo>
                <a:cubicBezTo>
                  <a:pt x="32760" y="99347"/>
                  <a:pt x="32768" y="99364"/>
                  <a:pt x="32802" y="99434"/>
                </a:cubicBezTo>
                <a:lnTo>
                  <a:pt x="32802" y="99620"/>
                </a:lnTo>
                <a:cubicBezTo>
                  <a:pt x="32802" y="99650"/>
                  <a:pt x="32781" y="99660"/>
                  <a:pt x="32750" y="99660"/>
                </a:cubicBezTo>
                <a:cubicBezTo>
                  <a:pt x="32688" y="99660"/>
                  <a:pt x="32585" y="99620"/>
                  <a:pt x="32526" y="99620"/>
                </a:cubicBezTo>
                <a:cubicBezTo>
                  <a:pt x="32712" y="99150"/>
                  <a:pt x="33085" y="99150"/>
                  <a:pt x="33271" y="99150"/>
                </a:cubicBezTo>
                <a:lnTo>
                  <a:pt x="33271" y="98964"/>
                </a:lnTo>
                <a:cubicBezTo>
                  <a:pt x="33174" y="98964"/>
                  <a:pt x="33085" y="98778"/>
                  <a:pt x="33085" y="98688"/>
                </a:cubicBezTo>
                <a:cubicBezTo>
                  <a:pt x="33140" y="98578"/>
                  <a:pt x="33170" y="98541"/>
                  <a:pt x="33191" y="98541"/>
                </a:cubicBezTo>
                <a:cubicBezTo>
                  <a:pt x="33232" y="98541"/>
                  <a:pt x="33231" y="98700"/>
                  <a:pt x="33316" y="98700"/>
                </a:cubicBezTo>
                <a:cubicBezTo>
                  <a:pt x="33329" y="98700"/>
                  <a:pt x="33344" y="98696"/>
                  <a:pt x="33361" y="98688"/>
                </a:cubicBezTo>
                <a:cubicBezTo>
                  <a:pt x="33271" y="98591"/>
                  <a:pt x="33271" y="98502"/>
                  <a:pt x="33271" y="98315"/>
                </a:cubicBezTo>
                <a:cubicBezTo>
                  <a:pt x="33143" y="98248"/>
                  <a:pt x="33014" y="98139"/>
                  <a:pt x="32885" y="98139"/>
                </a:cubicBezTo>
                <a:cubicBezTo>
                  <a:pt x="32827" y="98139"/>
                  <a:pt x="32770" y="98161"/>
                  <a:pt x="32712" y="98218"/>
                </a:cubicBezTo>
                <a:cubicBezTo>
                  <a:pt x="32678" y="98023"/>
                  <a:pt x="32623" y="97987"/>
                  <a:pt x="32561" y="97987"/>
                </a:cubicBezTo>
                <a:cubicBezTo>
                  <a:pt x="32524" y="97987"/>
                  <a:pt x="32485" y="98000"/>
                  <a:pt x="32446" y="98000"/>
                </a:cubicBezTo>
                <a:cubicBezTo>
                  <a:pt x="32364" y="98000"/>
                  <a:pt x="32286" y="97941"/>
                  <a:pt x="32242" y="97570"/>
                </a:cubicBezTo>
                <a:cubicBezTo>
                  <a:pt x="32153" y="97570"/>
                  <a:pt x="32242" y="97943"/>
                  <a:pt x="32153" y="97943"/>
                </a:cubicBezTo>
                <a:cubicBezTo>
                  <a:pt x="32056" y="97846"/>
                  <a:pt x="32056" y="97659"/>
                  <a:pt x="31967" y="97570"/>
                </a:cubicBezTo>
                <a:cubicBezTo>
                  <a:pt x="31931" y="97671"/>
                  <a:pt x="31897" y="97710"/>
                  <a:pt x="31863" y="97710"/>
                </a:cubicBezTo>
                <a:cubicBezTo>
                  <a:pt x="31803" y="97710"/>
                  <a:pt x="31745" y="97591"/>
                  <a:pt x="31683" y="97473"/>
                </a:cubicBezTo>
                <a:cubicBezTo>
                  <a:pt x="31780" y="97473"/>
                  <a:pt x="31780" y="97287"/>
                  <a:pt x="31780" y="97287"/>
                </a:cubicBezTo>
                <a:cubicBezTo>
                  <a:pt x="31825" y="97380"/>
                  <a:pt x="31894" y="97426"/>
                  <a:pt x="31964" y="97426"/>
                </a:cubicBezTo>
                <a:cubicBezTo>
                  <a:pt x="32034" y="97426"/>
                  <a:pt x="32105" y="97380"/>
                  <a:pt x="32153" y="97287"/>
                </a:cubicBezTo>
                <a:cubicBezTo>
                  <a:pt x="32029" y="97287"/>
                  <a:pt x="31905" y="97204"/>
                  <a:pt x="31807" y="97204"/>
                </a:cubicBezTo>
                <a:cubicBezTo>
                  <a:pt x="31758" y="97204"/>
                  <a:pt x="31716" y="97224"/>
                  <a:pt x="31683" y="97287"/>
                </a:cubicBezTo>
                <a:lnTo>
                  <a:pt x="31683" y="97383"/>
                </a:lnTo>
                <a:cubicBezTo>
                  <a:pt x="31683" y="97383"/>
                  <a:pt x="31683" y="97501"/>
                  <a:pt x="31639" y="97501"/>
                </a:cubicBezTo>
                <a:cubicBezTo>
                  <a:pt x="31627" y="97501"/>
                  <a:pt x="31612" y="97493"/>
                  <a:pt x="31594" y="97473"/>
                </a:cubicBezTo>
                <a:cubicBezTo>
                  <a:pt x="31594" y="97383"/>
                  <a:pt x="31683" y="97287"/>
                  <a:pt x="31594" y="97287"/>
                </a:cubicBezTo>
                <a:cubicBezTo>
                  <a:pt x="31594" y="97383"/>
                  <a:pt x="31497" y="97473"/>
                  <a:pt x="31497" y="97473"/>
                </a:cubicBezTo>
                <a:cubicBezTo>
                  <a:pt x="31383" y="97359"/>
                  <a:pt x="31268" y="97281"/>
                  <a:pt x="31176" y="97281"/>
                </a:cubicBezTo>
                <a:cubicBezTo>
                  <a:pt x="31118" y="97281"/>
                  <a:pt x="31069" y="97311"/>
                  <a:pt x="31035" y="97383"/>
                </a:cubicBezTo>
                <a:cubicBezTo>
                  <a:pt x="30965" y="97174"/>
                  <a:pt x="30855" y="97148"/>
                  <a:pt x="30745" y="97148"/>
                </a:cubicBezTo>
                <a:cubicBezTo>
                  <a:pt x="30709" y="97148"/>
                  <a:pt x="30672" y="97150"/>
                  <a:pt x="30637" y="97150"/>
                </a:cubicBezTo>
                <a:cubicBezTo>
                  <a:pt x="30496" y="97150"/>
                  <a:pt x="30379" y="97104"/>
                  <a:pt x="30379" y="96638"/>
                </a:cubicBezTo>
                <a:cubicBezTo>
                  <a:pt x="30295" y="96721"/>
                  <a:pt x="30212" y="96768"/>
                  <a:pt x="30128" y="96768"/>
                </a:cubicBezTo>
                <a:cubicBezTo>
                  <a:pt x="30025" y="96768"/>
                  <a:pt x="29923" y="96697"/>
                  <a:pt x="29820" y="96541"/>
                </a:cubicBezTo>
                <a:lnTo>
                  <a:pt x="29820" y="96727"/>
                </a:lnTo>
                <a:cubicBezTo>
                  <a:pt x="29769" y="96601"/>
                  <a:pt x="29711" y="96558"/>
                  <a:pt x="29650" y="96558"/>
                </a:cubicBezTo>
                <a:cubicBezTo>
                  <a:pt x="29518" y="96558"/>
                  <a:pt x="29372" y="96762"/>
                  <a:pt x="29249" y="96762"/>
                </a:cubicBezTo>
                <a:cubicBezTo>
                  <a:pt x="29222" y="96762"/>
                  <a:pt x="29196" y="96752"/>
                  <a:pt x="29171" y="96727"/>
                </a:cubicBezTo>
                <a:cubicBezTo>
                  <a:pt x="29171" y="96637"/>
                  <a:pt x="29191" y="96616"/>
                  <a:pt x="29215" y="96616"/>
                </a:cubicBezTo>
                <a:cubicBezTo>
                  <a:pt x="29234" y="96616"/>
                  <a:pt x="29256" y="96630"/>
                  <a:pt x="29271" y="96630"/>
                </a:cubicBezTo>
                <a:cubicBezTo>
                  <a:pt x="29293" y="96630"/>
                  <a:pt x="29299" y="96600"/>
                  <a:pt x="29260" y="96452"/>
                </a:cubicBezTo>
                <a:cubicBezTo>
                  <a:pt x="29206" y="96506"/>
                  <a:pt x="29151" y="96528"/>
                  <a:pt x="29097" y="96528"/>
                </a:cubicBezTo>
                <a:cubicBezTo>
                  <a:pt x="28876" y="96528"/>
                  <a:pt x="28665" y="96168"/>
                  <a:pt x="28515" y="96168"/>
                </a:cubicBezTo>
                <a:cubicBezTo>
                  <a:pt x="28515" y="96079"/>
                  <a:pt x="28612" y="96168"/>
                  <a:pt x="28612" y="95892"/>
                </a:cubicBezTo>
                <a:cubicBezTo>
                  <a:pt x="28547" y="95892"/>
                  <a:pt x="28486" y="95849"/>
                  <a:pt x="28424" y="95849"/>
                </a:cubicBezTo>
                <a:cubicBezTo>
                  <a:pt x="28392" y="95849"/>
                  <a:pt x="28361" y="95860"/>
                  <a:pt x="28329" y="95892"/>
                </a:cubicBezTo>
                <a:cubicBezTo>
                  <a:pt x="28239" y="95796"/>
                  <a:pt x="28239" y="95796"/>
                  <a:pt x="28239" y="95609"/>
                </a:cubicBezTo>
                <a:cubicBezTo>
                  <a:pt x="28216" y="95653"/>
                  <a:pt x="28189" y="95671"/>
                  <a:pt x="28157" y="95671"/>
                </a:cubicBezTo>
                <a:cubicBezTo>
                  <a:pt x="28055" y="95671"/>
                  <a:pt x="27912" y="95476"/>
                  <a:pt x="27770" y="95333"/>
                </a:cubicBezTo>
                <a:lnTo>
                  <a:pt x="27770" y="95333"/>
                </a:lnTo>
                <a:cubicBezTo>
                  <a:pt x="27770" y="95520"/>
                  <a:pt x="27866" y="95609"/>
                  <a:pt x="27770" y="95609"/>
                </a:cubicBezTo>
                <a:lnTo>
                  <a:pt x="27680" y="95706"/>
                </a:lnTo>
                <a:lnTo>
                  <a:pt x="27680" y="95333"/>
                </a:lnTo>
                <a:cubicBezTo>
                  <a:pt x="27494" y="95520"/>
                  <a:pt x="27210" y="95333"/>
                  <a:pt x="27121" y="95609"/>
                </a:cubicBezTo>
                <a:cubicBezTo>
                  <a:pt x="27121" y="95492"/>
                  <a:pt x="27103" y="95458"/>
                  <a:pt x="27083" y="95458"/>
                </a:cubicBezTo>
                <a:cubicBezTo>
                  <a:pt x="27056" y="95458"/>
                  <a:pt x="27024" y="95520"/>
                  <a:pt x="27024" y="95520"/>
                </a:cubicBezTo>
                <a:lnTo>
                  <a:pt x="27024" y="95423"/>
                </a:lnTo>
                <a:cubicBezTo>
                  <a:pt x="26945" y="95344"/>
                  <a:pt x="26854" y="95315"/>
                  <a:pt x="26759" y="95315"/>
                </a:cubicBezTo>
                <a:cubicBezTo>
                  <a:pt x="26497" y="95315"/>
                  <a:pt x="26203" y="95530"/>
                  <a:pt x="26033" y="95530"/>
                </a:cubicBezTo>
                <a:cubicBezTo>
                  <a:pt x="25971" y="95530"/>
                  <a:pt x="25926" y="95502"/>
                  <a:pt x="25906" y="95423"/>
                </a:cubicBezTo>
                <a:cubicBezTo>
                  <a:pt x="25906" y="95494"/>
                  <a:pt x="25858" y="95714"/>
                  <a:pt x="25794" y="95714"/>
                </a:cubicBezTo>
                <a:cubicBezTo>
                  <a:pt x="25770" y="95714"/>
                  <a:pt x="25745" y="95685"/>
                  <a:pt x="25719" y="95609"/>
                </a:cubicBezTo>
                <a:lnTo>
                  <a:pt x="25719" y="95333"/>
                </a:lnTo>
                <a:cubicBezTo>
                  <a:pt x="25550" y="95402"/>
                  <a:pt x="25367" y="95420"/>
                  <a:pt x="25171" y="95420"/>
                </a:cubicBezTo>
                <a:cubicBezTo>
                  <a:pt x="24950" y="95420"/>
                  <a:pt x="24712" y="95397"/>
                  <a:pt x="24457" y="95397"/>
                </a:cubicBezTo>
                <a:cubicBezTo>
                  <a:pt x="24324" y="95397"/>
                  <a:pt x="24185" y="95403"/>
                  <a:pt x="24042" y="95423"/>
                </a:cubicBezTo>
                <a:cubicBezTo>
                  <a:pt x="24042" y="95423"/>
                  <a:pt x="24139" y="95423"/>
                  <a:pt x="24139" y="95520"/>
                </a:cubicBezTo>
                <a:cubicBezTo>
                  <a:pt x="23911" y="95442"/>
                  <a:pt x="23746" y="95306"/>
                  <a:pt x="23594" y="95306"/>
                </a:cubicBezTo>
                <a:cubicBezTo>
                  <a:pt x="23556" y="95306"/>
                  <a:pt x="23520" y="95314"/>
                  <a:pt x="23483" y="95333"/>
                </a:cubicBezTo>
                <a:cubicBezTo>
                  <a:pt x="23421" y="95301"/>
                  <a:pt x="23328" y="95290"/>
                  <a:pt x="23228" y="95290"/>
                </a:cubicBezTo>
                <a:cubicBezTo>
                  <a:pt x="23029" y="95290"/>
                  <a:pt x="22802" y="95333"/>
                  <a:pt x="22737" y="95333"/>
                </a:cubicBezTo>
                <a:cubicBezTo>
                  <a:pt x="22737" y="95352"/>
                  <a:pt x="22742" y="95372"/>
                  <a:pt x="22749" y="95391"/>
                </a:cubicBezTo>
                <a:lnTo>
                  <a:pt x="22749" y="95391"/>
                </a:lnTo>
                <a:cubicBezTo>
                  <a:pt x="22589" y="95174"/>
                  <a:pt x="22457" y="95139"/>
                  <a:pt x="22312" y="95139"/>
                </a:cubicBezTo>
                <a:cubicBezTo>
                  <a:pt x="22242" y="95139"/>
                  <a:pt x="22169" y="95147"/>
                  <a:pt x="22089" y="95147"/>
                </a:cubicBezTo>
                <a:cubicBezTo>
                  <a:pt x="22040" y="94961"/>
                  <a:pt x="21970" y="94867"/>
                  <a:pt x="21911" y="94867"/>
                </a:cubicBezTo>
                <a:cubicBezTo>
                  <a:pt x="21852" y="94867"/>
                  <a:pt x="21806" y="94961"/>
                  <a:pt x="21806" y="95147"/>
                </a:cubicBezTo>
                <a:cubicBezTo>
                  <a:pt x="21834" y="95173"/>
                  <a:pt x="21854" y="95184"/>
                  <a:pt x="21868" y="95184"/>
                </a:cubicBezTo>
                <a:cubicBezTo>
                  <a:pt x="21903" y="95184"/>
                  <a:pt x="21903" y="95119"/>
                  <a:pt x="21903" y="95050"/>
                </a:cubicBezTo>
                <a:cubicBezTo>
                  <a:pt x="21992" y="95147"/>
                  <a:pt x="22089" y="95050"/>
                  <a:pt x="21992" y="95333"/>
                </a:cubicBezTo>
                <a:cubicBezTo>
                  <a:pt x="21963" y="95333"/>
                  <a:pt x="21904" y="95343"/>
                  <a:pt x="21844" y="95343"/>
                </a:cubicBezTo>
                <a:cubicBezTo>
                  <a:pt x="21720" y="95343"/>
                  <a:pt x="21590" y="95302"/>
                  <a:pt x="21716" y="95050"/>
                </a:cubicBezTo>
                <a:lnTo>
                  <a:pt x="21716" y="95050"/>
                </a:lnTo>
                <a:cubicBezTo>
                  <a:pt x="21642" y="95148"/>
                  <a:pt x="21581" y="95181"/>
                  <a:pt x="21527" y="95181"/>
                </a:cubicBezTo>
                <a:cubicBezTo>
                  <a:pt x="21404" y="95181"/>
                  <a:pt x="21314" y="95011"/>
                  <a:pt x="21176" y="95011"/>
                </a:cubicBezTo>
                <a:cubicBezTo>
                  <a:pt x="21141" y="95011"/>
                  <a:pt x="21103" y="95022"/>
                  <a:pt x="21060" y="95050"/>
                </a:cubicBezTo>
                <a:cubicBezTo>
                  <a:pt x="21023" y="94740"/>
                  <a:pt x="20937" y="94672"/>
                  <a:pt x="20849" y="94672"/>
                </a:cubicBezTo>
                <a:cubicBezTo>
                  <a:pt x="20781" y="94672"/>
                  <a:pt x="20712" y="94713"/>
                  <a:pt x="20663" y="94713"/>
                </a:cubicBezTo>
                <a:cubicBezTo>
                  <a:pt x="20624" y="94713"/>
                  <a:pt x="20598" y="94686"/>
                  <a:pt x="20598" y="94588"/>
                </a:cubicBezTo>
                <a:cubicBezTo>
                  <a:pt x="20564" y="94653"/>
                  <a:pt x="20531" y="94684"/>
                  <a:pt x="20498" y="94684"/>
                </a:cubicBezTo>
                <a:cubicBezTo>
                  <a:pt x="20437" y="94684"/>
                  <a:pt x="20377" y="94580"/>
                  <a:pt x="20315" y="94401"/>
                </a:cubicBezTo>
                <a:cubicBezTo>
                  <a:pt x="20408" y="94308"/>
                  <a:pt x="20479" y="94308"/>
                  <a:pt x="20549" y="94308"/>
                </a:cubicBezTo>
                <a:cubicBezTo>
                  <a:pt x="20620" y="94308"/>
                  <a:pt x="20691" y="94308"/>
                  <a:pt x="20784" y="94215"/>
                </a:cubicBezTo>
                <a:cubicBezTo>
                  <a:pt x="20687" y="94215"/>
                  <a:pt x="20598" y="94215"/>
                  <a:pt x="20598" y="94029"/>
                </a:cubicBezTo>
                <a:cubicBezTo>
                  <a:pt x="20549" y="94167"/>
                  <a:pt x="20503" y="94236"/>
                  <a:pt x="20456" y="94236"/>
                </a:cubicBezTo>
                <a:cubicBezTo>
                  <a:pt x="20410" y="94236"/>
                  <a:pt x="20363" y="94167"/>
                  <a:pt x="20315" y="94029"/>
                </a:cubicBezTo>
                <a:cubicBezTo>
                  <a:pt x="20315" y="94169"/>
                  <a:pt x="20302" y="94216"/>
                  <a:pt x="20286" y="94216"/>
                </a:cubicBezTo>
                <a:cubicBezTo>
                  <a:pt x="20260" y="94216"/>
                  <a:pt x="20225" y="94085"/>
                  <a:pt x="20225" y="94029"/>
                </a:cubicBezTo>
                <a:lnTo>
                  <a:pt x="20225" y="94029"/>
                </a:lnTo>
                <a:cubicBezTo>
                  <a:pt x="20225" y="94305"/>
                  <a:pt x="20315" y="94118"/>
                  <a:pt x="20225" y="94401"/>
                </a:cubicBezTo>
                <a:cubicBezTo>
                  <a:pt x="20199" y="94425"/>
                  <a:pt x="20167" y="94436"/>
                  <a:pt x="20130" y="94436"/>
                </a:cubicBezTo>
                <a:cubicBezTo>
                  <a:pt x="20029" y="94436"/>
                  <a:pt x="19892" y="94352"/>
                  <a:pt x="19755" y="94215"/>
                </a:cubicBezTo>
                <a:cubicBezTo>
                  <a:pt x="19685" y="94286"/>
                  <a:pt x="19629" y="94316"/>
                  <a:pt x="19580" y="94316"/>
                </a:cubicBezTo>
                <a:cubicBezTo>
                  <a:pt x="19500" y="94316"/>
                  <a:pt x="19443" y="94234"/>
                  <a:pt x="19383" y="94118"/>
                </a:cubicBezTo>
                <a:cubicBezTo>
                  <a:pt x="19383" y="94118"/>
                  <a:pt x="19569" y="94118"/>
                  <a:pt x="19480" y="94029"/>
                </a:cubicBezTo>
                <a:cubicBezTo>
                  <a:pt x="19461" y="94010"/>
                  <a:pt x="19445" y="94002"/>
                  <a:pt x="19432" y="94002"/>
                </a:cubicBezTo>
                <a:cubicBezTo>
                  <a:pt x="19379" y="94002"/>
                  <a:pt x="19365" y="94137"/>
                  <a:pt x="19293" y="94215"/>
                </a:cubicBezTo>
                <a:cubicBezTo>
                  <a:pt x="19107" y="93656"/>
                  <a:pt x="18921" y="93842"/>
                  <a:pt x="18734" y="93745"/>
                </a:cubicBezTo>
                <a:cubicBezTo>
                  <a:pt x="18637" y="93932"/>
                  <a:pt x="18548" y="93932"/>
                  <a:pt x="18451" y="93932"/>
                </a:cubicBezTo>
                <a:lnTo>
                  <a:pt x="18451" y="93745"/>
                </a:lnTo>
                <a:cubicBezTo>
                  <a:pt x="18361" y="93559"/>
                  <a:pt x="18451" y="93656"/>
                  <a:pt x="18451" y="93470"/>
                </a:cubicBezTo>
                <a:cubicBezTo>
                  <a:pt x="18361" y="93373"/>
                  <a:pt x="18175" y="93559"/>
                  <a:pt x="18078" y="93186"/>
                </a:cubicBezTo>
                <a:cubicBezTo>
                  <a:pt x="18030" y="93286"/>
                  <a:pt x="17954" y="93386"/>
                  <a:pt x="17879" y="93386"/>
                </a:cubicBezTo>
                <a:cubicBezTo>
                  <a:pt x="17815" y="93386"/>
                  <a:pt x="17750" y="93311"/>
                  <a:pt x="17705" y="93097"/>
                </a:cubicBezTo>
                <a:cubicBezTo>
                  <a:pt x="17812" y="93041"/>
                  <a:pt x="17890" y="92988"/>
                  <a:pt x="17953" y="92988"/>
                </a:cubicBezTo>
                <a:cubicBezTo>
                  <a:pt x="18001" y="92988"/>
                  <a:pt x="18040" y="93017"/>
                  <a:pt x="18078" y="93097"/>
                </a:cubicBezTo>
                <a:cubicBezTo>
                  <a:pt x="18078" y="92989"/>
                  <a:pt x="18146" y="92976"/>
                  <a:pt x="18225" y="92976"/>
                </a:cubicBezTo>
                <a:cubicBezTo>
                  <a:pt x="18250" y="92976"/>
                  <a:pt x="18276" y="92978"/>
                  <a:pt x="18301" y="92978"/>
                </a:cubicBezTo>
                <a:cubicBezTo>
                  <a:pt x="18406" y="92978"/>
                  <a:pt x="18499" y="92955"/>
                  <a:pt x="18451" y="92724"/>
                </a:cubicBezTo>
                <a:lnTo>
                  <a:pt x="18451" y="92724"/>
                </a:lnTo>
                <a:cubicBezTo>
                  <a:pt x="18548" y="92911"/>
                  <a:pt x="18548" y="93000"/>
                  <a:pt x="18548" y="93000"/>
                </a:cubicBezTo>
                <a:cubicBezTo>
                  <a:pt x="18637" y="92911"/>
                  <a:pt x="18637" y="92724"/>
                  <a:pt x="18734" y="92538"/>
                </a:cubicBezTo>
                <a:cubicBezTo>
                  <a:pt x="18734" y="92689"/>
                  <a:pt x="18741" y="92738"/>
                  <a:pt x="18752" y="92738"/>
                </a:cubicBezTo>
                <a:cubicBezTo>
                  <a:pt x="18773" y="92738"/>
                  <a:pt x="18810" y="92575"/>
                  <a:pt x="18854" y="92575"/>
                </a:cubicBezTo>
                <a:cubicBezTo>
                  <a:pt x="18875" y="92575"/>
                  <a:pt x="18898" y="92613"/>
                  <a:pt x="18921" y="92724"/>
                </a:cubicBezTo>
                <a:lnTo>
                  <a:pt x="18921" y="92538"/>
                </a:lnTo>
                <a:cubicBezTo>
                  <a:pt x="19010" y="92627"/>
                  <a:pt x="19010" y="92814"/>
                  <a:pt x="19107" y="92814"/>
                </a:cubicBezTo>
                <a:cubicBezTo>
                  <a:pt x="19271" y="92615"/>
                  <a:pt x="19447" y="92558"/>
                  <a:pt x="19628" y="92558"/>
                </a:cubicBezTo>
                <a:cubicBezTo>
                  <a:pt x="19876" y="92558"/>
                  <a:pt x="20132" y="92667"/>
                  <a:pt x="20374" y="92667"/>
                </a:cubicBezTo>
                <a:cubicBezTo>
                  <a:pt x="20450" y="92667"/>
                  <a:pt x="20525" y="92656"/>
                  <a:pt x="20598" y="92627"/>
                </a:cubicBezTo>
                <a:cubicBezTo>
                  <a:pt x="20501" y="92627"/>
                  <a:pt x="20412" y="92627"/>
                  <a:pt x="20315" y="92351"/>
                </a:cubicBezTo>
                <a:lnTo>
                  <a:pt x="20315" y="92351"/>
                </a:lnTo>
                <a:cubicBezTo>
                  <a:pt x="20315" y="92351"/>
                  <a:pt x="20358" y="92434"/>
                  <a:pt x="20386" y="92434"/>
                </a:cubicBezTo>
                <a:cubicBezTo>
                  <a:pt x="20401" y="92434"/>
                  <a:pt x="20412" y="92414"/>
                  <a:pt x="20412" y="92351"/>
                </a:cubicBezTo>
                <a:cubicBezTo>
                  <a:pt x="20412" y="92303"/>
                  <a:pt x="20387" y="92303"/>
                  <a:pt x="20363" y="92303"/>
                </a:cubicBezTo>
                <a:cubicBezTo>
                  <a:pt x="20339" y="92303"/>
                  <a:pt x="20315" y="92303"/>
                  <a:pt x="20315" y="92254"/>
                </a:cubicBezTo>
                <a:cubicBezTo>
                  <a:pt x="20334" y="92216"/>
                  <a:pt x="20354" y="92202"/>
                  <a:pt x="20373" y="92202"/>
                </a:cubicBezTo>
                <a:cubicBezTo>
                  <a:pt x="20438" y="92202"/>
                  <a:pt x="20501" y="92366"/>
                  <a:pt x="20566" y="92366"/>
                </a:cubicBezTo>
                <a:cubicBezTo>
                  <a:pt x="20577" y="92366"/>
                  <a:pt x="20587" y="92361"/>
                  <a:pt x="20598" y="92351"/>
                </a:cubicBezTo>
                <a:cubicBezTo>
                  <a:pt x="20412" y="92351"/>
                  <a:pt x="20598" y="92068"/>
                  <a:pt x="20598" y="92068"/>
                </a:cubicBezTo>
                <a:cubicBezTo>
                  <a:pt x="20575" y="92047"/>
                  <a:pt x="20552" y="92041"/>
                  <a:pt x="20531" y="92041"/>
                </a:cubicBezTo>
                <a:cubicBezTo>
                  <a:pt x="20508" y="92041"/>
                  <a:pt x="20486" y="92048"/>
                  <a:pt x="20468" y="92048"/>
                </a:cubicBezTo>
                <a:cubicBezTo>
                  <a:pt x="20434" y="92048"/>
                  <a:pt x="20412" y="92023"/>
                  <a:pt x="20412" y="91882"/>
                </a:cubicBezTo>
                <a:lnTo>
                  <a:pt x="20412" y="92165"/>
                </a:lnTo>
                <a:cubicBezTo>
                  <a:pt x="20412" y="92165"/>
                  <a:pt x="20412" y="91979"/>
                  <a:pt x="20315" y="91882"/>
                </a:cubicBezTo>
                <a:cubicBezTo>
                  <a:pt x="20188" y="92268"/>
                  <a:pt x="20021" y="92339"/>
                  <a:pt x="19842" y="92339"/>
                </a:cubicBezTo>
                <a:cubicBezTo>
                  <a:pt x="19736" y="92339"/>
                  <a:pt x="19625" y="92314"/>
                  <a:pt x="19516" y="92314"/>
                </a:cubicBezTo>
                <a:cubicBezTo>
                  <a:pt x="19406" y="92314"/>
                  <a:pt x="19298" y="92339"/>
                  <a:pt x="19196" y="92441"/>
                </a:cubicBezTo>
                <a:cubicBezTo>
                  <a:pt x="19196" y="92283"/>
                  <a:pt x="19180" y="92226"/>
                  <a:pt x="19162" y="92226"/>
                </a:cubicBezTo>
                <a:cubicBezTo>
                  <a:pt x="19137" y="92226"/>
                  <a:pt x="19107" y="92333"/>
                  <a:pt x="19107" y="92441"/>
                </a:cubicBezTo>
                <a:cubicBezTo>
                  <a:pt x="19010" y="92351"/>
                  <a:pt x="19010" y="92165"/>
                  <a:pt x="19010" y="91979"/>
                </a:cubicBezTo>
                <a:cubicBezTo>
                  <a:pt x="18975" y="92196"/>
                  <a:pt x="18911" y="92244"/>
                  <a:pt x="18841" y="92244"/>
                </a:cubicBezTo>
                <a:cubicBezTo>
                  <a:pt x="18784" y="92244"/>
                  <a:pt x="18722" y="92212"/>
                  <a:pt x="18669" y="92212"/>
                </a:cubicBezTo>
                <a:cubicBezTo>
                  <a:pt x="18618" y="92212"/>
                  <a:pt x="18574" y="92241"/>
                  <a:pt x="18548" y="92351"/>
                </a:cubicBezTo>
                <a:cubicBezTo>
                  <a:pt x="18491" y="92209"/>
                  <a:pt x="18426" y="92161"/>
                  <a:pt x="18357" y="92161"/>
                </a:cubicBezTo>
                <a:cubicBezTo>
                  <a:pt x="18217" y="92161"/>
                  <a:pt x="18062" y="92359"/>
                  <a:pt x="17939" y="92361"/>
                </a:cubicBezTo>
                <a:lnTo>
                  <a:pt x="17939" y="92361"/>
                </a:lnTo>
                <a:cubicBezTo>
                  <a:pt x="17926" y="92355"/>
                  <a:pt x="17911" y="92351"/>
                  <a:pt x="17892" y="92351"/>
                </a:cubicBezTo>
                <a:cubicBezTo>
                  <a:pt x="17906" y="92358"/>
                  <a:pt x="17921" y="92361"/>
                  <a:pt x="17936" y="92361"/>
                </a:cubicBezTo>
                <a:cubicBezTo>
                  <a:pt x="17937" y="92361"/>
                  <a:pt x="17938" y="92361"/>
                  <a:pt x="17939" y="92361"/>
                </a:cubicBezTo>
                <a:lnTo>
                  <a:pt x="17939" y="92361"/>
                </a:lnTo>
                <a:cubicBezTo>
                  <a:pt x="17989" y="92387"/>
                  <a:pt x="17989" y="92460"/>
                  <a:pt x="17989" y="92538"/>
                </a:cubicBezTo>
                <a:cubicBezTo>
                  <a:pt x="17941" y="92538"/>
                  <a:pt x="17896" y="92559"/>
                  <a:pt x="17861" y="92559"/>
                </a:cubicBezTo>
                <a:cubicBezTo>
                  <a:pt x="17826" y="92559"/>
                  <a:pt x="17802" y="92536"/>
                  <a:pt x="17802" y="92441"/>
                </a:cubicBezTo>
                <a:cubicBezTo>
                  <a:pt x="17802" y="92395"/>
                  <a:pt x="17802" y="92377"/>
                  <a:pt x="17804" y="92377"/>
                </a:cubicBezTo>
                <a:cubicBezTo>
                  <a:pt x="17808" y="92377"/>
                  <a:pt x="17824" y="92538"/>
                  <a:pt x="17892" y="92538"/>
                </a:cubicBezTo>
                <a:cubicBezTo>
                  <a:pt x="17815" y="92307"/>
                  <a:pt x="17738" y="92250"/>
                  <a:pt x="17654" y="92250"/>
                </a:cubicBezTo>
                <a:cubicBezTo>
                  <a:pt x="17574" y="92250"/>
                  <a:pt x="17489" y="92302"/>
                  <a:pt x="17392" y="92302"/>
                </a:cubicBezTo>
                <a:cubicBezTo>
                  <a:pt x="17345" y="92302"/>
                  <a:pt x="17296" y="92290"/>
                  <a:pt x="17243" y="92254"/>
                </a:cubicBezTo>
                <a:cubicBezTo>
                  <a:pt x="17243" y="92351"/>
                  <a:pt x="17146" y="92441"/>
                  <a:pt x="17146" y="92441"/>
                </a:cubicBezTo>
                <a:cubicBezTo>
                  <a:pt x="17146" y="92349"/>
                  <a:pt x="17101" y="92326"/>
                  <a:pt x="17045" y="92326"/>
                </a:cubicBezTo>
                <a:cubicBezTo>
                  <a:pt x="16987" y="92326"/>
                  <a:pt x="16916" y="92351"/>
                  <a:pt x="16870" y="92351"/>
                </a:cubicBezTo>
                <a:cubicBezTo>
                  <a:pt x="16870" y="92503"/>
                  <a:pt x="16870" y="92654"/>
                  <a:pt x="16819" y="92654"/>
                </a:cubicBezTo>
                <a:cubicBezTo>
                  <a:pt x="16807" y="92654"/>
                  <a:pt x="16792" y="92646"/>
                  <a:pt x="16774" y="92627"/>
                </a:cubicBezTo>
                <a:lnTo>
                  <a:pt x="16774" y="92627"/>
                </a:lnTo>
                <a:cubicBezTo>
                  <a:pt x="16831" y="92905"/>
                  <a:pt x="16920" y="92985"/>
                  <a:pt x="17001" y="92985"/>
                </a:cubicBezTo>
                <a:cubicBezTo>
                  <a:pt x="17057" y="92985"/>
                  <a:pt x="17110" y="92947"/>
                  <a:pt x="17146" y="92911"/>
                </a:cubicBezTo>
                <a:cubicBezTo>
                  <a:pt x="17146" y="93186"/>
                  <a:pt x="17243" y="93283"/>
                  <a:pt x="17146" y="93470"/>
                </a:cubicBezTo>
                <a:cubicBezTo>
                  <a:pt x="17102" y="93283"/>
                  <a:pt x="17008" y="93237"/>
                  <a:pt x="16915" y="93237"/>
                </a:cubicBezTo>
                <a:cubicBezTo>
                  <a:pt x="16822" y="93237"/>
                  <a:pt x="16729" y="93283"/>
                  <a:pt x="16684" y="93283"/>
                </a:cubicBezTo>
                <a:cubicBezTo>
                  <a:pt x="16684" y="93283"/>
                  <a:pt x="16774" y="93283"/>
                  <a:pt x="16774" y="93470"/>
                </a:cubicBezTo>
                <a:cubicBezTo>
                  <a:pt x="16714" y="93470"/>
                  <a:pt x="16651" y="93552"/>
                  <a:pt x="16589" y="93552"/>
                </a:cubicBezTo>
                <a:cubicBezTo>
                  <a:pt x="16558" y="93552"/>
                  <a:pt x="16528" y="93532"/>
                  <a:pt x="16498" y="93470"/>
                </a:cubicBezTo>
                <a:cubicBezTo>
                  <a:pt x="16557" y="93470"/>
                  <a:pt x="16577" y="93344"/>
                  <a:pt x="16613" y="93344"/>
                </a:cubicBezTo>
                <a:cubicBezTo>
                  <a:pt x="16630" y="93344"/>
                  <a:pt x="16652" y="93375"/>
                  <a:pt x="16684" y="93470"/>
                </a:cubicBezTo>
                <a:cubicBezTo>
                  <a:pt x="16587" y="93186"/>
                  <a:pt x="16587" y="93000"/>
                  <a:pt x="16498" y="92911"/>
                </a:cubicBezTo>
                <a:lnTo>
                  <a:pt x="16498" y="92911"/>
                </a:lnTo>
                <a:cubicBezTo>
                  <a:pt x="16498" y="93186"/>
                  <a:pt x="16587" y="93000"/>
                  <a:pt x="16498" y="93283"/>
                </a:cubicBezTo>
                <a:lnTo>
                  <a:pt x="16498" y="93373"/>
                </a:lnTo>
                <a:cubicBezTo>
                  <a:pt x="16449" y="93421"/>
                  <a:pt x="16403" y="93445"/>
                  <a:pt x="16345" y="93445"/>
                </a:cubicBezTo>
                <a:cubicBezTo>
                  <a:pt x="16287" y="93445"/>
                  <a:pt x="16218" y="93421"/>
                  <a:pt x="16125" y="93373"/>
                </a:cubicBezTo>
                <a:cubicBezTo>
                  <a:pt x="16162" y="93295"/>
                  <a:pt x="16201" y="93266"/>
                  <a:pt x="16247" y="93266"/>
                </a:cubicBezTo>
                <a:cubicBezTo>
                  <a:pt x="16311" y="93266"/>
                  <a:pt x="16389" y="93321"/>
                  <a:pt x="16498" y="93373"/>
                </a:cubicBezTo>
                <a:cubicBezTo>
                  <a:pt x="16498" y="93186"/>
                  <a:pt x="16214" y="93283"/>
                  <a:pt x="16311" y="93000"/>
                </a:cubicBezTo>
                <a:lnTo>
                  <a:pt x="16311" y="93000"/>
                </a:lnTo>
                <a:cubicBezTo>
                  <a:pt x="16249" y="93063"/>
                  <a:pt x="16186" y="93094"/>
                  <a:pt x="16127" y="93094"/>
                </a:cubicBezTo>
                <a:cubicBezTo>
                  <a:pt x="16010" y="93094"/>
                  <a:pt x="15906" y="92972"/>
                  <a:pt x="15842" y="92724"/>
                </a:cubicBezTo>
                <a:cubicBezTo>
                  <a:pt x="15710" y="92856"/>
                  <a:pt x="15533" y="92988"/>
                  <a:pt x="15375" y="92988"/>
                </a:cubicBezTo>
                <a:cubicBezTo>
                  <a:pt x="15310" y="92988"/>
                  <a:pt x="15248" y="92965"/>
                  <a:pt x="15193" y="92911"/>
                </a:cubicBezTo>
                <a:cubicBezTo>
                  <a:pt x="15096" y="92814"/>
                  <a:pt x="15193" y="92627"/>
                  <a:pt x="15096" y="92627"/>
                </a:cubicBezTo>
                <a:cubicBezTo>
                  <a:pt x="15096" y="92814"/>
                  <a:pt x="15007" y="92814"/>
                  <a:pt x="15007" y="92911"/>
                </a:cubicBezTo>
                <a:cubicBezTo>
                  <a:pt x="15007" y="92858"/>
                  <a:pt x="15007" y="92842"/>
                  <a:pt x="15005" y="92842"/>
                </a:cubicBezTo>
                <a:cubicBezTo>
                  <a:pt x="15001" y="92842"/>
                  <a:pt x="14993" y="92882"/>
                  <a:pt x="14971" y="92882"/>
                </a:cubicBezTo>
                <a:cubicBezTo>
                  <a:pt x="14960" y="92882"/>
                  <a:pt x="14947" y="92873"/>
                  <a:pt x="14930" y="92848"/>
                </a:cubicBezTo>
                <a:lnTo>
                  <a:pt x="14930" y="92848"/>
                </a:lnTo>
                <a:cubicBezTo>
                  <a:pt x="14924" y="92867"/>
                  <a:pt x="14918" y="92887"/>
                  <a:pt x="14910" y="92911"/>
                </a:cubicBezTo>
                <a:cubicBezTo>
                  <a:pt x="14910" y="92911"/>
                  <a:pt x="14910" y="93000"/>
                  <a:pt x="14820" y="93000"/>
                </a:cubicBezTo>
                <a:cubicBezTo>
                  <a:pt x="14800" y="92942"/>
                  <a:pt x="14780" y="92921"/>
                  <a:pt x="14760" y="92921"/>
                </a:cubicBezTo>
                <a:cubicBezTo>
                  <a:pt x="14703" y="92921"/>
                  <a:pt x="14641" y="93083"/>
                  <a:pt x="14555" y="93083"/>
                </a:cubicBezTo>
                <a:cubicBezTo>
                  <a:pt x="14523" y="93083"/>
                  <a:pt x="14487" y="93060"/>
                  <a:pt x="14448" y="93000"/>
                </a:cubicBezTo>
                <a:cubicBezTo>
                  <a:pt x="14448" y="92911"/>
                  <a:pt x="14537" y="92814"/>
                  <a:pt x="14448" y="92724"/>
                </a:cubicBezTo>
                <a:cubicBezTo>
                  <a:pt x="14448" y="92724"/>
                  <a:pt x="14448" y="93000"/>
                  <a:pt x="14351" y="93097"/>
                </a:cubicBezTo>
                <a:lnTo>
                  <a:pt x="14351" y="92814"/>
                </a:lnTo>
                <a:cubicBezTo>
                  <a:pt x="14321" y="93000"/>
                  <a:pt x="14270" y="93062"/>
                  <a:pt x="14214" y="93062"/>
                </a:cubicBezTo>
                <a:cubicBezTo>
                  <a:pt x="14104" y="93062"/>
                  <a:pt x="13978" y="92814"/>
                  <a:pt x="13978" y="92814"/>
                </a:cubicBezTo>
                <a:lnTo>
                  <a:pt x="13978" y="92911"/>
                </a:lnTo>
                <a:cubicBezTo>
                  <a:pt x="13901" y="92891"/>
                  <a:pt x="13828" y="92883"/>
                  <a:pt x="13759" y="92883"/>
                </a:cubicBezTo>
                <a:cubicBezTo>
                  <a:pt x="13491" y="92883"/>
                  <a:pt x="13271" y="93000"/>
                  <a:pt x="13046" y="93000"/>
                </a:cubicBezTo>
                <a:lnTo>
                  <a:pt x="13046" y="92814"/>
                </a:lnTo>
                <a:cubicBezTo>
                  <a:pt x="12921" y="92879"/>
                  <a:pt x="12542" y="93278"/>
                  <a:pt x="12365" y="93278"/>
                </a:cubicBezTo>
                <a:cubicBezTo>
                  <a:pt x="12278" y="93278"/>
                  <a:pt x="12240" y="93184"/>
                  <a:pt x="12301" y="92911"/>
                </a:cubicBezTo>
                <a:cubicBezTo>
                  <a:pt x="12256" y="92862"/>
                  <a:pt x="12233" y="92862"/>
                  <a:pt x="12222" y="92862"/>
                </a:cubicBezTo>
                <a:cubicBezTo>
                  <a:pt x="12211" y="92862"/>
                  <a:pt x="12211" y="92862"/>
                  <a:pt x="12211" y="92814"/>
                </a:cubicBezTo>
                <a:cubicBezTo>
                  <a:pt x="12211" y="92814"/>
                  <a:pt x="12301" y="92814"/>
                  <a:pt x="12301" y="92724"/>
                </a:cubicBezTo>
                <a:cubicBezTo>
                  <a:pt x="12283" y="92705"/>
                  <a:pt x="12265" y="92697"/>
                  <a:pt x="12247" y="92697"/>
                </a:cubicBezTo>
                <a:cubicBezTo>
                  <a:pt x="12173" y="92697"/>
                  <a:pt x="12097" y="92833"/>
                  <a:pt x="12025" y="92911"/>
                </a:cubicBezTo>
                <a:cubicBezTo>
                  <a:pt x="12025" y="92814"/>
                  <a:pt x="12025" y="92627"/>
                  <a:pt x="11928" y="92627"/>
                </a:cubicBezTo>
                <a:cubicBezTo>
                  <a:pt x="11906" y="92743"/>
                  <a:pt x="11878" y="92785"/>
                  <a:pt x="11847" y="92785"/>
                </a:cubicBezTo>
                <a:cubicBezTo>
                  <a:pt x="11766" y="92785"/>
                  <a:pt x="11665" y="92507"/>
                  <a:pt x="11592" y="92507"/>
                </a:cubicBezTo>
                <a:cubicBezTo>
                  <a:pt x="11579" y="92507"/>
                  <a:pt x="11566" y="92516"/>
                  <a:pt x="11555" y="92538"/>
                </a:cubicBezTo>
                <a:cubicBezTo>
                  <a:pt x="11555" y="92351"/>
                  <a:pt x="11652" y="92441"/>
                  <a:pt x="11555" y="92254"/>
                </a:cubicBezTo>
                <a:cubicBezTo>
                  <a:pt x="11478" y="92527"/>
                  <a:pt x="11368" y="92590"/>
                  <a:pt x="11246" y="92590"/>
                </a:cubicBezTo>
                <a:cubicBezTo>
                  <a:pt x="11143" y="92590"/>
                  <a:pt x="11031" y="92544"/>
                  <a:pt x="10923" y="92544"/>
                </a:cubicBezTo>
                <a:cubicBezTo>
                  <a:pt x="10852" y="92544"/>
                  <a:pt x="10784" y="92564"/>
                  <a:pt x="10720" y="92627"/>
                </a:cubicBezTo>
                <a:cubicBezTo>
                  <a:pt x="10720" y="92441"/>
                  <a:pt x="10810" y="92627"/>
                  <a:pt x="10810" y="92351"/>
                </a:cubicBezTo>
                <a:lnTo>
                  <a:pt x="10810" y="92351"/>
                </a:lnTo>
                <a:cubicBezTo>
                  <a:pt x="10702" y="92459"/>
                  <a:pt x="10580" y="92483"/>
                  <a:pt x="10455" y="92483"/>
                </a:cubicBezTo>
                <a:cubicBezTo>
                  <a:pt x="10354" y="92483"/>
                  <a:pt x="10252" y="92467"/>
                  <a:pt x="10153" y="92467"/>
                </a:cubicBezTo>
                <a:cubicBezTo>
                  <a:pt x="10056" y="92467"/>
                  <a:pt x="9963" y="92482"/>
                  <a:pt x="9878" y="92538"/>
                </a:cubicBezTo>
                <a:cubicBezTo>
                  <a:pt x="9878" y="92351"/>
                  <a:pt x="9788" y="92441"/>
                  <a:pt x="9788" y="92254"/>
                </a:cubicBezTo>
                <a:cubicBezTo>
                  <a:pt x="9975" y="91792"/>
                  <a:pt x="10161" y="92165"/>
                  <a:pt x="10437" y="91792"/>
                </a:cubicBezTo>
                <a:cubicBezTo>
                  <a:pt x="10437" y="91695"/>
                  <a:pt x="10437" y="91420"/>
                  <a:pt x="10347" y="91420"/>
                </a:cubicBezTo>
                <a:cubicBezTo>
                  <a:pt x="10347" y="91843"/>
                  <a:pt x="10256" y="91874"/>
                  <a:pt x="10143" y="91874"/>
                </a:cubicBezTo>
                <a:cubicBezTo>
                  <a:pt x="10123" y="91874"/>
                  <a:pt x="10103" y="91873"/>
                  <a:pt x="10082" y="91873"/>
                </a:cubicBezTo>
                <a:cubicBezTo>
                  <a:pt x="10013" y="91873"/>
                  <a:pt x="9940" y="91884"/>
                  <a:pt x="9878" y="91979"/>
                </a:cubicBezTo>
                <a:cubicBezTo>
                  <a:pt x="9878" y="91882"/>
                  <a:pt x="9788" y="91882"/>
                  <a:pt x="9878" y="91695"/>
                </a:cubicBezTo>
                <a:lnTo>
                  <a:pt x="9878" y="91695"/>
                </a:lnTo>
                <a:cubicBezTo>
                  <a:pt x="9778" y="91896"/>
                  <a:pt x="9624" y="91988"/>
                  <a:pt x="9474" y="91988"/>
                </a:cubicBezTo>
                <a:cubicBezTo>
                  <a:pt x="9344" y="91988"/>
                  <a:pt x="9218" y="91920"/>
                  <a:pt x="9132" y="91792"/>
                </a:cubicBezTo>
                <a:cubicBezTo>
                  <a:pt x="9099" y="91930"/>
                  <a:pt x="9053" y="91966"/>
                  <a:pt x="9003" y="91966"/>
                </a:cubicBezTo>
                <a:cubicBezTo>
                  <a:pt x="8948" y="91966"/>
                  <a:pt x="8889" y="91923"/>
                  <a:pt x="8837" y="91923"/>
                </a:cubicBezTo>
                <a:cubicBezTo>
                  <a:pt x="8817" y="91923"/>
                  <a:pt x="8798" y="91930"/>
                  <a:pt x="8780" y="91948"/>
                </a:cubicBezTo>
                <a:lnTo>
                  <a:pt x="8780" y="91948"/>
                </a:lnTo>
                <a:cubicBezTo>
                  <a:pt x="8841" y="91821"/>
                  <a:pt x="8768" y="91509"/>
                  <a:pt x="8856" y="91509"/>
                </a:cubicBezTo>
                <a:lnTo>
                  <a:pt x="8856" y="91792"/>
                </a:lnTo>
                <a:cubicBezTo>
                  <a:pt x="8901" y="91513"/>
                  <a:pt x="8994" y="91466"/>
                  <a:pt x="9076" y="91466"/>
                </a:cubicBezTo>
                <a:cubicBezTo>
                  <a:pt x="9117" y="91466"/>
                  <a:pt x="9156" y="91478"/>
                  <a:pt x="9184" y="91478"/>
                </a:cubicBezTo>
                <a:cubicBezTo>
                  <a:pt x="9211" y="91478"/>
                  <a:pt x="9229" y="91466"/>
                  <a:pt x="9229" y="91420"/>
                </a:cubicBezTo>
                <a:cubicBezTo>
                  <a:pt x="9229" y="91420"/>
                  <a:pt x="9319" y="91323"/>
                  <a:pt x="9229" y="91136"/>
                </a:cubicBezTo>
                <a:cubicBezTo>
                  <a:pt x="9181" y="91229"/>
                  <a:pt x="9134" y="91229"/>
                  <a:pt x="9100" y="91229"/>
                </a:cubicBezTo>
                <a:cubicBezTo>
                  <a:pt x="9065" y="91229"/>
                  <a:pt x="9043" y="91229"/>
                  <a:pt x="9043" y="91323"/>
                </a:cubicBezTo>
                <a:cubicBezTo>
                  <a:pt x="8987" y="91215"/>
                  <a:pt x="8901" y="91107"/>
                  <a:pt x="8857" y="91107"/>
                </a:cubicBezTo>
                <a:cubicBezTo>
                  <a:pt x="8825" y="91107"/>
                  <a:pt x="8815" y="91165"/>
                  <a:pt x="8856" y="91323"/>
                </a:cubicBezTo>
                <a:cubicBezTo>
                  <a:pt x="8808" y="91136"/>
                  <a:pt x="8761" y="91136"/>
                  <a:pt x="8715" y="91136"/>
                </a:cubicBezTo>
                <a:cubicBezTo>
                  <a:pt x="8668" y="91136"/>
                  <a:pt x="8622" y="91136"/>
                  <a:pt x="8573" y="90950"/>
                </a:cubicBezTo>
                <a:cubicBezTo>
                  <a:pt x="8760" y="90950"/>
                  <a:pt x="8856" y="90674"/>
                  <a:pt x="9043" y="90577"/>
                </a:cubicBezTo>
                <a:cubicBezTo>
                  <a:pt x="8995" y="90486"/>
                  <a:pt x="8950" y="90462"/>
                  <a:pt x="8904" y="90462"/>
                </a:cubicBezTo>
                <a:cubicBezTo>
                  <a:pt x="8856" y="90462"/>
                  <a:pt x="8809" y="90488"/>
                  <a:pt x="8760" y="90488"/>
                </a:cubicBezTo>
                <a:lnTo>
                  <a:pt x="8760" y="90301"/>
                </a:lnTo>
                <a:cubicBezTo>
                  <a:pt x="8484" y="90204"/>
                  <a:pt x="8297" y="90301"/>
                  <a:pt x="8014" y="89832"/>
                </a:cubicBezTo>
                <a:lnTo>
                  <a:pt x="8014" y="90115"/>
                </a:lnTo>
                <a:cubicBezTo>
                  <a:pt x="7961" y="89947"/>
                  <a:pt x="7839" y="89913"/>
                  <a:pt x="7711" y="89913"/>
                </a:cubicBezTo>
                <a:cubicBezTo>
                  <a:pt x="7622" y="89913"/>
                  <a:pt x="7531" y="89929"/>
                  <a:pt x="7455" y="89929"/>
                </a:cubicBezTo>
                <a:cubicBezTo>
                  <a:pt x="7552" y="90018"/>
                  <a:pt x="7552" y="90018"/>
                  <a:pt x="7552" y="90115"/>
                </a:cubicBezTo>
                <a:cubicBezTo>
                  <a:pt x="7514" y="90115"/>
                  <a:pt x="7477" y="90129"/>
                  <a:pt x="7446" y="90129"/>
                </a:cubicBezTo>
                <a:cubicBezTo>
                  <a:pt x="7398" y="90129"/>
                  <a:pt x="7365" y="90096"/>
                  <a:pt x="7365" y="89929"/>
                </a:cubicBezTo>
                <a:cubicBezTo>
                  <a:pt x="7269" y="89929"/>
                  <a:pt x="7269" y="90204"/>
                  <a:pt x="7269" y="90204"/>
                </a:cubicBezTo>
                <a:cubicBezTo>
                  <a:pt x="7179" y="90018"/>
                  <a:pt x="7179" y="89742"/>
                  <a:pt x="7082" y="89645"/>
                </a:cubicBezTo>
                <a:lnTo>
                  <a:pt x="7082" y="89645"/>
                </a:lnTo>
                <a:cubicBezTo>
                  <a:pt x="7133" y="89795"/>
                  <a:pt x="7054" y="89917"/>
                  <a:pt x="6980" y="89917"/>
                </a:cubicBezTo>
                <a:cubicBezTo>
                  <a:pt x="6914" y="89917"/>
                  <a:pt x="6854" y="89820"/>
                  <a:pt x="6896" y="89556"/>
                </a:cubicBezTo>
                <a:cubicBezTo>
                  <a:pt x="6803" y="89556"/>
                  <a:pt x="6756" y="89602"/>
                  <a:pt x="6722" y="89602"/>
                </a:cubicBezTo>
                <a:cubicBezTo>
                  <a:pt x="6687" y="89602"/>
                  <a:pt x="6665" y="89556"/>
                  <a:pt x="6620" y="89369"/>
                </a:cubicBezTo>
                <a:cubicBezTo>
                  <a:pt x="6523" y="89459"/>
                  <a:pt x="6523" y="89645"/>
                  <a:pt x="6434" y="89742"/>
                </a:cubicBezTo>
                <a:lnTo>
                  <a:pt x="6434" y="91047"/>
                </a:lnTo>
                <a:cubicBezTo>
                  <a:pt x="6475" y="90960"/>
                  <a:pt x="6518" y="90893"/>
                  <a:pt x="6562" y="90893"/>
                </a:cubicBezTo>
                <a:cubicBezTo>
                  <a:pt x="6612" y="90893"/>
                  <a:pt x="6662" y="90982"/>
                  <a:pt x="6709" y="91233"/>
                </a:cubicBezTo>
                <a:cubicBezTo>
                  <a:pt x="6709" y="91140"/>
                  <a:pt x="6756" y="91093"/>
                  <a:pt x="6803" y="91093"/>
                </a:cubicBezTo>
                <a:cubicBezTo>
                  <a:pt x="6849" y="91093"/>
                  <a:pt x="6896" y="91140"/>
                  <a:pt x="6896" y="91233"/>
                </a:cubicBezTo>
                <a:cubicBezTo>
                  <a:pt x="6946" y="91107"/>
                  <a:pt x="6996" y="91062"/>
                  <a:pt x="7046" y="91062"/>
                </a:cubicBezTo>
                <a:cubicBezTo>
                  <a:pt x="7169" y="91062"/>
                  <a:pt x="7292" y="91333"/>
                  <a:pt x="7415" y="91333"/>
                </a:cubicBezTo>
                <a:cubicBezTo>
                  <a:pt x="7429" y="91333"/>
                  <a:pt x="7442" y="91329"/>
                  <a:pt x="7455" y="91323"/>
                </a:cubicBezTo>
                <a:cubicBezTo>
                  <a:pt x="7455" y="91606"/>
                  <a:pt x="7552" y="91420"/>
                  <a:pt x="7552" y="91695"/>
                </a:cubicBezTo>
                <a:cubicBezTo>
                  <a:pt x="7552" y="91695"/>
                  <a:pt x="7455" y="91792"/>
                  <a:pt x="7365" y="91792"/>
                </a:cubicBezTo>
                <a:cubicBezTo>
                  <a:pt x="7455" y="91606"/>
                  <a:pt x="7365" y="91509"/>
                  <a:pt x="7365" y="91420"/>
                </a:cubicBezTo>
                <a:cubicBezTo>
                  <a:pt x="7325" y="91498"/>
                  <a:pt x="7286" y="91526"/>
                  <a:pt x="7254" y="91526"/>
                </a:cubicBezTo>
                <a:cubicBezTo>
                  <a:pt x="7209" y="91526"/>
                  <a:pt x="7179" y="91472"/>
                  <a:pt x="7179" y="91420"/>
                </a:cubicBezTo>
                <a:lnTo>
                  <a:pt x="7179" y="91420"/>
                </a:lnTo>
                <a:cubicBezTo>
                  <a:pt x="7179" y="91695"/>
                  <a:pt x="7269" y="91509"/>
                  <a:pt x="7269" y="91695"/>
                </a:cubicBezTo>
                <a:lnTo>
                  <a:pt x="6993" y="91979"/>
                </a:lnTo>
                <a:cubicBezTo>
                  <a:pt x="6993" y="91760"/>
                  <a:pt x="6929" y="91670"/>
                  <a:pt x="6856" y="91670"/>
                </a:cubicBezTo>
                <a:cubicBezTo>
                  <a:pt x="6805" y="91670"/>
                  <a:pt x="6750" y="91715"/>
                  <a:pt x="6709" y="91792"/>
                </a:cubicBezTo>
                <a:lnTo>
                  <a:pt x="6709" y="91420"/>
                </a:lnTo>
                <a:cubicBezTo>
                  <a:pt x="6631" y="91535"/>
                  <a:pt x="6538" y="91586"/>
                  <a:pt x="6448" y="91586"/>
                </a:cubicBezTo>
                <a:cubicBezTo>
                  <a:pt x="6323" y="91586"/>
                  <a:pt x="6207" y="91487"/>
                  <a:pt x="6150" y="91323"/>
                </a:cubicBezTo>
                <a:cubicBezTo>
                  <a:pt x="6122" y="91499"/>
                  <a:pt x="6084" y="91555"/>
                  <a:pt x="6045" y="91555"/>
                </a:cubicBezTo>
                <a:cubicBezTo>
                  <a:pt x="5978" y="91555"/>
                  <a:pt x="5908" y="91385"/>
                  <a:pt x="5884" y="91385"/>
                </a:cubicBezTo>
                <a:cubicBezTo>
                  <a:pt x="5878" y="91385"/>
                  <a:pt x="5874" y="91395"/>
                  <a:pt x="5874" y="91420"/>
                </a:cubicBezTo>
                <a:lnTo>
                  <a:pt x="5874" y="91606"/>
                </a:lnTo>
                <a:cubicBezTo>
                  <a:pt x="5874" y="91586"/>
                  <a:pt x="5874" y="91578"/>
                  <a:pt x="5874" y="91578"/>
                </a:cubicBezTo>
                <a:cubicBezTo>
                  <a:pt x="5870" y="91578"/>
                  <a:pt x="5854" y="91695"/>
                  <a:pt x="5778" y="91695"/>
                </a:cubicBezTo>
                <a:cubicBezTo>
                  <a:pt x="5778" y="91420"/>
                  <a:pt x="5688" y="91420"/>
                  <a:pt x="5688" y="91323"/>
                </a:cubicBezTo>
                <a:cubicBezTo>
                  <a:pt x="5591" y="91420"/>
                  <a:pt x="5688" y="91606"/>
                  <a:pt x="5688" y="91606"/>
                </a:cubicBezTo>
                <a:cubicBezTo>
                  <a:pt x="5610" y="91565"/>
                  <a:pt x="5548" y="91542"/>
                  <a:pt x="5495" y="91542"/>
                </a:cubicBezTo>
                <a:cubicBezTo>
                  <a:pt x="5422" y="91542"/>
                  <a:pt x="5367" y="91587"/>
                  <a:pt x="5315" y="91695"/>
                </a:cubicBezTo>
                <a:cubicBezTo>
                  <a:pt x="5218" y="91509"/>
                  <a:pt x="5315" y="91233"/>
                  <a:pt x="5129" y="91233"/>
                </a:cubicBezTo>
                <a:lnTo>
                  <a:pt x="5129" y="91606"/>
                </a:lnTo>
                <a:cubicBezTo>
                  <a:pt x="5073" y="91550"/>
                  <a:pt x="5050" y="91497"/>
                  <a:pt x="5023" y="91497"/>
                </a:cubicBezTo>
                <a:cubicBezTo>
                  <a:pt x="5003" y="91497"/>
                  <a:pt x="4981" y="91526"/>
                  <a:pt x="4943" y="91606"/>
                </a:cubicBezTo>
                <a:cubicBezTo>
                  <a:pt x="4943" y="91323"/>
                  <a:pt x="5032" y="91323"/>
                  <a:pt x="5032" y="91233"/>
                </a:cubicBezTo>
                <a:cubicBezTo>
                  <a:pt x="4964" y="91233"/>
                  <a:pt x="4891" y="90799"/>
                  <a:pt x="4821" y="90799"/>
                </a:cubicBezTo>
                <a:cubicBezTo>
                  <a:pt x="4799" y="90799"/>
                  <a:pt x="4777" y="90841"/>
                  <a:pt x="4756" y="90950"/>
                </a:cubicBezTo>
                <a:cubicBezTo>
                  <a:pt x="4570" y="90860"/>
                  <a:pt x="4473" y="90577"/>
                  <a:pt x="4197" y="90301"/>
                </a:cubicBezTo>
                <a:lnTo>
                  <a:pt x="4197" y="90488"/>
                </a:lnTo>
                <a:cubicBezTo>
                  <a:pt x="4167" y="90545"/>
                  <a:pt x="4138" y="90567"/>
                  <a:pt x="4109" y="90567"/>
                </a:cubicBezTo>
                <a:cubicBezTo>
                  <a:pt x="4044" y="90567"/>
                  <a:pt x="3981" y="90458"/>
                  <a:pt x="3914" y="90391"/>
                </a:cubicBezTo>
                <a:cubicBezTo>
                  <a:pt x="3940" y="90340"/>
                  <a:pt x="3966" y="90324"/>
                  <a:pt x="3992" y="90324"/>
                </a:cubicBezTo>
                <a:cubicBezTo>
                  <a:pt x="4034" y="90324"/>
                  <a:pt x="4076" y="90368"/>
                  <a:pt x="4119" y="90368"/>
                </a:cubicBezTo>
                <a:cubicBezTo>
                  <a:pt x="4145" y="90368"/>
                  <a:pt x="4171" y="90352"/>
                  <a:pt x="4197" y="90301"/>
                </a:cubicBezTo>
                <a:cubicBezTo>
                  <a:pt x="4197" y="90204"/>
                  <a:pt x="4287" y="90204"/>
                  <a:pt x="4287" y="90018"/>
                </a:cubicBezTo>
                <a:cubicBezTo>
                  <a:pt x="4280" y="90011"/>
                  <a:pt x="4273" y="90008"/>
                  <a:pt x="4266" y="90008"/>
                </a:cubicBezTo>
                <a:cubicBezTo>
                  <a:pt x="4210" y="90008"/>
                  <a:pt x="4155" y="90208"/>
                  <a:pt x="4124" y="90208"/>
                </a:cubicBezTo>
                <a:cubicBezTo>
                  <a:pt x="4109" y="90208"/>
                  <a:pt x="4100" y="90160"/>
                  <a:pt x="4100" y="90018"/>
                </a:cubicBezTo>
                <a:cubicBezTo>
                  <a:pt x="4197" y="90018"/>
                  <a:pt x="4287" y="90018"/>
                  <a:pt x="4383" y="89832"/>
                </a:cubicBezTo>
                <a:cubicBezTo>
                  <a:pt x="4287" y="89832"/>
                  <a:pt x="4287" y="89832"/>
                  <a:pt x="4287" y="89742"/>
                </a:cubicBezTo>
                <a:lnTo>
                  <a:pt x="4287" y="89742"/>
                </a:lnTo>
                <a:cubicBezTo>
                  <a:pt x="4295" y="89750"/>
                  <a:pt x="4302" y="89754"/>
                  <a:pt x="4308" y="89754"/>
                </a:cubicBezTo>
                <a:cubicBezTo>
                  <a:pt x="4357" y="89754"/>
                  <a:pt x="4323" y="89511"/>
                  <a:pt x="4400" y="89511"/>
                </a:cubicBezTo>
                <a:cubicBezTo>
                  <a:pt x="4418" y="89511"/>
                  <a:pt x="4441" y="89524"/>
                  <a:pt x="4473" y="89556"/>
                </a:cubicBezTo>
                <a:lnTo>
                  <a:pt x="4473" y="89086"/>
                </a:lnTo>
                <a:cubicBezTo>
                  <a:pt x="4473" y="88997"/>
                  <a:pt x="4383" y="88997"/>
                  <a:pt x="4383" y="88810"/>
                </a:cubicBezTo>
                <a:lnTo>
                  <a:pt x="4383" y="88713"/>
                </a:lnTo>
                <a:lnTo>
                  <a:pt x="4473" y="88810"/>
                </a:lnTo>
                <a:lnTo>
                  <a:pt x="4570" y="88713"/>
                </a:lnTo>
                <a:cubicBezTo>
                  <a:pt x="4570" y="88713"/>
                  <a:pt x="4659" y="88810"/>
                  <a:pt x="4659" y="88900"/>
                </a:cubicBezTo>
                <a:cubicBezTo>
                  <a:pt x="4659" y="88948"/>
                  <a:pt x="4637" y="88948"/>
                  <a:pt x="4615" y="88948"/>
                </a:cubicBezTo>
                <a:cubicBezTo>
                  <a:pt x="4592" y="88948"/>
                  <a:pt x="4570" y="88948"/>
                  <a:pt x="4570" y="88997"/>
                </a:cubicBezTo>
                <a:cubicBezTo>
                  <a:pt x="4756" y="88997"/>
                  <a:pt x="4570" y="89273"/>
                  <a:pt x="4659" y="89273"/>
                </a:cubicBezTo>
                <a:cubicBezTo>
                  <a:pt x="4659" y="88900"/>
                  <a:pt x="4756" y="88900"/>
                  <a:pt x="4846" y="88810"/>
                </a:cubicBezTo>
                <a:cubicBezTo>
                  <a:pt x="4846" y="88881"/>
                  <a:pt x="4852" y="88903"/>
                  <a:pt x="4862" y="88903"/>
                </a:cubicBezTo>
                <a:cubicBezTo>
                  <a:pt x="4877" y="88903"/>
                  <a:pt x="4901" y="88844"/>
                  <a:pt x="4919" y="88844"/>
                </a:cubicBezTo>
                <a:cubicBezTo>
                  <a:pt x="4933" y="88844"/>
                  <a:pt x="4943" y="88878"/>
                  <a:pt x="4943" y="88997"/>
                </a:cubicBezTo>
                <a:cubicBezTo>
                  <a:pt x="5032" y="88900"/>
                  <a:pt x="5032" y="88810"/>
                  <a:pt x="5032" y="88713"/>
                </a:cubicBezTo>
                <a:lnTo>
                  <a:pt x="5129" y="88713"/>
                </a:lnTo>
                <a:cubicBezTo>
                  <a:pt x="5218" y="89183"/>
                  <a:pt x="5591" y="89086"/>
                  <a:pt x="5688" y="89183"/>
                </a:cubicBezTo>
                <a:cubicBezTo>
                  <a:pt x="5688" y="89086"/>
                  <a:pt x="5591" y="89086"/>
                  <a:pt x="5688" y="88900"/>
                </a:cubicBezTo>
                <a:lnTo>
                  <a:pt x="5688" y="88810"/>
                </a:lnTo>
                <a:cubicBezTo>
                  <a:pt x="5733" y="88997"/>
                  <a:pt x="5779" y="88997"/>
                  <a:pt x="5826" y="88997"/>
                </a:cubicBezTo>
                <a:cubicBezTo>
                  <a:pt x="5873" y="88997"/>
                  <a:pt x="5919" y="88997"/>
                  <a:pt x="5964" y="89183"/>
                </a:cubicBezTo>
                <a:cubicBezTo>
                  <a:pt x="6013" y="89183"/>
                  <a:pt x="6038" y="89158"/>
                  <a:pt x="6049" y="89158"/>
                </a:cubicBezTo>
                <a:cubicBezTo>
                  <a:pt x="6061" y="89158"/>
                  <a:pt x="6061" y="89181"/>
                  <a:pt x="6061" y="89273"/>
                </a:cubicBezTo>
                <a:cubicBezTo>
                  <a:pt x="6150" y="89086"/>
                  <a:pt x="6061" y="88900"/>
                  <a:pt x="6150" y="88900"/>
                </a:cubicBezTo>
                <a:lnTo>
                  <a:pt x="6150" y="89273"/>
                </a:lnTo>
                <a:cubicBezTo>
                  <a:pt x="6262" y="89273"/>
                  <a:pt x="6407" y="89174"/>
                  <a:pt x="6526" y="89174"/>
                </a:cubicBezTo>
                <a:cubicBezTo>
                  <a:pt x="6606" y="89174"/>
                  <a:pt x="6673" y="89219"/>
                  <a:pt x="6709" y="89369"/>
                </a:cubicBezTo>
                <a:cubicBezTo>
                  <a:pt x="6795" y="89003"/>
                  <a:pt x="6897" y="88891"/>
                  <a:pt x="7002" y="88891"/>
                </a:cubicBezTo>
                <a:cubicBezTo>
                  <a:pt x="7166" y="88891"/>
                  <a:pt x="7339" y="89159"/>
                  <a:pt x="7474" y="89159"/>
                </a:cubicBezTo>
                <a:cubicBezTo>
                  <a:pt x="7541" y="89159"/>
                  <a:pt x="7598" y="89094"/>
                  <a:pt x="7641" y="88900"/>
                </a:cubicBezTo>
                <a:cubicBezTo>
                  <a:pt x="7641" y="88997"/>
                  <a:pt x="7641" y="88997"/>
                  <a:pt x="7738" y="89086"/>
                </a:cubicBezTo>
                <a:cubicBezTo>
                  <a:pt x="7712" y="89062"/>
                  <a:pt x="7693" y="89051"/>
                  <a:pt x="7680" y="89051"/>
                </a:cubicBezTo>
                <a:cubicBezTo>
                  <a:pt x="7641" y="89051"/>
                  <a:pt x="7641" y="89136"/>
                  <a:pt x="7641" y="89273"/>
                </a:cubicBezTo>
                <a:cubicBezTo>
                  <a:pt x="7738" y="89273"/>
                  <a:pt x="7738" y="89273"/>
                  <a:pt x="7925" y="89459"/>
                </a:cubicBezTo>
                <a:cubicBezTo>
                  <a:pt x="7828" y="88997"/>
                  <a:pt x="7641" y="89086"/>
                  <a:pt x="7641" y="88810"/>
                </a:cubicBezTo>
                <a:cubicBezTo>
                  <a:pt x="7641" y="88715"/>
                  <a:pt x="7667" y="88692"/>
                  <a:pt x="7703" y="88692"/>
                </a:cubicBezTo>
                <a:cubicBezTo>
                  <a:pt x="7738" y="88692"/>
                  <a:pt x="7784" y="88713"/>
                  <a:pt x="7828" y="88713"/>
                </a:cubicBezTo>
                <a:cubicBezTo>
                  <a:pt x="7828" y="88546"/>
                  <a:pt x="7759" y="88513"/>
                  <a:pt x="7685" y="88513"/>
                </a:cubicBezTo>
                <a:cubicBezTo>
                  <a:pt x="7637" y="88513"/>
                  <a:pt x="7587" y="88527"/>
                  <a:pt x="7552" y="88527"/>
                </a:cubicBezTo>
                <a:lnTo>
                  <a:pt x="7552" y="88624"/>
                </a:lnTo>
                <a:lnTo>
                  <a:pt x="7552" y="88713"/>
                </a:lnTo>
                <a:lnTo>
                  <a:pt x="7455" y="88527"/>
                </a:lnTo>
                <a:cubicBezTo>
                  <a:pt x="7433" y="88517"/>
                  <a:pt x="7412" y="88513"/>
                  <a:pt x="7390" y="88513"/>
                </a:cubicBezTo>
                <a:cubicBezTo>
                  <a:pt x="7302" y="88513"/>
                  <a:pt x="7216" y="88583"/>
                  <a:pt x="7144" y="88583"/>
                </a:cubicBezTo>
                <a:cubicBezTo>
                  <a:pt x="7082" y="88583"/>
                  <a:pt x="7029" y="88532"/>
                  <a:pt x="6993" y="88341"/>
                </a:cubicBezTo>
                <a:lnTo>
                  <a:pt x="6993" y="88341"/>
                </a:lnTo>
                <a:cubicBezTo>
                  <a:pt x="7017" y="88367"/>
                  <a:pt x="7041" y="88379"/>
                  <a:pt x="7065" y="88379"/>
                </a:cubicBezTo>
                <a:cubicBezTo>
                  <a:pt x="7127" y="88379"/>
                  <a:pt x="7179" y="88290"/>
                  <a:pt x="7179" y="88154"/>
                </a:cubicBezTo>
                <a:lnTo>
                  <a:pt x="7179" y="88154"/>
                </a:lnTo>
                <a:cubicBezTo>
                  <a:pt x="7055" y="88216"/>
                  <a:pt x="6951" y="88237"/>
                  <a:pt x="6851" y="88237"/>
                </a:cubicBezTo>
                <a:cubicBezTo>
                  <a:pt x="6651" y="88237"/>
                  <a:pt x="6463" y="88154"/>
                  <a:pt x="6150" y="88154"/>
                </a:cubicBezTo>
                <a:lnTo>
                  <a:pt x="6150" y="88065"/>
                </a:lnTo>
                <a:cubicBezTo>
                  <a:pt x="6124" y="88119"/>
                  <a:pt x="6089" y="88134"/>
                  <a:pt x="6051" y="88134"/>
                </a:cubicBezTo>
                <a:cubicBezTo>
                  <a:pt x="6010" y="88134"/>
                  <a:pt x="5964" y="88117"/>
                  <a:pt x="5919" y="88117"/>
                </a:cubicBezTo>
                <a:cubicBezTo>
                  <a:pt x="5866" y="88117"/>
                  <a:pt x="5815" y="88142"/>
                  <a:pt x="5778" y="88251"/>
                </a:cubicBezTo>
                <a:lnTo>
                  <a:pt x="5778" y="88065"/>
                </a:lnTo>
                <a:cubicBezTo>
                  <a:pt x="5688" y="88154"/>
                  <a:pt x="5591" y="88251"/>
                  <a:pt x="5591" y="88341"/>
                </a:cubicBezTo>
                <a:cubicBezTo>
                  <a:pt x="5591" y="88154"/>
                  <a:pt x="5502" y="88154"/>
                  <a:pt x="5502" y="87968"/>
                </a:cubicBezTo>
                <a:cubicBezTo>
                  <a:pt x="5502" y="88065"/>
                  <a:pt x="5405" y="88154"/>
                  <a:pt x="5405" y="88154"/>
                </a:cubicBezTo>
                <a:cubicBezTo>
                  <a:pt x="5315" y="88065"/>
                  <a:pt x="5405" y="87968"/>
                  <a:pt x="5405" y="87968"/>
                </a:cubicBezTo>
                <a:lnTo>
                  <a:pt x="5315" y="87968"/>
                </a:lnTo>
                <a:cubicBezTo>
                  <a:pt x="5315" y="87968"/>
                  <a:pt x="5218" y="87968"/>
                  <a:pt x="5218" y="88065"/>
                </a:cubicBezTo>
                <a:lnTo>
                  <a:pt x="5032" y="88251"/>
                </a:lnTo>
                <a:cubicBezTo>
                  <a:pt x="5032" y="88154"/>
                  <a:pt x="5218" y="87968"/>
                  <a:pt x="5129" y="87878"/>
                </a:cubicBezTo>
                <a:lnTo>
                  <a:pt x="5129" y="87878"/>
                </a:lnTo>
                <a:cubicBezTo>
                  <a:pt x="5094" y="87979"/>
                  <a:pt x="5034" y="88018"/>
                  <a:pt x="4964" y="88018"/>
                </a:cubicBezTo>
                <a:cubicBezTo>
                  <a:pt x="4843" y="88018"/>
                  <a:pt x="4688" y="87900"/>
                  <a:pt x="4570" y="87782"/>
                </a:cubicBezTo>
                <a:cubicBezTo>
                  <a:pt x="4473" y="87506"/>
                  <a:pt x="4383" y="87506"/>
                  <a:pt x="4197" y="87506"/>
                </a:cubicBezTo>
                <a:cubicBezTo>
                  <a:pt x="4197" y="87409"/>
                  <a:pt x="4100" y="87319"/>
                  <a:pt x="4011" y="87319"/>
                </a:cubicBezTo>
                <a:cubicBezTo>
                  <a:pt x="4066" y="87209"/>
                  <a:pt x="4138" y="87180"/>
                  <a:pt x="4219" y="87180"/>
                </a:cubicBezTo>
                <a:cubicBezTo>
                  <a:pt x="4304" y="87180"/>
                  <a:pt x="4400" y="87212"/>
                  <a:pt x="4497" y="87212"/>
                </a:cubicBezTo>
                <a:cubicBezTo>
                  <a:pt x="4617" y="87212"/>
                  <a:pt x="4739" y="87164"/>
                  <a:pt x="4846" y="86947"/>
                </a:cubicBezTo>
                <a:cubicBezTo>
                  <a:pt x="4846" y="86900"/>
                  <a:pt x="4840" y="86882"/>
                  <a:pt x="4831" y="86882"/>
                </a:cubicBezTo>
                <a:cubicBezTo>
                  <a:pt x="4806" y="86882"/>
                  <a:pt x="4756" y="87036"/>
                  <a:pt x="4756" y="87036"/>
                </a:cubicBezTo>
                <a:cubicBezTo>
                  <a:pt x="4756" y="86849"/>
                  <a:pt x="4740" y="86799"/>
                  <a:pt x="4716" y="86799"/>
                </a:cubicBezTo>
                <a:cubicBezTo>
                  <a:pt x="4687" y="86799"/>
                  <a:pt x="4646" y="86867"/>
                  <a:pt x="4603" y="86867"/>
                </a:cubicBezTo>
                <a:cubicBezTo>
                  <a:pt x="4592" y="86867"/>
                  <a:pt x="4581" y="86862"/>
                  <a:pt x="4570" y="86850"/>
                </a:cubicBezTo>
                <a:cubicBezTo>
                  <a:pt x="4659" y="86760"/>
                  <a:pt x="4659" y="86760"/>
                  <a:pt x="4659" y="86663"/>
                </a:cubicBezTo>
                <a:cubicBezTo>
                  <a:pt x="4756" y="86663"/>
                  <a:pt x="4756" y="86663"/>
                  <a:pt x="4846" y="86850"/>
                </a:cubicBezTo>
                <a:lnTo>
                  <a:pt x="4846" y="86663"/>
                </a:lnTo>
                <a:lnTo>
                  <a:pt x="4943" y="86663"/>
                </a:lnTo>
                <a:lnTo>
                  <a:pt x="4846" y="86574"/>
                </a:lnTo>
                <a:lnTo>
                  <a:pt x="4846" y="86574"/>
                </a:lnTo>
                <a:cubicBezTo>
                  <a:pt x="4943" y="86663"/>
                  <a:pt x="5032" y="86663"/>
                  <a:pt x="5129" y="86760"/>
                </a:cubicBezTo>
                <a:lnTo>
                  <a:pt x="5129" y="86574"/>
                </a:lnTo>
                <a:cubicBezTo>
                  <a:pt x="5218" y="86574"/>
                  <a:pt x="5218" y="86574"/>
                  <a:pt x="5218" y="86760"/>
                </a:cubicBezTo>
                <a:cubicBezTo>
                  <a:pt x="5218" y="86663"/>
                  <a:pt x="5315" y="86574"/>
                  <a:pt x="5315" y="86477"/>
                </a:cubicBezTo>
                <a:lnTo>
                  <a:pt x="5315" y="86387"/>
                </a:lnTo>
                <a:cubicBezTo>
                  <a:pt x="5315" y="86477"/>
                  <a:pt x="5405" y="86574"/>
                  <a:pt x="5502" y="86574"/>
                </a:cubicBezTo>
                <a:lnTo>
                  <a:pt x="5502" y="86387"/>
                </a:lnTo>
                <a:cubicBezTo>
                  <a:pt x="5546" y="86570"/>
                  <a:pt x="5613" y="86595"/>
                  <a:pt x="5692" y="86595"/>
                </a:cubicBezTo>
                <a:cubicBezTo>
                  <a:pt x="5722" y="86595"/>
                  <a:pt x="5753" y="86592"/>
                  <a:pt x="5786" y="86592"/>
                </a:cubicBezTo>
                <a:cubicBezTo>
                  <a:pt x="5843" y="86592"/>
                  <a:pt x="5903" y="86603"/>
                  <a:pt x="5964" y="86663"/>
                </a:cubicBezTo>
                <a:cubicBezTo>
                  <a:pt x="5964" y="86574"/>
                  <a:pt x="5874" y="86574"/>
                  <a:pt x="5874" y="86477"/>
                </a:cubicBezTo>
                <a:lnTo>
                  <a:pt x="5874" y="86477"/>
                </a:lnTo>
                <a:cubicBezTo>
                  <a:pt x="5983" y="86500"/>
                  <a:pt x="6076" y="86507"/>
                  <a:pt x="6161" y="86507"/>
                </a:cubicBezTo>
                <a:cubicBezTo>
                  <a:pt x="6302" y="86507"/>
                  <a:pt x="6417" y="86487"/>
                  <a:pt x="6534" y="86487"/>
                </a:cubicBezTo>
                <a:cubicBezTo>
                  <a:pt x="6645" y="86487"/>
                  <a:pt x="6757" y="86505"/>
                  <a:pt x="6896" y="86574"/>
                </a:cubicBezTo>
                <a:cubicBezTo>
                  <a:pt x="6896" y="86438"/>
                  <a:pt x="6848" y="86349"/>
                  <a:pt x="6785" y="86349"/>
                </a:cubicBezTo>
                <a:cubicBezTo>
                  <a:pt x="6761" y="86349"/>
                  <a:pt x="6736" y="86361"/>
                  <a:pt x="6709" y="86387"/>
                </a:cubicBezTo>
                <a:cubicBezTo>
                  <a:pt x="6749" y="86196"/>
                  <a:pt x="6818" y="86145"/>
                  <a:pt x="6893" y="86145"/>
                </a:cubicBezTo>
                <a:cubicBezTo>
                  <a:pt x="6980" y="86145"/>
                  <a:pt x="7075" y="86216"/>
                  <a:pt x="7139" y="86216"/>
                </a:cubicBezTo>
                <a:cubicBezTo>
                  <a:pt x="7154" y="86216"/>
                  <a:pt x="7168" y="86211"/>
                  <a:pt x="7179" y="86201"/>
                </a:cubicBezTo>
                <a:lnTo>
                  <a:pt x="7269" y="86015"/>
                </a:lnTo>
                <a:lnTo>
                  <a:pt x="7269" y="86104"/>
                </a:lnTo>
                <a:lnTo>
                  <a:pt x="7269" y="86201"/>
                </a:lnTo>
                <a:cubicBezTo>
                  <a:pt x="7365" y="86201"/>
                  <a:pt x="7552" y="86201"/>
                  <a:pt x="7552" y="86015"/>
                </a:cubicBezTo>
                <a:lnTo>
                  <a:pt x="7552" y="86015"/>
                </a:lnTo>
                <a:cubicBezTo>
                  <a:pt x="7552" y="86015"/>
                  <a:pt x="7507" y="86036"/>
                  <a:pt x="7461" y="86036"/>
                </a:cubicBezTo>
                <a:cubicBezTo>
                  <a:pt x="7414" y="86036"/>
                  <a:pt x="7365" y="86013"/>
                  <a:pt x="7365" y="85918"/>
                </a:cubicBezTo>
                <a:cubicBezTo>
                  <a:pt x="7455" y="85642"/>
                  <a:pt x="7552" y="85731"/>
                  <a:pt x="7641" y="85269"/>
                </a:cubicBezTo>
                <a:lnTo>
                  <a:pt x="7641" y="85269"/>
                </a:lnTo>
                <a:cubicBezTo>
                  <a:pt x="7455" y="85456"/>
                  <a:pt x="7455" y="85456"/>
                  <a:pt x="7365" y="85456"/>
                </a:cubicBezTo>
                <a:cubicBezTo>
                  <a:pt x="7365" y="85642"/>
                  <a:pt x="7365" y="85642"/>
                  <a:pt x="7455" y="85642"/>
                </a:cubicBezTo>
                <a:cubicBezTo>
                  <a:pt x="7455" y="85731"/>
                  <a:pt x="7365" y="85731"/>
                  <a:pt x="7365" y="85828"/>
                </a:cubicBezTo>
                <a:cubicBezTo>
                  <a:pt x="7320" y="85624"/>
                  <a:pt x="7258" y="85557"/>
                  <a:pt x="7186" y="85557"/>
                </a:cubicBezTo>
                <a:cubicBezTo>
                  <a:pt x="7051" y="85557"/>
                  <a:pt x="6880" y="85794"/>
                  <a:pt x="6720" y="85794"/>
                </a:cubicBezTo>
                <a:cubicBezTo>
                  <a:pt x="6616" y="85794"/>
                  <a:pt x="6516" y="85693"/>
                  <a:pt x="6434" y="85359"/>
                </a:cubicBezTo>
                <a:cubicBezTo>
                  <a:pt x="6395" y="85509"/>
                  <a:pt x="6326" y="85554"/>
                  <a:pt x="6247" y="85554"/>
                </a:cubicBezTo>
                <a:cubicBezTo>
                  <a:pt x="6129" y="85554"/>
                  <a:pt x="5986" y="85456"/>
                  <a:pt x="5874" y="85456"/>
                </a:cubicBezTo>
                <a:cubicBezTo>
                  <a:pt x="5874" y="85642"/>
                  <a:pt x="5964" y="85642"/>
                  <a:pt x="5964" y="85828"/>
                </a:cubicBezTo>
                <a:cubicBezTo>
                  <a:pt x="5778" y="85828"/>
                  <a:pt x="5874" y="85642"/>
                  <a:pt x="5778" y="85456"/>
                </a:cubicBezTo>
                <a:cubicBezTo>
                  <a:pt x="5778" y="85547"/>
                  <a:pt x="5778" y="85570"/>
                  <a:pt x="5767" y="85570"/>
                </a:cubicBezTo>
                <a:cubicBezTo>
                  <a:pt x="5756" y="85570"/>
                  <a:pt x="5734" y="85545"/>
                  <a:pt x="5688" y="85545"/>
                </a:cubicBezTo>
                <a:cubicBezTo>
                  <a:pt x="5591" y="85918"/>
                  <a:pt x="5502" y="85642"/>
                  <a:pt x="5405" y="85918"/>
                </a:cubicBezTo>
                <a:lnTo>
                  <a:pt x="5405" y="85828"/>
                </a:lnTo>
                <a:cubicBezTo>
                  <a:pt x="5405" y="85642"/>
                  <a:pt x="5405" y="85642"/>
                  <a:pt x="5502" y="85545"/>
                </a:cubicBezTo>
                <a:lnTo>
                  <a:pt x="5502" y="85545"/>
                </a:lnTo>
                <a:cubicBezTo>
                  <a:pt x="5315" y="85642"/>
                  <a:pt x="4943" y="85545"/>
                  <a:pt x="4756" y="86015"/>
                </a:cubicBezTo>
                <a:lnTo>
                  <a:pt x="4756" y="85918"/>
                </a:lnTo>
                <a:lnTo>
                  <a:pt x="4756" y="85731"/>
                </a:lnTo>
                <a:cubicBezTo>
                  <a:pt x="4725" y="85850"/>
                  <a:pt x="4695" y="85884"/>
                  <a:pt x="4668" y="85884"/>
                </a:cubicBezTo>
                <a:cubicBezTo>
                  <a:pt x="4633" y="85884"/>
                  <a:pt x="4603" y="85825"/>
                  <a:pt x="4586" y="85825"/>
                </a:cubicBezTo>
                <a:cubicBezTo>
                  <a:pt x="4576" y="85825"/>
                  <a:pt x="4570" y="85847"/>
                  <a:pt x="4570" y="85918"/>
                </a:cubicBezTo>
                <a:cubicBezTo>
                  <a:pt x="4512" y="85865"/>
                  <a:pt x="4489" y="85843"/>
                  <a:pt x="4461" y="85757"/>
                </a:cubicBezTo>
                <a:lnTo>
                  <a:pt x="4461" y="85757"/>
                </a:lnTo>
                <a:cubicBezTo>
                  <a:pt x="4383" y="85918"/>
                  <a:pt x="4383" y="85922"/>
                  <a:pt x="4383" y="86015"/>
                </a:cubicBezTo>
                <a:lnTo>
                  <a:pt x="4287" y="86015"/>
                </a:lnTo>
                <a:cubicBezTo>
                  <a:pt x="4197" y="86015"/>
                  <a:pt x="4100" y="86015"/>
                  <a:pt x="4100" y="85918"/>
                </a:cubicBezTo>
                <a:cubicBezTo>
                  <a:pt x="4100" y="85731"/>
                  <a:pt x="4197" y="85731"/>
                  <a:pt x="4287" y="85642"/>
                </a:cubicBezTo>
                <a:cubicBezTo>
                  <a:pt x="4287" y="85359"/>
                  <a:pt x="4197" y="85456"/>
                  <a:pt x="4197" y="85172"/>
                </a:cubicBezTo>
                <a:cubicBezTo>
                  <a:pt x="4175" y="85184"/>
                  <a:pt x="4157" y="85189"/>
                  <a:pt x="4142" y="85189"/>
                </a:cubicBezTo>
                <a:cubicBezTo>
                  <a:pt x="4043" y="85189"/>
                  <a:pt x="4077" y="84972"/>
                  <a:pt x="4034" y="84972"/>
                </a:cubicBezTo>
                <a:cubicBezTo>
                  <a:pt x="4028" y="84972"/>
                  <a:pt x="4020" y="84976"/>
                  <a:pt x="4011" y="84986"/>
                </a:cubicBezTo>
                <a:cubicBezTo>
                  <a:pt x="4011" y="84896"/>
                  <a:pt x="4011" y="84896"/>
                  <a:pt x="4100" y="84896"/>
                </a:cubicBezTo>
                <a:cubicBezTo>
                  <a:pt x="4011" y="84710"/>
                  <a:pt x="3914" y="84710"/>
                  <a:pt x="3824" y="84710"/>
                </a:cubicBezTo>
                <a:cubicBezTo>
                  <a:pt x="3824" y="84563"/>
                  <a:pt x="3833" y="84517"/>
                  <a:pt x="3848" y="84517"/>
                </a:cubicBezTo>
                <a:cubicBezTo>
                  <a:pt x="3874" y="84517"/>
                  <a:pt x="3918" y="84653"/>
                  <a:pt x="3967" y="84653"/>
                </a:cubicBezTo>
                <a:cubicBezTo>
                  <a:pt x="3981" y="84653"/>
                  <a:pt x="3996" y="84642"/>
                  <a:pt x="4011" y="84613"/>
                </a:cubicBezTo>
                <a:cubicBezTo>
                  <a:pt x="4011" y="84524"/>
                  <a:pt x="3914" y="84524"/>
                  <a:pt x="3914" y="84427"/>
                </a:cubicBezTo>
                <a:cubicBezTo>
                  <a:pt x="3889" y="84376"/>
                  <a:pt x="3864" y="84360"/>
                  <a:pt x="3839" y="84360"/>
                </a:cubicBezTo>
                <a:cubicBezTo>
                  <a:pt x="3797" y="84360"/>
                  <a:pt x="3755" y="84404"/>
                  <a:pt x="3713" y="84404"/>
                </a:cubicBezTo>
                <a:cubicBezTo>
                  <a:pt x="3687" y="84404"/>
                  <a:pt x="3662" y="84388"/>
                  <a:pt x="3638" y="84337"/>
                </a:cubicBezTo>
                <a:cubicBezTo>
                  <a:pt x="3700" y="84270"/>
                  <a:pt x="3765" y="84161"/>
                  <a:pt x="3829" y="84161"/>
                </a:cubicBezTo>
                <a:cubicBezTo>
                  <a:pt x="3858" y="84161"/>
                  <a:pt x="3886" y="84183"/>
                  <a:pt x="3914" y="84240"/>
                </a:cubicBezTo>
                <a:lnTo>
                  <a:pt x="3914" y="84427"/>
                </a:lnTo>
                <a:cubicBezTo>
                  <a:pt x="4197" y="84151"/>
                  <a:pt x="4287" y="83868"/>
                  <a:pt x="4570" y="83681"/>
                </a:cubicBezTo>
                <a:cubicBezTo>
                  <a:pt x="4570" y="83831"/>
                  <a:pt x="4576" y="83888"/>
                  <a:pt x="4589" y="83888"/>
                </a:cubicBezTo>
                <a:cubicBezTo>
                  <a:pt x="4625" y="83888"/>
                  <a:pt x="4709" y="83471"/>
                  <a:pt x="4846" y="83406"/>
                </a:cubicBezTo>
                <a:cubicBezTo>
                  <a:pt x="4756" y="83406"/>
                  <a:pt x="4659" y="83406"/>
                  <a:pt x="4659" y="83033"/>
                </a:cubicBezTo>
                <a:lnTo>
                  <a:pt x="4659" y="83033"/>
                </a:lnTo>
                <a:cubicBezTo>
                  <a:pt x="4708" y="83171"/>
                  <a:pt x="4732" y="83217"/>
                  <a:pt x="4755" y="83217"/>
                </a:cubicBezTo>
                <a:cubicBezTo>
                  <a:pt x="4779" y="83217"/>
                  <a:pt x="4801" y="83171"/>
                  <a:pt x="4846" y="83122"/>
                </a:cubicBezTo>
                <a:lnTo>
                  <a:pt x="4846" y="83406"/>
                </a:lnTo>
                <a:cubicBezTo>
                  <a:pt x="4871" y="83417"/>
                  <a:pt x="4891" y="83423"/>
                  <a:pt x="4907" y="83423"/>
                </a:cubicBezTo>
                <a:cubicBezTo>
                  <a:pt x="5011" y="83423"/>
                  <a:pt x="4955" y="83194"/>
                  <a:pt x="5032" y="83033"/>
                </a:cubicBezTo>
                <a:cubicBezTo>
                  <a:pt x="5088" y="83141"/>
                  <a:pt x="5142" y="83186"/>
                  <a:pt x="5214" y="83186"/>
                </a:cubicBezTo>
                <a:cubicBezTo>
                  <a:pt x="5266" y="83186"/>
                  <a:pt x="5327" y="83163"/>
                  <a:pt x="5405" y="83122"/>
                </a:cubicBezTo>
                <a:lnTo>
                  <a:pt x="5405" y="83406"/>
                </a:lnTo>
                <a:cubicBezTo>
                  <a:pt x="5405" y="83309"/>
                  <a:pt x="5502" y="83309"/>
                  <a:pt x="5502" y="83033"/>
                </a:cubicBezTo>
                <a:cubicBezTo>
                  <a:pt x="5591" y="83033"/>
                  <a:pt x="5591" y="83122"/>
                  <a:pt x="5688" y="83122"/>
                </a:cubicBezTo>
                <a:cubicBezTo>
                  <a:pt x="5591" y="83219"/>
                  <a:pt x="5591" y="83309"/>
                  <a:pt x="5591" y="83309"/>
                </a:cubicBezTo>
                <a:cubicBezTo>
                  <a:pt x="5604" y="83333"/>
                  <a:pt x="5617" y="83343"/>
                  <a:pt x="5629" y="83343"/>
                </a:cubicBezTo>
                <a:cubicBezTo>
                  <a:pt x="5686" y="83343"/>
                  <a:pt x="5740" y="83139"/>
                  <a:pt x="5796" y="83139"/>
                </a:cubicBezTo>
                <a:cubicBezTo>
                  <a:pt x="5822" y="83139"/>
                  <a:pt x="5848" y="83182"/>
                  <a:pt x="5874" y="83309"/>
                </a:cubicBezTo>
                <a:cubicBezTo>
                  <a:pt x="5975" y="83161"/>
                  <a:pt x="6075" y="83064"/>
                  <a:pt x="6175" y="83064"/>
                </a:cubicBezTo>
                <a:cubicBezTo>
                  <a:pt x="6261" y="83064"/>
                  <a:pt x="6347" y="83136"/>
                  <a:pt x="6434" y="83309"/>
                </a:cubicBezTo>
                <a:lnTo>
                  <a:pt x="6434" y="82936"/>
                </a:lnTo>
                <a:cubicBezTo>
                  <a:pt x="6471" y="83013"/>
                  <a:pt x="6524" y="83058"/>
                  <a:pt x="6574" y="83058"/>
                </a:cubicBezTo>
                <a:cubicBezTo>
                  <a:pt x="6645" y="83058"/>
                  <a:pt x="6709" y="82968"/>
                  <a:pt x="6709" y="82749"/>
                </a:cubicBezTo>
                <a:lnTo>
                  <a:pt x="6993" y="83033"/>
                </a:lnTo>
                <a:cubicBezTo>
                  <a:pt x="6993" y="83219"/>
                  <a:pt x="6896" y="83033"/>
                  <a:pt x="6896" y="83309"/>
                </a:cubicBezTo>
                <a:cubicBezTo>
                  <a:pt x="6896" y="83257"/>
                  <a:pt x="6959" y="83202"/>
                  <a:pt x="7011" y="83202"/>
                </a:cubicBezTo>
                <a:cubicBezTo>
                  <a:pt x="7049" y="83202"/>
                  <a:pt x="7082" y="83230"/>
                  <a:pt x="7082" y="83309"/>
                </a:cubicBezTo>
                <a:cubicBezTo>
                  <a:pt x="7082" y="83219"/>
                  <a:pt x="7179" y="83122"/>
                  <a:pt x="7082" y="82936"/>
                </a:cubicBezTo>
                <a:cubicBezTo>
                  <a:pt x="7179" y="82936"/>
                  <a:pt x="7269" y="83033"/>
                  <a:pt x="7365" y="83033"/>
                </a:cubicBezTo>
                <a:cubicBezTo>
                  <a:pt x="7269" y="83309"/>
                  <a:pt x="7179" y="83033"/>
                  <a:pt x="7179" y="83406"/>
                </a:cubicBezTo>
                <a:cubicBezTo>
                  <a:pt x="7166" y="83399"/>
                  <a:pt x="7153" y="83396"/>
                  <a:pt x="7140" y="83396"/>
                </a:cubicBezTo>
                <a:cubicBezTo>
                  <a:pt x="7017" y="83396"/>
                  <a:pt x="6893" y="83666"/>
                  <a:pt x="6770" y="83666"/>
                </a:cubicBezTo>
                <a:cubicBezTo>
                  <a:pt x="6720" y="83666"/>
                  <a:pt x="6670" y="83621"/>
                  <a:pt x="6620" y="83495"/>
                </a:cubicBezTo>
                <a:cubicBezTo>
                  <a:pt x="6620" y="83588"/>
                  <a:pt x="6573" y="83635"/>
                  <a:pt x="6527" y="83635"/>
                </a:cubicBezTo>
                <a:cubicBezTo>
                  <a:pt x="6480" y="83635"/>
                  <a:pt x="6434" y="83588"/>
                  <a:pt x="6434" y="83495"/>
                </a:cubicBezTo>
                <a:cubicBezTo>
                  <a:pt x="6377" y="83713"/>
                  <a:pt x="6323" y="83804"/>
                  <a:pt x="6268" y="83804"/>
                </a:cubicBezTo>
                <a:cubicBezTo>
                  <a:pt x="6229" y="83804"/>
                  <a:pt x="6190" y="83759"/>
                  <a:pt x="6150" y="83681"/>
                </a:cubicBezTo>
                <a:lnTo>
                  <a:pt x="6150" y="83681"/>
                </a:lnTo>
                <a:cubicBezTo>
                  <a:pt x="6150" y="84240"/>
                  <a:pt x="6247" y="84240"/>
                  <a:pt x="6150" y="84986"/>
                </a:cubicBezTo>
                <a:cubicBezTo>
                  <a:pt x="6247" y="85083"/>
                  <a:pt x="6247" y="85269"/>
                  <a:pt x="6337" y="85359"/>
                </a:cubicBezTo>
                <a:cubicBezTo>
                  <a:pt x="6385" y="85172"/>
                  <a:pt x="6432" y="85126"/>
                  <a:pt x="6478" y="85126"/>
                </a:cubicBezTo>
                <a:cubicBezTo>
                  <a:pt x="6525" y="85126"/>
                  <a:pt x="6571" y="85172"/>
                  <a:pt x="6620" y="85172"/>
                </a:cubicBezTo>
                <a:cubicBezTo>
                  <a:pt x="6574" y="84909"/>
                  <a:pt x="6633" y="84811"/>
                  <a:pt x="6699" y="84811"/>
                </a:cubicBezTo>
                <a:cubicBezTo>
                  <a:pt x="6772" y="84811"/>
                  <a:pt x="6854" y="84933"/>
                  <a:pt x="6806" y="85083"/>
                </a:cubicBezTo>
                <a:cubicBezTo>
                  <a:pt x="6896" y="84986"/>
                  <a:pt x="6896" y="84710"/>
                  <a:pt x="6993" y="84524"/>
                </a:cubicBezTo>
                <a:cubicBezTo>
                  <a:pt x="7082" y="84524"/>
                  <a:pt x="6993" y="84800"/>
                  <a:pt x="7082" y="84800"/>
                </a:cubicBezTo>
                <a:cubicBezTo>
                  <a:pt x="7082" y="84632"/>
                  <a:pt x="7118" y="84599"/>
                  <a:pt x="7166" y="84599"/>
                </a:cubicBezTo>
                <a:cubicBezTo>
                  <a:pt x="7197" y="84599"/>
                  <a:pt x="7233" y="84613"/>
                  <a:pt x="7269" y="84613"/>
                </a:cubicBezTo>
                <a:lnTo>
                  <a:pt x="7269" y="84710"/>
                </a:lnTo>
                <a:cubicBezTo>
                  <a:pt x="7317" y="84755"/>
                  <a:pt x="7410" y="84801"/>
                  <a:pt x="7503" y="84801"/>
                </a:cubicBezTo>
                <a:cubicBezTo>
                  <a:pt x="7597" y="84801"/>
                  <a:pt x="7690" y="84755"/>
                  <a:pt x="7738" y="84613"/>
                </a:cubicBezTo>
                <a:cubicBezTo>
                  <a:pt x="7828" y="84613"/>
                  <a:pt x="7828" y="84800"/>
                  <a:pt x="7828" y="84896"/>
                </a:cubicBezTo>
                <a:cubicBezTo>
                  <a:pt x="8014" y="84427"/>
                  <a:pt x="8200" y="84427"/>
                  <a:pt x="8573" y="84427"/>
                </a:cubicBezTo>
                <a:cubicBezTo>
                  <a:pt x="8484" y="84427"/>
                  <a:pt x="8484" y="84337"/>
                  <a:pt x="8484" y="84240"/>
                </a:cubicBezTo>
                <a:cubicBezTo>
                  <a:pt x="8520" y="84240"/>
                  <a:pt x="8558" y="84256"/>
                  <a:pt x="8595" y="84256"/>
                </a:cubicBezTo>
                <a:cubicBezTo>
                  <a:pt x="8651" y="84256"/>
                  <a:pt x="8706" y="84222"/>
                  <a:pt x="8760" y="84054"/>
                </a:cubicBezTo>
                <a:cubicBezTo>
                  <a:pt x="8595" y="84054"/>
                  <a:pt x="8506" y="83762"/>
                  <a:pt x="8358" y="83762"/>
                </a:cubicBezTo>
                <a:cubicBezTo>
                  <a:pt x="8339" y="83762"/>
                  <a:pt x="8319" y="83767"/>
                  <a:pt x="8297" y="83778"/>
                </a:cubicBezTo>
                <a:cubicBezTo>
                  <a:pt x="8367" y="83487"/>
                  <a:pt x="8496" y="83651"/>
                  <a:pt x="8549" y="83512"/>
                </a:cubicBezTo>
                <a:lnTo>
                  <a:pt x="8549" y="83512"/>
                </a:lnTo>
                <a:cubicBezTo>
                  <a:pt x="8550" y="83570"/>
                  <a:pt x="8564" y="83595"/>
                  <a:pt x="8584" y="83595"/>
                </a:cubicBezTo>
                <a:cubicBezTo>
                  <a:pt x="8629" y="83595"/>
                  <a:pt x="8709" y="83467"/>
                  <a:pt x="8760" y="83309"/>
                </a:cubicBezTo>
                <a:cubicBezTo>
                  <a:pt x="8856" y="83592"/>
                  <a:pt x="8856" y="83406"/>
                  <a:pt x="8946" y="83592"/>
                </a:cubicBezTo>
                <a:cubicBezTo>
                  <a:pt x="9043" y="83406"/>
                  <a:pt x="8946" y="83309"/>
                  <a:pt x="8946" y="83309"/>
                </a:cubicBezTo>
                <a:cubicBezTo>
                  <a:pt x="8946" y="83262"/>
                  <a:pt x="8929" y="83250"/>
                  <a:pt x="8903" y="83250"/>
                </a:cubicBezTo>
                <a:cubicBezTo>
                  <a:pt x="8877" y="83250"/>
                  <a:pt x="8842" y="83262"/>
                  <a:pt x="8808" y="83262"/>
                </a:cubicBezTo>
                <a:cubicBezTo>
                  <a:pt x="8739" y="83262"/>
                  <a:pt x="8670" y="83215"/>
                  <a:pt x="8670" y="82936"/>
                </a:cubicBezTo>
                <a:cubicBezTo>
                  <a:pt x="8653" y="82920"/>
                  <a:pt x="8642" y="82913"/>
                  <a:pt x="8635" y="82913"/>
                </a:cubicBezTo>
                <a:cubicBezTo>
                  <a:pt x="8602" y="82913"/>
                  <a:pt x="8653" y="83066"/>
                  <a:pt x="8573" y="83219"/>
                </a:cubicBezTo>
                <a:cubicBezTo>
                  <a:pt x="8573" y="83219"/>
                  <a:pt x="8573" y="82914"/>
                  <a:pt x="8507" y="82784"/>
                </a:cubicBezTo>
                <a:lnTo>
                  <a:pt x="8507" y="82784"/>
                </a:lnTo>
                <a:cubicBezTo>
                  <a:pt x="8522" y="82800"/>
                  <a:pt x="8539" y="82805"/>
                  <a:pt x="8557" y="82805"/>
                </a:cubicBezTo>
                <a:cubicBezTo>
                  <a:pt x="8607" y="82805"/>
                  <a:pt x="8666" y="82762"/>
                  <a:pt x="8722" y="82762"/>
                </a:cubicBezTo>
                <a:cubicBezTo>
                  <a:pt x="8773" y="82762"/>
                  <a:pt x="8821" y="82798"/>
                  <a:pt x="8856" y="82936"/>
                </a:cubicBezTo>
                <a:cubicBezTo>
                  <a:pt x="8950" y="82798"/>
                  <a:pt x="9089" y="82705"/>
                  <a:pt x="9229" y="82705"/>
                </a:cubicBezTo>
                <a:cubicBezTo>
                  <a:pt x="9355" y="82705"/>
                  <a:pt x="9480" y="82780"/>
                  <a:pt x="9572" y="82965"/>
                </a:cubicBezTo>
                <a:lnTo>
                  <a:pt x="9572" y="82965"/>
                </a:lnTo>
                <a:cubicBezTo>
                  <a:pt x="9530" y="82845"/>
                  <a:pt x="9602" y="82833"/>
                  <a:pt x="9602" y="82749"/>
                </a:cubicBezTo>
                <a:cubicBezTo>
                  <a:pt x="9664" y="82844"/>
                  <a:pt x="9736" y="82855"/>
                  <a:pt x="9808" y="82855"/>
                </a:cubicBezTo>
                <a:cubicBezTo>
                  <a:pt x="9829" y="82855"/>
                  <a:pt x="9851" y="82854"/>
                  <a:pt x="9872" y="82854"/>
                </a:cubicBezTo>
                <a:cubicBezTo>
                  <a:pt x="9993" y="82854"/>
                  <a:pt x="10106" y="82885"/>
                  <a:pt x="10161" y="83309"/>
                </a:cubicBezTo>
                <a:lnTo>
                  <a:pt x="10161" y="82936"/>
                </a:lnTo>
                <a:cubicBezTo>
                  <a:pt x="10019" y="82705"/>
                  <a:pt x="9902" y="82705"/>
                  <a:pt x="9797" y="82705"/>
                </a:cubicBezTo>
                <a:cubicBezTo>
                  <a:pt x="9691" y="82705"/>
                  <a:pt x="9598" y="82705"/>
                  <a:pt x="9505" y="82474"/>
                </a:cubicBezTo>
                <a:cubicBezTo>
                  <a:pt x="9471" y="82544"/>
                  <a:pt x="9436" y="82574"/>
                  <a:pt x="9406" y="82574"/>
                </a:cubicBezTo>
                <a:cubicBezTo>
                  <a:pt x="9356" y="82574"/>
                  <a:pt x="9319" y="82493"/>
                  <a:pt x="9319" y="82377"/>
                </a:cubicBezTo>
                <a:cubicBezTo>
                  <a:pt x="9416" y="82377"/>
                  <a:pt x="9416" y="82287"/>
                  <a:pt x="9505" y="82287"/>
                </a:cubicBezTo>
                <a:lnTo>
                  <a:pt x="9505" y="82474"/>
                </a:lnTo>
                <a:cubicBezTo>
                  <a:pt x="9505" y="82287"/>
                  <a:pt x="9691" y="82377"/>
                  <a:pt x="9602" y="82190"/>
                </a:cubicBezTo>
                <a:lnTo>
                  <a:pt x="9602" y="82190"/>
                </a:lnTo>
                <a:cubicBezTo>
                  <a:pt x="9685" y="82246"/>
                  <a:pt x="9777" y="82261"/>
                  <a:pt x="9872" y="82261"/>
                </a:cubicBezTo>
                <a:cubicBezTo>
                  <a:pt x="9971" y="82261"/>
                  <a:pt x="10073" y="82246"/>
                  <a:pt x="10173" y="82246"/>
                </a:cubicBezTo>
                <a:cubicBezTo>
                  <a:pt x="10300" y="82246"/>
                  <a:pt x="10424" y="82269"/>
                  <a:pt x="10534" y="82377"/>
                </a:cubicBezTo>
                <a:cubicBezTo>
                  <a:pt x="10534" y="82101"/>
                  <a:pt x="10437" y="82287"/>
                  <a:pt x="10437" y="82101"/>
                </a:cubicBezTo>
                <a:lnTo>
                  <a:pt x="10437" y="82101"/>
                </a:lnTo>
                <a:cubicBezTo>
                  <a:pt x="10502" y="82164"/>
                  <a:pt x="10572" y="82184"/>
                  <a:pt x="10643" y="82184"/>
                </a:cubicBezTo>
                <a:cubicBezTo>
                  <a:pt x="10753" y="82184"/>
                  <a:pt x="10866" y="82138"/>
                  <a:pt x="10970" y="82138"/>
                </a:cubicBezTo>
                <a:cubicBezTo>
                  <a:pt x="11092" y="82138"/>
                  <a:pt x="11202" y="82201"/>
                  <a:pt x="11279" y="82474"/>
                </a:cubicBezTo>
                <a:cubicBezTo>
                  <a:pt x="11369" y="82190"/>
                  <a:pt x="11279" y="82377"/>
                  <a:pt x="11279" y="82190"/>
                </a:cubicBezTo>
                <a:lnTo>
                  <a:pt x="11279" y="82190"/>
                </a:lnTo>
                <a:cubicBezTo>
                  <a:pt x="11290" y="82212"/>
                  <a:pt x="11301" y="82221"/>
                  <a:pt x="11314" y="82221"/>
                </a:cubicBezTo>
                <a:cubicBezTo>
                  <a:pt x="11383" y="82221"/>
                  <a:pt x="11484" y="81943"/>
                  <a:pt x="11567" y="81943"/>
                </a:cubicBezTo>
                <a:cubicBezTo>
                  <a:pt x="11599" y="81943"/>
                  <a:pt x="11628" y="81985"/>
                  <a:pt x="11652" y="82101"/>
                </a:cubicBezTo>
                <a:cubicBezTo>
                  <a:pt x="11741" y="82004"/>
                  <a:pt x="11741" y="81915"/>
                  <a:pt x="11741" y="81818"/>
                </a:cubicBezTo>
                <a:cubicBezTo>
                  <a:pt x="11819" y="81895"/>
                  <a:pt x="11892" y="82031"/>
                  <a:pt x="11968" y="82031"/>
                </a:cubicBezTo>
                <a:cubicBezTo>
                  <a:pt x="11987" y="82031"/>
                  <a:pt x="12006" y="82023"/>
                  <a:pt x="12025" y="82004"/>
                </a:cubicBezTo>
                <a:cubicBezTo>
                  <a:pt x="12025" y="81915"/>
                  <a:pt x="12025" y="81915"/>
                  <a:pt x="11928" y="81915"/>
                </a:cubicBezTo>
                <a:cubicBezTo>
                  <a:pt x="11928" y="81818"/>
                  <a:pt x="12025" y="81818"/>
                  <a:pt x="12025" y="81818"/>
                </a:cubicBezTo>
                <a:cubicBezTo>
                  <a:pt x="11964" y="81544"/>
                  <a:pt x="12003" y="81450"/>
                  <a:pt x="12089" y="81450"/>
                </a:cubicBezTo>
                <a:cubicBezTo>
                  <a:pt x="12266" y="81450"/>
                  <a:pt x="12645" y="81849"/>
                  <a:pt x="12770" y="81915"/>
                </a:cubicBezTo>
                <a:lnTo>
                  <a:pt x="12770" y="81728"/>
                </a:lnTo>
                <a:cubicBezTo>
                  <a:pt x="12989" y="81728"/>
                  <a:pt x="13213" y="81846"/>
                  <a:pt x="13482" y="81846"/>
                </a:cubicBezTo>
                <a:cubicBezTo>
                  <a:pt x="13552" y="81846"/>
                  <a:pt x="13625" y="81838"/>
                  <a:pt x="13702" y="81818"/>
                </a:cubicBezTo>
                <a:lnTo>
                  <a:pt x="13702" y="81915"/>
                </a:lnTo>
                <a:cubicBezTo>
                  <a:pt x="13762" y="81915"/>
                  <a:pt x="13864" y="81666"/>
                  <a:pt x="13955" y="81666"/>
                </a:cubicBezTo>
                <a:cubicBezTo>
                  <a:pt x="14000" y="81666"/>
                  <a:pt x="14043" y="81728"/>
                  <a:pt x="14075" y="81915"/>
                </a:cubicBezTo>
                <a:lnTo>
                  <a:pt x="14075" y="81631"/>
                </a:lnTo>
                <a:cubicBezTo>
                  <a:pt x="14164" y="81728"/>
                  <a:pt x="14164" y="82004"/>
                  <a:pt x="14261" y="82004"/>
                </a:cubicBezTo>
                <a:cubicBezTo>
                  <a:pt x="14261" y="81915"/>
                  <a:pt x="14164" y="81818"/>
                  <a:pt x="14164" y="81728"/>
                </a:cubicBezTo>
                <a:cubicBezTo>
                  <a:pt x="14211" y="81657"/>
                  <a:pt x="14252" y="81633"/>
                  <a:pt x="14289" y="81633"/>
                </a:cubicBezTo>
                <a:cubicBezTo>
                  <a:pt x="14362" y="81633"/>
                  <a:pt x="14418" y="81726"/>
                  <a:pt x="14467" y="81726"/>
                </a:cubicBezTo>
                <a:cubicBezTo>
                  <a:pt x="14492" y="81726"/>
                  <a:pt x="14515" y="81702"/>
                  <a:pt x="14537" y="81631"/>
                </a:cubicBezTo>
                <a:cubicBezTo>
                  <a:pt x="14634" y="81728"/>
                  <a:pt x="14634" y="81818"/>
                  <a:pt x="14634" y="81818"/>
                </a:cubicBezTo>
                <a:cubicBezTo>
                  <a:pt x="14709" y="82056"/>
                  <a:pt x="14658" y="82025"/>
                  <a:pt x="14640" y="82120"/>
                </a:cubicBezTo>
                <a:lnTo>
                  <a:pt x="14640" y="82120"/>
                </a:lnTo>
                <a:cubicBezTo>
                  <a:pt x="14648" y="82101"/>
                  <a:pt x="14670" y="82101"/>
                  <a:pt x="14723" y="82101"/>
                </a:cubicBezTo>
                <a:lnTo>
                  <a:pt x="14723" y="81915"/>
                </a:lnTo>
                <a:lnTo>
                  <a:pt x="14723" y="81728"/>
                </a:lnTo>
                <a:cubicBezTo>
                  <a:pt x="14820" y="81915"/>
                  <a:pt x="14820" y="81915"/>
                  <a:pt x="14820" y="82101"/>
                </a:cubicBezTo>
                <a:cubicBezTo>
                  <a:pt x="14910" y="82004"/>
                  <a:pt x="14910" y="81915"/>
                  <a:pt x="14910" y="81728"/>
                </a:cubicBezTo>
                <a:cubicBezTo>
                  <a:pt x="14945" y="81710"/>
                  <a:pt x="14984" y="81702"/>
                  <a:pt x="15024" y="81702"/>
                </a:cubicBezTo>
                <a:cubicBezTo>
                  <a:pt x="15200" y="81702"/>
                  <a:pt x="15415" y="81853"/>
                  <a:pt x="15566" y="82004"/>
                </a:cubicBezTo>
                <a:cubicBezTo>
                  <a:pt x="15625" y="81757"/>
                  <a:pt x="15770" y="81634"/>
                  <a:pt x="15887" y="81634"/>
                </a:cubicBezTo>
                <a:cubicBezTo>
                  <a:pt x="15946" y="81634"/>
                  <a:pt x="15998" y="81665"/>
                  <a:pt x="16028" y="81728"/>
                </a:cubicBezTo>
                <a:cubicBezTo>
                  <a:pt x="16028" y="81355"/>
                  <a:pt x="16214" y="81542"/>
                  <a:pt x="16214" y="81355"/>
                </a:cubicBezTo>
                <a:lnTo>
                  <a:pt x="16214" y="81355"/>
                </a:lnTo>
                <a:cubicBezTo>
                  <a:pt x="16170" y="81400"/>
                  <a:pt x="16101" y="81423"/>
                  <a:pt x="16031" y="81423"/>
                </a:cubicBezTo>
                <a:cubicBezTo>
                  <a:pt x="15961" y="81423"/>
                  <a:pt x="15890" y="81400"/>
                  <a:pt x="15842" y="81355"/>
                </a:cubicBezTo>
                <a:cubicBezTo>
                  <a:pt x="15921" y="81276"/>
                  <a:pt x="15984" y="81247"/>
                  <a:pt x="16038" y="81247"/>
                </a:cubicBezTo>
                <a:cubicBezTo>
                  <a:pt x="16109" y="81247"/>
                  <a:pt x="16163" y="81300"/>
                  <a:pt x="16214" y="81355"/>
                </a:cubicBezTo>
                <a:cubicBezTo>
                  <a:pt x="16214" y="81355"/>
                  <a:pt x="16214" y="81445"/>
                  <a:pt x="16311" y="81445"/>
                </a:cubicBezTo>
                <a:cubicBezTo>
                  <a:pt x="16311" y="81488"/>
                  <a:pt x="16309" y="81520"/>
                  <a:pt x="16305" y="81545"/>
                </a:cubicBezTo>
                <a:lnTo>
                  <a:pt x="16305" y="81545"/>
                </a:lnTo>
                <a:cubicBezTo>
                  <a:pt x="16323" y="81485"/>
                  <a:pt x="16339" y="81418"/>
                  <a:pt x="16363" y="81350"/>
                </a:cubicBezTo>
                <a:lnTo>
                  <a:pt x="16363" y="81350"/>
                </a:lnTo>
                <a:cubicBezTo>
                  <a:pt x="16355" y="81362"/>
                  <a:pt x="16348" y="81367"/>
                  <a:pt x="16342" y="81367"/>
                </a:cubicBezTo>
                <a:cubicBezTo>
                  <a:pt x="16309" y="81367"/>
                  <a:pt x="16290" y="81244"/>
                  <a:pt x="16244" y="81244"/>
                </a:cubicBezTo>
                <a:cubicBezTo>
                  <a:pt x="16235" y="81244"/>
                  <a:pt x="16225" y="81248"/>
                  <a:pt x="16214" y="81258"/>
                </a:cubicBezTo>
                <a:cubicBezTo>
                  <a:pt x="16247" y="81196"/>
                  <a:pt x="16278" y="81176"/>
                  <a:pt x="16309" y="81176"/>
                </a:cubicBezTo>
                <a:cubicBezTo>
                  <a:pt x="16372" y="81176"/>
                  <a:pt x="16433" y="81258"/>
                  <a:pt x="16498" y="81258"/>
                </a:cubicBezTo>
                <a:cubicBezTo>
                  <a:pt x="16498" y="81445"/>
                  <a:pt x="16498" y="81445"/>
                  <a:pt x="16401" y="81445"/>
                </a:cubicBezTo>
                <a:cubicBezTo>
                  <a:pt x="16449" y="81445"/>
                  <a:pt x="16567" y="81491"/>
                  <a:pt x="16672" y="81491"/>
                </a:cubicBezTo>
                <a:cubicBezTo>
                  <a:pt x="16777" y="81491"/>
                  <a:pt x="16870" y="81445"/>
                  <a:pt x="16870" y="81258"/>
                </a:cubicBezTo>
                <a:cubicBezTo>
                  <a:pt x="16960" y="81445"/>
                  <a:pt x="16870" y="81542"/>
                  <a:pt x="16960" y="81818"/>
                </a:cubicBezTo>
                <a:cubicBezTo>
                  <a:pt x="16874" y="81776"/>
                  <a:pt x="16788" y="81715"/>
                  <a:pt x="16712" y="81715"/>
                </a:cubicBezTo>
                <a:cubicBezTo>
                  <a:pt x="16622" y="81715"/>
                  <a:pt x="16546" y="81799"/>
                  <a:pt x="16498" y="82101"/>
                </a:cubicBezTo>
                <a:cubicBezTo>
                  <a:pt x="16515" y="82083"/>
                  <a:pt x="16528" y="82074"/>
                  <a:pt x="16539" y="82074"/>
                </a:cubicBezTo>
                <a:cubicBezTo>
                  <a:pt x="16587" y="82074"/>
                  <a:pt x="16587" y="82226"/>
                  <a:pt x="16587" y="82377"/>
                </a:cubicBezTo>
                <a:cubicBezTo>
                  <a:pt x="16637" y="82377"/>
                  <a:pt x="16709" y="82402"/>
                  <a:pt x="16769" y="82402"/>
                </a:cubicBezTo>
                <a:cubicBezTo>
                  <a:pt x="16826" y="82402"/>
                  <a:pt x="16870" y="82379"/>
                  <a:pt x="16870" y="82287"/>
                </a:cubicBezTo>
                <a:cubicBezTo>
                  <a:pt x="16960" y="82287"/>
                  <a:pt x="16960" y="82377"/>
                  <a:pt x="16960" y="82474"/>
                </a:cubicBezTo>
                <a:cubicBezTo>
                  <a:pt x="17014" y="82438"/>
                  <a:pt x="17064" y="82426"/>
                  <a:pt x="17112" y="82426"/>
                </a:cubicBezTo>
                <a:cubicBezTo>
                  <a:pt x="17211" y="82426"/>
                  <a:pt x="17297" y="82478"/>
                  <a:pt x="17378" y="82478"/>
                </a:cubicBezTo>
                <a:cubicBezTo>
                  <a:pt x="17462" y="82478"/>
                  <a:pt x="17539" y="82422"/>
                  <a:pt x="17616" y="82190"/>
                </a:cubicBezTo>
                <a:cubicBezTo>
                  <a:pt x="17543" y="82190"/>
                  <a:pt x="17525" y="82351"/>
                  <a:pt x="17520" y="82351"/>
                </a:cubicBezTo>
                <a:cubicBezTo>
                  <a:pt x="17519" y="82351"/>
                  <a:pt x="17519" y="82333"/>
                  <a:pt x="17519" y="82287"/>
                </a:cubicBezTo>
                <a:cubicBezTo>
                  <a:pt x="17519" y="82192"/>
                  <a:pt x="17544" y="82169"/>
                  <a:pt x="17581" y="82169"/>
                </a:cubicBezTo>
                <a:cubicBezTo>
                  <a:pt x="17616" y="82169"/>
                  <a:pt x="17662" y="82190"/>
                  <a:pt x="17705" y="82190"/>
                </a:cubicBezTo>
                <a:lnTo>
                  <a:pt x="17705" y="82377"/>
                </a:lnTo>
                <a:cubicBezTo>
                  <a:pt x="17713" y="82370"/>
                  <a:pt x="17721" y="82367"/>
                  <a:pt x="17731" y="82367"/>
                </a:cubicBezTo>
                <a:cubicBezTo>
                  <a:pt x="17807" y="82367"/>
                  <a:pt x="17944" y="82567"/>
                  <a:pt x="18078" y="82567"/>
                </a:cubicBezTo>
                <a:cubicBezTo>
                  <a:pt x="18143" y="82567"/>
                  <a:pt x="18208" y="82519"/>
                  <a:pt x="18265" y="82377"/>
                </a:cubicBezTo>
                <a:cubicBezTo>
                  <a:pt x="18293" y="82487"/>
                  <a:pt x="18338" y="82516"/>
                  <a:pt x="18389" y="82516"/>
                </a:cubicBezTo>
                <a:cubicBezTo>
                  <a:pt x="18443" y="82516"/>
                  <a:pt x="18504" y="82484"/>
                  <a:pt x="18561" y="82484"/>
                </a:cubicBezTo>
                <a:cubicBezTo>
                  <a:pt x="18632" y="82484"/>
                  <a:pt x="18697" y="82533"/>
                  <a:pt x="18734" y="82749"/>
                </a:cubicBezTo>
                <a:cubicBezTo>
                  <a:pt x="18734" y="82563"/>
                  <a:pt x="18734" y="82377"/>
                  <a:pt x="18824" y="82287"/>
                </a:cubicBezTo>
                <a:cubicBezTo>
                  <a:pt x="18824" y="82395"/>
                  <a:pt x="18856" y="82502"/>
                  <a:pt x="18883" y="82502"/>
                </a:cubicBezTo>
                <a:cubicBezTo>
                  <a:pt x="18903" y="82502"/>
                  <a:pt x="18921" y="82445"/>
                  <a:pt x="18921" y="82287"/>
                </a:cubicBezTo>
                <a:cubicBezTo>
                  <a:pt x="19018" y="82385"/>
                  <a:pt x="19123" y="82412"/>
                  <a:pt x="19228" y="82412"/>
                </a:cubicBezTo>
                <a:cubicBezTo>
                  <a:pt x="19357" y="82412"/>
                  <a:pt x="19488" y="82372"/>
                  <a:pt x="19612" y="82372"/>
                </a:cubicBezTo>
                <a:cubicBezTo>
                  <a:pt x="19772" y="82372"/>
                  <a:pt x="19921" y="82439"/>
                  <a:pt x="20039" y="82749"/>
                </a:cubicBezTo>
                <a:cubicBezTo>
                  <a:pt x="20128" y="82749"/>
                  <a:pt x="20128" y="82563"/>
                  <a:pt x="20128" y="82563"/>
                </a:cubicBezTo>
                <a:lnTo>
                  <a:pt x="20128" y="82846"/>
                </a:lnTo>
                <a:cubicBezTo>
                  <a:pt x="20177" y="82705"/>
                  <a:pt x="20201" y="82681"/>
                  <a:pt x="20224" y="82681"/>
                </a:cubicBezTo>
                <a:cubicBezTo>
                  <a:pt x="20236" y="82681"/>
                  <a:pt x="20248" y="82687"/>
                  <a:pt x="20263" y="82687"/>
                </a:cubicBezTo>
                <a:cubicBezTo>
                  <a:pt x="20277" y="82687"/>
                  <a:pt x="20293" y="82681"/>
                  <a:pt x="20315" y="82660"/>
                </a:cubicBezTo>
                <a:cubicBezTo>
                  <a:pt x="20315" y="82660"/>
                  <a:pt x="20128" y="82377"/>
                  <a:pt x="20315" y="82377"/>
                </a:cubicBezTo>
                <a:cubicBezTo>
                  <a:pt x="20299" y="82345"/>
                  <a:pt x="20284" y="82332"/>
                  <a:pt x="20268" y="82332"/>
                </a:cubicBezTo>
                <a:cubicBezTo>
                  <a:pt x="20252" y="82332"/>
                  <a:pt x="20236" y="82345"/>
                  <a:pt x="20220" y="82364"/>
                </a:cubicBezTo>
                <a:lnTo>
                  <a:pt x="20220" y="82364"/>
                </a:lnTo>
                <a:cubicBezTo>
                  <a:pt x="20191" y="82282"/>
                  <a:pt x="20170" y="82254"/>
                  <a:pt x="20154" y="82254"/>
                </a:cubicBezTo>
                <a:cubicBezTo>
                  <a:pt x="20118" y="82254"/>
                  <a:pt x="20098" y="82377"/>
                  <a:pt x="20039" y="82377"/>
                </a:cubicBezTo>
                <a:cubicBezTo>
                  <a:pt x="20128" y="82101"/>
                  <a:pt x="20225" y="82101"/>
                  <a:pt x="20315" y="82101"/>
                </a:cubicBezTo>
                <a:cubicBezTo>
                  <a:pt x="20225" y="82046"/>
                  <a:pt x="20132" y="82026"/>
                  <a:pt x="20036" y="82026"/>
                </a:cubicBezTo>
                <a:cubicBezTo>
                  <a:pt x="19798" y="82026"/>
                  <a:pt x="19545" y="82149"/>
                  <a:pt x="19299" y="82149"/>
                </a:cubicBezTo>
                <a:cubicBezTo>
                  <a:pt x="19135" y="82149"/>
                  <a:pt x="18975" y="82095"/>
                  <a:pt x="18824" y="81915"/>
                </a:cubicBezTo>
                <a:cubicBezTo>
                  <a:pt x="18734" y="81915"/>
                  <a:pt x="18734" y="82101"/>
                  <a:pt x="18734" y="82190"/>
                </a:cubicBezTo>
                <a:cubicBezTo>
                  <a:pt x="18651" y="82190"/>
                  <a:pt x="18639" y="81986"/>
                  <a:pt x="18638" y="81986"/>
                </a:cubicBezTo>
                <a:cubicBezTo>
                  <a:pt x="18637" y="81986"/>
                  <a:pt x="18637" y="81992"/>
                  <a:pt x="18637" y="82004"/>
                </a:cubicBezTo>
                <a:cubicBezTo>
                  <a:pt x="18616" y="82115"/>
                  <a:pt x="18594" y="82153"/>
                  <a:pt x="18574" y="82153"/>
                </a:cubicBezTo>
                <a:cubicBezTo>
                  <a:pt x="18531" y="82153"/>
                  <a:pt x="18492" y="81991"/>
                  <a:pt x="18470" y="81991"/>
                </a:cubicBezTo>
                <a:cubicBezTo>
                  <a:pt x="18458" y="81991"/>
                  <a:pt x="18451" y="82039"/>
                  <a:pt x="18451" y="82190"/>
                </a:cubicBezTo>
                <a:cubicBezTo>
                  <a:pt x="18361" y="82004"/>
                  <a:pt x="18361" y="81818"/>
                  <a:pt x="18265" y="81728"/>
                </a:cubicBezTo>
                <a:lnTo>
                  <a:pt x="18265" y="81915"/>
                </a:lnTo>
                <a:cubicBezTo>
                  <a:pt x="18265" y="81765"/>
                  <a:pt x="18190" y="81735"/>
                  <a:pt x="18101" y="81735"/>
                </a:cubicBezTo>
                <a:cubicBezTo>
                  <a:pt x="18043" y="81735"/>
                  <a:pt x="17979" y="81748"/>
                  <a:pt x="17925" y="81748"/>
                </a:cubicBezTo>
                <a:cubicBezTo>
                  <a:pt x="17855" y="81748"/>
                  <a:pt x="17802" y="81727"/>
                  <a:pt x="17802" y="81631"/>
                </a:cubicBezTo>
                <a:cubicBezTo>
                  <a:pt x="17761" y="81711"/>
                  <a:pt x="17721" y="81740"/>
                  <a:pt x="17674" y="81740"/>
                </a:cubicBezTo>
                <a:cubicBezTo>
                  <a:pt x="17612" y="81740"/>
                  <a:pt x="17537" y="81687"/>
                  <a:pt x="17430" y="81631"/>
                </a:cubicBezTo>
                <a:cubicBezTo>
                  <a:pt x="17474" y="81400"/>
                  <a:pt x="17543" y="81331"/>
                  <a:pt x="17613" y="81331"/>
                </a:cubicBezTo>
                <a:cubicBezTo>
                  <a:pt x="17683" y="81331"/>
                  <a:pt x="17754" y="81400"/>
                  <a:pt x="17802" y="81445"/>
                </a:cubicBezTo>
                <a:cubicBezTo>
                  <a:pt x="17857" y="81278"/>
                  <a:pt x="17946" y="81245"/>
                  <a:pt x="18030" y="81245"/>
                </a:cubicBezTo>
                <a:cubicBezTo>
                  <a:pt x="18085" y="81245"/>
                  <a:pt x="18137" y="81258"/>
                  <a:pt x="18175" y="81258"/>
                </a:cubicBezTo>
                <a:cubicBezTo>
                  <a:pt x="18265" y="81072"/>
                  <a:pt x="18175" y="81169"/>
                  <a:pt x="18175" y="80983"/>
                </a:cubicBezTo>
                <a:lnTo>
                  <a:pt x="18175" y="80796"/>
                </a:lnTo>
                <a:cubicBezTo>
                  <a:pt x="18211" y="80796"/>
                  <a:pt x="18249" y="80780"/>
                  <a:pt x="18287" y="80780"/>
                </a:cubicBezTo>
                <a:cubicBezTo>
                  <a:pt x="18342" y="80780"/>
                  <a:pt x="18398" y="80814"/>
                  <a:pt x="18451" y="80983"/>
                </a:cubicBezTo>
                <a:cubicBezTo>
                  <a:pt x="18637" y="80886"/>
                  <a:pt x="18824" y="81072"/>
                  <a:pt x="19010" y="80513"/>
                </a:cubicBezTo>
                <a:cubicBezTo>
                  <a:pt x="19107" y="80610"/>
                  <a:pt x="19107" y="80699"/>
                  <a:pt x="19196" y="80699"/>
                </a:cubicBezTo>
                <a:cubicBezTo>
                  <a:pt x="19293" y="80610"/>
                  <a:pt x="19107" y="80610"/>
                  <a:pt x="19107" y="80610"/>
                </a:cubicBezTo>
                <a:cubicBezTo>
                  <a:pt x="19163" y="80494"/>
                  <a:pt x="19221" y="80413"/>
                  <a:pt x="19302" y="80413"/>
                </a:cubicBezTo>
                <a:cubicBezTo>
                  <a:pt x="19352" y="80413"/>
                  <a:pt x="19409" y="80443"/>
                  <a:pt x="19480" y="80513"/>
                </a:cubicBezTo>
                <a:cubicBezTo>
                  <a:pt x="19480" y="80545"/>
                  <a:pt x="19469" y="80556"/>
                  <a:pt x="19451" y="80556"/>
                </a:cubicBezTo>
                <a:cubicBezTo>
                  <a:pt x="19416" y="80556"/>
                  <a:pt x="19353" y="80513"/>
                  <a:pt x="19293" y="80513"/>
                </a:cubicBezTo>
                <a:cubicBezTo>
                  <a:pt x="19330" y="80704"/>
                  <a:pt x="19367" y="80756"/>
                  <a:pt x="19405" y="80756"/>
                </a:cubicBezTo>
                <a:cubicBezTo>
                  <a:pt x="19450" y="80756"/>
                  <a:pt x="19494" y="80685"/>
                  <a:pt x="19538" y="80685"/>
                </a:cubicBezTo>
                <a:cubicBezTo>
                  <a:pt x="19548" y="80685"/>
                  <a:pt x="19559" y="80689"/>
                  <a:pt x="19569" y="80699"/>
                </a:cubicBezTo>
                <a:lnTo>
                  <a:pt x="19569" y="80513"/>
                </a:lnTo>
                <a:cubicBezTo>
                  <a:pt x="19640" y="80376"/>
                  <a:pt x="19760" y="80292"/>
                  <a:pt x="19853" y="80292"/>
                </a:cubicBezTo>
                <a:cubicBezTo>
                  <a:pt x="19887" y="80292"/>
                  <a:pt x="19918" y="80303"/>
                  <a:pt x="19942" y="80327"/>
                </a:cubicBezTo>
                <a:cubicBezTo>
                  <a:pt x="20039" y="80610"/>
                  <a:pt x="19942" y="80424"/>
                  <a:pt x="19942" y="80610"/>
                </a:cubicBezTo>
                <a:cubicBezTo>
                  <a:pt x="19942" y="80610"/>
                  <a:pt x="19985" y="80484"/>
                  <a:pt x="20014" y="80484"/>
                </a:cubicBezTo>
                <a:cubicBezTo>
                  <a:pt x="20028" y="80484"/>
                  <a:pt x="20039" y="80515"/>
                  <a:pt x="20039" y="80610"/>
                </a:cubicBezTo>
                <a:cubicBezTo>
                  <a:pt x="20079" y="80526"/>
                  <a:pt x="20121" y="80480"/>
                  <a:pt x="20163" y="80480"/>
                </a:cubicBezTo>
                <a:cubicBezTo>
                  <a:pt x="20214" y="80480"/>
                  <a:pt x="20266" y="80548"/>
                  <a:pt x="20315" y="80699"/>
                </a:cubicBezTo>
                <a:cubicBezTo>
                  <a:pt x="20315" y="80513"/>
                  <a:pt x="20412" y="80513"/>
                  <a:pt x="20501" y="80513"/>
                </a:cubicBezTo>
                <a:cubicBezTo>
                  <a:pt x="20315" y="80327"/>
                  <a:pt x="20225" y="80513"/>
                  <a:pt x="20039" y="80237"/>
                </a:cubicBezTo>
                <a:cubicBezTo>
                  <a:pt x="20088" y="80081"/>
                  <a:pt x="20140" y="80011"/>
                  <a:pt x="20191" y="80011"/>
                </a:cubicBezTo>
                <a:cubicBezTo>
                  <a:pt x="20233" y="80011"/>
                  <a:pt x="20275" y="80057"/>
                  <a:pt x="20315" y="80140"/>
                </a:cubicBezTo>
                <a:cubicBezTo>
                  <a:pt x="20315" y="80024"/>
                  <a:pt x="20351" y="79999"/>
                  <a:pt x="20403" y="79999"/>
                </a:cubicBezTo>
                <a:cubicBezTo>
                  <a:pt x="20445" y="79999"/>
                  <a:pt x="20498" y="80015"/>
                  <a:pt x="20551" y="80015"/>
                </a:cubicBezTo>
                <a:cubicBezTo>
                  <a:pt x="20646" y="80015"/>
                  <a:pt x="20742" y="79963"/>
                  <a:pt x="20784" y="79678"/>
                </a:cubicBezTo>
                <a:cubicBezTo>
                  <a:pt x="20825" y="79706"/>
                  <a:pt x="20862" y="79717"/>
                  <a:pt x="20896" y="79717"/>
                </a:cubicBezTo>
                <a:cubicBezTo>
                  <a:pt x="21046" y="79717"/>
                  <a:pt x="21142" y="79503"/>
                  <a:pt x="21283" y="79503"/>
                </a:cubicBezTo>
                <a:cubicBezTo>
                  <a:pt x="21327" y="79503"/>
                  <a:pt x="21376" y="79525"/>
                  <a:pt x="21433" y="79581"/>
                </a:cubicBezTo>
                <a:cubicBezTo>
                  <a:pt x="21379" y="79414"/>
                  <a:pt x="21459" y="79381"/>
                  <a:pt x="21552" y="79381"/>
                </a:cubicBezTo>
                <a:cubicBezTo>
                  <a:pt x="21612" y="79381"/>
                  <a:pt x="21678" y="79395"/>
                  <a:pt x="21716" y="79395"/>
                </a:cubicBezTo>
                <a:cubicBezTo>
                  <a:pt x="21806" y="79678"/>
                  <a:pt x="21716" y="79581"/>
                  <a:pt x="21619" y="79678"/>
                </a:cubicBezTo>
                <a:cubicBezTo>
                  <a:pt x="21619" y="79609"/>
                  <a:pt x="21619" y="79544"/>
                  <a:pt x="21587" y="79544"/>
                </a:cubicBezTo>
                <a:cubicBezTo>
                  <a:pt x="21574" y="79544"/>
                  <a:pt x="21556" y="79555"/>
                  <a:pt x="21530" y="79581"/>
                </a:cubicBezTo>
                <a:cubicBezTo>
                  <a:pt x="21530" y="79768"/>
                  <a:pt x="21599" y="79861"/>
                  <a:pt x="21668" y="79861"/>
                </a:cubicBezTo>
                <a:cubicBezTo>
                  <a:pt x="21737" y="79861"/>
                  <a:pt x="21806" y="79768"/>
                  <a:pt x="21806" y="79581"/>
                </a:cubicBezTo>
                <a:cubicBezTo>
                  <a:pt x="22089" y="79581"/>
                  <a:pt x="22275" y="79581"/>
                  <a:pt x="22551" y="79119"/>
                </a:cubicBezTo>
                <a:lnTo>
                  <a:pt x="22551" y="79119"/>
                </a:lnTo>
                <a:cubicBezTo>
                  <a:pt x="22551" y="79208"/>
                  <a:pt x="22462" y="79305"/>
                  <a:pt x="22462" y="79395"/>
                </a:cubicBezTo>
                <a:cubicBezTo>
                  <a:pt x="22507" y="79395"/>
                  <a:pt x="22652" y="79420"/>
                  <a:pt x="22807" y="79420"/>
                </a:cubicBezTo>
                <a:cubicBezTo>
                  <a:pt x="22956" y="79420"/>
                  <a:pt x="23116" y="79397"/>
                  <a:pt x="23207" y="79305"/>
                </a:cubicBezTo>
                <a:cubicBezTo>
                  <a:pt x="23265" y="79363"/>
                  <a:pt x="23322" y="79385"/>
                  <a:pt x="23383" y="79385"/>
                </a:cubicBezTo>
                <a:cubicBezTo>
                  <a:pt x="23517" y="79385"/>
                  <a:pt x="23665" y="79275"/>
                  <a:pt x="23856" y="79208"/>
                </a:cubicBezTo>
                <a:lnTo>
                  <a:pt x="23856" y="79208"/>
                </a:lnTo>
                <a:cubicBezTo>
                  <a:pt x="23856" y="79305"/>
                  <a:pt x="23856" y="79305"/>
                  <a:pt x="23766" y="79305"/>
                </a:cubicBezTo>
                <a:cubicBezTo>
                  <a:pt x="23908" y="79325"/>
                  <a:pt x="24045" y="79331"/>
                  <a:pt x="24178" y="79331"/>
                </a:cubicBezTo>
                <a:cubicBezTo>
                  <a:pt x="24430" y="79331"/>
                  <a:pt x="24668" y="79308"/>
                  <a:pt x="24890" y="79308"/>
                </a:cubicBezTo>
                <a:cubicBezTo>
                  <a:pt x="25086" y="79308"/>
                  <a:pt x="25271" y="79326"/>
                  <a:pt x="25444" y="79395"/>
                </a:cubicBezTo>
                <a:lnTo>
                  <a:pt x="25444" y="79119"/>
                </a:lnTo>
                <a:cubicBezTo>
                  <a:pt x="25471" y="79033"/>
                  <a:pt x="25499" y="78999"/>
                  <a:pt x="25524" y="78999"/>
                </a:cubicBezTo>
                <a:cubicBezTo>
                  <a:pt x="25583" y="78999"/>
                  <a:pt x="25630" y="79176"/>
                  <a:pt x="25630" y="79305"/>
                </a:cubicBezTo>
                <a:cubicBezTo>
                  <a:pt x="25649" y="79227"/>
                  <a:pt x="25693" y="79198"/>
                  <a:pt x="25755" y="79198"/>
                </a:cubicBezTo>
                <a:cubicBezTo>
                  <a:pt x="25923" y="79198"/>
                  <a:pt x="26220" y="79413"/>
                  <a:pt x="26482" y="79413"/>
                </a:cubicBezTo>
                <a:cubicBezTo>
                  <a:pt x="26578" y="79413"/>
                  <a:pt x="26669" y="79384"/>
                  <a:pt x="26748" y="79305"/>
                </a:cubicBezTo>
                <a:lnTo>
                  <a:pt x="26748" y="79208"/>
                </a:lnTo>
                <a:cubicBezTo>
                  <a:pt x="26748" y="79195"/>
                  <a:pt x="26750" y="79190"/>
                  <a:pt x="26754" y="79190"/>
                </a:cubicBezTo>
                <a:cubicBezTo>
                  <a:pt x="26765" y="79190"/>
                  <a:pt x="26792" y="79245"/>
                  <a:pt x="26812" y="79245"/>
                </a:cubicBezTo>
                <a:cubicBezTo>
                  <a:pt x="26826" y="79245"/>
                  <a:pt x="26838" y="79217"/>
                  <a:pt x="26838" y="79119"/>
                </a:cubicBezTo>
                <a:cubicBezTo>
                  <a:pt x="26886" y="79257"/>
                  <a:pt x="26979" y="79279"/>
                  <a:pt x="27084" y="79279"/>
                </a:cubicBezTo>
                <a:cubicBezTo>
                  <a:pt x="27134" y="79279"/>
                  <a:pt x="27186" y="79274"/>
                  <a:pt x="27238" y="79274"/>
                </a:cubicBezTo>
                <a:cubicBezTo>
                  <a:pt x="27294" y="79274"/>
                  <a:pt x="27348" y="79280"/>
                  <a:pt x="27397" y="79305"/>
                </a:cubicBezTo>
                <a:lnTo>
                  <a:pt x="27397" y="79022"/>
                </a:lnTo>
                <a:lnTo>
                  <a:pt x="27494" y="79022"/>
                </a:lnTo>
                <a:cubicBezTo>
                  <a:pt x="27583" y="79119"/>
                  <a:pt x="27494" y="79208"/>
                  <a:pt x="27494" y="79395"/>
                </a:cubicBezTo>
                <a:cubicBezTo>
                  <a:pt x="27636" y="79252"/>
                  <a:pt x="27779" y="79057"/>
                  <a:pt x="27878" y="79057"/>
                </a:cubicBezTo>
                <a:cubicBezTo>
                  <a:pt x="27909" y="79057"/>
                  <a:pt x="27935" y="79075"/>
                  <a:pt x="27956" y="79119"/>
                </a:cubicBezTo>
                <a:cubicBezTo>
                  <a:pt x="27956" y="78933"/>
                  <a:pt x="28053" y="78933"/>
                  <a:pt x="28053" y="78836"/>
                </a:cubicBezTo>
                <a:cubicBezTo>
                  <a:pt x="28072" y="78857"/>
                  <a:pt x="28092" y="78864"/>
                  <a:pt x="28112" y="78864"/>
                </a:cubicBezTo>
                <a:cubicBezTo>
                  <a:pt x="28165" y="78864"/>
                  <a:pt x="28220" y="78811"/>
                  <a:pt x="28273" y="78811"/>
                </a:cubicBezTo>
                <a:cubicBezTo>
                  <a:pt x="28292" y="78811"/>
                  <a:pt x="28310" y="78817"/>
                  <a:pt x="28329" y="78836"/>
                </a:cubicBezTo>
                <a:cubicBezTo>
                  <a:pt x="28329" y="78560"/>
                  <a:pt x="28239" y="78649"/>
                  <a:pt x="28239" y="78463"/>
                </a:cubicBezTo>
                <a:lnTo>
                  <a:pt x="28239" y="78463"/>
                </a:lnTo>
                <a:cubicBezTo>
                  <a:pt x="28262" y="78471"/>
                  <a:pt x="28283" y="78474"/>
                  <a:pt x="28305" y="78474"/>
                </a:cubicBezTo>
                <a:cubicBezTo>
                  <a:pt x="28493" y="78474"/>
                  <a:pt x="28643" y="78199"/>
                  <a:pt x="28824" y="78199"/>
                </a:cubicBezTo>
                <a:cubicBezTo>
                  <a:pt x="28874" y="78199"/>
                  <a:pt x="28928" y="78221"/>
                  <a:pt x="28985" y="78277"/>
                </a:cubicBezTo>
                <a:cubicBezTo>
                  <a:pt x="29020" y="78128"/>
                  <a:pt x="29012" y="78098"/>
                  <a:pt x="28989" y="78098"/>
                </a:cubicBezTo>
                <a:cubicBezTo>
                  <a:pt x="28974" y="78098"/>
                  <a:pt x="28952" y="78112"/>
                  <a:pt x="28932" y="78112"/>
                </a:cubicBezTo>
                <a:cubicBezTo>
                  <a:pt x="28908" y="78112"/>
                  <a:pt x="28888" y="78091"/>
                  <a:pt x="28888" y="78001"/>
                </a:cubicBezTo>
                <a:cubicBezTo>
                  <a:pt x="28912" y="77976"/>
                  <a:pt x="28939" y="77966"/>
                  <a:pt x="28966" y="77966"/>
                </a:cubicBezTo>
                <a:cubicBezTo>
                  <a:pt x="29090" y="77966"/>
                  <a:pt x="29239" y="78170"/>
                  <a:pt x="29373" y="78170"/>
                </a:cubicBezTo>
                <a:cubicBezTo>
                  <a:pt x="29435" y="78170"/>
                  <a:pt x="29493" y="78127"/>
                  <a:pt x="29544" y="78001"/>
                </a:cubicBezTo>
                <a:lnTo>
                  <a:pt x="29544" y="78187"/>
                </a:lnTo>
                <a:cubicBezTo>
                  <a:pt x="29647" y="78031"/>
                  <a:pt x="29750" y="77961"/>
                  <a:pt x="29852" y="77961"/>
                </a:cubicBezTo>
                <a:cubicBezTo>
                  <a:pt x="29936" y="77961"/>
                  <a:pt x="30019" y="78007"/>
                  <a:pt x="30103" y="78090"/>
                </a:cubicBezTo>
                <a:cubicBezTo>
                  <a:pt x="30103" y="77618"/>
                  <a:pt x="30201" y="77543"/>
                  <a:pt x="30326" y="77543"/>
                </a:cubicBezTo>
                <a:cubicBezTo>
                  <a:pt x="30385" y="77543"/>
                  <a:pt x="30450" y="77560"/>
                  <a:pt x="30512" y="77560"/>
                </a:cubicBezTo>
                <a:cubicBezTo>
                  <a:pt x="30604" y="77560"/>
                  <a:pt x="30692" y="77523"/>
                  <a:pt x="30751" y="77345"/>
                </a:cubicBezTo>
                <a:cubicBezTo>
                  <a:pt x="30786" y="77411"/>
                  <a:pt x="30843" y="77443"/>
                  <a:pt x="30907" y="77443"/>
                </a:cubicBezTo>
                <a:cubicBezTo>
                  <a:pt x="31022" y="77443"/>
                  <a:pt x="31159" y="77341"/>
                  <a:pt x="31221" y="77158"/>
                </a:cubicBezTo>
                <a:cubicBezTo>
                  <a:pt x="31311" y="77255"/>
                  <a:pt x="31311" y="77345"/>
                  <a:pt x="31311" y="77442"/>
                </a:cubicBezTo>
                <a:cubicBezTo>
                  <a:pt x="31408" y="77442"/>
                  <a:pt x="31311" y="77345"/>
                  <a:pt x="31311" y="77158"/>
                </a:cubicBezTo>
                <a:cubicBezTo>
                  <a:pt x="31408" y="77158"/>
                  <a:pt x="31408" y="77345"/>
                  <a:pt x="31497" y="77345"/>
                </a:cubicBezTo>
                <a:lnTo>
                  <a:pt x="31497" y="77255"/>
                </a:lnTo>
                <a:cubicBezTo>
                  <a:pt x="31497" y="77091"/>
                  <a:pt x="31530" y="76991"/>
                  <a:pt x="31575" y="76991"/>
                </a:cubicBezTo>
                <a:cubicBezTo>
                  <a:pt x="31607" y="76991"/>
                  <a:pt x="31646" y="77043"/>
                  <a:pt x="31683" y="77158"/>
                </a:cubicBezTo>
                <a:cubicBezTo>
                  <a:pt x="31780" y="77069"/>
                  <a:pt x="31780" y="76882"/>
                  <a:pt x="31870" y="76786"/>
                </a:cubicBezTo>
                <a:cubicBezTo>
                  <a:pt x="31878" y="76778"/>
                  <a:pt x="31885" y="76774"/>
                  <a:pt x="31891" y="76774"/>
                </a:cubicBezTo>
                <a:cubicBezTo>
                  <a:pt x="31951" y="76774"/>
                  <a:pt x="31878" y="77158"/>
                  <a:pt x="31967" y="77158"/>
                </a:cubicBezTo>
                <a:cubicBezTo>
                  <a:pt x="32006" y="76787"/>
                  <a:pt x="32102" y="76728"/>
                  <a:pt x="32196" y="76728"/>
                </a:cubicBezTo>
                <a:cubicBezTo>
                  <a:pt x="32240" y="76728"/>
                  <a:pt x="32283" y="76741"/>
                  <a:pt x="32321" y="76741"/>
                </a:cubicBezTo>
                <a:cubicBezTo>
                  <a:pt x="32383" y="76741"/>
                  <a:pt x="32429" y="76705"/>
                  <a:pt x="32429" y="76510"/>
                </a:cubicBezTo>
                <a:cubicBezTo>
                  <a:pt x="32483" y="76536"/>
                  <a:pt x="32537" y="76547"/>
                  <a:pt x="32594" y="76547"/>
                </a:cubicBezTo>
                <a:cubicBezTo>
                  <a:pt x="32732" y="76547"/>
                  <a:pt x="32884" y="76482"/>
                  <a:pt x="33085" y="76413"/>
                </a:cubicBezTo>
                <a:cubicBezTo>
                  <a:pt x="32988" y="76226"/>
                  <a:pt x="32988" y="76137"/>
                  <a:pt x="33085" y="76040"/>
                </a:cubicBezTo>
                <a:cubicBezTo>
                  <a:pt x="33076" y="76032"/>
                  <a:pt x="33068" y="76028"/>
                  <a:pt x="33060" y="76028"/>
                </a:cubicBezTo>
                <a:cubicBezTo>
                  <a:pt x="33011" y="76028"/>
                  <a:pt x="32987" y="76188"/>
                  <a:pt x="32925" y="76188"/>
                </a:cubicBezTo>
                <a:cubicBezTo>
                  <a:pt x="32896" y="76188"/>
                  <a:pt x="32857" y="76150"/>
                  <a:pt x="32802" y="76040"/>
                </a:cubicBezTo>
                <a:cubicBezTo>
                  <a:pt x="32880" y="75889"/>
                  <a:pt x="32895" y="75738"/>
                  <a:pt x="32946" y="75738"/>
                </a:cubicBezTo>
                <a:cubicBezTo>
                  <a:pt x="32957" y="75738"/>
                  <a:pt x="32971" y="75746"/>
                  <a:pt x="32988" y="75764"/>
                </a:cubicBezTo>
                <a:cubicBezTo>
                  <a:pt x="32802" y="75854"/>
                  <a:pt x="32898" y="75854"/>
                  <a:pt x="33085" y="75854"/>
                </a:cubicBezTo>
                <a:cubicBezTo>
                  <a:pt x="32988" y="75854"/>
                  <a:pt x="32988" y="75667"/>
                  <a:pt x="32988" y="75481"/>
                </a:cubicBezTo>
                <a:cubicBezTo>
                  <a:pt x="32930" y="75511"/>
                  <a:pt x="32853" y="75532"/>
                  <a:pt x="32773" y="75532"/>
                </a:cubicBezTo>
                <a:cubicBezTo>
                  <a:pt x="32596" y="75532"/>
                  <a:pt x="32401" y="75431"/>
                  <a:pt x="32339" y="75108"/>
                </a:cubicBezTo>
                <a:lnTo>
                  <a:pt x="32526" y="75019"/>
                </a:lnTo>
                <a:lnTo>
                  <a:pt x="32526" y="75295"/>
                </a:lnTo>
                <a:cubicBezTo>
                  <a:pt x="32526" y="75343"/>
                  <a:pt x="32526" y="75343"/>
                  <a:pt x="32537" y="75343"/>
                </a:cubicBezTo>
                <a:cubicBezTo>
                  <a:pt x="32548" y="75343"/>
                  <a:pt x="32570" y="75343"/>
                  <a:pt x="32615" y="75391"/>
                </a:cubicBezTo>
                <a:cubicBezTo>
                  <a:pt x="32526" y="75108"/>
                  <a:pt x="32615" y="75108"/>
                  <a:pt x="32615" y="74922"/>
                </a:cubicBezTo>
                <a:lnTo>
                  <a:pt x="32526" y="74922"/>
                </a:lnTo>
                <a:cubicBezTo>
                  <a:pt x="32526" y="74739"/>
                  <a:pt x="32571" y="74714"/>
                  <a:pt x="32627" y="74714"/>
                </a:cubicBezTo>
                <a:cubicBezTo>
                  <a:pt x="32648" y="74714"/>
                  <a:pt x="32671" y="74718"/>
                  <a:pt x="32693" y="74718"/>
                </a:cubicBezTo>
                <a:cubicBezTo>
                  <a:pt x="32733" y="74718"/>
                  <a:pt x="32773" y="74707"/>
                  <a:pt x="32802" y="74646"/>
                </a:cubicBezTo>
                <a:cubicBezTo>
                  <a:pt x="32802" y="74561"/>
                  <a:pt x="32794" y="74535"/>
                  <a:pt x="32780" y="74535"/>
                </a:cubicBezTo>
                <a:cubicBezTo>
                  <a:pt x="32758" y="74535"/>
                  <a:pt x="32720" y="74604"/>
                  <a:pt x="32677" y="74604"/>
                </a:cubicBezTo>
                <a:cubicBezTo>
                  <a:pt x="32657" y="74604"/>
                  <a:pt x="32636" y="74590"/>
                  <a:pt x="32615" y="74549"/>
                </a:cubicBezTo>
                <a:cubicBezTo>
                  <a:pt x="32663" y="74366"/>
                  <a:pt x="32708" y="74341"/>
                  <a:pt x="32754" y="74341"/>
                </a:cubicBezTo>
                <a:cubicBezTo>
                  <a:pt x="32771" y="74341"/>
                  <a:pt x="32789" y="74345"/>
                  <a:pt x="32806" y="74345"/>
                </a:cubicBezTo>
                <a:cubicBezTo>
                  <a:pt x="32836" y="74345"/>
                  <a:pt x="32867" y="74334"/>
                  <a:pt x="32898" y="74273"/>
                </a:cubicBezTo>
                <a:cubicBezTo>
                  <a:pt x="32850" y="74038"/>
                  <a:pt x="32779" y="73992"/>
                  <a:pt x="32709" y="73992"/>
                </a:cubicBezTo>
                <a:cubicBezTo>
                  <a:pt x="32663" y="73992"/>
                  <a:pt x="32618" y="74012"/>
                  <a:pt x="32579" y="74012"/>
                </a:cubicBezTo>
                <a:cubicBezTo>
                  <a:pt x="32559" y="74012"/>
                  <a:pt x="32541" y="74007"/>
                  <a:pt x="32526" y="73990"/>
                </a:cubicBezTo>
                <a:cubicBezTo>
                  <a:pt x="32449" y="73990"/>
                  <a:pt x="32433" y="73873"/>
                  <a:pt x="32385" y="73873"/>
                </a:cubicBezTo>
                <a:cubicBezTo>
                  <a:pt x="32372" y="73873"/>
                  <a:pt x="32358" y="73881"/>
                  <a:pt x="32339" y="73901"/>
                </a:cubicBezTo>
                <a:cubicBezTo>
                  <a:pt x="32339" y="73804"/>
                  <a:pt x="32242" y="73617"/>
                  <a:pt x="32153" y="73528"/>
                </a:cubicBezTo>
                <a:lnTo>
                  <a:pt x="32153" y="73804"/>
                </a:lnTo>
                <a:cubicBezTo>
                  <a:pt x="31967" y="73804"/>
                  <a:pt x="31967" y="73431"/>
                  <a:pt x="31967" y="73155"/>
                </a:cubicBezTo>
                <a:cubicBezTo>
                  <a:pt x="31967" y="73086"/>
                  <a:pt x="31967" y="73068"/>
                  <a:pt x="31971" y="73068"/>
                </a:cubicBezTo>
                <a:cubicBezTo>
                  <a:pt x="31976" y="73068"/>
                  <a:pt x="31986" y="73088"/>
                  <a:pt x="32007" y="73088"/>
                </a:cubicBezTo>
                <a:cubicBezTo>
                  <a:pt x="32019" y="73088"/>
                  <a:pt x="32035" y="73081"/>
                  <a:pt x="32056" y="73058"/>
                </a:cubicBezTo>
                <a:cubicBezTo>
                  <a:pt x="31870" y="72969"/>
                  <a:pt x="31967" y="72782"/>
                  <a:pt x="31870" y="72410"/>
                </a:cubicBezTo>
                <a:cubicBezTo>
                  <a:pt x="31841" y="72410"/>
                  <a:pt x="31801" y="72419"/>
                  <a:pt x="31762" y="72419"/>
                </a:cubicBezTo>
                <a:cubicBezTo>
                  <a:pt x="31679" y="72419"/>
                  <a:pt x="31594" y="72378"/>
                  <a:pt x="31594" y="72126"/>
                </a:cubicBezTo>
                <a:cubicBezTo>
                  <a:pt x="31408" y="72037"/>
                  <a:pt x="31221" y="72126"/>
                  <a:pt x="31124" y="71850"/>
                </a:cubicBezTo>
                <a:cubicBezTo>
                  <a:pt x="31100" y="71951"/>
                  <a:pt x="31069" y="71990"/>
                  <a:pt x="31034" y="71990"/>
                </a:cubicBezTo>
                <a:cubicBezTo>
                  <a:pt x="30941" y="71990"/>
                  <a:pt x="30822" y="71703"/>
                  <a:pt x="30751" y="71567"/>
                </a:cubicBezTo>
                <a:cubicBezTo>
                  <a:pt x="30820" y="71504"/>
                  <a:pt x="30884" y="71437"/>
                  <a:pt x="30950" y="71437"/>
                </a:cubicBezTo>
                <a:cubicBezTo>
                  <a:pt x="30978" y="71437"/>
                  <a:pt x="31006" y="71449"/>
                  <a:pt x="31035" y="71478"/>
                </a:cubicBezTo>
                <a:cubicBezTo>
                  <a:pt x="31035" y="71264"/>
                  <a:pt x="30980" y="71161"/>
                  <a:pt x="30915" y="71161"/>
                </a:cubicBezTo>
                <a:cubicBezTo>
                  <a:pt x="30893" y="71161"/>
                  <a:pt x="30871" y="71172"/>
                  <a:pt x="30848" y="71194"/>
                </a:cubicBezTo>
                <a:lnTo>
                  <a:pt x="30848" y="71105"/>
                </a:lnTo>
                <a:cubicBezTo>
                  <a:pt x="30724" y="71105"/>
                  <a:pt x="30683" y="71062"/>
                  <a:pt x="30640" y="71062"/>
                </a:cubicBezTo>
                <a:cubicBezTo>
                  <a:pt x="30619" y="71062"/>
                  <a:pt x="30597" y="71073"/>
                  <a:pt x="30565" y="71105"/>
                </a:cubicBezTo>
                <a:cubicBezTo>
                  <a:pt x="30565" y="70964"/>
                  <a:pt x="30592" y="70916"/>
                  <a:pt x="30630" y="70916"/>
                </a:cubicBezTo>
                <a:cubicBezTo>
                  <a:pt x="30694" y="70916"/>
                  <a:pt x="30788" y="71045"/>
                  <a:pt x="30848" y="71105"/>
                </a:cubicBezTo>
                <a:lnTo>
                  <a:pt x="30848" y="70822"/>
                </a:lnTo>
                <a:cubicBezTo>
                  <a:pt x="30864" y="70789"/>
                  <a:pt x="30880" y="70777"/>
                  <a:pt x="30896" y="70777"/>
                </a:cubicBezTo>
                <a:cubicBezTo>
                  <a:pt x="30949" y="70777"/>
                  <a:pt x="31004" y="70915"/>
                  <a:pt x="31058" y="70915"/>
                </a:cubicBezTo>
                <a:cubicBezTo>
                  <a:pt x="31080" y="70915"/>
                  <a:pt x="31102" y="70891"/>
                  <a:pt x="31124" y="70822"/>
                </a:cubicBezTo>
                <a:cubicBezTo>
                  <a:pt x="31035" y="70635"/>
                  <a:pt x="30848" y="70449"/>
                  <a:pt x="30662" y="70359"/>
                </a:cubicBezTo>
                <a:cubicBezTo>
                  <a:pt x="30604" y="70359"/>
                  <a:pt x="30483" y="70458"/>
                  <a:pt x="30413" y="70458"/>
                </a:cubicBezTo>
                <a:cubicBezTo>
                  <a:pt x="30366" y="70458"/>
                  <a:pt x="30343" y="70413"/>
                  <a:pt x="30379" y="70263"/>
                </a:cubicBezTo>
                <a:cubicBezTo>
                  <a:pt x="30379" y="70254"/>
                  <a:pt x="30376" y="70251"/>
                  <a:pt x="30372" y="70251"/>
                </a:cubicBezTo>
                <a:cubicBezTo>
                  <a:pt x="30349" y="70251"/>
                  <a:pt x="30277" y="70339"/>
                  <a:pt x="30212" y="70339"/>
                </a:cubicBezTo>
                <a:cubicBezTo>
                  <a:pt x="30154" y="70339"/>
                  <a:pt x="30103" y="70266"/>
                  <a:pt x="30103" y="69987"/>
                </a:cubicBezTo>
                <a:cubicBezTo>
                  <a:pt x="29730" y="69890"/>
                  <a:pt x="29357" y="69703"/>
                  <a:pt x="28888" y="69517"/>
                </a:cubicBezTo>
                <a:cubicBezTo>
                  <a:pt x="28832" y="69406"/>
                  <a:pt x="28761" y="69378"/>
                  <a:pt x="28685" y="69378"/>
                </a:cubicBezTo>
                <a:cubicBezTo>
                  <a:pt x="28604" y="69378"/>
                  <a:pt x="28519" y="69410"/>
                  <a:pt x="28444" y="69410"/>
                </a:cubicBezTo>
                <a:cubicBezTo>
                  <a:pt x="28351" y="69410"/>
                  <a:pt x="28274" y="69361"/>
                  <a:pt x="28239" y="69144"/>
                </a:cubicBezTo>
                <a:cubicBezTo>
                  <a:pt x="28203" y="69180"/>
                  <a:pt x="28181" y="69203"/>
                  <a:pt x="28167" y="69203"/>
                </a:cubicBezTo>
                <a:cubicBezTo>
                  <a:pt x="28142" y="69203"/>
                  <a:pt x="28142" y="69137"/>
                  <a:pt x="28142" y="68958"/>
                </a:cubicBezTo>
                <a:cubicBezTo>
                  <a:pt x="28098" y="69025"/>
                  <a:pt x="28059" y="69050"/>
                  <a:pt x="28024" y="69050"/>
                </a:cubicBezTo>
                <a:cubicBezTo>
                  <a:pt x="27927" y="69050"/>
                  <a:pt x="27862" y="68855"/>
                  <a:pt x="27797" y="68855"/>
                </a:cubicBezTo>
                <a:cubicBezTo>
                  <a:pt x="27788" y="68855"/>
                  <a:pt x="27779" y="68859"/>
                  <a:pt x="27770" y="68868"/>
                </a:cubicBezTo>
                <a:cubicBezTo>
                  <a:pt x="27770" y="68569"/>
                  <a:pt x="27828" y="68504"/>
                  <a:pt x="27910" y="68504"/>
                </a:cubicBezTo>
                <a:cubicBezTo>
                  <a:pt x="27973" y="68504"/>
                  <a:pt x="28050" y="68543"/>
                  <a:pt x="28124" y="68543"/>
                </a:cubicBezTo>
                <a:cubicBezTo>
                  <a:pt x="28164" y="68543"/>
                  <a:pt x="28203" y="68532"/>
                  <a:pt x="28239" y="68496"/>
                </a:cubicBezTo>
                <a:cubicBezTo>
                  <a:pt x="28053" y="68212"/>
                  <a:pt x="27680" y="68399"/>
                  <a:pt x="27494" y="68123"/>
                </a:cubicBezTo>
                <a:cubicBezTo>
                  <a:pt x="27397" y="68309"/>
                  <a:pt x="27024" y="68309"/>
                  <a:pt x="26935" y="68309"/>
                </a:cubicBezTo>
                <a:cubicBezTo>
                  <a:pt x="26935" y="68078"/>
                  <a:pt x="26994" y="67911"/>
                  <a:pt x="27069" y="67911"/>
                </a:cubicBezTo>
                <a:cubicBezTo>
                  <a:pt x="27086" y="67911"/>
                  <a:pt x="27103" y="67919"/>
                  <a:pt x="27121" y="67937"/>
                </a:cubicBezTo>
                <a:cubicBezTo>
                  <a:pt x="27121" y="67841"/>
                  <a:pt x="27096" y="67818"/>
                  <a:pt x="27059" y="67818"/>
                </a:cubicBezTo>
                <a:cubicBezTo>
                  <a:pt x="27024" y="67818"/>
                  <a:pt x="26978" y="67840"/>
                  <a:pt x="26935" y="67840"/>
                </a:cubicBezTo>
                <a:cubicBezTo>
                  <a:pt x="26935" y="68026"/>
                  <a:pt x="26935" y="68123"/>
                  <a:pt x="26838" y="68212"/>
                </a:cubicBezTo>
                <a:cubicBezTo>
                  <a:pt x="26776" y="68089"/>
                  <a:pt x="26714" y="68058"/>
                  <a:pt x="26653" y="68058"/>
                </a:cubicBezTo>
                <a:cubicBezTo>
                  <a:pt x="26590" y="68058"/>
                  <a:pt x="26526" y="68091"/>
                  <a:pt x="26463" y="68091"/>
                </a:cubicBezTo>
                <a:cubicBezTo>
                  <a:pt x="26402" y="68091"/>
                  <a:pt x="26340" y="68060"/>
                  <a:pt x="26279" y="67937"/>
                </a:cubicBezTo>
                <a:lnTo>
                  <a:pt x="26279" y="68123"/>
                </a:lnTo>
                <a:cubicBezTo>
                  <a:pt x="25719" y="68212"/>
                  <a:pt x="25257" y="68309"/>
                  <a:pt x="24788" y="68399"/>
                </a:cubicBezTo>
                <a:cubicBezTo>
                  <a:pt x="24565" y="68399"/>
                  <a:pt x="24311" y="68301"/>
                  <a:pt x="24063" y="68301"/>
                </a:cubicBezTo>
                <a:cubicBezTo>
                  <a:pt x="23895" y="68301"/>
                  <a:pt x="23730" y="68345"/>
                  <a:pt x="23580" y="68496"/>
                </a:cubicBezTo>
                <a:cubicBezTo>
                  <a:pt x="23580" y="68309"/>
                  <a:pt x="23669" y="68123"/>
                  <a:pt x="23669" y="68123"/>
                </a:cubicBezTo>
                <a:cubicBezTo>
                  <a:pt x="23606" y="68054"/>
                  <a:pt x="23494" y="67989"/>
                  <a:pt x="23399" y="67989"/>
                </a:cubicBezTo>
                <a:cubicBezTo>
                  <a:pt x="23360" y="67989"/>
                  <a:pt x="23325" y="68000"/>
                  <a:pt x="23297" y="68026"/>
                </a:cubicBezTo>
                <a:cubicBezTo>
                  <a:pt x="23297" y="68111"/>
                  <a:pt x="23305" y="68137"/>
                  <a:pt x="23317" y="68137"/>
                </a:cubicBezTo>
                <a:cubicBezTo>
                  <a:pt x="23337" y="68137"/>
                  <a:pt x="23366" y="68068"/>
                  <a:pt x="23382" y="68068"/>
                </a:cubicBezTo>
                <a:cubicBezTo>
                  <a:pt x="23389" y="68068"/>
                  <a:pt x="23393" y="68082"/>
                  <a:pt x="23393" y="68123"/>
                </a:cubicBezTo>
                <a:cubicBezTo>
                  <a:pt x="23393" y="68214"/>
                  <a:pt x="23370" y="68238"/>
                  <a:pt x="23346" y="68238"/>
                </a:cubicBezTo>
                <a:cubicBezTo>
                  <a:pt x="23322" y="68238"/>
                  <a:pt x="23297" y="68212"/>
                  <a:pt x="23297" y="68212"/>
                </a:cubicBezTo>
                <a:cubicBezTo>
                  <a:pt x="23207" y="68212"/>
                  <a:pt x="23297" y="68123"/>
                  <a:pt x="23297" y="68026"/>
                </a:cubicBezTo>
                <a:cubicBezTo>
                  <a:pt x="22924" y="68026"/>
                  <a:pt x="22677" y="68069"/>
                  <a:pt x="22415" y="68069"/>
                </a:cubicBezTo>
                <a:cubicBezTo>
                  <a:pt x="22284" y="68069"/>
                  <a:pt x="22149" y="68058"/>
                  <a:pt x="21992" y="68026"/>
                </a:cubicBezTo>
                <a:cubicBezTo>
                  <a:pt x="21992" y="67847"/>
                  <a:pt x="22040" y="67802"/>
                  <a:pt x="22106" y="67802"/>
                </a:cubicBezTo>
                <a:cubicBezTo>
                  <a:pt x="22172" y="67802"/>
                  <a:pt x="22257" y="67848"/>
                  <a:pt x="22327" y="67848"/>
                </a:cubicBezTo>
                <a:cubicBezTo>
                  <a:pt x="22403" y="67848"/>
                  <a:pt x="22462" y="67793"/>
                  <a:pt x="22462" y="67564"/>
                </a:cubicBezTo>
                <a:lnTo>
                  <a:pt x="22462" y="67564"/>
                </a:lnTo>
                <a:cubicBezTo>
                  <a:pt x="22433" y="67673"/>
                  <a:pt x="22405" y="67710"/>
                  <a:pt x="22378" y="67710"/>
                </a:cubicBezTo>
                <a:cubicBezTo>
                  <a:pt x="22321" y="67710"/>
                  <a:pt x="22265" y="67550"/>
                  <a:pt x="22206" y="67550"/>
                </a:cubicBezTo>
                <a:cubicBezTo>
                  <a:pt x="22197" y="67550"/>
                  <a:pt x="22188" y="67554"/>
                  <a:pt x="22178" y="67564"/>
                </a:cubicBezTo>
                <a:cubicBezTo>
                  <a:pt x="22178" y="67440"/>
                  <a:pt x="22199" y="67398"/>
                  <a:pt x="22227" y="67398"/>
                </a:cubicBezTo>
                <a:cubicBezTo>
                  <a:pt x="22282" y="67398"/>
                  <a:pt x="22365" y="67564"/>
                  <a:pt x="22365" y="67564"/>
                </a:cubicBezTo>
                <a:lnTo>
                  <a:pt x="22365" y="67377"/>
                </a:lnTo>
                <a:cubicBezTo>
                  <a:pt x="22365" y="67469"/>
                  <a:pt x="22388" y="67492"/>
                  <a:pt x="22422" y="67492"/>
                </a:cubicBezTo>
                <a:cubicBezTo>
                  <a:pt x="22458" y="67492"/>
                  <a:pt x="22505" y="67467"/>
                  <a:pt x="22551" y="67467"/>
                </a:cubicBezTo>
                <a:cubicBezTo>
                  <a:pt x="22462" y="67653"/>
                  <a:pt x="22551" y="67653"/>
                  <a:pt x="22551" y="67937"/>
                </a:cubicBezTo>
                <a:cubicBezTo>
                  <a:pt x="22648" y="67653"/>
                  <a:pt x="22737" y="67937"/>
                  <a:pt x="22737" y="67564"/>
                </a:cubicBezTo>
                <a:cubicBezTo>
                  <a:pt x="22821" y="67564"/>
                  <a:pt x="22832" y="67768"/>
                  <a:pt x="22891" y="67768"/>
                </a:cubicBezTo>
                <a:cubicBezTo>
                  <a:pt x="22901" y="67768"/>
                  <a:pt x="22911" y="67763"/>
                  <a:pt x="22924" y="67750"/>
                </a:cubicBezTo>
                <a:cubicBezTo>
                  <a:pt x="22924" y="67564"/>
                  <a:pt x="22834" y="67653"/>
                  <a:pt x="22834" y="67467"/>
                </a:cubicBezTo>
                <a:cubicBezTo>
                  <a:pt x="22852" y="67450"/>
                  <a:pt x="22866" y="67443"/>
                  <a:pt x="22877" y="67443"/>
                </a:cubicBezTo>
                <a:cubicBezTo>
                  <a:pt x="22924" y="67443"/>
                  <a:pt x="22924" y="67564"/>
                  <a:pt x="22924" y="67564"/>
                </a:cubicBezTo>
                <a:lnTo>
                  <a:pt x="22924" y="67840"/>
                </a:lnTo>
                <a:cubicBezTo>
                  <a:pt x="22992" y="67777"/>
                  <a:pt x="23057" y="67710"/>
                  <a:pt x="23123" y="67710"/>
                </a:cubicBezTo>
                <a:cubicBezTo>
                  <a:pt x="23151" y="67710"/>
                  <a:pt x="23178" y="67722"/>
                  <a:pt x="23207" y="67750"/>
                </a:cubicBezTo>
                <a:cubicBezTo>
                  <a:pt x="23207" y="67653"/>
                  <a:pt x="23297" y="67653"/>
                  <a:pt x="23297" y="67467"/>
                </a:cubicBezTo>
                <a:cubicBezTo>
                  <a:pt x="23297" y="67467"/>
                  <a:pt x="23297" y="67513"/>
                  <a:pt x="23308" y="67559"/>
                </a:cubicBezTo>
                <a:lnTo>
                  <a:pt x="23308" y="67559"/>
                </a:lnTo>
                <a:cubicBezTo>
                  <a:pt x="23557" y="67453"/>
                  <a:pt x="23778" y="67429"/>
                  <a:pt x="23988" y="67429"/>
                </a:cubicBezTo>
                <a:cubicBezTo>
                  <a:pt x="24164" y="67429"/>
                  <a:pt x="24331" y="67446"/>
                  <a:pt x="24500" y="67446"/>
                </a:cubicBezTo>
                <a:cubicBezTo>
                  <a:pt x="24654" y="67446"/>
                  <a:pt x="24810" y="67432"/>
                  <a:pt x="24974" y="67377"/>
                </a:cubicBezTo>
                <a:cubicBezTo>
                  <a:pt x="25071" y="67377"/>
                  <a:pt x="24974" y="67467"/>
                  <a:pt x="24974" y="67564"/>
                </a:cubicBezTo>
                <a:cubicBezTo>
                  <a:pt x="25027" y="67564"/>
                  <a:pt x="25106" y="67645"/>
                  <a:pt x="25167" y="67645"/>
                </a:cubicBezTo>
                <a:cubicBezTo>
                  <a:pt x="25218" y="67645"/>
                  <a:pt x="25257" y="67588"/>
                  <a:pt x="25257" y="67377"/>
                </a:cubicBezTo>
                <a:cubicBezTo>
                  <a:pt x="25283" y="67403"/>
                  <a:pt x="25309" y="67406"/>
                  <a:pt x="25335" y="67406"/>
                </a:cubicBezTo>
                <a:cubicBezTo>
                  <a:pt x="25344" y="67406"/>
                  <a:pt x="25352" y="67406"/>
                  <a:pt x="25360" y="67406"/>
                </a:cubicBezTo>
                <a:cubicBezTo>
                  <a:pt x="25418" y="67406"/>
                  <a:pt x="25477" y="67420"/>
                  <a:pt x="25533" y="67653"/>
                </a:cubicBezTo>
                <a:cubicBezTo>
                  <a:pt x="25533" y="67515"/>
                  <a:pt x="25557" y="67515"/>
                  <a:pt x="25593" y="67515"/>
                </a:cubicBezTo>
                <a:cubicBezTo>
                  <a:pt x="25628" y="67515"/>
                  <a:pt x="25675" y="67515"/>
                  <a:pt x="25719" y="67377"/>
                </a:cubicBezTo>
                <a:lnTo>
                  <a:pt x="25719" y="67653"/>
                </a:lnTo>
                <a:cubicBezTo>
                  <a:pt x="25784" y="67653"/>
                  <a:pt x="25928" y="67488"/>
                  <a:pt x="26017" y="67488"/>
                </a:cubicBezTo>
                <a:cubicBezTo>
                  <a:pt x="26062" y="67488"/>
                  <a:pt x="26092" y="67529"/>
                  <a:pt x="26092" y="67653"/>
                </a:cubicBezTo>
                <a:cubicBezTo>
                  <a:pt x="26141" y="67467"/>
                  <a:pt x="26211" y="67467"/>
                  <a:pt x="26270" y="67467"/>
                </a:cubicBezTo>
                <a:cubicBezTo>
                  <a:pt x="26329" y="67467"/>
                  <a:pt x="26375" y="67467"/>
                  <a:pt x="26375" y="67281"/>
                </a:cubicBezTo>
                <a:cubicBezTo>
                  <a:pt x="26465" y="67377"/>
                  <a:pt x="26465" y="67377"/>
                  <a:pt x="26465" y="67653"/>
                </a:cubicBezTo>
                <a:lnTo>
                  <a:pt x="26465" y="67467"/>
                </a:lnTo>
                <a:cubicBezTo>
                  <a:pt x="26562" y="67564"/>
                  <a:pt x="26673" y="67598"/>
                  <a:pt x="26791" y="67598"/>
                </a:cubicBezTo>
                <a:cubicBezTo>
                  <a:pt x="27056" y="67598"/>
                  <a:pt x="27361" y="67428"/>
                  <a:pt x="27649" y="67428"/>
                </a:cubicBezTo>
                <a:cubicBezTo>
                  <a:pt x="27723" y="67428"/>
                  <a:pt x="27796" y="67439"/>
                  <a:pt x="27866" y="67467"/>
                </a:cubicBezTo>
                <a:cubicBezTo>
                  <a:pt x="27829" y="67360"/>
                  <a:pt x="27834" y="67336"/>
                  <a:pt x="27854" y="67336"/>
                </a:cubicBezTo>
                <a:cubicBezTo>
                  <a:pt x="27871" y="67336"/>
                  <a:pt x="27896" y="67351"/>
                  <a:pt x="27918" y="67351"/>
                </a:cubicBezTo>
                <a:cubicBezTo>
                  <a:pt x="27939" y="67351"/>
                  <a:pt x="27956" y="67337"/>
                  <a:pt x="27956" y="67281"/>
                </a:cubicBezTo>
                <a:cubicBezTo>
                  <a:pt x="28329" y="67422"/>
                  <a:pt x="28701" y="67469"/>
                  <a:pt x="29074" y="67469"/>
                </a:cubicBezTo>
                <a:cubicBezTo>
                  <a:pt x="29447" y="67469"/>
                  <a:pt x="29820" y="67422"/>
                  <a:pt x="30192" y="67377"/>
                </a:cubicBezTo>
                <a:cubicBezTo>
                  <a:pt x="29654" y="67270"/>
                  <a:pt x="29054" y="67162"/>
                  <a:pt x="28482" y="67162"/>
                </a:cubicBezTo>
                <a:cubicBezTo>
                  <a:pt x="28064" y="67162"/>
                  <a:pt x="27660" y="67220"/>
                  <a:pt x="27307" y="67377"/>
                </a:cubicBezTo>
                <a:cubicBezTo>
                  <a:pt x="27307" y="67281"/>
                  <a:pt x="27397" y="67005"/>
                  <a:pt x="27307" y="66908"/>
                </a:cubicBezTo>
                <a:cubicBezTo>
                  <a:pt x="27307" y="67044"/>
                  <a:pt x="27256" y="67132"/>
                  <a:pt x="27193" y="67132"/>
                </a:cubicBezTo>
                <a:cubicBezTo>
                  <a:pt x="27170" y="67132"/>
                  <a:pt x="27145" y="67120"/>
                  <a:pt x="27121" y="67094"/>
                </a:cubicBezTo>
                <a:cubicBezTo>
                  <a:pt x="27121" y="67262"/>
                  <a:pt x="27087" y="67297"/>
                  <a:pt x="27040" y="67297"/>
                </a:cubicBezTo>
                <a:cubicBezTo>
                  <a:pt x="27008" y="67297"/>
                  <a:pt x="26971" y="67281"/>
                  <a:pt x="26935" y="67281"/>
                </a:cubicBezTo>
                <a:lnTo>
                  <a:pt x="26935" y="67005"/>
                </a:lnTo>
                <a:cubicBezTo>
                  <a:pt x="26901" y="67100"/>
                  <a:pt x="26857" y="67140"/>
                  <a:pt x="26809" y="67140"/>
                </a:cubicBezTo>
                <a:cubicBezTo>
                  <a:pt x="26720" y="67140"/>
                  <a:pt x="26620" y="66998"/>
                  <a:pt x="26562" y="66818"/>
                </a:cubicBezTo>
                <a:lnTo>
                  <a:pt x="26562" y="67094"/>
                </a:lnTo>
                <a:cubicBezTo>
                  <a:pt x="26478" y="67011"/>
                  <a:pt x="26375" y="66965"/>
                  <a:pt x="26271" y="66965"/>
                </a:cubicBezTo>
                <a:cubicBezTo>
                  <a:pt x="26141" y="66965"/>
                  <a:pt x="26009" y="67035"/>
                  <a:pt x="25906" y="67191"/>
                </a:cubicBezTo>
                <a:cubicBezTo>
                  <a:pt x="25906" y="66818"/>
                  <a:pt x="26003" y="67005"/>
                  <a:pt x="26003" y="66721"/>
                </a:cubicBezTo>
                <a:lnTo>
                  <a:pt x="26003" y="66721"/>
                </a:lnTo>
                <a:cubicBezTo>
                  <a:pt x="25906" y="66818"/>
                  <a:pt x="25906" y="67005"/>
                  <a:pt x="25906" y="67094"/>
                </a:cubicBezTo>
                <a:cubicBezTo>
                  <a:pt x="25719" y="67094"/>
                  <a:pt x="25533" y="67048"/>
                  <a:pt x="25347" y="67048"/>
                </a:cubicBezTo>
                <a:cubicBezTo>
                  <a:pt x="25160" y="67048"/>
                  <a:pt x="24974" y="67094"/>
                  <a:pt x="24788" y="67281"/>
                </a:cubicBezTo>
                <a:lnTo>
                  <a:pt x="24788" y="67094"/>
                </a:lnTo>
                <a:cubicBezTo>
                  <a:pt x="24693" y="67115"/>
                  <a:pt x="24597" y="67124"/>
                  <a:pt x="24498" y="67124"/>
                </a:cubicBezTo>
                <a:cubicBezTo>
                  <a:pt x="23821" y="67124"/>
                  <a:pt x="23046" y="66691"/>
                  <a:pt x="22310" y="66691"/>
                </a:cubicBezTo>
                <a:cubicBezTo>
                  <a:pt x="22203" y="66691"/>
                  <a:pt x="22097" y="66700"/>
                  <a:pt x="21992" y="66721"/>
                </a:cubicBezTo>
                <a:cubicBezTo>
                  <a:pt x="21903" y="66721"/>
                  <a:pt x="21903" y="66632"/>
                  <a:pt x="21903" y="66446"/>
                </a:cubicBezTo>
                <a:cubicBezTo>
                  <a:pt x="21790" y="66558"/>
                  <a:pt x="21670" y="66602"/>
                  <a:pt x="21545" y="66602"/>
                </a:cubicBezTo>
                <a:cubicBezTo>
                  <a:pt x="21256" y="66602"/>
                  <a:pt x="20948" y="66360"/>
                  <a:pt x="20687" y="66162"/>
                </a:cubicBezTo>
                <a:lnTo>
                  <a:pt x="20687" y="66446"/>
                </a:lnTo>
                <a:cubicBezTo>
                  <a:pt x="20502" y="66195"/>
                  <a:pt x="20273" y="66113"/>
                  <a:pt x="20030" y="66113"/>
                </a:cubicBezTo>
                <a:cubicBezTo>
                  <a:pt x="19934" y="66113"/>
                  <a:pt x="19836" y="66126"/>
                  <a:pt x="19738" y="66146"/>
                </a:cubicBezTo>
                <a:lnTo>
                  <a:pt x="19738" y="66146"/>
                </a:lnTo>
                <a:cubicBezTo>
                  <a:pt x="19696" y="66113"/>
                  <a:pt x="19650" y="66104"/>
                  <a:pt x="19603" y="66104"/>
                </a:cubicBezTo>
                <a:cubicBezTo>
                  <a:pt x="19550" y="66104"/>
                  <a:pt x="19495" y="66116"/>
                  <a:pt x="19442" y="66116"/>
                </a:cubicBezTo>
                <a:cubicBezTo>
                  <a:pt x="19338" y="66116"/>
                  <a:pt x="19245" y="66069"/>
                  <a:pt x="19196" y="65790"/>
                </a:cubicBezTo>
                <a:lnTo>
                  <a:pt x="19196" y="65976"/>
                </a:lnTo>
                <a:cubicBezTo>
                  <a:pt x="19001" y="65844"/>
                  <a:pt x="18803" y="65712"/>
                  <a:pt x="18637" y="65712"/>
                </a:cubicBezTo>
                <a:cubicBezTo>
                  <a:pt x="18568" y="65712"/>
                  <a:pt x="18505" y="65735"/>
                  <a:pt x="18451" y="65790"/>
                </a:cubicBezTo>
                <a:cubicBezTo>
                  <a:pt x="18361" y="65790"/>
                  <a:pt x="18451" y="65603"/>
                  <a:pt x="18361" y="65603"/>
                </a:cubicBezTo>
                <a:cubicBezTo>
                  <a:pt x="18309" y="65655"/>
                  <a:pt x="18257" y="65678"/>
                  <a:pt x="18203" y="65678"/>
                </a:cubicBezTo>
                <a:cubicBezTo>
                  <a:pt x="18063" y="65678"/>
                  <a:pt x="17909" y="65526"/>
                  <a:pt x="17705" y="65327"/>
                </a:cubicBezTo>
                <a:lnTo>
                  <a:pt x="17705" y="65327"/>
                </a:lnTo>
                <a:cubicBezTo>
                  <a:pt x="17724" y="65333"/>
                  <a:pt x="17743" y="65336"/>
                  <a:pt x="17762" y="65336"/>
                </a:cubicBezTo>
                <a:cubicBezTo>
                  <a:pt x="17971" y="65336"/>
                  <a:pt x="18217" y="65024"/>
                  <a:pt x="18437" y="65024"/>
                </a:cubicBezTo>
                <a:cubicBezTo>
                  <a:pt x="18507" y="65024"/>
                  <a:pt x="18575" y="65056"/>
                  <a:pt x="18637" y="65141"/>
                </a:cubicBezTo>
                <a:cubicBezTo>
                  <a:pt x="18734" y="64955"/>
                  <a:pt x="18637" y="64955"/>
                  <a:pt x="18637" y="64671"/>
                </a:cubicBezTo>
                <a:lnTo>
                  <a:pt x="18637" y="64671"/>
                </a:lnTo>
                <a:cubicBezTo>
                  <a:pt x="18856" y="64746"/>
                  <a:pt x="19017" y="65318"/>
                  <a:pt x="19206" y="65318"/>
                </a:cubicBezTo>
                <a:cubicBezTo>
                  <a:pt x="19262" y="65318"/>
                  <a:pt x="19320" y="65269"/>
                  <a:pt x="19383" y="65141"/>
                </a:cubicBezTo>
                <a:lnTo>
                  <a:pt x="19383" y="65141"/>
                </a:lnTo>
                <a:cubicBezTo>
                  <a:pt x="19362" y="65162"/>
                  <a:pt x="19336" y="65173"/>
                  <a:pt x="19306" y="65173"/>
                </a:cubicBezTo>
                <a:cubicBezTo>
                  <a:pt x="19211" y="65173"/>
                  <a:pt x="19084" y="65054"/>
                  <a:pt x="19010" y="64768"/>
                </a:cubicBezTo>
                <a:cubicBezTo>
                  <a:pt x="19010" y="64817"/>
                  <a:pt x="19004" y="64833"/>
                  <a:pt x="18993" y="64833"/>
                </a:cubicBezTo>
                <a:cubicBezTo>
                  <a:pt x="18969" y="64833"/>
                  <a:pt x="18922" y="64747"/>
                  <a:pt x="18868" y="64747"/>
                </a:cubicBezTo>
                <a:cubicBezTo>
                  <a:pt x="18853" y="64747"/>
                  <a:pt x="18839" y="64753"/>
                  <a:pt x="18824" y="64768"/>
                </a:cubicBezTo>
                <a:cubicBezTo>
                  <a:pt x="18855" y="64587"/>
                  <a:pt x="18886" y="64533"/>
                  <a:pt x="18919" y="64533"/>
                </a:cubicBezTo>
                <a:cubicBezTo>
                  <a:pt x="18969" y="64533"/>
                  <a:pt x="19025" y="64654"/>
                  <a:pt x="19099" y="64654"/>
                </a:cubicBezTo>
                <a:cubicBezTo>
                  <a:pt x="19129" y="64654"/>
                  <a:pt x="19161" y="64635"/>
                  <a:pt x="19196" y="64582"/>
                </a:cubicBezTo>
                <a:cubicBezTo>
                  <a:pt x="19010" y="64395"/>
                  <a:pt x="18921" y="64395"/>
                  <a:pt x="18734" y="64209"/>
                </a:cubicBezTo>
                <a:cubicBezTo>
                  <a:pt x="18734" y="64082"/>
                  <a:pt x="18772" y="64031"/>
                  <a:pt x="18822" y="64031"/>
                </a:cubicBezTo>
                <a:cubicBezTo>
                  <a:pt x="18882" y="64031"/>
                  <a:pt x="18961" y="64107"/>
                  <a:pt x="19010" y="64209"/>
                </a:cubicBezTo>
                <a:lnTo>
                  <a:pt x="19010" y="63926"/>
                </a:lnTo>
                <a:cubicBezTo>
                  <a:pt x="19020" y="63916"/>
                  <a:pt x="19030" y="63912"/>
                  <a:pt x="19038" y="63912"/>
                </a:cubicBezTo>
                <a:cubicBezTo>
                  <a:pt x="19108" y="63912"/>
                  <a:pt x="19117" y="64209"/>
                  <a:pt x="19196" y="64209"/>
                </a:cubicBezTo>
                <a:cubicBezTo>
                  <a:pt x="19107" y="63926"/>
                  <a:pt x="19010" y="63836"/>
                  <a:pt x="18921" y="63836"/>
                </a:cubicBezTo>
                <a:cubicBezTo>
                  <a:pt x="18960" y="63777"/>
                  <a:pt x="18994" y="63755"/>
                  <a:pt x="19027" y="63755"/>
                </a:cubicBezTo>
                <a:cubicBezTo>
                  <a:pt x="19126" y="63755"/>
                  <a:pt x="19202" y="63965"/>
                  <a:pt x="19306" y="63965"/>
                </a:cubicBezTo>
                <a:cubicBezTo>
                  <a:pt x="19330" y="63965"/>
                  <a:pt x="19355" y="63954"/>
                  <a:pt x="19383" y="63926"/>
                </a:cubicBezTo>
                <a:cubicBezTo>
                  <a:pt x="19383" y="63750"/>
                  <a:pt x="19422" y="63686"/>
                  <a:pt x="19474" y="63686"/>
                </a:cubicBezTo>
                <a:cubicBezTo>
                  <a:pt x="19503" y="63686"/>
                  <a:pt x="19537" y="63707"/>
                  <a:pt x="19569" y="63739"/>
                </a:cubicBezTo>
                <a:cubicBezTo>
                  <a:pt x="19569" y="63538"/>
                  <a:pt x="19557" y="63470"/>
                  <a:pt x="19538" y="63470"/>
                </a:cubicBezTo>
                <a:cubicBezTo>
                  <a:pt x="19504" y="63470"/>
                  <a:pt x="19445" y="63682"/>
                  <a:pt x="19383" y="63739"/>
                </a:cubicBezTo>
                <a:cubicBezTo>
                  <a:pt x="19338" y="63695"/>
                  <a:pt x="19291" y="63695"/>
                  <a:pt x="19245" y="63695"/>
                </a:cubicBezTo>
                <a:cubicBezTo>
                  <a:pt x="19198" y="63695"/>
                  <a:pt x="19152" y="63695"/>
                  <a:pt x="19107" y="63650"/>
                </a:cubicBezTo>
                <a:cubicBezTo>
                  <a:pt x="19010" y="63650"/>
                  <a:pt x="19107" y="63553"/>
                  <a:pt x="19107" y="63553"/>
                </a:cubicBezTo>
                <a:cubicBezTo>
                  <a:pt x="18964" y="63553"/>
                  <a:pt x="18931" y="63830"/>
                  <a:pt x="18794" y="63830"/>
                </a:cubicBezTo>
                <a:cubicBezTo>
                  <a:pt x="18753" y="63830"/>
                  <a:pt x="18703" y="63805"/>
                  <a:pt x="18637" y="63739"/>
                </a:cubicBezTo>
                <a:cubicBezTo>
                  <a:pt x="18734" y="63464"/>
                  <a:pt x="18824" y="63650"/>
                  <a:pt x="18921" y="63464"/>
                </a:cubicBezTo>
                <a:cubicBezTo>
                  <a:pt x="18921" y="63367"/>
                  <a:pt x="18921" y="63277"/>
                  <a:pt x="19010" y="63091"/>
                </a:cubicBezTo>
                <a:cubicBezTo>
                  <a:pt x="19082" y="63091"/>
                  <a:pt x="19151" y="63245"/>
                  <a:pt x="19221" y="63245"/>
                </a:cubicBezTo>
                <a:cubicBezTo>
                  <a:pt x="19245" y="63245"/>
                  <a:pt x="19269" y="63227"/>
                  <a:pt x="19293" y="63180"/>
                </a:cubicBezTo>
                <a:cubicBezTo>
                  <a:pt x="19196" y="63091"/>
                  <a:pt x="19010" y="62994"/>
                  <a:pt x="18824" y="62994"/>
                </a:cubicBezTo>
                <a:cubicBezTo>
                  <a:pt x="18824" y="63063"/>
                  <a:pt x="18824" y="63081"/>
                  <a:pt x="18829" y="63081"/>
                </a:cubicBezTo>
                <a:cubicBezTo>
                  <a:pt x="18834" y="63081"/>
                  <a:pt x="18845" y="63061"/>
                  <a:pt x="18867" y="63061"/>
                </a:cubicBezTo>
                <a:cubicBezTo>
                  <a:pt x="18880" y="63061"/>
                  <a:pt x="18898" y="63068"/>
                  <a:pt x="18921" y="63091"/>
                </a:cubicBezTo>
                <a:cubicBezTo>
                  <a:pt x="18921" y="63280"/>
                  <a:pt x="18904" y="63314"/>
                  <a:pt x="18885" y="63314"/>
                </a:cubicBezTo>
                <a:cubicBezTo>
                  <a:pt x="18874" y="63314"/>
                  <a:pt x="18862" y="63304"/>
                  <a:pt x="18852" y="63304"/>
                </a:cubicBezTo>
                <a:cubicBezTo>
                  <a:pt x="18836" y="63304"/>
                  <a:pt x="18824" y="63330"/>
                  <a:pt x="18824" y="63464"/>
                </a:cubicBezTo>
                <a:cubicBezTo>
                  <a:pt x="18651" y="63464"/>
                  <a:pt x="18798" y="62984"/>
                  <a:pt x="18750" y="62984"/>
                </a:cubicBezTo>
                <a:cubicBezTo>
                  <a:pt x="18746" y="62984"/>
                  <a:pt x="18741" y="62987"/>
                  <a:pt x="18734" y="62994"/>
                </a:cubicBezTo>
                <a:lnTo>
                  <a:pt x="18734" y="63091"/>
                </a:lnTo>
                <a:lnTo>
                  <a:pt x="18734" y="63180"/>
                </a:lnTo>
                <a:cubicBezTo>
                  <a:pt x="18670" y="62935"/>
                  <a:pt x="18610" y="62893"/>
                  <a:pt x="18523" y="62893"/>
                </a:cubicBezTo>
                <a:cubicBezTo>
                  <a:pt x="18478" y="62893"/>
                  <a:pt x="18425" y="62905"/>
                  <a:pt x="18361" y="62905"/>
                </a:cubicBezTo>
                <a:cubicBezTo>
                  <a:pt x="18361" y="62808"/>
                  <a:pt x="18451" y="62718"/>
                  <a:pt x="18451" y="62718"/>
                </a:cubicBezTo>
                <a:cubicBezTo>
                  <a:pt x="18361" y="62718"/>
                  <a:pt x="18361" y="62621"/>
                  <a:pt x="18361" y="62621"/>
                </a:cubicBezTo>
                <a:lnTo>
                  <a:pt x="18361" y="62621"/>
                </a:lnTo>
                <a:cubicBezTo>
                  <a:pt x="18361" y="62621"/>
                  <a:pt x="18451" y="62621"/>
                  <a:pt x="18451" y="62718"/>
                </a:cubicBezTo>
                <a:cubicBezTo>
                  <a:pt x="18548" y="62718"/>
                  <a:pt x="18824" y="62718"/>
                  <a:pt x="18824" y="62905"/>
                </a:cubicBezTo>
                <a:cubicBezTo>
                  <a:pt x="18876" y="62852"/>
                  <a:pt x="18928" y="62829"/>
                  <a:pt x="18980" y="62829"/>
                </a:cubicBezTo>
                <a:cubicBezTo>
                  <a:pt x="19114" y="62829"/>
                  <a:pt x="19249" y="62982"/>
                  <a:pt x="19383" y="63180"/>
                </a:cubicBezTo>
                <a:cubicBezTo>
                  <a:pt x="19569" y="63367"/>
                  <a:pt x="19852" y="63367"/>
                  <a:pt x="20225" y="63553"/>
                </a:cubicBezTo>
                <a:cubicBezTo>
                  <a:pt x="20411" y="63485"/>
                  <a:pt x="20603" y="63461"/>
                  <a:pt x="20799" y="63461"/>
                </a:cubicBezTo>
                <a:cubicBezTo>
                  <a:pt x="21323" y="63461"/>
                  <a:pt x="21877" y="63637"/>
                  <a:pt x="22415" y="63637"/>
                </a:cubicBezTo>
                <a:cubicBezTo>
                  <a:pt x="22783" y="63637"/>
                  <a:pt x="23144" y="63555"/>
                  <a:pt x="23483" y="63277"/>
                </a:cubicBezTo>
                <a:cubicBezTo>
                  <a:pt x="23669" y="63367"/>
                  <a:pt x="23856" y="63367"/>
                  <a:pt x="23953" y="63650"/>
                </a:cubicBezTo>
                <a:cubicBezTo>
                  <a:pt x="23953" y="63464"/>
                  <a:pt x="23766" y="63277"/>
                  <a:pt x="23953" y="63277"/>
                </a:cubicBezTo>
                <a:cubicBezTo>
                  <a:pt x="23953" y="63091"/>
                  <a:pt x="23856" y="63091"/>
                  <a:pt x="23856" y="62808"/>
                </a:cubicBezTo>
                <a:cubicBezTo>
                  <a:pt x="23917" y="62717"/>
                  <a:pt x="23978" y="62696"/>
                  <a:pt x="24040" y="62696"/>
                </a:cubicBezTo>
                <a:cubicBezTo>
                  <a:pt x="24090" y="62696"/>
                  <a:pt x="24141" y="62710"/>
                  <a:pt x="24192" y="62710"/>
                </a:cubicBezTo>
                <a:cubicBezTo>
                  <a:pt x="24266" y="62710"/>
                  <a:pt x="24341" y="62680"/>
                  <a:pt x="24415" y="62532"/>
                </a:cubicBezTo>
                <a:cubicBezTo>
                  <a:pt x="24415" y="62435"/>
                  <a:pt x="24415" y="62062"/>
                  <a:pt x="24512" y="62062"/>
                </a:cubicBezTo>
                <a:cubicBezTo>
                  <a:pt x="24512" y="61876"/>
                  <a:pt x="24601" y="61876"/>
                  <a:pt x="24601" y="61786"/>
                </a:cubicBezTo>
                <a:cubicBezTo>
                  <a:pt x="24601" y="61760"/>
                  <a:pt x="24608" y="61748"/>
                  <a:pt x="24619" y="61748"/>
                </a:cubicBezTo>
                <a:cubicBezTo>
                  <a:pt x="24646" y="61748"/>
                  <a:pt x="24698" y="61837"/>
                  <a:pt x="24698" y="61973"/>
                </a:cubicBezTo>
                <a:cubicBezTo>
                  <a:pt x="24758" y="61973"/>
                  <a:pt x="24860" y="61930"/>
                  <a:pt x="24951" y="61930"/>
                </a:cubicBezTo>
                <a:cubicBezTo>
                  <a:pt x="24996" y="61930"/>
                  <a:pt x="25039" y="61940"/>
                  <a:pt x="25071" y="61973"/>
                </a:cubicBezTo>
                <a:cubicBezTo>
                  <a:pt x="25139" y="61770"/>
                  <a:pt x="25218" y="61701"/>
                  <a:pt x="25301" y="61701"/>
                </a:cubicBezTo>
                <a:cubicBezTo>
                  <a:pt x="25446" y="61701"/>
                  <a:pt x="25601" y="61911"/>
                  <a:pt x="25719" y="61973"/>
                </a:cubicBezTo>
                <a:cubicBezTo>
                  <a:pt x="25816" y="61973"/>
                  <a:pt x="25816" y="61786"/>
                  <a:pt x="25816" y="61786"/>
                </a:cubicBezTo>
                <a:cubicBezTo>
                  <a:pt x="25843" y="61779"/>
                  <a:pt x="25870" y="61776"/>
                  <a:pt x="25898" y="61776"/>
                </a:cubicBezTo>
                <a:cubicBezTo>
                  <a:pt x="26146" y="61776"/>
                  <a:pt x="26452" y="62015"/>
                  <a:pt x="26705" y="62015"/>
                </a:cubicBezTo>
                <a:cubicBezTo>
                  <a:pt x="26829" y="62015"/>
                  <a:pt x="26940" y="61957"/>
                  <a:pt x="27024" y="61786"/>
                </a:cubicBezTo>
                <a:cubicBezTo>
                  <a:pt x="27051" y="61838"/>
                  <a:pt x="27077" y="61861"/>
                  <a:pt x="27102" y="61861"/>
                </a:cubicBezTo>
                <a:cubicBezTo>
                  <a:pt x="27164" y="61861"/>
                  <a:pt x="27210" y="61707"/>
                  <a:pt x="27210" y="61503"/>
                </a:cubicBezTo>
                <a:cubicBezTo>
                  <a:pt x="27121" y="61227"/>
                  <a:pt x="26935" y="61317"/>
                  <a:pt x="26935" y="60944"/>
                </a:cubicBezTo>
                <a:cubicBezTo>
                  <a:pt x="26935" y="60758"/>
                  <a:pt x="26935" y="60571"/>
                  <a:pt x="27024" y="60571"/>
                </a:cubicBezTo>
                <a:cubicBezTo>
                  <a:pt x="27024" y="60651"/>
                  <a:pt x="27039" y="60671"/>
                  <a:pt x="27058" y="60671"/>
                </a:cubicBezTo>
                <a:cubicBezTo>
                  <a:pt x="27077" y="60671"/>
                  <a:pt x="27101" y="60652"/>
                  <a:pt x="27119" y="60652"/>
                </a:cubicBezTo>
                <a:cubicBezTo>
                  <a:pt x="27146" y="60652"/>
                  <a:pt x="27160" y="60699"/>
                  <a:pt x="27121" y="60944"/>
                </a:cubicBezTo>
                <a:cubicBezTo>
                  <a:pt x="27134" y="60970"/>
                  <a:pt x="27145" y="60982"/>
                  <a:pt x="27154" y="60982"/>
                </a:cubicBezTo>
                <a:cubicBezTo>
                  <a:pt x="27209" y="60982"/>
                  <a:pt x="27198" y="60571"/>
                  <a:pt x="27121" y="60571"/>
                </a:cubicBezTo>
                <a:cubicBezTo>
                  <a:pt x="27375" y="60571"/>
                  <a:pt x="27477" y="60098"/>
                  <a:pt x="27562" y="60098"/>
                </a:cubicBezTo>
                <a:cubicBezTo>
                  <a:pt x="27569" y="60098"/>
                  <a:pt x="27576" y="60101"/>
                  <a:pt x="27583" y="60109"/>
                </a:cubicBezTo>
                <a:cubicBezTo>
                  <a:pt x="27560" y="60014"/>
                  <a:pt x="27531" y="59979"/>
                  <a:pt x="27497" y="59979"/>
                </a:cubicBezTo>
                <a:cubicBezTo>
                  <a:pt x="27409" y="59979"/>
                  <a:pt x="27290" y="60210"/>
                  <a:pt x="27167" y="60210"/>
                </a:cubicBezTo>
                <a:cubicBezTo>
                  <a:pt x="27152" y="60210"/>
                  <a:pt x="27136" y="60206"/>
                  <a:pt x="27121" y="60198"/>
                </a:cubicBezTo>
                <a:cubicBezTo>
                  <a:pt x="27024" y="60198"/>
                  <a:pt x="27024" y="59826"/>
                  <a:pt x="27024" y="59736"/>
                </a:cubicBezTo>
                <a:cubicBezTo>
                  <a:pt x="27024" y="59453"/>
                  <a:pt x="27210" y="59639"/>
                  <a:pt x="27307" y="59453"/>
                </a:cubicBezTo>
                <a:cubicBezTo>
                  <a:pt x="27275" y="59330"/>
                  <a:pt x="27244" y="59299"/>
                  <a:pt x="27213" y="59299"/>
                </a:cubicBezTo>
                <a:cubicBezTo>
                  <a:pt x="27181" y="59299"/>
                  <a:pt x="27150" y="59331"/>
                  <a:pt x="27118" y="59331"/>
                </a:cubicBezTo>
                <a:cubicBezTo>
                  <a:pt x="27087" y="59331"/>
                  <a:pt x="27056" y="59300"/>
                  <a:pt x="27024" y="59177"/>
                </a:cubicBezTo>
                <a:cubicBezTo>
                  <a:pt x="26982" y="59265"/>
                  <a:pt x="26897" y="59352"/>
                  <a:pt x="26819" y="59352"/>
                </a:cubicBezTo>
                <a:cubicBezTo>
                  <a:pt x="26731" y="59352"/>
                  <a:pt x="26651" y="59241"/>
                  <a:pt x="26651" y="58894"/>
                </a:cubicBezTo>
                <a:cubicBezTo>
                  <a:pt x="26551" y="58917"/>
                  <a:pt x="26452" y="58928"/>
                  <a:pt x="26353" y="58928"/>
                </a:cubicBezTo>
                <a:cubicBezTo>
                  <a:pt x="25386" y="58928"/>
                  <a:pt x="24477" y="57905"/>
                  <a:pt x="23627" y="57905"/>
                </a:cubicBezTo>
                <a:cubicBezTo>
                  <a:pt x="23516" y="57905"/>
                  <a:pt x="23406" y="57922"/>
                  <a:pt x="23297" y="57962"/>
                </a:cubicBezTo>
                <a:cubicBezTo>
                  <a:pt x="23207" y="57962"/>
                  <a:pt x="23297" y="57872"/>
                  <a:pt x="23297" y="57776"/>
                </a:cubicBezTo>
                <a:lnTo>
                  <a:pt x="23297" y="57776"/>
                </a:lnTo>
                <a:cubicBezTo>
                  <a:pt x="23272" y="57828"/>
                  <a:pt x="23246" y="57844"/>
                  <a:pt x="23220" y="57844"/>
                </a:cubicBezTo>
                <a:cubicBezTo>
                  <a:pt x="23179" y="57844"/>
                  <a:pt x="23138" y="57804"/>
                  <a:pt x="23097" y="57804"/>
                </a:cubicBezTo>
                <a:cubicBezTo>
                  <a:pt x="23071" y="57804"/>
                  <a:pt x="23046" y="57820"/>
                  <a:pt x="23021" y="57872"/>
                </a:cubicBezTo>
                <a:cubicBezTo>
                  <a:pt x="23061" y="57660"/>
                  <a:pt x="23122" y="57601"/>
                  <a:pt x="23185" y="57601"/>
                </a:cubicBezTo>
                <a:cubicBezTo>
                  <a:pt x="23261" y="57601"/>
                  <a:pt x="23340" y="57686"/>
                  <a:pt x="23393" y="57686"/>
                </a:cubicBezTo>
                <a:cubicBezTo>
                  <a:pt x="23412" y="57704"/>
                  <a:pt x="23434" y="57711"/>
                  <a:pt x="23459" y="57711"/>
                </a:cubicBezTo>
                <a:cubicBezTo>
                  <a:pt x="23529" y="57711"/>
                  <a:pt x="23619" y="57657"/>
                  <a:pt x="23692" y="57657"/>
                </a:cubicBezTo>
                <a:cubicBezTo>
                  <a:pt x="23720" y="57657"/>
                  <a:pt x="23745" y="57665"/>
                  <a:pt x="23766" y="57686"/>
                </a:cubicBezTo>
                <a:cubicBezTo>
                  <a:pt x="23828" y="57716"/>
                  <a:pt x="23900" y="57726"/>
                  <a:pt x="23979" y="57726"/>
                </a:cubicBezTo>
                <a:cubicBezTo>
                  <a:pt x="24137" y="57726"/>
                  <a:pt x="24323" y="57686"/>
                  <a:pt x="24512" y="57686"/>
                </a:cubicBezTo>
                <a:cubicBezTo>
                  <a:pt x="24548" y="57495"/>
                  <a:pt x="24601" y="57443"/>
                  <a:pt x="24657" y="57443"/>
                </a:cubicBezTo>
                <a:cubicBezTo>
                  <a:pt x="24722" y="57443"/>
                  <a:pt x="24793" y="57514"/>
                  <a:pt x="24848" y="57514"/>
                </a:cubicBezTo>
                <a:cubicBezTo>
                  <a:pt x="24861" y="57514"/>
                  <a:pt x="24873" y="57510"/>
                  <a:pt x="24884" y="57500"/>
                </a:cubicBezTo>
                <a:cubicBezTo>
                  <a:pt x="24884" y="57358"/>
                  <a:pt x="24814" y="57311"/>
                  <a:pt x="24732" y="57311"/>
                </a:cubicBezTo>
                <a:cubicBezTo>
                  <a:pt x="24650" y="57311"/>
                  <a:pt x="24556" y="57358"/>
                  <a:pt x="24512" y="57403"/>
                </a:cubicBezTo>
                <a:cubicBezTo>
                  <a:pt x="24512" y="57127"/>
                  <a:pt x="24415" y="57030"/>
                  <a:pt x="24325" y="56844"/>
                </a:cubicBezTo>
                <a:lnTo>
                  <a:pt x="24325" y="57127"/>
                </a:lnTo>
                <a:cubicBezTo>
                  <a:pt x="24228" y="57030"/>
                  <a:pt x="24228" y="57030"/>
                  <a:pt x="24139" y="57030"/>
                </a:cubicBezTo>
                <a:lnTo>
                  <a:pt x="24139" y="56754"/>
                </a:lnTo>
                <a:cubicBezTo>
                  <a:pt x="24139" y="56838"/>
                  <a:pt x="24122" y="56871"/>
                  <a:pt x="24095" y="56871"/>
                </a:cubicBezTo>
                <a:cubicBezTo>
                  <a:pt x="24034" y="56871"/>
                  <a:pt x="23923" y="56698"/>
                  <a:pt x="23856" y="56568"/>
                </a:cubicBezTo>
                <a:lnTo>
                  <a:pt x="23856" y="56844"/>
                </a:lnTo>
                <a:cubicBezTo>
                  <a:pt x="23856" y="56844"/>
                  <a:pt x="23856" y="56804"/>
                  <a:pt x="23829" y="56804"/>
                </a:cubicBezTo>
                <a:cubicBezTo>
                  <a:pt x="23816" y="56804"/>
                  <a:pt x="23796" y="56814"/>
                  <a:pt x="23766" y="56844"/>
                </a:cubicBezTo>
                <a:lnTo>
                  <a:pt x="23766" y="56657"/>
                </a:lnTo>
                <a:lnTo>
                  <a:pt x="23766" y="56568"/>
                </a:lnTo>
                <a:cubicBezTo>
                  <a:pt x="23669" y="56568"/>
                  <a:pt x="23669" y="56657"/>
                  <a:pt x="23669" y="56657"/>
                </a:cubicBezTo>
                <a:cubicBezTo>
                  <a:pt x="23580" y="56657"/>
                  <a:pt x="23580" y="56568"/>
                  <a:pt x="23580" y="56568"/>
                </a:cubicBezTo>
                <a:cubicBezTo>
                  <a:pt x="23580" y="56285"/>
                  <a:pt x="23669" y="56471"/>
                  <a:pt x="23580" y="56195"/>
                </a:cubicBezTo>
                <a:cubicBezTo>
                  <a:pt x="23766" y="56195"/>
                  <a:pt x="23856" y="56009"/>
                  <a:pt x="24042" y="55912"/>
                </a:cubicBezTo>
                <a:cubicBezTo>
                  <a:pt x="24022" y="55870"/>
                  <a:pt x="23992" y="55856"/>
                  <a:pt x="23957" y="55856"/>
                </a:cubicBezTo>
                <a:cubicBezTo>
                  <a:pt x="23895" y="55856"/>
                  <a:pt x="23819" y="55899"/>
                  <a:pt x="23761" y="55899"/>
                </a:cubicBezTo>
                <a:cubicBezTo>
                  <a:pt x="23708" y="55899"/>
                  <a:pt x="23669" y="55863"/>
                  <a:pt x="23669" y="55725"/>
                </a:cubicBezTo>
                <a:cubicBezTo>
                  <a:pt x="23718" y="55588"/>
                  <a:pt x="23811" y="55541"/>
                  <a:pt x="23904" y="55541"/>
                </a:cubicBezTo>
                <a:cubicBezTo>
                  <a:pt x="23997" y="55541"/>
                  <a:pt x="24091" y="55588"/>
                  <a:pt x="24139" y="55636"/>
                </a:cubicBezTo>
                <a:cubicBezTo>
                  <a:pt x="24139" y="55450"/>
                  <a:pt x="24042" y="55353"/>
                  <a:pt x="23953" y="55353"/>
                </a:cubicBezTo>
                <a:cubicBezTo>
                  <a:pt x="23953" y="55308"/>
                  <a:pt x="23953" y="55308"/>
                  <a:pt x="23964" y="55308"/>
                </a:cubicBezTo>
                <a:cubicBezTo>
                  <a:pt x="23975" y="55308"/>
                  <a:pt x="23997" y="55308"/>
                  <a:pt x="24042" y="55263"/>
                </a:cubicBezTo>
                <a:lnTo>
                  <a:pt x="23953" y="55263"/>
                </a:lnTo>
                <a:cubicBezTo>
                  <a:pt x="24139" y="55263"/>
                  <a:pt x="24228" y="54980"/>
                  <a:pt x="24415" y="54980"/>
                </a:cubicBezTo>
                <a:cubicBezTo>
                  <a:pt x="24415" y="54706"/>
                  <a:pt x="24460" y="54679"/>
                  <a:pt x="24517" y="54679"/>
                </a:cubicBezTo>
                <a:cubicBezTo>
                  <a:pt x="24531" y="54679"/>
                  <a:pt x="24545" y="54680"/>
                  <a:pt x="24560" y="54680"/>
                </a:cubicBezTo>
                <a:cubicBezTo>
                  <a:pt x="24609" y="54680"/>
                  <a:pt x="24660" y="54664"/>
                  <a:pt x="24698" y="54518"/>
                </a:cubicBezTo>
                <a:lnTo>
                  <a:pt x="24698" y="54518"/>
                </a:lnTo>
                <a:cubicBezTo>
                  <a:pt x="24638" y="54542"/>
                  <a:pt x="24584" y="54552"/>
                  <a:pt x="24535" y="54552"/>
                </a:cubicBezTo>
                <a:cubicBezTo>
                  <a:pt x="24271" y="54552"/>
                  <a:pt x="24147" y="54259"/>
                  <a:pt x="23946" y="54259"/>
                </a:cubicBezTo>
                <a:cubicBezTo>
                  <a:pt x="23893" y="54259"/>
                  <a:pt x="23834" y="54280"/>
                  <a:pt x="23766" y="54331"/>
                </a:cubicBezTo>
                <a:cubicBezTo>
                  <a:pt x="23766" y="54331"/>
                  <a:pt x="23669" y="54234"/>
                  <a:pt x="23766" y="54145"/>
                </a:cubicBezTo>
                <a:cubicBezTo>
                  <a:pt x="23737" y="54089"/>
                  <a:pt x="23700" y="54075"/>
                  <a:pt x="23660" y="54075"/>
                </a:cubicBezTo>
                <a:cubicBezTo>
                  <a:pt x="23618" y="54075"/>
                  <a:pt x="23573" y="54090"/>
                  <a:pt x="23531" y="54090"/>
                </a:cubicBezTo>
                <a:cubicBezTo>
                  <a:pt x="23478" y="54090"/>
                  <a:pt x="23428" y="54066"/>
                  <a:pt x="23393" y="53959"/>
                </a:cubicBezTo>
                <a:cubicBezTo>
                  <a:pt x="23359" y="54160"/>
                  <a:pt x="23300" y="54228"/>
                  <a:pt x="23235" y="54228"/>
                </a:cubicBezTo>
                <a:cubicBezTo>
                  <a:pt x="23121" y="54228"/>
                  <a:pt x="22986" y="54016"/>
                  <a:pt x="22924" y="53959"/>
                </a:cubicBezTo>
                <a:cubicBezTo>
                  <a:pt x="22648" y="54421"/>
                  <a:pt x="21903" y="54145"/>
                  <a:pt x="21619" y="54421"/>
                </a:cubicBezTo>
                <a:cubicBezTo>
                  <a:pt x="21574" y="54283"/>
                  <a:pt x="21528" y="54283"/>
                  <a:pt x="21481" y="54283"/>
                </a:cubicBezTo>
                <a:cubicBezTo>
                  <a:pt x="21459" y="54283"/>
                  <a:pt x="21437" y="54283"/>
                  <a:pt x="21416" y="54268"/>
                </a:cubicBezTo>
                <a:lnTo>
                  <a:pt x="21416" y="54268"/>
                </a:lnTo>
                <a:cubicBezTo>
                  <a:pt x="21426" y="54285"/>
                  <a:pt x="21433" y="54304"/>
                  <a:pt x="21433" y="54331"/>
                </a:cubicBezTo>
                <a:cubicBezTo>
                  <a:pt x="21157" y="53959"/>
                  <a:pt x="20874" y="54048"/>
                  <a:pt x="20687" y="53675"/>
                </a:cubicBezTo>
                <a:cubicBezTo>
                  <a:pt x="20687" y="53585"/>
                  <a:pt x="20708" y="53564"/>
                  <a:pt x="20731" y="53564"/>
                </a:cubicBezTo>
                <a:cubicBezTo>
                  <a:pt x="20751" y="53564"/>
                  <a:pt x="20774" y="53578"/>
                  <a:pt x="20789" y="53578"/>
                </a:cubicBezTo>
                <a:cubicBezTo>
                  <a:pt x="20812" y="53578"/>
                  <a:pt x="20820" y="53548"/>
                  <a:pt x="20784" y="53400"/>
                </a:cubicBezTo>
                <a:cubicBezTo>
                  <a:pt x="20691" y="53400"/>
                  <a:pt x="20598" y="53446"/>
                  <a:pt x="20505" y="53446"/>
                </a:cubicBezTo>
                <a:cubicBezTo>
                  <a:pt x="20412" y="53446"/>
                  <a:pt x="20318" y="53400"/>
                  <a:pt x="20225" y="53213"/>
                </a:cubicBezTo>
                <a:cubicBezTo>
                  <a:pt x="20225" y="53400"/>
                  <a:pt x="20225" y="53400"/>
                  <a:pt x="20128" y="53489"/>
                </a:cubicBezTo>
                <a:cubicBezTo>
                  <a:pt x="20128" y="53412"/>
                  <a:pt x="20128" y="53193"/>
                  <a:pt x="20072" y="53193"/>
                </a:cubicBezTo>
                <a:cubicBezTo>
                  <a:pt x="20063" y="53193"/>
                  <a:pt x="20052" y="53199"/>
                  <a:pt x="20039" y="53213"/>
                </a:cubicBezTo>
                <a:cubicBezTo>
                  <a:pt x="20039" y="53400"/>
                  <a:pt x="20128" y="53303"/>
                  <a:pt x="20128" y="53489"/>
                </a:cubicBezTo>
                <a:cubicBezTo>
                  <a:pt x="20065" y="53426"/>
                  <a:pt x="19998" y="53359"/>
                  <a:pt x="19933" y="53359"/>
                </a:cubicBezTo>
                <a:cubicBezTo>
                  <a:pt x="19906" y="53359"/>
                  <a:pt x="19879" y="53371"/>
                  <a:pt x="19852" y="53400"/>
                </a:cubicBezTo>
                <a:lnTo>
                  <a:pt x="19852" y="52930"/>
                </a:lnTo>
                <a:cubicBezTo>
                  <a:pt x="19862" y="52920"/>
                  <a:pt x="19871" y="52916"/>
                  <a:pt x="19879" y="52916"/>
                </a:cubicBezTo>
                <a:cubicBezTo>
                  <a:pt x="19935" y="52916"/>
                  <a:pt x="19949" y="53132"/>
                  <a:pt x="20009" y="53132"/>
                </a:cubicBezTo>
                <a:cubicBezTo>
                  <a:pt x="20017" y="53132"/>
                  <a:pt x="20027" y="53128"/>
                  <a:pt x="20039" y="53116"/>
                </a:cubicBezTo>
                <a:cubicBezTo>
                  <a:pt x="19942" y="52840"/>
                  <a:pt x="19852" y="52930"/>
                  <a:pt x="19755" y="52557"/>
                </a:cubicBezTo>
                <a:lnTo>
                  <a:pt x="19755" y="52557"/>
                </a:lnTo>
                <a:cubicBezTo>
                  <a:pt x="19755" y="52557"/>
                  <a:pt x="19756" y="52854"/>
                  <a:pt x="19824" y="52854"/>
                </a:cubicBezTo>
                <a:cubicBezTo>
                  <a:pt x="19833" y="52854"/>
                  <a:pt x="19842" y="52850"/>
                  <a:pt x="19852" y="52840"/>
                </a:cubicBezTo>
                <a:lnTo>
                  <a:pt x="19852" y="52840"/>
                </a:lnTo>
                <a:cubicBezTo>
                  <a:pt x="19852" y="53129"/>
                  <a:pt x="19780" y="53275"/>
                  <a:pt x="19701" y="53275"/>
                </a:cubicBezTo>
                <a:cubicBezTo>
                  <a:pt x="19654" y="53275"/>
                  <a:pt x="19605" y="53223"/>
                  <a:pt x="19569" y="53116"/>
                </a:cubicBezTo>
                <a:cubicBezTo>
                  <a:pt x="19569" y="53086"/>
                  <a:pt x="19580" y="53076"/>
                  <a:pt x="19594" y="53076"/>
                </a:cubicBezTo>
                <a:cubicBezTo>
                  <a:pt x="19623" y="53076"/>
                  <a:pt x="19666" y="53116"/>
                  <a:pt x="19666" y="53116"/>
                </a:cubicBezTo>
                <a:cubicBezTo>
                  <a:pt x="19666" y="53027"/>
                  <a:pt x="19666" y="52743"/>
                  <a:pt x="19569" y="52743"/>
                </a:cubicBezTo>
                <a:cubicBezTo>
                  <a:pt x="19569" y="52930"/>
                  <a:pt x="19569" y="53116"/>
                  <a:pt x="19480" y="53303"/>
                </a:cubicBezTo>
                <a:cubicBezTo>
                  <a:pt x="19431" y="53209"/>
                  <a:pt x="19360" y="53209"/>
                  <a:pt x="19302" y="53209"/>
                </a:cubicBezTo>
                <a:cubicBezTo>
                  <a:pt x="19243" y="53209"/>
                  <a:pt x="19196" y="53209"/>
                  <a:pt x="19196" y="53116"/>
                </a:cubicBezTo>
                <a:cubicBezTo>
                  <a:pt x="19196" y="53056"/>
                  <a:pt x="19216" y="53045"/>
                  <a:pt x="19243" y="53045"/>
                </a:cubicBezTo>
                <a:cubicBezTo>
                  <a:pt x="19258" y="53045"/>
                  <a:pt x="19275" y="53048"/>
                  <a:pt x="19292" y="53048"/>
                </a:cubicBezTo>
                <a:cubicBezTo>
                  <a:pt x="19338" y="53048"/>
                  <a:pt x="19383" y="53023"/>
                  <a:pt x="19383" y="52840"/>
                </a:cubicBezTo>
                <a:lnTo>
                  <a:pt x="19383" y="52840"/>
                </a:lnTo>
                <a:cubicBezTo>
                  <a:pt x="19345" y="52918"/>
                  <a:pt x="19306" y="52947"/>
                  <a:pt x="19274" y="52947"/>
                </a:cubicBezTo>
                <a:cubicBezTo>
                  <a:pt x="19229" y="52947"/>
                  <a:pt x="19196" y="52892"/>
                  <a:pt x="19196" y="52840"/>
                </a:cubicBezTo>
                <a:lnTo>
                  <a:pt x="19383" y="52840"/>
                </a:lnTo>
                <a:cubicBezTo>
                  <a:pt x="19293" y="52840"/>
                  <a:pt x="19293" y="52743"/>
                  <a:pt x="19196" y="52743"/>
                </a:cubicBezTo>
                <a:lnTo>
                  <a:pt x="19107" y="52654"/>
                </a:lnTo>
                <a:lnTo>
                  <a:pt x="19107" y="52743"/>
                </a:lnTo>
                <a:lnTo>
                  <a:pt x="18824" y="52743"/>
                </a:lnTo>
                <a:lnTo>
                  <a:pt x="18824" y="52557"/>
                </a:lnTo>
                <a:cubicBezTo>
                  <a:pt x="18807" y="52541"/>
                  <a:pt x="18794" y="52533"/>
                  <a:pt x="18782" y="52533"/>
                </a:cubicBezTo>
                <a:cubicBezTo>
                  <a:pt x="18731" y="52533"/>
                  <a:pt x="18716" y="52671"/>
                  <a:pt x="18637" y="52743"/>
                </a:cubicBezTo>
                <a:lnTo>
                  <a:pt x="18637" y="52654"/>
                </a:lnTo>
                <a:lnTo>
                  <a:pt x="17989" y="52654"/>
                </a:lnTo>
                <a:cubicBezTo>
                  <a:pt x="17892" y="52557"/>
                  <a:pt x="17892" y="52468"/>
                  <a:pt x="17892" y="52371"/>
                </a:cubicBezTo>
                <a:cubicBezTo>
                  <a:pt x="17892" y="52468"/>
                  <a:pt x="17892" y="52654"/>
                  <a:pt x="17802" y="52654"/>
                </a:cubicBezTo>
                <a:cubicBezTo>
                  <a:pt x="17854" y="52489"/>
                  <a:pt x="17783" y="52390"/>
                  <a:pt x="17714" y="52390"/>
                </a:cubicBezTo>
                <a:cubicBezTo>
                  <a:pt x="17664" y="52390"/>
                  <a:pt x="17616" y="52442"/>
                  <a:pt x="17616" y="52557"/>
                </a:cubicBezTo>
                <a:cubicBezTo>
                  <a:pt x="17616" y="52557"/>
                  <a:pt x="17565" y="52460"/>
                  <a:pt x="17574" y="52372"/>
                </a:cubicBezTo>
                <a:lnTo>
                  <a:pt x="17574" y="52372"/>
                </a:lnTo>
                <a:cubicBezTo>
                  <a:pt x="17545" y="52427"/>
                  <a:pt x="17508" y="52487"/>
                  <a:pt x="17478" y="52487"/>
                </a:cubicBezTo>
                <a:cubicBezTo>
                  <a:pt x="17450" y="52487"/>
                  <a:pt x="17430" y="52435"/>
                  <a:pt x="17430" y="52281"/>
                </a:cubicBezTo>
                <a:cubicBezTo>
                  <a:pt x="17368" y="52405"/>
                  <a:pt x="17306" y="52456"/>
                  <a:pt x="17247" y="52456"/>
                </a:cubicBezTo>
                <a:cubicBezTo>
                  <a:pt x="17129" y="52456"/>
                  <a:pt x="17025" y="52247"/>
                  <a:pt x="16960" y="51998"/>
                </a:cubicBezTo>
                <a:cubicBezTo>
                  <a:pt x="16960" y="51940"/>
                  <a:pt x="16951" y="51918"/>
                  <a:pt x="16940" y="51918"/>
                </a:cubicBezTo>
                <a:cubicBezTo>
                  <a:pt x="16913" y="51918"/>
                  <a:pt x="16870" y="52028"/>
                  <a:pt x="16870" y="52095"/>
                </a:cubicBezTo>
                <a:cubicBezTo>
                  <a:pt x="16784" y="52095"/>
                  <a:pt x="16852" y="51798"/>
                  <a:pt x="16798" y="51798"/>
                </a:cubicBezTo>
                <a:cubicBezTo>
                  <a:pt x="16792" y="51798"/>
                  <a:pt x="16784" y="51802"/>
                  <a:pt x="16774" y="51812"/>
                </a:cubicBezTo>
                <a:lnTo>
                  <a:pt x="16774" y="51812"/>
                </a:lnTo>
                <a:cubicBezTo>
                  <a:pt x="16822" y="51767"/>
                  <a:pt x="16893" y="51745"/>
                  <a:pt x="16975" y="51745"/>
                </a:cubicBezTo>
                <a:cubicBezTo>
                  <a:pt x="17057" y="51745"/>
                  <a:pt x="17150" y="51767"/>
                  <a:pt x="17243" y="51812"/>
                </a:cubicBezTo>
                <a:cubicBezTo>
                  <a:pt x="17243" y="51998"/>
                  <a:pt x="17057" y="51812"/>
                  <a:pt x="17057" y="52095"/>
                </a:cubicBezTo>
                <a:cubicBezTo>
                  <a:pt x="17074" y="52086"/>
                  <a:pt x="17089" y="52082"/>
                  <a:pt x="17103" y="52082"/>
                </a:cubicBezTo>
                <a:cubicBezTo>
                  <a:pt x="17214" y="52082"/>
                  <a:pt x="17175" y="52384"/>
                  <a:pt x="17287" y="52384"/>
                </a:cubicBezTo>
                <a:cubicBezTo>
                  <a:pt x="17300" y="52384"/>
                  <a:pt x="17315" y="52380"/>
                  <a:pt x="17333" y="52371"/>
                </a:cubicBezTo>
                <a:lnTo>
                  <a:pt x="17243" y="52281"/>
                </a:lnTo>
                <a:cubicBezTo>
                  <a:pt x="17243" y="51909"/>
                  <a:pt x="17430" y="51722"/>
                  <a:pt x="17616" y="51625"/>
                </a:cubicBezTo>
                <a:cubicBezTo>
                  <a:pt x="17588" y="51571"/>
                  <a:pt x="17551" y="51548"/>
                  <a:pt x="17515" y="51548"/>
                </a:cubicBezTo>
                <a:cubicBezTo>
                  <a:pt x="17426" y="51548"/>
                  <a:pt x="17333" y="51680"/>
                  <a:pt x="17333" y="51812"/>
                </a:cubicBezTo>
                <a:cubicBezTo>
                  <a:pt x="17243" y="51439"/>
                  <a:pt x="16870" y="51722"/>
                  <a:pt x="16960" y="50977"/>
                </a:cubicBezTo>
                <a:lnTo>
                  <a:pt x="16960" y="50977"/>
                </a:lnTo>
                <a:cubicBezTo>
                  <a:pt x="16915" y="51066"/>
                  <a:pt x="16881" y="51102"/>
                  <a:pt x="16854" y="51102"/>
                </a:cubicBezTo>
                <a:cubicBezTo>
                  <a:pt x="16768" y="51102"/>
                  <a:pt x="16752" y="50745"/>
                  <a:pt x="16684" y="50604"/>
                </a:cubicBezTo>
                <a:lnTo>
                  <a:pt x="16684" y="50604"/>
                </a:lnTo>
                <a:cubicBezTo>
                  <a:pt x="16587" y="50977"/>
                  <a:pt x="16774" y="50880"/>
                  <a:pt x="16774" y="51066"/>
                </a:cubicBezTo>
                <a:cubicBezTo>
                  <a:pt x="16774" y="51154"/>
                  <a:pt x="16769" y="51185"/>
                  <a:pt x="16760" y="51185"/>
                </a:cubicBezTo>
                <a:cubicBezTo>
                  <a:pt x="16738" y="51185"/>
                  <a:pt x="16693" y="50996"/>
                  <a:pt x="16640" y="50996"/>
                </a:cubicBezTo>
                <a:cubicBezTo>
                  <a:pt x="16623" y="50996"/>
                  <a:pt x="16605" y="51015"/>
                  <a:pt x="16587" y="51066"/>
                </a:cubicBezTo>
                <a:cubicBezTo>
                  <a:pt x="16498" y="50977"/>
                  <a:pt x="16684" y="50880"/>
                  <a:pt x="16587" y="50693"/>
                </a:cubicBezTo>
                <a:cubicBezTo>
                  <a:pt x="16451" y="50693"/>
                  <a:pt x="16267" y="50892"/>
                  <a:pt x="16106" y="50892"/>
                </a:cubicBezTo>
                <a:cubicBezTo>
                  <a:pt x="16046" y="50892"/>
                  <a:pt x="15989" y="50865"/>
                  <a:pt x="15939" y="50790"/>
                </a:cubicBezTo>
                <a:cubicBezTo>
                  <a:pt x="15939" y="50695"/>
                  <a:pt x="15962" y="50672"/>
                  <a:pt x="15985" y="50672"/>
                </a:cubicBezTo>
                <a:cubicBezTo>
                  <a:pt x="16007" y="50672"/>
                  <a:pt x="16028" y="50693"/>
                  <a:pt x="16028" y="50693"/>
                </a:cubicBezTo>
                <a:cubicBezTo>
                  <a:pt x="15939" y="50507"/>
                  <a:pt x="15939" y="50604"/>
                  <a:pt x="15939" y="50418"/>
                </a:cubicBezTo>
                <a:cubicBezTo>
                  <a:pt x="15922" y="50385"/>
                  <a:pt x="15905" y="50372"/>
                  <a:pt x="15889" y="50372"/>
                </a:cubicBezTo>
                <a:cubicBezTo>
                  <a:pt x="15827" y="50372"/>
                  <a:pt x="15767" y="50552"/>
                  <a:pt x="15705" y="50552"/>
                </a:cubicBezTo>
                <a:cubicBezTo>
                  <a:pt x="15689" y="50552"/>
                  <a:pt x="15672" y="50539"/>
                  <a:pt x="15655" y="50507"/>
                </a:cubicBezTo>
                <a:lnTo>
                  <a:pt x="15655" y="50604"/>
                </a:lnTo>
                <a:cubicBezTo>
                  <a:pt x="15566" y="50625"/>
                  <a:pt x="15476" y="50631"/>
                  <a:pt x="15388" y="50631"/>
                </a:cubicBezTo>
                <a:cubicBezTo>
                  <a:pt x="15293" y="50631"/>
                  <a:pt x="15199" y="50624"/>
                  <a:pt x="15108" y="50624"/>
                </a:cubicBezTo>
                <a:cubicBezTo>
                  <a:pt x="14934" y="50624"/>
                  <a:pt x="14772" y="50649"/>
                  <a:pt x="14634" y="50790"/>
                </a:cubicBezTo>
                <a:cubicBezTo>
                  <a:pt x="14556" y="50790"/>
                  <a:pt x="14604" y="50669"/>
                  <a:pt x="14625" y="50669"/>
                </a:cubicBezTo>
                <a:cubicBezTo>
                  <a:pt x="14630" y="50669"/>
                  <a:pt x="14634" y="50676"/>
                  <a:pt x="14634" y="50693"/>
                </a:cubicBezTo>
                <a:cubicBezTo>
                  <a:pt x="14634" y="50615"/>
                  <a:pt x="14601" y="50587"/>
                  <a:pt x="14563" y="50587"/>
                </a:cubicBezTo>
                <a:cubicBezTo>
                  <a:pt x="14511" y="50587"/>
                  <a:pt x="14448" y="50641"/>
                  <a:pt x="14448" y="50693"/>
                </a:cubicBezTo>
                <a:cubicBezTo>
                  <a:pt x="14418" y="50608"/>
                  <a:pt x="14389" y="50585"/>
                  <a:pt x="14357" y="50585"/>
                </a:cubicBezTo>
                <a:cubicBezTo>
                  <a:pt x="14318" y="50585"/>
                  <a:pt x="14276" y="50620"/>
                  <a:pt x="14225" y="50620"/>
                </a:cubicBezTo>
                <a:cubicBezTo>
                  <a:pt x="14182" y="50620"/>
                  <a:pt x="14133" y="50596"/>
                  <a:pt x="14075" y="50507"/>
                </a:cubicBezTo>
                <a:cubicBezTo>
                  <a:pt x="14035" y="50698"/>
                  <a:pt x="13981" y="50734"/>
                  <a:pt x="13930" y="50734"/>
                </a:cubicBezTo>
                <a:cubicBezTo>
                  <a:pt x="13901" y="50734"/>
                  <a:pt x="13872" y="50722"/>
                  <a:pt x="13849" y="50722"/>
                </a:cubicBezTo>
                <a:cubicBezTo>
                  <a:pt x="13815" y="50722"/>
                  <a:pt x="13792" y="50748"/>
                  <a:pt x="13792" y="50880"/>
                </a:cubicBezTo>
                <a:cubicBezTo>
                  <a:pt x="13702" y="50880"/>
                  <a:pt x="13792" y="50507"/>
                  <a:pt x="13702" y="50507"/>
                </a:cubicBezTo>
                <a:cubicBezTo>
                  <a:pt x="13702" y="50507"/>
                  <a:pt x="13419" y="50507"/>
                  <a:pt x="13419" y="50418"/>
                </a:cubicBezTo>
                <a:lnTo>
                  <a:pt x="13419" y="50321"/>
                </a:lnTo>
                <a:cubicBezTo>
                  <a:pt x="13702" y="50321"/>
                  <a:pt x="13978" y="50321"/>
                  <a:pt x="14351" y="50045"/>
                </a:cubicBezTo>
                <a:cubicBezTo>
                  <a:pt x="14448" y="50134"/>
                  <a:pt x="14537" y="50134"/>
                  <a:pt x="14634" y="50321"/>
                </a:cubicBezTo>
                <a:lnTo>
                  <a:pt x="14634" y="50231"/>
                </a:lnTo>
                <a:lnTo>
                  <a:pt x="14634" y="50045"/>
                </a:lnTo>
                <a:cubicBezTo>
                  <a:pt x="14634" y="49948"/>
                  <a:pt x="14537" y="49948"/>
                  <a:pt x="14537" y="49762"/>
                </a:cubicBezTo>
                <a:lnTo>
                  <a:pt x="14634" y="49672"/>
                </a:lnTo>
                <a:lnTo>
                  <a:pt x="14634" y="49858"/>
                </a:lnTo>
                <a:cubicBezTo>
                  <a:pt x="14723" y="49858"/>
                  <a:pt x="14723" y="49762"/>
                  <a:pt x="14723" y="49672"/>
                </a:cubicBezTo>
                <a:cubicBezTo>
                  <a:pt x="14910" y="49858"/>
                  <a:pt x="15096" y="49858"/>
                  <a:pt x="15283" y="49858"/>
                </a:cubicBezTo>
                <a:lnTo>
                  <a:pt x="15379" y="49858"/>
                </a:lnTo>
                <a:cubicBezTo>
                  <a:pt x="15469" y="49858"/>
                  <a:pt x="15566" y="49858"/>
                  <a:pt x="15655" y="49948"/>
                </a:cubicBezTo>
                <a:cubicBezTo>
                  <a:pt x="15883" y="50026"/>
                  <a:pt x="16048" y="50161"/>
                  <a:pt x="16201" y="50161"/>
                </a:cubicBezTo>
                <a:cubicBezTo>
                  <a:pt x="16238" y="50161"/>
                  <a:pt x="16275" y="50153"/>
                  <a:pt x="16311" y="50134"/>
                </a:cubicBezTo>
                <a:cubicBezTo>
                  <a:pt x="16320" y="50126"/>
                  <a:pt x="16329" y="50122"/>
                  <a:pt x="16340" y="50122"/>
                </a:cubicBezTo>
                <a:cubicBezTo>
                  <a:pt x="16415" y="50122"/>
                  <a:pt x="16545" y="50282"/>
                  <a:pt x="16622" y="50282"/>
                </a:cubicBezTo>
                <a:cubicBezTo>
                  <a:pt x="16659" y="50282"/>
                  <a:pt x="16684" y="50245"/>
                  <a:pt x="16684" y="50134"/>
                </a:cubicBezTo>
                <a:cubicBezTo>
                  <a:pt x="16779" y="50116"/>
                  <a:pt x="16866" y="50109"/>
                  <a:pt x="16948" y="50109"/>
                </a:cubicBezTo>
                <a:cubicBezTo>
                  <a:pt x="17179" y="50109"/>
                  <a:pt x="17368" y="50163"/>
                  <a:pt x="17569" y="50163"/>
                </a:cubicBezTo>
                <a:cubicBezTo>
                  <a:pt x="17644" y="50163"/>
                  <a:pt x="17721" y="50155"/>
                  <a:pt x="17802" y="50134"/>
                </a:cubicBezTo>
                <a:cubicBezTo>
                  <a:pt x="17802" y="50045"/>
                  <a:pt x="17705" y="50045"/>
                  <a:pt x="17705" y="49948"/>
                </a:cubicBezTo>
                <a:cubicBezTo>
                  <a:pt x="17705" y="49879"/>
                  <a:pt x="17718" y="49861"/>
                  <a:pt x="17735" y="49861"/>
                </a:cubicBezTo>
                <a:cubicBezTo>
                  <a:pt x="17754" y="49861"/>
                  <a:pt x="17777" y="49884"/>
                  <a:pt x="17790" y="49884"/>
                </a:cubicBezTo>
                <a:cubicBezTo>
                  <a:pt x="17798" y="49884"/>
                  <a:pt x="17802" y="49878"/>
                  <a:pt x="17802" y="49858"/>
                </a:cubicBezTo>
                <a:cubicBezTo>
                  <a:pt x="17892" y="50134"/>
                  <a:pt x="17802" y="49948"/>
                  <a:pt x="17802" y="50134"/>
                </a:cubicBezTo>
                <a:cubicBezTo>
                  <a:pt x="17895" y="50227"/>
                  <a:pt x="18011" y="50227"/>
                  <a:pt x="18127" y="50227"/>
                </a:cubicBezTo>
                <a:cubicBezTo>
                  <a:pt x="18242" y="50227"/>
                  <a:pt x="18358" y="50227"/>
                  <a:pt x="18451" y="50321"/>
                </a:cubicBezTo>
                <a:cubicBezTo>
                  <a:pt x="18451" y="50303"/>
                  <a:pt x="18450" y="50287"/>
                  <a:pt x="18449" y="50274"/>
                </a:cubicBezTo>
                <a:lnTo>
                  <a:pt x="18449" y="50274"/>
                </a:lnTo>
                <a:cubicBezTo>
                  <a:pt x="18463" y="50343"/>
                  <a:pt x="18478" y="50401"/>
                  <a:pt x="18499" y="50401"/>
                </a:cubicBezTo>
                <a:cubicBezTo>
                  <a:pt x="18513" y="50401"/>
                  <a:pt x="18528" y="50378"/>
                  <a:pt x="18548" y="50321"/>
                </a:cubicBezTo>
                <a:cubicBezTo>
                  <a:pt x="18548" y="50134"/>
                  <a:pt x="18548" y="50134"/>
                  <a:pt x="18451" y="50134"/>
                </a:cubicBezTo>
                <a:cubicBezTo>
                  <a:pt x="18474" y="50068"/>
                  <a:pt x="18503" y="50044"/>
                  <a:pt x="18533" y="50044"/>
                </a:cubicBezTo>
                <a:cubicBezTo>
                  <a:pt x="18605" y="50044"/>
                  <a:pt x="18685" y="50180"/>
                  <a:pt x="18718" y="50180"/>
                </a:cubicBezTo>
                <a:cubicBezTo>
                  <a:pt x="18728" y="50180"/>
                  <a:pt x="18734" y="50167"/>
                  <a:pt x="18734" y="50134"/>
                </a:cubicBezTo>
                <a:lnTo>
                  <a:pt x="18734" y="50321"/>
                </a:lnTo>
                <a:cubicBezTo>
                  <a:pt x="18783" y="50321"/>
                  <a:pt x="18915" y="50239"/>
                  <a:pt x="19026" y="50239"/>
                </a:cubicBezTo>
                <a:cubicBezTo>
                  <a:pt x="19119" y="50239"/>
                  <a:pt x="19196" y="50296"/>
                  <a:pt x="19196" y="50507"/>
                </a:cubicBezTo>
                <a:cubicBezTo>
                  <a:pt x="19293" y="50507"/>
                  <a:pt x="19196" y="50321"/>
                  <a:pt x="19293" y="50321"/>
                </a:cubicBezTo>
                <a:cubicBezTo>
                  <a:pt x="19383" y="50321"/>
                  <a:pt x="19383" y="50507"/>
                  <a:pt x="19383" y="50604"/>
                </a:cubicBezTo>
                <a:cubicBezTo>
                  <a:pt x="19383" y="50482"/>
                  <a:pt x="19452" y="50447"/>
                  <a:pt x="19539" y="50447"/>
                </a:cubicBezTo>
                <a:cubicBezTo>
                  <a:pt x="19653" y="50447"/>
                  <a:pt x="19797" y="50507"/>
                  <a:pt x="19852" y="50507"/>
                </a:cubicBezTo>
                <a:cubicBezTo>
                  <a:pt x="19755" y="50134"/>
                  <a:pt x="19569" y="50418"/>
                  <a:pt x="19569" y="50045"/>
                </a:cubicBezTo>
                <a:lnTo>
                  <a:pt x="19569" y="50045"/>
                </a:lnTo>
                <a:cubicBezTo>
                  <a:pt x="19755" y="50134"/>
                  <a:pt x="19942" y="50134"/>
                  <a:pt x="20128" y="50418"/>
                </a:cubicBezTo>
                <a:cubicBezTo>
                  <a:pt x="20220" y="50280"/>
                  <a:pt x="20318" y="50233"/>
                  <a:pt x="20419" y="50233"/>
                </a:cubicBezTo>
                <a:cubicBezTo>
                  <a:pt x="20638" y="50233"/>
                  <a:pt x="20873" y="50458"/>
                  <a:pt x="21091" y="50458"/>
                </a:cubicBezTo>
                <a:cubicBezTo>
                  <a:pt x="21178" y="50458"/>
                  <a:pt x="21263" y="50422"/>
                  <a:pt x="21343" y="50321"/>
                </a:cubicBezTo>
                <a:cubicBezTo>
                  <a:pt x="21405" y="50388"/>
                  <a:pt x="21471" y="50497"/>
                  <a:pt x="21535" y="50497"/>
                </a:cubicBezTo>
                <a:cubicBezTo>
                  <a:pt x="21563" y="50497"/>
                  <a:pt x="21592" y="50475"/>
                  <a:pt x="21619" y="50418"/>
                </a:cubicBezTo>
                <a:lnTo>
                  <a:pt x="21619" y="50231"/>
                </a:lnTo>
                <a:cubicBezTo>
                  <a:pt x="21743" y="50231"/>
                  <a:pt x="21868" y="50480"/>
                  <a:pt x="21992" y="50480"/>
                </a:cubicBezTo>
                <a:cubicBezTo>
                  <a:pt x="22054" y="50480"/>
                  <a:pt x="22116" y="50418"/>
                  <a:pt x="22178" y="50231"/>
                </a:cubicBezTo>
                <a:cubicBezTo>
                  <a:pt x="22178" y="50199"/>
                  <a:pt x="22176" y="50186"/>
                  <a:pt x="22171" y="50186"/>
                </a:cubicBezTo>
                <a:cubicBezTo>
                  <a:pt x="22152" y="50186"/>
                  <a:pt x="22101" y="50366"/>
                  <a:pt x="22041" y="50366"/>
                </a:cubicBezTo>
                <a:cubicBezTo>
                  <a:pt x="22025" y="50366"/>
                  <a:pt x="22009" y="50353"/>
                  <a:pt x="21992" y="50321"/>
                </a:cubicBezTo>
                <a:cubicBezTo>
                  <a:pt x="22089" y="49948"/>
                  <a:pt x="22178" y="49948"/>
                  <a:pt x="22365" y="49948"/>
                </a:cubicBezTo>
                <a:cubicBezTo>
                  <a:pt x="22275" y="49672"/>
                  <a:pt x="22178" y="49762"/>
                  <a:pt x="22178" y="49389"/>
                </a:cubicBezTo>
                <a:cubicBezTo>
                  <a:pt x="22138" y="49558"/>
                  <a:pt x="22077" y="49612"/>
                  <a:pt x="22005" y="49612"/>
                </a:cubicBezTo>
                <a:cubicBezTo>
                  <a:pt x="21919" y="49612"/>
                  <a:pt x="21818" y="49534"/>
                  <a:pt x="21716" y="49486"/>
                </a:cubicBezTo>
                <a:lnTo>
                  <a:pt x="21716" y="49486"/>
                </a:lnTo>
                <a:cubicBezTo>
                  <a:pt x="21716" y="49672"/>
                  <a:pt x="21806" y="49575"/>
                  <a:pt x="21806" y="49762"/>
                </a:cubicBezTo>
                <a:cubicBezTo>
                  <a:pt x="21619" y="49575"/>
                  <a:pt x="21530" y="49672"/>
                  <a:pt x="21433" y="49389"/>
                </a:cubicBezTo>
                <a:cubicBezTo>
                  <a:pt x="21394" y="49551"/>
                  <a:pt x="21336" y="49590"/>
                  <a:pt x="21261" y="49590"/>
                </a:cubicBezTo>
                <a:cubicBezTo>
                  <a:pt x="21190" y="49590"/>
                  <a:pt x="21103" y="49556"/>
                  <a:pt x="21000" y="49556"/>
                </a:cubicBezTo>
                <a:cubicBezTo>
                  <a:pt x="20960" y="49556"/>
                  <a:pt x="20918" y="49561"/>
                  <a:pt x="20874" y="49575"/>
                </a:cubicBezTo>
                <a:cubicBezTo>
                  <a:pt x="20784" y="49389"/>
                  <a:pt x="20874" y="49202"/>
                  <a:pt x="20784" y="49202"/>
                </a:cubicBezTo>
                <a:cubicBezTo>
                  <a:pt x="20784" y="49482"/>
                  <a:pt x="20744" y="49565"/>
                  <a:pt x="20690" y="49565"/>
                </a:cubicBezTo>
                <a:cubicBezTo>
                  <a:pt x="20609" y="49565"/>
                  <a:pt x="20495" y="49380"/>
                  <a:pt x="20432" y="49380"/>
                </a:cubicBezTo>
                <a:cubicBezTo>
                  <a:pt x="20424" y="49380"/>
                  <a:pt x="20418" y="49383"/>
                  <a:pt x="20412" y="49389"/>
                </a:cubicBezTo>
                <a:lnTo>
                  <a:pt x="20225" y="49389"/>
                </a:lnTo>
                <a:cubicBezTo>
                  <a:pt x="20114" y="49456"/>
                  <a:pt x="20013" y="49481"/>
                  <a:pt x="19919" y="49481"/>
                </a:cubicBezTo>
                <a:cubicBezTo>
                  <a:pt x="19657" y="49481"/>
                  <a:pt x="19450" y="49286"/>
                  <a:pt x="19212" y="49286"/>
                </a:cubicBezTo>
                <a:cubicBezTo>
                  <a:pt x="19178" y="49286"/>
                  <a:pt x="19143" y="49290"/>
                  <a:pt x="19107" y="49299"/>
                </a:cubicBezTo>
                <a:lnTo>
                  <a:pt x="19107" y="49575"/>
                </a:lnTo>
                <a:cubicBezTo>
                  <a:pt x="19010" y="49486"/>
                  <a:pt x="18921" y="49299"/>
                  <a:pt x="18824" y="49016"/>
                </a:cubicBezTo>
                <a:cubicBezTo>
                  <a:pt x="18824" y="49110"/>
                  <a:pt x="18776" y="49181"/>
                  <a:pt x="18730" y="49181"/>
                </a:cubicBezTo>
                <a:cubicBezTo>
                  <a:pt x="18683" y="49181"/>
                  <a:pt x="18637" y="49112"/>
                  <a:pt x="18637" y="48927"/>
                </a:cubicBezTo>
                <a:cubicBezTo>
                  <a:pt x="18589" y="49075"/>
                  <a:pt x="18485" y="49171"/>
                  <a:pt x="18386" y="49171"/>
                </a:cubicBezTo>
                <a:cubicBezTo>
                  <a:pt x="18300" y="49171"/>
                  <a:pt x="18216" y="49099"/>
                  <a:pt x="18175" y="48927"/>
                </a:cubicBezTo>
                <a:cubicBezTo>
                  <a:pt x="18175" y="49155"/>
                  <a:pt x="18144" y="49212"/>
                  <a:pt x="18101" y="49212"/>
                </a:cubicBezTo>
                <a:cubicBezTo>
                  <a:pt x="18058" y="49212"/>
                  <a:pt x="18003" y="49156"/>
                  <a:pt x="17954" y="49156"/>
                </a:cubicBezTo>
                <a:cubicBezTo>
                  <a:pt x="17931" y="49156"/>
                  <a:pt x="17910" y="49168"/>
                  <a:pt x="17892" y="49202"/>
                </a:cubicBezTo>
                <a:cubicBezTo>
                  <a:pt x="17802" y="49202"/>
                  <a:pt x="17892" y="49113"/>
                  <a:pt x="17892" y="49016"/>
                </a:cubicBezTo>
                <a:lnTo>
                  <a:pt x="17892" y="49016"/>
                </a:lnTo>
                <a:cubicBezTo>
                  <a:pt x="17847" y="49064"/>
                  <a:pt x="17800" y="49111"/>
                  <a:pt x="17765" y="49111"/>
                </a:cubicBezTo>
                <a:cubicBezTo>
                  <a:pt x="17730" y="49111"/>
                  <a:pt x="17705" y="49064"/>
                  <a:pt x="17705" y="48927"/>
                </a:cubicBezTo>
                <a:cubicBezTo>
                  <a:pt x="17672" y="49029"/>
                  <a:pt x="17638" y="49042"/>
                  <a:pt x="17608" y="49042"/>
                </a:cubicBezTo>
                <a:cubicBezTo>
                  <a:pt x="17598" y="49042"/>
                  <a:pt x="17588" y="49040"/>
                  <a:pt x="17579" y="49040"/>
                </a:cubicBezTo>
                <a:cubicBezTo>
                  <a:pt x="17543" y="49040"/>
                  <a:pt x="17519" y="49064"/>
                  <a:pt x="17519" y="49299"/>
                </a:cubicBezTo>
                <a:cubicBezTo>
                  <a:pt x="17519" y="49215"/>
                  <a:pt x="17519" y="49169"/>
                  <a:pt x="17511" y="49169"/>
                </a:cubicBezTo>
                <a:cubicBezTo>
                  <a:pt x="17501" y="49169"/>
                  <a:pt x="17479" y="49237"/>
                  <a:pt x="17430" y="49389"/>
                </a:cubicBezTo>
                <a:lnTo>
                  <a:pt x="17430" y="49202"/>
                </a:lnTo>
                <a:lnTo>
                  <a:pt x="17333" y="49202"/>
                </a:lnTo>
                <a:lnTo>
                  <a:pt x="17333" y="49113"/>
                </a:lnTo>
                <a:cubicBezTo>
                  <a:pt x="17300" y="49280"/>
                  <a:pt x="17256" y="49326"/>
                  <a:pt x="17207" y="49326"/>
                </a:cubicBezTo>
                <a:cubicBezTo>
                  <a:pt x="17145" y="49326"/>
                  <a:pt x="17078" y="49253"/>
                  <a:pt x="17022" y="49253"/>
                </a:cubicBezTo>
                <a:cubicBezTo>
                  <a:pt x="16999" y="49253"/>
                  <a:pt x="16978" y="49265"/>
                  <a:pt x="16960" y="49299"/>
                </a:cubicBezTo>
                <a:lnTo>
                  <a:pt x="16960" y="49202"/>
                </a:lnTo>
                <a:cubicBezTo>
                  <a:pt x="16960" y="49202"/>
                  <a:pt x="16960" y="49113"/>
                  <a:pt x="17057" y="49113"/>
                </a:cubicBezTo>
                <a:cubicBezTo>
                  <a:pt x="17057" y="49137"/>
                  <a:pt x="17063" y="49148"/>
                  <a:pt x="17072" y="49148"/>
                </a:cubicBezTo>
                <a:cubicBezTo>
                  <a:pt x="17098" y="49148"/>
                  <a:pt x="17146" y="49063"/>
                  <a:pt x="17146" y="48927"/>
                </a:cubicBezTo>
                <a:cubicBezTo>
                  <a:pt x="17057" y="48740"/>
                  <a:pt x="16960" y="48740"/>
                  <a:pt x="16870" y="48554"/>
                </a:cubicBezTo>
                <a:cubicBezTo>
                  <a:pt x="16960" y="48457"/>
                  <a:pt x="16960" y="48367"/>
                  <a:pt x="16960" y="48367"/>
                </a:cubicBezTo>
                <a:lnTo>
                  <a:pt x="16960" y="48554"/>
                </a:lnTo>
                <a:cubicBezTo>
                  <a:pt x="16960" y="48457"/>
                  <a:pt x="17057" y="48367"/>
                  <a:pt x="17057" y="48271"/>
                </a:cubicBezTo>
                <a:cubicBezTo>
                  <a:pt x="17057" y="48367"/>
                  <a:pt x="17146" y="48271"/>
                  <a:pt x="17146" y="48457"/>
                </a:cubicBezTo>
                <a:lnTo>
                  <a:pt x="17146" y="48271"/>
                </a:lnTo>
                <a:lnTo>
                  <a:pt x="17243" y="48181"/>
                </a:lnTo>
                <a:lnTo>
                  <a:pt x="17243" y="48181"/>
                </a:lnTo>
                <a:cubicBezTo>
                  <a:pt x="17243" y="48220"/>
                  <a:pt x="17243" y="48242"/>
                  <a:pt x="17235" y="48254"/>
                </a:cubicBezTo>
                <a:lnTo>
                  <a:pt x="17235" y="48254"/>
                </a:lnTo>
                <a:cubicBezTo>
                  <a:pt x="17332" y="48224"/>
                  <a:pt x="17452" y="48156"/>
                  <a:pt x="17519" y="48084"/>
                </a:cubicBezTo>
                <a:cubicBezTo>
                  <a:pt x="17550" y="48204"/>
                  <a:pt x="17571" y="48247"/>
                  <a:pt x="17582" y="48247"/>
                </a:cubicBezTo>
                <a:cubicBezTo>
                  <a:pt x="17606" y="48247"/>
                  <a:pt x="17585" y="48055"/>
                  <a:pt x="17519" y="47995"/>
                </a:cubicBezTo>
                <a:lnTo>
                  <a:pt x="17519" y="47898"/>
                </a:lnTo>
                <a:cubicBezTo>
                  <a:pt x="17567" y="47805"/>
                  <a:pt x="17614" y="47805"/>
                  <a:pt x="17649" y="47805"/>
                </a:cubicBezTo>
                <a:cubicBezTo>
                  <a:pt x="17683" y="47805"/>
                  <a:pt x="17705" y="47805"/>
                  <a:pt x="17705" y="47711"/>
                </a:cubicBezTo>
                <a:lnTo>
                  <a:pt x="17705" y="47711"/>
                </a:lnTo>
                <a:cubicBezTo>
                  <a:pt x="17789" y="47795"/>
                  <a:pt x="17728" y="48012"/>
                  <a:pt x="17652" y="48012"/>
                </a:cubicBezTo>
                <a:cubicBezTo>
                  <a:pt x="17640" y="48012"/>
                  <a:pt x="17628" y="48007"/>
                  <a:pt x="17616" y="47995"/>
                </a:cubicBezTo>
                <a:lnTo>
                  <a:pt x="17616" y="47995"/>
                </a:lnTo>
                <a:cubicBezTo>
                  <a:pt x="17639" y="48066"/>
                  <a:pt x="17663" y="48088"/>
                  <a:pt x="17685" y="48088"/>
                </a:cubicBezTo>
                <a:cubicBezTo>
                  <a:pt x="17721" y="48088"/>
                  <a:pt x="17754" y="48028"/>
                  <a:pt x="17776" y="48028"/>
                </a:cubicBezTo>
                <a:cubicBezTo>
                  <a:pt x="17792" y="48028"/>
                  <a:pt x="17802" y="48062"/>
                  <a:pt x="17802" y="48181"/>
                </a:cubicBezTo>
                <a:cubicBezTo>
                  <a:pt x="17802" y="48181"/>
                  <a:pt x="17850" y="47982"/>
                  <a:pt x="17913" y="47982"/>
                </a:cubicBezTo>
                <a:cubicBezTo>
                  <a:pt x="17937" y="47982"/>
                  <a:pt x="17963" y="48010"/>
                  <a:pt x="17989" y="48084"/>
                </a:cubicBezTo>
                <a:cubicBezTo>
                  <a:pt x="17989" y="47995"/>
                  <a:pt x="17892" y="47898"/>
                  <a:pt x="17989" y="47711"/>
                </a:cubicBezTo>
                <a:cubicBezTo>
                  <a:pt x="17989" y="47808"/>
                  <a:pt x="17989" y="48084"/>
                  <a:pt x="18078" y="48084"/>
                </a:cubicBezTo>
                <a:cubicBezTo>
                  <a:pt x="18078" y="47898"/>
                  <a:pt x="17989" y="47808"/>
                  <a:pt x="17989" y="47622"/>
                </a:cubicBezTo>
                <a:cubicBezTo>
                  <a:pt x="18078" y="47622"/>
                  <a:pt x="18078" y="47808"/>
                  <a:pt x="18175" y="47808"/>
                </a:cubicBezTo>
                <a:lnTo>
                  <a:pt x="18175" y="47525"/>
                </a:lnTo>
                <a:cubicBezTo>
                  <a:pt x="18139" y="47630"/>
                  <a:pt x="18117" y="47670"/>
                  <a:pt x="18098" y="47670"/>
                </a:cubicBezTo>
                <a:cubicBezTo>
                  <a:pt x="18066" y="47670"/>
                  <a:pt x="18045" y="47553"/>
                  <a:pt x="17989" y="47436"/>
                </a:cubicBezTo>
                <a:cubicBezTo>
                  <a:pt x="18026" y="47395"/>
                  <a:pt x="18081" y="47371"/>
                  <a:pt x="18138" y="47371"/>
                </a:cubicBezTo>
                <a:cubicBezTo>
                  <a:pt x="18219" y="47371"/>
                  <a:pt x="18305" y="47417"/>
                  <a:pt x="18361" y="47525"/>
                </a:cubicBezTo>
                <a:cubicBezTo>
                  <a:pt x="18361" y="47504"/>
                  <a:pt x="18367" y="47498"/>
                  <a:pt x="18374" y="47498"/>
                </a:cubicBezTo>
                <a:cubicBezTo>
                  <a:pt x="18383" y="47498"/>
                  <a:pt x="18395" y="47505"/>
                  <a:pt x="18406" y="47505"/>
                </a:cubicBezTo>
                <a:cubicBezTo>
                  <a:pt x="18429" y="47505"/>
                  <a:pt x="18451" y="47480"/>
                  <a:pt x="18451" y="47339"/>
                </a:cubicBezTo>
                <a:cubicBezTo>
                  <a:pt x="18434" y="47321"/>
                  <a:pt x="18420" y="47314"/>
                  <a:pt x="18408" y="47314"/>
                </a:cubicBezTo>
                <a:cubicBezTo>
                  <a:pt x="18361" y="47314"/>
                  <a:pt x="18361" y="47436"/>
                  <a:pt x="18361" y="47436"/>
                </a:cubicBezTo>
                <a:lnTo>
                  <a:pt x="18361" y="47249"/>
                </a:lnTo>
                <a:cubicBezTo>
                  <a:pt x="18341" y="47210"/>
                  <a:pt x="18321" y="47195"/>
                  <a:pt x="18301" y="47195"/>
                </a:cubicBezTo>
                <a:cubicBezTo>
                  <a:pt x="18246" y="47195"/>
                  <a:pt x="18193" y="47303"/>
                  <a:pt x="18139" y="47303"/>
                </a:cubicBezTo>
                <a:cubicBezTo>
                  <a:pt x="18119" y="47303"/>
                  <a:pt x="18099" y="47289"/>
                  <a:pt x="18078" y="47249"/>
                </a:cubicBezTo>
                <a:cubicBezTo>
                  <a:pt x="18078" y="47249"/>
                  <a:pt x="18175" y="47152"/>
                  <a:pt x="18078" y="47063"/>
                </a:cubicBezTo>
                <a:cubicBezTo>
                  <a:pt x="18078" y="46989"/>
                  <a:pt x="18072" y="46967"/>
                  <a:pt x="18063" y="46967"/>
                </a:cubicBezTo>
                <a:cubicBezTo>
                  <a:pt x="18049" y="46967"/>
                  <a:pt x="18026" y="47028"/>
                  <a:pt x="18010" y="47028"/>
                </a:cubicBezTo>
                <a:cubicBezTo>
                  <a:pt x="17998" y="47028"/>
                  <a:pt x="17989" y="46994"/>
                  <a:pt x="17989" y="46876"/>
                </a:cubicBezTo>
                <a:cubicBezTo>
                  <a:pt x="17958" y="46964"/>
                  <a:pt x="17918" y="46996"/>
                  <a:pt x="17876" y="46996"/>
                </a:cubicBezTo>
                <a:cubicBezTo>
                  <a:pt x="17784" y="46996"/>
                  <a:pt x="17677" y="46846"/>
                  <a:pt x="17616" y="46780"/>
                </a:cubicBezTo>
                <a:cubicBezTo>
                  <a:pt x="17574" y="46942"/>
                  <a:pt x="17514" y="46981"/>
                  <a:pt x="17454" y="46981"/>
                </a:cubicBezTo>
                <a:cubicBezTo>
                  <a:pt x="17397" y="46981"/>
                  <a:pt x="17339" y="46947"/>
                  <a:pt x="17292" y="46947"/>
                </a:cubicBezTo>
                <a:cubicBezTo>
                  <a:pt x="17274" y="46947"/>
                  <a:pt x="17257" y="46952"/>
                  <a:pt x="17243" y="46966"/>
                </a:cubicBezTo>
                <a:cubicBezTo>
                  <a:pt x="17282" y="46806"/>
                  <a:pt x="17304" y="46767"/>
                  <a:pt x="17331" y="46767"/>
                </a:cubicBezTo>
                <a:cubicBezTo>
                  <a:pt x="17357" y="46767"/>
                  <a:pt x="17387" y="46801"/>
                  <a:pt x="17441" y="46801"/>
                </a:cubicBezTo>
                <a:cubicBezTo>
                  <a:pt x="17463" y="46801"/>
                  <a:pt x="17488" y="46795"/>
                  <a:pt x="17519" y="46780"/>
                </a:cubicBezTo>
                <a:cubicBezTo>
                  <a:pt x="17493" y="46699"/>
                  <a:pt x="17466" y="46674"/>
                  <a:pt x="17439" y="46674"/>
                </a:cubicBezTo>
                <a:cubicBezTo>
                  <a:pt x="17394" y="46674"/>
                  <a:pt x="17348" y="46745"/>
                  <a:pt x="17303" y="46745"/>
                </a:cubicBezTo>
                <a:cubicBezTo>
                  <a:pt x="17283" y="46745"/>
                  <a:pt x="17263" y="46731"/>
                  <a:pt x="17243" y="46690"/>
                </a:cubicBezTo>
                <a:cubicBezTo>
                  <a:pt x="17243" y="46822"/>
                  <a:pt x="17220" y="46848"/>
                  <a:pt x="17194" y="46848"/>
                </a:cubicBezTo>
                <a:cubicBezTo>
                  <a:pt x="17176" y="46848"/>
                  <a:pt x="17157" y="46836"/>
                  <a:pt x="17143" y="46836"/>
                </a:cubicBezTo>
                <a:cubicBezTo>
                  <a:pt x="17119" y="46836"/>
                  <a:pt x="17110" y="46871"/>
                  <a:pt x="17146" y="47063"/>
                </a:cubicBezTo>
                <a:cubicBezTo>
                  <a:pt x="17112" y="46991"/>
                  <a:pt x="17076" y="46960"/>
                  <a:pt x="17040" y="46960"/>
                </a:cubicBezTo>
                <a:cubicBezTo>
                  <a:pt x="16983" y="46960"/>
                  <a:pt x="16925" y="47038"/>
                  <a:pt x="16870" y="47152"/>
                </a:cubicBezTo>
                <a:cubicBezTo>
                  <a:pt x="16774" y="46593"/>
                  <a:pt x="16498" y="46876"/>
                  <a:pt x="16401" y="46690"/>
                </a:cubicBezTo>
                <a:cubicBezTo>
                  <a:pt x="15939" y="46690"/>
                  <a:pt x="15379" y="46593"/>
                  <a:pt x="14910" y="46593"/>
                </a:cubicBezTo>
                <a:cubicBezTo>
                  <a:pt x="14634" y="46504"/>
                  <a:pt x="14448" y="46504"/>
                  <a:pt x="14261" y="46504"/>
                </a:cubicBezTo>
                <a:lnTo>
                  <a:pt x="14164" y="46504"/>
                </a:lnTo>
                <a:cubicBezTo>
                  <a:pt x="14164" y="46407"/>
                  <a:pt x="14164" y="46407"/>
                  <a:pt x="14075" y="46407"/>
                </a:cubicBezTo>
                <a:cubicBezTo>
                  <a:pt x="14075" y="46428"/>
                  <a:pt x="14070" y="46436"/>
                  <a:pt x="14063" y="46436"/>
                </a:cubicBezTo>
                <a:cubicBezTo>
                  <a:pt x="14044" y="46436"/>
                  <a:pt x="14007" y="46382"/>
                  <a:pt x="13988" y="46382"/>
                </a:cubicBezTo>
                <a:cubicBezTo>
                  <a:pt x="13982" y="46382"/>
                  <a:pt x="13978" y="46389"/>
                  <a:pt x="13978" y="46407"/>
                </a:cubicBezTo>
                <a:cubicBezTo>
                  <a:pt x="13978" y="46289"/>
                  <a:pt x="14012" y="46256"/>
                  <a:pt x="14050" y="46256"/>
                </a:cubicBezTo>
                <a:cubicBezTo>
                  <a:pt x="14103" y="46256"/>
                  <a:pt x="14164" y="46317"/>
                  <a:pt x="14164" y="46317"/>
                </a:cubicBezTo>
                <a:cubicBezTo>
                  <a:pt x="14184" y="46336"/>
                  <a:pt x="14208" y="46342"/>
                  <a:pt x="14233" y="46342"/>
                </a:cubicBezTo>
                <a:cubicBezTo>
                  <a:pt x="14306" y="46342"/>
                  <a:pt x="14396" y="46289"/>
                  <a:pt x="14467" y="46289"/>
                </a:cubicBezTo>
                <a:cubicBezTo>
                  <a:pt x="14493" y="46289"/>
                  <a:pt x="14518" y="46296"/>
                  <a:pt x="14537" y="46317"/>
                </a:cubicBezTo>
                <a:cubicBezTo>
                  <a:pt x="14569" y="46347"/>
                  <a:pt x="14622" y="46357"/>
                  <a:pt x="14684" y="46357"/>
                </a:cubicBezTo>
                <a:cubicBezTo>
                  <a:pt x="14808" y="46357"/>
                  <a:pt x="14972" y="46317"/>
                  <a:pt x="15096" y="46317"/>
                </a:cubicBezTo>
                <a:cubicBezTo>
                  <a:pt x="15131" y="46217"/>
                  <a:pt x="15164" y="46187"/>
                  <a:pt x="15197" y="46187"/>
                </a:cubicBezTo>
                <a:cubicBezTo>
                  <a:pt x="15243" y="46187"/>
                  <a:pt x="15288" y="46242"/>
                  <a:pt x="15334" y="46242"/>
                </a:cubicBezTo>
                <a:cubicBezTo>
                  <a:pt x="15349" y="46242"/>
                  <a:pt x="15364" y="46236"/>
                  <a:pt x="15379" y="46220"/>
                </a:cubicBezTo>
                <a:cubicBezTo>
                  <a:pt x="15379" y="46129"/>
                  <a:pt x="15335" y="46106"/>
                  <a:pt x="15278" y="46106"/>
                </a:cubicBezTo>
                <a:cubicBezTo>
                  <a:pt x="15218" y="46106"/>
                  <a:pt x="15146" y="46131"/>
                  <a:pt x="15096" y="46131"/>
                </a:cubicBezTo>
                <a:cubicBezTo>
                  <a:pt x="15007" y="45945"/>
                  <a:pt x="15007" y="45848"/>
                  <a:pt x="14910" y="45758"/>
                </a:cubicBezTo>
                <a:lnTo>
                  <a:pt x="14910" y="45945"/>
                </a:lnTo>
                <a:cubicBezTo>
                  <a:pt x="14910" y="45848"/>
                  <a:pt x="14820" y="45848"/>
                  <a:pt x="14820" y="45848"/>
                </a:cubicBezTo>
                <a:lnTo>
                  <a:pt x="14820" y="45661"/>
                </a:lnTo>
                <a:cubicBezTo>
                  <a:pt x="14820" y="45751"/>
                  <a:pt x="14802" y="45784"/>
                  <a:pt x="14776" y="45784"/>
                </a:cubicBezTo>
                <a:cubicBezTo>
                  <a:pt x="14721" y="45784"/>
                  <a:pt x="14634" y="45633"/>
                  <a:pt x="14634" y="45572"/>
                </a:cubicBezTo>
                <a:cubicBezTo>
                  <a:pt x="14537" y="45661"/>
                  <a:pt x="14634" y="45661"/>
                  <a:pt x="14634" y="45758"/>
                </a:cubicBezTo>
                <a:cubicBezTo>
                  <a:pt x="14569" y="45758"/>
                  <a:pt x="14548" y="45715"/>
                  <a:pt x="14541" y="45715"/>
                </a:cubicBezTo>
                <a:cubicBezTo>
                  <a:pt x="14537" y="45715"/>
                  <a:pt x="14537" y="45726"/>
                  <a:pt x="14537" y="45758"/>
                </a:cubicBezTo>
                <a:cubicBezTo>
                  <a:pt x="14476" y="45758"/>
                  <a:pt x="14498" y="45671"/>
                  <a:pt x="14519" y="45644"/>
                </a:cubicBezTo>
                <a:lnTo>
                  <a:pt x="14519" y="45644"/>
                </a:lnTo>
                <a:cubicBezTo>
                  <a:pt x="14524" y="45649"/>
                  <a:pt x="14531" y="45655"/>
                  <a:pt x="14537" y="45661"/>
                </a:cubicBezTo>
                <a:cubicBezTo>
                  <a:pt x="14537" y="45644"/>
                  <a:pt x="14534" y="45637"/>
                  <a:pt x="14529" y="45637"/>
                </a:cubicBezTo>
                <a:cubicBezTo>
                  <a:pt x="14526" y="45637"/>
                  <a:pt x="14522" y="45640"/>
                  <a:pt x="14519" y="45644"/>
                </a:cubicBezTo>
                <a:lnTo>
                  <a:pt x="14519" y="45644"/>
                </a:lnTo>
                <a:cubicBezTo>
                  <a:pt x="14486" y="45617"/>
                  <a:pt x="14467" y="45617"/>
                  <a:pt x="14447" y="45617"/>
                </a:cubicBezTo>
                <a:cubicBezTo>
                  <a:pt x="14423" y="45617"/>
                  <a:pt x="14399" y="45617"/>
                  <a:pt x="14351" y="45572"/>
                </a:cubicBezTo>
                <a:cubicBezTo>
                  <a:pt x="14351" y="45479"/>
                  <a:pt x="14375" y="45479"/>
                  <a:pt x="14387" y="45479"/>
                </a:cubicBezTo>
                <a:cubicBezTo>
                  <a:pt x="14399" y="45479"/>
                  <a:pt x="14399" y="45479"/>
                  <a:pt x="14351" y="45385"/>
                </a:cubicBezTo>
                <a:cubicBezTo>
                  <a:pt x="14537" y="45385"/>
                  <a:pt x="14634" y="45199"/>
                  <a:pt x="14723" y="45102"/>
                </a:cubicBezTo>
                <a:cubicBezTo>
                  <a:pt x="14710" y="45089"/>
                  <a:pt x="14694" y="45083"/>
                  <a:pt x="14677" y="45083"/>
                </a:cubicBezTo>
                <a:cubicBezTo>
                  <a:pt x="14622" y="45083"/>
                  <a:pt x="14553" y="45139"/>
                  <a:pt x="14505" y="45139"/>
                </a:cubicBezTo>
                <a:cubicBezTo>
                  <a:pt x="14471" y="45139"/>
                  <a:pt x="14448" y="45110"/>
                  <a:pt x="14448" y="45013"/>
                </a:cubicBezTo>
                <a:cubicBezTo>
                  <a:pt x="14493" y="44918"/>
                  <a:pt x="14564" y="44894"/>
                  <a:pt x="14635" y="44894"/>
                </a:cubicBezTo>
                <a:cubicBezTo>
                  <a:pt x="14704" y="44894"/>
                  <a:pt x="14773" y="44916"/>
                  <a:pt x="14820" y="44916"/>
                </a:cubicBezTo>
                <a:cubicBezTo>
                  <a:pt x="14820" y="44853"/>
                  <a:pt x="14772" y="44786"/>
                  <a:pt x="14712" y="44786"/>
                </a:cubicBezTo>
                <a:cubicBezTo>
                  <a:pt x="14687" y="44786"/>
                  <a:pt x="14660" y="44798"/>
                  <a:pt x="14634" y="44826"/>
                </a:cubicBezTo>
                <a:cubicBezTo>
                  <a:pt x="14634" y="44729"/>
                  <a:pt x="14723" y="44729"/>
                  <a:pt x="14723" y="44729"/>
                </a:cubicBezTo>
                <a:lnTo>
                  <a:pt x="14634" y="44729"/>
                </a:lnTo>
                <a:cubicBezTo>
                  <a:pt x="14820" y="44729"/>
                  <a:pt x="14820" y="44543"/>
                  <a:pt x="15007" y="44543"/>
                </a:cubicBezTo>
                <a:cubicBezTo>
                  <a:pt x="15007" y="44360"/>
                  <a:pt x="15052" y="44335"/>
                  <a:pt x="15097" y="44335"/>
                </a:cubicBezTo>
                <a:cubicBezTo>
                  <a:pt x="15114" y="44335"/>
                  <a:pt x="15132" y="44339"/>
                  <a:pt x="15147" y="44339"/>
                </a:cubicBezTo>
                <a:cubicBezTo>
                  <a:pt x="15173" y="44339"/>
                  <a:pt x="15193" y="44328"/>
                  <a:pt x="15193" y="44267"/>
                </a:cubicBezTo>
                <a:lnTo>
                  <a:pt x="15193" y="44267"/>
                </a:lnTo>
                <a:cubicBezTo>
                  <a:pt x="15168" y="44275"/>
                  <a:pt x="15143" y="44279"/>
                  <a:pt x="15119" y="44279"/>
                </a:cubicBezTo>
                <a:cubicBezTo>
                  <a:pt x="14922" y="44279"/>
                  <a:pt x="14773" y="44036"/>
                  <a:pt x="14633" y="44036"/>
                </a:cubicBezTo>
                <a:cubicBezTo>
                  <a:pt x="14601" y="44036"/>
                  <a:pt x="14569" y="44049"/>
                  <a:pt x="14537" y="44081"/>
                </a:cubicBezTo>
                <a:cubicBezTo>
                  <a:pt x="14448" y="44081"/>
                  <a:pt x="14448" y="43984"/>
                  <a:pt x="14448" y="43984"/>
                </a:cubicBezTo>
                <a:cubicBezTo>
                  <a:pt x="14448" y="43929"/>
                  <a:pt x="14432" y="43915"/>
                  <a:pt x="14409" y="43915"/>
                </a:cubicBezTo>
                <a:cubicBezTo>
                  <a:pt x="14384" y="43915"/>
                  <a:pt x="14352" y="43932"/>
                  <a:pt x="14323" y="43932"/>
                </a:cubicBezTo>
                <a:cubicBezTo>
                  <a:pt x="14289" y="43932"/>
                  <a:pt x="14261" y="43907"/>
                  <a:pt x="14261" y="43798"/>
                </a:cubicBezTo>
                <a:cubicBezTo>
                  <a:pt x="14222" y="43948"/>
                  <a:pt x="14169" y="43993"/>
                  <a:pt x="14106" y="43993"/>
                </a:cubicBezTo>
                <a:cubicBezTo>
                  <a:pt x="14014" y="43993"/>
                  <a:pt x="13903" y="43894"/>
                  <a:pt x="13792" y="43894"/>
                </a:cubicBezTo>
                <a:cubicBezTo>
                  <a:pt x="13605" y="44170"/>
                  <a:pt x="13143" y="43984"/>
                  <a:pt x="12860" y="44170"/>
                </a:cubicBezTo>
                <a:cubicBezTo>
                  <a:pt x="12860" y="44077"/>
                  <a:pt x="12837" y="44077"/>
                  <a:pt x="12803" y="44077"/>
                </a:cubicBezTo>
                <a:cubicBezTo>
                  <a:pt x="12768" y="44077"/>
                  <a:pt x="12722" y="44077"/>
                  <a:pt x="12673" y="43984"/>
                </a:cubicBezTo>
                <a:lnTo>
                  <a:pt x="12673" y="44081"/>
                </a:lnTo>
                <a:cubicBezTo>
                  <a:pt x="12487" y="43894"/>
                  <a:pt x="12301" y="43894"/>
                  <a:pt x="12114" y="43611"/>
                </a:cubicBezTo>
                <a:cubicBezTo>
                  <a:pt x="12114" y="43592"/>
                  <a:pt x="12123" y="43585"/>
                  <a:pt x="12136" y="43585"/>
                </a:cubicBezTo>
                <a:cubicBezTo>
                  <a:pt x="12161" y="43585"/>
                  <a:pt x="12200" y="43608"/>
                  <a:pt x="12221" y="43608"/>
                </a:cubicBezTo>
                <a:cubicBezTo>
                  <a:pt x="12240" y="43608"/>
                  <a:pt x="12244" y="43590"/>
                  <a:pt x="12211" y="43522"/>
                </a:cubicBezTo>
                <a:cubicBezTo>
                  <a:pt x="12163" y="43497"/>
                  <a:pt x="12120" y="43491"/>
                  <a:pt x="12082" y="43491"/>
                </a:cubicBezTo>
                <a:cubicBezTo>
                  <a:pt x="12048" y="43491"/>
                  <a:pt x="12017" y="43496"/>
                  <a:pt x="11988" y="43496"/>
                </a:cubicBezTo>
                <a:cubicBezTo>
                  <a:pt x="11930" y="43496"/>
                  <a:pt x="11883" y="43473"/>
                  <a:pt x="11838" y="43335"/>
                </a:cubicBezTo>
                <a:cubicBezTo>
                  <a:pt x="11838" y="43425"/>
                  <a:pt x="11741" y="43425"/>
                  <a:pt x="11741" y="43522"/>
                </a:cubicBezTo>
                <a:cubicBezTo>
                  <a:pt x="11652" y="43425"/>
                  <a:pt x="11555" y="43425"/>
                  <a:pt x="11466" y="43425"/>
                </a:cubicBezTo>
                <a:cubicBezTo>
                  <a:pt x="11555" y="43335"/>
                  <a:pt x="11466" y="43335"/>
                  <a:pt x="11555" y="43149"/>
                </a:cubicBezTo>
                <a:cubicBezTo>
                  <a:pt x="11555" y="43149"/>
                  <a:pt x="11555" y="43266"/>
                  <a:pt x="11604" y="43266"/>
                </a:cubicBezTo>
                <a:cubicBezTo>
                  <a:pt x="11616" y="43266"/>
                  <a:pt x="11632" y="43258"/>
                  <a:pt x="11652" y="43238"/>
                </a:cubicBezTo>
                <a:cubicBezTo>
                  <a:pt x="11652" y="43052"/>
                  <a:pt x="11466" y="43149"/>
                  <a:pt x="11466" y="42963"/>
                </a:cubicBezTo>
                <a:lnTo>
                  <a:pt x="11466" y="43149"/>
                </a:lnTo>
                <a:cubicBezTo>
                  <a:pt x="11524" y="43328"/>
                  <a:pt x="11466" y="43431"/>
                  <a:pt x="11418" y="43431"/>
                </a:cubicBezTo>
                <a:cubicBezTo>
                  <a:pt x="11392" y="43431"/>
                  <a:pt x="11369" y="43401"/>
                  <a:pt x="11369" y="43335"/>
                </a:cubicBezTo>
                <a:lnTo>
                  <a:pt x="11369" y="43238"/>
                </a:lnTo>
                <a:cubicBezTo>
                  <a:pt x="11369" y="43238"/>
                  <a:pt x="11369" y="43052"/>
                  <a:pt x="11279" y="43052"/>
                </a:cubicBezTo>
                <a:cubicBezTo>
                  <a:pt x="11279" y="43149"/>
                  <a:pt x="11279" y="43238"/>
                  <a:pt x="11182" y="43425"/>
                </a:cubicBezTo>
                <a:cubicBezTo>
                  <a:pt x="11182" y="43380"/>
                  <a:pt x="11160" y="43380"/>
                  <a:pt x="11126" y="43380"/>
                </a:cubicBezTo>
                <a:cubicBezTo>
                  <a:pt x="11091" y="43380"/>
                  <a:pt x="11044" y="43380"/>
                  <a:pt x="10996" y="43335"/>
                </a:cubicBezTo>
                <a:cubicBezTo>
                  <a:pt x="10996" y="43242"/>
                  <a:pt x="11043" y="43242"/>
                  <a:pt x="11078" y="43242"/>
                </a:cubicBezTo>
                <a:cubicBezTo>
                  <a:pt x="11113" y="43242"/>
                  <a:pt x="11138" y="43242"/>
                  <a:pt x="11093" y="43149"/>
                </a:cubicBezTo>
                <a:lnTo>
                  <a:pt x="11093" y="43149"/>
                </a:lnTo>
                <a:cubicBezTo>
                  <a:pt x="11093" y="43173"/>
                  <a:pt x="11086" y="43184"/>
                  <a:pt x="11076" y="43184"/>
                </a:cubicBezTo>
                <a:cubicBezTo>
                  <a:pt x="11048" y="43184"/>
                  <a:pt x="10996" y="43099"/>
                  <a:pt x="10996" y="42963"/>
                </a:cubicBezTo>
                <a:cubicBezTo>
                  <a:pt x="10996" y="43090"/>
                  <a:pt x="10937" y="43159"/>
                  <a:pt x="10874" y="43159"/>
                </a:cubicBezTo>
                <a:cubicBezTo>
                  <a:pt x="10800" y="43159"/>
                  <a:pt x="10720" y="43066"/>
                  <a:pt x="10720" y="42866"/>
                </a:cubicBezTo>
                <a:cubicBezTo>
                  <a:pt x="10647" y="42866"/>
                  <a:pt x="10629" y="43026"/>
                  <a:pt x="10625" y="43026"/>
                </a:cubicBezTo>
                <a:cubicBezTo>
                  <a:pt x="10623" y="43026"/>
                  <a:pt x="10623" y="43009"/>
                  <a:pt x="10623" y="42963"/>
                </a:cubicBezTo>
                <a:cubicBezTo>
                  <a:pt x="10534" y="43149"/>
                  <a:pt x="10437" y="43149"/>
                  <a:pt x="10437" y="43149"/>
                </a:cubicBezTo>
                <a:lnTo>
                  <a:pt x="10437" y="43052"/>
                </a:lnTo>
                <a:cubicBezTo>
                  <a:pt x="10437" y="43019"/>
                  <a:pt x="10431" y="43007"/>
                  <a:pt x="10421" y="43007"/>
                </a:cubicBezTo>
                <a:cubicBezTo>
                  <a:pt x="10388" y="43007"/>
                  <a:pt x="10309" y="43145"/>
                  <a:pt x="10240" y="43145"/>
                </a:cubicBezTo>
                <a:cubicBezTo>
                  <a:pt x="10216" y="43145"/>
                  <a:pt x="10194" y="43130"/>
                  <a:pt x="10175" y="43090"/>
                </a:cubicBezTo>
                <a:lnTo>
                  <a:pt x="10175" y="43090"/>
                </a:lnTo>
                <a:cubicBezTo>
                  <a:pt x="10168" y="43104"/>
                  <a:pt x="10161" y="43123"/>
                  <a:pt x="10161" y="43149"/>
                </a:cubicBezTo>
                <a:lnTo>
                  <a:pt x="10161" y="42963"/>
                </a:lnTo>
                <a:cubicBezTo>
                  <a:pt x="10064" y="42963"/>
                  <a:pt x="10161" y="43052"/>
                  <a:pt x="10161" y="43149"/>
                </a:cubicBezTo>
                <a:cubicBezTo>
                  <a:pt x="10064" y="43052"/>
                  <a:pt x="10064" y="42963"/>
                  <a:pt x="9975" y="42776"/>
                </a:cubicBezTo>
                <a:cubicBezTo>
                  <a:pt x="9975" y="42866"/>
                  <a:pt x="9975" y="42963"/>
                  <a:pt x="9878" y="42963"/>
                </a:cubicBezTo>
                <a:cubicBezTo>
                  <a:pt x="9931" y="42860"/>
                  <a:pt x="9899" y="42785"/>
                  <a:pt x="9859" y="42785"/>
                </a:cubicBezTo>
                <a:cubicBezTo>
                  <a:pt x="9826" y="42785"/>
                  <a:pt x="9788" y="42835"/>
                  <a:pt x="9788" y="42963"/>
                </a:cubicBezTo>
                <a:lnTo>
                  <a:pt x="9788" y="42776"/>
                </a:lnTo>
                <a:cubicBezTo>
                  <a:pt x="9788" y="42776"/>
                  <a:pt x="9745" y="42899"/>
                  <a:pt x="9690" y="42899"/>
                </a:cubicBezTo>
                <a:cubicBezTo>
                  <a:pt x="9662" y="42899"/>
                  <a:pt x="9632" y="42868"/>
                  <a:pt x="9602" y="42776"/>
                </a:cubicBezTo>
                <a:cubicBezTo>
                  <a:pt x="9575" y="42828"/>
                  <a:pt x="9541" y="42851"/>
                  <a:pt x="9506" y="42851"/>
                </a:cubicBezTo>
                <a:cubicBezTo>
                  <a:pt x="9416" y="42851"/>
                  <a:pt x="9319" y="42697"/>
                  <a:pt x="9319" y="42493"/>
                </a:cubicBezTo>
                <a:cubicBezTo>
                  <a:pt x="9319" y="42467"/>
                  <a:pt x="9311" y="42456"/>
                  <a:pt x="9300" y="42456"/>
                </a:cubicBezTo>
                <a:cubicBezTo>
                  <a:pt x="9274" y="42456"/>
                  <a:pt x="9229" y="42521"/>
                  <a:pt x="9229" y="42590"/>
                </a:cubicBezTo>
                <a:cubicBezTo>
                  <a:pt x="9229" y="42590"/>
                  <a:pt x="9229" y="42404"/>
                  <a:pt x="9132" y="42404"/>
                </a:cubicBezTo>
                <a:cubicBezTo>
                  <a:pt x="9132" y="42404"/>
                  <a:pt x="9088" y="42425"/>
                  <a:pt x="9042" y="42425"/>
                </a:cubicBezTo>
                <a:cubicBezTo>
                  <a:pt x="8994" y="42425"/>
                  <a:pt x="8946" y="42402"/>
                  <a:pt x="8946" y="42307"/>
                </a:cubicBezTo>
                <a:cubicBezTo>
                  <a:pt x="8974" y="42281"/>
                  <a:pt x="8994" y="42270"/>
                  <a:pt x="9010" y="42270"/>
                </a:cubicBezTo>
                <a:cubicBezTo>
                  <a:pt x="9050" y="42270"/>
                  <a:pt x="9069" y="42335"/>
                  <a:pt x="9132" y="42404"/>
                </a:cubicBezTo>
                <a:cubicBezTo>
                  <a:pt x="9165" y="42371"/>
                  <a:pt x="9207" y="42360"/>
                  <a:pt x="9252" y="42360"/>
                </a:cubicBezTo>
                <a:cubicBezTo>
                  <a:pt x="9343" y="42360"/>
                  <a:pt x="9445" y="42404"/>
                  <a:pt x="9505" y="42404"/>
                </a:cubicBezTo>
                <a:cubicBezTo>
                  <a:pt x="9505" y="42497"/>
                  <a:pt x="9483" y="42497"/>
                  <a:pt x="9460" y="42497"/>
                </a:cubicBezTo>
                <a:cubicBezTo>
                  <a:pt x="9438" y="42497"/>
                  <a:pt x="9416" y="42497"/>
                  <a:pt x="9416" y="42590"/>
                </a:cubicBezTo>
                <a:cubicBezTo>
                  <a:pt x="9493" y="42590"/>
                  <a:pt x="9437" y="42794"/>
                  <a:pt x="9477" y="42794"/>
                </a:cubicBezTo>
                <a:cubicBezTo>
                  <a:pt x="9484" y="42794"/>
                  <a:pt x="9493" y="42789"/>
                  <a:pt x="9505" y="42776"/>
                </a:cubicBezTo>
                <a:cubicBezTo>
                  <a:pt x="9505" y="42493"/>
                  <a:pt x="9691" y="42307"/>
                  <a:pt x="9788" y="42307"/>
                </a:cubicBezTo>
                <a:cubicBezTo>
                  <a:pt x="9758" y="42249"/>
                  <a:pt x="9729" y="42227"/>
                  <a:pt x="9703" y="42227"/>
                </a:cubicBezTo>
                <a:cubicBezTo>
                  <a:pt x="9645" y="42227"/>
                  <a:pt x="9602" y="42337"/>
                  <a:pt x="9602" y="42404"/>
                </a:cubicBezTo>
                <a:cubicBezTo>
                  <a:pt x="9505" y="42120"/>
                  <a:pt x="9229" y="42404"/>
                  <a:pt x="9319" y="41934"/>
                </a:cubicBezTo>
                <a:lnTo>
                  <a:pt x="9319" y="41934"/>
                </a:lnTo>
                <a:cubicBezTo>
                  <a:pt x="9301" y="41970"/>
                  <a:pt x="9283" y="41985"/>
                  <a:pt x="9265" y="41985"/>
                </a:cubicBezTo>
                <a:cubicBezTo>
                  <a:pt x="9192" y="41985"/>
                  <a:pt x="9115" y="41730"/>
                  <a:pt x="9043" y="41658"/>
                </a:cubicBezTo>
                <a:cubicBezTo>
                  <a:pt x="8903" y="41658"/>
                  <a:pt x="8764" y="41812"/>
                  <a:pt x="8625" y="41812"/>
                </a:cubicBezTo>
                <a:cubicBezTo>
                  <a:pt x="8578" y="41812"/>
                  <a:pt x="8531" y="41795"/>
                  <a:pt x="8484" y="41747"/>
                </a:cubicBezTo>
                <a:cubicBezTo>
                  <a:pt x="8484" y="41658"/>
                  <a:pt x="8573" y="41658"/>
                  <a:pt x="8573" y="41658"/>
                </a:cubicBezTo>
                <a:lnTo>
                  <a:pt x="8573" y="41472"/>
                </a:lnTo>
                <a:cubicBezTo>
                  <a:pt x="8543" y="41501"/>
                  <a:pt x="8523" y="41511"/>
                  <a:pt x="8510" y="41511"/>
                </a:cubicBezTo>
                <a:cubicBezTo>
                  <a:pt x="8484" y="41511"/>
                  <a:pt x="8484" y="41472"/>
                  <a:pt x="8484" y="41472"/>
                </a:cubicBezTo>
                <a:cubicBezTo>
                  <a:pt x="8484" y="41457"/>
                  <a:pt x="8482" y="41451"/>
                  <a:pt x="8477" y="41451"/>
                </a:cubicBezTo>
                <a:cubicBezTo>
                  <a:pt x="8459" y="41451"/>
                  <a:pt x="8400" y="41582"/>
                  <a:pt x="8338" y="41582"/>
                </a:cubicBezTo>
                <a:cubicBezTo>
                  <a:pt x="8324" y="41582"/>
                  <a:pt x="8311" y="41576"/>
                  <a:pt x="8297" y="41561"/>
                </a:cubicBezTo>
                <a:cubicBezTo>
                  <a:pt x="8014" y="41658"/>
                  <a:pt x="7738" y="41561"/>
                  <a:pt x="7455" y="41747"/>
                </a:cubicBezTo>
                <a:cubicBezTo>
                  <a:pt x="7455" y="41747"/>
                  <a:pt x="7455" y="41658"/>
                  <a:pt x="7552" y="41658"/>
                </a:cubicBezTo>
                <a:cubicBezTo>
                  <a:pt x="7523" y="41629"/>
                  <a:pt x="7503" y="41618"/>
                  <a:pt x="7487" y="41618"/>
                </a:cubicBezTo>
                <a:cubicBezTo>
                  <a:pt x="7447" y="41618"/>
                  <a:pt x="7428" y="41684"/>
                  <a:pt x="7365" y="41747"/>
                </a:cubicBezTo>
                <a:cubicBezTo>
                  <a:pt x="7328" y="41640"/>
                  <a:pt x="7291" y="41616"/>
                  <a:pt x="7255" y="41616"/>
                </a:cubicBezTo>
                <a:cubicBezTo>
                  <a:pt x="7226" y="41616"/>
                  <a:pt x="7197" y="41631"/>
                  <a:pt x="7168" y="41631"/>
                </a:cubicBezTo>
                <a:cubicBezTo>
                  <a:pt x="7140" y="41631"/>
                  <a:pt x="7111" y="41617"/>
                  <a:pt x="7082" y="41561"/>
                </a:cubicBezTo>
                <a:cubicBezTo>
                  <a:pt x="7082" y="41671"/>
                  <a:pt x="7054" y="41696"/>
                  <a:pt x="7020" y="41696"/>
                </a:cubicBezTo>
                <a:cubicBezTo>
                  <a:pt x="6992" y="41696"/>
                  <a:pt x="6959" y="41679"/>
                  <a:pt x="6934" y="41679"/>
                </a:cubicBezTo>
                <a:cubicBezTo>
                  <a:pt x="6912" y="41679"/>
                  <a:pt x="6896" y="41693"/>
                  <a:pt x="6896" y="41747"/>
                </a:cubicBezTo>
                <a:cubicBezTo>
                  <a:pt x="6883" y="41762"/>
                  <a:pt x="6873" y="41768"/>
                  <a:pt x="6867" y="41768"/>
                </a:cubicBezTo>
                <a:cubicBezTo>
                  <a:pt x="6829" y="41768"/>
                  <a:pt x="6883" y="41561"/>
                  <a:pt x="6806" y="41561"/>
                </a:cubicBezTo>
                <a:lnTo>
                  <a:pt x="6523" y="41561"/>
                </a:lnTo>
                <a:lnTo>
                  <a:pt x="6523" y="41472"/>
                </a:lnTo>
                <a:cubicBezTo>
                  <a:pt x="6523" y="41429"/>
                  <a:pt x="6518" y="41416"/>
                  <a:pt x="6510" y="41416"/>
                </a:cubicBezTo>
                <a:cubicBezTo>
                  <a:pt x="6496" y="41416"/>
                  <a:pt x="6469" y="41459"/>
                  <a:pt x="6437" y="41459"/>
                </a:cubicBezTo>
                <a:cubicBezTo>
                  <a:pt x="6407" y="41459"/>
                  <a:pt x="6372" y="41423"/>
                  <a:pt x="6337" y="41285"/>
                </a:cubicBezTo>
                <a:lnTo>
                  <a:pt x="6337" y="41472"/>
                </a:lnTo>
                <a:cubicBezTo>
                  <a:pt x="6337" y="41375"/>
                  <a:pt x="6247" y="41285"/>
                  <a:pt x="6247" y="41188"/>
                </a:cubicBezTo>
                <a:cubicBezTo>
                  <a:pt x="6199" y="41144"/>
                  <a:pt x="6128" y="41144"/>
                  <a:pt x="6058" y="41144"/>
                </a:cubicBezTo>
                <a:cubicBezTo>
                  <a:pt x="5988" y="41144"/>
                  <a:pt x="5919" y="41144"/>
                  <a:pt x="5874" y="41099"/>
                </a:cubicBezTo>
                <a:cubicBezTo>
                  <a:pt x="5874" y="41188"/>
                  <a:pt x="5874" y="41188"/>
                  <a:pt x="5778" y="41285"/>
                </a:cubicBezTo>
                <a:cubicBezTo>
                  <a:pt x="5778" y="41099"/>
                  <a:pt x="5688" y="41002"/>
                  <a:pt x="5778" y="40913"/>
                </a:cubicBezTo>
                <a:cubicBezTo>
                  <a:pt x="5778" y="40913"/>
                  <a:pt x="5738" y="40869"/>
                  <a:pt x="5711" y="40869"/>
                </a:cubicBezTo>
                <a:cubicBezTo>
                  <a:pt x="5698" y="40869"/>
                  <a:pt x="5688" y="40880"/>
                  <a:pt x="5688" y="40913"/>
                </a:cubicBezTo>
                <a:lnTo>
                  <a:pt x="5688" y="40816"/>
                </a:lnTo>
                <a:cubicBezTo>
                  <a:pt x="5591" y="40726"/>
                  <a:pt x="5502" y="40726"/>
                  <a:pt x="5502" y="40540"/>
                </a:cubicBezTo>
                <a:cubicBezTo>
                  <a:pt x="5502" y="40540"/>
                  <a:pt x="5531" y="40478"/>
                  <a:pt x="5556" y="40478"/>
                </a:cubicBezTo>
                <a:cubicBezTo>
                  <a:pt x="5575" y="40478"/>
                  <a:pt x="5591" y="40512"/>
                  <a:pt x="5591" y="40629"/>
                </a:cubicBezTo>
                <a:cubicBezTo>
                  <a:pt x="5502" y="40629"/>
                  <a:pt x="5591" y="40726"/>
                  <a:pt x="5688" y="40816"/>
                </a:cubicBezTo>
                <a:lnTo>
                  <a:pt x="5688" y="40629"/>
                </a:lnTo>
                <a:cubicBezTo>
                  <a:pt x="5778" y="40629"/>
                  <a:pt x="5874" y="40726"/>
                  <a:pt x="5874" y="40913"/>
                </a:cubicBezTo>
                <a:lnTo>
                  <a:pt x="5874" y="40726"/>
                </a:lnTo>
                <a:cubicBezTo>
                  <a:pt x="5964" y="40816"/>
                  <a:pt x="6061" y="41002"/>
                  <a:pt x="6150" y="41099"/>
                </a:cubicBezTo>
                <a:cubicBezTo>
                  <a:pt x="6150" y="41006"/>
                  <a:pt x="6128" y="41006"/>
                  <a:pt x="6106" y="41006"/>
                </a:cubicBezTo>
                <a:cubicBezTo>
                  <a:pt x="6083" y="41006"/>
                  <a:pt x="6061" y="41006"/>
                  <a:pt x="6061" y="40913"/>
                </a:cubicBezTo>
                <a:cubicBezTo>
                  <a:pt x="6150" y="40913"/>
                  <a:pt x="6247" y="40913"/>
                  <a:pt x="6337" y="41099"/>
                </a:cubicBezTo>
                <a:lnTo>
                  <a:pt x="6337" y="40913"/>
                </a:lnTo>
                <a:cubicBezTo>
                  <a:pt x="6365" y="40967"/>
                  <a:pt x="6393" y="40981"/>
                  <a:pt x="6420" y="40981"/>
                </a:cubicBezTo>
                <a:cubicBezTo>
                  <a:pt x="6450" y="40981"/>
                  <a:pt x="6480" y="40965"/>
                  <a:pt x="6510" y="40965"/>
                </a:cubicBezTo>
                <a:cubicBezTo>
                  <a:pt x="6546" y="40965"/>
                  <a:pt x="6582" y="40989"/>
                  <a:pt x="6620" y="41099"/>
                </a:cubicBezTo>
                <a:lnTo>
                  <a:pt x="6709" y="41002"/>
                </a:lnTo>
                <a:lnTo>
                  <a:pt x="6709" y="41002"/>
                </a:lnTo>
                <a:cubicBezTo>
                  <a:pt x="6709" y="41071"/>
                  <a:pt x="6709" y="41136"/>
                  <a:pt x="6677" y="41136"/>
                </a:cubicBezTo>
                <a:cubicBezTo>
                  <a:pt x="6664" y="41136"/>
                  <a:pt x="6646" y="41125"/>
                  <a:pt x="6620" y="41099"/>
                </a:cubicBezTo>
                <a:lnTo>
                  <a:pt x="6620" y="41099"/>
                </a:lnTo>
                <a:cubicBezTo>
                  <a:pt x="6658" y="41155"/>
                  <a:pt x="6692" y="41177"/>
                  <a:pt x="6723" y="41177"/>
                </a:cubicBezTo>
                <a:cubicBezTo>
                  <a:pt x="6821" y="41177"/>
                  <a:pt x="6887" y="40963"/>
                  <a:pt x="6950" y="40963"/>
                </a:cubicBezTo>
                <a:cubicBezTo>
                  <a:pt x="6964" y="40963"/>
                  <a:pt x="6978" y="40974"/>
                  <a:pt x="6993" y="41002"/>
                </a:cubicBezTo>
                <a:lnTo>
                  <a:pt x="6993" y="40816"/>
                </a:lnTo>
                <a:cubicBezTo>
                  <a:pt x="7082" y="40913"/>
                  <a:pt x="7082" y="40913"/>
                  <a:pt x="7179" y="40913"/>
                </a:cubicBezTo>
                <a:cubicBezTo>
                  <a:pt x="7082" y="41099"/>
                  <a:pt x="7082" y="41002"/>
                  <a:pt x="6993" y="41099"/>
                </a:cubicBezTo>
                <a:cubicBezTo>
                  <a:pt x="7017" y="41150"/>
                  <a:pt x="7042" y="41166"/>
                  <a:pt x="7067" y="41166"/>
                </a:cubicBezTo>
                <a:cubicBezTo>
                  <a:pt x="7109" y="41166"/>
                  <a:pt x="7152" y="41122"/>
                  <a:pt x="7194" y="41122"/>
                </a:cubicBezTo>
                <a:cubicBezTo>
                  <a:pt x="7197" y="41122"/>
                  <a:pt x="7200" y="41122"/>
                  <a:pt x="7202" y="41122"/>
                </a:cubicBezTo>
                <a:lnTo>
                  <a:pt x="7202" y="41122"/>
                </a:lnTo>
                <a:lnTo>
                  <a:pt x="7179" y="41099"/>
                </a:lnTo>
                <a:cubicBezTo>
                  <a:pt x="7202" y="41074"/>
                  <a:pt x="7220" y="41068"/>
                  <a:pt x="7232" y="41068"/>
                </a:cubicBezTo>
                <a:cubicBezTo>
                  <a:pt x="7244" y="41068"/>
                  <a:pt x="7252" y="41073"/>
                  <a:pt x="7257" y="41073"/>
                </a:cubicBezTo>
                <a:cubicBezTo>
                  <a:pt x="7269" y="41073"/>
                  <a:pt x="7269" y="41050"/>
                  <a:pt x="7269" y="40913"/>
                </a:cubicBezTo>
                <a:cubicBezTo>
                  <a:pt x="7297" y="40884"/>
                  <a:pt x="7317" y="40872"/>
                  <a:pt x="7332" y="40872"/>
                </a:cubicBezTo>
                <a:cubicBezTo>
                  <a:pt x="7365" y="40872"/>
                  <a:pt x="7365" y="40939"/>
                  <a:pt x="7365" y="41002"/>
                </a:cubicBezTo>
                <a:cubicBezTo>
                  <a:pt x="7365" y="41023"/>
                  <a:pt x="7365" y="41031"/>
                  <a:pt x="7364" y="41031"/>
                </a:cubicBezTo>
                <a:cubicBezTo>
                  <a:pt x="7362" y="41031"/>
                  <a:pt x="7352" y="40977"/>
                  <a:pt x="7317" y="40977"/>
                </a:cubicBezTo>
                <a:cubicBezTo>
                  <a:pt x="7304" y="40977"/>
                  <a:pt x="7288" y="40984"/>
                  <a:pt x="7269" y="41002"/>
                </a:cubicBezTo>
                <a:cubicBezTo>
                  <a:pt x="7365" y="41002"/>
                  <a:pt x="7365" y="41099"/>
                  <a:pt x="7365" y="41188"/>
                </a:cubicBezTo>
                <a:cubicBezTo>
                  <a:pt x="7365" y="41002"/>
                  <a:pt x="7455" y="40913"/>
                  <a:pt x="7552" y="40913"/>
                </a:cubicBezTo>
                <a:lnTo>
                  <a:pt x="7552" y="41002"/>
                </a:lnTo>
                <a:cubicBezTo>
                  <a:pt x="7828" y="41188"/>
                  <a:pt x="8014" y="41099"/>
                  <a:pt x="8297" y="41188"/>
                </a:cubicBezTo>
                <a:cubicBezTo>
                  <a:pt x="8448" y="41188"/>
                  <a:pt x="8598" y="41310"/>
                  <a:pt x="8697" y="41310"/>
                </a:cubicBezTo>
                <a:cubicBezTo>
                  <a:pt x="8721" y="41310"/>
                  <a:pt x="8742" y="41303"/>
                  <a:pt x="8760" y="41285"/>
                </a:cubicBezTo>
                <a:cubicBezTo>
                  <a:pt x="8771" y="41274"/>
                  <a:pt x="8784" y="41269"/>
                  <a:pt x="8798" y="41269"/>
                </a:cubicBezTo>
                <a:cubicBezTo>
                  <a:pt x="8867" y="41269"/>
                  <a:pt x="8961" y="41389"/>
                  <a:pt x="9038" y="41389"/>
                </a:cubicBezTo>
                <a:cubicBezTo>
                  <a:pt x="9074" y="41389"/>
                  <a:pt x="9107" y="41363"/>
                  <a:pt x="9132" y="41285"/>
                </a:cubicBezTo>
                <a:cubicBezTo>
                  <a:pt x="9321" y="41285"/>
                  <a:pt x="9507" y="41325"/>
                  <a:pt x="9665" y="41325"/>
                </a:cubicBezTo>
                <a:cubicBezTo>
                  <a:pt x="9744" y="41325"/>
                  <a:pt x="9816" y="41315"/>
                  <a:pt x="9878" y="41285"/>
                </a:cubicBezTo>
                <a:lnTo>
                  <a:pt x="9878" y="41188"/>
                </a:lnTo>
                <a:cubicBezTo>
                  <a:pt x="9878" y="41144"/>
                  <a:pt x="9902" y="41144"/>
                  <a:pt x="9926" y="41144"/>
                </a:cubicBezTo>
                <a:cubicBezTo>
                  <a:pt x="9950" y="41144"/>
                  <a:pt x="9975" y="41144"/>
                  <a:pt x="9975" y="41099"/>
                </a:cubicBezTo>
                <a:lnTo>
                  <a:pt x="9975" y="41099"/>
                </a:lnTo>
                <a:cubicBezTo>
                  <a:pt x="9975" y="41285"/>
                  <a:pt x="9878" y="41188"/>
                  <a:pt x="9975" y="41375"/>
                </a:cubicBezTo>
                <a:cubicBezTo>
                  <a:pt x="10004" y="41407"/>
                  <a:pt x="10056" y="41418"/>
                  <a:pt x="10114" y="41418"/>
                </a:cubicBezTo>
                <a:cubicBezTo>
                  <a:pt x="10231" y="41418"/>
                  <a:pt x="10377" y="41375"/>
                  <a:pt x="10437" y="41375"/>
                </a:cubicBezTo>
                <a:cubicBezTo>
                  <a:pt x="10437" y="41330"/>
                  <a:pt x="10415" y="41330"/>
                  <a:pt x="10403" y="41330"/>
                </a:cubicBezTo>
                <a:cubicBezTo>
                  <a:pt x="10392" y="41330"/>
                  <a:pt x="10392" y="41330"/>
                  <a:pt x="10437" y="41285"/>
                </a:cubicBezTo>
                <a:cubicBezTo>
                  <a:pt x="10437" y="41274"/>
                  <a:pt x="10437" y="41269"/>
                  <a:pt x="10437" y="41269"/>
                </a:cubicBezTo>
                <a:cubicBezTo>
                  <a:pt x="10437" y="41269"/>
                  <a:pt x="10438" y="41274"/>
                  <a:pt x="10438" y="41283"/>
                </a:cubicBezTo>
                <a:lnTo>
                  <a:pt x="10438" y="41283"/>
                </a:lnTo>
                <a:cubicBezTo>
                  <a:pt x="10463" y="41235"/>
                  <a:pt x="10488" y="41219"/>
                  <a:pt x="10511" y="41219"/>
                </a:cubicBezTo>
                <a:cubicBezTo>
                  <a:pt x="10562" y="41219"/>
                  <a:pt x="10603" y="41304"/>
                  <a:pt x="10618" y="41304"/>
                </a:cubicBezTo>
                <a:cubicBezTo>
                  <a:pt x="10621" y="41304"/>
                  <a:pt x="10623" y="41298"/>
                  <a:pt x="10623" y="41285"/>
                </a:cubicBezTo>
                <a:lnTo>
                  <a:pt x="10623" y="41375"/>
                </a:lnTo>
                <a:cubicBezTo>
                  <a:pt x="10661" y="41375"/>
                  <a:pt x="10727" y="41361"/>
                  <a:pt x="10793" y="41361"/>
                </a:cubicBezTo>
                <a:cubicBezTo>
                  <a:pt x="10895" y="41361"/>
                  <a:pt x="10996" y="41394"/>
                  <a:pt x="10996" y="41561"/>
                </a:cubicBezTo>
                <a:cubicBezTo>
                  <a:pt x="11073" y="41561"/>
                  <a:pt x="11089" y="41444"/>
                  <a:pt x="11092" y="41444"/>
                </a:cubicBezTo>
                <a:cubicBezTo>
                  <a:pt x="11093" y="41444"/>
                  <a:pt x="11093" y="41452"/>
                  <a:pt x="11093" y="41472"/>
                </a:cubicBezTo>
                <a:lnTo>
                  <a:pt x="11093" y="41658"/>
                </a:lnTo>
                <a:cubicBezTo>
                  <a:pt x="11139" y="41563"/>
                  <a:pt x="11209" y="41540"/>
                  <a:pt x="11281" y="41540"/>
                </a:cubicBezTo>
                <a:cubicBezTo>
                  <a:pt x="11349" y="41540"/>
                  <a:pt x="11418" y="41561"/>
                  <a:pt x="11466" y="41561"/>
                </a:cubicBezTo>
                <a:cubicBezTo>
                  <a:pt x="11466" y="41285"/>
                  <a:pt x="11279" y="41472"/>
                  <a:pt x="11279" y="41285"/>
                </a:cubicBezTo>
                <a:cubicBezTo>
                  <a:pt x="11466" y="41285"/>
                  <a:pt x="11555" y="41285"/>
                  <a:pt x="11652" y="41472"/>
                </a:cubicBezTo>
                <a:cubicBezTo>
                  <a:pt x="11742" y="41382"/>
                  <a:pt x="11831" y="41352"/>
                  <a:pt x="11919" y="41352"/>
                </a:cubicBezTo>
                <a:cubicBezTo>
                  <a:pt x="12110" y="41352"/>
                  <a:pt x="12295" y="41495"/>
                  <a:pt x="12459" y="41495"/>
                </a:cubicBezTo>
                <a:cubicBezTo>
                  <a:pt x="12535" y="41495"/>
                  <a:pt x="12607" y="41464"/>
                  <a:pt x="12673" y="41375"/>
                </a:cubicBezTo>
                <a:cubicBezTo>
                  <a:pt x="12770" y="41472"/>
                  <a:pt x="12770" y="41561"/>
                  <a:pt x="12860" y="41561"/>
                </a:cubicBezTo>
                <a:lnTo>
                  <a:pt x="12860" y="41375"/>
                </a:lnTo>
                <a:cubicBezTo>
                  <a:pt x="12984" y="41375"/>
                  <a:pt x="13068" y="41540"/>
                  <a:pt x="13166" y="41540"/>
                </a:cubicBezTo>
                <a:cubicBezTo>
                  <a:pt x="13215" y="41540"/>
                  <a:pt x="13267" y="41499"/>
                  <a:pt x="13329" y="41375"/>
                </a:cubicBezTo>
                <a:cubicBezTo>
                  <a:pt x="13316" y="41362"/>
                  <a:pt x="13304" y="41357"/>
                  <a:pt x="13293" y="41357"/>
                </a:cubicBezTo>
                <a:cubicBezTo>
                  <a:pt x="13241" y="41357"/>
                  <a:pt x="13225" y="41490"/>
                  <a:pt x="13176" y="41490"/>
                </a:cubicBezTo>
                <a:cubicBezTo>
                  <a:pt x="13167" y="41490"/>
                  <a:pt x="13156" y="41484"/>
                  <a:pt x="13143" y="41472"/>
                </a:cubicBezTo>
                <a:cubicBezTo>
                  <a:pt x="13232" y="41188"/>
                  <a:pt x="13329" y="41188"/>
                  <a:pt x="13419" y="41188"/>
                </a:cubicBezTo>
                <a:cubicBezTo>
                  <a:pt x="13419" y="41002"/>
                  <a:pt x="13329" y="41002"/>
                  <a:pt x="13329" y="40816"/>
                </a:cubicBezTo>
                <a:cubicBezTo>
                  <a:pt x="13280" y="40911"/>
                  <a:pt x="13232" y="40934"/>
                  <a:pt x="13173" y="40934"/>
                </a:cubicBezTo>
                <a:cubicBezTo>
                  <a:pt x="13116" y="40934"/>
                  <a:pt x="13048" y="40913"/>
                  <a:pt x="12957" y="40913"/>
                </a:cubicBezTo>
                <a:cubicBezTo>
                  <a:pt x="12957" y="40957"/>
                  <a:pt x="12979" y="40957"/>
                  <a:pt x="13001" y="40957"/>
                </a:cubicBezTo>
                <a:cubicBezTo>
                  <a:pt x="13024" y="40957"/>
                  <a:pt x="13046" y="40957"/>
                  <a:pt x="13046" y="41002"/>
                </a:cubicBezTo>
                <a:cubicBezTo>
                  <a:pt x="12860" y="40913"/>
                  <a:pt x="12860" y="41002"/>
                  <a:pt x="12770" y="40816"/>
                </a:cubicBezTo>
                <a:cubicBezTo>
                  <a:pt x="12701" y="40885"/>
                  <a:pt x="12644" y="40903"/>
                  <a:pt x="12590" y="40903"/>
                </a:cubicBezTo>
                <a:cubicBezTo>
                  <a:pt x="12534" y="40903"/>
                  <a:pt x="12480" y="40883"/>
                  <a:pt x="12419" y="40883"/>
                </a:cubicBezTo>
                <a:cubicBezTo>
                  <a:pt x="12383" y="40883"/>
                  <a:pt x="12344" y="40890"/>
                  <a:pt x="12301" y="40913"/>
                </a:cubicBezTo>
                <a:cubicBezTo>
                  <a:pt x="12211" y="40816"/>
                  <a:pt x="12301" y="40629"/>
                  <a:pt x="12211" y="40629"/>
                </a:cubicBezTo>
                <a:cubicBezTo>
                  <a:pt x="12211" y="40849"/>
                  <a:pt x="12179" y="40911"/>
                  <a:pt x="12134" y="40911"/>
                </a:cubicBezTo>
                <a:cubicBezTo>
                  <a:pt x="12073" y="40911"/>
                  <a:pt x="11989" y="40802"/>
                  <a:pt x="11922" y="40802"/>
                </a:cubicBezTo>
                <a:cubicBezTo>
                  <a:pt x="11888" y="40802"/>
                  <a:pt x="11858" y="40830"/>
                  <a:pt x="11838" y="40913"/>
                </a:cubicBezTo>
                <a:lnTo>
                  <a:pt x="11838" y="40816"/>
                </a:lnTo>
                <a:cubicBezTo>
                  <a:pt x="11744" y="40863"/>
                  <a:pt x="11656" y="40880"/>
                  <a:pt x="11572" y="40880"/>
                </a:cubicBezTo>
                <a:cubicBezTo>
                  <a:pt x="11323" y="40880"/>
                  <a:pt x="11113" y="40726"/>
                  <a:pt x="10907" y="40726"/>
                </a:cubicBezTo>
                <a:lnTo>
                  <a:pt x="10907" y="40913"/>
                </a:lnTo>
                <a:cubicBezTo>
                  <a:pt x="10907" y="40816"/>
                  <a:pt x="10810" y="40726"/>
                  <a:pt x="10720" y="40540"/>
                </a:cubicBezTo>
                <a:cubicBezTo>
                  <a:pt x="10720" y="40623"/>
                  <a:pt x="10683" y="40669"/>
                  <a:pt x="10641" y="40669"/>
                </a:cubicBezTo>
                <a:cubicBezTo>
                  <a:pt x="10591" y="40669"/>
                  <a:pt x="10534" y="40599"/>
                  <a:pt x="10534" y="40443"/>
                </a:cubicBezTo>
                <a:cubicBezTo>
                  <a:pt x="10534" y="40559"/>
                  <a:pt x="10424" y="40640"/>
                  <a:pt x="10341" y="40640"/>
                </a:cubicBezTo>
                <a:cubicBezTo>
                  <a:pt x="10291" y="40640"/>
                  <a:pt x="10250" y="40610"/>
                  <a:pt x="10250" y="40540"/>
                </a:cubicBezTo>
                <a:cubicBezTo>
                  <a:pt x="10216" y="40647"/>
                  <a:pt x="10180" y="40671"/>
                  <a:pt x="10144" y="40671"/>
                </a:cubicBezTo>
                <a:cubicBezTo>
                  <a:pt x="10115" y="40671"/>
                  <a:pt x="10086" y="40656"/>
                  <a:pt x="10057" y="40656"/>
                </a:cubicBezTo>
                <a:cubicBezTo>
                  <a:pt x="10029" y="40656"/>
                  <a:pt x="10002" y="40670"/>
                  <a:pt x="9975" y="40726"/>
                </a:cubicBezTo>
                <a:cubicBezTo>
                  <a:pt x="9975" y="40629"/>
                  <a:pt x="10064" y="40629"/>
                  <a:pt x="9975" y="40540"/>
                </a:cubicBezTo>
                <a:cubicBezTo>
                  <a:pt x="9975" y="40585"/>
                  <a:pt x="9950" y="40607"/>
                  <a:pt x="9926" y="40607"/>
                </a:cubicBezTo>
                <a:cubicBezTo>
                  <a:pt x="9902" y="40607"/>
                  <a:pt x="9878" y="40585"/>
                  <a:pt x="9878" y="40540"/>
                </a:cubicBezTo>
                <a:cubicBezTo>
                  <a:pt x="9856" y="40561"/>
                  <a:pt x="9840" y="40567"/>
                  <a:pt x="9828" y="40567"/>
                </a:cubicBezTo>
                <a:cubicBezTo>
                  <a:pt x="9814" y="40567"/>
                  <a:pt x="9805" y="40560"/>
                  <a:pt x="9799" y="40560"/>
                </a:cubicBezTo>
                <a:cubicBezTo>
                  <a:pt x="9788" y="40560"/>
                  <a:pt x="9788" y="40585"/>
                  <a:pt x="9788" y="40726"/>
                </a:cubicBezTo>
                <a:cubicBezTo>
                  <a:pt x="9748" y="40686"/>
                  <a:pt x="9724" y="40662"/>
                  <a:pt x="9710" y="40662"/>
                </a:cubicBezTo>
                <a:cubicBezTo>
                  <a:pt x="9691" y="40662"/>
                  <a:pt x="9691" y="40707"/>
                  <a:pt x="9691" y="40816"/>
                </a:cubicBezTo>
                <a:cubicBezTo>
                  <a:pt x="9691" y="40722"/>
                  <a:pt x="9669" y="40722"/>
                  <a:pt x="9647" y="40722"/>
                </a:cubicBezTo>
                <a:cubicBezTo>
                  <a:pt x="9624" y="40722"/>
                  <a:pt x="9602" y="40722"/>
                  <a:pt x="9602" y="40629"/>
                </a:cubicBezTo>
                <a:cubicBezTo>
                  <a:pt x="9567" y="40730"/>
                  <a:pt x="9522" y="40759"/>
                  <a:pt x="9477" y="40759"/>
                </a:cubicBezTo>
                <a:cubicBezTo>
                  <a:pt x="9416" y="40759"/>
                  <a:pt x="9357" y="40705"/>
                  <a:pt x="9332" y="40705"/>
                </a:cubicBezTo>
                <a:cubicBezTo>
                  <a:pt x="9323" y="40705"/>
                  <a:pt x="9319" y="40711"/>
                  <a:pt x="9319" y="40726"/>
                </a:cubicBezTo>
                <a:cubicBezTo>
                  <a:pt x="9229" y="40629"/>
                  <a:pt x="9229" y="40443"/>
                  <a:pt x="9229" y="40443"/>
                </a:cubicBezTo>
                <a:cubicBezTo>
                  <a:pt x="9160" y="40548"/>
                  <a:pt x="9117" y="40588"/>
                  <a:pt x="9080" y="40588"/>
                </a:cubicBezTo>
                <a:cubicBezTo>
                  <a:pt x="9017" y="40588"/>
                  <a:pt x="8974" y="40471"/>
                  <a:pt x="8856" y="40353"/>
                </a:cubicBezTo>
                <a:lnTo>
                  <a:pt x="8856" y="40353"/>
                </a:lnTo>
                <a:cubicBezTo>
                  <a:pt x="8856" y="40443"/>
                  <a:pt x="8946" y="40443"/>
                  <a:pt x="8946" y="40540"/>
                </a:cubicBezTo>
                <a:cubicBezTo>
                  <a:pt x="8573" y="40443"/>
                  <a:pt x="8111" y="40629"/>
                  <a:pt x="7828" y="39981"/>
                </a:cubicBezTo>
                <a:lnTo>
                  <a:pt x="7828" y="39794"/>
                </a:lnTo>
                <a:cubicBezTo>
                  <a:pt x="7738" y="39697"/>
                  <a:pt x="7738" y="39697"/>
                  <a:pt x="7738" y="39608"/>
                </a:cubicBezTo>
                <a:lnTo>
                  <a:pt x="7738" y="39794"/>
                </a:lnTo>
                <a:cubicBezTo>
                  <a:pt x="7738" y="39794"/>
                  <a:pt x="7738" y="39884"/>
                  <a:pt x="7641" y="39884"/>
                </a:cubicBezTo>
                <a:cubicBezTo>
                  <a:pt x="7641" y="39794"/>
                  <a:pt x="7738" y="39794"/>
                  <a:pt x="7641" y="39697"/>
                </a:cubicBezTo>
                <a:cubicBezTo>
                  <a:pt x="7641" y="39726"/>
                  <a:pt x="7633" y="39738"/>
                  <a:pt x="7622" y="39738"/>
                </a:cubicBezTo>
                <a:cubicBezTo>
                  <a:pt x="7596" y="39738"/>
                  <a:pt x="7552" y="39671"/>
                  <a:pt x="7552" y="39608"/>
                </a:cubicBezTo>
                <a:lnTo>
                  <a:pt x="7552" y="39511"/>
                </a:lnTo>
                <a:cubicBezTo>
                  <a:pt x="7455" y="39511"/>
                  <a:pt x="7455" y="39608"/>
                  <a:pt x="7455" y="39697"/>
                </a:cubicBezTo>
                <a:cubicBezTo>
                  <a:pt x="7269" y="39511"/>
                  <a:pt x="7082" y="39511"/>
                  <a:pt x="6896" y="39511"/>
                </a:cubicBezTo>
                <a:lnTo>
                  <a:pt x="6896" y="39422"/>
                </a:lnTo>
                <a:cubicBezTo>
                  <a:pt x="6806" y="39422"/>
                  <a:pt x="6620" y="39422"/>
                  <a:pt x="6523" y="39325"/>
                </a:cubicBezTo>
                <a:cubicBezTo>
                  <a:pt x="6523" y="39295"/>
                  <a:pt x="6544" y="39285"/>
                  <a:pt x="6575" y="39285"/>
                </a:cubicBezTo>
                <a:cubicBezTo>
                  <a:pt x="6637" y="39285"/>
                  <a:pt x="6742" y="39325"/>
                  <a:pt x="6806" y="39325"/>
                </a:cubicBezTo>
                <a:cubicBezTo>
                  <a:pt x="6709" y="39235"/>
                  <a:pt x="6620" y="39138"/>
                  <a:pt x="6434" y="39138"/>
                </a:cubicBezTo>
                <a:cubicBezTo>
                  <a:pt x="6523" y="39049"/>
                  <a:pt x="6434" y="39049"/>
                  <a:pt x="6434" y="38952"/>
                </a:cubicBezTo>
                <a:lnTo>
                  <a:pt x="6523" y="38952"/>
                </a:lnTo>
                <a:cubicBezTo>
                  <a:pt x="6639" y="39068"/>
                  <a:pt x="6792" y="39149"/>
                  <a:pt x="6937" y="39149"/>
                </a:cubicBezTo>
                <a:cubicBezTo>
                  <a:pt x="7024" y="39149"/>
                  <a:pt x="7109" y="39119"/>
                  <a:pt x="7179" y="39049"/>
                </a:cubicBezTo>
                <a:lnTo>
                  <a:pt x="7179" y="39049"/>
                </a:lnTo>
                <a:cubicBezTo>
                  <a:pt x="7120" y="39163"/>
                  <a:pt x="7203" y="39241"/>
                  <a:pt x="7254" y="39241"/>
                </a:cubicBezTo>
                <a:cubicBezTo>
                  <a:pt x="7287" y="39241"/>
                  <a:pt x="7306" y="39210"/>
                  <a:pt x="7269" y="39138"/>
                </a:cubicBezTo>
                <a:lnTo>
                  <a:pt x="7269" y="39138"/>
                </a:lnTo>
                <a:cubicBezTo>
                  <a:pt x="7435" y="39391"/>
                  <a:pt x="7602" y="39341"/>
                  <a:pt x="7768" y="39396"/>
                </a:cubicBezTo>
                <a:lnTo>
                  <a:pt x="7768" y="39396"/>
                </a:lnTo>
                <a:cubicBezTo>
                  <a:pt x="7748" y="39368"/>
                  <a:pt x="7768" y="39325"/>
                  <a:pt x="7828" y="39325"/>
                </a:cubicBezTo>
                <a:cubicBezTo>
                  <a:pt x="7828" y="39435"/>
                  <a:pt x="7861" y="39480"/>
                  <a:pt x="7908" y="39480"/>
                </a:cubicBezTo>
                <a:cubicBezTo>
                  <a:pt x="7940" y="39480"/>
                  <a:pt x="7977" y="39458"/>
                  <a:pt x="8014" y="39422"/>
                </a:cubicBezTo>
                <a:cubicBezTo>
                  <a:pt x="8111" y="39422"/>
                  <a:pt x="8014" y="39511"/>
                  <a:pt x="8111" y="39511"/>
                </a:cubicBezTo>
                <a:cubicBezTo>
                  <a:pt x="8014" y="39608"/>
                  <a:pt x="7738" y="39884"/>
                  <a:pt x="7925" y="40070"/>
                </a:cubicBezTo>
                <a:cubicBezTo>
                  <a:pt x="7969" y="39977"/>
                  <a:pt x="7969" y="39977"/>
                  <a:pt x="7958" y="39977"/>
                </a:cubicBezTo>
                <a:cubicBezTo>
                  <a:pt x="7947" y="39977"/>
                  <a:pt x="7925" y="39977"/>
                  <a:pt x="7925" y="39884"/>
                </a:cubicBezTo>
                <a:cubicBezTo>
                  <a:pt x="7925" y="39826"/>
                  <a:pt x="7942" y="39804"/>
                  <a:pt x="7967" y="39804"/>
                </a:cubicBezTo>
                <a:cubicBezTo>
                  <a:pt x="8022" y="39804"/>
                  <a:pt x="8111" y="39914"/>
                  <a:pt x="8111" y="39981"/>
                </a:cubicBezTo>
                <a:cubicBezTo>
                  <a:pt x="8200" y="39884"/>
                  <a:pt x="8297" y="39884"/>
                  <a:pt x="8297" y="39884"/>
                </a:cubicBezTo>
                <a:cubicBezTo>
                  <a:pt x="8297" y="39981"/>
                  <a:pt x="8387" y="40070"/>
                  <a:pt x="8297" y="40167"/>
                </a:cubicBezTo>
                <a:cubicBezTo>
                  <a:pt x="8200" y="40167"/>
                  <a:pt x="8111" y="40167"/>
                  <a:pt x="8111" y="39981"/>
                </a:cubicBezTo>
                <a:cubicBezTo>
                  <a:pt x="8111" y="40074"/>
                  <a:pt x="8087" y="40074"/>
                  <a:pt x="8062" y="40074"/>
                </a:cubicBezTo>
                <a:cubicBezTo>
                  <a:pt x="8038" y="40074"/>
                  <a:pt x="8014" y="40074"/>
                  <a:pt x="8014" y="40167"/>
                </a:cubicBezTo>
                <a:cubicBezTo>
                  <a:pt x="8111" y="40257"/>
                  <a:pt x="8200" y="40167"/>
                  <a:pt x="8297" y="40353"/>
                </a:cubicBezTo>
                <a:cubicBezTo>
                  <a:pt x="8325" y="40295"/>
                  <a:pt x="8362" y="40274"/>
                  <a:pt x="8403" y="40274"/>
                </a:cubicBezTo>
                <a:cubicBezTo>
                  <a:pt x="8494" y="40274"/>
                  <a:pt x="8603" y="40381"/>
                  <a:pt x="8670" y="40443"/>
                </a:cubicBezTo>
                <a:cubicBezTo>
                  <a:pt x="8670" y="40398"/>
                  <a:pt x="8692" y="40376"/>
                  <a:pt x="8715" y="40376"/>
                </a:cubicBezTo>
                <a:cubicBezTo>
                  <a:pt x="8737" y="40376"/>
                  <a:pt x="8760" y="40398"/>
                  <a:pt x="8760" y="40443"/>
                </a:cubicBezTo>
                <a:lnTo>
                  <a:pt x="8760" y="40257"/>
                </a:lnTo>
                <a:cubicBezTo>
                  <a:pt x="8856" y="40167"/>
                  <a:pt x="8856" y="40167"/>
                  <a:pt x="8946" y="40167"/>
                </a:cubicBezTo>
                <a:cubicBezTo>
                  <a:pt x="8946" y="40070"/>
                  <a:pt x="8856" y="39981"/>
                  <a:pt x="8946" y="39884"/>
                </a:cubicBezTo>
                <a:cubicBezTo>
                  <a:pt x="8946" y="39951"/>
                  <a:pt x="8992" y="40060"/>
                  <a:pt x="9021" y="40060"/>
                </a:cubicBezTo>
                <a:cubicBezTo>
                  <a:pt x="9034" y="40060"/>
                  <a:pt x="9043" y="40038"/>
                  <a:pt x="9043" y="39981"/>
                </a:cubicBezTo>
                <a:cubicBezTo>
                  <a:pt x="9108" y="40117"/>
                  <a:pt x="9126" y="40202"/>
                  <a:pt x="9169" y="40202"/>
                </a:cubicBezTo>
                <a:cubicBezTo>
                  <a:pt x="9184" y="40202"/>
                  <a:pt x="9203" y="40191"/>
                  <a:pt x="9229" y="40167"/>
                </a:cubicBezTo>
                <a:cubicBezTo>
                  <a:pt x="9229" y="40057"/>
                  <a:pt x="9195" y="40012"/>
                  <a:pt x="9168" y="40012"/>
                </a:cubicBezTo>
                <a:cubicBezTo>
                  <a:pt x="9148" y="40012"/>
                  <a:pt x="9132" y="40034"/>
                  <a:pt x="9132" y="40070"/>
                </a:cubicBezTo>
                <a:lnTo>
                  <a:pt x="9132" y="39884"/>
                </a:lnTo>
                <a:cubicBezTo>
                  <a:pt x="9181" y="39932"/>
                  <a:pt x="9205" y="39956"/>
                  <a:pt x="9228" y="39956"/>
                </a:cubicBezTo>
                <a:cubicBezTo>
                  <a:pt x="9252" y="39956"/>
                  <a:pt x="9274" y="39932"/>
                  <a:pt x="9319" y="39884"/>
                </a:cubicBezTo>
                <a:lnTo>
                  <a:pt x="9319" y="39884"/>
                </a:lnTo>
                <a:cubicBezTo>
                  <a:pt x="9319" y="39979"/>
                  <a:pt x="9319" y="40002"/>
                  <a:pt x="9307" y="40002"/>
                </a:cubicBezTo>
                <a:cubicBezTo>
                  <a:pt x="9295" y="40002"/>
                  <a:pt x="9273" y="39981"/>
                  <a:pt x="9229" y="39981"/>
                </a:cubicBezTo>
                <a:cubicBezTo>
                  <a:pt x="9229" y="40167"/>
                  <a:pt x="9319" y="40070"/>
                  <a:pt x="9319" y="40257"/>
                </a:cubicBezTo>
                <a:cubicBezTo>
                  <a:pt x="9319" y="40180"/>
                  <a:pt x="9319" y="39961"/>
                  <a:pt x="9380" y="39961"/>
                </a:cubicBezTo>
                <a:cubicBezTo>
                  <a:pt x="9390" y="39961"/>
                  <a:pt x="9402" y="39967"/>
                  <a:pt x="9416" y="39981"/>
                </a:cubicBezTo>
                <a:cubicBezTo>
                  <a:pt x="9416" y="40043"/>
                  <a:pt x="9416" y="40064"/>
                  <a:pt x="9419" y="40064"/>
                </a:cubicBezTo>
                <a:cubicBezTo>
                  <a:pt x="9425" y="40064"/>
                  <a:pt x="9445" y="39981"/>
                  <a:pt x="9505" y="39981"/>
                </a:cubicBezTo>
                <a:lnTo>
                  <a:pt x="9505" y="40070"/>
                </a:lnTo>
                <a:cubicBezTo>
                  <a:pt x="9505" y="40070"/>
                  <a:pt x="9596" y="39986"/>
                  <a:pt x="9770" y="39981"/>
                </a:cubicBezTo>
                <a:lnTo>
                  <a:pt x="9770" y="39981"/>
                </a:lnTo>
                <a:cubicBezTo>
                  <a:pt x="9757" y="39936"/>
                  <a:pt x="9733" y="39884"/>
                  <a:pt x="9691" y="39884"/>
                </a:cubicBezTo>
                <a:cubicBezTo>
                  <a:pt x="9681" y="39895"/>
                  <a:pt x="9672" y="39900"/>
                  <a:pt x="9663" y="39900"/>
                </a:cubicBezTo>
                <a:cubicBezTo>
                  <a:pt x="9608" y="39900"/>
                  <a:pt x="9594" y="39683"/>
                  <a:pt x="9533" y="39683"/>
                </a:cubicBezTo>
                <a:cubicBezTo>
                  <a:pt x="9525" y="39683"/>
                  <a:pt x="9516" y="39688"/>
                  <a:pt x="9505" y="39697"/>
                </a:cubicBezTo>
                <a:cubicBezTo>
                  <a:pt x="9505" y="39794"/>
                  <a:pt x="9602" y="39884"/>
                  <a:pt x="9505" y="39884"/>
                </a:cubicBezTo>
                <a:cubicBezTo>
                  <a:pt x="9505" y="39822"/>
                  <a:pt x="9505" y="39801"/>
                  <a:pt x="9502" y="39801"/>
                </a:cubicBezTo>
                <a:cubicBezTo>
                  <a:pt x="9495" y="39801"/>
                  <a:pt x="9475" y="39884"/>
                  <a:pt x="9416" y="39884"/>
                </a:cubicBezTo>
                <a:lnTo>
                  <a:pt x="9416" y="39697"/>
                </a:lnTo>
                <a:cubicBezTo>
                  <a:pt x="9442" y="39643"/>
                  <a:pt x="9469" y="39620"/>
                  <a:pt x="9496" y="39620"/>
                </a:cubicBezTo>
                <a:cubicBezTo>
                  <a:pt x="9561" y="39620"/>
                  <a:pt x="9628" y="39752"/>
                  <a:pt x="9691" y="39884"/>
                </a:cubicBezTo>
                <a:cubicBezTo>
                  <a:pt x="9691" y="39884"/>
                  <a:pt x="9788" y="39884"/>
                  <a:pt x="9788" y="39794"/>
                </a:cubicBezTo>
                <a:cubicBezTo>
                  <a:pt x="9788" y="39746"/>
                  <a:pt x="9811" y="39746"/>
                  <a:pt x="9833" y="39746"/>
                </a:cubicBezTo>
                <a:cubicBezTo>
                  <a:pt x="9855" y="39746"/>
                  <a:pt x="9876" y="39746"/>
                  <a:pt x="9878" y="39702"/>
                </a:cubicBezTo>
                <a:lnTo>
                  <a:pt x="9878" y="39702"/>
                </a:lnTo>
                <a:cubicBezTo>
                  <a:pt x="9877" y="39732"/>
                  <a:pt x="9869" y="39884"/>
                  <a:pt x="9788" y="39884"/>
                </a:cubicBezTo>
                <a:cubicBezTo>
                  <a:pt x="9808" y="39924"/>
                  <a:pt x="9828" y="39939"/>
                  <a:pt x="9847" y="39939"/>
                </a:cubicBezTo>
                <a:cubicBezTo>
                  <a:pt x="9889" y="39939"/>
                  <a:pt x="9928" y="39870"/>
                  <a:pt x="9952" y="39870"/>
                </a:cubicBezTo>
                <a:cubicBezTo>
                  <a:pt x="9966" y="39870"/>
                  <a:pt x="9975" y="39896"/>
                  <a:pt x="9975" y="39981"/>
                </a:cubicBezTo>
                <a:cubicBezTo>
                  <a:pt x="9975" y="39981"/>
                  <a:pt x="10033" y="39859"/>
                  <a:pt x="10055" y="39859"/>
                </a:cubicBezTo>
                <a:cubicBezTo>
                  <a:pt x="10061" y="39859"/>
                  <a:pt x="10064" y="39866"/>
                  <a:pt x="10064" y="39884"/>
                </a:cubicBezTo>
                <a:lnTo>
                  <a:pt x="10064" y="39697"/>
                </a:lnTo>
                <a:cubicBezTo>
                  <a:pt x="10064" y="39697"/>
                  <a:pt x="10064" y="39884"/>
                  <a:pt x="10161" y="39884"/>
                </a:cubicBezTo>
                <a:cubicBezTo>
                  <a:pt x="10161" y="39794"/>
                  <a:pt x="10064" y="39794"/>
                  <a:pt x="10064" y="39608"/>
                </a:cubicBezTo>
                <a:cubicBezTo>
                  <a:pt x="10161" y="39608"/>
                  <a:pt x="10161" y="39794"/>
                  <a:pt x="10161" y="39794"/>
                </a:cubicBezTo>
                <a:cubicBezTo>
                  <a:pt x="10161" y="39697"/>
                  <a:pt x="10250" y="39697"/>
                  <a:pt x="10250" y="39608"/>
                </a:cubicBezTo>
                <a:lnTo>
                  <a:pt x="10250" y="39608"/>
                </a:lnTo>
                <a:cubicBezTo>
                  <a:pt x="10225" y="39634"/>
                  <a:pt x="10206" y="39645"/>
                  <a:pt x="10191" y="39645"/>
                </a:cubicBezTo>
                <a:cubicBezTo>
                  <a:pt x="10153" y="39645"/>
                  <a:pt x="10133" y="39580"/>
                  <a:pt x="10064" y="39511"/>
                </a:cubicBezTo>
                <a:cubicBezTo>
                  <a:pt x="10104" y="39474"/>
                  <a:pt x="10158" y="39453"/>
                  <a:pt x="10209" y="39453"/>
                </a:cubicBezTo>
                <a:cubicBezTo>
                  <a:pt x="10282" y="39453"/>
                  <a:pt x="10347" y="39498"/>
                  <a:pt x="10347" y="39608"/>
                </a:cubicBezTo>
                <a:cubicBezTo>
                  <a:pt x="10347" y="39511"/>
                  <a:pt x="10437" y="39608"/>
                  <a:pt x="10437" y="39422"/>
                </a:cubicBezTo>
                <a:lnTo>
                  <a:pt x="10437" y="39422"/>
                </a:lnTo>
                <a:cubicBezTo>
                  <a:pt x="10437" y="39422"/>
                  <a:pt x="10437" y="39511"/>
                  <a:pt x="10347" y="39511"/>
                </a:cubicBezTo>
                <a:lnTo>
                  <a:pt x="10347" y="39422"/>
                </a:lnTo>
                <a:cubicBezTo>
                  <a:pt x="10347" y="39372"/>
                  <a:pt x="10341" y="39355"/>
                  <a:pt x="10329" y="39355"/>
                </a:cubicBezTo>
                <a:cubicBezTo>
                  <a:pt x="10303" y="39355"/>
                  <a:pt x="10253" y="39440"/>
                  <a:pt x="10201" y="39440"/>
                </a:cubicBezTo>
                <a:cubicBezTo>
                  <a:pt x="10187" y="39440"/>
                  <a:pt x="10174" y="39435"/>
                  <a:pt x="10161" y="39422"/>
                </a:cubicBezTo>
                <a:lnTo>
                  <a:pt x="10161" y="39235"/>
                </a:lnTo>
                <a:cubicBezTo>
                  <a:pt x="10161" y="39183"/>
                  <a:pt x="10153" y="39167"/>
                  <a:pt x="10142" y="39167"/>
                </a:cubicBezTo>
                <a:cubicBezTo>
                  <a:pt x="10125" y="39167"/>
                  <a:pt x="10100" y="39206"/>
                  <a:pt x="10083" y="39206"/>
                </a:cubicBezTo>
                <a:cubicBezTo>
                  <a:pt x="10072" y="39206"/>
                  <a:pt x="10064" y="39190"/>
                  <a:pt x="10064" y="39138"/>
                </a:cubicBezTo>
                <a:cubicBezTo>
                  <a:pt x="10036" y="39196"/>
                  <a:pt x="10008" y="39218"/>
                  <a:pt x="9979" y="39218"/>
                </a:cubicBezTo>
                <a:cubicBezTo>
                  <a:pt x="9915" y="39218"/>
                  <a:pt x="9850" y="39110"/>
                  <a:pt x="9788" y="39049"/>
                </a:cubicBezTo>
                <a:cubicBezTo>
                  <a:pt x="9740" y="39187"/>
                  <a:pt x="9693" y="39209"/>
                  <a:pt x="9647" y="39209"/>
                </a:cubicBezTo>
                <a:cubicBezTo>
                  <a:pt x="9624" y="39209"/>
                  <a:pt x="9602" y="39204"/>
                  <a:pt x="9579" y="39204"/>
                </a:cubicBezTo>
                <a:cubicBezTo>
                  <a:pt x="9555" y="39204"/>
                  <a:pt x="9530" y="39210"/>
                  <a:pt x="9505" y="39235"/>
                </a:cubicBezTo>
                <a:cubicBezTo>
                  <a:pt x="9505" y="39094"/>
                  <a:pt x="9529" y="39069"/>
                  <a:pt x="9565" y="39069"/>
                </a:cubicBezTo>
                <a:cubicBezTo>
                  <a:pt x="9583" y="39069"/>
                  <a:pt x="9604" y="39076"/>
                  <a:pt x="9627" y="39076"/>
                </a:cubicBezTo>
                <a:cubicBezTo>
                  <a:pt x="9648" y="39076"/>
                  <a:pt x="9670" y="39070"/>
                  <a:pt x="9691" y="39049"/>
                </a:cubicBezTo>
                <a:cubicBezTo>
                  <a:pt x="9691" y="39000"/>
                  <a:pt x="9685" y="38983"/>
                  <a:pt x="9674" y="38983"/>
                </a:cubicBezTo>
                <a:cubicBezTo>
                  <a:pt x="9650" y="38983"/>
                  <a:pt x="9602" y="39067"/>
                  <a:pt x="9547" y="39067"/>
                </a:cubicBezTo>
                <a:cubicBezTo>
                  <a:pt x="9533" y="39067"/>
                  <a:pt x="9519" y="39062"/>
                  <a:pt x="9505" y="39049"/>
                </a:cubicBezTo>
                <a:cubicBezTo>
                  <a:pt x="9505" y="39103"/>
                  <a:pt x="9497" y="39118"/>
                  <a:pt x="9486" y="39118"/>
                </a:cubicBezTo>
                <a:cubicBezTo>
                  <a:pt x="9475" y="39118"/>
                  <a:pt x="9459" y="39101"/>
                  <a:pt x="9445" y="39101"/>
                </a:cubicBezTo>
                <a:cubicBezTo>
                  <a:pt x="9429" y="39101"/>
                  <a:pt x="9416" y="39126"/>
                  <a:pt x="9416" y="39235"/>
                </a:cubicBezTo>
                <a:cubicBezTo>
                  <a:pt x="9375" y="39195"/>
                  <a:pt x="9351" y="39171"/>
                  <a:pt x="9331" y="39171"/>
                </a:cubicBezTo>
                <a:cubicBezTo>
                  <a:pt x="9303" y="39171"/>
                  <a:pt x="9281" y="39216"/>
                  <a:pt x="9229" y="39325"/>
                </a:cubicBezTo>
                <a:cubicBezTo>
                  <a:pt x="9132" y="38952"/>
                  <a:pt x="8946" y="39138"/>
                  <a:pt x="8856" y="38952"/>
                </a:cubicBezTo>
                <a:cubicBezTo>
                  <a:pt x="8718" y="38981"/>
                  <a:pt x="8571" y="38992"/>
                  <a:pt x="8419" y="38992"/>
                </a:cubicBezTo>
                <a:cubicBezTo>
                  <a:pt x="8057" y="38992"/>
                  <a:pt x="7663" y="38925"/>
                  <a:pt x="7269" y="38862"/>
                </a:cubicBezTo>
                <a:lnTo>
                  <a:pt x="7365" y="38766"/>
                </a:lnTo>
                <a:cubicBezTo>
                  <a:pt x="7365" y="38834"/>
                  <a:pt x="7459" y="38899"/>
                  <a:pt x="7546" y="38899"/>
                </a:cubicBezTo>
                <a:cubicBezTo>
                  <a:pt x="7581" y="38899"/>
                  <a:pt x="7615" y="38888"/>
                  <a:pt x="7641" y="38862"/>
                </a:cubicBezTo>
                <a:cubicBezTo>
                  <a:pt x="7552" y="38766"/>
                  <a:pt x="7365" y="38862"/>
                  <a:pt x="7365" y="38676"/>
                </a:cubicBezTo>
                <a:cubicBezTo>
                  <a:pt x="7082" y="38676"/>
                  <a:pt x="6806" y="38579"/>
                  <a:pt x="6709" y="38579"/>
                </a:cubicBezTo>
                <a:cubicBezTo>
                  <a:pt x="6620" y="38579"/>
                  <a:pt x="6434" y="38490"/>
                  <a:pt x="6337" y="38490"/>
                </a:cubicBezTo>
                <a:cubicBezTo>
                  <a:pt x="6293" y="38490"/>
                  <a:pt x="6247" y="38511"/>
                  <a:pt x="6202" y="38511"/>
                </a:cubicBezTo>
                <a:cubicBezTo>
                  <a:pt x="6154" y="38511"/>
                  <a:pt x="6106" y="38488"/>
                  <a:pt x="6061" y="38393"/>
                </a:cubicBezTo>
                <a:lnTo>
                  <a:pt x="6061" y="38393"/>
                </a:lnTo>
                <a:cubicBezTo>
                  <a:pt x="6106" y="38441"/>
                  <a:pt x="6152" y="38441"/>
                  <a:pt x="6188" y="38441"/>
                </a:cubicBezTo>
                <a:cubicBezTo>
                  <a:pt x="6223" y="38441"/>
                  <a:pt x="6247" y="38441"/>
                  <a:pt x="6247" y="38490"/>
                </a:cubicBezTo>
                <a:cubicBezTo>
                  <a:pt x="6337" y="38393"/>
                  <a:pt x="6247" y="38393"/>
                  <a:pt x="6337" y="38393"/>
                </a:cubicBezTo>
                <a:cubicBezTo>
                  <a:pt x="6588" y="38477"/>
                  <a:pt x="6855" y="38503"/>
                  <a:pt x="7134" y="38503"/>
                </a:cubicBezTo>
                <a:cubicBezTo>
                  <a:pt x="7585" y="38503"/>
                  <a:pt x="8066" y="38435"/>
                  <a:pt x="8557" y="38435"/>
                </a:cubicBezTo>
                <a:cubicBezTo>
                  <a:pt x="8780" y="38435"/>
                  <a:pt x="9004" y="38449"/>
                  <a:pt x="9229" y="38490"/>
                </a:cubicBezTo>
                <a:cubicBezTo>
                  <a:pt x="9229" y="38410"/>
                  <a:pt x="9279" y="38381"/>
                  <a:pt x="9344" y="38381"/>
                </a:cubicBezTo>
                <a:cubicBezTo>
                  <a:pt x="9432" y="38381"/>
                  <a:pt x="9546" y="38434"/>
                  <a:pt x="9602" y="38490"/>
                </a:cubicBezTo>
                <a:cubicBezTo>
                  <a:pt x="9623" y="38467"/>
                  <a:pt x="9644" y="38460"/>
                  <a:pt x="9665" y="38460"/>
                </a:cubicBezTo>
                <a:cubicBezTo>
                  <a:pt x="9699" y="38460"/>
                  <a:pt x="9731" y="38480"/>
                  <a:pt x="9754" y="38480"/>
                </a:cubicBezTo>
                <a:cubicBezTo>
                  <a:pt x="9775" y="38480"/>
                  <a:pt x="9788" y="38462"/>
                  <a:pt x="9788" y="38393"/>
                </a:cubicBezTo>
                <a:cubicBezTo>
                  <a:pt x="9788" y="38348"/>
                  <a:pt x="9742" y="38348"/>
                  <a:pt x="9695" y="38348"/>
                </a:cubicBezTo>
                <a:cubicBezTo>
                  <a:pt x="9649" y="38348"/>
                  <a:pt x="9602" y="38348"/>
                  <a:pt x="9602" y="38303"/>
                </a:cubicBezTo>
                <a:cubicBezTo>
                  <a:pt x="9602" y="38206"/>
                  <a:pt x="9602" y="38117"/>
                  <a:pt x="9691" y="38117"/>
                </a:cubicBezTo>
                <a:cubicBezTo>
                  <a:pt x="9839" y="38117"/>
                  <a:pt x="9931" y="38234"/>
                  <a:pt x="10007" y="38234"/>
                </a:cubicBezTo>
                <a:cubicBezTo>
                  <a:pt x="10027" y="38234"/>
                  <a:pt x="10046" y="38226"/>
                  <a:pt x="10064" y="38206"/>
                </a:cubicBezTo>
                <a:cubicBezTo>
                  <a:pt x="9975" y="38206"/>
                  <a:pt x="9975" y="38020"/>
                  <a:pt x="9788" y="38020"/>
                </a:cubicBezTo>
                <a:lnTo>
                  <a:pt x="9788" y="37834"/>
                </a:lnTo>
                <a:cubicBezTo>
                  <a:pt x="9788" y="37903"/>
                  <a:pt x="9775" y="37921"/>
                  <a:pt x="9754" y="37921"/>
                </a:cubicBezTo>
                <a:cubicBezTo>
                  <a:pt x="9731" y="37921"/>
                  <a:pt x="9699" y="37901"/>
                  <a:pt x="9665" y="37901"/>
                </a:cubicBezTo>
                <a:cubicBezTo>
                  <a:pt x="9644" y="37901"/>
                  <a:pt x="9623" y="37908"/>
                  <a:pt x="9602" y="37931"/>
                </a:cubicBezTo>
                <a:lnTo>
                  <a:pt x="9602" y="37744"/>
                </a:lnTo>
                <a:cubicBezTo>
                  <a:pt x="9647" y="37696"/>
                  <a:pt x="9693" y="37696"/>
                  <a:pt x="9740" y="37696"/>
                </a:cubicBezTo>
                <a:cubicBezTo>
                  <a:pt x="9786" y="37696"/>
                  <a:pt x="9833" y="37696"/>
                  <a:pt x="9878" y="37647"/>
                </a:cubicBezTo>
                <a:cubicBezTo>
                  <a:pt x="9878" y="37461"/>
                  <a:pt x="9878" y="37461"/>
                  <a:pt x="9788" y="37461"/>
                </a:cubicBezTo>
                <a:cubicBezTo>
                  <a:pt x="9647" y="37323"/>
                  <a:pt x="9460" y="37301"/>
                  <a:pt x="9274" y="37301"/>
                </a:cubicBezTo>
                <a:cubicBezTo>
                  <a:pt x="9184" y="37301"/>
                  <a:pt x="9095" y="37306"/>
                  <a:pt x="9010" y="37306"/>
                </a:cubicBezTo>
                <a:cubicBezTo>
                  <a:pt x="8919" y="37306"/>
                  <a:pt x="8833" y="37300"/>
                  <a:pt x="8760" y="37275"/>
                </a:cubicBezTo>
                <a:cubicBezTo>
                  <a:pt x="8670" y="37275"/>
                  <a:pt x="8760" y="37185"/>
                  <a:pt x="8670" y="37185"/>
                </a:cubicBezTo>
                <a:cubicBezTo>
                  <a:pt x="8577" y="37230"/>
                  <a:pt x="8459" y="37276"/>
                  <a:pt x="8354" y="37276"/>
                </a:cubicBezTo>
                <a:cubicBezTo>
                  <a:pt x="8249" y="37276"/>
                  <a:pt x="8156" y="37230"/>
                  <a:pt x="8111" y="37088"/>
                </a:cubicBezTo>
                <a:cubicBezTo>
                  <a:pt x="8079" y="37120"/>
                  <a:pt x="8047" y="37131"/>
                  <a:pt x="8013" y="37131"/>
                </a:cubicBezTo>
                <a:cubicBezTo>
                  <a:pt x="7944" y="37131"/>
                  <a:pt x="7862" y="37088"/>
                  <a:pt x="7738" y="37088"/>
                </a:cubicBezTo>
                <a:cubicBezTo>
                  <a:pt x="7738" y="37137"/>
                  <a:pt x="7738" y="37161"/>
                  <a:pt x="7726" y="37161"/>
                </a:cubicBezTo>
                <a:cubicBezTo>
                  <a:pt x="7714" y="37161"/>
                  <a:pt x="7690" y="37137"/>
                  <a:pt x="7641" y="37088"/>
                </a:cubicBezTo>
                <a:lnTo>
                  <a:pt x="7641" y="36999"/>
                </a:lnTo>
                <a:lnTo>
                  <a:pt x="7828" y="36999"/>
                </a:lnTo>
                <a:cubicBezTo>
                  <a:pt x="7783" y="36950"/>
                  <a:pt x="7761" y="36950"/>
                  <a:pt x="7749" y="36950"/>
                </a:cubicBezTo>
                <a:cubicBezTo>
                  <a:pt x="7738" y="36950"/>
                  <a:pt x="7738" y="36950"/>
                  <a:pt x="7738" y="36902"/>
                </a:cubicBezTo>
                <a:cubicBezTo>
                  <a:pt x="7828" y="36902"/>
                  <a:pt x="7925" y="36715"/>
                  <a:pt x="8014" y="36715"/>
                </a:cubicBezTo>
                <a:lnTo>
                  <a:pt x="7925" y="36715"/>
                </a:lnTo>
                <a:cubicBezTo>
                  <a:pt x="7828" y="36812"/>
                  <a:pt x="7641" y="36812"/>
                  <a:pt x="7552" y="36999"/>
                </a:cubicBezTo>
                <a:lnTo>
                  <a:pt x="7552" y="36812"/>
                </a:lnTo>
                <a:cubicBezTo>
                  <a:pt x="7455" y="36626"/>
                  <a:pt x="7269" y="36715"/>
                  <a:pt x="7082" y="36626"/>
                </a:cubicBezTo>
                <a:lnTo>
                  <a:pt x="7269" y="36440"/>
                </a:lnTo>
                <a:cubicBezTo>
                  <a:pt x="7157" y="36440"/>
                  <a:pt x="7179" y="36405"/>
                  <a:pt x="7215" y="36377"/>
                </a:cubicBezTo>
                <a:lnTo>
                  <a:pt x="7215" y="36377"/>
                </a:lnTo>
                <a:cubicBezTo>
                  <a:pt x="7196" y="36383"/>
                  <a:pt x="7175" y="36386"/>
                  <a:pt x="7154" y="36386"/>
                </a:cubicBezTo>
                <a:cubicBezTo>
                  <a:pt x="7065" y="36386"/>
                  <a:pt x="6960" y="36343"/>
                  <a:pt x="6896" y="36343"/>
                </a:cubicBezTo>
                <a:cubicBezTo>
                  <a:pt x="6061" y="35880"/>
                  <a:pt x="4943" y="36067"/>
                  <a:pt x="4100" y="35784"/>
                </a:cubicBezTo>
                <a:lnTo>
                  <a:pt x="3355" y="35784"/>
                </a:lnTo>
                <a:cubicBezTo>
                  <a:pt x="3291" y="35852"/>
                  <a:pt x="3130" y="35917"/>
                  <a:pt x="3010" y="35917"/>
                </a:cubicBezTo>
                <a:cubicBezTo>
                  <a:pt x="2961" y="35917"/>
                  <a:pt x="2918" y="35906"/>
                  <a:pt x="2893" y="35880"/>
                </a:cubicBezTo>
                <a:lnTo>
                  <a:pt x="2520" y="35880"/>
                </a:lnTo>
                <a:lnTo>
                  <a:pt x="2520" y="35784"/>
                </a:lnTo>
                <a:cubicBezTo>
                  <a:pt x="2565" y="35784"/>
                  <a:pt x="2613" y="35809"/>
                  <a:pt x="2660" y="35809"/>
                </a:cubicBezTo>
                <a:cubicBezTo>
                  <a:pt x="2706" y="35809"/>
                  <a:pt x="2752" y="35785"/>
                  <a:pt x="2796" y="35694"/>
                </a:cubicBezTo>
                <a:lnTo>
                  <a:pt x="2796" y="35784"/>
                </a:lnTo>
                <a:cubicBezTo>
                  <a:pt x="2810" y="35798"/>
                  <a:pt x="2820" y="35804"/>
                  <a:pt x="2827" y="35804"/>
                </a:cubicBezTo>
                <a:cubicBezTo>
                  <a:pt x="2868" y="35804"/>
                  <a:pt x="2810" y="35597"/>
                  <a:pt x="2893" y="35597"/>
                </a:cubicBezTo>
                <a:cubicBezTo>
                  <a:pt x="2893" y="35690"/>
                  <a:pt x="2939" y="35690"/>
                  <a:pt x="2974" y="35690"/>
                </a:cubicBezTo>
                <a:cubicBezTo>
                  <a:pt x="2976" y="35690"/>
                  <a:pt x="2979" y="35690"/>
                  <a:pt x="2982" y="35690"/>
                </a:cubicBezTo>
                <a:lnTo>
                  <a:pt x="2982" y="35690"/>
                </a:lnTo>
                <a:lnTo>
                  <a:pt x="2982" y="35597"/>
                </a:lnTo>
                <a:cubicBezTo>
                  <a:pt x="2937" y="35552"/>
                  <a:pt x="2891" y="35552"/>
                  <a:pt x="2855" y="35552"/>
                </a:cubicBezTo>
                <a:cubicBezTo>
                  <a:pt x="2820" y="35552"/>
                  <a:pt x="2796" y="35552"/>
                  <a:pt x="2796" y="35508"/>
                </a:cubicBezTo>
                <a:cubicBezTo>
                  <a:pt x="2854" y="35488"/>
                  <a:pt x="2896" y="35480"/>
                  <a:pt x="2928" y="35480"/>
                </a:cubicBezTo>
                <a:cubicBezTo>
                  <a:pt x="3051" y="35480"/>
                  <a:pt x="3020" y="35597"/>
                  <a:pt x="3168" y="35597"/>
                </a:cubicBezTo>
                <a:lnTo>
                  <a:pt x="3452" y="35597"/>
                </a:lnTo>
                <a:cubicBezTo>
                  <a:pt x="3452" y="35597"/>
                  <a:pt x="3491" y="35723"/>
                  <a:pt x="3518" y="35723"/>
                </a:cubicBezTo>
                <a:cubicBezTo>
                  <a:pt x="3531" y="35723"/>
                  <a:pt x="3541" y="35692"/>
                  <a:pt x="3541" y="35597"/>
                </a:cubicBezTo>
                <a:cubicBezTo>
                  <a:pt x="3541" y="35597"/>
                  <a:pt x="3452" y="35597"/>
                  <a:pt x="3452" y="35508"/>
                </a:cubicBezTo>
                <a:cubicBezTo>
                  <a:pt x="3411" y="35487"/>
                  <a:pt x="3375" y="35479"/>
                  <a:pt x="3342" y="35479"/>
                </a:cubicBezTo>
                <a:cubicBezTo>
                  <a:pt x="3254" y="35479"/>
                  <a:pt x="3191" y="35533"/>
                  <a:pt x="3135" y="35533"/>
                </a:cubicBezTo>
                <a:cubicBezTo>
                  <a:pt x="3116" y="35533"/>
                  <a:pt x="3097" y="35526"/>
                  <a:pt x="3079" y="35508"/>
                </a:cubicBezTo>
                <a:cubicBezTo>
                  <a:pt x="3168" y="35508"/>
                  <a:pt x="3168" y="35508"/>
                  <a:pt x="3265" y="35411"/>
                </a:cubicBezTo>
                <a:cubicBezTo>
                  <a:pt x="3245" y="35393"/>
                  <a:pt x="3230" y="35386"/>
                  <a:pt x="3216" y="35386"/>
                </a:cubicBezTo>
                <a:cubicBezTo>
                  <a:pt x="3179" y="35386"/>
                  <a:pt x="3161" y="35440"/>
                  <a:pt x="3127" y="35440"/>
                </a:cubicBezTo>
                <a:cubicBezTo>
                  <a:pt x="3114" y="35440"/>
                  <a:pt x="3098" y="35432"/>
                  <a:pt x="3079" y="35411"/>
                </a:cubicBezTo>
                <a:lnTo>
                  <a:pt x="3168" y="35411"/>
                </a:lnTo>
                <a:cubicBezTo>
                  <a:pt x="3079" y="35411"/>
                  <a:pt x="2893" y="35411"/>
                  <a:pt x="2893" y="35321"/>
                </a:cubicBezTo>
                <a:cubicBezTo>
                  <a:pt x="3079" y="35321"/>
                  <a:pt x="3168" y="35321"/>
                  <a:pt x="3265" y="35224"/>
                </a:cubicBezTo>
                <a:cubicBezTo>
                  <a:pt x="3244" y="35205"/>
                  <a:pt x="3223" y="35199"/>
                  <a:pt x="3203" y="35199"/>
                </a:cubicBezTo>
                <a:cubicBezTo>
                  <a:pt x="3164" y="35199"/>
                  <a:pt x="3125" y="35222"/>
                  <a:pt x="3087" y="35222"/>
                </a:cubicBezTo>
                <a:cubicBezTo>
                  <a:pt x="3052" y="35222"/>
                  <a:pt x="3018" y="35203"/>
                  <a:pt x="2982" y="35135"/>
                </a:cubicBezTo>
                <a:cubicBezTo>
                  <a:pt x="3047" y="35135"/>
                  <a:pt x="3108" y="35092"/>
                  <a:pt x="3142" y="35092"/>
                </a:cubicBezTo>
                <a:cubicBezTo>
                  <a:pt x="3158" y="35092"/>
                  <a:pt x="3168" y="35103"/>
                  <a:pt x="3168" y="35135"/>
                </a:cubicBezTo>
                <a:cubicBezTo>
                  <a:pt x="3265" y="35038"/>
                  <a:pt x="3452" y="35038"/>
                  <a:pt x="3541" y="35038"/>
                </a:cubicBezTo>
                <a:cubicBezTo>
                  <a:pt x="3495" y="34992"/>
                  <a:pt x="3443" y="34975"/>
                  <a:pt x="3387" y="34975"/>
                </a:cubicBezTo>
                <a:cubicBezTo>
                  <a:pt x="3218" y="34975"/>
                  <a:pt x="3009" y="35135"/>
                  <a:pt x="2796" y="35135"/>
                </a:cubicBezTo>
                <a:cubicBezTo>
                  <a:pt x="2796" y="35038"/>
                  <a:pt x="2982" y="35038"/>
                  <a:pt x="2893" y="34949"/>
                </a:cubicBezTo>
                <a:lnTo>
                  <a:pt x="2893" y="34949"/>
                </a:lnTo>
                <a:cubicBezTo>
                  <a:pt x="2853" y="34961"/>
                  <a:pt x="2814" y="34966"/>
                  <a:pt x="2775" y="34966"/>
                </a:cubicBezTo>
                <a:cubicBezTo>
                  <a:pt x="2534" y="34966"/>
                  <a:pt x="2307" y="34762"/>
                  <a:pt x="2147" y="34762"/>
                </a:cubicBezTo>
                <a:cubicBezTo>
                  <a:pt x="2240" y="34714"/>
                  <a:pt x="2333" y="34690"/>
                  <a:pt x="2427" y="34690"/>
                </a:cubicBezTo>
                <a:cubicBezTo>
                  <a:pt x="2520" y="34690"/>
                  <a:pt x="2613" y="34714"/>
                  <a:pt x="2706" y="34762"/>
                </a:cubicBezTo>
                <a:cubicBezTo>
                  <a:pt x="2796" y="34762"/>
                  <a:pt x="2706" y="34665"/>
                  <a:pt x="2706" y="34665"/>
                </a:cubicBezTo>
                <a:lnTo>
                  <a:pt x="2706" y="34665"/>
                </a:lnTo>
                <a:cubicBezTo>
                  <a:pt x="2799" y="34714"/>
                  <a:pt x="2915" y="34738"/>
                  <a:pt x="3043" y="34738"/>
                </a:cubicBezTo>
                <a:cubicBezTo>
                  <a:pt x="3170" y="34738"/>
                  <a:pt x="3310" y="34714"/>
                  <a:pt x="3452" y="34665"/>
                </a:cubicBezTo>
                <a:lnTo>
                  <a:pt x="3452" y="34665"/>
                </a:lnTo>
                <a:cubicBezTo>
                  <a:pt x="3452" y="34762"/>
                  <a:pt x="3355" y="34762"/>
                  <a:pt x="3452" y="34762"/>
                </a:cubicBezTo>
                <a:cubicBezTo>
                  <a:pt x="3481" y="34700"/>
                  <a:pt x="3522" y="34679"/>
                  <a:pt x="3566" y="34679"/>
                </a:cubicBezTo>
                <a:cubicBezTo>
                  <a:pt x="3655" y="34679"/>
                  <a:pt x="3760" y="34762"/>
                  <a:pt x="3824" y="34762"/>
                </a:cubicBezTo>
                <a:lnTo>
                  <a:pt x="3824" y="34665"/>
                </a:lnTo>
                <a:cubicBezTo>
                  <a:pt x="4020" y="34734"/>
                  <a:pt x="4265" y="34799"/>
                  <a:pt x="4491" y="34799"/>
                </a:cubicBezTo>
                <a:cubicBezTo>
                  <a:pt x="4584" y="34799"/>
                  <a:pt x="4674" y="34788"/>
                  <a:pt x="4756" y="34762"/>
                </a:cubicBezTo>
                <a:lnTo>
                  <a:pt x="4756" y="34852"/>
                </a:lnTo>
                <a:cubicBezTo>
                  <a:pt x="4869" y="34815"/>
                  <a:pt x="4998" y="34793"/>
                  <a:pt x="5137" y="34793"/>
                </a:cubicBezTo>
                <a:cubicBezTo>
                  <a:pt x="5337" y="34793"/>
                  <a:pt x="5557" y="34839"/>
                  <a:pt x="5778" y="34949"/>
                </a:cubicBezTo>
                <a:lnTo>
                  <a:pt x="5778" y="34852"/>
                </a:lnTo>
                <a:cubicBezTo>
                  <a:pt x="6523" y="35038"/>
                  <a:pt x="7552" y="34852"/>
                  <a:pt x="8200" y="35135"/>
                </a:cubicBezTo>
                <a:lnTo>
                  <a:pt x="8200" y="35038"/>
                </a:lnTo>
                <a:cubicBezTo>
                  <a:pt x="8484" y="35224"/>
                  <a:pt x="8856" y="35224"/>
                  <a:pt x="9132" y="35224"/>
                </a:cubicBezTo>
                <a:cubicBezTo>
                  <a:pt x="9132" y="35224"/>
                  <a:pt x="9132" y="35224"/>
                  <a:pt x="9132" y="35224"/>
                </a:cubicBezTo>
                <a:lnTo>
                  <a:pt x="9132" y="35224"/>
                </a:lnTo>
                <a:cubicBezTo>
                  <a:pt x="9296" y="35388"/>
                  <a:pt x="9459" y="35408"/>
                  <a:pt x="9622" y="35410"/>
                </a:cubicBezTo>
                <a:lnTo>
                  <a:pt x="9622" y="35410"/>
                </a:lnTo>
                <a:cubicBezTo>
                  <a:pt x="9740" y="35407"/>
                  <a:pt x="9854" y="35371"/>
                  <a:pt x="9919" y="35371"/>
                </a:cubicBezTo>
                <a:cubicBezTo>
                  <a:pt x="9954" y="35371"/>
                  <a:pt x="9975" y="35381"/>
                  <a:pt x="9975" y="35411"/>
                </a:cubicBezTo>
                <a:cubicBezTo>
                  <a:pt x="10019" y="35366"/>
                  <a:pt x="10066" y="35344"/>
                  <a:pt x="10101" y="35344"/>
                </a:cubicBezTo>
                <a:cubicBezTo>
                  <a:pt x="10137" y="35344"/>
                  <a:pt x="10161" y="35366"/>
                  <a:pt x="10161" y="35411"/>
                </a:cubicBezTo>
                <a:cubicBezTo>
                  <a:pt x="10250" y="35411"/>
                  <a:pt x="10250" y="35508"/>
                  <a:pt x="10347" y="35597"/>
                </a:cubicBezTo>
                <a:lnTo>
                  <a:pt x="10347" y="35411"/>
                </a:lnTo>
                <a:cubicBezTo>
                  <a:pt x="10996" y="35597"/>
                  <a:pt x="12025" y="35694"/>
                  <a:pt x="12770" y="35784"/>
                </a:cubicBezTo>
                <a:cubicBezTo>
                  <a:pt x="12114" y="35694"/>
                  <a:pt x="11555" y="35508"/>
                  <a:pt x="10907" y="35508"/>
                </a:cubicBezTo>
                <a:cubicBezTo>
                  <a:pt x="10907" y="35459"/>
                  <a:pt x="10860" y="35459"/>
                  <a:pt x="10825" y="35459"/>
                </a:cubicBezTo>
                <a:cubicBezTo>
                  <a:pt x="10789" y="35459"/>
                  <a:pt x="10765" y="35459"/>
                  <a:pt x="10810" y="35411"/>
                </a:cubicBezTo>
                <a:cubicBezTo>
                  <a:pt x="10489" y="35411"/>
                  <a:pt x="10102" y="35207"/>
                  <a:pt x="9820" y="35207"/>
                </a:cubicBezTo>
                <a:cubicBezTo>
                  <a:pt x="9774" y="35207"/>
                  <a:pt x="9731" y="35212"/>
                  <a:pt x="9691" y="35224"/>
                </a:cubicBezTo>
                <a:lnTo>
                  <a:pt x="9691" y="35135"/>
                </a:lnTo>
                <a:cubicBezTo>
                  <a:pt x="9691" y="35224"/>
                  <a:pt x="9602" y="35224"/>
                  <a:pt x="9602" y="35224"/>
                </a:cubicBezTo>
                <a:cubicBezTo>
                  <a:pt x="9553" y="35180"/>
                  <a:pt x="9507" y="35180"/>
                  <a:pt x="9460" y="35180"/>
                </a:cubicBezTo>
                <a:cubicBezTo>
                  <a:pt x="9414" y="35180"/>
                  <a:pt x="9367" y="35180"/>
                  <a:pt x="9319" y="35135"/>
                </a:cubicBezTo>
                <a:cubicBezTo>
                  <a:pt x="9319" y="35152"/>
                  <a:pt x="9312" y="35159"/>
                  <a:pt x="9300" y="35159"/>
                </a:cubicBezTo>
                <a:cubicBezTo>
                  <a:pt x="9250" y="35159"/>
                  <a:pt x="9115" y="35038"/>
                  <a:pt x="9043" y="35038"/>
                </a:cubicBezTo>
                <a:cubicBezTo>
                  <a:pt x="9043" y="35038"/>
                  <a:pt x="9043" y="35135"/>
                  <a:pt x="8946" y="35135"/>
                </a:cubicBezTo>
                <a:cubicBezTo>
                  <a:pt x="8946" y="35087"/>
                  <a:pt x="8924" y="35087"/>
                  <a:pt x="8901" y="35087"/>
                </a:cubicBezTo>
                <a:cubicBezTo>
                  <a:pt x="8879" y="35087"/>
                  <a:pt x="8856" y="35087"/>
                  <a:pt x="8856" y="35038"/>
                </a:cubicBezTo>
                <a:cubicBezTo>
                  <a:pt x="8824" y="35070"/>
                  <a:pt x="8793" y="35081"/>
                  <a:pt x="8761" y="35081"/>
                </a:cubicBezTo>
                <a:cubicBezTo>
                  <a:pt x="8699" y="35081"/>
                  <a:pt x="8638" y="35038"/>
                  <a:pt x="8573" y="35038"/>
                </a:cubicBezTo>
                <a:cubicBezTo>
                  <a:pt x="8621" y="34947"/>
                  <a:pt x="8600" y="34923"/>
                  <a:pt x="8555" y="34923"/>
                </a:cubicBezTo>
                <a:cubicBezTo>
                  <a:pt x="8509" y="34923"/>
                  <a:pt x="8436" y="34949"/>
                  <a:pt x="8387" y="34949"/>
                </a:cubicBezTo>
                <a:lnTo>
                  <a:pt x="8387" y="35038"/>
                </a:lnTo>
                <a:cubicBezTo>
                  <a:pt x="7925" y="34852"/>
                  <a:pt x="7455" y="34852"/>
                  <a:pt x="6993" y="34665"/>
                </a:cubicBezTo>
                <a:cubicBezTo>
                  <a:pt x="6993" y="34665"/>
                  <a:pt x="6993" y="34762"/>
                  <a:pt x="6896" y="34762"/>
                </a:cubicBezTo>
                <a:cubicBezTo>
                  <a:pt x="6993" y="34665"/>
                  <a:pt x="6896" y="34665"/>
                  <a:pt x="6993" y="34576"/>
                </a:cubicBezTo>
                <a:lnTo>
                  <a:pt x="6993" y="34576"/>
                </a:lnTo>
                <a:cubicBezTo>
                  <a:pt x="6960" y="34606"/>
                  <a:pt x="6918" y="34616"/>
                  <a:pt x="6876" y="34616"/>
                </a:cubicBezTo>
                <a:cubicBezTo>
                  <a:pt x="6792" y="34616"/>
                  <a:pt x="6709" y="34576"/>
                  <a:pt x="6709" y="34576"/>
                </a:cubicBezTo>
                <a:cubicBezTo>
                  <a:pt x="6665" y="34621"/>
                  <a:pt x="6665" y="34621"/>
                  <a:pt x="6676" y="34621"/>
                </a:cubicBezTo>
                <a:cubicBezTo>
                  <a:pt x="6687" y="34621"/>
                  <a:pt x="6709" y="34621"/>
                  <a:pt x="6709" y="34665"/>
                </a:cubicBezTo>
                <a:lnTo>
                  <a:pt x="6620" y="34665"/>
                </a:lnTo>
                <a:lnTo>
                  <a:pt x="6620" y="34576"/>
                </a:lnTo>
                <a:cubicBezTo>
                  <a:pt x="6599" y="34555"/>
                  <a:pt x="6582" y="34547"/>
                  <a:pt x="6569" y="34547"/>
                </a:cubicBezTo>
                <a:cubicBezTo>
                  <a:pt x="6535" y="34547"/>
                  <a:pt x="6526" y="34601"/>
                  <a:pt x="6524" y="34601"/>
                </a:cubicBezTo>
                <a:cubicBezTo>
                  <a:pt x="6523" y="34601"/>
                  <a:pt x="6523" y="34594"/>
                  <a:pt x="6523" y="34576"/>
                </a:cubicBezTo>
                <a:cubicBezTo>
                  <a:pt x="6523" y="34527"/>
                  <a:pt x="6501" y="34527"/>
                  <a:pt x="6466" y="34527"/>
                </a:cubicBezTo>
                <a:cubicBezTo>
                  <a:pt x="6432" y="34527"/>
                  <a:pt x="6385" y="34527"/>
                  <a:pt x="6337" y="34479"/>
                </a:cubicBezTo>
                <a:lnTo>
                  <a:pt x="6337" y="34665"/>
                </a:lnTo>
                <a:cubicBezTo>
                  <a:pt x="6292" y="34621"/>
                  <a:pt x="6270" y="34598"/>
                  <a:pt x="6246" y="34598"/>
                </a:cubicBezTo>
                <a:cubicBezTo>
                  <a:pt x="6223" y="34598"/>
                  <a:pt x="6199" y="34621"/>
                  <a:pt x="6150" y="34665"/>
                </a:cubicBezTo>
                <a:lnTo>
                  <a:pt x="6247" y="34576"/>
                </a:lnTo>
                <a:cubicBezTo>
                  <a:pt x="6183" y="34576"/>
                  <a:pt x="6078" y="34616"/>
                  <a:pt x="6016" y="34616"/>
                </a:cubicBezTo>
                <a:cubicBezTo>
                  <a:pt x="5985" y="34616"/>
                  <a:pt x="5964" y="34606"/>
                  <a:pt x="5964" y="34576"/>
                </a:cubicBezTo>
                <a:cubicBezTo>
                  <a:pt x="6029" y="34576"/>
                  <a:pt x="6090" y="34533"/>
                  <a:pt x="6152" y="34533"/>
                </a:cubicBezTo>
                <a:cubicBezTo>
                  <a:pt x="6183" y="34533"/>
                  <a:pt x="6215" y="34544"/>
                  <a:pt x="6247" y="34576"/>
                </a:cubicBezTo>
                <a:cubicBezTo>
                  <a:pt x="6247" y="34434"/>
                  <a:pt x="6154" y="34434"/>
                  <a:pt x="6061" y="34434"/>
                </a:cubicBezTo>
                <a:cubicBezTo>
                  <a:pt x="5968" y="34434"/>
                  <a:pt x="5874" y="34434"/>
                  <a:pt x="5874" y="34293"/>
                </a:cubicBezTo>
                <a:lnTo>
                  <a:pt x="5874" y="34293"/>
                </a:lnTo>
                <a:lnTo>
                  <a:pt x="6993" y="34576"/>
                </a:lnTo>
                <a:lnTo>
                  <a:pt x="6993" y="34479"/>
                </a:lnTo>
                <a:cubicBezTo>
                  <a:pt x="6993" y="34479"/>
                  <a:pt x="7032" y="34439"/>
                  <a:pt x="7059" y="34439"/>
                </a:cubicBezTo>
                <a:cubicBezTo>
                  <a:pt x="7072" y="34439"/>
                  <a:pt x="7082" y="34449"/>
                  <a:pt x="7082" y="34479"/>
                </a:cubicBezTo>
                <a:cubicBezTo>
                  <a:pt x="7082" y="34502"/>
                  <a:pt x="7077" y="34509"/>
                  <a:pt x="7070" y="34509"/>
                </a:cubicBezTo>
                <a:cubicBezTo>
                  <a:pt x="7057" y="34509"/>
                  <a:pt x="7037" y="34489"/>
                  <a:pt x="7021" y="34489"/>
                </a:cubicBezTo>
                <a:cubicBezTo>
                  <a:pt x="7005" y="34489"/>
                  <a:pt x="6993" y="34507"/>
                  <a:pt x="6993" y="34576"/>
                </a:cubicBezTo>
                <a:lnTo>
                  <a:pt x="7365" y="34576"/>
                </a:lnTo>
                <a:cubicBezTo>
                  <a:pt x="7269" y="34576"/>
                  <a:pt x="7269" y="34479"/>
                  <a:pt x="7269" y="34389"/>
                </a:cubicBezTo>
                <a:lnTo>
                  <a:pt x="7269" y="34389"/>
                </a:lnTo>
                <a:cubicBezTo>
                  <a:pt x="7641" y="34576"/>
                  <a:pt x="8014" y="34576"/>
                  <a:pt x="8297" y="34576"/>
                </a:cubicBezTo>
                <a:cubicBezTo>
                  <a:pt x="8670" y="34665"/>
                  <a:pt x="9132" y="34852"/>
                  <a:pt x="9505" y="34949"/>
                </a:cubicBezTo>
                <a:lnTo>
                  <a:pt x="9505" y="35038"/>
                </a:lnTo>
                <a:cubicBezTo>
                  <a:pt x="9546" y="35019"/>
                  <a:pt x="9586" y="35012"/>
                  <a:pt x="9626" y="35012"/>
                </a:cubicBezTo>
                <a:cubicBezTo>
                  <a:pt x="9701" y="35012"/>
                  <a:pt x="9774" y="35035"/>
                  <a:pt x="9836" y="35035"/>
                </a:cubicBezTo>
                <a:cubicBezTo>
                  <a:pt x="9891" y="35035"/>
                  <a:pt x="9939" y="35017"/>
                  <a:pt x="9975" y="34949"/>
                </a:cubicBezTo>
                <a:cubicBezTo>
                  <a:pt x="10064" y="35038"/>
                  <a:pt x="10064" y="35038"/>
                  <a:pt x="10064" y="35135"/>
                </a:cubicBezTo>
                <a:cubicBezTo>
                  <a:pt x="10129" y="35135"/>
                  <a:pt x="10150" y="35175"/>
                  <a:pt x="10157" y="35175"/>
                </a:cubicBezTo>
                <a:cubicBezTo>
                  <a:pt x="10161" y="35175"/>
                  <a:pt x="10161" y="35165"/>
                  <a:pt x="10161" y="35135"/>
                </a:cubicBezTo>
                <a:cubicBezTo>
                  <a:pt x="10161" y="35135"/>
                  <a:pt x="10064" y="35038"/>
                  <a:pt x="10064" y="34949"/>
                </a:cubicBezTo>
                <a:cubicBezTo>
                  <a:pt x="10161" y="34949"/>
                  <a:pt x="10437" y="35038"/>
                  <a:pt x="10534" y="35135"/>
                </a:cubicBezTo>
                <a:cubicBezTo>
                  <a:pt x="10627" y="35087"/>
                  <a:pt x="10743" y="35087"/>
                  <a:pt x="10858" y="35087"/>
                </a:cubicBezTo>
                <a:cubicBezTo>
                  <a:pt x="10974" y="35087"/>
                  <a:pt x="11089" y="35087"/>
                  <a:pt x="11182" y="35038"/>
                </a:cubicBezTo>
                <a:cubicBezTo>
                  <a:pt x="11161" y="35017"/>
                  <a:pt x="11128" y="35011"/>
                  <a:pt x="11091" y="35011"/>
                </a:cubicBezTo>
                <a:cubicBezTo>
                  <a:pt x="11051" y="35011"/>
                  <a:pt x="11005" y="35018"/>
                  <a:pt x="10962" y="35018"/>
                </a:cubicBezTo>
                <a:cubicBezTo>
                  <a:pt x="10880" y="35018"/>
                  <a:pt x="10810" y="34993"/>
                  <a:pt x="10810" y="34852"/>
                </a:cubicBezTo>
                <a:lnTo>
                  <a:pt x="10810" y="34852"/>
                </a:lnTo>
                <a:cubicBezTo>
                  <a:pt x="10831" y="34873"/>
                  <a:pt x="10856" y="34880"/>
                  <a:pt x="10884" y="34880"/>
                </a:cubicBezTo>
                <a:cubicBezTo>
                  <a:pt x="10957" y="34880"/>
                  <a:pt x="11047" y="34827"/>
                  <a:pt x="11117" y="34827"/>
                </a:cubicBezTo>
                <a:cubicBezTo>
                  <a:pt x="11142" y="34827"/>
                  <a:pt x="11164" y="34833"/>
                  <a:pt x="11182" y="34852"/>
                </a:cubicBezTo>
                <a:cubicBezTo>
                  <a:pt x="11182" y="34807"/>
                  <a:pt x="11182" y="34785"/>
                  <a:pt x="11194" y="34785"/>
                </a:cubicBezTo>
                <a:cubicBezTo>
                  <a:pt x="11207" y="34785"/>
                  <a:pt x="11231" y="34807"/>
                  <a:pt x="11279" y="34852"/>
                </a:cubicBezTo>
                <a:cubicBezTo>
                  <a:pt x="11312" y="34783"/>
                  <a:pt x="11371" y="34765"/>
                  <a:pt x="11442" y="34765"/>
                </a:cubicBezTo>
                <a:cubicBezTo>
                  <a:pt x="11522" y="34765"/>
                  <a:pt x="11617" y="34788"/>
                  <a:pt x="11706" y="34788"/>
                </a:cubicBezTo>
                <a:cubicBezTo>
                  <a:pt x="11752" y="34788"/>
                  <a:pt x="11798" y="34782"/>
                  <a:pt x="11838" y="34762"/>
                </a:cubicBezTo>
                <a:lnTo>
                  <a:pt x="12860" y="34762"/>
                </a:lnTo>
                <a:cubicBezTo>
                  <a:pt x="12894" y="34661"/>
                  <a:pt x="12928" y="34632"/>
                  <a:pt x="12961" y="34632"/>
                </a:cubicBezTo>
                <a:cubicBezTo>
                  <a:pt x="13006" y="34632"/>
                  <a:pt x="13051" y="34687"/>
                  <a:pt x="13097" y="34687"/>
                </a:cubicBezTo>
                <a:cubicBezTo>
                  <a:pt x="13112" y="34687"/>
                  <a:pt x="13128" y="34681"/>
                  <a:pt x="13143" y="34665"/>
                </a:cubicBezTo>
                <a:cubicBezTo>
                  <a:pt x="13143" y="34639"/>
                  <a:pt x="13159" y="34628"/>
                  <a:pt x="13183" y="34628"/>
                </a:cubicBezTo>
                <a:cubicBezTo>
                  <a:pt x="13243" y="34628"/>
                  <a:pt x="13355" y="34693"/>
                  <a:pt x="13419" y="34762"/>
                </a:cubicBezTo>
                <a:cubicBezTo>
                  <a:pt x="13516" y="34762"/>
                  <a:pt x="13702" y="34665"/>
                  <a:pt x="13792" y="34665"/>
                </a:cubicBezTo>
                <a:cubicBezTo>
                  <a:pt x="13792" y="34597"/>
                  <a:pt x="13766" y="34579"/>
                  <a:pt x="13730" y="34579"/>
                </a:cubicBezTo>
                <a:cubicBezTo>
                  <a:pt x="13689" y="34579"/>
                  <a:pt x="13634" y="34602"/>
                  <a:pt x="13585" y="34602"/>
                </a:cubicBezTo>
                <a:cubicBezTo>
                  <a:pt x="13559" y="34602"/>
                  <a:pt x="13535" y="34595"/>
                  <a:pt x="13516" y="34576"/>
                </a:cubicBezTo>
                <a:cubicBezTo>
                  <a:pt x="13605" y="34479"/>
                  <a:pt x="13605" y="34479"/>
                  <a:pt x="13605" y="34389"/>
                </a:cubicBezTo>
                <a:cubicBezTo>
                  <a:pt x="13605" y="34434"/>
                  <a:pt x="13652" y="34457"/>
                  <a:pt x="13698" y="34457"/>
                </a:cubicBezTo>
                <a:cubicBezTo>
                  <a:pt x="13745" y="34457"/>
                  <a:pt x="13792" y="34434"/>
                  <a:pt x="13792" y="34389"/>
                </a:cubicBezTo>
                <a:cubicBezTo>
                  <a:pt x="13605" y="34389"/>
                  <a:pt x="13605" y="34293"/>
                  <a:pt x="13516" y="34293"/>
                </a:cubicBezTo>
                <a:cubicBezTo>
                  <a:pt x="13577" y="34231"/>
                  <a:pt x="13685" y="34123"/>
                  <a:pt x="13778" y="34123"/>
                </a:cubicBezTo>
                <a:cubicBezTo>
                  <a:pt x="13820" y="34123"/>
                  <a:pt x="13858" y="34145"/>
                  <a:pt x="13888" y="34203"/>
                </a:cubicBezTo>
                <a:cubicBezTo>
                  <a:pt x="13918" y="34171"/>
                  <a:pt x="13949" y="34160"/>
                  <a:pt x="13983" y="34160"/>
                </a:cubicBezTo>
                <a:cubicBezTo>
                  <a:pt x="14052" y="34160"/>
                  <a:pt x="14137" y="34203"/>
                  <a:pt x="14261" y="34203"/>
                </a:cubicBezTo>
                <a:cubicBezTo>
                  <a:pt x="14261" y="34108"/>
                  <a:pt x="14310" y="34085"/>
                  <a:pt x="14369" y="34085"/>
                </a:cubicBezTo>
                <a:cubicBezTo>
                  <a:pt x="14426" y="34085"/>
                  <a:pt x="14493" y="34106"/>
                  <a:pt x="14537" y="34106"/>
                </a:cubicBezTo>
                <a:cubicBezTo>
                  <a:pt x="14634" y="34017"/>
                  <a:pt x="14634" y="33920"/>
                  <a:pt x="14723" y="33920"/>
                </a:cubicBezTo>
                <a:cubicBezTo>
                  <a:pt x="14723" y="33875"/>
                  <a:pt x="14701" y="33875"/>
                  <a:pt x="14679" y="33875"/>
                </a:cubicBezTo>
                <a:cubicBezTo>
                  <a:pt x="14656" y="33875"/>
                  <a:pt x="14634" y="33875"/>
                  <a:pt x="14634" y="33830"/>
                </a:cubicBezTo>
                <a:cubicBezTo>
                  <a:pt x="14711" y="33747"/>
                  <a:pt x="14722" y="33669"/>
                  <a:pt x="14841" y="33649"/>
                </a:cubicBezTo>
                <a:lnTo>
                  <a:pt x="14841" y="33649"/>
                </a:lnTo>
                <a:cubicBezTo>
                  <a:pt x="14820" y="33657"/>
                  <a:pt x="14820" y="33679"/>
                  <a:pt x="14820" y="33733"/>
                </a:cubicBezTo>
                <a:cubicBezTo>
                  <a:pt x="14910" y="33733"/>
                  <a:pt x="15007" y="33644"/>
                  <a:pt x="15096" y="33644"/>
                </a:cubicBezTo>
                <a:lnTo>
                  <a:pt x="15193" y="33547"/>
                </a:lnTo>
                <a:cubicBezTo>
                  <a:pt x="15253" y="33547"/>
                  <a:pt x="15316" y="33630"/>
                  <a:pt x="15378" y="33630"/>
                </a:cubicBezTo>
                <a:cubicBezTo>
                  <a:pt x="15408" y="33630"/>
                  <a:pt x="15439" y="33609"/>
                  <a:pt x="15469" y="33547"/>
                </a:cubicBezTo>
                <a:cubicBezTo>
                  <a:pt x="15469" y="33502"/>
                  <a:pt x="15422" y="33502"/>
                  <a:pt x="15388" y="33502"/>
                </a:cubicBezTo>
                <a:cubicBezTo>
                  <a:pt x="15353" y="33502"/>
                  <a:pt x="15331" y="33502"/>
                  <a:pt x="15379" y="33458"/>
                </a:cubicBezTo>
                <a:cubicBezTo>
                  <a:pt x="15379" y="33435"/>
                  <a:pt x="15384" y="33428"/>
                  <a:pt x="15392" y="33428"/>
                </a:cubicBezTo>
                <a:cubicBezTo>
                  <a:pt x="15405" y="33428"/>
                  <a:pt x="15425" y="33448"/>
                  <a:pt x="15441" y="33448"/>
                </a:cubicBezTo>
                <a:cubicBezTo>
                  <a:pt x="15457" y="33448"/>
                  <a:pt x="15469" y="33430"/>
                  <a:pt x="15469" y="33361"/>
                </a:cubicBezTo>
                <a:cubicBezTo>
                  <a:pt x="15469" y="33316"/>
                  <a:pt x="15400" y="33316"/>
                  <a:pt x="15342" y="33316"/>
                </a:cubicBezTo>
                <a:cubicBezTo>
                  <a:pt x="15284" y="33316"/>
                  <a:pt x="15238" y="33316"/>
                  <a:pt x="15283" y="33271"/>
                </a:cubicBezTo>
                <a:lnTo>
                  <a:pt x="15379" y="33271"/>
                </a:lnTo>
                <a:cubicBezTo>
                  <a:pt x="15379" y="33174"/>
                  <a:pt x="15283" y="33174"/>
                  <a:pt x="15379" y="33085"/>
                </a:cubicBezTo>
                <a:lnTo>
                  <a:pt x="15283" y="33085"/>
                </a:lnTo>
                <a:lnTo>
                  <a:pt x="15283" y="33174"/>
                </a:lnTo>
                <a:lnTo>
                  <a:pt x="15096" y="33174"/>
                </a:lnTo>
                <a:cubicBezTo>
                  <a:pt x="15144" y="33083"/>
                  <a:pt x="15257" y="33060"/>
                  <a:pt x="15372" y="33060"/>
                </a:cubicBezTo>
                <a:cubicBezTo>
                  <a:pt x="15490" y="33060"/>
                  <a:pt x="15610" y="33085"/>
                  <a:pt x="15655" y="33085"/>
                </a:cubicBezTo>
                <a:cubicBezTo>
                  <a:pt x="15752" y="33085"/>
                  <a:pt x="15752" y="32988"/>
                  <a:pt x="15752" y="32988"/>
                </a:cubicBezTo>
                <a:cubicBezTo>
                  <a:pt x="15704" y="32943"/>
                  <a:pt x="15657" y="32921"/>
                  <a:pt x="15634" y="32921"/>
                </a:cubicBezTo>
                <a:cubicBezTo>
                  <a:pt x="15611" y="32921"/>
                  <a:pt x="15611" y="32943"/>
                  <a:pt x="15655" y="32988"/>
                </a:cubicBezTo>
                <a:cubicBezTo>
                  <a:pt x="15566" y="32988"/>
                  <a:pt x="15566" y="32899"/>
                  <a:pt x="15566" y="32899"/>
                </a:cubicBezTo>
                <a:cubicBezTo>
                  <a:pt x="15628" y="32836"/>
                  <a:pt x="15659" y="32816"/>
                  <a:pt x="15679" y="32816"/>
                </a:cubicBezTo>
                <a:cubicBezTo>
                  <a:pt x="15719" y="32816"/>
                  <a:pt x="15717" y="32899"/>
                  <a:pt x="15842" y="32899"/>
                </a:cubicBezTo>
                <a:cubicBezTo>
                  <a:pt x="15752" y="32899"/>
                  <a:pt x="15752" y="32802"/>
                  <a:pt x="15752" y="32712"/>
                </a:cubicBezTo>
                <a:cubicBezTo>
                  <a:pt x="15655" y="32712"/>
                  <a:pt x="15469" y="32615"/>
                  <a:pt x="15283" y="32615"/>
                </a:cubicBezTo>
                <a:cubicBezTo>
                  <a:pt x="15283" y="32429"/>
                  <a:pt x="14910" y="32615"/>
                  <a:pt x="15007" y="32339"/>
                </a:cubicBezTo>
                <a:cubicBezTo>
                  <a:pt x="14987" y="32319"/>
                  <a:pt x="14971" y="32311"/>
                  <a:pt x="14957" y="32311"/>
                </a:cubicBezTo>
                <a:cubicBezTo>
                  <a:pt x="14906" y="32311"/>
                  <a:pt x="14891" y="32429"/>
                  <a:pt x="14820" y="32429"/>
                </a:cubicBezTo>
                <a:cubicBezTo>
                  <a:pt x="14820" y="32339"/>
                  <a:pt x="14723" y="32339"/>
                  <a:pt x="14723" y="32242"/>
                </a:cubicBezTo>
                <a:cubicBezTo>
                  <a:pt x="14686" y="32283"/>
                  <a:pt x="14647" y="32307"/>
                  <a:pt x="14615" y="32307"/>
                </a:cubicBezTo>
                <a:cubicBezTo>
                  <a:pt x="14570" y="32307"/>
                  <a:pt x="14537" y="32261"/>
                  <a:pt x="14537" y="32153"/>
                </a:cubicBezTo>
                <a:lnTo>
                  <a:pt x="14537" y="32153"/>
                </a:lnTo>
                <a:cubicBezTo>
                  <a:pt x="14586" y="32198"/>
                  <a:pt x="14656" y="32220"/>
                  <a:pt x="14726" y="32220"/>
                </a:cubicBezTo>
                <a:cubicBezTo>
                  <a:pt x="14796" y="32220"/>
                  <a:pt x="14865" y="32198"/>
                  <a:pt x="14910" y="32153"/>
                </a:cubicBezTo>
                <a:cubicBezTo>
                  <a:pt x="14786" y="32153"/>
                  <a:pt x="14704" y="32110"/>
                  <a:pt x="14609" y="32110"/>
                </a:cubicBezTo>
                <a:cubicBezTo>
                  <a:pt x="14561" y="32110"/>
                  <a:pt x="14510" y="32121"/>
                  <a:pt x="14448" y="32153"/>
                </a:cubicBezTo>
                <a:lnTo>
                  <a:pt x="14537" y="32153"/>
                </a:lnTo>
                <a:cubicBezTo>
                  <a:pt x="14477" y="32153"/>
                  <a:pt x="14458" y="32193"/>
                  <a:pt x="14451" y="32193"/>
                </a:cubicBezTo>
                <a:cubicBezTo>
                  <a:pt x="14448" y="32193"/>
                  <a:pt x="14448" y="32183"/>
                  <a:pt x="14448" y="32153"/>
                </a:cubicBezTo>
                <a:lnTo>
                  <a:pt x="14351" y="32153"/>
                </a:lnTo>
                <a:cubicBezTo>
                  <a:pt x="14218" y="32084"/>
                  <a:pt x="14135" y="32019"/>
                  <a:pt x="14031" y="32019"/>
                </a:cubicBezTo>
                <a:cubicBezTo>
                  <a:pt x="13989" y="32019"/>
                  <a:pt x="13943" y="32030"/>
                  <a:pt x="13888" y="32056"/>
                </a:cubicBezTo>
                <a:cubicBezTo>
                  <a:pt x="13888" y="31967"/>
                  <a:pt x="13792" y="31967"/>
                  <a:pt x="13792" y="31967"/>
                </a:cubicBezTo>
                <a:lnTo>
                  <a:pt x="13792" y="31780"/>
                </a:lnTo>
                <a:cubicBezTo>
                  <a:pt x="13792" y="31780"/>
                  <a:pt x="13702" y="31870"/>
                  <a:pt x="13702" y="31967"/>
                </a:cubicBezTo>
                <a:cubicBezTo>
                  <a:pt x="13516" y="31870"/>
                  <a:pt x="13419" y="31870"/>
                  <a:pt x="13419" y="31683"/>
                </a:cubicBezTo>
                <a:cubicBezTo>
                  <a:pt x="13232" y="31683"/>
                  <a:pt x="13143" y="31683"/>
                  <a:pt x="12957" y="31594"/>
                </a:cubicBezTo>
                <a:cubicBezTo>
                  <a:pt x="12904" y="31542"/>
                  <a:pt x="12852" y="31526"/>
                  <a:pt x="12800" y="31526"/>
                </a:cubicBezTo>
                <a:cubicBezTo>
                  <a:pt x="12718" y="31526"/>
                  <a:pt x="12636" y="31565"/>
                  <a:pt x="12554" y="31565"/>
                </a:cubicBezTo>
                <a:cubicBezTo>
                  <a:pt x="12502" y="31565"/>
                  <a:pt x="12450" y="31549"/>
                  <a:pt x="12398" y="31497"/>
                </a:cubicBezTo>
                <a:cubicBezTo>
                  <a:pt x="12398" y="31477"/>
                  <a:pt x="12406" y="31471"/>
                  <a:pt x="12419" y="31471"/>
                </a:cubicBezTo>
                <a:cubicBezTo>
                  <a:pt x="12444" y="31471"/>
                  <a:pt x="12483" y="31494"/>
                  <a:pt x="12502" y="31494"/>
                </a:cubicBezTo>
                <a:cubicBezTo>
                  <a:pt x="12520" y="31494"/>
                  <a:pt x="12523" y="31476"/>
                  <a:pt x="12487" y="31408"/>
                </a:cubicBezTo>
                <a:cubicBezTo>
                  <a:pt x="12448" y="31420"/>
                  <a:pt x="12413" y="31425"/>
                  <a:pt x="12381" y="31425"/>
                </a:cubicBezTo>
                <a:cubicBezTo>
                  <a:pt x="12181" y="31425"/>
                  <a:pt x="12076" y="31221"/>
                  <a:pt x="11838" y="31221"/>
                </a:cubicBezTo>
                <a:cubicBezTo>
                  <a:pt x="11883" y="31173"/>
                  <a:pt x="11905" y="31173"/>
                  <a:pt x="11917" y="31173"/>
                </a:cubicBezTo>
                <a:cubicBezTo>
                  <a:pt x="11928" y="31173"/>
                  <a:pt x="11928" y="31173"/>
                  <a:pt x="11928" y="31124"/>
                </a:cubicBezTo>
                <a:cubicBezTo>
                  <a:pt x="11928" y="31124"/>
                  <a:pt x="11888" y="31084"/>
                  <a:pt x="11833" y="31084"/>
                </a:cubicBezTo>
                <a:cubicBezTo>
                  <a:pt x="11805" y="31084"/>
                  <a:pt x="11774" y="31094"/>
                  <a:pt x="11741" y="31124"/>
                </a:cubicBezTo>
                <a:lnTo>
                  <a:pt x="11741" y="30938"/>
                </a:lnTo>
                <a:cubicBezTo>
                  <a:pt x="11703" y="30958"/>
                  <a:pt x="11669" y="30966"/>
                  <a:pt x="11638" y="30966"/>
                </a:cubicBezTo>
                <a:cubicBezTo>
                  <a:pt x="11518" y="30966"/>
                  <a:pt x="11446" y="30848"/>
                  <a:pt x="11369" y="30848"/>
                </a:cubicBezTo>
                <a:cubicBezTo>
                  <a:pt x="11279" y="30848"/>
                  <a:pt x="11369" y="30938"/>
                  <a:pt x="11279" y="30938"/>
                </a:cubicBezTo>
                <a:lnTo>
                  <a:pt x="11182" y="30938"/>
                </a:lnTo>
                <a:cubicBezTo>
                  <a:pt x="11279" y="30848"/>
                  <a:pt x="11279" y="30751"/>
                  <a:pt x="11182" y="30751"/>
                </a:cubicBezTo>
                <a:cubicBezTo>
                  <a:pt x="11163" y="30773"/>
                  <a:pt x="11139" y="30780"/>
                  <a:pt x="11111" y="30780"/>
                </a:cubicBezTo>
                <a:cubicBezTo>
                  <a:pt x="11038" y="30780"/>
                  <a:pt x="10939" y="30726"/>
                  <a:pt x="10834" y="30726"/>
                </a:cubicBezTo>
                <a:cubicBezTo>
                  <a:pt x="10796" y="30726"/>
                  <a:pt x="10758" y="30733"/>
                  <a:pt x="10720" y="30751"/>
                </a:cubicBezTo>
                <a:cubicBezTo>
                  <a:pt x="10750" y="30722"/>
                  <a:pt x="10749" y="30712"/>
                  <a:pt x="10735" y="30712"/>
                </a:cubicBezTo>
                <a:cubicBezTo>
                  <a:pt x="10706" y="30712"/>
                  <a:pt x="10623" y="30751"/>
                  <a:pt x="10623" y="30751"/>
                </a:cubicBezTo>
                <a:lnTo>
                  <a:pt x="10720" y="30662"/>
                </a:lnTo>
                <a:cubicBezTo>
                  <a:pt x="10654" y="30639"/>
                  <a:pt x="10567" y="30632"/>
                  <a:pt x="10472" y="30632"/>
                </a:cubicBezTo>
                <a:cubicBezTo>
                  <a:pt x="10313" y="30632"/>
                  <a:pt x="10130" y="30652"/>
                  <a:pt x="9981" y="30652"/>
                </a:cubicBezTo>
                <a:cubicBezTo>
                  <a:pt x="9857" y="30652"/>
                  <a:pt x="9756" y="30639"/>
                  <a:pt x="9708" y="30589"/>
                </a:cubicBezTo>
                <a:lnTo>
                  <a:pt x="9708" y="30589"/>
                </a:lnTo>
                <a:cubicBezTo>
                  <a:pt x="9694" y="30599"/>
                  <a:pt x="9669" y="30608"/>
                  <a:pt x="9647" y="30608"/>
                </a:cubicBezTo>
                <a:cubicBezTo>
                  <a:pt x="9623" y="30608"/>
                  <a:pt x="9602" y="30597"/>
                  <a:pt x="9602" y="30565"/>
                </a:cubicBezTo>
                <a:lnTo>
                  <a:pt x="9602" y="30476"/>
                </a:lnTo>
                <a:cubicBezTo>
                  <a:pt x="9319" y="30476"/>
                  <a:pt x="8946" y="30379"/>
                  <a:pt x="8670" y="30379"/>
                </a:cubicBezTo>
                <a:lnTo>
                  <a:pt x="8670" y="30289"/>
                </a:lnTo>
                <a:cubicBezTo>
                  <a:pt x="8573" y="30289"/>
                  <a:pt x="8670" y="30103"/>
                  <a:pt x="8573" y="30103"/>
                </a:cubicBezTo>
                <a:lnTo>
                  <a:pt x="8573" y="30289"/>
                </a:lnTo>
                <a:lnTo>
                  <a:pt x="8200" y="30289"/>
                </a:lnTo>
                <a:cubicBezTo>
                  <a:pt x="8068" y="30221"/>
                  <a:pt x="7985" y="30156"/>
                  <a:pt x="7881" y="30156"/>
                </a:cubicBezTo>
                <a:cubicBezTo>
                  <a:pt x="7838" y="30156"/>
                  <a:pt x="7792" y="30166"/>
                  <a:pt x="7738" y="30192"/>
                </a:cubicBezTo>
                <a:cubicBezTo>
                  <a:pt x="7641" y="30103"/>
                  <a:pt x="7552" y="30103"/>
                  <a:pt x="7455" y="30103"/>
                </a:cubicBezTo>
                <a:cubicBezTo>
                  <a:pt x="7455" y="30006"/>
                  <a:pt x="7552" y="30006"/>
                  <a:pt x="7552" y="29730"/>
                </a:cubicBezTo>
                <a:cubicBezTo>
                  <a:pt x="7455" y="29730"/>
                  <a:pt x="7269" y="29730"/>
                  <a:pt x="7179" y="29357"/>
                </a:cubicBezTo>
                <a:cubicBezTo>
                  <a:pt x="7195" y="29324"/>
                  <a:pt x="7211" y="29312"/>
                  <a:pt x="7227" y="29312"/>
                </a:cubicBezTo>
                <a:cubicBezTo>
                  <a:pt x="7278" y="29312"/>
                  <a:pt x="7326" y="29448"/>
                  <a:pt x="7350" y="29448"/>
                </a:cubicBezTo>
                <a:cubicBezTo>
                  <a:pt x="7360" y="29448"/>
                  <a:pt x="7365" y="29424"/>
                  <a:pt x="7365" y="29357"/>
                </a:cubicBezTo>
                <a:cubicBezTo>
                  <a:pt x="7282" y="29219"/>
                  <a:pt x="7215" y="29170"/>
                  <a:pt x="7153" y="29170"/>
                </a:cubicBezTo>
                <a:cubicBezTo>
                  <a:pt x="7004" y="29170"/>
                  <a:pt x="6882" y="29447"/>
                  <a:pt x="6620" y="29447"/>
                </a:cubicBezTo>
                <a:cubicBezTo>
                  <a:pt x="6620" y="29357"/>
                  <a:pt x="6709" y="29261"/>
                  <a:pt x="6709" y="29171"/>
                </a:cubicBezTo>
                <a:cubicBezTo>
                  <a:pt x="6692" y="29152"/>
                  <a:pt x="6671" y="29144"/>
                  <a:pt x="6647" y="29144"/>
                </a:cubicBezTo>
                <a:cubicBezTo>
                  <a:pt x="6550" y="29144"/>
                  <a:pt x="6415" y="29280"/>
                  <a:pt x="6337" y="29357"/>
                </a:cubicBezTo>
                <a:cubicBezTo>
                  <a:pt x="6230" y="29250"/>
                  <a:pt x="6115" y="29212"/>
                  <a:pt x="5997" y="29212"/>
                </a:cubicBezTo>
                <a:cubicBezTo>
                  <a:pt x="5706" y="29212"/>
                  <a:pt x="5395" y="29447"/>
                  <a:pt x="5129" y="29447"/>
                </a:cubicBezTo>
                <a:lnTo>
                  <a:pt x="5129" y="29357"/>
                </a:lnTo>
                <a:cubicBezTo>
                  <a:pt x="5174" y="29309"/>
                  <a:pt x="5220" y="29309"/>
                  <a:pt x="5279" y="29309"/>
                </a:cubicBezTo>
                <a:cubicBezTo>
                  <a:pt x="5338" y="29309"/>
                  <a:pt x="5409" y="29309"/>
                  <a:pt x="5502" y="29261"/>
                </a:cubicBezTo>
                <a:lnTo>
                  <a:pt x="5315" y="29261"/>
                </a:lnTo>
                <a:cubicBezTo>
                  <a:pt x="5287" y="29289"/>
                  <a:pt x="5259" y="29301"/>
                  <a:pt x="5234" y="29301"/>
                </a:cubicBezTo>
                <a:cubicBezTo>
                  <a:pt x="5173" y="29301"/>
                  <a:pt x="5129" y="29234"/>
                  <a:pt x="5129" y="29171"/>
                </a:cubicBezTo>
                <a:cubicBezTo>
                  <a:pt x="5129" y="29233"/>
                  <a:pt x="5118" y="29254"/>
                  <a:pt x="5104" y="29254"/>
                </a:cubicBezTo>
                <a:cubicBezTo>
                  <a:pt x="5075" y="29254"/>
                  <a:pt x="5032" y="29171"/>
                  <a:pt x="5032" y="29171"/>
                </a:cubicBezTo>
                <a:cubicBezTo>
                  <a:pt x="4987" y="29216"/>
                  <a:pt x="4987" y="29216"/>
                  <a:pt x="4999" y="29216"/>
                </a:cubicBezTo>
                <a:cubicBezTo>
                  <a:pt x="5010" y="29216"/>
                  <a:pt x="5032" y="29216"/>
                  <a:pt x="5032" y="29261"/>
                </a:cubicBezTo>
                <a:cubicBezTo>
                  <a:pt x="5002" y="29293"/>
                  <a:pt x="4972" y="29304"/>
                  <a:pt x="4941" y="29304"/>
                </a:cubicBezTo>
                <a:cubicBezTo>
                  <a:pt x="4879" y="29304"/>
                  <a:pt x="4816" y="29261"/>
                  <a:pt x="4756" y="29261"/>
                </a:cubicBezTo>
                <a:cubicBezTo>
                  <a:pt x="4756" y="29171"/>
                  <a:pt x="4659" y="29171"/>
                  <a:pt x="4659" y="29171"/>
                </a:cubicBezTo>
                <a:cubicBezTo>
                  <a:pt x="4599" y="29171"/>
                  <a:pt x="4549" y="29171"/>
                  <a:pt x="4505" y="29168"/>
                </a:cubicBezTo>
                <a:lnTo>
                  <a:pt x="4505" y="29168"/>
                </a:lnTo>
                <a:cubicBezTo>
                  <a:pt x="4558" y="29158"/>
                  <a:pt x="4605" y="29128"/>
                  <a:pt x="4633" y="29128"/>
                </a:cubicBezTo>
                <a:cubicBezTo>
                  <a:pt x="4649" y="29128"/>
                  <a:pt x="4659" y="29139"/>
                  <a:pt x="4659" y="29171"/>
                </a:cubicBezTo>
                <a:cubicBezTo>
                  <a:pt x="4659" y="29171"/>
                  <a:pt x="4756" y="29171"/>
                  <a:pt x="4756" y="29074"/>
                </a:cubicBezTo>
                <a:lnTo>
                  <a:pt x="4756" y="29074"/>
                </a:lnTo>
                <a:cubicBezTo>
                  <a:pt x="4733" y="29097"/>
                  <a:pt x="4711" y="29104"/>
                  <a:pt x="4689" y="29104"/>
                </a:cubicBezTo>
                <a:cubicBezTo>
                  <a:pt x="4652" y="29104"/>
                  <a:pt x="4615" y="29084"/>
                  <a:pt x="4579" y="29084"/>
                </a:cubicBezTo>
                <a:cubicBezTo>
                  <a:pt x="4545" y="29084"/>
                  <a:pt x="4511" y="29101"/>
                  <a:pt x="4476" y="29165"/>
                </a:cubicBezTo>
                <a:lnTo>
                  <a:pt x="4476" y="29165"/>
                </a:lnTo>
                <a:cubicBezTo>
                  <a:pt x="4401" y="29156"/>
                  <a:pt x="4345" y="29132"/>
                  <a:pt x="4287" y="29074"/>
                </a:cubicBezTo>
                <a:lnTo>
                  <a:pt x="4383" y="29074"/>
                </a:lnTo>
                <a:cubicBezTo>
                  <a:pt x="4351" y="29044"/>
                  <a:pt x="4330" y="29034"/>
                  <a:pt x="4312" y="29034"/>
                </a:cubicBezTo>
                <a:cubicBezTo>
                  <a:pt x="4277" y="29034"/>
                  <a:pt x="4257" y="29074"/>
                  <a:pt x="4197" y="29074"/>
                </a:cubicBezTo>
                <a:cubicBezTo>
                  <a:pt x="4100" y="28888"/>
                  <a:pt x="3914" y="28888"/>
                  <a:pt x="3727" y="28798"/>
                </a:cubicBezTo>
                <a:cubicBezTo>
                  <a:pt x="3727" y="28888"/>
                  <a:pt x="3638" y="28888"/>
                  <a:pt x="3541" y="28888"/>
                </a:cubicBezTo>
                <a:lnTo>
                  <a:pt x="3541" y="28798"/>
                </a:lnTo>
                <a:cubicBezTo>
                  <a:pt x="3541" y="28750"/>
                  <a:pt x="3565" y="28750"/>
                  <a:pt x="3590" y="28750"/>
                </a:cubicBezTo>
                <a:cubicBezTo>
                  <a:pt x="3614" y="28750"/>
                  <a:pt x="3638" y="28750"/>
                  <a:pt x="3638" y="28701"/>
                </a:cubicBezTo>
                <a:cubicBezTo>
                  <a:pt x="3541" y="28701"/>
                  <a:pt x="3355" y="28701"/>
                  <a:pt x="3265" y="28515"/>
                </a:cubicBezTo>
                <a:cubicBezTo>
                  <a:pt x="3265" y="28556"/>
                  <a:pt x="3216" y="28579"/>
                  <a:pt x="3158" y="28579"/>
                </a:cubicBezTo>
                <a:cubicBezTo>
                  <a:pt x="3078" y="28579"/>
                  <a:pt x="2982" y="28534"/>
                  <a:pt x="2982" y="28426"/>
                </a:cubicBezTo>
                <a:cubicBezTo>
                  <a:pt x="3168" y="28426"/>
                  <a:pt x="3265" y="28426"/>
                  <a:pt x="3265" y="28515"/>
                </a:cubicBezTo>
                <a:cubicBezTo>
                  <a:pt x="3285" y="28496"/>
                  <a:pt x="3313" y="28489"/>
                  <a:pt x="3346" y="28489"/>
                </a:cubicBezTo>
                <a:cubicBezTo>
                  <a:pt x="3409" y="28489"/>
                  <a:pt x="3487" y="28512"/>
                  <a:pt x="3547" y="28512"/>
                </a:cubicBezTo>
                <a:cubicBezTo>
                  <a:pt x="3600" y="28512"/>
                  <a:pt x="3638" y="28494"/>
                  <a:pt x="3638" y="28426"/>
                </a:cubicBezTo>
                <a:cubicBezTo>
                  <a:pt x="3638" y="28426"/>
                  <a:pt x="3638" y="28515"/>
                  <a:pt x="3727" y="28515"/>
                </a:cubicBezTo>
                <a:lnTo>
                  <a:pt x="3914" y="28329"/>
                </a:lnTo>
                <a:lnTo>
                  <a:pt x="3914" y="28329"/>
                </a:lnTo>
                <a:cubicBezTo>
                  <a:pt x="3879" y="28438"/>
                  <a:pt x="3886" y="28463"/>
                  <a:pt x="3907" y="28463"/>
                </a:cubicBezTo>
                <a:cubicBezTo>
                  <a:pt x="3925" y="28463"/>
                  <a:pt x="3952" y="28446"/>
                  <a:pt x="3974" y="28446"/>
                </a:cubicBezTo>
                <a:cubicBezTo>
                  <a:pt x="3995" y="28446"/>
                  <a:pt x="4011" y="28460"/>
                  <a:pt x="4011" y="28515"/>
                </a:cubicBezTo>
                <a:cubicBezTo>
                  <a:pt x="4011" y="28515"/>
                  <a:pt x="4011" y="28426"/>
                  <a:pt x="4100" y="28426"/>
                </a:cubicBezTo>
                <a:cubicBezTo>
                  <a:pt x="4100" y="28426"/>
                  <a:pt x="4100" y="28515"/>
                  <a:pt x="4197" y="28515"/>
                </a:cubicBezTo>
                <a:cubicBezTo>
                  <a:pt x="4262" y="28503"/>
                  <a:pt x="4324" y="28497"/>
                  <a:pt x="4386" y="28497"/>
                </a:cubicBezTo>
                <a:cubicBezTo>
                  <a:pt x="4765" y="28497"/>
                  <a:pt x="5098" y="28701"/>
                  <a:pt x="5502" y="28701"/>
                </a:cubicBezTo>
                <a:cubicBezTo>
                  <a:pt x="5405" y="28612"/>
                  <a:pt x="5315" y="28612"/>
                  <a:pt x="5218" y="28515"/>
                </a:cubicBezTo>
                <a:cubicBezTo>
                  <a:pt x="5237" y="28498"/>
                  <a:pt x="5256" y="28491"/>
                  <a:pt x="5273" y="28491"/>
                </a:cubicBezTo>
                <a:cubicBezTo>
                  <a:pt x="5288" y="28491"/>
                  <a:pt x="5302" y="28496"/>
                  <a:pt x="5315" y="28503"/>
                </a:cubicBezTo>
                <a:lnTo>
                  <a:pt x="5315" y="28503"/>
                </a:lnTo>
                <a:cubicBezTo>
                  <a:pt x="5315" y="28425"/>
                  <a:pt x="5311" y="28421"/>
                  <a:pt x="5218" y="28329"/>
                </a:cubicBezTo>
                <a:cubicBezTo>
                  <a:pt x="5120" y="28429"/>
                  <a:pt x="5021" y="28459"/>
                  <a:pt x="4918" y="28459"/>
                </a:cubicBezTo>
                <a:cubicBezTo>
                  <a:pt x="4776" y="28459"/>
                  <a:pt x="4626" y="28404"/>
                  <a:pt x="4458" y="28404"/>
                </a:cubicBezTo>
                <a:cubicBezTo>
                  <a:pt x="4403" y="28404"/>
                  <a:pt x="4346" y="28410"/>
                  <a:pt x="4287" y="28426"/>
                </a:cubicBezTo>
                <a:cubicBezTo>
                  <a:pt x="4287" y="28346"/>
                  <a:pt x="4270" y="28317"/>
                  <a:pt x="4252" y="28317"/>
                </a:cubicBezTo>
                <a:cubicBezTo>
                  <a:pt x="4227" y="28317"/>
                  <a:pt x="4197" y="28370"/>
                  <a:pt x="4197" y="28426"/>
                </a:cubicBezTo>
                <a:cubicBezTo>
                  <a:pt x="4197" y="28329"/>
                  <a:pt x="4197" y="28239"/>
                  <a:pt x="4100" y="28239"/>
                </a:cubicBezTo>
                <a:cubicBezTo>
                  <a:pt x="4011" y="28239"/>
                  <a:pt x="4011" y="28142"/>
                  <a:pt x="4011" y="28053"/>
                </a:cubicBezTo>
                <a:lnTo>
                  <a:pt x="4011" y="27866"/>
                </a:lnTo>
                <a:cubicBezTo>
                  <a:pt x="3987" y="27935"/>
                  <a:pt x="3963" y="27958"/>
                  <a:pt x="3938" y="27958"/>
                </a:cubicBezTo>
                <a:cubicBezTo>
                  <a:pt x="3888" y="27958"/>
                  <a:pt x="3833" y="27864"/>
                  <a:pt x="3761" y="27864"/>
                </a:cubicBezTo>
                <a:cubicBezTo>
                  <a:pt x="3725" y="27864"/>
                  <a:pt x="3684" y="27887"/>
                  <a:pt x="3638" y="27956"/>
                </a:cubicBezTo>
                <a:cubicBezTo>
                  <a:pt x="3727" y="27956"/>
                  <a:pt x="3824" y="28053"/>
                  <a:pt x="3914" y="28053"/>
                </a:cubicBezTo>
                <a:cubicBezTo>
                  <a:pt x="3914" y="28142"/>
                  <a:pt x="3824" y="28239"/>
                  <a:pt x="3914" y="28239"/>
                </a:cubicBezTo>
                <a:lnTo>
                  <a:pt x="3914" y="28142"/>
                </a:lnTo>
                <a:cubicBezTo>
                  <a:pt x="3914" y="28181"/>
                  <a:pt x="3929" y="28218"/>
                  <a:pt x="3953" y="28244"/>
                </a:cubicBezTo>
                <a:lnTo>
                  <a:pt x="3953" y="28244"/>
                </a:lnTo>
                <a:cubicBezTo>
                  <a:pt x="3940" y="28241"/>
                  <a:pt x="3927" y="28239"/>
                  <a:pt x="3914" y="28239"/>
                </a:cubicBezTo>
                <a:lnTo>
                  <a:pt x="3727" y="28239"/>
                </a:lnTo>
                <a:cubicBezTo>
                  <a:pt x="3694" y="28170"/>
                  <a:pt x="3634" y="28152"/>
                  <a:pt x="3567" y="28152"/>
                </a:cubicBezTo>
                <a:cubicBezTo>
                  <a:pt x="3497" y="28152"/>
                  <a:pt x="3418" y="28172"/>
                  <a:pt x="3355" y="28172"/>
                </a:cubicBezTo>
                <a:cubicBezTo>
                  <a:pt x="3318" y="28172"/>
                  <a:pt x="3286" y="28165"/>
                  <a:pt x="3265" y="28142"/>
                </a:cubicBezTo>
                <a:lnTo>
                  <a:pt x="3265" y="28239"/>
                </a:lnTo>
                <a:lnTo>
                  <a:pt x="3168" y="28239"/>
                </a:lnTo>
                <a:cubicBezTo>
                  <a:pt x="3079" y="28053"/>
                  <a:pt x="2893" y="28142"/>
                  <a:pt x="2706" y="28053"/>
                </a:cubicBezTo>
                <a:cubicBezTo>
                  <a:pt x="2609" y="28053"/>
                  <a:pt x="2609" y="28053"/>
                  <a:pt x="2520" y="28142"/>
                </a:cubicBezTo>
                <a:cubicBezTo>
                  <a:pt x="2520" y="28053"/>
                  <a:pt x="2423" y="28053"/>
                  <a:pt x="2333" y="28053"/>
                </a:cubicBezTo>
                <a:cubicBezTo>
                  <a:pt x="2333" y="28053"/>
                  <a:pt x="2333" y="28142"/>
                  <a:pt x="2236" y="28142"/>
                </a:cubicBezTo>
                <a:cubicBezTo>
                  <a:pt x="2236" y="27866"/>
                  <a:pt x="2147" y="27680"/>
                  <a:pt x="2236" y="27583"/>
                </a:cubicBezTo>
                <a:cubicBezTo>
                  <a:pt x="2236" y="27494"/>
                  <a:pt x="2147" y="27494"/>
                  <a:pt x="2050" y="27397"/>
                </a:cubicBezTo>
                <a:lnTo>
                  <a:pt x="2050" y="27397"/>
                </a:lnTo>
                <a:cubicBezTo>
                  <a:pt x="2050" y="27506"/>
                  <a:pt x="2065" y="27531"/>
                  <a:pt x="2082" y="27531"/>
                </a:cubicBezTo>
                <a:cubicBezTo>
                  <a:pt x="2097" y="27531"/>
                  <a:pt x="2114" y="27514"/>
                  <a:pt x="2127" y="27514"/>
                </a:cubicBezTo>
                <a:cubicBezTo>
                  <a:pt x="2139" y="27514"/>
                  <a:pt x="2147" y="27528"/>
                  <a:pt x="2147" y="27583"/>
                </a:cubicBezTo>
                <a:lnTo>
                  <a:pt x="2147" y="27956"/>
                </a:lnTo>
                <a:cubicBezTo>
                  <a:pt x="2147" y="27956"/>
                  <a:pt x="2104" y="27916"/>
                  <a:pt x="2075" y="27916"/>
                </a:cubicBezTo>
                <a:cubicBezTo>
                  <a:pt x="2061" y="27916"/>
                  <a:pt x="2050" y="27926"/>
                  <a:pt x="2050" y="27956"/>
                </a:cubicBezTo>
                <a:lnTo>
                  <a:pt x="2050" y="27680"/>
                </a:lnTo>
                <a:cubicBezTo>
                  <a:pt x="1942" y="27732"/>
                  <a:pt x="1896" y="27787"/>
                  <a:pt x="1860" y="27787"/>
                </a:cubicBezTo>
                <a:cubicBezTo>
                  <a:pt x="1834" y="27787"/>
                  <a:pt x="1812" y="27758"/>
                  <a:pt x="1774" y="27680"/>
                </a:cubicBezTo>
                <a:lnTo>
                  <a:pt x="1774" y="27680"/>
                </a:lnTo>
                <a:cubicBezTo>
                  <a:pt x="1774" y="27886"/>
                  <a:pt x="1774" y="27992"/>
                  <a:pt x="1812" y="27992"/>
                </a:cubicBezTo>
                <a:cubicBezTo>
                  <a:pt x="1824" y="27992"/>
                  <a:pt x="1841" y="27980"/>
                  <a:pt x="1864" y="27956"/>
                </a:cubicBezTo>
                <a:lnTo>
                  <a:pt x="1864" y="27866"/>
                </a:lnTo>
                <a:cubicBezTo>
                  <a:pt x="1941" y="27866"/>
                  <a:pt x="1957" y="28105"/>
                  <a:pt x="2006" y="28105"/>
                </a:cubicBezTo>
                <a:cubicBezTo>
                  <a:pt x="2018" y="28105"/>
                  <a:pt x="2032" y="28090"/>
                  <a:pt x="2050" y="28053"/>
                </a:cubicBezTo>
                <a:lnTo>
                  <a:pt x="2050" y="28329"/>
                </a:lnTo>
                <a:cubicBezTo>
                  <a:pt x="2050" y="28329"/>
                  <a:pt x="2147" y="28329"/>
                  <a:pt x="2147" y="28426"/>
                </a:cubicBezTo>
                <a:cubicBezTo>
                  <a:pt x="2082" y="28426"/>
                  <a:pt x="2021" y="28465"/>
                  <a:pt x="1987" y="28465"/>
                </a:cubicBezTo>
                <a:cubicBezTo>
                  <a:pt x="1971" y="28465"/>
                  <a:pt x="1961" y="28455"/>
                  <a:pt x="1961" y="28426"/>
                </a:cubicBezTo>
                <a:cubicBezTo>
                  <a:pt x="2020" y="28426"/>
                  <a:pt x="2040" y="28382"/>
                  <a:pt x="2047" y="28382"/>
                </a:cubicBezTo>
                <a:cubicBezTo>
                  <a:pt x="2050" y="28382"/>
                  <a:pt x="2050" y="28393"/>
                  <a:pt x="2050" y="28425"/>
                </a:cubicBezTo>
                <a:lnTo>
                  <a:pt x="2050" y="28425"/>
                </a:lnTo>
                <a:cubicBezTo>
                  <a:pt x="2050" y="28328"/>
                  <a:pt x="2050" y="28239"/>
                  <a:pt x="1961" y="28239"/>
                </a:cubicBezTo>
                <a:cubicBezTo>
                  <a:pt x="1961" y="28239"/>
                  <a:pt x="2050" y="28239"/>
                  <a:pt x="1961" y="28329"/>
                </a:cubicBezTo>
                <a:cubicBezTo>
                  <a:pt x="1961" y="28329"/>
                  <a:pt x="1774" y="28329"/>
                  <a:pt x="1774" y="28239"/>
                </a:cubicBezTo>
                <a:cubicBezTo>
                  <a:pt x="1677" y="28239"/>
                  <a:pt x="1588" y="28239"/>
                  <a:pt x="1491" y="28142"/>
                </a:cubicBezTo>
                <a:cubicBezTo>
                  <a:pt x="1491" y="28053"/>
                  <a:pt x="1588" y="28053"/>
                  <a:pt x="1588" y="28053"/>
                </a:cubicBezTo>
                <a:cubicBezTo>
                  <a:pt x="1402" y="27956"/>
                  <a:pt x="1215" y="27770"/>
                  <a:pt x="1118" y="27397"/>
                </a:cubicBezTo>
                <a:cubicBezTo>
                  <a:pt x="1167" y="27352"/>
                  <a:pt x="1191" y="27352"/>
                  <a:pt x="1203" y="27352"/>
                </a:cubicBezTo>
                <a:cubicBezTo>
                  <a:pt x="1215" y="27352"/>
                  <a:pt x="1215" y="27352"/>
                  <a:pt x="1215" y="27307"/>
                </a:cubicBezTo>
                <a:cubicBezTo>
                  <a:pt x="1199" y="27276"/>
                  <a:pt x="1185" y="27263"/>
                  <a:pt x="1173" y="27263"/>
                </a:cubicBezTo>
                <a:cubicBezTo>
                  <a:pt x="1122" y="27263"/>
                  <a:pt x="1106" y="27505"/>
                  <a:pt x="1051" y="27505"/>
                </a:cubicBezTo>
                <a:cubicBezTo>
                  <a:pt x="1044" y="27505"/>
                  <a:pt x="1037" y="27502"/>
                  <a:pt x="1029" y="27494"/>
                </a:cubicBezTo>
                <a:lnTo>
                  <a:pt x="1029" y="27494"/>
                </a:lnTo>
                <a:cubicBezTo>
                  <a:pt x="1029" y="27770"/>
                  <a:pt x="1118" y="27583"/>
                  <a:pt x="1118" y="27866"/>
                </a:cubicBezTo>
                <a:cubicBezTo>
                  <a:pt x="1029" y="27866"/>
                  <a:pt x="932" y="27956"/>
                  <a:pt x="842" y="27956"/>
                </a:cubicBezTo>
                <a:cubicBezTo>
                  <a:pt x="745" y="27956"/>
                  <a:pt x="745" y="27866"/>
                  <a:pt x="656" y="27866"/>
                </a:cubicBezTo>
                <a:lnTo>
                  <a:pt x="745" y="27866"/>
                </a:lnTo>
                <a:cubicBezTo>
                  <a:pt x="656" y="27866"/>
                  <a:pt x="656" y="27866"/>
                  <a:pt x="656" y="27770"/>
                </a:cubicBezTo>
                <a:lnTo>
                  <a:pt x="656" y="27583"/>
                </a:lnTo>
                <a:cubicBezTo>
                  <a:pt x="720" y="27652"/>
                  <a:pt x="787" y="27717"/>
                  <a:pt x="820" y="27717"/>
                </a:cubicBezTo>
                <a:cubicBezTo>
                  <a:pt x="834" y="27717"/>
                  <a:pt x="842" y="27706"/>
                  <a:pt x="842" y="27680"/>
                </a:cubicBezTo>
                <a:cubicBezTo>
                  <a:pt x="906" y="27413"/>
                  <a:pt x="1070" y="27192"/>
                  <a:pt x="1226" y="27192"/>
                </a:cubicBezTo>
                <a:cubicBezTo>
                  <a:pt x="1288" y="27192"/>
                  <a:pt x="1349" y="27227"/>
                  <a:pt x="1402" y="27307"/>
                </a:cubicBezTo>
                <a:cubicBezTo>
                  <a:pt x="1402" y="27183"/>
                  <a:pt x="1422" y="27142"/>
                  <a:pt x="1453" y="27142"/>
                </a:cubicBezTo>
                <a:cubicBezTo>
                  <a:pt x="1511" y="27142"/>
                  <a:pt x="1606" y="27288"/>
                  <a:pt x="1666" y="27306"/>
                </a:cubicBezTo>
                <a:lnTo>
                  <a:pt x="1666" y="27306"/>
                </a:lnTo>
                <a:cubicBezTo>
                  <a:pt x="1596" y="27282"/>
                  <a:pt x="1677" y="27024"/>
                  <a:pt x="1677" y="27024"/>
                </a:cubicBezTo>
                <a:cubicBezTo>
                  <a:pt x="1677" y="27188"/>
                  <a:pt x="1732" y="27263"/>
                  <a:pt x="1786" y="27263"/>
                </a:cubicBezTo>
                <a:cubicBezTo>
                  <a:pt x="1853" y="27263"/>
                  <a:pt x="1918" y="27143"/>
                  <a:pt x="1864" y="26935"/>
                </a:cubicBezTo>
                <a:lnTo>
                  <a:pt x="1864" y="26935"/>
                </a:lnTo>
                <a:cubicBezTo>
                  <a:pt x="1961" y="27024"/>
                  <a:pt x="1961" y="27121"/>
                  <a:pt x="1961" y="27210"/>
                </a:cubicBezTo>
                <a:cubicBezTo>
                  <a:pt x="1961" y="27121"/>
                  <a:pt x="2050" y="27024"/>
                  <a:pt x="2050" y="26935"/>
                </a:cubicBezTo>
                <a:lnTo>
                  <a:pt x="2893" y="26935"/>
                </a:lnTo>
                <a:lnTo>
                  <a:pt x="2893" y="27024"/>
                </a:lnTo>
                <a:cubicBezTo>
                  <a:pt x="2893" y="27024"/>
                  <a:pt x="2893" y="26935"/>
                  <a:pt x="2982" y="26935"/>
                </a:cubicBezTo>
                <a:lnTo>
                  <a:pt x="3079" y="27121"/>
                </a:lnTo>
                <a:cubicBezTo>
                  <a:pt x="3079" y="27024"/>
                  <a:pt x="3168" y="26935"/>
                  <a:pt x="3168" y="26935"/>
                </a:cubicBezTo>
                <a:cubicBezTo>
                  <a:pt x="3265" y="26935"/>
                  <a:pt x="3452" y="26935"/>
                  <a:pt x="3541" y="26838"/>
                </a:cubicBezTo>
                <a:lnTo>
                  <a:pt x="3541" y="26935"/>
                </a:lnTo>
                <a:lnTo>
                  <a:pt x="3638" y="26838"/>
                </a:lnTo>
                <a:cubicBezTo>
                  <a:pt x="3693" y="26723"/>
                  <a:pt x="3714" y="26645"/>
                  <a:pt x="3745" y="26645"/>
                </a:cubicBezTo>
                <a:cubicBezTo>
                  <a:pt x="3764" y="26645"/>
                  <a:pt x="3787" y="26676"/>
                  <a:pt x="3824" y="26748"/>
                </a:cubicBezTo>
                <a:cubicBezTo>
                  <a:pt x="3824" y="26599"/>
                  <a:pt x="3794" y="26569"/>
                  <a:pt x="3758" y="26569"/>
                </a:cubicBezTo>
                <a:cubicBezTo>
                  <a:pt x="3735" y="26569"/>
                  <a:pt x="3709" y="26581"/>
                  <a:pt x="3687" y="26581"/>
                </a:cubicBezTo>
                <a:cubicBezTo>
                  <a:pt x="3659" y="26581"/>
                  <a:pt x="3638" y="26561"/>
                  <a:pt x="3638" y="26465"/>
                </a:cubicBezTo>
                <a:cubicBezTo>
                  <a:pt x="3671" y="26396"/>
                  <a:pt x="3717" y="26378"/>
                  <a:pt x="3767" y="26378"/>
                </a:cubicBezTo>
                <a:cubicBezTo>
                  <a:pt x="3823" y="26378"/>
                  <a:pt x="3884" y="26401"/>
                  <a:pt x="3937" y="26401"/>
                </a:cubicBezTo>
                <a:cubicBezTo>
                  <a:pt x="3964" y="26401"/>
                  <a:pt x="3990" y="26395"/>
                  <a:pt x="4011" y="26375"/>
                </a:cubicBezTo>
                <a:cubicBezTo>
                  <a:pt x="4011" y="26562"/>
                  <a:pt x="4100" y="26651"/>
                  <a:pt x="4100" y="26935"/>
                </a:cubicBezTo>
                <a:cubicBezTo>
                  <a:pt x="4197" y="26838"/>
                  <a:pt x="4197" y="26651"/>
                  <a:pt x="4197" y="26562"/>
                </a:cubicBezTo>
                <a:lnTo>
                  <a:pt x="4100" y="26465"/>
                </a:lnTo>
                <a:cubicBezTo>
                  <a:pt x="4170" y="26362"/>
                  <a:pt x="4240" y="26310"/>
                  <a:pt x="4300" y="26310"/>
                </a:cubicBezTo>
                <a:cubicBezTo>
                  <a:pt x="4400" y="26310"/>
                  <a:pt x="4473" y="26455"/>
                  <a:pt x="4473" y="26748"/>
                </a:cubicBezTo>
                <a:cubicBezTo>
                  <a:pt x="4464" y="26739"/>
                  <a:pt x="4457" y="26735"/>
                  <a:pt x="4450" y="26735"/>
                </a:cubicBezTo>
                <a:cubicBezTo>
                  <a:pt x="4411" y="26735"/>
                  <a:pt x="4395" y="26867"/>
                  <a:pt x="4388" y="26957"/>
                </a:cubicBezTo>
                <a:lnTo>
                  <a:pt x="4388" y="26957"/>
                </a:lnTo>
                <a:cubicBezTo>
                  <a:pt x="4417" y="26762"/>
                  <a:pt x="4578" y="26812"/>
                  <a:pt x="4659" y="26562"/>
                </a:cubicBezTo>
                <a:cubicBezTo>
                  <a:pt x="4646" y="26547"/>
                  <a:pt x="4635" y="26541"/>
                  <a:pt x="4624" y="26541"/>
                </a:cubicBezTo>
                <a:cubicBezTo>
                  <a:pt x="4578" y="26541"/>
                  <a:pt x="4561" y="26672"/>
                  <a:pt x="4511" y="26672"/>
                </a:cubicBezTo>
                <a:cubicBezTo>
                  <a:pt x="4500" y="26672"/>
                  <a:pt x="4487" y="26666"/>
                  <a:pt x="4473" y="26651"/>
                </a:cubicBezTo>
                <a:cubicBezTo>
                  <a:pt x="4473" y="26465"/>
                  <a:pt x="4473" y="26375"/>
                  <a:pt x="4383" y="26279"/>
                </a:cubicBezTo>
                <a:cubicBezTo>
                  <a:pt x="4570" y="26279"/>
                  <a:pt x="4659" y="26279"/>
                  <a:pt x="4756" y="26189"/>
                </a:cubicBezTo>
                <a:lnTo>
                  <a:pt x="4756" y="26189"/>
                </a:lnTo>
                <a:cubicBezTo>
                  <a:pt x="4756" y="26279"/>
                  <a:pt x="4659" y="26279"/>
                  <a:pt x="4756" y="26465"/>
                </a:cubicBezTo>
                <a:cubicBezTo>
                  <a:pt x="4767" y="26476"/>
                  <a:pt x="4774" y="26481"/>
                  <a:pt x="4781" y="26481"/>
                </a:cubicBezTo>
                <a:cubicBezTo>
                  <a:pt x="4827" y="26481"/>
                  <a:pt x="4767" y="26189"/>
                  <a:pt x="4846" y="26189"/>
                </a:cubicBezTo>
                <a:cubicBezTo>
                  <a:pt x="4846" y="26279"/>
                  <a:pt x="4943" y="26279"/>
                  <a:pt x="4943" y="26465"/>
                </a:cubicBezTo>
                <a:cubicBezTo>
                  <a:pt x="5036" y="26234"/>
                  <a:pt x="5129" y="26187"/>
                  <a:pt x="5245" y="26187"/>
                </a:cubicBezTo>
                <a:cubicBezTo>
                  <a:pt x="5324" y="26187"/>
                  <a:pt x="5414" y="26209"/>
                  <a:pt x="5521" y="26209"/>
                </a:cubicBezTo>
                <a:cubicBezTo>
                  <a:pt x="5572" y="26209"/>
                  <a:pt x="5628" y="26204"/>
                  <a:pt x="5688" y="26189"/>
                </a:cubicBezTo>
                <a:cubicBezTo>
                  <a:pt x="5688" y="26051"/>
                  <a:pt x="5663" y="26015"/>
                  <a:pt x="5631" y="26015"/>
                </a:cubicBezTo>
                <a:cubicBezTo>
                  <a:pt x="5596" y="26015"/>
                  <a:pt x="5552" y="26058"/>
                  <a:pt x="5526" y="26058"/>
                </a:cubicBezTo>
                <a:cubicBezTo>
                  <a:pt x="5511" y="26058"/>
                  <a:pt x="5502" y="26045"/>
                  <a:pt x="5502" y="26003"/>
                </a:cubicBezTo>
                <a:cubicBezTo>
                  <a:pt x="5764" y="25557"/>
                  <a:pt x="6032" y="25622"/>
                  <a:pt x="6378" y="25310"/>
                </a:cubicBezTo>
                <a:lnTo>
                  <a:pt x="6378" y="25310"/>
                </a:lnTo>
                <a:cubicBezTo>
                  <a:pt x="6337" y="25353"/>
                  <a:pt x="6337" y="25371"/>
                  <a:pt x="6337" y="25444"/>
                </a:cubicBezTo>
                <a:cubicBezTo>
                  <a:pt x="6400" y="25348"/>
                  <a:pt x="6452" y="25327"/>
                  <a:pt x="6495" y="25327"/>
                </a:cubicBezTo>
                <a:cubicBezTo>
                  <a:pt x="6527" y="25327"/>
                  <a:pt x="6554" y="25339"/>
                  <a:pt x="6574" y="25339"/>
                </a:cubicBezTo>
                <a:cubicBezTo>
                  <a:pt x="6604" y="25339"/>
                  <a:pt x="6620" y="25310"/>
                  <a:pt x="6620" y="25160"/>
                </a:cubicBezTo>
                <a:cubicBezTo>
                  <a:pt x="7082" y="25533"/>
                  <a:pt x="7925" y="25257"/>
                  <a:pt x="8297" y="25630"/>
                </a:cubicBezTo>
                <a:cubicBezTo>
                  <a:pt x="8414" y="25630"/>
                  <a:pt x="8566" y="25445"/>
                  <a:pt x="8687" y="25445"/>
                </a:cubicBezTo>
                <a:cubicBezTo>
                  <a:pt x="8759" y="25445"/>
                  <a:pt x="8820" y="25511"/>
                  <a:pt x="8856" y="25719"/>
                </a:cubicBezTo>
                <a:cubicBezTo>
                  <a:pt x="8892" y="25571"/>
                  <a:pt x="8958" y="25541"/>
                  <a:pt x="9031" y="25541"/>
                </a:cubicBezTo>
                <a:cubicBezTo>
                  <a:pt x="9081" y="25541"/>
                  <a:pt x="9134" y="25555"/>
                  <a:pt x="9181" y="25555"/>
                </a:cubicBezTo>
                <a:cubicBezTo>
                  <a:pt x="9239" y="25555"/>
                  <a:pt x="9289" y="25534"/>
                  <a:pt x="9319" y="25444"/>
                </a:cubicBezTo>
                <a:lnTo>
                  <a:pt x="9319" y="25257"/>
                </a:lnTo>
                <a:cubicBezTo>
                  <a:pt x="9415" y="25334"/>
                  <a:pt x="9500" y="25363"/>
                  <a:pt x="9577" y="25363"/>
                </a:cubicBezTo>
                <a:cubicBezTo>
                  <a:pt x="9833" y="25363"/>
                  <a:pt x="10012" y="25040"/>
                  <a:pt x="10288" y="25040"/>
                </a:cubicBezTo>
                <a:cubicBezTo>
                  <a:pt x="10335" y="25040"/>
                  <a:pt x="10384" y="25050"/>
                  <a:pt x="10437" y="25071"/>
                </a:cubicBezTo>
                <a:cubicBezTo>
                  <a:pt x="10437" y="24918"/>
                  <a:pt x="10390" y="24906"/>
                  <a:pt x="10335" y="24906"/>
                </a:cubicBezTo>
                <a:cubicBezTo>
                  <a:pt x="10325" y="24906"/>
                  <a:pt x="10314" y="24906"/>
                  <a:pt x="10304" y="24906"/>
                </a:cubicBezTo>
                <a:cubicBezTo>
                  <a:pt x="10233" y="24906"/>
                  <a:pt x="10161" y="24887"/>
                  <a:pt x="10161" y="24601"/>
                </a:cubicBezTo>
                <a:cubicBezTo>
                  <a:pt x="9917" y="24601"/>
                  <a:pt x="9883" y="24397"/>
                  <a:pt x="9703" y="24397"/>
                </a:cubicBezTo>
                <a:cubicBezTo>
                  <a:pt x="9674" y="24397"/>
                  <a:pt x="9640" y="24402"/>
                  <a:pt x="9602" y="24415"/>
                </a:cubicBezTo>
                <a:cubicBezTo>
                  <a:pt x="9602" y="24370"/>
                  <a:pt x="9624" y="24370"/>
                  <a:pt x="9647" y="24370"/>
                </a:cubicBezTo>
                <a:cubicBezTo>
                  <a:pt x="9669" y="24370"/>
                  <a:pt x="9691" y="24370"/>
                  <a:pt x="9691" y="24325"/>
                </a:cubicBezTo>
                <a:cubicBezTo>
                  <a:pt x="9691" y="24325"/>
                  <a:pt x="9602" y="24325"/>
                  <a:pt x="9602" y="24228"/>
                </a:cubicBezTo>
                <a:cubicBezTo>
                  <a:pt x="9788" y="24228"/>
                  <a:pt x="9788" y="24228"/>
                  <a:pt x="9878" y="23953"/>
                </a:cubicBezTo>
                <a:lnTo>
                  <a:pt x="9878" y="23953"/>
                </a:lnTo>
                <a:cubicBezTo>
                  <a:pt x="9785" y="23997"/>
                  <a:pt x="9669" y="24044"/>
                  <a:pt x="9553" y="24044"/>
                </a:cubicBezTo>
                <a:cubicBezTo>
                  <a:pt x="9438" y="24044"/>
                  <a:pt x="9322" y="23997"/>
                  <a:pt x="9229" y="23856"/>
                </a:cubicBezTo>
                <a:cubicBezTo>
                  <a:pt x="9264" y="23748"/>
                  <a:pt x="9328" y="23725"/>
                  <a:pt x="9399" y="23725"/>
                </a:cubicBezTo>
                <a:cubicBezTo>
                  <a:pt x="9455" y="23725"/>
                  <a:pt x="9516" y="23740"/>
                  <a:pt x="9569" y="23740"/>
                </a:cubicBezTo>
                <a:cubicBezTo>
                  <a:pt x="9620" y="23740"/>
                  <a:pt x="9664" y="23725"/>
                  <a:pt x="9691" y="23669"/>
                </a:cubicBezTo>
                <a:cubicBezTo>
                  <a:pt x="9505" y="23580"/>
                  <a:pt x="9319" y="23394"/>
                  <a:pt x="9132" y="23394"/>
                </a:cubicBezTo>
                <a:cubicBezTo>
                  <a:pt x="9229" y="23110"/>
                  <a:pt x="9043" y="23297"/>
                  <a:pt x="9132" y="23021"/>
                </a:cubicBezTo>
                <a:lnTo>
                  <a:pt x="9229" y="22924"/>
                </a:lnTo>
                <a:lnTo>
                  <a:pt x="9319" y="23021"/>
                </a:lnTo>
                <a:lnTo>
                  <a:pt x="9319" y="23110"/>
                </a:lnTo>
                <a:cubicBezTo>
                  <a:pt x="9319" y="23021"/>
                  <a:pt x="9319" y="23021"/>
                  <a:pt x="9416" y="22924"/>
                </a:cubicBezTo>
                <a:cubicBezTo>
                  <a:pt x="9416" y="22924"/>
                  <a:pt x="9319" y="22924"/>
                  <a:pt x="9319" y="22834"/>
                </a:cubicBezTo>
                <a:lnTo>
                  <a:pt x="9319" y="22737"/>
                </a:lnTo>
                <a:cubicBezTo>
                  <a:pt x="9351" y="22770"/>
                  <a:pt x="9372" y="22781"/>
                  <a:pt x="9390" y="22781"/>
                </a:cubicBezTo>
                <a:cubicBezTo>
                  <a:pt x="9425" y="22781"/>
                  <a:pt x="9445" y="22737"/>
                  <a:pt x="9505" y="22737"/>
                </a:cubicBezTo>
                <a:cubicBezTo>
                  <a:pt x="9505" y="22834"/>
                  <a:pt x="9416" y="22924"/>
                  <a:pt x="9505" y="23021"/>
                </a:cubicBezTo>
                <a:cubicBezTo>
                  <a:pt x="9572" y="22892"/>
                  <a:pt x="9681" y="22675"/>
                  <a:pt x="9772" y="22675"/>
                </a:cubicBezTo>
                <a:cubicBezTo>
                  <a:pt x="9813" y="22675"/>
                  <a:pt x="9850" y="22719"/>
                  <a:pt x="9878" y="22834"/>
                </a:cubicBezTo>
                <a:lnTo>
                  <a:pt x="9878" y="22551"/>
                </a:lnTo>
                <a:cubicBezTo>
                  <a:pt x="9878" y="22551"/>
                  <a:pt x="9975" y="22551"/>
                  <a:pt x="9975" y="22462"/>
                </a:cubicBezTo>
                <a:lnTo>
                  <a:pt x="9975" y="22737"/>
                </a:lnTo>
                <a:cubicBezTo>
                  <a:pt x="10161" y="22551"/>
                  <a:pt x="10250" y="22462"/>
                  <a:pt x="10347" y="22178"/>
                </a:cubicBezTo>
                <a:cubicBezTo>
                  <a:pt x="10392" y="22227"/>
                  <a:pt x="10485" y="22273"/>
                  <a:pt x="10579" y="22273"/>
                </a:cubicBezTo>
                <a:cubicBezTo>
                  <a:pt x="10672" y="22273"/>
                  <a:pt x="10765" y="22227"/>
                  <a:pt x="10810" y="22089"/>
                </a:cubicBezTo>
                <a:cubicBezTo>
                  <a:pt x="10786" y="22077"/>
                  <a:pt x="10763" y="22072"/>
                  <a:pt x="10740" y="22072"/>
                </a:cubicBezTo>
                <a:cubicBezTo>
                  <a:pt x="10653" y="22072"/>
                  <a:pt x="10569" y="22140"/>
                  <a:pt x="10497" y="22140"/>
                </a:cubicBezTo>
                <a:cubicBezTo>
                  <a:pt x="10436" y="22140"/>
                  <a:pt x="10384" y="22090"/>
                  <a:pt x="10347" y="21903"/>
                </a:cubicBezTo>
                <a:cubicBezTo>
                  <a:pt x="10099" y="21903"/>
                  <a:pt x="9850" y="21859"/>
                  <a:pt x="9628" y="21859"/>
                </a:cubicBezTo>
                <a:cubicBezTo>
                  <a:pt x="9517" y="21859"/>
                  <a:pt x="9413" y="21870"/>
                  <a:pt x="9319" y="21903"/>
                </a:cubicBezTo>
                <a:cubicBezTo>
                  <a:pt x="9300" y="21921"/>
                  <a:pt x="9274" y="21928"/>
                  <a:pt x="9243" y="21928"/>
                </a:cubicBezTo>
                <a:cubicBezTo>
                  <a:pt x="9155" y="21928"/>
                  <a:pt x="9028" y="21874"/>
                  <a:pt x="8939" y="21874"/>
                </a:cubicBezTo>
                <a:cubicBezTo>
                  <a:pt x="8905" y="21874"/>
                  <a:pt x="8876" y="21881"/>
                  <a:pt x="8856" y="21903"/>
                </a:cubicBezTo>
                <a:cubicBezTo>
                  <a:pt x="8808" y="21903"/>
                  <a:pt x="8737" y="21949"/>
                  <a:pt x="8667" y="21949"/>
                </a:cubicBezTo>
                <a:cubicBezTo>
                  <a:pt x="8597" y="21949"/>
                  <a:pt x="8528" y="21903"/>
                  <a:pt x="8484" y="21716"/>
                </a:cubicBezTo>
                <a:lnTo>
                  <a:pt x="8484" y="21716"/>
                </a:lnTo>
                <a:cubicBezTo>
                  <a:pt x="8508" y="21767"/>
                  <a:pt x="8533" y="21783"/>
                  <a:pt x="8558" y="21783"/>
                </a:cubicBezTo>
                <a:cubicBezTo>
                  <a:pt x="8600" y="21783"/>
                  <a:pt x="8643" y="21739"/>
                  <a:pt x="8685" y="21739"/>
                </a:cubicBezTo>
                <a:cubicBezTo>
                  <a:pt x="8710" y="21739"/>
                  <a:pt x="8735" y="21755"/>
                  <a:pt x="8760" y="21806"/>
                </a:cubicBezTo>
                <a:cubicBezTo>
                  <a:pt x="8760" y="21716"/>
                  <a:pt x="8670" y="21619"/>
                  <a:pt x="8760" y="21530"/>
                </a:cubicBezTo>
                <a:cubicBezTo>
                  <a:pt x="8928" y="21589"/>
                  <a:pt x="9099" y="21615"/>
                  <a:pt x="9273" y="21615"/>
                </a:cubicBezTo>
                <a:cubicBezTo>
                  <a:pt x="10338" y="21615"/>
                  <a:pt x="11497" y="20655"/>
                  <a:pt x="12613" y="20655"/>
                </a:cubicBezTo>
                <a:cubicBezTo>
                  <a:pt x="12728" y="20655"/>
                  <a:pt x="12843" y="20665"/>
                  <a:pt x="12957" y="20687"/>
                </a:cubicBezTo>
                <a:cubicBezTo>
                  <a:pt x="12957" y="20316"/>
                  <a:pt x="13071" y="20200"/>
                  <a:pt x="13198" y="20200"/>
                </a:cubicBezTo>
                <a:cubicBezTo>
                  <a:pt x="13326" y="20200"/>
                  <a:pt x="13467" y="20318"/>
                  <a:pt x="13516" y="20412"/>
                </a:cubicBezTo>
                <a:cubicBezTo>
                  <a:pt x="13550" y="20233"/>
                  <a:pt x="13598" y="20190"/>
                  <a:pt x="13644" y="20190"/>
                </a:cubicBezTo>
                <a:cubicBezTo>
                  <a:pt x="13687" y="20190"/>
                  <a:pt x="13728" y="20226"/>
                  <a:pt x="13756" y="20226"/>
                </a:cubicBezTo>
                <a:cubicBezTo>
                  <a:pt x="13778" y="20226"/>
                  <a:pt x="13792" y="20205"/>
                  <a:pt x="13792" y="20128"/>
                </a:cubicBezTo>
                <a:cubicBezTo>
                  <a:pt x="13702" y="19942"/>
                  <a:pt x="13516" y="20128"/>
                  <a:pt x="13516" y="19756"/>
                </a:cubicBezTo>
                <a:lnTo>
                  <a:pt x="13516" y="19383"/>
                </a:lnTo>
                <a:cubicBezTo>
                  <a:pt x="13564" y="19359"/>
                  <a:pt x="13609" y="19349"/>
                  <a:pt x="13651" y="19349"/>
                </a:cubicBezTo>
                <a:cubicBezTo>
                  <a:pt x="13860" y="19349"/>
                  <a:pt x="13998" y="19596"/>
                  <a:pt x="14087" y="19596"/>
                </a:cubicBezTo>
                <a:cubicBezTo>
                  <a:pt x="14118" y="19596"/>
                  <a:pt x="14144" y="19565"/>
                  <a:pt x="14164" y="19480"/>
                </a:cubicBezTo>
                <a:cubicBezTo>
                  <a:pt x="14081" y="19480"/>
                  <a:pt x="13916" y="19000"/>
                  <a:pt x="13667" y="19000"/>
                </a:cubicBezTo>
                <a:cubicBezTo>
                  <a:pt x="13647" y="19000"/>
                  <a:pt x="13626" y="19003"/>
                  <a:pt x="13605" y="19010"/>
                </a:cubicBezTo>
                <a:cubicBezTo>
                  <a:pt x="13683" y="18938"/>
                  <a:pt x="13698" y="18561"/>
                  <a:pt x="13651" y="18561"/>
                </a:cubicBezTo>
                <a:cubicBezTo>
                  <a:pt x="13639" y="18561"/>
                  <a:pt x="13624" y="18584"/>
                  <a:pt x="13605" y="18637"/>
                </a:cubicBezTo>
                <a:cubicBezTo>
                  <a:pt x="13654" y="18872"/>
                  <a:pt x="13631" y="18896"/>
                  <a:pt x="13585" y="18896"/>
                </a:cubicBezTo>
                <a:cubicBezTo>
                  <a:pt x="13573" y="18896"/>
                  <a:pt x="13559" y="18895"/>
                  <a:pt x="13544" y="18895"/>
                </a:cubicBezTo>
                <a:cubicBezTo>
                  <a:pt x="13503" y="18895"/>
                  <a:pt x="13455" y="18908"/>
                  <a:pt x="13419" y="19010"/>
                </a:cubicBezTo>
                <a:cubicBezTo>
                  <a:pt x="13329" y="19010"/>
                  <a:pt x="13329" y="18734"/>
                  <a:pt x="13329" y="18548"/>
                </a:cubicBezTo>
                <a:cubicBezTo>
                  <a:pt x="13419" y="18175"/>
                  <a:pt x="13605" y="18265"/>
                  <a:pt x="13702" y="17989"/>
                </a:cubicBezTo>
                <a:cubicBezTo>
                  <a:pt x="13702" y="17776"/>
                  <a:pt x="13647" y="17672"/>
                  <a:pt x="13582" y="17672"/>
                </a:cubicBezTo>
                <a:cubicBezTo>
                  <a:pt x="13560" y="17672"/>
                  <a:pt x="13538" y="17683"/>
                  <a:pt x="13516" y="17705"/>
                </a:cubicBezTo>
                <a:cubicBezTo>
                  <a:pt x="13410" y="17547"/>
                  <a:pt x="13275" y="17493"/>
                  <a:pt x="13125" y="17493"/>
                </a:cubicBezTo>
                <a:cubicBezTo>
                  <a:pt x="12805" y="17493"/>
                  <a:pt x="12417" y="17736"/>
                  <a:pt x="12102" y="17736"/>
                </a:cubicBezTo>
                <a:cubicBezTo>
                  <a:pt x="12041" y="17736"/>
                  <a:pt x="11982" y="17727"/>
                  <a:pt x="11928" y="17705"/>
                </a:cubicBezTo>
                <a:cubicBezTo>
                  <a:pt x="11928" y="17705"/>
                  <a:pt x="11928" y="17519"/>
                  <a:pt x="11838" y="17519"/>
                </a:cubicBezTo>
                <a:cubicBezTo>
                  <a:pt x="11720" y="17581"/>
                  <a:pt x="11526" y="17791"/>
                  <a:pt x="11327" y="17791"/>
                </a:cubicBezTo>
                <a:cubicBezTo>
                  <a:pt x="11214" y="17791"/>
                  <a:pt x="11099" y="17722"/>
                  <a:pt x="10996" y="17519"/>
                </a:cubicBezTo>
                <a:cubicBezTo>
                  <a:pt x="10934" y="17551"/>
                  <a:pt x="10883" y="17562"/>
                  <a:pt x="10835" y="17562"/>
                </a:cubicBezTo>
                <a:cubicBezTo>
                  <a:pt x="10739" y="17562"/>
                  <a:pt x="10658" y="17519"/>
                  <a:pt x="10534" y="17519"/>
                </a:cubicBezTo>
                <a:cubicBezTo>
                  <a:pt x="10534" y="17705"/>
                  <a:pt x="10437" y="17802"/>
                  <a:pt x="10347" y="17802"/>
                </a:cubicBezTo>
                <a:cubicBezTo>
                  <a:pt x="10437" y="17616"/>
                  <a:pt x="10347" y="17705"/>
                  <a:pt x="10347" y="17430"/>
                </a:cubicBezTo>
                <a:cubicBezTo>
                  <a:pt x="10437" y="17430"/>
                  <a:pt x="10534" y="17430"/>
                  <a:pt x="10534" y="17333"/>
                </a:cubicBezTo>
                <a:cubicBezTo>
                  <a:pt x="10534" y="17243"/>
                  <a:pt x="10437" y="17333"/>
                  <a:pt x="10437" y="17057"/>
                </a:cubicBezTo>
                <a:cubicBezTo>
                  <a:pt x="10623" y="17057"/>
                  <a:pt x="10720" y="16684"/>
                  <a:pt x="10810" y="16587"/>
                </a:cubicBezTo>
                <a:cubicBezTo>
                  <a:pt x="10810" y="16587"/>
                  <a:pt x="10810" y="16470"/>
                  <a:pt x="10765" y="16470"/>
                </a:cubicBezTo>
                <a:cubicBezTo>
                  <a:pt x="10753" y="16470"/>
                  <a:pt x="10739" y="16478"/>
                  <a:pt x="10720" y="16498"/>
                </a:cubicBezTo>
                <a:cubicBezTo>
                  <a:pt x="10623" y="16960"/>
                  <a:pt x="10347" y="16870"/>
                  <a:pt x="10250" y="17519"/>
                </a:cubicBezTo>
                <a:cubicBezTo>
                  <a:pt x="10161" y="17430"/>
                  <a:pt x="10161" y="17057"/>
                  <a:pt x="10161" y="16960"/>
                </a:cubicBezTo>
                <a:cubicBezTo>
                  <a:pt x="10087" y="16811"/>
                  <a:pt x="9997" y="16781"/>
                  <a:pt x="9904" y="16781"/>
                </a:cubicBezTo>
                <a:cubicBezTo>
                  <a:pt x="9841" y="16781"/>
                  <a:pt x="9776" y="16795"/>
                  <a:pt x="9713" y="16795"/>
                </a:cubicBezTo>
                <a:cubicBezTo>
                  <a:pt x="9638" y="16795"/>
                  <a:pt x="9566" y="16775"/>
                  <a:pt x="9505" y="16684"/>
                </a:cubicBezTo>
                <a:cubicBezTo>
                  <a:pt x="9505" y="16401"/>
                  <a:pt x="9602" y="16401"/>
                  <a:pt x="9602" y="16214"/>
                </a:cubicBezTo>
                <a:cubicBezTo>
                  <a:pt x="9416" y="16214"/>
                  <a:pt x="9602" y="16028"/>
                  <a:pt x="9602" y="15842"/>
                </a:cubicBezTo>
                <a:lnTo>
                  <a:pt x="9602" y="15842"/>
                </a:lnTo>
                <a:cubicBezTo>
                  <a:pt x="9505" y="16125"/>
                  <a:pt x="9229" y="16028"/>
                  <a:pt x="9043" y="16214"/>
                </a:cubicBezTo>
                <a:cubicBezTo>
                  <a:pt x="8609" y="15937"/>
                  <a:pt x="8145" y="15855"/>
                  <a:pt x="7670" y="15855"/>
                </a:cubicBezTo>
                <a:cubicBezTo>
                  <a:pt x="6974" y="15855"/>
                  <a:pt x="6257" y="16031"/>
                  <a:pt x="5582" y="16031"/>
                </a:cubicBezTo>
                <a:cubicBezTo>
                  <a:pt x="5329" y="16031"/>
                  <a:pt x="5083" y="16006"/>
                  <a:pt x="4846" y="15939"/>
                </a:cubicBezTo>
                <a:cubicBezTo>
                  <a:pt x="4473" y="16125"/>
                  <a:pt x="4100" y="16125"/>
                  <a:pt x="3824" y="16214"/>
                </a:cubicBezTo>
                <a:cubicBezTo>
                  <a:pt x="3688" y="16487"/>
                  <a:pt x="3500" y="16660"/>
                  <a:pt x="3335" y="16660"/>
                </a:cubicBezTo>
                <a:cubicBezTo>
                  <a:pt x="3275" y="16660"/>
                  <a:pt x="3218" y="16637"/>
                  <a:pt x="3168" y="16587"/>
                </a:cubicBezTo>
                <a:cubicBezTo>
                  <a:pt x="3168" y="16774"/>
                  <a:pt x="2796" y="16774"/>
                  <a:pt x="2609" y="16870"/>
                </a:cubicBezTo>
                <a:cubicBezTo>
                  <a:pt x="2706" y="16774"/>
                  <a:pt x="2609" y="16684"/>
                  <a:pt x="2609" y="16587"/>
                </a:cubicBezTo>
                <a:cubicBezTo>
                  <a:pt x="2673" y="16587"/>
                  <a:pt x="2737" y="16599"/>
                  <a:pt x="2793" y="16599"/>
                </a:cubicBezTo>
                <a:cubicBezTo>
                  <a:pt x="2901" y="16599"/>
                  <a:pt x="2982" y="16557"/>
                  <a:pt x="2982" y="16311"/>
                </a:cubicBezTo>
                <a:lnTo>
                  <a:pt x="3073" y="16396"/>
                </a:lnTo>
                <a:lnTo>
                  <a:pt x="3073" y="16396"/>
                </a:lnTo>
                <a:cubicBezTo>
                  <a:pt x="3082" y="16254"/>
                  <a:pt x="3050" y="16028"/>
                  <a:pt x="3168" y="16028"/>
                </a:cubicBezTo>
                <a:cubicBezTo>
                  <a:pt x="3168" y="16162"/>
                  <a:pt x="3192" y="16188"/>
                  <a:pt x="3219" y="16188"/>
                </a:cubicBezTo>
                <a:cubicBezTo>
                  <a:pt x="3236" y="16188"/>
                  <a:pt x="3254" y="16177"/>
                  <a:pt x="3268" y="16177"/>
                </a:cubicBezTo>
                <a:cubicBezTo>
                  <a:pt x="3292" y="16177"/>
                  <a:pt x="3302" y="16211"/>
                  <a:pt x="3265" y="16401"/>
                </a:cubicBezTo>
                <a:cubicBezTo>
                  <a:pt x="3250" y="16416"/>
                  <a:pt x="3237" y="16422"/>
                  <a:pt x="3226" y="16422"/>
                </a:cubicBezTo>
                <a:cubicBezTo>
                  <a:pt x="3193" y="16422"/>
                  <a:pt x="3179" y="16368"/>
                  <a:pt x="3173" y="16368"/>
                </a:cubicBezTo>
                <a:cubicBezTo>
                  <a:pt x="3168" y="16368"/>
                  <a:pt x="3168" y="16397"/>
                  <a:pt x="3168" y="16498"/>
                </a:cubicBezTo>
                <a:cubicBezTo>
                  <a:pt x="3355" y="16498"/>
                  <a:pt x="3638" y="16401"/>
                  <a:pt x="3727" y="16311"/>
                </a:cubicBezTo>
                <a:cubicBezTo>
                  <a:pt x="3702" y="16231"/>
                  <a:pt x="3669" y="16203"/>
                  <a:pt x="3632" y="16203"/>
                </a:cubicBezTo>
                <a:cubicBezTo>
                  <a:pt x="3553" y="16203"/>
                  <a:pt x="3459" y="16326"/>
                  <a:pt x="3390" y="16326"/>
                </a:cubicBezTo>
                <a:cubicBezTo>
                  <a:pt x="3378" y="16326"/>
                  <a:pt x="3366" y="16321"/>
                  <a:pt x="3355" y="16311"/>
                </a:cubicBezTo>
                <a:cubicBezTo>
                  <a:pt x="3355" y="16214"/>
                  <a:pt x="3355" y="16125"/>
                  <a:pt x="3265" y="15939"/>
                </a:cubicBezTo>
                <a:cubicBezTo>
                  <a:pt x="3168" y="15842"/>
                  <a:pt x="2982" y="16028"/>
                  <a:pt x="2893" y="15655"/>
                </a:cubicBezTo>
                <a:cubicBezTo>
                  <a:pt x="2954" y="15624"/>
                  <a:pt x="3006" y="15612"/>
                  <a:pt x="3050" y="15612"/>
                </a:cubicBezTo>
                <a:cubicBezTo>
                  <a:pt x="3270" y="15612"/>
                  <a:pt x="3296" y="15939"/>
                  <a:pt x="3452" y="15939"/>
                </a:cubicBezTo>
                <a:lnTo>
                  <a:pt x="3452" y="15842"/>
                </a:lnTo>
                <a:cubicBezTo>
                  <a:pt x="3545" y="15797"/>
                  <a:pt x="3614" y="15797"/>
                  <a:pt x="3683" y="15797"/>
                </a:cubicBezTo>
                <a:cubicBezTo>
                  <a:pt x="3752" y="15797"/>
                  <a:pt x="3821" y="15797"/>
                  <a:pt x="3914" y="15752"/>
                </a:cubicBezTo>
                <a:cubicBezTo>
                  <a:pt x="3914" y="15809"/>
                  <a:pt x="3990" y="16022"/>
                  <a:pt x="4045" y="16022"/>
                </a:cubicBezTo>
                <a:cubicBezTo>
                  <a:pt x="4076" y="16022"/>
                  <a:pt x="4100" y="15954"/>
                  <a:pt x="4100" y="15752"/>
                </a:cubicBezTo>
                <a:cubicBezTo>
                  <a:pt x="4071" y="15752"/>
                  <a:pt x="4041" y="15762"/>
                  <a:pt x="4011" y="15762"/>
                </a:cubicBezTo>
                <a:cubicBezTo>
                  <a:pt x="3949" y="15762"/>
                  <a:pt x="3885" y="15721"/>
                  <a:pt x="3824" y="15469"/>
                </a:cubicBezTo>
                <a:cubicBezTo>
                  <a:pt x="3810" y="15462"/>
                  <a:pt x="3796" y="15459"/>
                  <a:pt x="3782" y="15459"/>
                </a:cubicBezTo>
                <a:cubicBezTo>
                  <a:pt x="3649" y="15459"/>
                  <a:pt x="3518" y="15736"/>
                  <a:pt x="3425" y="15736"/>
                </a:cubicBezTo>
                <a:cubicBezTo>
                  <a:pt x="3398" y="15736"/>
                  <a:pt x="3375" y="15714"/>
                  <a:pt x="3355" y="15655"/>
                </a:cubicBezTo>
                <a:cubicBezTo>
                  <a:pt x="3452" y="15655"/>
                  <a:pt x="3541" y="15566"/>
                  <a:pt x="3541" y="15283"/>
                </a:cubicBezTo>
                <a:cubicBezTo>
                  <a:pt x="3452" y="15283"/>
                  <a:pt x="3452" y="15566"/>
                  <a:pt x="3355" y="15566"/>
                </a:cubicBezTo>
                <a:cubicBezTo>
                  <a:pt x="3355" y="15469"/>
                  <a:pt x="3452" y="15379"/>
                  <a:pt x="3452" y="15283"/>
                </a:cubicBezTo>
                <a:lnTo>
                  <a:pt x="3452" y="15283"/>
                </a:lnTo>
                <a:cubicBezTo>
                  <a:pt x="3349" y="15385"/>
                  <a:pt x="3247" y="15461"/>
                  <a:pt x="3159" y="15461"/>
                </a:cubicBezTo>
                <a:cubicBezTo>
                  <a:pt x="3087" y="15461"/>
                  <a:pt x="3026" y="15410"/>
                  <a:pt x="2982" y="15283"/>
                </a:cubicBezTo>
                <a:cubicBezTo>
                  <a:pt x="3265" y="15096"/>
                  <a:pt x="3452" y="15096"/>
                  <a:pt x="3638" y="14910"/>
                </a:cubicBezTo>
                <a:cubicBezTo>
                  <a:pt x="3576" y="14850"/>
                  <a:pt x="3523" y="14829"/>
                  <a:pt x="3477" y="14829"/>
                </a:cubicBezTo>
                <a:cubicBezTo>
                  <a:pt x="3380" y="14829"/>
                  <a:pt x="3309" y="14919"/>
                  <a:pt x="3239" y="14919"/>
                </a:cubicBezTo>
                <a:cubicBezTo>
                  <a:pt x="3189" y="14919"/>
                  <a:pt x="3139" y="14875"/>
                  <a:pt x="3079" y="14723"/>
                </a:cubicBezTo>
                <a:cubicBezTo>
                  <a:pt x="3203" y="14723"/>
                  <a:pt x="3284" y="14641"/>
                  <a:pt x="3353" y="14641"/>
                </a:cubicBezTo>
                <a:cubicBezTo>
                  <a:pt x="3388" y="14641"/>
                  <a:pt x="3419" y="14661"/>
                  <a:pt x="3452" y="14723"/>
                </a:cubicBezTo>
                <a:cubicBezTo>
                  <a:pt x="3452" y="14402"/>
                  <a:pt x="3585" y="14304"/>
                  <a:pt x="3728" y="14304"/>
                </a:cubicBezTo>
                <a:cubicBezTo>
                  <a:pt x="3792" y="14304"/>
                  <a:pt x="3857" y="14323"/>
                  <a:pt x="3914" y="14351"/>
                </a:cubicBezTo>
                <a:cubicBezTo>
                  <a:pt x="3829" y="14223"/>
                  <a:pt x="3749" y="14173"/>
                  <a:pt x="3672" y="14173"/>
                </a:cubicBezTo>
                <a:cubicBezTo>
                  <a:pt x="3410" y="14173"/>
                  <a:pt x="3180" y="14746"/>
                  <a:pt x="2893" y="14820"/>
                </a:cubicBezTo>
                <a:cubicBezTo>
                  <a:pt x="2893" y="14537"/>
                  <a:pt x="3079" y="14537"/>
                  <a:pt x="2982" y="14261"/>
                </a:cubicBezTo>
                <a:lnTo>
                  <a:pt x="2982" y="14261"/>
                </a:lnTo>
                <a:cubicBezTo>
                  <a:pt x="2884" y="14383"/>
                  <a:pt x="2780" y="14427"/>
                  <a:pt x="2673" y="14427"/>
                </a:cubicBezTo>
                <a:cubicBezTo>
                  <a:pt x="2373" y="14427"/>
                  <a:pt x="2049" y="14075"/>
                  <a:pt x="1774" y="14075"/>
                </a:cubicBezTo>
                <a:cubicBezTo>
                  <a:pt x="1952" y="13893"/>
                  <a:pt x="2132" y="13791"/>
                  <a:pt x="2312" y="13791"/>
                </a:cubicBezTo>
                <a:cubicBezTo>
                  <a:pt x="2411" y="13791"/>
                  <a:pt x="2511" y="13822"/>
                  <a:pt x="2609" y="13888"/>
                </a:cubicBezTo>
                <a:cubicBezTo>
                  <a:pt x="2706" y="13888"/>
                  <a:pt x="2520" y="13605"/>
                  <a:pt x="2609" y="13605"/>
                </a:cubicBezTo>
                <a:cubicBezTo>
                  <a:pt x="2695" y="13691"/>
                  <a:pt x="2798" y="13725"/>
                  <a:pt x="2907" y="13725"/>
                </a:cubicBezTo>
                <a:cubicBezTo>
                  <a:pt x="3157" y="13725"/>
                  <a:pt x="3441" y="13549"/>
                  <a:pt x="3638" y="13419"/>
                </a:cubicBezTo>
                <a:lnTo>
                  <a:pt x="3638" y="13605"/>
                </a:lnTo>
                <a:cubicBezTo>
                  <a:pt x="3719" y="13405"/>
                  <a:pt x="3817" y="13361"/>
                  <a:pt x="3917" y="13361"/>
                </a:cubicBezTo>
                <a:cubicBezTo>
                  <a:pt x="3993" y="13361"/>
                  <a:pt x="4070" y="13386"/>
                  <a:pt x="4142" y="13386"/>
                </a:cubicBezTo>
                <a:cubicBezTo>
                  <a:pt x="4194" y="13386"/>
                  <a:pt x="4243" y="13373"/>
                  <a:pt x="4287" y="13329"/>
                </a:cubicBezTo>
                <a:cubicBezTo>
                  <a:pt x="4287" y="13329"/>
                  <a:pt x="4197" y="13329"/>
                  <a:pt x="4197" y="13232"/>
                </a:cubicBezTo>
                <a:lnTo>
                  <a:pt x="4197" y="13232"/>
                </a:lnTo>
                <a:cubicBezTo>
                  <a:pt x="4377" y="13305"/>
                  <a:pt x="4557" y="13349"/>
                  <a:pt x="4733" y="13349"/>
                </a:cubicBezTo>
                <a:cubicBezTo>
                  <a:pt x="5010" y="13349"/>
                  <a:pt x="5274" y="13239"/>
                  <a:pt x="5502" y="12957"/>
                </a:cubicBezTo>
                <a:lnTo>
                  <a:pt x="5591" y="13232"/>
                </a:lnTo>
                <a:cubicBezTo>
                  <a:pt x="5852" y="13040"/>
                  <a:pt x="6203" y="12800"/>
                  <a:pt x="6582" y="12800"/>
                </a:cubicBezTo>
                <a:cubicBezTo>
                  <a:pt x="6745" y="12800"/>
                  <a:pt x="6914" y="12844"/>
                  <a:pt x="7082" y="12957"/>
                </a:cubicBezTo>
                <a:lnTo>
                  <a:pt x="7082" y="12770"/>
                </a:lnTo>
                <a:cubicBezTo>
                  <a:pt x="7151" y="12775"/>
                  <a:pt x="7221" y="12778"/>
                  <a:pt x="7291" y="12778"/>
                </a:cubicBezTo>
                <a:cubicBezTo>
                  <a:pt x="8308" y="12778"/>
                  <a:pt x="9373" y="12271"/>
                  <a:pt x="10270" y="12271"/>
                </a:cubicBezTo>
                <a:cubicBezTo>
                  <a:pt x="10391" y="12271"/>
                  <a:pt x="10509" y="12280"/>
                  <a:pt x="10623" y="12301"/>
                </a:cubicBezTo>
                <a:lnTo>
                  <a:pt x="10623" y="12114"/>
                </a:lnTo>
                <a:cubicBezTo>
                  <a:pt x="10858" y="12349"/>
                  <a:pt x="11091" y="12420"/>
                  <a:pt x="11324" y="12420"/>
                </a:cubicBezTo>
                <a:cubicBezTo>
                  <a:pt x="11557" y="12420"/>
                  <a:pt x="11790" y="12349"/>
                  <a:pt x="12025" y="12301"/>
                </a:cubicBezTo>
                <a:cubicBezTo>
                  <a:pt x="12114" y="12398"/>
                  <a:pt x="12114" y="12673"/>
                  <a:pt x="12114" y="12770"/>
                </a:cubicBezTo>
                <a:lnTo>
                  <a:pt x="12114" y="12211"/>
                </a:lnTo>
                <a:cubicBezTo>
                  <a:pt x="12217" y="12417"/>
                  <a:pt x="12349" y="12479"/>
                  <a:pt x="12493" y="12479"/>
                </a:cubicBezTo>
                <a:cubicBezTo>
                  <a:pt x="12611" y="12479"/>
                  <a:pt x="12736" y="12438"/>
                  <a:pt x="12860" y="12398"/>
                </a:cubicBezTo>
                <a:lnTo>
                  <a:pt x="12860" y="12584"/>
                </a:lnTo>
                <a:cubicBezTo>
                  <a:pt x="12922" y="12402"/>
                  <a:pt x="13058" y="12300"/>
                  <a:pt x="13174" y="12300"/>
                </a:cubicBezTo>
                <a:cubicBezTo>
                  <a:pt x="13237" y="12300"/>
                  <a:pt x="13295" y="12331"/>
                  <a:pt x="13329" y="12398"/>
                </a:cubicBezTo>
                <a:lnTo>
                  <a:pt x="13329" y="12211"/>
                </a:lnTo>
                <a:cubicBezTo>
                  <a:pt x="13407" y="12171"/>
                  <a:pt x="13469" y="12147"/>
                  <a:pt x="13513" y="12147"/>
                </a:cubicBezTo>
                <a:cubicBezTo>
                  <a:pt x="13575" y="12147"/>
                  <a:pt x="13605" y="12192"/>
                  <a:pt x="13605" y="12301"/>
                </a:cubicBezTo>
                <a:cubicBezTo>
                  <a:pt x="13629" y="12278"/>
                  <a:pt x="13653" y="12267"/>
                  <a:pt x="13675" y="12267"/>
                </a:cubicBezTo>
                <a:cubicBezTo>
                  <a:pt x="13741" y="12267"/>
                  <a:pt x="13792" y="12371"/>
                  <a:pt x="13792" y="12584"/>
                </a:cubicBezTo>
                <a:cubicBezTo>
                  <a:pt x="13888" y="12487"/>
                  <a:pt x="13792" y="12211"/>
                  <a:pt x="13888" y="12114"/>
                </a:cubicBezTo>
                <a:cubicBezTo>
                  <a:pt x="14266" y="12219"/>
                  <a:pt x="14696" y="12260"/>
                  <a:pt x="15145" y="12260"/>
                </a:cubicBezTo>
                <a:cubicBezTo>
                  <a:pt x="15908" y="12260"/>
                  <a:pt x="16725" y="12142"/>
                  <a:pt x="17430" y="12025"/>
                </a:cubicBezTo>
                <a:cubicBezTo>
                  <a:pt x="16964" y="11976"/>
                  <a:pt x="16498" y="11930"/>
                  <a:pt x="16032" y="11930"/>
                </a:cubicBezTo>
                <a:cubicBezTo>
                  <a:pt x="15566" y="11930"/>
                  <a:pt x="15100" y="11976"/>
                  <a:pt x="14634" y="12114"/>
                </a:cubicBezTo>
                <a:cubicBezTo>
                  <a:pt x="14634" y="12060"/>
                  <a:pt x="14618" y="12045"/>
                  <a:pt x="14595" y="12045"/>
                </a:cubicBezTo>
                <a:cubicBezTo>
                  <a:pt x="14571" y="12045"/>
                  <a:pt x="14538" y="12062"/>
                  <a:pt x="14510" y="12062"/>
                </a:cubicBezTo>
                <a:cubicBezTo>
                  <a:pt x="14475" y="12062"/>
                  <a:pt x="14448" y="12037"/>
                  <a:pt x="14448" y="11928"/>
                </a:cubicBezTo>
                <a:cubicBezTo>
                  <a:pt x="14358" y="11982"/>
                  <a:pt x="14262" y="12002"/>
                  <a:pt x="14161" y="12002"/>
                </a:cubicBezTo>
                <a:cubicBezTo>
                  <a:pt x="13882" y="12002"/>
                  <a:pt x="13568" y="11850"/>
                  <a:pt x="13257" y="11850"/>
                </a:cubicBezTo>
                <a:cubicBezTo>
                  <a:pt x="13092" y="11850"/>
                  <a:pt x="12927" y="11893"/>
                  <a:pt x="12770" y="12025"/>
                </a:cubicBezTo>
                <a:lnTo>
                  <a:pt x="12770" y="11741"/>
                </a:lnTo>
                <a:cubicBezTo>
                  <a:pt x="12770" y="12025"/>
                  <a:pt x="12673" y="12025"/>
                  <a:pt x="12673" y="12114"/>
                </a:cubicBezTo>
                <a:cubicBezTo>
                  <a:pt x="12584" y="11838"/>
                  <a:pt x="12398" y="12114"/>
                  <a:pt x="12301" y="11741"/>
                </a:cubicBezTo>
                <a:cubicBezTo>
                  <a:pt x="12267" y="11883"/>
                  <a:pt x="12205" y="11931"/>
                  <a:pt x="12136" y="11931"/>
                </a:cubicBezTo>
                <a:cubicBezTo>
                  <a:pt x="12024" y="11931"/>
                  <a:pt x="11894" y="11802"/>
                  <a:pt x="11838" y="11741"/>
                </a:cubicBezTo>
                <a:cubicBezTo>
                  <a:pt x="11838" y="11838"/>
                  <a:pt x="11838" y="12025"/>
                  <a:pt x="11741" y="12025"/>
                </a:cubicBezTo>
                <a:cubicBezTo>
                  <a:pt x="11741" y="11915"/>
                  <a:pt x="11728" y="11890"/>
                  <a:pt x="11706" y="11890"/>
                </a:cubicBezTo>
                <a:cubicBezTo>
                  <a:pt x="11688" y="11890"/>
                  <a:pt x="11664" y="11907"/>
                  <a:pt x="11636" y="11907"/>
                </a:cubicBezTo>
                <a:cubicBezTo>
                  <a:pt x="11611" y="11907"/>
                  <a:pt x="11584" y="11893"/>
                  <a:pt x="11555" y="11838"/>
                </a:cubicBezTo>
                <a:cubicBezTo>
                  <a:pt x="11555" y="11976"/>
                  <a:pt x="11509" y="11999"/>
                  <a:pt x="11451" y="11999"/>
                </a:cubicBezTo>
                <a:cubicBezTo>
                  <a:pt x="11423" y="11999"/>
                  <a:pt x="11393" y="11994"/>
                  <a:pt x="11364" y="11994"/>
                </a:cubicBezTo>
                <a:cubicBezTo>
                  <a:pt x="11332" y="11994"/>
                  <a:pt x="11303" y="12000"/>
                  <a:pt x="11279" y="12025"/>
                </a:cubicBezTo>
                <a:cubicBezTo>
                  <a:pt x="11231" y="11838"/>
                  <a:pt x="11184" y="11792"/>
                  <a:pt x="11126" y="11792"/>
                </a:cubicBezTo>
                <a:cubicBezTo>
                  <a:pt x="11069" y="11792"/>
                  <a:pt x="11000" y="11838"/>
                  <a:pt x="10907" y="11838"/>
                </a:cubicBezTo>
                <a:cubicBezTo>
                  <a:pt x="10907" y="11928"/>
                  <a:pt x="10996" y="12025"/>
                  <a:pt x="10907" y="12025"/>
                </a:cubicBezTo>
                <a:cubicBezTo>
                  <a:pt x="10736" y="12000"/>
                  <a:pt x="10559" y="11994"/>
                  <a:pt x="10378" y="11994"/>
                </a:cubicBezTo>
                <a:cubicBezTo>
                  <a:pt x="10211" y="11994"/>
                  <a:pt x="10040" y="11999"/>
                  <a:pt x="9867" y="11999"/>
                </a:cubicBezTo>
                <a:cubicBezTo>
                  <a:pt x="9521" y="11999"/>
                  <a:pt x="9165" y="11978"/>
                  <a:pt x="8808" y="11856"/>
                </a:cubicBezTo>
                <a:lnTo>
                  <a:pt x="8808" y="11856"/>
                </a:lnTo>
                <a:cubicBezTo>
                  <a:pt x="8808" y="11903"/>
                  <a:pt x="8810" y="11948"/>
                  <a:pt x="8791" y="11948"/>
                </a:cubicBezTo>
                <a:cubicBezTo>
                  <a:pt x="8784" y="11948"/>
                  <a:pt x="8774" y="11942"/>
                  <a:pt x="8760" y="11928"/>
                </a:cubicBezTo>
                <a:cubicBezTo>
                  <a:pt x="8760" y="11741"/>
                  <a:pt x="8670" y="11838"/>
                  <a:pt x="8760" y="11652"/>
                </a:cubicBezTo>
                <a:lnTo>
                  <a:pt x="8760" y="11652"/>
                </a:lnTo>
                <a:cubicBezTo>
                  <a:pt x="8702" y="11710"/>
                  <a:pt x="8644" y="11732"/>
                  <a:pt x="8589" y="11732"/>
                </a:cubicBezTo>
                <a:cubicBezTo>
                  <a:pt x="8467" y="11732"/>
                  <a:pt x="8359" y="11622"/>
                  <a:pt x="8297" y="11555"/>
                </a:cubicBezTo>
                <a:lnTo>
                  <a:pt x="8297" y="11555"/>
                </a:lnTo>
                <a:cubicBezTo>
                  <a:pt x="8297" y="11838"/>
                  <a:pt x="8297" y="11741"/>
                  <a:pt x="8387" y="11838"/>
                </a:cubicBezTo>
                <a:cubicBezTo>
                  <a:pt x="8316" y="11838"/>
                  <a:pt x="8301" y="11956"/>
                  <a:pt x="8250" y="11956"/>
                </a:cubicBezTo>
                <a:cubicBezTo>
                  <a:pt x="8236" y="11956"/>
                  <a:pt x="8220" y="11948"/>
                  <a:pt x="8200" y="11928"/>
                </a:cubicBezTo>
                <a:cubicBezTo>
                  <a:pt x="8200" y="11838"/>
                  <a:pt x="8297" y="11838"/>
                  <a:pt x="8297" y="11652"/>
                </a:cubicBezTo>
                <a:cubicBezTo>
                  <a:pt x="8276" y="11641"/>
                  <a:pt x="8258" y="11636"/>
                  <a:pt x="8242" y="11636"/>
                </a:cubicBezTo>
                <a:cubicBezTo>
                  <a:pt x="8142" y="11636"/>
                  <a:pt x="8169" y="11852"/>
                  <a:pt x="8066" y="11852"/>
                </a:cubicBezTo>
                <a:cubicBezTo>
                  <a:pt x="8051" y="11852"/>
                  <a:pt x="8034" y="11848"/>
                  <a:pt x="8014" y="11838"/>
                </a:cubicBezTo>
                <a:cubicBezTo>
                  <a:pt x="8064" y="11648"/>
                  <a:pt x="8039" y="11627"/>
                  <a:pt x="7991" y="11627"/>
                </a:cubicBezTo>
                <a:cubicBezTo>
                  <a:pt x="7977" y="11627"/>
                  <a:pt x="7961" y="11629"/>
                  <a:pt x="7944" y="11629"/>
                </a:cubicBezTo>
                <a:cubicBezTo>
                  <a:pt x="7905" y="11629"/>
                  <a:pt x="7861" y="11619"/>
                  <a:pt x="7828" y="11555"/>
                </a:cubicBezTo>
                <a:cubicBezTo>
                  <a:pt x="7828" y="11838"/>
                  <a:pt x="7738" y="11838"/>
                  <a:pt x="7828" y="12025"/>
                </a:cubicBezTo>
                <a:cubicBezTo>
                  <a:pt x="7776" y="11969"/>
                  <a:pt x="7723" y="11916"/>
                  <a:pt x="7686" y="11916"/>
                </a:cubicBezTo>
                <a:cubicBezTo>
                  <a:pt x="7659" y="11916"/>
                  <a:pt x="7641" y="11945"/>
                  <a:pt x="7641" y="12025"/>
                </a:cubicBezTo>
                <a:lnTo>
                  <a:pt x="7641" y="11838"/>
                </a:lnTo>
                <a:cubicBezTo>
                  <a:pt x="7585" y="11894"/>
                  <a:pt x="7492" y="12026"/>
                  <a:pt x="7429" y="12026"/>
                </a:cubicBezTo>
                <a:cubicBezTo>
                  <a:pt x="7392" y="12026"/>
                  <a:pt x="7365" y="11978"/>
                  <a:pt x="7365" y="11838"/>
                </a:cubicBezTo>
                <a:lnTo>
                  <a:pt x="7365" y="11838"/>
                </a:lnTo>
                <a:cubicBezTo>
                  <a:pt x="7375" y="11848"/>
                  <a:pt x="7386" y="11853"/>
                  <a:pt x="7396" y="11853"/>
                </a:cubicBezTo>
                <a:cubicBezTo>
                  <a:pt x="7451" y="11853"/>
                  <a:pt x="7513" y="11730"/>
                  <a:pt x="7599" y="11730"/>
                </a:cubicBezTo>
                <a:cubicBezTo>
                  <a:pt x="7639" y="11730"/>
                  <a:pt x="7685" y="11758"/>
                  <a:pt x="7738" y="11838"/>
                </a:cubicBezTo>
                <a:cubicBezTo>
                  <a:pt x="7738" y="11604"/>
                  <a:pt x="7667" y="11549"/>
                  <a:pt x="7571" y="11549"/>
                </a:cubicBezTo>
                <a:cubicBezTo>
                  <a:pt x="7484" y="11549"/>
                  <a:pt x="7378" y="11593"/>
                  <a:pt x="7285" y="11593"/>
                </a:cubicBezTo>
                <a:cubicBezTo>
                  <a:pt x="7192" y="11593"/>
                  <a:pt x="7113" y="11548"/>
                  <a:pt x="7082" y="11369"/>
                </a:cubicBezTo>
                <a:cubicBezTo>
                  <a:pt x="7269" y="11339"/>
                  <a:pt x="7445" y="11329"/>
                  <a:pt x="7621" y="11329"/>
                </a:cubicBezTo>
                <a:cubicBezTo>
                  <a:pt x="7974" y="11329"/>
                  <a:pt x="8327" y="11369"/>
                  <a:pt x="8760" y="11369"/>
                </a:cubicBezTo>
                <a:cubicBezTo>
                  <a:pt x="8760" y="11279"/>
                  <a:pt x="8670" y="11182"/>
                  <a:pt x="8760" y="11182"/>
                </a:cubicBezTo>
                <a:cubicBezTo>
                  <a:pt x="8760" y="11205"/>
                  <a:pt x="8770" y="11212"/>
                  <a:pt x="8786" y="11212"/>
                </a:cubicBezTo>
                <a:cubicBezTo>
                  <a:pt x="8812" y="11212"/>
                  <a:pt x="8854" y="11192"/>
                  <a:pt x="8888" y="11192"/>
                </a:cubicBezTo>
                <a:cubicBezTo>
                  <a:pt x="8920" y="11192"/>
                  <a:pt x="8946" y="11210"/>
                  <a:pt x="8946" y="11279"/>
                </a:cubicBezTo>
                <a:cubicBezTo>
                  <a:pt x="8926" y="11320"/>
                  <a:pt x="8907" y="11334"/>
                  <a:pt x="8887" y="11334"/>
                </a:cubicBezTo>
                <a:cubicBezTo>
                  <a:pt x="8844" y="11334"/>
                  <a:pt x="8805" y="11263"/>
                  <a:pt x="8782" y="11263"/>
                </a:cubicBezTo>
                <a:cubicBezTo>
                  <a:pt x="8768" y="11263"/>
                  <a:pt x="8760" y="11288"/>
                  <a:pt x="8760" y="11369"/>
                </a:cubicBezTo>
                <a:cubicBezTo>
                  <a:pt x="8815" y="11397"/>
                  <a:pt x="8878" y="11409"/>
                  <a:pt x="8940" y="11409"/>
                </a:cubicBezTo>
                <a:cubicBezTo>
                  <a:pt x="9088" y="11409"/>
                  <a:pt x="9229" y="11342"/>
                  <a:pt x="9229" y="11279"/>
                </a:cubicBezTo>
                <a:cubicBezTo>
                  <a:pt x="9229" y="11279"/>
                  <a:pt x="9043" y="11093"/>
                  <a:pt x="9132" y="10907"/>
                </a:cubicBezTo>
                <a:lnTo>
                  <a:pt x="9132" y="10907"/>
                </a:lnTo>
                <a:cubicBezTo>
                  <a:pt x="9354" y="11054"/>
                  <a:pt x="9576" y="11099"/>
                  <a:pt x="9786" y="11099"/>
                </a:cubicBezTo>
                <a:cubicBezTo>
                  <a:pt x="10106" y="11099"/>
                  <a:pt x="10398" y="10996"/>
                  <a:pt x="10623" y="10996"/>
                </a:cubicBezTo>
                <a:cubicBezTo>
                  <a:pt x="11279" y="11093"/>
                  <a:pt x="11838" y="11182"/>
                  <a:pt x="12584" y="11369"/>
                </a:cubicBezTo>
                <a:lnTo>
                  <a:pt x="12584" y="11466"/>
                </a:lnTo>
                <a:cubicBezTo>
                  <a:pt x="12637" y="11359"/>
                  <a:pt x="12698" y="11329"/>
                  <a:pt x="12762" y="11329"/>
                </a:cubicBezTo>
                <a:cubicBezTo>
                  <a:pt x="12846" y="11329"/>
                  <a:pt x="12936" y="11382"/>
                  <a:pt x="13021" y="11382"/>
                </a:cubicBezTo>
                <a:cubicBezTo>
                  <a:pt x="13097" y="11382"/>
                  <a:pt x="13170" y="11340"/>
                  <a:pt x="13232" y="11182"/>
                </a:cubicBezTo>
                <a:cubicBezTo>
                  <a:pt x="13329" y="11279"/>
                  <a:pt x="13329" y="11369"/>
                  <a:pt x="13419" y="11555"/>
                </a:cubicBezTo>
                <a:cubicBezTo>
                  <a:pt x="13419" y="11555"/>
                  <a:pt x="13444" y="11580"/>
                  <a:pt x="13469" y="11580"/>
                </a:cubicBezTo>
                <a:cubicBezTo>
                  <a:pt x="13492" y="11580"/>
                  <a:pt x="13516" y="11557"/>
                  <a:pt x="13516" y="11466"/>
                </a:cubicBezTo>
                <a:lnTo>
                  <a:pt x="13516" y="11466"/>
                </a:lnTo>
                <a:cubicBezTo>
                  <a:pt x="13492" y="11488"/>
                  <a:pt x="13468" y="11499"/>
                  <a:pt x="13446" y="11499"/>
                </a:cubicBezTo>
                <a:cubicBezTo>
                  <a:pt x="13380" y="11499"/>
                  <a:pt x="13329" y="11396"/>
                  <a:pt x="13329" y="11182"/>
                </a:cubicBezTo>
                <a:cubicBezTo>
                  <a:pt x="13406" y="11146"/>
                  <a:pt x="13513" y="11124"/>
                  <a:pt x="13626" y="11124"/>
                </a:cubicBezTo>
                <a:cubicBezTo>
                  <a:pt x="13790" y="11124"/>
                  <a:pt x="13965" y="11169"/>
                  <a:pt x="14075" y="11279"/>
                </a:cubicBezTo>
                <a:cubicBezTo>
                  <a:pt x="14351" y="10996"/>
                  <a:pt x="14723" y="11182"/>
                  <a:pt x="14910" y="10907"/>
                </a:cubicBezTo>
                <a:cubicBezTo>
                  <a:pt x="14892" y="10870"/>
                  <a:pt x="14864" y="10858"/>
                  <a:pt x="14829" y="10858"/>
                </a:cubicBezTo>
                <a:cubicBezTo>
                  <a:pt x="14767" y="10858"/>
                  <a:pt x="14684" y="10895"/>
                  <a:pt x="14604" y="10895"/>
                </a:cubicBezTo>
                <a:cubicBezTo>
                  <a:pt x="14497" y="10895"/>
                  <a:pt x="14395" y="10831"/>
                  <a:pt x="14351" y="10534"/>
                </a:cubicBezTo>
                <a:lnTo>
                  <a:pt x="14351" y="10534"/>
                </a:lnTo>
                <a:cubicBezTo>
                  <a:pt x="14368" y="10542"/>
                  <a:pt x="14384" y="10545"/>
                  <a:pt x="14401" y="10545"/>
                </a:cubicBezTo>
                <a:cubicBezTo>
                  <a:pt x="14527" y="10545"/>
                  <a:pt x="14653" y="10348"/>
                  <a:pt x="14778" y="10348"/>
                </a:cubicBezTo>
                <a:cubicBezTo>
                  <a:pt x="14822" y="10348"/>
                  <a:pt x="14866" y="10372"/>
                  <a:pt x="14910" y="10437"/>
                </a:cubicBezTo>
                <a:cubicBezTo>
                  <a:pt x="14910" y="10261"/>
                  <a:pt x="14910" y="10197"/>
                  <a:pt x="14935" y="10197"/>
                </a:cubicBezTo>
                <a:cubicBezTo>
                  <a:pt x="14949" y="10197"/>
                  <a:pt x="14972" y="10218"/>
                  <a:pt x="15007" y="10250"/>
                </a:cubicBezTo>
                <a:cubicBezTo>
                  <a:pt x="15077" y="10006"/>
                  <a:pt x="15174" y="9946"/>
                  <a:pt x="15277" y="9946"/>
                </a:cubicBezTo>
                <a:cubicBezTo>
                  <a:pt x="15377" y="9946"/>
                  <a:pt x="15483" y="10002"/>
                  <a:pt x="15577" y="10002"/>
                </a:cubicBezTo>
                <a:cubicBezTo>
                  <a:pt x="15644" y="10002"/>
                  <a:pt x="15704" y="9974"/>
                  <a:pt x="15752" y="9878"/>
                </a:cubicBezTo>
                <a:cubicBezTo>
                  <a:pt x="15842" y="9975"/>
                  <a:pt x="15939" y="10161"/>
                  <a:pt x="16028" y="10161"/>
                </a:cubicBezTo>
                <a:cubicBezTo>
                  <a:pt x="16028" y="9975"/>
                  <a:pt x="15939" y="10064"/>
                  <a:pt x="16028" y="9878"/>
                </a:cubicBezTo>
                <a:cubicBezTo>
                  <a:pt x="15968" y="9878"/>
                  <a:pt x="15905" y="9921"/>
                  <a:pt x="15870" y="9921"/>
                </a:cubicBezTo>
                <a:cubicBezTo>
                  <a:pt x="15852" y="9921"/>
                  <a:pt x="15842" y="9910"/>
                  <a:pt x="15842" y="9878"/>
                </a:cubicBezTo>
                <a:cubicBezTo>
                  <a:pt x="16401" y="9691"/>
                  <a:pt x="16870" y="9505"/>
                  <a:pt x="17333" y="9416"/>
                </a:cubicBezTo>
                <a:cubicBezTo>
                  <a:pt x="17333" y="9093"/>
                  <a:pt x="17386" y="9015"/>
                  <a:pt x="17453" y="9015"/>
                </a:cubicBezTo>
                <a:cubicBezTo>
                  <a:pt x="17517" y="9015"/>
                  <a:pt x="17593" y="9083"/>
                  <a:pt x="17649" y="9083"/>
                </a:cubicBezTo>
                <a:cubicBezTo>
                  <a:pt x="17672" y="9083"/>
                  <a:pt x="17691" y="9073"/>
                  <a:pt x="17705" y="9043"/>
                </a:cubicBezTo>
                <a:cubicBezTo>
                  <a:pt x="17676" y="8948"/>
                  <a:pt x="17686" y="8917"/>
                  <a:pt x="17718" y="8917"/>
                </a:cubicBezTo>
                <a:cubicBezTo>
                  <a:pt x="17780" y="8917"/>
                  <a:pt x="17924" y="9043"/>
                  <a:pt x="17989" y="9043"/>
                </a:cubicBezTo>
                <a:cubicBezTo>
                  <a:pt x="18265" y="8946"/>
                  <a:pt x="18548" y="8760"/>
                  <a:pt x="18637" y="8573"/>
                </a:cubicBezTo>
                <a:cubicBezTo>
                  <a:pt x="18614" y="8476"/>
                  <a:pt x="18584" y="8442"/>
                  <a:pt x="18550" y="8442"/>
                </a:cubicBezTo>
                <a:cubicBezTo>
                  <a:pt x="18476" y="8442"/>
                  <a:pt x="18384" y="8612"/>
                  <a:pt x="18314" y="8612"/>
                </a:cubicBezTo>
                <a:cubicBezTo>
                  <a:pt x="18296" y="8612"/>
                  <a:pt x="18279" y="8601"/>
                  <a:pt x="18265" y="8573"/>
                </a:cubicBezTo>
                <a:cubicBezTo>
                  <a:pt x="18265" y="8387"/>
                  <a:pt x="18265" y="8200"/>
                  <a:pt x="18361" y="8200"/>
                </a:cubicBezTo>
                <a:cubicBezTo>
                  <a:pt x="18361" y="8225"/>
                  <a:pt x="18367" y="8237"/>
                  <a:pt x="18376" y="8237"/>
                </a:cubicBezTo>
                <a:cubicBezTo>
                  <a:pt x="18401" y="8237"/>
                  <a:pt x="18451" y="8131"/>
                  <a:pt x="18451" y="7925"/>
                </a:cubicBezTo>
                <a:lnTo>
                  <a:pt x="18451" y="7925"/>
                </a:lnTo>
                <a:cubicBezTo>
                  <a:pt x="18425" y="7951"/>
                  <a:pt x="18398" y="7961"/>
                  <a:pt x="18369" y="7961"/>
                </a:cubicBezTo>
                <a:cubicBezTo>
                  <a:pt x="18298" y="7961"/>
                  <a:pt x="18210" y="7896"/>
                  <a:pt x="18078" y="7828"/>
                </a:cubicBezTo>
                <a:cubicBezTo>
                  <a:pt x="18207" y="7636"/>
                  <a:pt x="18337" y="7352"/>
                  <a:pt x="18466" y="7352"/>
                </a:cubicBezTo>
                <a:cubicBezTo>
                  <a:pt x="18523" y="7352"/>
                  <a:pt x="18580" y="7408"/>
                  <a:pt x="18637" y="7552"/>
                </a:cubicBezTo>
                <a:cubicBezTo>
                  <a:pt x="18734" y="7179"/>
                  <a:pt x="19010" y="7365"/>
                  <a:pt x="19196" y="7269"/>
                </a:cubicBezTo>
                <a:cubicBezTo>
                  <a:pt x="19132" y="6935"/>
                  <a:pt x="19257" y="6889"/>
                  <a:pt x="19402" y="6889"/>
                </a:cubicBezTo>
                <a:cubicBezTo>
                  <a:pt x="19458" y="6889"/>
                  <a:pt x="19517" y="6896"/>
                  <a:pt x="19569" y="6896"/>
                </a:cubicBezTo>
                <a:cubicBezTo>
                  <a:pt x="19666" y="6523"/>
                  <a:pt x="19569" y="6434"/>
                  <a:pt x="19755" y="6337"/>
                </a:cubicBezTo>
                <a:cubicBezTo>
                  <a:pt x="19731" y="6286"/>
                  <a:pt x="19713" y="6270"/>
                  <a:pt x="19698" y="6270"/>
                </a:cubicBezTo>
                <a:cubicBezTo>
                  <a:pt x="19674" y="6270"/>
                  <a:pt x="19657" y="6314"/>
                  <a:pt x="19631" y="6314"/>
                </a:cubicBezTo>
                <a:cubicBezTo>
                  <a:pt x="19615" y="6314"/>
                  <a:pt x="19596" y="6298"/>
                  <a:pt x="19569" y="6247"/>
                </a:cubicBezTo>
                <a:cubicBezTo>
                  <a:pt x="19656" y="5912"/>
                  <a:pt x="19737" y="5578"/>
                  <a:pt x="19888" y="5578"/>
                </a:cubicBezTo>
                <a:cubicBezTo>
                  <a:pt x="19905" y="5578"/>
                  <a:pt x="19923" y="5582"/>
                  <a:pt x="19942" y="5591"/>
                </a:cubicBezTo>
                <a:cubicBezTo>
                  <a:pt x="19942" y="5688"/>
                  <a:pt x="19852" y="5688"/>
                  <a:pt x="19852" y="5778"/>
                </a:cubicBezTo>
                <a:cubicBezTo>
                  <a:pt x="20039" y="5778"/>
                  <a:pt x="20128" y="5502"/>
                  <a:pt x="20128" y="5405"/>
                </a:cubicBezTo>
                <a:cubicBezTo>
                  <a:pt x="20175" y="5452"/>
                  <a:pt x="20210" y="5469"/>
                  <a:pt x="20237" y="5469"/>
                </a:cubicBezTo>
                <a:cubicBezTo>
                  <a:pt x="20315" y="5469"/>
                  <a:pt x="20315" y="5315"/>
                  <a:pt x="20315" y="5315"/>
                </a:cubicBezTo>
                <a:cubicBezTo>
                  <a:pt x="20346" y="5299"/>
                  <a:pt x="20378" y="5293"/>
                  <a:pt x="20410" y="5293"/>
                </a:cubicBezTo>
                <a:cubicBezTo>
                  <a:pt x="20470" y="5293"/>
                  <a:pt x="20529" y="5313"/>
                  <a:pt x="20583" y="5313"/>
                </a:cubicBezTo>
                <a:cubicBezTo>
                  <a:pt x="20665" y="5313"/>
                  <a:pt x="20736" y="5267"/>
                  <a:pt x="20784" y="5032"/>
                </a:cubicBezTo>
                <a:cubicBezTo>
                  <a:pt x="20769" y="5018"/>
                  <a:pt x="20753" y="5013"/>
                  <a:pt x="20738" y="5013"/>
                </a:cubicBezTo>
                <a:cubicBezTo>
                  <a:pt x="20706" y="5013"/>
                  <a:pt x="20674" y="5034"/>
                  <a:pt x="20643" y="5034"/>
                </a:cubicBezTo>
                <a:cubicBezTo>
                  <a:pt x="20596" y="5034"/>
                  <a:pt x="20549" y="4987"/>
                  <a:pt x="20501" y="4756"/>
                </a:cubicBezTo>
                <a:cubicBezTo>
                  <a:pt x="20522" y="4715"/>
                  <a:pt x="20543" y="4701"/>
                  <a:pt x="20563" y="4701"/>
                </a:cubicBezTo>
                <a:cubicBezTo>
                  <a:pt x="20606" y="4701"/>
                  <a:pt x="20643" y="4770"/>
                  <a:pt x="20666" y="4770"/>
                </a:cubicBezTo>
                <a:cubicBezTo>
                  <a:pt x="20679" y="4770"/>
                  <a:pt x="20687" y="4744"/>
                  <a:pt x="20687" y="4659"/>
                </a:cubicBezTo>
                <a:cubicBezTo>
                  <a:pt x="20666" y="4615"/>
                  <a:pt x="20640" y="4602"/>
                  <a:pt x="20610" y="4602"/>
                </a:cubicBezTo>
                <a:cubicBezTo>
                  <a:pt x="20569" y="4602"/>
                  <a:pt x="20522" y="4627"/>
                  <a:pt x="20476" y="4627"/>
                </a:cubicBezTo>
                <a:cubicBezTo>
                  <a:pt x="20416" y="4627"/>
                  <a:pt x="20357" y="4584"/>
                  <a:pt x="20315" y="4383"/>
                </a:cubicBezTo>
                <a:lnTo>
                  <a:pt x="20501" y="4383"/>
                </a:lnTo>
                <a:cubicBezTo>
                  <a:pt x="20501" y="4197"/>
                  <a:pt x="20412" y="4197"/>
                  <a:pt x="20501" y="3914"/>
                </a:cubicBezTo>
                <a:lnTo>
                  <a:pt x="20501" y="3914"/>
                </a:lnTo>
                <a:cubicBezTo>
                  <a:pt x="20456" y="3962"/>
                  <a:pt x="20410" y="3962"/>
                  <a:pt x="20374" y="3962"/>
                </a:cubicBezTo>
                <a:cubicBezTo>
                  <a:pt x="20339" y="3962"/>
                  <a:pt x="20315" y="3962"/>
                  <a:pt x="20315" y="4011"/>
                </a:cubicBezTo>
                <a:cubicBezTo>
                  <a:pt x="20412" y="4011"/>
                  <a:pt x="20412" y="4100"/>
                  <a:pt x="20412" y="4287"/>
                </a:cubicBezTo>
                <a:cubicBezTo>
                  <a:pt x="20315" y="4287"/>
                  <a:pt x="20225" y="4197"/>
                  <a:pt x="20128" y="4197"/>
                </a:cubicBezTo>
                <a:cubicBezTo>
                  <a:pt x="20256" y="3874"/>
                  <a:pt x="20473" y="3773"/>
                  <a:pt x="20687" y="3773"/>
                </a:cubicBezTo>
                <a:cubicBezTo>
                  <a:pt x="20785" y="3773"/>
                  <a:pt x="20882" y="3794"/>
                  <a:pt x="20971" y="3824"/>
                </a:cubicBezTo>
                <a:cubicBezTo>
                  <a:pt x="20971" y="3638"/>
                  <a:pt x="20971" y="3452"/>
                  <a:pt x="21060" y="3452"/>
                </a:cubicBezTo>
                <a:cubicBezTo>
                  <a:pt x="20874" y="3452"/>
                  <a:pt x="20784" y="3452"/>
                  <a:pt x="20874" y="3541"/>
                </a:cubicBezTo>
                <a:cubicBezTo>
                  <a:pt x="20857" y="3559"/>
                  <a:pt x="20843" y="3568"/>
                  <a:pt x="20832" y="3568"/>
                </a:cubicBezTo>
                <a:cubicBezTo>
                  <a:pt x="20784" y="3568"/>
                  <a:pt x="20784" y="3416"/>
                  <a:pt x="20784" y="3265"/>
                </a:cubicBezTo>
                <a:cubicBezTo>
                  <a:pt x="20839" y="3155"/>
                  <a:pt x="20870" y="3118"/>
                  <a:pt x="20890" y="3118"/>
                </a:cubicBezTo>
                <a:cubicBezTo>
                  <a:pt x="20932" y="3118"/>
                  <a:pt x="20930" y="3277"/>
                  <a:pt x="21016" y="3277"/>
                </a:cubicBezTo>
                <a:cubicBezTo>
                  <a:pt x="21028" y="3277"/>
                  <a:pt x="21043" y="3273"/>
                  <a:pt x="21060" y="3265"/>
                </a:cubicBezTo>
                <a:cubicBezTo>
                  <a:pt x="20971" y="3168"/>
                  <a:pt x="20971" y="3079"/>
                  <a:pt x="21060" y="2893"/>
                </a:cubicBezTo>
                <a:cubicBezTo>
                  <a:pt x="20870" y="2826"/>
                  <a:pt x="20676" y="2716"/>
                  <a:pt x="20512" y="2716"/>
                </a:cubicBezTo>
                <a:cubicBezTo>
                  <a:pt x="20439" y="2716"/>
                  <a:pt x="20372" y="2738"/>
                  <a:pt x="20315" y="2796"/>
                </a:cubicBezTo>
                <a:cubicBezTo>
                  <a:pt x="20283" y="2601"/>
                  <a:pt x="20206" y="2564"/>
                  <a:pt x="20114" y="2564"/>
                </a:cubicBezTo>
                <a:cubicBezTo>
                  <a:pt x="20060" y="2564"/>
                  <a:pt x="20001" y="2577"/>
                  <a:pt x="19944" y="2577"/>
                </a:cubicBezTo>
                <a:cubicBezTo>
                  <a:pt x="19821" y="2577"/>
                  <a:pt x="19706" y="2518"/>
                  <a:pt x="19666" y="2147"/>
                </a:cubicBezTo>
                <a:cubicBezTo>
                  <a:pt x="19569" y="2147"/>
                  <a:pt x="19666" y="2520"/>
                  <a:pt x="19569" y="2520"/>
                </a:cubicBezTo>
                <a:cubicBezTo>
                  <a:pt x="19480" y="2423"/>
                  <a:pt x="19383" y="2236"/>
                  <a:pt x="19293" y="2147"/>
                </a:cubicBezTo>
                <a:cubicBezTo>
                  <a:pt x="19258" y="2248"/>
                  <a:pt x="19224" y="2287"/>
                  <a:pt x="19189" y="2287"/>
                </a:cubicBezTo>
                <a:cubicBezTo>
                  <a:pt x="19130" y="2287"/>
                  <a:pt x="19072" y="2168"/>
                  <a:pt x="19010" y="2050"/>
                </a:cubicBezTo>
                <a:cubicBezTo>
                  <a:pt x="19107" y="1961"/>
                  <a:pt x="19010" y="1864"/>
                  <a:pt x="19107" y="1864"/>
                </a:cubicBezTo>
                <a:cubicBezTo>
                  <a:pt x="19152" y="1957"/>
                  <a:pt x="19245" y="2004"/>
                  <a:pt x="19338" y="2004"/>
                </a:cubicBezTo>
                <a:cubicBezTo>
                  <a:pt x="19431" y="2004"/>
                  <a:pt x="19524" y="1957"/>
                  <a:pt x="19569" y="1864"/>
                </a:cubicBezTo>
                <a:cubicBezTo>
                  <a:pt x="19445" y="1864"/>
                  <a:pt x="19281" y="1781"/>
                  <a:pt x="19130" y="1781"/>
                </a:cubicBezTo>
                <a:cubicBezTo>
                  <a:pt x="19055" y="1781"/>
                  <a:pt x="18983" y="1802"/>
                  <a:pt x="18921" y="1864"/>
                </a:cubicBezTo>
                <a:cubicBezTo>
                  <a:pt x="19010" y="1864"/>
                  <a:pt x="19010" y="1864"/>
                  <a:pt x="19010" y="1961"/>
                </a:cubicBezTo>
                <a:cubicBezTo>
                  <a:pt x="18939" y="1961"/>
                  <a:pt x="18924" y="2078"/>
                  <a:pt x="18873" y="2078"/>
                </a:cubicBezTo>
                <a:cubicBezTo>
                  <a:pt x="18860" y="2078"/>
                  <a:pt x="18844" y="2070"/>
                  <a:pt x="18824" y="2050"/>
                </a:cubicBezTo>
                <a:cubicBezTo>
                  <a:pt x="18824" y="1961"/>
                  <a:pt x="18921" y="1864"/>
                  <a:pt x="18824" y="1864"/>
                </a:cubicBezTo>
                <a:cubicBezTo>
                  <a:pt x="18824" y="1961"/>
                  <a:pt x="18824" y="2050"/>
                  <a:pt x="18734" y="2050"/>
                </a:cubicBezTo>
                <a:cubicBezTo>
                  <a:pt x="18620" y="1936"/>
                  <a:pt x="18469" y="1858"/>
                  <a:pt x="18326" y="1858"/>
                </a:cubicBezTo>
                <a:cubicBezTo>
                  <a:pt x="18237" y="1858"/>
                  <a:pt x="18150" y="1889"/>
                  <a:pt x="18078" y="1961"/>
                </a:cubicBezTo>
                <a:cubicBezTo>
                  <a:pt x="18008" y="1751"/>
                  <a:pt x="17886" y="1725"/>
                  <a:pt x="17760" y="1725"/>
                </a:cubicBezTo>
                <a:cubicBezTo>
                  <a:pt x="17719" y="1725"/>
                  <a:pt x="17676" y="1728"/>
                  <a:pt x="17636" y="1728"/>
                </a:cubicBezTo>
                <a:cubicBezTo>
                  <a:pt x="17472" y="1728"/>
                  <a:pt x="17333" y="1681"/>
                  <a:pt x="17333" y="1215"/>
                </a:cubicBezTo>
                <a:cubicBezTo>
                  <a:pt x="17218" y="1292"/>
                  <a:pt x="17119" y="1338"/>
                  <a:pt x="17030" y="1338"/>
                </a:cubicBezTo>
                <a:cubicBezTo>
                  <a:pt x="16902" y="1338"/>
                  <a:pt x="16793" y="1247"/>
                  <a:pt x="16684" y="1029"/>
                </a:cubicBezTo>
                <a:cubicBezTo>
                  <a:pt x="16587" y="1029"/>
                  <a:pt x="16684" y="1305"/>
                  <a:pt x="16587" y="1305"/>
                </a:cubicBezTo>
                <a:cubicBezTo>
                  <a:pt x="16536" y="1178"/>
                  <a:pt x="16471" y="1135"/>
                  <a:pt x="16398" y="1135"/>
                </a:cubicBezTo>
                <a:cubicBezTo>
                  <a:pt x="16239" y="1135"/>
                  <a:pt x="16042" y="1339"/>
                  <a:pt x="15866" y="1339"/>
                </a:cubicBezTo>
                <a:cubicBezTo>
                  <a:pt x="15827" y="1339"/>
                  <a:pt x="15789" y="1329"/>
                  <a:pt x="15752" y="1305"/>
                </a:cubicBezTo>
                <a:cubicBezTo>
                  <a:pt x="15782" y="1214"/>
                  <a:pt x="15822" y="1193"/>
                  <a:pt x="15859" y="1193"/>
                </a:cubicBezTo>
                <a:cubicBezTo>
                  <a:pt x="15889" y="1193"/>
                  <a:pt x="15918" y="1207"/>
                  <a:pt x="15938" y="1207"/>
                </a:cubicBezTo>
                <a:cubicBezTo>
                  <a:pt x="15966" y="1207"/>
                  <a:pt x="15974" y="1177"/>
                  <a:pt x="15939" y="1029"/>
                </a:cubicBezTo>
                <a:lnTo>
                  <a:pt x="15939" y="1029"/>
                </a:lnTo>
                <a:cubicBezTo>
                  <a:pt x="15865" y="1083"/>
                  <a:pt x="15795" y="1105"/>
                  <a:pt x="15727" y="1105"/>
                </a:cubicBezTo>
                <a:cubicBezTo>
                  <a:pt x="15454" y="1105"/>
                  <a:pt x="15228" y="745"/>
                  <a:pt x="15007" y="745"/>
                </a:cubicBezTo>
                <a:cubicBezTo>
                  <a:pt x="15007" y="559"/>
                  <a:pt x="15096" y="656"/>
                  <a:pt x="15096" y="470"/>
                </a:cubicBezTo>
                <a:cubicBezTo>
                  <a:pt x="15037" y="470"/>
                  <a:pt x="14934" y="427"/>
                  <a:pt x="14843" y="427"/>
                </a:cubicBezTo>
                <a:cubicBezTo>
                  <a:pt x="14798" y="427"/>
                  <a:pt x="14756" y="437"/>
                  <a:pt x="14723" y="470"/>
                </a:cubicBezTo>
                <a:cubicBezTo>
                  <a:pt x="14723" y="373"/>
                  <a:pt x="14634" y="373"/>
                  <a:pt x="14723" y="186"/>
                </a:cubicBezTo>
                <a:lnTo>
                  <a:pt x="14723" y="186"/>
                </a:lnTo>
                <a:cubicBezTo>
                  <a:pt x="14673" y="212"/>
                  <a:pt x="14623" y="225"/>
                  <a:pt x="14575" y="225"/>
                </a:cubicBezTo>
                <a:cubicBezTo>
                  <a:pt x="14444" y="225"/>
                  <a:pt x="14327" y="136"/>
                  <a:pt x="14261" y="0"/>
                </a:cubicBezTo>
                <a:lnTo>
                  <a:pt x="14075" y="0"/>
                </a:lnTo>
                <a:cubicBezTo>
                  <a:pt x="14075" y="97"/>
                  <a:pt x="14164" y="186"/>
                  <a:pt x="14075" y="186"/>
                </a:cubicBezTo>
                <a:lnTo>
                  <a:pt x="13978" y="186"/>
                </a:lnTo>
                <a:lnTo>
                  <a:pt x="13978" y="0"/>
                </a:lnTo>
                <a:lnTo>
                  <a:pt x="13419" y="0"/>
                </a:lnTo>
                <a:cubicBezTo>
                  <a:pt x="13329" y="0"/>
                  <a:pt x="13232" y="97"/>
                  <a:pt x="13143" y="186"/>
                </a:cubicBezTo>
                <a:cubicBezTo>
                  <a:pt x="13181" y="67"/>
                  <a:pt x="13187" y="32"/>
                  <a:pt x="13181" y="32"/>
                </a:cubicBezTo>
                <a:cubicBezTo>
                  <a:pt x="13173" y="32"/>
                  <a:pt x="13143" y="97"/>
                  <a:pt x="13143" y="97"/>
                </a:cubicBezTo>
                <a:lnTo>
                  <a:pt x="13143" y="0"/>
                </a:lnTo>
                <a:lnTo>
                  <a:pt x="12211" y="0"/>
                </a:lnTo>
                <a:cubicBezTo>
                  <a:pt x="12118" y="48"/>
                  <a:pt x="12025" y="73"/>
                  <a:pt x="11943" y="73"/>
                </a:cubicBezTo>
                <a:cubicBezTo>
                  <a:pt x="11861" y="73"/>
                  <a:pt x="11790" y="48"/>
                  <a:pt x="11741" y="0"/>
                </a:cubicBezTo>
                <a:lnTo>
                  <a:pt x="11652" y="0"/>
                </a:lnTo>
                <a:cubicBezTo>
                  <a:pt x="11652" y="132"/>
                  <a:pt x="11604" y="264"/>
                  <a:pt x="11544" y="264"/>
                </a:cubicBezTo>
                <a:cubicBezTo>
                  <a:pt x="11519" y="264"/>
                  <a:pt x="11492" y="241"/>
                  <a:pt x="11466" y="186"/>
                </a:cubicBezTo>
                <a:lnTo>
                  <a:pt x="11466" y="0"/>
                </a:lnTo>
                <a:lnTo>
                  <a:pt x="7828" y="0"/>
                </a:lnTo>
                <a:lnTo>
                  <a:pt x="7828" y="97"/>
                </a:lnTo>
                <a:cubicBezTo>
                  <a:pt x="7828" y="97"/>
                  <a:pt x="7828" y="0"/>
                  <a:pt x="77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85300" y="1645975"/>
            <a:ext cx="5573400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05725" y="3145896"/>
            <a:ext cx="5332500" cy="2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280562" cy="5143667"/>
          </a:xfrm>
          <a:custGeom>
            <a:avLst/>
            <a:gdLst/>
            <a:ahLst/>
            <a:cxnLst/>
            <a:rect l="l" t="t" r="r" b="b"/>
            <a:pathLst>
              <a:path w="33361" h="134002" extrusionOk="0">
                <a:moveTo>
                  <a:pt x="8856" y="11741"/>
                </a:moveTo>
                <a:cubicBezTo>
                  <a:pt x="8817" y="11741"/>
                  <a:pt x="8810" y="11788"/>
                  <a:pt x="8808" y="11838"/>
                </a:cubicBezTo>
                <a:lnTo>
                  <a:pt x="8808" y="11838"/>
                </a:lnTo>
                <a:cubicBezTo>
                  <a:pt x="8856" y="11834"/>
                  <a:pt x="8856" y="11818"/>
                  <a:pt x="8856" y="11741"/>
                </a:cubicBezTo>
                <a:close/>
                <a:moveTo>
                  <a:pt x="8808" y="11838"/>
                </a:moveTo>
                <a:lnTo>
                  <a:pt x="8808" y="11838"/>
                </a:lnTo>
                <a:cubicBezTo>
                  <a:pt x="8796" y="11838"/>
                  <a:pt x="8780" y="11838"/>
                  <a:pt x="8760" y="11838"/>
                </a:cubicBezTo>
                <a:cubicBezTo>
                  <a:pt x="8776" y="11844"/>
                  <a:pt x="8792" y="11850"/>
                  <a:pt x="8808" y="11856"/>
                </a:cubicBezTo>
                <a:lnTo>
                  <a:pt x="8808" y="11856"/>
                </a:lnTo>
                <a:cubicBezTo>
                  <a:pt x="8808" y="11850"/>
                  <a:pt x="8808" y="11844"/>
                  <a:pt x="8808" y="11838"/>
                </a:cubicBezTo>
                <a:close/>
                <a:moveTo>
                  <a:pt x="3073" y="16396"/>
                </a:moveTo>
                <a:lnTo>
                  <a:pt x="3073" y="16396"/>
                </a:lnTo>
                <a:cubicBezTo>
                  <a:pt x="3072" y="16411"/>
                  <a:pt x="3071" y="16426"/>
                  <a:pt x="3069" y="16439"/>
                </a:cubicBezTo>
                <a:lnTo>
                  <a:pt x="3069" y="16439"/>
                </a:lnTo>
                <a:cubicBezTo>
                  <a:pt x="3075" y="16432"/>
                  <a:pt x="3079" y="16420"/>
                  <a:pt x="3079" y="16401"/>
                </a:cubicBezTo>
                <a:lnTo>
                  <a:pt x="3073" y="16396"/>
                </a:lnTo>
                <a:close/>
                <a:moveTo>
                  <a:pt x="3069" y="16439"/>
                </a:moveTo>
                <a:lnTo>
                  <a:pt x="3069" y="16439"/>
                </a:lnTo>
                <a:cubicBezTo>
                  <a:pt x="3059" y="16449"/>
                  <a:pt x="3045" y="16449"/>
                  <a:pt x="3030" y="16449"/>
                </a:cubicBezTo>
                <a:cubicBezTo>
                  <a:pt x="3006" y="16449"/>
                  <a:pt x="2982" y="16449"/>
                  <a:pt x="2982" y="16498"/>
                </a:cubicBezTo>
                <a:cubicBezTo>
                  <a:pt x="2996" y="16504"/>
                  <a:pt x="3008" y="16507"/>
                  <a:pt x="3018" y="16507"/>
                </a:cubicBezTo>
                <a:cubicBezTo>
                  <a:pt x="3047" y="16507"/>
                  <a:pt x="3062" y="16480"/>
                  <a:pt x="3069" y="16439"/>
                </a:cubicBezTo>
                <a:close/>
                <a:moveTo>
                  <a:pt x="4388" y="26957"/>
                </a:moveTo>
                <a:cubicBezTo>
                  <a:pt x="4385" y="26976"/>
                  <a:pt x="4383" y="26999"/>
                  <a:pt x="4383" y="27024"/>
                </a:cubicBezTo>
                <a:cubicBezTo>
                  <a:pt x="4383" y="27033"/>
                  <a:pt x="4383" y="27037"/>
                  <a:pt x="4384" y="27037"/>
                </a:cubicBezTo>
                <a:cubicBezTo>
                  <a:pt x="4384" y="27037"/>
                  <a:pt x="4385" y="27003"/>
                  <a:pt x="4388" y="26957"/>
                </a:cubicBezTo>
                <a:close/>
                <a:moveTo>
                  <a:pt x="1666" y="27306"/>
                </a:moveTo>
                <a:cubicBezTo>
                  <a:pt x="1670" y="27307"/>
                  <a:pt x="1673" y="27307"/>
                  <a:pt x="1677" y="27307"/>
                </a:cubicBezTo>
                <a:cubicBezTo>
                  <a:pt x="1674" y="27307"/>
                  <a:pt x="1670" y="27307"/>
                  <a:pt x="1666" y="27306"/>
                </a:cubicBezTo>
                <a:close/>
                <a:moveTo>
                  <a:pt x="3122" y="28196"/>
                </a:moveTo>
                <a:cubicBezTo>
                  <a:pt x="3129" y="28196"/>
                  <a:pt x="3109" y="28239"/>
                  <a:pt x="3168" y="28239"/>
                </a:cubicBezTo>
                <a:lnTo>
                  <a:pt x="3079" y="28239"/>
                </a:lnTo>
                <a:cubicBezTo>
                  <a:pt x="3109" y="28207"/>
                  <a:pt x="3119" y="28196"/>
                  <a:pt x="3122" y="28196"/>
                </a:cubicBezTo>
                <a:close/>
                <a:moveTo>
                  <a:pt x="4100" y="28239"/>
                </a:moveTo>
                <a:cubicBezTo>
                  <a:pt x="4100" y="28269"/>
                  <a:pt x="4090" y="28279"/>
                  <a:pt x="4073" y="28279"/>
                </a:cubicBezTo>
                <a:cubicBezTo>
                  <a:pt x="4065" y="28279"/>
                  <a:pt x="4056" y="28277"/>
                  <a:pt x="4045" y="28273"/>
                </a:cubicBezTo>
                <a:lnTo>
                  <a:pt x="4045" y="28273"/>
                </a:lnTo>
                <a:cubicBezTo>
                  <a:pt x="4063" y="28268"/>
                  <a:pt x="4082" y="28258"/>
                  <a:pt x="4100" y="28239"/>
                </a:cubicBezTo>
                <a:close/>
                <a:moveTo>
                  <a:pt x="5315" y="28329"/>
                </a:moveTo>
                <a:lnTo>
                  <a:pt x="5315" y="28329"/>
                </a:lnTo>
                <a:cubicBezTo>
                  <a:pt x="5315" y="28329"/>
                  <a:pt x="5315" y="28329"/>
                  <a:pt x="5315" y="28329"/>
                </a:cubicBezTo>
                <a:close/>
                <a:moveTo>
                  <a:pt x="5315" y="28503"/>
                </a:moveTo>
                <a:cubicBezTo>
                  <a:pt x="5315" y="28507"/>
                  <a:pt x="5315" y="28511"/>
                  <a:pt x="5315" y="28515"/>
                </a:cubicBezTo>
                <a:lnTo>
                  <a:pt x="5315" y="28503"/>
                </a:lnTo>
                <a:lnTo>
                  <a:pt x="5315" y="28503"/>
                </a:lnTo>
                <a:cubicBezTo>
                  <a:pt x="5315" y="28503"/>
                  <a:pt x="5315" y="28503"/>
                  <a:pt x="5315" y="28503"/>
                </a:cubicBezTo>
                <a:close/>
                <a:moveTo>
                  <a:pt x="5218" y="28515"/>
                </a:moveTo>
                <a:cubicBezTo>
                  <a:pt x="5283" y="28515"/>
                  <a:pt x="5305" y="28558"/>
                  <a:pt x="5312" y="28558"/>
                </a:cubicBezTo>
                <a:cubicBezTo>
                  <a:pt x="5315" y="28558"/>
                  <a:pt x="5315" y="28547"/>
                  <a:pt x="5315" y="28515"/>
                </a:cubicBezTo>
                <a:close/>
                <a:moveTo>
                  <a:pt x="5315" y="28329"/>
                </a:moveTo>
                <a:lnTo>
                  <a:pt x="5315" y="28503"/>
                </a:lnTo>
                <a:lnTo>
                  <a:pt x="5315" y="28503"/>
                </a:lnTo>
                <a:cubicBezTo>
                  <a:pt x="5343" y="28520"/>
                  <a:pt x="5367" y="28550"/>
                  <a:pt x="5383" y="28574"/>
                </a:cubicBezTo>
                <a:lnTo>
                  <a:pt x="5383" y="28574"/>
                </a:lnTo>
                <a:cubicBezTo>
                  <a:pt x="5362" y="28493"/>
                  <a:pt x="5502" y="28426"/>
                  <a:pt x="5502" y="28426"/>
                </a:cubicBezTo>
                <a:cubicBezTo>
                  <a:pt x="5454" y="28426"/>
                  <a:pt x="5409" y="28447"/>
                  <a:pt x="5374" y="28447"/>
                </a:cubicBezTo>
                <a:cubicBezTo>
                  <a:pt x="5339" y="28447"/>
                  <a:pt x="5315" y="28424"/>
                  <a:pt x="5315" y="28329"/>
                </a:cubicBezTo>
                <a:close/>
                <a:moveTo>
                  <a:pt x="5383" y="28574"/>
                </a:moveTo>
                <a:cubicBezTo>
                  <a:pt x="5386" y="28586"/>
                  <a:pt x="5393" y="28599"/>
                  <a:pt x="5405" y="28612"/>
                </a:cubicBezTo>
                <a:cubicBezTo>
                  <a:pt x="5405" y="28612"/>
                  <a:pt x="5397" y="28595"/>
                  <a:pt x="5383" y="28574"/>
                </a:cubicBezTo>
                <a:close/>
                <a:moveTo>
                  <a:pt x="9691" y="30565"/>
                </a:moveTo>
                <a:cubicBezTo>
                  <a:pt x="9696" y="30574"/>
                  <a:pt x="9702" y="30582"/>
                  <a:pt x="9708" y="30589"/>
                </a:cubicBezTo>
                <a:lnTo>
                  <a:pt x="9708" y="30589"/>
                </a:lnTo>
                <a:cubicBezTo>
                  <a:pt x="9724" y="30577"/>
                  <a:pt x="9726" y="30565"/>
                  <a:pt x="9691" y="30565"/>
                </a:cubicBezTo>
                <a:close/>
                <a:moveTo>
                  <a:pt x="11838" y="34763"/>
                </a:moveTo>
                <a:cubicBezTo>
                  <a:pt x="11839" y="34852"/>
                  <a:pt x="11928" y="34852"/>
                  <a:pt x="11928" y="34949"/>
                </a:cubicBezTo>
                <a:cubicBezTo>
                  <a:pt x="12025" y="34852"/>
                  <a:pt x="11928" y="34852"/>
                  <a:pt x="11928" y="34852"/>
                </a:cubicBezTo>
                <a:cubicBezTo>
                  <a:pt x="11928" y="34807"/>
                  <a:pt x="11905" y="34807"/>
                  <a:pt x="11883" y="34807"/>
                </a:cubicBezTo>
                <a:cubicBezTo>
                  <a:pt x="11861" y="34807"/>
                  <a:pt x="11839" y="34807"/>
                  <a:pt x="11838" y="34763"/>
                </a:cubicBezTo>
                <a:close/>
                <a:moveTo>
                  <a:pt x="9132" y="35225"/>
                </a:moveTo>
                <a:cubicBezTo>
                  <a:pt x="9132" y="35321"/>
                  <a:pt x="9132" y="35411"/>
                  <a:pt x="9229" y="35411"/>
                </a:cubicBezTo>
                <a:cubicBezTo>
                  <a:pt x="9229" y="35321"/>
                  <a:pt x="9132" y="35411"/>
                  <a:pt x="9132" y="35225"/>
                </a:cubicBezTo>
                <a:close/>
                <a:moveTo>
                  <a:pt x="9622" y="35410"/>
                </a:moveTo>
                <a:lnTo>
                  <a:pt x="9622" y="35410"/>
                </a:lnTo>
                <a:cubicBezTo>
                  <a:pt x="9616" y="35411"/>
                  <a:pt x="9609" y="35411"/>
                  <a:pt x="9602" y="35411"/>
                </a:cubicBezTo>
                <a:lnTo>
                  <a:pt x="9691" y="35411"/>
                </a:lnTo>
                <a:cubicBezTo>
                  <a:pt x="9668" y="35411"/>
                  <a:pt x="9645" y="35411"/>
                  <a:pt x="9622" y="35410"/>
                </a:cubicBezTo>
                <a:close/>
                <a:moveTo>
                  <a:pt x="2982" y="35690"/>
                </a:moveTo>
                <a:lnTo>
                  <a:pt x="2982" y="35784"/>
                </a:lnTo>
                <a:cubicBezTo>
                  <a:pt x="2922" y="35784"/>
                  <a:pt x="2902" y="35744"/>
                  <a:pt x="2896" y="35744"/>
                </a:cubicBezTo>
                <a:cubicBezTo>
                  <a:pt x="2893" y="35744"/>
                  <a:pt x="2893" y="35754"/>
                  <a:pt x="2893" y="35784"/>
                </a:cubicBezTo>
                <a:cubicBezTo>
                  <a:pt x="2955" y="35816"/>
                  <a:pt x="3006" y="35827"/>
                  <a:pt x="3050" y="35827"/>
                </a:cubicBezTo>
                <a:cubicBezTo>
                  <a:pt x="3139" y="35827"/>
                  <a:pt x="3201" y="35784"/>
                  <a:pt x="3265" y="35784"/>
                </a:cubicBezTo>
                <a:cubicBezTo>
                  <a:pt x="3265" y="35754"/>
                  <a:pt x="3245" y="35744"/>
                  <a:pt x="3213" y="35744"/>
                </a:cubicBezTo>
                <a:cubicBezTo>
                  <a:pt x="3151" y="35744"/>
                  <a:pt x="3047" y="35784"/>
                  <a:pt x="2982" y="35784"/>
                </a:cubicBezTo>
                <a:cubicBezTo>
                  <a:pt x="3026" y="35698"/>
                  <a:pt x="3011" y="35691"/>
                  <a:pt x="2982" y="35690"/>
                </a:cubicBezTo>
                <a:close/>
                <a:moveTo>
                  <a:pt x="7269" y="36343"/>
                </a:moveTo>
                <a:cubicBezTo>
                  <a:pt x="7269" y="36343"/>
                  <a:pt x="7238" y="36358"/>
                  <a:pt x="7215" y="36377"/>
                </a:cubicBezTo>
                <a:lnTo>
                  <a:pt x="7215" y="36377"/>
                </a:lnTo>
                <a:cubicBezTo>
                  <a:pt x="7235" y="36370"/>
                  <a:pt x="7253" y="36359"/>
                  <a:pt x="7269" y="36343"/>
                </a:cubicBezTo>
                <a:close/>
                <a:moveTo>
                  <a:pt x="7768" y="39396"/>
                </a:moveTo>
                <a:cubicBezTo>
                  <a:pt x="7778" y="39411"/>
                  <a:pt x="7798" y="39422"/>
                  <a:pt x="7828" y="39422"/>
                </a:cubicBezTo>
                <a:cubicBezTo>
                  <a:pt x="7808" y="39411"/>
                  <a:pt x="7788" y="39403"/>
                  <a:pt x="7768" y="39396"/>
                </a:cubicBezTo>
                <a:close/>
                <a:moveTo>
                  <a:pt x="1588" y="39511"/>
                </a:moveTo>
                <a:lnTo>
                  <a:pt x="1588" y="39608"/>
                </a:lnTo>
                <a:lnTo>
                  <a:pt x="1491" y="39608"/>
                </a:lnTo>
                <a:cubicBezTo>
                  <a:pt x="1491" y="39608"/>
                  <a:pt x="1588" y="39608"/>
                  <a:pt x="1588" y="39511"/>
                </a:cubicBezTo>
                <a:close/>
                <a:moveTo>
                  <a:pt x="7738" y="39608"/>
                </a:moveTo>
                <a:lnTo>
                  <a:pt x="7738" y="39608"/>
                </a:lnTo>
                <a:cubicBezTo>
                  <a:pt x="7738" y="39608"/>
                  <a:pt x="7738" y="39608"/>
                  <a:pt x="7738" y="39608"/>
                </a:cubicBezTo>
                <a:close/>
                <a:moveTo>
                  <a:pt x="1774" y="39608"/>
                </a:moveTo>
                <a:cubicBezTo>
                  <a:pt x="1742" y="39638"/>
                  <a:pt x="1720" y="39648"/>
                  <a:pt x="1706" y="39648"/>
                </a:cubicBezTo>
                <a:cubicBezTo>
                  <a:pt x="1677" y="39648"/>
                  <a:pt x="1677" y="39608"/>
                  <a:pt x="1677" y="39608"/>
                </a:cubicBezTo>
                <a:close/>
                <a:moveTo>
                  <a:pt x="4383" y="39608"/>
                </a:moveTo>
                <a:cubicBezTo>
                  <a:pt x="4383" y="39653"/>
                  <a:pt x="4406" y="39653"/>
                  <a:pt x="4428" y="39653"/>
                </a:cubicBezTo>
                <a:cubicBezTo>
                  <a:pt x="4445" y="39653"/>
                  <a:pt x="4461" y="39653"/>
                  <a:pt x="4469" y="39670"/>
                </a:cubicBezTo>
                <a:lnTo>
                  <a:pt x="4469" y="39670"/>
                </a:lnTo>
                <a:cubicBezTo>
                  <a:pt x="4461" y="39644"/>
                  <a:pt x="4440" y="39608"/>
                  <a:pt x="4383" y="39608"/>
                </a:cubicBezTo>
                <a:close/>
                <a:moveTo>
                  <a:pt x="4469" y="39670"/>
                </a:moveTo>
                <a:lnTo>
                  <a:pt x="4469" y="39670"/>
                </a:lnTo>
                <a:cubicBezTo>
                  <a:pt x="4473" y="39685"/>
                  <a:pt x="4473" y="39697"/>
                  <a:pt x="4473" y="39697"/>
                </a:cubicBezTo>
                <a:lnTo>
                  <a:pt x="4473" y="39697"/>
                </a:lnTo>
                <a:cubicBezTo>
                  <a:pt x="4473" y="39685"/>
                  <a:pt x="4471" y="39677"/>
                  <a:pt x="4469" y="39670"/>
                </a:cubicBezTo>
                <a:close/>
                <a:moveTo>
                  <a:pt x="2796" y="39608"/>
                </a:moveTo>
                <a:lnTo>
                  <a:pt x="2796" y="39697"/>
                </a:lnTo>
                <a:cubicBezTo>
                  <a:pt x="2796" y="39697"/>
                  <a:pt x="2706" y="39697"/>
                  <a:pt x="2706" y="39608"/>
                </a:cubicBezTo>
                <a:close/>
                <a:moveTo>
                  <a:pt x="4210" y="39607"/>
                </a:moveTo>
                <a:lnTo>
                  <a:pt x="4210" y="39607"/>
                </a:lnTo>
                <a:cubicBezTo>
                  <a:pt x="4202" y="39625"/>
                  <a:pt x="4197" y="39653"/>
                  <a:pt x="4197" y="39697"/>
                </a:cubicBezTo>
                <a:lnTo>
                  <a:pt x="4197" y="39608"/>
                </a:lnTo>
                <a:cubicBezTo>
                  <a:pt x="4201" y="39608"/>
                  <a:pt x="4206" y="39608"/>
                  <a:pt x="4210" y="39607"/>
                </a:cubicBezTo>
                <a:close/>
                <a:moveTo>
                  <a:pt x="9788" y="39511"/>
                </a:moveTo>
                <a:lnTo>
                  <a:pt x="9788" y="39697"/>
                </a:lnTo>
                <a:cubicBezTo>
                  <a:pt x="9788" y="39697"/>
                  <a:pt x="9691" y="39697"/>
                  <a:pt x="9691" y="39608"/>
                </a:cubicBezTo>
                <a:cubicBezTo>
                  <a:pt x="9788" y="39608"/>
                  <a:pt x="9788" y="39511"/>
                  <a:pt x="9788" y="39511"/>
                </a:cubicBezTo>
                <a:close/>
                <a:moveTo>
                  <a:pt x="8387" y="39608"/>
                </a:moveTo>
                <a:cubicBezTo>
                  <a:pt x="8387" y="39660"/>
                  <a:pt x="8357" y="39714"/>
                  <a:pt x="8331" y="39714"/>
                </a:cubicBezTo>
                <a:cubicBezTo>
                  <a:pt x="8313" y="39714"/>
                  <a:pt x="8297" y="39686"/>
                  <a:pt x="8297" y="39608"/>
                </a:cubicBezTo>
                <a:close/>
                <a:moveTo>
                  <a:pt x="4570" y="39511"/>
                </a:moveTo>
                <a:cubicBezTo>
                  <a:pt x="4570" y="39608"/>
                  <a:pt x="4659" y="39608"/>
                  <a:pt x="4659" y="39608"/>
                </a:cubicBezTo>
                <a:cubicBezTo>
                  <a:pt x="4659" y="39677"/>
                  <a:pt x="4654" y="39699"/>
                  <a:pt x="4644" y="39699"/>
                </a:cubicBezTo>
                <a:cubicBezTo>
                  <a:pt x="4624" y="39699"/>
                  <a:pt x="4587" y="39606"/>
                  <a:pt x="4543" y="39606"/>
                </a:cubicBezTo>
                <a:cubicBezTo>
                  <a:pt x="4521" y="39606"/>
                  <a:pt x="4497" y="39629"/>
                  <a:pt x="4473" y="39697"/>
                </a:cubicBezTo>
                <a:cubicBezTo>
                  <a:pt x="4443" y="39730"/>
                  <a:pt x="4412" y="39740"/>
                  <a:pt x="4385" y="39740"/>
                </a:cubicBezTo>
                <a:cubicBezTo>
                  <a:pt x="4330" y="39740"/>
                  <a:pt x="4287" y="39697"/>
                  <a:pt x="4287" y="39697"/>
                </a:cubicBezTo>
                <a:lnTo>
                  <a:pt x="4287" y="39608"/>
                </a:lnTo>
                <a:cubicBezTo>
                  <a:pt x="4287" y="39608"/>
                  <a:pt x="4279" y="39599"/>
                  <a:pt x="4267" y="39592"/>
                </a:cubicBezTo>
                <a:lnTo>
                  <a:pt x="4267" y="39592"/>
                </a:lnTo>
                <a:cubicBezTo>
                  <a:pt x="4336" y="39565"/>
                  <a:pt x="4406" y="39511"/>
                  <a:pt x="4473" y="39511"/>
                </a:cubicBezTo>
                <a:lnTo>
                  <a:pt x="4383" y="39608"/>
                </a:lnTo>
                <a:cubicBezTo>
                  <a:pt x="4473" y="39511"/>
                  <a:pt x="4570" y="39511"/>
                  <a:pt x="4570" y="39511"/>
                </a:cubicBezTo>
                <a:close/>
                <a:moveTo>
                  <a:pt x="1215" y="39608"/>
                </a:moveTo>
                <a:lnTo>
                  <a:pt x="1215" y="39697"/>
                </a:lnTo>
                <a:lnTo>
                  <a:pt x="1215" y="39794"/>
                </a:lnTo>
                <a:lnTo>
                  <a:pt x="1118" y="39697"/>
                </a:lnTo>
                <a:lnTo>
                  <a:pt x="1118" y="39697"/>
                </a:lnTo>
                <a:cubicBezTo>
                  <a:pt x="1147" y="39726"/>
                  <a:pt x="1167" y="39738"/>
                  <a:pt x="1181" y="39738"/>
                </a:cubicBezTo>
                <a:cubicBezTo>
                  <a:pt x="1215" y="39738"/>
                  <a:pt x="1215" y="39671"/>
                  <a:pt x="1215" y="39608"/>
                </a:cubicBezTo>
                <a:close/>
                <a:moveTo>
                  <a:pt x="932" y="39608"/>
                </a:moveTo>
                <a:cubicBezTo>
                  <a:pt x="932" y="39697"/>
                  <a:pt x="842" y="39794"/>
                  <a:pt x="842" y="39794"/>
                </a:cubicBezTo>
                <a:lnTo>
                  <a:pt x="842" y="39697"/>
                </a:lnTo>
                <a:cubicBezTo>
                  <a:pt x="823" y="39679"/>
                  <a:pt x="807" y="39672"/>
                  <a:pt x="793" y="39672"/>
                </a:cubicBezTo>
                <a:cubicBezTo>
                  <a:pt x="756" y="39672"/>
                  <a:pt x="738" y="39726"/>
                  <a:pt x="704" y="39726"/>
                </a:cubicBezTo>
                <a:cubicBezTo>
                  <a:pt x="691" y="39726"/>
                  <a:pt x="676" y="39719"/>
                  <a:pt x="656" y="39697"/>
                </a:cubicBezTo>
                <a:lnTo>
                  <a:pt x="656" y="39697"/>
                </a:lnTo>
                <a:cubicBezTo>
                  <a:pt x="656" y="39794"/>
                  <a:pt x="656" y="39794"/>
                  <a:pt x="745" y="39884"/>
                </a:cubicBezTo>
                <a:lnTo>
                  <a:pt x="656" y="39884"/>
                </a:lnTo>
                <a:lnTo>
                  <a:pt x="656" y="39794"/>
                </a:lnTo>
                <a:cubicBezTo>
                  <a:pt x="624" y="39824"/>
                  <a:pt x="602" y="39834"/>
                  <a:pt x="588" y="39834"/>
                </a:cubicBezTo>
                <a:cubicBezTo>
                  <a:pt x="559" y="39834"/>
                  <a:pt x="559" y="39794"/>
                  <a:pt x="559" y="39794"/>
                </a:cubicBezTo>
                <a:lnTo>
                  <a:pt x="559" y="39884"/>
                </a:lnTo>
                <a:cubicBezTo>
                  <a:pt x="470" y="39794"/>
                  <a:pt x="470" y="39794"/>
                  <a:pt x="373" y="39794"/>
                </a:cubicBezTo>
                <a:cubicBezTo>
                  <a:pt x="470" y="39794"/>
                  <a:pt x="470" y="39697"/>
                  <a:pt x="470" y="39697"/>
                </a:cubicBezTo>
                <a:lnTo>
                  <a:pt x="559" y="39794"/>
                </a:lnTo>
                <a:cubicBezTo>
                  <a:pt x="559" y="39697"/>
                  <a:pt x="656" y="39697"/>
                  <a:pt x="656" y="39697"/>
                </a:cubicBezTo>
                <a:cubicBezTo>
                  <a:pt x="745" y="39608"/>
                  <a:pt x="842" y="39608"/>
                  <a:pt x="932" y="39608"/>
                </a:cubicBezTo>
                <a:close/>
                <a:moveTo>
                  <a:pt x="8573" y="39697"/>
                </a:moveTo>
                <a:cubicBezTo>
                  <a:pt x="8573" y="39794"/>
                  <a:pt x="8670" y="39794"/>
                  <a:pt x="8670" y="39884"/>
                </a:cubicBezTo>
                <a:cubicBezTo>
                  <a:pt x="8670" y="39884"/>
                  <a:pt x="8573" y="39884"/>
                  <a:pt x="8573" y="39697"/>
                </a:cubicBezTo>
                <a:close/>
                <a:moveTo>
                  <a:pt x="8786" y="39730"/>
                </a:moveTo>
                <a:cubicBezTo>
                  <a:pt x="8824" y="39730"/>
                  <a:pt x="8856" y="39754"/>
                  <a:pt x="8856" y="39794"/>
                </a:cubicBezTo>
                <a:cubicBezTo>
                  <a:pt x="8856" y="39839"/>
                  <a:pt x="8832" y="39839"/>
                  <a:pt x="8797" y="39839"/>
                </a:cubicBezTo>
                <a:cubicBezTo>
                  <a:pt x="8761" y="39839"/>
                  <a:pt x="8715" y="39839"/>
                  <a:pt x="8670" y="39884"/>
                </a:cubicBezTo>
                <a:cubicBezTo>
                  <a:pt x="8670" y="39775"/>
                  <a:pt x="8733" y="39730"/>
                  <a:pt x="8786" y="39730"/>
                </a:cubicBezTo>
                <a:close/>
                <a:moveTo>
                  <a:pt x="2796" y="39794"/>
                </a:moveTo>
                <a:lnTo>
                  <a:pt x="2796" y="39981"/>
                </a:lnTo>
                <a:cubicBezTo>
                  <a:pt x="2796" y="39884"/>
                  <a:pt x="2706" y="39981"/>
                  <a:pt x="2706" y="39794"/>
                </a:cubicBezTo>
                <a:close/>
                <a:moveTo>
                  <a:pt x="3079" y="39697"/>
                </a:moveTo>
                <a:cubicBezTo>
                  <a:pt x="3168" y="39697"/>
                  <a:pt x="3168" y="39697"/>
                  <a:pt x="3168" y="39794"/>
                </a:cubicBezTo>
                <a:lnTo>
                  <a:pt x="3168" y="39884"/>
                </a:lnTo>
                <a:cubicBezTo>
                  <a:pt x="3168" y="39981"/>
                  <a:pt x="3079" y="39981"/>
                  <a:pt x="2982" y="39981"/>
                </a:cubicBezTo>
                <a:cubicBezTo>
                  <a:pt x="3079" y="39884"/>
                  <a:pt x="3168" y="39884"/>
                  <a:pt x="3168" y="39794"/>
                </a:cubicBezTo>
                <a:lnTo>
                  <a:pt x="3168" y="39794"/>
                </a:lnTo>
                <a:cubicBezTo>
                  <a:pt x="3168" y="39795"/>
                  <a:pt x="3168" y="39834"/>
                  <a:pt x="3142" y="39834"/>
                </a:cubicBezTo>
                <a:cubicBezTo>
                  <a:pt x="3129" y="39834"/>
                  <a:pt x="3109" y="39824"/>
                  <a:pt x="3079" y="39794"/>
                </a:cubicBezTo>
                <a:lnTo>
                  <a:pt x="3079" y="39884"/>
                </a:lnTo>
                <a:cubicBezTo>
                  <a:pt x="3079" y="39858"/>
                  <a:pt x="3071" y="39847"/>
                  <a:pt x="3059" y="39847"/>
                </a:cubicBezTo>
                <a:cubicBezTo>
                  <a:pt x="3031" y="39847"/>
                  <a:pt x="2982" y="39912"/>
                  <a:pt x="2982" y="39981"/>
                </a:cubicBezTo>
                <a:lnTo>
                  <a:pt x="2893" y="39981"/>
                </a:lnTo>
                <a:lnTo>
                  <a:pt x="2893" y="39794"/>
                </a:lnTo>
                <a:lnTo>
                  <a:pt x="2893" y="39697"/>
                </a:lnTo>
                <a:lnTo>
                  <a:pt x="2982" y="39794"/>
                </a:lnTo>
                <a:cubicBezTo>
                  <a:pt x="2982" y="39794"/>
                  <a:pt x="2982" y="39697"/>
                  <a:pt x="3079" y="39697"/>
                </a:cubicBezTo>
                <a:close/>
                <a:moveTo>
                  <a:pt x="4756" y="39981"/>
                </a:moveTo>
                <a:cubicBezTo>
                  <a:pt x="4756" y="39981"/>
                  <a:pt x="4756" y="39981"/>
                  <a:pt x="4756" y="39981"/>
                </a:cubicBezTo>
                <a:cubicBezTo>
                  <a:pt x="4756" y="39981"/>
                  <a:pt x="4756" y="39981"/>
                  <a:pt x="4756" y="39981"/>
                </a:cubicBezTo>
                <a:close/>
                <a:moveTo>
                  <a:pt x="8111" y="39981"/>
                </a:moveTo>
                <a:cubicBezTo>
                  <a:pt x="8111" y="39981"/>
                  <a:pt x="8111" y="39981"/>
                  <a:pt x="8111" y="39981"/>
                </a:cubicBezTo>
                <a:cubicBezTo>
                  <a:pt x="8111" y="39981"/>
                  <a:pt x="8111" y="39981"/>
                  <a:pt x="8111" y="39981"/>
                </a:cubicBezTo>
                <a:close/>
                <a:moveTo>
                  <a:pt x="4756" y="39981"/>
                </a:moveTo>
                <a:cubicBezTo>
                  <a:pt x="4756" y="39981"/>
                  <a:pt x="4756" y="39981"/>
                  <a:pt x="4756" y="39981"/>
                </a:cubicBezTo>
                <a:cubicBezTo>
                  <a:pt x="4756" y="39981"/>
                  <a:pt x="4756" y="39981"/>
                  <a:pt x="4756" y="39981"/>
                </a:cubicBezTo>
                <a:close/>
                <a:moveTo>
                  <a:pt x="8111" y="39981"/>
                </a:moveTo>
                <a:cubicBezTo>
                  <a:pt x="8111" y="39981"/>
                  <a:pt x="8111" y="39981"/>
                  <a:pt x="8111" y="39981"/>
                </a:cubicBezTo>
                <a:cubicBezTo>
                  <a:pt x="8111" y="39981"/>
                  <a:pt x="8111" y="39981"/>
                  <a:pt x="8111" y="39981"/>
                </a:cubicBezTo>
                <a:close/>
                <a:moveTo>
                  <a:pt x="4846" y="39981"/>
                </a:moveTo>
                <a:cubicBezTo>
                  <a:pt x="4846" y="39994"/>
                  <a:pt x="4846" y="40009"/>
                  <a:pt x="4846" y="40026"/>
                </a:cubicBezTo>
                <a:lnTo>
                  <a:pt x="4846" y="40026"/>
                </a:lnTo>
                <a:cubicBezTo>
                  <a:pt x="4855" y="40019"/>
                  <a:pt x="4864" y="40012"/>
                  <a:pt x="4874" y="40006"/>
                </a:cubicBezTo>
                <a:lnTo>
                  <a:pt x="4874" y="40006"/>
                </a:lnTo>
                <a:cubicBezTo>
                  <a:pt x="4865" y="39999"/>
                  <a:pt x="4856" y="39990"/>
                  <a:pt x="4846" y="39981"/>
                </a:cubicBezTo>
                <a:close/>
                <a:moveTo>
                  <a:pt x="9788" y="39981"/>
                </a:moveTo>
                <a:cubicBezTo>
                  <a:pt x="9782" y="39981"/>
                  <a:pt x="9776" y="39981"/>
                  <a:pt x="9770" y="39981"/>
                </a:cubicBezTo>
                <a:lnTo>
                  <a:pt x="9770" y="39981"/>
                </a:lnTo>
                <a:cubicBezTo>
                  <a:pt x="9780" y="40015"/>
                  <a:pt x="9785" y="40044"/>
                  <a:pt x="9787" y="40044"/>
                </a:cubicBezTo>
                <a:cubicBezTo>
                  <a:pt x="9788" y="40044"/>
                  <a:pt x="9788" y="40027"/>
                  <a:pt x="9788" y="39981"/>
                </a:cubicBezTo>
                <a:close/>
                <a:moveTo>
                  <a:pt x="328" y="40003"/>
                </a:moveTo>
                <a:cubicBezTo>
                  <a:pt x="350" y="40003"/>
                  <a:pt x="373" y="40025"/>
                  <a:pt x="373" y="40070"/>
                </a:cubicBezTo>
                <a:lnTo>
                  <a:pt x="283" y="40070"/>
                </a:lnTo>
                <a:cubicBezTo>
                  <a:pt x="283" y="40025"/>
                  <a:pt x="306" y="40003"/>
                  <a:pt x="328" y="40003"/>
                </a:cubicBezTo>
                <a:close/>
                <a:moveTo>
                  <a:pt x="719" y="39977"/>
                </a:moveTo>
                <a:cubicBezTo>
                  <a:pt x="705" y="40002"/>
                  <a:pt x="687" y="40018"/>
                  <a:pt x="674" y="40018"/>
                </a:cubicBezTo>
                <a:cubicBezTo>
                  <a:pt x="664" y="40018"/>
                  <a:pt x="656" y="40007"/>
                  <a:pt x="656" y="39981"/>
                </a:cubicBezTo>
                <a:cubicBezTo>
                  <a:pt x="559" y="40070"/>
                  <a:pt x="559" y="40070"/>
                  <a:pt x="470" y="40070"/>
                </a:cubicBezTo>
                <a:cubicBezTo>
                  <a:pt x="470" y="39981"/>
                  <a:pt x="559" y="39981"/>
                  <a:pt x="656" y="39981"/>
                </a:cubicBezTo>
                <a:cubicBezTo>
                  <a:pt x="686" y="39981"/>
                  <a:pt x="706" y="39981"/>
                  <a:pt x="719" y="39977"/>
                </a:cubicBezTo>
                <a:close/>
                <a:moveTo>
                  <a:pt x="3355" y="39794"/>
                </a:moveTo>
                <a:cubicBezTo>
                  <a:pt x="3403" y="39887"/>
                  <a:pt x="3427" y="39887"/>
                  <a:pt x="3451" y="39887"/>
                </a:cubicBezTo>
                <a:cubicBezTo>
                  <a:pt x="3474" y="39887"/>
                  <a:pt x="3496" y="39887"/>
                  <a:pt x="3541" y="39981"/>
                </a:cubicBezTo>
                <a:cubicBezTo>
                  <a:pt x="3496" y="40025"/>
                  <a:pt x="3427" y="40025"/>
                  <a:pt x="3370" y="40025"/>
                </a:cubicBezTo>
                <a:cubicBezTo>
                  <a:pt x="3312" y="40025"/>
                  <a:pt x="3265" y="40025"/>
                  <a:pt x="3265" y="40070"/>
                </a:cubicBezTo>
                <a:lnTo>
                  <a:pt x="3265" y="39794"/>
                </a:lnTo>
                <a:cubicBezTo>
                  <a:pt x="3265" y="39856"/>
                  <a:pt x="3275" y="39877"/>
                  <a:pt x="3288" y="39877"/>
                </a:cubicBezTo>
                <a:cubicBezTo>
                  <a:pt x="3315" y="39877"/>
                  <a:pt x="3355" y="39794"/>
                  <a:pt x="3355" y="39794"/>
                </a:cubicBezTo>
                <a:close/>
                <a:moveTo>
                  <a:pt x="8473" y="39724"/>
                </a:moveTo>
                <a:cubicBezTo>
                  <a:pt x="8508" y="39724"/>
                  <a:pt x="8545" y="39768"/>
                  <a:pt x="8573" y="39884"/>
                </a:cubicBezTo>
                <a:cubicBezTo>
                  <a:pt x="8549" y="39860"/>
                  <a:pt x="8525" y="39849"/>
                  <a:pt x="8502" y="39849"/>
                </a:cubicBezTo>
                <a:cubicBezTo>
                  <a:pt x="8439" y="39849"/>
                  <a:pt x="8387" y="39933"/>
                  <a:pt x="8387" y="40070"/>
                </a:cubicBezTo>
                <a:cubicBezTo>
                  <a:pt x="8325" y="39942"/>
                  <a:pt x="8395" y="39724"/>
                  <a:pt x="8473" y="39724"/>
                </a:cubicBezTo>
                <a:close/>
                <a:moveTo>
                  <a:pt x="186" y="40070"/>
                </a:moveTo>
                <a:lnTo>
                  <a:pt x="186" y="40167"/>
                </a:lnTo>
                <a:cubicBezTo>
                  <a:pt x="186" y="40070"/>
                  <a:pt x="97" y="40070"/>
                  <a:pt x="186" y="40070"/>
                </a:cubicBezTo>
                <a:close/>
                <a:moveTo>
                  <a:pt x="8713" y="40049"/>
                </a:moveTo>
                <a:cubicBezTo>
                  <a:pt x="8736" y="40049"/>
                  <a:pt x="8760" y="40072"/>
                  <a:pt x="8760" y="40167"/>
                </a:cubicBezTo>
                <a:cubicBezTo>
                  <a:pt x="8760" y="40167"/>
                  <a:pt x="8738" y="40189"/>
                  <a:pt x="8716" y="40189"/>
                </a:cubicBezTo>
                <a:cubicBezTo>
                  <a:pt x="8693" y="40189"/>
                  <a:pt x="8670" y="40165"/>
                  <a:pt x="8670" y="40070"/>
                </a:cubicBezTo>
                <a:cubicBezTo>
                  <a:pt x="8670" y="40070"/>
                  <a:pt x="8692" y="40049"/>
                  <a:pt x="8713" y="40049"/>
                </a:cubicBezTo>
                <a:close/>
                <a:moveTo>
                  <a:pt x="4715" y="39859"/>
                </a:moveTo>
                <a:cubicBezTo>
                  <a:pt x="4791" y="39859"/>
                  <a:pt x="4864" y="39981"/>
                  <a:pt x="4943" y="39981"/>
                </a:cubicBezTo>
                <a:cubicBezTo>
                  <a:pt x="4919" y="39981"/>
                  <a:pt x="4895" y="39992"/>
                  <a:pt x="4874" y="40006"/>
                </a:cubicBezTo>
                <a:lnTo>
                  <a:pt x="4874" y="40006"/>
                </a:lnTo>
                <a:cubicBezTo>
                  <a:pt x="4904" y="40034"/>
                  <a:pt x="4923" y="40048"/>
                  <a:pt x="4942" y="40048"/>
                </a:cubicBezTo>
                <a:cubicBezTo>
                  <a:pt x="4965" y="40048"/>
                  <a:pt x="4987" y="40025"/>
                  <a:pt x="5032" y="39981"/>
                </a:cubicBezTo>
                <a:lnTo>
                  <a:pt x="5032" y="39981"/>
                </a:lnTo>
                <a:cubicBezTo>
                  <a:pt x="5032" y="40119"/>
                  <a:pt x="4985" y="40119"/>
                  <a:pt x="4951" y="40119"/>
                </a:cubicBezTo>
                <a:cubicBezTo>
                  <a:pt x="4917" y="40119"/>
                  <a:pt x="4894" y="40119"/>
                  <a:pt x="4943" y="40257"/>
                </a:cubicBezTo>
                <a:cubicBezTo>
                  <a:pt x="4860" y="40257"/>
                  <a:pt x="4848" y="40121"/>
                  <a:pt x="4846" y="40026"/>
                </a:cubicBezTo>
                <a:lnTo>
                  <a:pt x="4846" y="40026"/>
                </a:lnTo>
                <a:cubicBezTo>
                  <a:pt x="4821" y="40045"/>
                  <a:pt x="4799" y="40064"/>
                  <a:pt x="4783" y="40064"/>
                </a:cubicBezTo>
                <a:cubicBezTo>
                  <a:pt x="4766" y="40064"/>
                  <a:pt x="4756" y="40043"/>
                  <a:pt x="4756" y="39981"/>
                </a:cubicBezTo>
                <a:cubicBezTo>
                  <a:pt x="4756" y="40167"/>
                  <a:pt x="4659" y="40070"/>
                  <a:pt x="4659" y="40167"/>
                </a:cubicBezTo>
                <a:lnTo>
                  <a:pt x="4659" y="39884"/>
                </a:lnTo>
                <a:cubicBezTo>
                  <a:pt x="4678" y="39866"/>
                  <a:pt x="4697" y="39859"/>
                  <a:pt x="4715" y="39859"/>
                </a:cubicBezTo>
                <a:close/>
                <a:moveTo>
                  <a:pt x="8484" y="40070"/>
                </a:moveTo>
                <a:cubicBezTo>
                  <a:pt x="8573" y="40070"/>
                  <a:pt x="8573" y="40070"/>
                  <a:pt x="8573" y="40257"/>
                </a:cubicBezTo>
                <a:cubicBezTo>
                  <a:pt x="8573" y="40257"/>
                  <a:pt x="8484" y="40257"/>
                  <a:pt x="8484" y="40070"/>
                </a:cubicBezTo>
                <a:close/>
                <a:moveTo>
                  <a:pt x="5186" y="40220"/>
                </a:moveTo>
                <a:cubicBezTo>
                  <a:pt x="5218" y="40220"/>
                  <a:pt x="5218" y="40285"/>
                  <a:pt x="5218" y="40353"/>
                </a:cubicBezTo>
                <a:lnTo>
                  <a:pt x="5129" y="40257"/>
                </a:lnTo>
                <a:cubicBezTo>
                  <a:pt x="5155" y="40231"/>
                  <a:pt x="5173" y="40220"/>
                  <a:pt x="5186" y="40220"/>
                </a:cubicBezTo>
                <a:close/>
                <a:moveTo>
                  <a:pt x="1305" y="40257"/>
                </a:moveTo>
                <a:lnTo>
                  <a:pt x="1305" y="40443"/>
                </a:lnTo>
                <a:lnTo>
                  <a:pt x="1402" y="40443"/>
                </a:lnTo>
                <a:lnTo>
                  <a:pt x="1402" y="40540"/>
                </a:lnTo>
                <a:cubicBezTo>
                  <a:pt x="1305" y="40540"/>
                  <a:pt x="1305" y="40540"/>
                  <a:pt x="1305" y="40443"/>
                </a:cubicBezTo>
                <a:cubicBezTo>
                  <a:pt x="1215" y="40353"/>
                  <a:pt x="1305" y="40353"/>
                  <a:pt x="1305" y="40257"/>
                </a:cubicBezTo>
                <a:close/>
                <a:moveTo>
                  <a:pt x="3122" y="40421"/>
                </a:moveTo>
                <a:cubicBezTo>
                  <a:pt x="3145" y="40421"/>
                  <a:pt x="3168" y="40445"/>
                  <a:pt x="3168" y="40540"/>
                </a:cubicBezTo>
                <a:lnTo>
                  <a:pt x="3168" y="40629"/>
                </a:lnTo>
                <a:cubicBezTo>
                  <a:pt x="3079" y="40629"/>
                  <a:pt x="3079" y="40629"/>
                  <a:pt x="3079" y="40443"/>
                </a:cubicBezTo>
                <a:cubicBezTo>
                  <a:pt x="3079" y="40443"/>
                  <a:pt x="3100" y="40421"/>
                  <a:pt x="3122" y="40421"/>
                </a:cubicBezTo>
                <a:close/>
                <a:moveTo>
                  <a:pt x="2893" y="40540"/>
                </a:moveTo>
                <a:cubicBezTo>
                  <a:pt x="2912" y="40559"/>
                  <a:pt x="2927" y="40566"/>
                  <a:pt x="2939" y="40566"/>
                </a:cubicBezTo>
                <a:cubicBezTo>
                  <a:pt x="2962" y="40566"/>
                  <a:pt x="2973" y="40543"/>
                  <a:pt x="2978" y="40543"/>
                </a:cubicBezTo>
                <a:cubicBezTo>
                  <a:pt x="2982" y="40543"/>
                  <a:pt x="2982" y="40561"/>
                  <a:pt x="2982" y="40629"/>
                </a:cubicBezTo>
                <a:cubicBezTo>
                  <a:pt x="2982" y="40726"/>
                  <a:pt x="2893" y="40726"/>
                  <a:pt x="2893" y="40726"/>
                </a:cubicBezTo>
                <a:lnTo>
                  <a:pt x="2893" y="40540"/>
                </a:lnTo>
                <a:close/>
                <a:moveTo>
                  <a:pt x="5440" y="40757"/>
                </a:moveTo>
                <a:cubicBezTo>
                  <a:pt x="5468" y="40757"/>
                  <a:pt x="5502" y="40802"/>
                  <a:pt x="5502" y="40913"/>
                </a:cubicBezTo>
                <a:cubicBezTo>
                  <a:pt x="5453" y="40864"/>
                  <a:pt x="5429" y="40864"/>
                  <a:pt x="5417" y="40864"/>
                </a:cubicBezTo>
                <a:cubicBezTo>
                  <a:pt x="5405" y="40864"/>
                  <a:pt x="5405" y="40864"/>
                  <a:pt x="5405" y="40816"/>
                </a:cubicBezTo>
                <a:cubicBezTo>
                  <a:pt x="5405" y="40779"/>
                  <a:pt x="5421" y="40757"/>
                  <a:pt x="5440" y="40757"/>
                </a:cubicBezTo>
                <a:close/>
                <a:moveTo>
                  <a:pt x="10534" y="40629"/>
                </a:moveTo>
                <a:lnTo>
                  <a:pt x="10720" y="40816"/>
                </a:lnTo>
                <a:cubicBezTo>
                  <a:pt x="10623" y="40816"/>
                  <a:pt x="10623" y="40816"/>
                  <a:pt x="10623" y="40913"/>
                </a:cubicBezTo>
                <a:cubicBezTo>
                  <a:pt x="10623" y="40816"/>
                  <a:pt x="10623" y="40726"/>
                  <a:pt x="10534" y="40726"/>
                </a:cubicBezTo>
                <a:lnTo>
                  <a:pt x="10534" y="40629"/>
                </a:lnTo>
                <a:close/>
                <a:moveTo>
                  <a:pt x="5591" y="40913"/>
                </a:moveTo>
                <a:lnTo>
                  <a:pt x="5591" y="40913"/>
                </a:lnTo>
                <a:cubicBezTo>
                  <a:pt x="5640" y="40957"/>
                  <a:pt x="5664" y="40957"/>
                  <a:pt x="5676" y="40957"/>
                </a:cubicBezTo>
                <a:cubicBezTo>
                  <a:pt x="5688" y="40957"/>
                  <a:pt x="5688" y="40957"/>
                  <a:pt x="5688" y="41002"/>
                </a:cubicBezTo>
                <a:cubicBezTo>
                  <a:pt x="5688" y="41002"/>
                  <a:pt x="5663" y="41027"/>
                  <a:pt x="5638" y="41027"/>
                </a:cubicBezTo>
                <a:cubicBezTo>
                  <a:pt x="5614" y="41027"/>
                  <a:pt x="5591" y="41004"/>
                  <a:pt x="5591" y="40913"/>
                </a:cubicBezTo>
                <a:close/>
                <a:moveTo>
                  <a:pt x="7202" y="41122"/>
                </a:moveTo>
                <a:lnTo>
                  <a:pt x="7269" y="41188"/>
                </a:lnTo>
                <a:cubicBezTo>
                  <a:pt x="7247" y="41143"/>
                  <a:pt x="7225" y="41126"/>
                  <a:pt x="7202" y="41122"/>
                </a:cubicBezTo>
                <a:close/>
                <a:moveTo>
                  <a:pt x="13198" y="41082"/>
                </a:moveTo>
                <a:cubicBezTo>
                  <a:pt x="13217" y="41082"/>
                  <a:pt x="13232" y="41110"/>
                  <a:pt x="13232" y="41188"/>
                </a:cubicBezTo>
                <a:cubicBezTo>
                  <a:pt x="13232" y="41188"/>
                  <a:pt x="13193" y="41231"/>
                  <a:pt x="13166" y="41231"/>
                </a:cubicBezTo>
                <a:cubicBezTo>
                  <a:pt x="13153" y="41231"/>
                  <a:pt x="13143" y="41221"/>
                  <a:pt x="13143" y="41188"/>
                </a:cubicBezTo>
                <a:cubicBezTo>
                  <a:pt x="13143" y="41136"/>
                  <a:pt x="13173" y="41082"/>
                  <a:pt x="13198" y="41082"/>
                </a:cubicBezTo>
                <a:close/>
                <a:moveTo>
                  <a:pt x="10438" y="41283"/>
                </a:moveTo>
                <a:cubicBezTo>
                  <a:pt x="10438" y="41284"/>
                  <a:pt x="10437" y="41284"/>
                  <a:pt x="10437" y="41285"/>
                </a:cubicBezTo>
                <a:cubicBezTo>
                  <a:pt x="10437" y="41285"/>
                  <a:pt x="10438" y="41285"/>
                  <a:pt x="10438" y="41285"/>
                </a:cubicBezTo>
                <a:lnTo>
                  <a:pt x="10438" y="41285"/>
                </a:lnTo>
                <a:cubicBezTo>
                  <a:pt x="10438" y="41284"/>
                  <a:pt x="10438" y="41284"/>
                  <a:pt x="10438" y="41283"/>
                </a:cubicBezTo>
                <a:close/>
                <a:moveTo>
                  <a:pt x="8995" y="41163"/>
                </a:moveTo>
                <a:cubicBezTo>
                  <a:pt x="9032" y="41163"/>
                  <a:pt x="9050" y="41217"/>
                  <a:pt x="9085" y="41217"/>
                </a:cubicBezTo>
                <a:cubicBezTo>
                  <a:pt x="9098" y="41217"/>
                  <a:pt x="9113" y="41209"/>
                  <a:pt x="9132" y="41188"/>
                </a:cubicBezTo>
                <a:lnTo>
                  <a:pt x="9132" y="41188"/>
                </a:lnTo>
                <a:cubicBezTo>
                  <a:pt x="9132" y="41244"/>
                  <a:pt x="9071" y="41297"/>
                  <a:pt x="9019" y="41297"/>
                </a:cubicBezTo>
                <a:cubicBezTo>
                  <a:pt x="8980" y="41297"/>
                  <a:pt x="8946" y="41268"/>
                  <a:pt x="8946" y="41188"/>
                </a:cubicBezTo>
                <a:cubicBezTo>
                  <a:pt x="8966" y="41170"/>
                  <a:pt x="8981" y="41163"/>
                  <a:pt x="8995" y="41163"/>
                </a:cubicBezTo>
                <a:close/>
                <a:moveTo>
                  <a:pt x="10438" y="41285"/>
                </a:moveTo>
                <a:cubicBezTo>
                  <a:pt x="10442" y="41326"/>
                  <a:pt x="10452" y="41428"/>
                  <a:pt x="10485" y="41428"/>
                </a:cubicBezTo>
                <a:cubicBezTo>
                  <a:pt x="10498" y="41428"/>
                  <a:pt x="10514" y="41413"/>
                  <a:pt x="10534" y="41375"/>
                </a:cubicBezTo>
                <a:cubicBezTo>
                  <a:pt x="10534" y="41286"/>
                  <a:pt x="10534" y="41285"/>
                  <a:pt x="10438" y="41285"/>
                </a:cubicBezTo>
                <a:close/>
                <a:moveTo>
                  <a:pt x="6247" y="41285"/>
                </a:moveTo>
                <a:lnTo>
                  <a:pt x="6247" y="41375"/>
                </a:lnTo>
                <a:lnTo>
                  <a:pt x="6247" y="41472"/>
                </a:lnTo>
                <a:cubicBezTo>
                  <a:pt x="6247" y="41451"/>
                  <a:pt x="6247" y="41443"/>
                  <a:pt x="6246" y="41443"/>
                </a:cubicBezTo>
                <a:cubicBezTo>
                  <a:pt x="6244" y="41443"/>
                  <a:pt x="6234" y="41497"/>
                  <a:pt x="6198" y="41497"/>
                </a:cubicBezTo>
                <a:cubicBezTo>
                  <a:pt x="6186" y="41497"/>
                  <a:pt x="6170" y="41490"/>
                  <a:pt x="6150" y="41472"/>
                </a:cubicBezTo>
                <a:cubicBezTo>
                  <a:pt x="6124" y="41498"/>
                  <a:pt x="6106" y="41509"/>
                  <a:pt x="6093" y="41509"/>
                </a:cubicBezTo>
                <a:cubicBezTo>
                  <a:pt x="6061" y="41509"/>
                  <a:pt x="6061" y="41444"/>
                  <a:pt x="6061" y="41375"/>
                </a:cubicBezTo>
                <a:cubicBezTo>
                  <a:pt x="6061" y="41375"/>
                  <a:pt x="6101" y="41335"/>
                  <a:pt x="6127" y="41335"/>
                </a:cubicBezTo>
                <a:cubicBezTo>
                  <a:pt x="6140" y="41335"/>
                  <a:pt x="6150" y="41345"/>
                  <a:pt x="6150" y="41375"/>
                </a:cubicBezTo>
                <a:cubicBezTo>
                  <a:pt x="6061" y="41375"/>
                  <a:pt x="6150" y="41472"/>
                  <a:pt x="6150" y="41472"/>
                </a:cubicBezTo>
                <a:cubicBezTo>
                  <a:pt x="6150" y="41375"/>
                  <a:pt x="6150" y="41375"/>
                  <a:pt x="6247" y="41285"/>
                </a:cubicBezTo>
                <a:close/>
                <a:moveTo>
                  <a:pt x="6709" y="41748"/>
                </a:moveTo>
                <a:cubicBezTo>
                  <a:pt x="6709" y="41770"/>
                  <a:pt x="6715" y="41777"/>
                  <a:pt x="6723" y="41777"/>
                </a:cubicBezTo>
                <a:cubicBezTo>
                  <a:pt x="6737" y="41777"/>
                  <a:pt x="6758" y="41757"/>
                  <a:pt x="6776" y="41757"/>
                </a:cubicBezTo>
                <a:cubicBezTo>
                  <a:pt x="6793" y="41757"/>
                  <a:pt x="6806" y="41775"/>
                  <a:pt x="6806" y="41844"/>
                </a:cubicBezTo>
                <a:cubicBezTo>
                  <a:pt x="6759" y="41844"/>
                  <a:pt x="6735" y="41866"/>
                  <a:pt x="6722" y="41866"/>
                </a:cubicBezTo>
                <a:cubicBezTo>
                  <a:pt x="6709" y="41866"/>
                  <a:pt x="6709" y="41843"/>
                  <a:pt x="6709" y="41748"/>
                </a:cubicBezTo>
                <a:close/>
                <a:moveTo>
                  <a:pt x="7988" y="41789"/>
                </a:moveTo>
                <a:cubicBezTo>
                  <a:pt x="8042" y="41789"/>
                  <a:pt x="8111" y="41879"/>
                  <a:pt x="8111" y="41934"/>
                </a:cubicBezTo>
                <a:cubicBezTo>
                  <a:pt x="8046" y="41934"/>
                  <a:pt x="7985" y="41894"/>
                  <a:pt x="7951" y="41894"/>
                </a:cubicBezTo>
                <a:cubicBezTo>
                  <a:pt x="7935" y="41894"/>
                  <a:pt x="7925" y="41904"/>
                  <a:pt x="7925" y="41934"/>
                </a:cubicBezTo>
                <a:cubicBezTo>
                  <a:pt x="7925" y="41826"/>
                  <a:pt x="7953" y="41789"/>
                  <a:pt x="7988" y="41789"/>
                </a:cubicBezTo>
                <a:close/>
                <a:moveTo>
                  <a:pt x="8244" y="41808"/>
                </a:moveTo>
                <a:cubicBezTo>
                  <a:pt x="8274" y="41808"/>
                  <a:pt x="8297" y="41836"/>
                  <a:pt x="8297" y="41934"/>
                </a:cubicBezTo>
                <a:cubicBezTo>
                  <a:pt x="8276" y="41914"/>
                  <a:pt x="8260" y="41908"/>
                  <a:pt x="8246" y="41908"/>
                </a:cubicBezTo>
                <a:cubicBezTo>
                  <a:pt x="8219" y="41908"/>
                  <a:pt x="8203" y="41931"/>
                  <a:pt x="8183" y="41931"/>
                </a:cubicBezTo>
                <a:cubicBezTo>
                  <a:pt x="8166" y="41931"/>
                  <a:pt x="8148" y="41916"/>
                  <a:pt x="8120" y="41863"/>
                </a:cubicBezTo>
                <a:lnTo>
                  <a:pt x="8120" y="41863"/>
                </a:lnTo>
                <a:cubicBezTo>
                  <a:pt x="8121" y="41863"/>
                  <a:pt x="8122" y="41863"/>
                  <a:pt x="8122" y="41863"/>
                </a:cubicBezTo>
                <a:cubicBezTo>
                  <a:pt x="8146" y="41863"/>
                  <a:pt x="8202" y="41808"/>
                  <a:pt x="8244" y="41808"/>
                </a:cubicBezTo>
                <a:close/>
                <a:moveTo>
                  <a:pt x="9016" y="41766"/>
                </a:moveTo>
                <a:lnTo>
                  <a:pt x="9016" y="41766"/>
                </a:lnTo>
                <a:cubicBezTo>
                  <a:pt x="9026" y="41850"/>
                  <a:pt x="9132" y="41866"/>
                  <a:pt x="9132" y="41934"/>
                </a:cubicBezTo>
                <a:cubicBezTo>
                  <a:pt x="9132" y="41973"/>
                  <a:pt x="9128" y="41988"/>
                  <a:pt x="9122" y="41988"/>
                </a:cubicBezTo>
                <a:cubicBezTo>
                  <a:pt x="9105" y="41988"/>
                  <a:pt x="9070" y="41880"/>
                  <a:pt x="9053" y="41880"/>
                </a:cubicBezTo>
                <a:cubicBezTo>
                  <a:pt x="9047" y="41880"/>
                  <a:pt x="9043" y="41894"/>
                  <a:pt x="9043" y="41934"/>
                </a:cubicBezTo>
                <a:cubicBezTo>
                  <a:pt x="8984" y="41879"/>
                  <a:pt x="8997" y="41822"/>
                  <a:pt x="9016" y="41766"/>
                </a:cubicBezTo>
                <a:close/>
                <a:moveTo>
                  <a:pt x="6620" y="41844"/>
                </a:moveTo>
                <a:lnTo>
                  <a:pt x="6709" y="42031"/>
                </a:lnTo>
                <a:lnTo>
                  <a:pt x="6620" y="42031"/>
                </a:lnTo>
                <a:lnTo>
                  <a:pt x="6620" y="41844"/>
                </a:lnTo>
                <a:close/>
                <a:moveTo>
                  <a:pt x="6993" y="41747"/>
                </a:moveTo>
                <a:cubicBezTo>
                  <a:pt x="7082" y="41844"/>
                  <a:pt x="7179" y="41747"/>
                  <a:pt x="7179" y="41934"/>
                </a:cubicBezTo>
                <a:cubicBezTo>
                  <a:pt x="7164" y="41949"/>
                  <a:pt x="7152" y="41955"/>
                  <a:pt x="7141" y="41955"/>
                </a:cubicBezTo>
                <a:cubicBezTo>
                  <a:pt x="7100" y="41955"/>
                  <a:pt x="7088" y="41869"/>
                  <a:pt x="7084" y="41869"/>
                </a:cubicBezTo>
                <a:cubicBezTo>
                  <a:pt x="7082" y="41869"/>
                  <a:pt x="7082" y="41886"/>
                  <a:pt x="7082" y="41934"/>
                </a:cubicBezTo>
                <a:cubicBezTo>
                  <a:pt x="7269" y="42120"/>
                  <a:pt x="7365" y="42031"/>
                  <a:pt x="7552" y="42120"/>
                </a:cubicBezTo>
                <a:cubicBezTo>
                  <a:pt x="7457" y="42215"/>
                  <a:pt x="7362" y="42239"/>
                  <a:pt x="7267" y="42239"/>
                </a:cubicBezTo>
                <a:cubicBezTo>
                  <a:pt x="7175" y="42239"/>
                  <a:pt x="7084" y="42217"/>
                  <a:pt x="6993" y="42217"/>
                </a:cubicBezTo>
                <a:lnTo>
                  <a:pt x="6993" y="41747"/>
                </a:lnTo>
                <a:close/>
                <a:moveTo>
                  <a:pt x="9008" y="42083"/>
                </a:moveTo>
                <a:cubicBezTo>
                  <a:pt x="9043" y="42083"/>
                  <a:pt x="9043" y="42148"/>
                  <a:pt x="9043" y="42217"/>
                </a:cubicBezTo>
                <a:cubicBezTo>
                  <a:pt x="9043" y="42243"/>
                  <a:pt x="9043" y="42254"/>
                  <a:pt x="9040" y="42254"/>
                </a:cubicBezTo>
                <a:cubicBezTo>
                  <a:pt x="9035" y="42254"/>
                  <a:pt x="9015" y="42189"/>
                  <a:pt x="8946" y="42120"/>
                </a:cubicBezTo>
                <a:cubicBezTo>
                  <a:pt x="8974" y="42094"/>
                  <a:pt x="8994" y="42083"/>
                  <a:pt x="9008" y="42083"/>
                </a:cubicBezTo>
                <a:close/>
                <a:moveTo>
                  <a:pt x="7738" y="42031"/>
                </a:moveTo>
                <a:lnTo>
                  <a:pt x="7738" y="42031"/>
                </a:lnTo>
                <a:cubicBezTo>
                  <a:pt x="7738" y="42076"/>
                  <a:pt x="7785" y="42076"/>
                  <a:pt x="7831" y="42076"/>
                </a:cubicBezTo>
                <a:cubicBezTo>
                  <a:pt x="7878" y="42076"/>
                  <a:pt x="7925" y="42076"/>
                  <a:pt x="7925" y="42120"/>
                </a:cubicBezTo>
                <a:cubicBezTo>
                  <a:pt x="7828" y="42120"/>
                  <a:pt x="7925" y="42217"/>
                  <a:pt x="7925" y="42307"/>
                </a:cubicBezTo>
                <a:lnTo>
                  <a:pt x="7828" y="42307"/>
                </a:lnTo>
                <a:cubicBezTo>
                  <a:pt x="7828" y="42169"/>
                  <a:pt x="7805" y="42169"/>
                  <a:pt x="7783" y="42169"/>
                </a:cubicBezTo>
                <a:cubicBezTo>
                  <a:pt x="7761" y="42169"/>
                  <a:pt x="7738" y="42169"/>
                  <a:pt x="7738" y="42031"/>
                </a:cubicBezTo>
                <a:close/>
                <a:moveTo>
                  <a:pt x="7943" y="42177"/>
                </a:moveTo>
                <a:cubicBezTo>
                  <a:pt x="7970" y="42177"/>
                  <a:pt x="8014" y="42244"/>
                  <a:pt x="8014" y="42307"/>
                </a:cubicBezTo>
                <a:lnTo>
                  <a:pt x="7925" y="42217"/>
                </a:lnTo>
                <a:cubicBezTo>
                  <a:pt x="7925" y="42189"/>
                  <a:pt x="7932" y="42177"/>
                  <a:pt x="7943" y="42177"/>
                </a:cubicBezTo>
                <a:close/>
                <a:moveTo>
                  <a:pt x="8156" y="42053"/>
                </a:moveTo>
                <a:cubicBezTo>
                  <a:pt x="8178" y="42053"/>
                  <a:pt x="8200" y="42076"/>
                  <a:pt x="8200" y="42120"/>
                </a:cubicBezTo>
                <a:cubicBezTo>
                  <a:pt x="8200" y="42217"/>
                  <a:pt x="8111" y="42217"/>
                  <a:pt x="8111" y="42307"/>
                </a:cubicBezTo>
                <a:lnTo>
                  <a:pt x="8111" y="42120"/>
                </a:lnTo>
                <a:cubicBezTo>
                  <a:pt x="8111" y="42076"/>
                  <a:pt x="8133" y="42053"/>
                  <a:pt x="8156" y="42053"/>
                </a:cubicBezTo>
                <a:close/>
                <a:moveTo>
                  <a:pt x="9229" y="42120"/>
                </a:moveTo>
                <a:cubicBezTo>
                  <a:pt x="9229" y="42217"/>
                  <a:pt x="9319" y="42217"/>
                  <a:pt x="9319" y="42307"/>
                </a:cubicBezTo>
                <a:cubicBezTo>
                  <a:pt x="9229" y="42307"/>
                  <a:pt x="9229" y="42307"/>
                  <a:pt x="9229" y="42217"/>
                </a:cubicBezTo>
                <a:lnTo>
                  <a:pt x="9229" y="42120"/>
                </a:lnTo>
                <a:close/>
                <a:moveTo>
                  <a:pt x="8670" y="42120"/>
                </a:moveTo>
                <a:cubicBezTo>
                  <a:pt x="8760" y="42120"/>
                  <a:pt x="8760" y="42120"/>
                  <a:pt x="8856" y="42217"/>
                </a:cubicBezTo>
                <a:cubicBezTo>
                  <a:pt x="8800" y="42269"/>
                  <a:pt x="8777" y="42324"/>
                  <a:pt x="8749" y="42324"/>
                </a:cubicBezTo>
                <a:cubicBezTo>
                  <a:pt x="8729" y="42324"/>
                  <a:pt x="8708" y="42295"/>
                  <a:pt x="8670" y="42217"/>
                </a:cubicBezTo>
                <a:lnTo>
                  <a:pt x="8670" y="42217"/>
                </a:lnTo>
                <a:cubicBezTo>
                  <a:pt x="8670" y="42217"/>
                  <a:pt x="8710" y="42257"/>
                  <a:pt x="8736" y="42257"/>
                </a:cubicBezTo>
                <a:cubicBezTo>
                  <a:pt x="8750" y="42257"/>
                  <a:pt x="8760" y="42247"/>
                  <a:pt x="8760" y="42217"/>
                </a:cubicBezTo>
                <a:lnTo>
                  <a:pt x="8760" y="42217"/>
                </a:lnTo>
                <a:cubicBezTo>
                  <a:pt x="8760" y="42217"/>
                  <a:pt x="8738" y="42239"/>
                  <a:pt x="8716" y="42239"/>
                </a:cubicBezTo>
                <a:cubicBezTo>
                  <a:pt x="8693" y="42239"/>
                  <a:pt x="8670" y="42215"/>
                  <a:pt x="8670" y="42120"/>
                </a:cubicBezTo>
                <a:close/>
                <a:moveTo>
                  <a:pt x="10161" y="43052"/>
                </a:moveTo>
                <a:cubicBezTo>
                  <a:pt x="10166" y="43066"/>
                  <a:pt x="10170" y="43079"/>
                  <a:pt x="10175" y="43090"/>
                </a:cubicBezTo>
                <a:lnTo>
                  <a:pt x="10175" y="43090"/>
                </a:lnTo>
                <a:cubicBezTo>
                  <a:pt x="10196" y="43052"/>
                  <a:pt x="10226" y="43052"/>
                  <a:pt x="10161" y="43052"/>
                </a:cubicBezTo>
                <a:close/>
                <a:moveTo>
                  <a:pt x="11686" y="43315"/>
                </a:moveTo>
                <a:cubicBezTo>
                  <a:pt x="11676" y="43315"/>
                  <a:pt x="11665" y="43321"/>
                  <a:pt x="11652" y="43335"/>
                </a:cubicBezTo>
                <a:cubicBezTo>
                  <a:pt x="11652" y="43424"/>
                  <a:pt x="11741" y="43425"/>
                  <a:pt x="11741" y="43520"/>
                </a:cubicBezTo>
                <a:lnTo>
                  <a:pt x="11741" y="43520"/>
                </a:lnTo>
                <a:cubicBezTo>
                  <a:pt x="11741" y="43502"/>
                  <a:pt x="11739" y="43315"/>
                  <a:pt x="11686" y="43315"/>
                </a:cubicBezTo>
                <a:close/>
                <a:moveTo>
                  <a:pt x="11741" y="43520"/>
                </a:moveTo>
                <a:cubicBezTo>
                  <a:pt x="11741" y="43521"/>
                  <a:pt x="11741" y="43522"/>
                  <a:pt x="11741" y="43522"/>
                </a:cubicBezTo>
                <a:lnTo>
                  <a:pt x="11741" y="43522"/>
                </a:lnTo>
                <a:cubicBezTo>
                  <a:pt x="11741" y="43521"/>
                  <a:pt x="11741" y="43521"/>
                  <a:pt x="11741" y="43520"/>
                </a:cubicBezTo>
                <a:close/>
                <a:moveTo>
                  <a:pt x="14306" y="44008"/>
                </a:moveTo>
                <a:cubicBezTo>
                  <a:pt x="14328" y="44008"/>
                  <a:pt x="14351" y="44032"/>
                  <a:pt x="14351" y="44081"/>
                </a:cubicBezTo>
                <a:cubicBezTo>
                  <a:pt x="14351" y="44081"/>
                  <a:pt x="14311" y="44121"/>
                  <a:pt x="14284" y="44121"/>
                </a:cubicBezTo>
                <a:cubicBezTo>
                  <a:pt x="14271" y="44121"/>
                  <a:pt x="14261" y="44111"/>
                  <a:pt x="14261" y="44081"/>
                </a:cubicBezTo>
                <a:cubicBezTo>
                  <a:pt x="14261" y="44032"/>
                  <a:pt x="14284" y="44008"/>
                  <a:pt x="14306" y="44008"/>
                </a:cubicBezTo>
                <a:close/>
                <a:moveTo>
                  <a:pt x="17570" y="47501"/>
                </a:moveTo>
                <a:cubicBezTo>
                  <a:pt x="17582" y="47501"/>
                  <a:pt x="17597" y="47508"/>
                  <a:pt x="17616" y="47525"/>
                </a:cubicBezTo>
                <a:lnTo>
                  <a:pt x="17616" y="47711"/>
                </a:lnTo>
                <a:cubicBezTo>
                  <a:pt x="17616" y="47711"/>
                  <a:pt x="17591" y="47737"/>
                  <a:pt x="17566" y="47737"/>
                </a:cubicBezTo>
                <a:cubicBezTo>
                  <a:pt x="17542" y="47737"/>
                  <a:pt x="17519" y="47713"/>
                  <a:pt x="17519" y="47622"/>
                </a:cubicBezTo>
                <a:cubicBezTo>
                  <a:pt x="17519" y="47622"/>
                  <a:pt x="17519" y="47501"/>
                  <a:pt x="17570" y="47501"/>
                </a:cubicBezTo>
                <a:close/>
                <a:moveTo>
                  <a:pt x="17333" y="47622"/>
                </a:moveTo>
                <a:cubicBezTo>
                  <a:pt x="17333" y="47711"/>
                  <a:pt x="17333" y="47808"/>
                  <a:pt x="17430" y="47808"/>
                </a:cubicBezTo>
                <a:cubicBezTo>
                  <a:pt x="17333" y="47808"/>
                  <a:pt x="17333" y="47898"/>
                  <a:pt x="17333" y="47898"/>
                </a:cubicBezTo>
                <a:cubicBezTo>
                  <a:pt x="17333" y="47835"/>
                  <a:pt x="17288" y="47768"/>
                  <a:pt x="17262" y="47768"/>
                </a:cubicBezTo>
                <a:cubicBezTo>
                  <a:pt x="17251" y="47768"/>
                  <a:pt x="17243" y="47780"/>
                  <a:pt x="17243" y="47808"/>
                </a:cubicBezTo>
                <a:lnTo>
                  <a:pt x="17243" y="47898"/>
                </a:lnTo>
                <a:lnTo>
                  <a:pt x="17243" y="47995"/>
                </a:lnTo>
                <a:lnTo>
                  <a:pt x="17146" y="47995"/>
                </a:lnTo>
                <a:lnTo>
                  <a:pt x="17146" y="47711"/>
                </a:lnTo>
                <a:cubicBezTo>
                  <a:pt x="17146" y="47622"/>
                  <a:pt x="17243" y="47622"/>
                  <a:pt x="17243" y="47622"/>
                </a:cubicBezTo>
                <a:close/>
                <a:moveTo>
                  <a:pt x="17430" y="47898"/>
                </a:moveTo>
                <a:lnTo>
                  <a:pt x="17430" y="47995"/>
                </a:lnTo>
                <a:cubicBezTo>
                  <a:pt x="17430" y="48039"/>
                  <a:pt x="17405" y="48062"/>
                  <a:pt x="17381" y="48062"/>
                </a:cubicBezTo>
                <a:cubicBezTo>
                  <a:pt x="17357" y="48062"/>
                  <a:pt x="17333" y="48039"/>
                  <a:pt x="17333" y="47995"/>
                </a:cubicBezTo>
                <a:cubicBezTo>
                  <a:pt x="17333" y="47995"/>
                  <a:pt x="17430" y="47995"/>
                  <a:pt x="17430" y="47898"/>
                </a:cubicBezTo>
                <a:close/>
                <a:moveTo>
                  <a:pt x="17235" y="48254"/>
                </a:moveTo>
                <a:cubicBezTo>
                  <a:pt x="17202" y="48265"/>
                  <a:pt x="17171" y="48271"/>
                  <a:pt x="17146" y="48271"/>
                </a:cubicBezTo>
                <a:cubicBezTo>
                  <a:pt x="17201" y="48271"/>
                  <a:pt x="17225" y="48271"/>
                  <a:pt x="17235" y="48254"/>
                </a:cubicBezTo>
                <a:close/>
                <a:moveTo>
                  <a:pt x="18548" y="49113"/>
                </a:moveTo>
                <a:cubicBezTo>
                  <a:pt x="18637" y="49202"/>
                  <a:pt x="18734" y="49299"/>
                  <a:pt x="18734" y="49389"/>
                </a:cubicBezTo>
                <a:lnTo>
                  <a:pt x="18734" y="49486"/>
                </a:lnTo>
                <a:cubicBezTo>
                  <a:pt x="18734" y="49389"/>
                  <a:pt x="18637" y="49299"/>
                  <a:pt x="18548" y="49299"/>
                </a:cubicBezTo>
                <a:lnTo>
                  <a:pt x="18548" y="49113"/>
                </a:lnTo>
                <a:close/>
                <a:moveTo>
                  <a:pt x="22056" y="49803"/>
                </a:moveTo>
                <a:cubicBezTo>
                  <a:pt x="22074" y="49803"/>
                  <a:pt x="22089" y="49840"/>
                  <a:pt x="22089" y="49948"/>
                </a:cubicBezTo>
                <a:cubicBezTo>
                  <a:pt x="22089" y="50003"/>
                  <a:pt x="22057" y="50057"/>
                  <a:pt x="22030" y="50057"/>
                </a:cubicBezTo>
                <a:cubicBezTo>
                  <a:pt x="22010" y="50057"/>
                  <a:pt x="21992" y="50027"/>
                  <a:pt x="21992" y="49948"/>
                </a:cubicBezTo>
                <a:cubicBezTo>
                  <a:pt x="21992" y="49893"/>
                  <a:pt x="22028" y="49803"/>
                  <a:pt x="22056" y="49803"/>
                </a:cubicBezTo>
                <a:close/>
                <a:moveTo>
                  <a:pt x="16684" y="49858"/>
                </a:moveTo>
                <a:cubicBezTo>
                  <a:pt x="16736" y="50019"/>
                  <a:pt x="16665" y="50119"/>
                  <a:pt x="16613" y="50119"/>
                </a:cubicBezTo>
                <a:cubicBezTo>
                  <a:pt x="16576" y="50119"/>
                  <a:pt x="16550" y="50067"/>
                  <a:pt x="16587" y="49948"/>
                </a:cubicBezTo>
                <a:cubicBezTo>
                  <a:pt x="16587" y="49928"/>
                  <a:pt x="16592" y="49922"/>
                  <a:pt x="16599" y="49922"/>
                </a:cubicBezTo>
                <a:cubicBezTo>
                  <a:pt x="16613" y="49922"/>
                  <a:pt x="16636" y="49945"/>
                  <a:pt x="16654" y="49945"/>
                </a:cubicBezTo>
                <a:cubicBezTo>
                  <a:pt x="16671" y="49945"/>
                  <a:pt x="16684" y="49927"/>
                  <a:pt x="16684" y="49858"/>
                </a:cubicBezTo>
                <a:close/>
                <a:moveTo>
                  <a:pt x="18361" y="50045"/>
                </a:moveTo>
                <a:cubicBezTo>
                  <a:pt x="18398" y="50045"/>
                  <a:pt x="18420" y="50140"/>
                  <a:pt x="18440" y="50232"/>
                </a:cubicBezTo>
                <a:lnTo>
                  <a:pt x="18440" y="50232"/>
                </a:lnTo>
                <a:cubicBezTo>
                  <a:pt x="18416" y="50163"/>
                  <a:pt x="18361" y="50190"/>
                  <a:pt x="18361" y="50045"/>
                </a:cubicBezTo>
                <a:close/>
                <a:moveTo>
                  <a:pt x="13232" y="50321"/>
                </a:moveTo>
                <a:cubicBezTo>
                  <a:pt x="13232" y="50321"/>
                  <a:pt x="13193" y="50364"/>
                  <a:pt x="13166" y="50364"/>
                </a:cubicBezTo>
                <a:cubicBezTo>
                  <a:pt x="13153" y="50364"/>
                  <a:pt x="13143" y="50353"/>
                  <a:pt x="13143" y="50321"/>
                </a:cubicBezTo>
                <a:close/>
                <a:moveTo>
                  <a:pt x="12770" y="50231"/>
                </a:moveTo>
                <a:lnTo>
                  <a:pt x="12770" y="50321"/>
                </a:lnTo>
                <a:lnTo>
                  <a:pt x="12770" y="50418"/>
                </a:lnTo>
                <a:cubicBezTo>
                  <a:pt x="12770" y="50418"/>
                  <a:pt x="12673" y="50321"/>
                  <a:pt x="12673" y="50231"/>
                </a:cubicBezTo>
                <a:close/>
                <a:moveTo>
                  <a:pt x="12957" y="50231"/>
                </a:moveTo>
                <a:cubicBezTo>
                  <a:pt x="12957" y="50321"/>
                  <a:pt x="13046" y="50321"/>
                  <a:pt x="13046" y="50321"/>
                </a:cubicBezTo>
                <a:cubicBezTo>
                  <a:pt x="12974" y="50321"/>
                  <a:pt x="12960" y="50442"/>
                  <a:pt x="12906" y="50442"/>
                </a:cubicBezTo>
                <a:cubicBezTo>
                  <a:pt x="12894" y="50442"/>
                  <a:pt x="12878" y="50435"/>
                  <a:pt x="12860" y="50418"/>
                </a:cubicBezTo>
                <a:lnTo>
                  <a:pt x="12860" y="50231"/>
                </a:lnTo>
                <a:close/>
                <a:moveTo>
                  <a:pt x="13656" y="50820"/>
                </a:moveTo>
                <a:cubicBezTo>
                  <a:pt x="13684" y="50820"/>
                  <a:pt x="13702" y="50854"/>
                  <a:pt x="13702" y="50977"/>
                </a:cubicBezTo>
                <a:cubicBezTo>
                  <a:pt x="13679" y="50954"/>
                  <a:pt x="13662" y="50947"/>
                  <a:pt x="13647" y="50947"/>
                </a:cubicBezTo>
                <a:cubicBezTo>
                  <a:pt x="13623" y="50947"/>
                  <a:pt x="13607" y="50967"/>
                  <a:pt x="13588" y="50967"/>
                </a:cubicBezTo>
                <a:cubicBezTo>
                  <a:pt x="13570" y="50967"/>
                  <a:pt x="13549" y="50949"/>
                  <a:pt x="13516" y="50880"/>
                </a:cubicBezTo>
                <a:cubicBezTo>
                  <a:pt x="13567" y="50880"/>
                  <a:pt x="13620" y="50820"/>
                  <a:pt x="13656" y="50820"/>
                </a:cubicBezTo>
                <a:close/>
                <a:moveTo>
                  <a:pt x="15225" y="50839"/>
                </a:moveTo>
                <a:cubicBezTo>
                  <a:pt x="15305" y="50839"/>
                  <a:pt x="15379" y="51009"/>
                  <a:pt x="15379" y="51066"/>
                </a:cubicBezTo>
                <a:cubicBezTo>
                  <a:pt x="15315" y="51066"/>
                  <a:pt x="15254" y="50983"/>
                  <a:pt x="15191" y="50983"/>
                </a:cubicBezTo>
                <a:cubicBezTo>
                  <a:pt x="15160" y="50983"/>
                  <a:pt x="15128" y="51004"/>
                  <a:pt x="15096" y="51066"/>
                </a:cubicBezTo>
                <a:cubicBezTo>
                  <a:pt x="15132" y="50897"/>
                  <a:pt x="15179" y="50839"/>
                  <a:pt x="15225" y="50839"/>
                </a:cubicBezTo>
                <a:close/>
                <a:moveTo>
                  <a:pt x="15599" y="50897"/>
                </a:moveTo>
                <a:cubicBezTo>
                  <a:pt x="15633" y="50897"/>
                  <a:pt x="15655" y="50936"/>
                  <a:pt x="15655" y="51066"/>
                </a:cubicBezTo>
                <a:cubicBezTo>
                  <a:pt x="15642" y="51053"/>
                  <a:pt x="15628" y="51047"/>
                  <a:pt x="15614" y="51047"/>
                </a:cubicBezTo>
                <a:cubicBezTo>
                  <a:pt x="15569" y="51047"/>
                  <a:pt x="15523" y="51103"/>
                  <a:pt x="15477" y="51103"/>
                </a:cubicBezTo>
                <a:cubicBezTo>
                  <a:pt x="15444" y="51103"/>
                  <a:pt x="15411" y="51074"/>
                  <a:pt x="15379" y="50977"/>
                </a:cubicBezTo>
                <a:lnTo>
                  <a:pt x="15379" y="50977"/>
                </a:lnTo>
                <a:cubicBezTo>
                  <a:pt x="15390" y="50987"/>
                  <a:pt x="15401" y="50991"/>
                  <a:pt x="15413" y="50991"/>
                </a:cubicBezTo>
                <a:cubicBezTo>
                  <a:pt x="15471" y="50991"/>
                  <a:pt x="15548" y="50897"/>
                  <a:pt x="15599" y="50897"/>
                </a:cubicBezTo>
                <a:close/>
                <a:moveTo>
                  <a:pt x="13419" y="50880"/>
                </a:moveTo>
                <a:cubicBezTo>
                  <a:pt x="13419" y="50977"/>
                  <a:pt x="13516" y="50977"/>
                  <a:pt x="13516" y="51163"/>
                </a:cubicBezTo>
                <a:lnTo>
                  <a:pt x="13419" y="51163"/>
                </a:lnTo>
                <a:lnTo>
                  <a:pt x="13419" y="50880"/>
                </a:lnTo>
                <a:close/>
                <a:moveTo>
                  <a:pt x="16202" y="51402"/>
                </a:moveTo>
                <a:cubicBezTo>
                  <a:pt x="16263" y="51402"/>
                  <a:pt x="16311" y="51467"/>
                  <a:pt x="16311" y="51536"/>
                </a:cubicBezTo>
                <a:cubicBezTo>
                  <a:pt x="16263" y="51487"/>
                  <a:pt x="16216" y="51487"/>
                  <a:pt x="16182" y="51487"/>
                </a:cubicBezTo>
                <a:cubicBezTo>
                  <a:pt x="16147" y="51487"/>
                  <a:pt x="16125" y="51487"/>
                  <a:pt x="16125" y="51439"/>
                </a:cubicBezTo>
                <a:cubicBezTo>
                  <a:pt x="16151" y="51413"/>
                  <a:pt x="16178" y="51402"/>
                  <a:pt x="16202" y="51402"/>
                </a:cubicBezTo>
                <a:close/>
                <a:moveTo>
                  <a:pt x="16604" y="51311"/>
                </a:moveTo>
                <a:cubicBezTo>
                  <a:pt x="16632" y="51311"/>
                  <a:pt x="16684" y="51400"/>
                  <a:pt x="16684" y="51536"/>
                </a:cubicBezTo>
                <a:cubicBezTo>
                  <a:pt x="16684" y="51552"/>
                  <a:pt x="16681" y="51559"/>
                  <a:pt x="16675" y="51559"/>
                </a:cubicBezTo>
                <a:cubicBezTo>
                  <a:pt x="16651" y="51559"/>
                  <a:pt x="16587" y="51422"/>
                  <a:pt x="16587" y="51349"/>
                </a:cubicBezTo>
                <a:cubicBezTo>
                  <a:pt x="16587" y="51323"/>
                  <a:pt x="16594" y="51311"/>
                  <a:pt x="16604" y="51311"/>
                </a:cubicBezTo>
                <a:close/>
                <a:moveTo>
                  <a:pt x="14105" y="50858"/>
                </a:moveTo>
                <a:cubicBezTo>
                  <a:pt x="14141" y="50858"/>
                  <a:pt x="14164" y="50882"/>
                  <a:pt x="14164" y="50977"/>
                </a:cubicBezTo>
                <a:cubicBezTo>
                  <a:pt x="14137" y="51062"/>
                  <a:pt x="14118" y="51085"/>
                  <a:pt x="14102" y="51085"/>
                </a:cubicBezTo>
                <a:cubicBezTo>
                  <a:pt x="14082" y="51085"/>
                  <a:pt x="14067" y="51050"/>
                  <a:pt x="14046" y="51050"/>
                </a:cubicBezTo>
                <a:cubicBezTo>
                  <a:pt x="14029" y="51050"/>
                  <a:pt x="14008" y="51074"/>
                  <a:pt x="13978" y="51163"/>
                </a:cubicBezTo>
                <a:cubicBezTo>
                  <a:pt x="14261" y="51349"/>
                  <a:pt x="14448" y="51252"/>
                  <a:pt x="14634" y="51439"/>
                </a:cubicBezTo>
                <a:cubicBezTo>
                  <a:pt x="14553" y="51561"/>
                  <a:pt x="14473" y="51596"/>
                  <a:pt x="14385" y="51596"/>
                </a:cubicBezTo>
                <a:cubicBezTo>
                  <a:pt x="14269" y="51596"/>
                  <a:pt x="14139" y="51536"/>
                  <a:pt x="13978" y="51536"/>
                </a:cubicBezTo>
                <a:cubicBezTo>
                  <a:pt x="13978" y="51252"/>
                  <a:pt x="13888" y="51163"/>
                  <a:pt x="13978" y="50880"/>
                </a:cubicBezTo>
                <a:cubicBezTo>
                  <a:pt x="14025" y="50880"/>
                  <a:pt x="14071" y="50858"/>
                  <a:pt x="14105" y="50858"/>
                </a:cubicBezTo>
                <a:close/>
                <a:moveTo>
                  <a:pt x="15473" y="51277"/>
                </a:moveTo>
                <a:cubicBezTo>
                  <a:pt x="15519" y="51277"/>
                  <a:pt x="15566" y="51301"/>
                  <a:pt x="15566" y="51349"/>
                </a:cubicBezTo>
                <a:cubicBezTo>
                  <a:pt x="15469" y="51439"/>
                  <a:pt x="15469" y="51536"/>
                  <a:pt x="15379" y="51625"/>
                </a:cubicBezTo>
                <a:cubicBezTo>
                  <a:pt x="15469" y="51349"/>
                  <a:pt x="15379" y="51536"/>
                  <a:pt x="15379" y="51349"/>
                </a:cubicBezTo>
                <a:cubicBezTo>
                  <a:pt x="15379" y="51301"/>
                  <a:pt x="15426" y="51277"/>
                  <a:pt x="15473" y="51277"/>
                </a:cubicBezTo>
                <a:close/>
                <a:moveTo>
                  <a:pt x="16870" y="51349"/>
                </a:moveTo>
                <a:cubicBezTo>
                  <a:pt x="16960" y="51439"/>
                  <a:pt x="16960" y="51439"/>
                  <a:pt x="16960" y="51625"/>
                </a:cubicBezTo>
                <a:cubicBezTo>
                  <a:pt x="16870" y="51625"/>
                  <a:pt x="16870" y="51625"/>
                  <a:pt x="16870" y="51439"/>
                </a:cubicBezTo>
                <a:lnTo>
                  <a:pt x="16870" y="51349"/>
                </a:lnTo>
                <a:close/>
                <a:moveTo>
                  <a:pt x="15209" y="51404"/>
                </a:moveTo>
                <a:cubicBezTo>
                  <a:pt x="15234" y="51404"/>
                  <a:pt x="15283" y="51488"/>
                  <a:pt x="15283" y="51625"/>
                </a:cubicBezTo>
                <a:cubicBezTo>
                  <a:pt x="15265" y="51644"/>
                  <a:pt x="15251" y="51652"/>
                  <a:pt x="15240" y="51652"/>
                </a:cubicBezTo>
                <a:cubicBezTo>
                  <a:pt x="15193" y="51652"/>
                  <a:pt x="15193" y="51517"/>
                  <a:pt x="15193" y="51439"/>
                </a:cubicBezTo>
                <a:cubicBezTo>
                  <a:pt x="15193" y="51415"/>
                  <a:pt x="15199" y="51404"/>
                  <a:pt x="15209" y="51404"/>
                </a:cubicBezTo>
                <a:close/>
                <a:moveTo>
                  <a:pt x="14820" y="51252"/>
                </a:moveTo>
                <a:lnTo>
                  <a:pt x="14820" y="51252"/>
                </a:lnTo>
                <a:cubicBezTo>
                  <a:pt x="14914" y="51301"/>
                  <a:pt x="14982" y="51301"/>
                  <a:pt x="15040" y="51301"/>
                </a:cubicBezTo>
                <a:cubicBezTo>
                  <a:pt x="15098" y="51301"/>
                  <a:pt x="15145" y="51301"/>
                  <a:pt x="15193" y="51349"/>
                </a:cubicBezTo>
                <a:cubicBezTo>
                  <a:pt x="15096" y="51349"/>
                  <a:pt x="15096" y="51536"/>
                  <a:pt x="15193" y="51625"/>
                </a:cubicBezTo>
                <a:cubicBezTo>
                  <a:pt x="15128" y="51625"/>
                  <a:pt x="15107" y="51668"/>
                  <a:pt x="15100" y="51668"/>
                </a:cubicBezTo>
                <a:cubicBezTo>
                  <a:pt x="15096" y="51668"/>
                  <a:pt x="15096" y="51658"/>
                  <a:pt x="15096" y="51625"/>
                </a:cubicBezTo>
                <a:cubicBezTo>
                  <a:pt x="15096" y="51439"/>
                  <a:pt x="15050" y="51439"/>
                  <a:pt x="14992" y="51439"/>
                </a:cubicBezTo>
                <a:cubicBezTo>
                  <a:pt x="14934" y="51439"/>
                  <a:pt x="14865" y="51439"/>
                  <a:pt x="14820" y="51252"/>
                </a:cubicBezTo>
                <a:close/>
                <a:moveTo>
                  <a:pt x="16125" y="51536"/>
                </a:moveTo>
                <a:cubicBezTo>
                  <a:pt x="16182" y="51536"/>
                  <a:pt x="16241" y="51572"/>
                  <a:pt x="16277" y="51575"/>
                </a:cubicBezTo>
                <a:lnTo>
                  <a:pt x="16277" y="51575"/>
                </a:lnTo>
                <a:cubicBezTo>
                  <a:pt x="16242" y="51625"/>
                  <a:pt x="16223" y="51681"/>
                  <a:pt x="16200" y="51681"/>
                </a:cubicBezTo>
                <a:cubicBezTo>
                  <a:pt x="16181" y="51681"/>
                  <a:pt x="16160" y="51644"/>
                  <a:pt x="16125" y="51536"/>
                </a:cubicBezTo>
                <a:close/>
                <a:moveTo>
                  <a:pt x="16550" y="51601"/>
                </a:moveTo>
                <a:cubicBezTo>
                  <a:pt x="16624" y="51601"/>
                  <a:pt x="16701" y="51722"/>
                  <a:pt x="16774" y="51722"/>
                </a:cubicBezTo>
                <a:cubicBezTo>
                  <a:pt x="16720" y="51722"/>
                  <a:pt x="16632" y="51820"/>
                  <a:pt x="16570" y="51820"/>
                </a:cubicBezTo>
                <a:cubicBezTo>
                  <a:pt x="16528" y="51820"/>
                  <a:pt x="16498" y="51776"/>
                  <a:pt x="16498" y="51625"/>
                </a:cubicBezTo>
                <a:cubicBezTo>
                  <a:pt x="16515" y="51608"/>
                  <a:pt x="16533" y="51601"/>
                  <a:pt x="16550" y="51601"/>
                </a:cubicBezTo>
                <a:close/>
                <a:moveTo>
                  <a:pt x="17616" y="52281"/>
                </a:moveTo>
                <a:cubicBezTo>
                  <a:pt x="17589" y="52306"/>
                  <a:pt x="17577" y="52339"/>
                  <a:pt x="17574" y="52372"/>
                </a:cubicBezTo>
                <a:lnTo>
                  <a:pt x="17574" y="52372"/>
                </a:lnTo>
                <a:cubicBezTo>
                  <a:pt x="17598" y="52325"/>
                  <a:pt x="17616" y="52281"/>
                  <a:pt x="17616" y="52281"/>
                </a:cubicBezTo>
                <a:close/>
                <a:moveTo>
                  <a:pt x="18265" y="52840"/>
                </a:moveTo>
                <a:cubicBezTo>
                  <a:pt x="18265" y="52885"/>
                  <a:pt x="18242" y="52907"/>
                  <a:pt x="18220" y="52907"/>
                </a:cubicBezTo>
                <a:cubicBezTo>
                  <a:pt x="18197" y="52907"/>
                  <a:pt x="18175" y="52885"/>
                  <a:pt x="18175" y="52840"/>
                </a:cubicBezTo>
                <a:close/>
                <a:moveTo>
                  <a:pt x="19107" y="52840"/>
                </a:moveTo>
                <a:cubicBezTo>
                  <a:pt x="19107" y="52885"/>
                  <a:pt x="19083" y="52907"/>
                  <a:pt x="19047" y="52907"/>
                </a:cubicBezTo>
                <a:cubicBezTo>
                  <a:pt x="19012" y="52907"/>
                  <a:pt x="18965" y="52885"/>
                  <a:pt x="18921" y="52840"/>
                </a:cubicBezTo>
                <a:close/>
                <a:moveTo>
                  <a:pt x="18078" y="52840"/>
                </a:moveTo>
                <a:lnTo>
                  <a:pt x="18078" y="52930"/>
                </a:lnTo>
                <a:cubicBezTo>
                  <a:pt x="18078" y="52930"/>
                  <a:pt x="18078" y="52840"/>
                  <a:pt x="17989" y="52840"/>
                </a:cubicBezTo>
                <a:close/>
                <a:moveTo>
                  <a:pt x="21343" y="54145"/>
                </a:moveTo>
                <a:cubicBezTo>
                  <a:pt x="21343" y="54182"/>
                  <a:pt x="21358" y="54203"/>
                  <a:pt x="21376" y="54223"/>
                </a:cubicBezTo>
                <a:lnTo>
                  <a:pt x="21376" y="54223"/>
                </a:lnTo>
                <a:cubicBezTo>
                  <a:pt x="21365" y="54203"/>
                  <a:pt x="21354" y="54178"/>
                  <a:pt x="21343" y="54145"/>
                </a:cubicBezTo>
                <a:close/>
                <a:moveTo>
                  <a:pt x="21376" y="54223"/>
                </a:moveTo>
                <a:cubicBezTo>
                  <a:pt x="21389" y="54245"/>
                  <a:pt x="21402" y="54260"/>
                  <a:pt x="21416" y="54268"/>
                </a:cubicBezTo>
                <a:lnTo>
                  <a:pt x="21416" y="54268"/>
                </a:lnTo>
                <a:cubicBezTo>
                  <a:pt x="21404" y="54251"/>
                  <a:pt x="21389" y="54237"/>
                  <a:pt x="21376" y="54223"/>
                </a:cubicBezTo>
                <a:close/>
                <a:moveTo>
                  <a:pt x="23518" y="54176"/>
                </a:moveTo>
                <a:cubicBezTo>
                  <a:pt x="23546" y="54176"/>
                  <a:pt x="23580" y="54221"/>
                  <a:pt x="23580" y="54331"/>
                </a:cubicBezTo>
                <a:cubicBezTo>
                  <a:pt x="23580" y="54331"/>
                  <a:pt x="23549" y="54392"/>
                  <a:pt x="23522" y="54392"/>
                </a:cubicBezTo>
                <a:cubicBezTo>
                  <a:pt x="23501" y="54392"/>
                  <a:pt x="23483" y="54357"/>
                  <a:pt x="23483" y="54234"/>
                </a:cubicBezTo>
                <a:cubicBezTo>
                  <a:pt x="23483" y="54198"/>
                  <a:pt x="23499" y="54176"/>
                  <a:pt x="23518" y="54176"/>
                </a:cubicBezTo>
                <a:close/>
                <a:moveTo>
                  <a:pt x="24512" y="62062"/>
                </a:moveTo>
                <a:cubicBezTo>
                  <a:pt x="24512" y="62621"/>
                  <a:pt x="24698" y="62621"/>
                  <a:pt x="24788" y="62994"/>
                </a:cubicBezTo>
                <a:cubicBezTo>
                  <a:pt x="24808" y="63014"/>
                  <a:pt x="24823" y="63022"/>
                  <a:pt x="24837" y="63022"/>
                </a:cubicBezTo>
                <a:cubicBezTo>
                  <a:pt x="24888" y="63022"/>
                  <a:pt x="24903" y="62905"/>
                  <a:pt x="24974" y="62905"/>
                </a:cubicBezTo>
                <a:cubicBezTo>
                  <a:pt x="24788" y="62808"/>
                  <a:pt x="24788" y="62435"/>
                  <a:pt x="24601" y="62435"/>
                </a:cubicBezTo>
                <a:cubicBezTo>
                  <a:pt x="24601" y="62159"/>
                  <a:pt x="24698" y="62248"/>
                  <a:pt x="24698" y="62159"/>
                </a:cubicBezTo>
                <a:cubicBezTo>
                  <a:pt x="24698" y="62062"/>
                  <a:pt x="24601" y="62062"/>
                  <a:pt x="24512" y="62062"/>
                </a:cubicBezTo>
                <a:close/>
                <a:moveTo>
                  <a:pt x="17276" y="65325"/>
                </a:moveTo>
                <a:cubicBezTo>
                  <a:pt x="17310" y="65325"/>
                  <a:pt x="17333" y="65372"/>
                  <a:pt x="17333" y="65514"/>
                </a:cubicBezTo>
                <a:cubicBezTo>
                  <a:pt x="17318" y="65498"/>
                  <a:pt x="17306" y="65493"/>
                  <a:pt x="17296" y="65493"/>
                </a:cubicBezTo>
                <a:cubicBezTo>
                  <a:pt x="17264" y="65493"/>
                  <a:pt x="17246" y="65547"/>
                  <a:pt x="17221" y="65547"/>
                </a:cubicBezTo>
                <a:cubicBezTo>
                  <a:pt x="17203" y="65547"/>
                  <a:pt x="17181" y="65518"/>
                  <a:pt x="17146" y="65417"/>
                </a:cubicBezTo>
                <a:cubicBezTo>
                  <a:pt x="17195" y="65372"/>
                  <a:pt x="17241" y="65325"/>
                  <a:pt x="17276" y="65325"/>
                </a:cubicBezTo>
                <a:close/>
                <a:moveTo>
                  <a:pt x="15007" y="65141"/>
                </a:moveTo>
                <a:lnTo>
                  <a:pt x="15007" y="65141"/>
                </a:lnTo>
                <a:cubicBezTo>
                  <a:pt x="15193" y="65230"/>
                  <a:pt x="15283" y="65230"/>
                  <a:pt x="15379" y="65603"/>
                </a:cubicBezTo>
                <a:cubicBezTo>
                  <a:pt x="15283" y="65603"/>
                  <a:pt x="15193" y="65417"/>
                  <a:pt x="15007" y="65417"/>
                </a:cubicBezTo>
                <a:cubicBezTo>
                  <a:pt x="15096" y="65141"/>
                  <a:pt x="15007" y="65230"/>
                  <a:pt x="15007" y="65141"/>
                </a:cubicBezTo>
                <a:close/>
                <a:moveTo>
                  <a:pt x="13776" y="65783"/>
                </a:moveTo>
                <a:cubicBezTo>
                  <a:pt x="13830" y="65783"/>
                  <a:pt x="13888" y="65828"/>
                  <a:pt x="13888" y="65976"/>
                </a:cubicBezTo>
                <a:cubicBezTo>
                  <a:pt x="13888" y="65976"/>
                  <a:pt x="13792" y="65976"/>
                  <a:pt x="13792" y="65886"/>
                </a:cubicBezTo>
                <a:cubicBezTo>
                  <a:pt x="13625" y="65886"/>
                  <a:pt x="13695" y="65783"/>
                  <a:pt x="13776" y="65783"/>
                </a:cubicBezTo>
                <a:close/>
                <a:moveTo>
                  <a:pt x="14046" y="66248"/>
                </a:moveTo>
                <a:cubicBezTo>
                  <a:pt x="14126" y="66248"/>
                  <a:pt x="14164" y="66290"/>
                  <a:pt x="14164" y="66535"/>
                </a:cubicBezTo>
                <a:cubicBezTo>
                  <a:pt x="14134" y="66535"/>
                  <a:pt x="14102" y="66546"/>
                  <a:pt x="14070" y="66546"/>
                </a:cubicBezTo>
                <a:cubicBezTo>
                  <a:pt x="14009" y="66546"/>
                  <a:pt x="13947" y="66504"/>
                  <a:pt x="13888" y="66259"/>
                </a:cubicBezTo>
                <a:cubicBezTo>
                  <a:pt x="13952" y="66259"/>
                  <a:pt x="14005" y="66248"/>
                  <a:pt x="14046" y="66248"/>
                </a:cubicBezTo>
                <a:close/>
                <a:moveTo>
                  <a:pt x="18265" y="66721"/>
                </a:moveTo>
                <a:cubicBezTo>
                  <a:pt x="18361" y="66721"/>
                  <a:pt x="18361" y="66721"/>
                  <a:pt x="18361" y="66908"/>
                </a:cubicBezTo>
                <a:lnTo>
                  <a:pt x="18265" y="66908"/>
                </a:lnTo>
                <a:lnTo>
                  <a:pt x="18265" y="66721"/>
                </a:lnTo>
                <a:close/>
                <a:moveTo>
                  <a:pt x="18280" y="67206"/>
                </a:moveTo>
                <a:cubicBezTo>
                  <a:pt x="18290" y="67236"/>
                  <a:pt x="18302" y="67249"/>
                  <a:pt x="18306" y="67249"/>
                </a:cubicBezTo>
                <a:cubicBezTo>
                  <a:pt x="18311" y="67249"/>
                  <a:pt x="18306" y="67234"/>
                  <a:pt x="18280" y="67206"/>
                </a:cubicBezTo>
                <a:close/>
                <a:moveTo>
                  <a:pt x="23308" y="67559"/>
                </a:moveTo>
                <a:lnTo>
                  <a:pt x="23308" y="67559"/>
                </a:lnTo>
                <a:cubicBezTo>
                  <a:pt x="23304" y="67560"/>
                  <a:pt x="23301" y="67562"/>
                  <a:pt x="23297" y="67564"/>
                </a:cubicBezTo>
                <a:cubicBezTo>
                  <a:pt x="23297" y="67564"/>
                  <a:pt x="23302" y="67564"/>
                  <a:pt x="23310" y="67565"/>
                </a:cubicBezTo>
                <a:lnTo>
                  <a:pt x="23310" y="67565"/>
                </a:lnTo>
                <a:cubicBezTo>
                  <a:pt x="23309" y="67563"/>
                  <a:pt x="23309" y="67561"/>
                  <a:pt x="23308" y="67559"/>
                </a:cubicBezTo>
                <a:close/>
                <a:moveTo>
                  <a:pt x="23310" y="67565"/>
                </a:moveTo>
                <a:cubicBezTo>
                  <a:pt x="23323" y="67610"/>
                  <a:pt x="23347" y="67653"/>
                  <a:pt x="23393" y="67653"/>
                </a:cubicBezTo>
                <a:cubicBezTo>
                  <a:pt x="23393" y="67585"/>
                  <a:pt x="23337" y="67569"/>
                  <a:pt x="23310" y="67565"/>
                </a:cubicBezTo>
                <a:close/>
                <a:moveTo>
                  <a:pt x="17892" y="67467"/>
                </a:moveTo>
                <a:lnTo>
                  <a:pt x="17892" y="67467"/>
                </a:lnTo>
                <a:cubicBezTo>
                  <a:pt x="17892" y="67543"/>
                  <a:pt x="17836" y="67560"/>
                  <a:pt x="17857" y="67654"/>
                </a:cubicBezTo>
                <a:lnTo>
                  <a:pt x="17857" y="67654"/>
                </a:lnTo>
                <a:cubicBezTo>
                  <a:pt x="17875" y="67583"/>
                  <a:pt x="17892" y="67509"/>
                  <a:pt x="17892" y="67467"/>
                </a:cubicBezTo>
                <a:close/>
                <a:moveTo>
                  <a:pt x="22623" y="67438"/>
                </a:moveTo>
                <a:cubicBezTo>
                  <a:pt x="22637" y="67438"/>
                  <a:pt x="22648" y="67469"/>
                  <a:pt x="22648" y="67564"/>
                </a:cubicBezTo>
                <a:cubicBezTo>
                  <a:pt x="22648" y="67657"/>
                  <a:pt x="22624" y="67704"/>
                  <a:pt x="22600" y="67704"/>
                </a:cubicBezTo>
                <a:cubicBezTo>
                  <a:pt x="22575" y="67704"/>
                  <a:pt x="22551" y="67657"/>
                  <a:pt x="22551" y="67564"/>
                </a:cubicBezTo>
                <a:cubicBezTo>
                  <a:pt x="22551" y="67564"/>
                  <a:pt x="22594" y="67438"/>
                  <a:pt x="22623" y="67438"/>
                </a:cubicBezTo>
                <a:close/>
                <a:moveTo>
                  <a:pt x="15486" y="67353"/>
                </a:moveTo>
                <a:cubicBezTo>
                  <a:pt x="15477" y="67353"/>
                  <a:pt x="15469" y="67386"/>
                  <a:pt x="15469" y="67467"/>
                </a:cubicBezTo>
                <a:lnTo>
                  <a:pt x="15469" y="67564"/>
                </a:lnTo>
                <a:lnTo>
                  <a:pt x="15469" y="67750"/>
                </a:lnTo>
                <a:cubicBezTo>
                  <a:pt x="15538" y="67550"/>
                  <a:pt x="15509" y="67353"/>
                  <a:pt x="15486" y="67353"/>
                </a:cubicBezTo>
                <a:close/>
                <a:moveTo>
                  <a:pt x="21592" y="67479"/>
                </a:moveTo>
                <a:cubicBezTo>
                  <a:pt x="21685" y="67479"/>
                  <a:pt x="21765" y="67537"/>
                  <a:pt x="21806" y="67750"/>
                </a:cubicBezTo>
                <a:cubicBezTo>
                  <a:pt x="21755" y="67750"/>
                  <a:pt x="21641" y="67810"/>
                  <a:pt x="21519" y="67810"/>
                </a:cubicBezTo>
                <a:cubicBezTo>
                  <a:pt x="21426" y="67810"/>
                  <a:pt x="21327" y="67776"/>
                  <a:pt x="21246" y="67653"/>
                </a:cubicBezTo>
                <a:lnTo>
                  <a:pt x="21246" y="67564"/>
                </a:lnTo>
                <a:cubicBezTo>
                  <a:pt x="21348" y="67564"/>
                  <a:pt x="21479" y="67479"/>
                  <a:pt x="21592" y="67479"/>
                </a:cubicBezTo>
                <a:close/>
                <a:moveTo>
                  <a:pt x="14709" y="65533"/>
                </a:moveTo>
                <a:cubicBezTo>
                  <a:pt x="14914" y="65533"/>
                  <a:pt x="15123" y="65797"/>
                  <a:pt x="15249" y="65797"/>
                </a:cubicBezTo>
                <a:cubicBezTo>
                  <a:pt x="15261" y="65797"/>
                  <a:pt x="15272" y="65795"/>
                  <a:pt x="15283" y="65790"/>
                </a:cubicBezTo>
                <a:lnTo>
                  <a:pt x="15193" y="65700"/>
                </a:lnTo>
                <a:cubicBezTo>
                  <a:pt x="15379" y="65700"/>
                  <a:pt x="15469" y="65700"/>
                  <a:pt x="15469" y="65976"/>
                </a:cubicBezTo>
                <a:cubicBezTo>
                  <a:pt x="15469" y="65959"/>
                  <a:pt x="15466" y="65952"/>
                  <a:pt x="15459" y="65952"/>
                </a:cubicBezTo>
                <a:cubicBezTo>
                  <a:pt x="15434" y="65952"/>
                  <a:pt x="15361" y="66073"/>
                  <a:pt x="15283" y="66073"/>
                </a:cubicBezTo>
                <a:cubicBezTo>
                  <a:pt x="15469" y="66073"/>
                  <a:pt x="15469" y="66259"/>
                  <a:pt x="15655" y="66349"/>
                </a:cubicBezTo>
                <a:cubicBezTo>
                  <a:pt x="15708" y="66144"/>
                  <a:pt x="15872" y="65996"/>
                  <a:pt x="16024" y="65996"/>
                </a:cubicBezTo>
                <a:cubicBezTo>
                  <a:pt x="16149" y="65996"/>
                  <a:pt x="16268" y="66096"/>
                  <a:pt x="16311" y="66349"/>
                </a:cubicBezTo>
                <a:cubicBezTo>
                  <a:pt x="16344" y="66316"/>
                  <a:pt x="16389" y="66296"/>
                  <a:pt x="16442" y="66296"/>
                </a:cubicBezTo>
                <a:cubicBezTo>
                  <a:pt x="16536" y="66296"/>
                  <a:pt x="16655" y="66359"/>
                  <a:pt x="16774" y="66535"/>
                </a:cubicBezTo>
                <a:cubicBezTo>
                  <a:pt x="16792" y="66483"/>
                  <a:pt x="16816" y="66464"/>
                  <a:pt x="16845" y="66464"/>
                </a:cubicBezTo>
                <a:cubicBezTo>
                  <a:pt x="16928" y="66464"/>
                  <a:pt x="17046" y="66617"/>
                  <a:pt x="17161" y="66617"/>
                </a:cubicBezTo>
                <a:cubicBezTo>
                  <a:pt x="17221" y="66617"/>
                  <a:pt x="17281" y="66575"/>
                  <a:pt x="17333" y="66446"/>
                </a:cubicBezTo>
                <a:lnTo>
                  <a:pt x="17333" y="66632"/>
                </a:lnTo>
                <a:cubicBezTo>
                  <a:pt x="17359" y="66554"/>
                  <a:pt x="17385" y="66526"/>
                  <a:pt x="17411" y="66526"/>
                </a:cubicBezTo>
                <a:cubicBezTo>
                  <a:pt x="17479" y="66526"/>
                  <a:pt x="17546" y="66721"/>
                  <a:pt x="17616" y="66721"/>
                </a:cubicBezTo>
                <a:cubicBezTo>
                  <a:pt x="17616" y="66632"/>
                  <a:pt x="17616" y="66632"/>
                  <a:pt x="17705" y="66535"/>
                </a:cubicBezTo>
                <a:cubicBezTo>
                  <a:pt x="17738" y="66660"/>
                  <a:pt x="17781" y="66691"/>
                  <a:pt x="17826" y="66691"/>
                </a:cubicBezTo>
                <a:cubicBezTo>
                  <a:pt x="17871" y="66691"/>
                  <a:pt x="17918" y="66662"/>
                  <a:pt x="17962" y="66662"/>
                </a:cubicBezTo>
                <a:cubicBezTo>
                  <a:pt x="18007" y="66662"/>
                  <a:pt x="18048" y="66693"/>
                  <a:pt x="18078" y="66818"/>
                </a:cubicBezTo>
                <a:cubicBezTo>
                  <a:pt x="18078" y="66908"/>
                  <a:pt x="17989" y="66908"/>
                  <a:pt x="17989" y="67094"/>
                </a:cubicBezTo>
                <a:cubicBezTo>
                  <a:pt x="18175" y="67094"/>
                  <a:pt x="18175" y="67750"/>
                  <a:pt x="18265" y="68026"/>
                </a:cubicBezTo>
                <a:cubicBezTo>
                  <a:pt x="18361" y="67653"/>
                  <a:pt x="18451" y="67937"/>
                  <a:pt x="18548" y="67653"/>
                </a:cubicBezTo>
                <a:cubicBezTo>
                  <a:pt x="18451" y="67653"/>
                  <a:pt x="18548" y="67467"/>
                  <a:pt x="18451" y="67467"/>
                </a:cubicBezTo>
                <a:cubicBezTo>
                  <a:pt x="18451" y="67564"/>
                  <a:pt x="18451" y="67653"/>
                  <a:pt x="18361" y="67750"/>
                </a:cubicBezTo>
                <a:cubicBezTo>
                  <a:pt x="18361" y="67564"/>
                  <a:pt x="18361" y="67467"/>
                  <a:pt x="18265" y="67377"/>
                </a:cubicBezTo>
                <a:lnTo>
                  <a:pt x="18265" y="67191"/>
                </a:lnTo>
                <a:cubicBezTo>
                  <a:pt x="18270" y="67196"/>
                  <a:pt x="18275" y="67202"/>
                  <a:pt x="18280" y="67206"/>
                </a:cubicBezTo>
                <a:lnTo>
                  <a:pt x="18280" y="67206"/>
                </a:lnTo>
                <a:cubicBezTo>
                  <a:pt x="18272" y="67181"/>
                  <a:pt x="18265" y="67144"/>
                  <a:pt x="18265" y="67094"/>
                </a:cubicBezTo>
                <a:cubicBezTo>
                  <a:pt x="18329" y="67094"/>
                  <a:pt x="18390" y="67011"/>
                  <a:pt x="18453" y="67011"/>
                </a:cubicBezTo>
                <a:cubicBezTo>
                  <a:pt x="18484" y="67011"/>
                  <a:pt x="18515" y="67032"/>
                  <a:pt x="18548" y="67094"/>
                </a:cubicBezTo>
                <a:cubicBezTo>
                  <a:pt x="18548" y="66908"/>
                  <a:pt x="18637" y="66908"/>
                  <a:pt x="18637" y="66908"/>
                </a:cubicBezTo>
                <a:cubicBezTo>
                  <a:pt x="18663" y="66896"/>
                  <a:pt x="18688" y="66890"/>
                  <a:pt x="18714" y="66890"/>
                </a:cubicBezTo>
                <a:cubicBezTo>
                  <a:pt x="18876" y="66890"/>
                  <a:pt x="19049" y="67107"/>
                  <a:pt x="19293" y="67191"/>
                </a:cubicBezTo>
                <a:cubicBezTo>
                  <a:pt x="19320" y="67200"/>
                  <a:pt x="19347" y="67203"/>
                  <a:pt x="19375" y="67203"/>
                </a:cubicBezTo>
                <a:cubicBezTo>
                  <a:pt x="19502" y="67203"/>
                  <a:pt x="19645" y="67130"/>
                  <a:pt x="19787" y="67130"/>
                </a:cubicBezTo>
                <a:cubicBezTo>
                  <a:pt x="19940" y="67130"/>
                  <a:pt x="20092" y="67215"/>
                  <a:pt x="20225" y="67564"/>
                </a:cubicBezTo>
                <a:cubicBezTo>
                  <a:pt x="20225" y="67515"/>
                  <a:pt x="20248" y="67515"/>
                  <a:pt x="20270" y="67515"/>
                </a:cubicBezTo>
                <a:cubicBezTo>
                  <a:pt x="20292" y="67515"/>
                  <a:pt x="20315" y="67515"/>
                  <a:pt x="20315" y="67467"/>
                </a:cubicBezTo>
                <a:cubicBezTo>
                  <a:pt x="20315" y="67412"/>
                  <a:pt x="20299" y="67398"/>
                  <a:pt x="20278" y="67398"/>
                </a:cubicBezTo>
                <a:cubicBezTo>
                  <a:pt x="20256" y="67398"/>
                  <a:pt x="20229" y="67415"/>
                  <a:pt x="20213" y="67415"/>
                </a:cubicBezTo>
                <a:cubicBezTo>
                  <a:pt x="20193" y="67415"/>
                  <a:pt x="20188" y="67390"/>
                  <a:pt x="20225" y="67281"/>
                </a:cubicBezTo>
                <a:cubicBezTo>
                  <a:pt x="20243" y="67243"/>
                  <a:pt x="20261" y="67228"/>
                  <a:pt x="20280" y="67228"/>
                </a:cubicBezTo>
                <a:cubicBezTo>
                  <a:pt x="20353" y="67228"/>
                  <a:pt x="20429" y="67467"/>
                  <a:pt x="20501" y="67467"/>
                </a:cubicBezTo>
                <a:cubicBezTo>
                  <a:pt x="20546" y="67482"/>
                  <a:pt x="20589" y="67488"/>
                  <a:pt x="20629" y="67488"/>
                </a:cubicBezTo>
                <a:cubicBezTo>
                  <a:pt x="20753" y="67488"/>
                  <a:pt x="20857" y="67434"/>
                  <a:pt x="20954" y="67434"/>
                </a:cubicBezTo>
                <a:cubicBezTo>
                  <a:pt x="21024" y="67434"/>
                  <a:pt x="21091" y="67463"/>
                  <a:pt x="21157" y="67564"/>
                </a:cubicBezTo>
                <a:lnTo>
                  <a:pt x="21157" y="67750"/>
                </a:lnTo>
                <a:cubicBezTo>
                  <a:pt x="21109" y="67725"/>
                  <a:pt x="21060" y="67719"/>
                  <a:pt x="21012" y="67719"/>
                </a:cubicBezTo>
                <a:cubicBezTo>
                  <a:pt x="20967" y="67719"/>
                  <a:pt x="20922" y="67724"/>
                  <a:pt x="20877" y="67724"/>
                </a:cubicBezTo>
                <a:cubicBezTo>
                  <a:pt x="20784" y="67724"/>
                  <a:pt x="20691" y="67702"/>
                  <a:pt x="20598" y="67564"/>
                </a:cubicBezTo>
                <a:lnTo>
                  <a:pt x="20598" y="67750"/>
                </a:lnTo>
                <a:cubicBezTo>
                  <a:pt x="20315" y="67750"/>
                  <a:pt x="20039" y="67750"/>
                  <a:pt x="19755" y="68123"/>
                </a:cubicBezTo>
                <a:cubicBezTo>
                  <a:pt x="19722" y="68018"/>
                  <a:pt x="19688" y="67978"/>
                  <a:pt x="19658" y="67978"/>
                </a:cubicBezTo>
                <a:cubicBezTo>
                  <a:pt x="19608" y="67978"/>
                  <a:pt x="19569" y="68095"/>
                  <a:pt x="19569" y="68212"/>
                </a:cubicBezTo>
                <a:cubicBezTo>
                  <a:pt x="19569" y="68026"/>
                  <a:pt x="19480" y="68123"/>
                  <a:pt x="19480" y="67937"/>
                </a:cubicBezTo>
                <a:lnTo>
                  <a:pt x="19480" y="67840"/>
                </a:lnTo>
                <a:cubicBezTo>
                  <a:pt x="19480" y="67840"/>
                  <a:pt x="19437" y="67966"/>
                  <a:pt x="19408" y="67966"/>
                </a:cubicBezTo>
                <a:cubicBezTo>
                  <a:pt x="19394" y="67966"/>
                  <a:pt x="19383" y="67934"/>
                  <a:pt x="19383" y="67840"/>
                </a:cubicBezTo>
                <a:cubicBezTo>
                  <a:pt x="19383" y="67840"/>
                  <a:pt x="19480" y="67840"/>
                  <a:pt x="19480" y="67750"/>
                </a:cubicBezTo>
                <a:cubicBezTo>
                  <a:pt x="19468" y="67739"/>
                  <a:pt x="19458" y="67734"/>
                  <a:pt x="19449" y="67734"/>
                </a:cubicBezTo>
                <a:cubicBezTo>
                  <a:pt x="19397" y="67734"/>
                  <a:pt x="19380" y="67893"/>
                  <a:pt x="19339" y="67893"/>
                </a:cubicBezTo>
                <a:cubicBezTo>
                  <a:pt x="19326" y="67893"/>
                  <a:pt x="19312" y="67878"/>
                  <a:pt x="19293" y="67840"/>
                </a:cubicBezTo>
                <a:cubicBezTo>
                  <a:pt x="19293" y="67840"/>
                  <a:pt x="19383" y="67750"/>
                  <a:pt x="19293" y="67750"/>
                </a:cubicBezTo>
                <a:cubicBezTo>
                  <a:pt x="19265" y="67831"/>
                  <a:pt x="19237" y="67856"/>
                  <a:pt x="19210" y="67856"/>
                </a:cubicBezTo>
                <a:cubicBezTo>
                  <a:pt x="19164" y="67856"/>
                  <a:pt x="19119" y="67785"/>
                  <a:pt x="19072" y="67785"/>
                </a:cubicBezTo>
                <a:cubicBezTo>
                  <a:pt x="19052" y="67785"/>
                  <a:pt x="19031" y="67799"/>
                  <a:pt x="19010" y="67840"/>
                </a:cubicBezTo>
                <a:cubicBezTo>
                  <a:pt x="19010" y="67750"/>
                  <a:pt x="19107" y="67377"/>
                  <a:pt x="19010" y="67377"/>
                </a:cubicBezTo>
                <a:lnTo>
                  <a:pt x="19010" y="67750"/>
                </a:lnTo>
                <a:lnTo>
                  <a:pt x="18921" y="67750"/>
                </a:lnTo>
                <a:cubicBezTo>
                  <a:pt x="19010" y="67840"/>
                  <a:pt x="19107" y="68026"/>
                  <a:pt x="19010" y="68399"/>
                </a:cubicBezTo>
                <a:cubicBezTo>
                  <a:pt x="19010" y="68321"/>
                  <a:pt x="19010" y="68292"/>
                  <a:pt x="19003" y="68292"/>
                </a:cubicBezTo>
                <a:cubicBezTo>
                  <a:pt x="18994" y="68292"/>
                  <a:pt x="18973" y="68347"/>
                  <a:pt x="18921" y="68399"/>
                </a:cubicBezTo>
                <a:cubicBezTo>
                  <a:pt x="18877" y="68290"/>
                  <a:pt x="18827" y="68253"/>
                  <a:pt x="18774" y="68253"/>
                </a:cubicBezTo>
                <a:cubicBezTo>
                  <a:pt x="18662" y="68253"/>
                  <a:pt x="18534" y="68413"/>
                  <a:pt x="18400" y="68413"/>
                </a:cubicBezTo>
                <a:cubicBezTo>
                  <a:pt x="18326" y="68413"/>
                  <a:pt x="18250" y="68364"/>
                  <a:pt x="18175" y="68212"/>
                </a:cubicBezTo>
                <a:cubicBezTo>
                  <a:pt x="18175" y="68212"/>
                  <a:pt x="18265" y="68123"/>
                  <a:pt x="18265" y="68026"/>
                </a:cubicBezTo>
                <a:lnTo>
                  <a:pt x="18265" y="68026"/>
                </a:lnTo>
                <a:cubicBezTo>
                  <a:pt x="18250" y="68034"/>
                  <a:pt x="18237" y="68037"/>
                  <a:pt x="18225" y="68037"/>
                </a:cubicBezTo>
                <a:cubicBezTo>
                  <a:pt x="18092" y="68037"/>
                  <a:pt x="18160" y="67549"/>
                  <a:pt x="17989" y="67377"/>
                </a:cubicBezTo>
                <a:lnTo>
                  <a:pt x="17989" y="67377"/>
                </a:lnTo>
                <a:cubicBezTo>
                  <a:pt x="17989" y="67564"/>
                  <a:pt x="18078" y="67467"/>
                  <a:pt x="17989" y="67653"/>
                </a:cubicBezTo>
                <a:cubicBezTo>
                  <a:pt x="17989" y="67627"/>
                  <a:pt x="17981" y="67616"/>
                  <a:pt x="17969" y="67616"/>
                </a:cubicBezTo>
                <a:cubicBezTo>
                  <a:pt x="17941" y="67616"/>
                  <a:pt x="17892" y="67681"/>
                  <a:pt x="17892" y="67750"/>
                </a:cubicBezTo>
                <a:cubicBezTo>
                  <a:pt x="17873" y="67711"/>
                  <a:pt x="17862" y="67680"/>
                  <a:pt x="17857" y="67654"/>
                </a:cubicBezTo>
                <a:lnTo>
                  <a:pt x="17857" y="67654"/>
                </a:lnTo>
                <a:cubicBezTo>
                  <a:pt x="17831" y="67750"/>
                  <a:pt x="17802" y="67840"/>
                  <a:pt x="17802" y="67840"/>
                </a:cubicBezTo>
                <a:cubicBezTo>
                  <a:pt x="17892" y="67840"/>
                  <a:pt x="17989" y="67840"/>
                  <a:pt x="17989" y="68026"/>
                </a:cubicBezTo>
                <a:lnTo>
                  <a:pt x="17989" y="67840"/>
                </a:lnTo>
                <a:cubicBezTo>
                  <a:pt x="17989" y="67840"/>
                  <a:pt x="18078" y="67840"/>
                  <a:pt x="18078" y="67937"/>
                </a:cubicBezTo>
                <a:lnTo>
                  <a:pt x="18078" y="67840"/>
                </a:lnTo>
                <a:cubicBezTo>
                  <a:pt x="18078" y="68123"/>
                  <a:pt x="18175" y="68309"/>
                  <a:pt x="18078" y="68399"/>
                </a:cubicBezTo>
                <a:lnTo>
                  <a:pt x="18078" y="67937"/>
                </a:lnTo>
                <a:cubicBezTo>
                  <a:pt x="17989" y="68026"/>
                  <a:pt x="17989" y="68212"/>
                  <a:pt x="17989" y="68212"/>
                </a:cubicBezTo>
                <a:lnTo>
                  <a:pt x="17989" y="68026"/>
                </a:lnTo>
                <a:lnTo>
                  <a:pt x="17705" y="68309"/>
                </a:lnTo>
                <a:cubicBezTo>
                  <a:pt x="17802" y="68026"/>
                  <a:pt x="17705" y="67840"/>
                  <a:pt x="17705" y="67653"/>
                </a:cubicBezTo>
                <a:cubicBezTo>
                  <a:pt x="17651" y="67712"/>
                  <a:pt x="17630" y="67804"/>
                  <a:pt x="17600" y="67804"/>
                </a:cubicBezTo>
                <a:cubicBezTo>
                  <a:pt x="17580" y="67804"/>
                  <a:pt x="17557" y="67765"/>
                  <a:pt x="17519" y="67653"/>
                </a:cubicBezTo>
                <a:lnTo>
                  <a:pt x="17519" y="68026"/>
                </a:lnTo>
                <a:cubicBezTo>
                  <a:pt x="17519" y="68026"/>
                  <a:pt x="17580" y="67909"/>
                  <a:pt x="17605" y="67909"/>
                </a:cubicBezTo>
                <a:cubicBezTo>
                  <a:pt x="17612" y="67909"/>
                  <a:pt x="17616" y="67917"/>
                  <a:pt x="17616" y="67937"/>
                </a:cubicBezTo>
                <a:cubicBezTo>
                  <a:pt x="17616" y="68088"/>
                  <a:pt x="17587" y="68156"/>
                  <a:pt x="17560" y="68156"/>
                </a:cubicBezTo>
                <a:cubicBezTo>
                  <a:pt x="17539" y="68156"/>
                  <a:pt x="17519" y="68110"/>
                  <a:pt x="17519" y="68026"/>
                </a:cubicBezTo>
                <a:cubicBezTo>
                  <a:pt x="17519" y="67937"/>
                  <a:pt x="17430" y="67750"/>
                  <a:pt x="17519" y="67653"/>
                </a:cubicBezTo>
                <a:cubicBezTo>
                  <a:pt x="17443" y="67653"/>
                  <a:pt x="17431" y="67860"/>
                  <a:pt x="17369" y="67860"/>
                </a:cubicBezTo>
                <a:cubicBezTo>
                  <a:pt x="17359" y="67860"/>
                  <a:pt x="17347" y="67854"/>
                  <a:pt x="17333" y="67840"/>
                </a:cubicBezTo>
                <a:lnTo>
                  <a:pt x="17333" y="68026"/>
                </a:lnTo>
                <a:cubicBezTo>
                  <a:pt x="17320" y="68040"/>
                  <a:pt x="17308" y="68046"/>
                  <a:pt x="17299" y="68046"/>
                </a:cubicBezTo>
                <a:cubicBezTo>
                  <a:pt x="17241" y="68046"/>
                  <a:pt x="17229" y="67840"/>
                  <a:pt x="17146" y="67840"/>
                </a:cubicBezTo>
                <a:lnTo>
                  <a:pt x="17146" y="67937"/>
                </a:lnTo>
                <a:cubicBezTo>
                  <a:pt x="17134" y="67949"/>
                  <a:pt x="17125" y="67954"/>
                  <a:pt x="17119" y="67954"/>
                </a:cubicBezTo>
                <a:cubicBezTo>
                  <a:pt x="17080" y="67954"/>
                  <a:pt x="17146" y="67750"/>
                  <a:pt x="17146" y="67750"/>
                </a:cubicBezTo>
                <a:lnTo>
                  <a:pt x="17146" y="67750"/>
                </a:lnTo>
                <a:cubicBezTo>
                  <a:pt x="17020" y="67811"/>
                  <a:pt x="16938" y="68002"/>
                  <a:pt x="16868" y="68002"/>
                </a:cubicBezTo>
                <a:cubicBezTo>
                  <a:pt x="16835" y="68002"/>
                  <a:pt x="16805" y="67959"/>
                  <a:pt x="16774" y="67840"/>
                </a:cubicBezTo>
                <a:cubicBezTo>
                  <a:pt x="16774" y="68026"/>
                  <a:pt x="16774" y="68026"/>
                  <a:pt x="16684" y="68026"/>
                </a:cubicBezTo>
                <a:cubicBezTo>
                  <a:pt x="16684" y="67840"/>
                  <a:pt x="16684" y="67750"/>
                  <a:pt x="16587" y="67653"/>
                </a:cubicBezTo>
                <a:cubicBezTo>
                  <a:pt x="16547" y="67781"/>
                  <a:pt x="16430" y="67831"/>
                  <a:pt x="16313" y="67831"/>
                </a:cubicBezTo>
                <a:cubicBezTo>
                  <a:pt x="16170" y="67831"/>
                  <a:pt x="16028" y="67756"/>
                  <a:pt x="16028" y="67653"/>
                </a:cubicBezTo>
                <a:cubicBezTo>
                  <a:pt x="15948" y="67653"/>
                  <a:pt x="16011" y="67950"/>
                  <a:pt x="15962" y="67950"/>
                </a:cubicBezTo>
                <a:cubicBezTo>
                  <a:pt x="15956" y="67950"/>
                  <a:pt x="15948" y="67946"/>
                  <a:pt x="15939" y="67937"/>
                </a:cubicBezTo>
                <a:cubicBezTo>
                  <a:pt x="15866" y="67798"/>
                  <a:pt x="15744" y="67555"/>
                  <a:pt x="15650" y="67555"/>
                </a:cubicBezTo>
                <a:cubicBezTo>
                  <a:pt x="15618" y="67555"/>
                  <a:pt x="15589" y="67583"/>
                  <a:pt x="15566" y="67653"/>
                </a:cubicBezTo>
                <a:cubicBezTo>
                  <a:pt x="15655" y="67653"/>
                  <a:pt x="15752" y="67653"/>
                  <a:pt x="15752" y="67840"/>
                </a:cubicBezTo>
                <a:cubicBezTo>
                  <a:pt x="15655" y="67840"/>
                  <a:pt x="15566" y="67750"/>
                  <a:pt x="15469" y="67750"/>
                </a:cubicBezTo>
                <a:cubicBezTo>
                  <a:pt x="15461" y="67758"/>
                  <a:pt x="15452" y="67762"/>
                  <a:pt x="15443" y="67762"/>
                </a:cubicBezTo>
                <a:cubicBezTo>
                  <a:pt x="15364" y="67762"/>
                  <a:pt x="15237" y="67519"/>
                  <a:pt x="15102" y="67519"/>
                </a:cubicBezTo>
                <a:cubicBezTo>
                  <a:pt x="15070" y="67519"/>
                  <a:pt x="15039" y="67532"/>
                  <a:pt x="15007" y="67564"/>
                </a:cubicBezTo>
                <a:cubicBezTo>
                  <a:pt x="15007" y="67281"/>
                  <a:pt x="15096" y="67377"/>
                  <a:pt x="15096" y="67094"/>
                </a:cubicBezTo>
                <a:lnTo>
                  <a:pt x="15096" y="67094"/>
                </a:lnTo>
                <a:cubicBezTo>
                  <a:pt x="15007" y="67117"/>
                  <a:pt x="14929" y="67129"/>
                  <a:pt x="14858" y="67129"/>
                </a:cubicBezTo>
                <a:cubicBezTo>
                  <a:pt x="14630" y="67129"/>
                  <a:pt x="14471" y="67005"/>
                  <a:pt x="14261" y="66721"/>
                </a:cubicBezTo>
                <a:cubicBezTo>
                  <a:pt x="14448" y="66721"/>
                  <a:pt x="14448" y="66632"/>
                  <a:pt x="14537" y="66535"/>
                </a:cubicBezTo>
                <a:cubicBezTo>
                  <a:pt x="14501" y="66518"/>
                  <a:pt x="14472" y="66511"/>
                  <a:pt x="14447" y="66511"/>
                </a:cubicBezTo>
                <a:cubicBezTo>
                  <a:pt x="14344" y="66511"/>
                  <a:pt x="14315" y="66632"/>
                  <a:pt x="14164" y="66632"/>
                </a:cubicBezTo>
                <a:cubicBezTo>
                  <a:pt x="14164" y="66522"/>
                  <a:pt x="14179" y="66498"/>
                  <a:pt x="14197" y="66498"/>
                </a:cubicBezTo>
                <a:cubicBezTo>
                  <a:pt x="14211" y="66498"/>
                  <a:pt x="14228" y="66515"/>
                  <a:pt x="14241" y="66515"/>
                </a:cubicBezTo>
                <a:cubicBezTo>
                  <a:pt x="14253" y="66515"/>
                  <a:pt x="14261" y="66500"/>
                  <a:pt x="14261" y="66446"/>
                </a:cubicBezTo>
                <a:cubicBezTo>
                  <a:pt x="14164" y="66446"/>
                  <a:pt x="14164" y="66259"/>
                  <a:pt x="14164" y="66073"/>
                </a:cubicBezTo>
                <a:cubicBezTo>
                  <a:pt x="14164" y="65976"/>
                  <a:pt x="14164" y="65886"/>
                  <a:pt x="14261" y="65886"/>
                </a:cubicBezTo>
                <a:cubicBezTo>
                  <a:pt x="14261" y="66087"/>
                  <a:pt x="14313" y="66130"/>
                  <a:pt x="14372" y="66130"/>
                </a:cubicBezTo>
                <a:cubicBezTo>
                  <a:pt x="14417" y="66130"/>
                  <a:pt x="14465" y="66105"/>
                  <a:pt x="14498" y="66105"/>
                </a:cubicBezTo>
                <a:cubicBezTo>
                  <a:pt x="14522" y="66105"/>
                  <a:pt x="14537" y="66118"/>
                  <a:pt x="14537" y="66162"/>
                </a:cubicBezTo>
                <a:cubicBezTo>
                  <a:pt x="14537" y="65976"/>
                  <a:pt x="14448" y="65976"/>
                  <a:pt x="14351" y="65976"/>
                </a:cubicBezTo>
                <a:cubicBezTo>
                  <a:pt x="14454" y="65637"/>
                  <a:pt x="14581" y="65533"/>
                  <a:pt x="14709" y="65533"/>
                </a:cubicBezTo>
                <a:close/>
                <a:moveTo>
                  <a:pt x="29074" y="69241"/>
                </a:moveTo>
                <a:cubicBezTo>
                  <a:pt x="28985" y="69330"/>
                  <a:pt x="28888" y="69427"/>
                  <a:pt x="28888" y="69517"/>
                </a:cubicBezTo>
                <a:lnTo>
                  <a:pt x="28888" y="69517"/>
                </a:lnTo>
                <a:cubicBezTo>
                  <a:pt x="28888" y="69487"/>
                  <a:pt x="28899" y="69477"/>
                  <a:pt x="28916" y="69477"/>
                </a:cubicBezTo>
                <a:cubicBezTo>
                  <a:pt x="28952" y="69477"/>
                  <a:pt x="29014" y="69517"/>
                  <a:pt x="29074" y="69517"/>
                </a:cubicBezTo>
                <a:cubicBezTo>
                  <a:pt x="28985" y="69331"/>
                  <a:pt x="29074" y="69428"/>
                  <a:pt x="29074" y="69241"/>
                </a:cubicBezTo>
                <a:close/>
                <a:moveTo>
                  <a:pt x="31780" y="73244"/>
                </a:moveTo>
                <a:cubicBezTo>
                  <a:pt x="31780" y="73244"/>
                  <a:pt x="31870" y="73245"/>
                  <a:pt x="31870" y="73431"/>
                </a:cubicBezTo>
                <a:lnTo>
                  <a:pt x="31870" y="73528"/>
                </a:lnTo>
                <a:cubicBezTo>
                  <a:pt x="31870" y="73431"/>
                  <a:pt x="31780" y="73431"/>
                  <a:pt x="31780" y="73244"/>
                </a:cubicBezTo>
                <a:close/>
                <a:moveTo>
                  <a:pt x="32758" y="75643"/>
                </a:moveTo>
                <a:cubicBezTo>
                  <a:pt x="32770" y="75643"/>
                  <a:pt x="32784" y="75650"/>
                  <a:pt x="32802" y="75667"/>
                </a:cubicBezTo>
                <a:cubicBezTo>
                  <a:pt x="32712" y="75854"/>
                  <a:pt x="32802" y="75854"/>
                  <a:pt x="32802" y="75951"/>
                </a:cubicBezTo>
                <a:cubicBezTo>
                  <a:pt x="32802" y="76003"/>
                  <a:pt x="32771" y="76057"/>
                  <a:pt x="32727" y="76057"/>
                </a:cubicBezTo>
                <a:cubicBezTo>
                  <a:pt x="32695" y="76057"/>
                  <a:pt x="32656" y="76029"/>
                  <a:pt x="32615" y="75951"/>
                </a:cubicBezTo>
                <a:cubicBezTo>
                  <a:pt x="32712" y="75951"/>
                  <a:pt x="32712" y="75854"/>
                  <a:pt x="32712" y="75764"/>
                </a:cubicBezTo>
                <a:cubicBezTo>
                  <a:pt x="32648" y="75764"/>
                  <a:pt x="32626" y="75804"/>
                  <a:pt x="32619" y="75804"/>
                </a:cubicBezTo>
                <a:cubicBezTo>
                  <a:pt x="32615" y="75804"/>
                  <a:pt x="32615" y="75794"/>
                  <a:pt x="32615" y="75764"/>
                </a:cubicBezTo>
                <a:cubicBezTo>
                  <a:pt x="32693" y="75764"/>
                  <a:pt x="32708" y="75643"/>
                  <a:pt x="32758" y="75643"/>
                </a:cubicBezTo>
                <a:close/>
                <a:moveTo>
                  <a:pt x="31665" y="77264"/>
                </a:moveTo>
                <a:cubicBezTo>
                  <a:pt x="31602" y="77264"/>
                  <a:pt x="31541" y="77314"/>
                  <a:pt x="31497" y="77442"/>
                </a:cubicBezTo>
                <a:lnTo>
                  <a:pt x="31497" y="77345"/>
                </a:lnTo>
                <a:cubicBezTo>
                  <a:pt x="31497" y="77442"/>
                  <a:pt x="31408" y="77442"/>
                  <a:pt x="31408" y="77442"/>
                </a:cubicBezTo>
                <a:cubicBezTo>
                  <a:pt x="31437" y="77504"/>
                  <a:pt x="31478" y="77524"/>
                  <a:pt x="31526" y="77524"/>
                </a:cubicBezTo>
                <a:cubicBezTo>
                  <a:pt x="31621" y="77524"/>
                  <a:pt x="31745" y="77442"/>
                  <a:pt x="31870" y="77442"/>
                </a:cubicBezTo>
                <a:cubicBezTo>
                  <a:pt x="31821" y="77339"/>
                  <a:pt x="31742" y="77264"/>
                  <a:pt x="31665" y="77264"/>
                </a:cubicBezTo>
                <a:close/>
                <a:moveTo>
                  <a:pt x="28255" y="78223"/>
                </a:moveTo>
                <a:cubicBezTo>
                  <a:pt x="28306" y="78223"/>
                  <a:pt x="28387" y="78315"/>
                  <a:pt x="28329" y="78373"/>
                </a:cubicBezTo>
                <a:cubicBezTo>
                  <a:pt x="28329" y="78341"/>
                  <a:pt x="28319" y="78330"/>
                  <a:pt x="28305" y="78330"/>
                </a:cubicBezTo>
                <a:cubicBezTo>
                  <a:pt x="28279" y="78330"/>
                  <a:pt x="28239" y="78373"/>
                  <a:pt x="28239" y="78373"/>
                </a:cubicBezTo>
                <a:cubicBezTo>
                  <a:pt x="28201" y="78262"/>
                  <a:pt x="28222" y="78223"/>
                  <a:pt x="28255" y="78223"/>
                </a:cubicBezTo>
                <a:close/>
                <a:moveTo>
                  <a:pt x="27643" y="78372"/>
                </a:moveTo>
                <a:cubicBezTo>
                  <a:pt x="27701" y="78372"/>
                  <a:pt x="27770" y="78418"/>
                  <a:pt x="27770" y="78463"/>
                </a:cubicBezTo>
                <a:cubicBezTo>
                  <a:pt x="27680" y="78560"/>
                  <a:pt x="27770" y="78560"/>
                  <a:pt x="27770" y="78746"/>
                </a:cubicBezTo>
                <a:cubicBezTo>
                  <a:pt x="27698" y="78668"/>
                  <a:pt x="27684" y="78533"/>
                  <a:pt x="27630" y="78533"/>
                </a:cubicBezTo>
                <a:cubicBezTo>
                  <a:pt x="27617" y="78533"/>
                  <a:pt x="27602" y="78541"/>
                  <a:pt x="27583" y="78560"/>
                </a:cubicBezTo>
                <a:cubicBezTo>
                  <a:pt x="27538" y="78418"/>
                  <a:pt x="27585" y="78372"/>
                  <a:pt x="27643" y="78372"/>
                </a:cubicBezTo>
                <a:close/>
                <a:moveTo>
                  <a:pt x="20315" y="79581"/>
                </a:moveTo>
                <a:cubicBezTo>
                  <a:pt x="20363" y="79606"/>
                  <a:pt x="20405" y="79612"/>
                  <a:pt x="20442" y="79612"/>
                </a:cubicBezTo>
                <a:cubicBezTo>
                  <a:pt x="20475" y="79612"/>
                  <a:pt x="20503" y="79607"/>
                  <a:pt x="20526" y="79607"/>
                </a:cubicBezTo>
                <a:cubicBezTo>
                  <a:pt x="20574" y="79607"/>
                  <a:pt x="20598" y="79630"/>
                  <a:pt x="20598" y="79768"/>
                </a:cubicBezTo>
                <a:cubicBezTo>
                  <a:pt x="20570" y="79822"/>
                  <a:pt x="20542" y="79845"/>
                  <a:pt x="20514" y="79845"/>
                </a:cubicBezTo>
                <a:cubicBezTo>
                  <a:pt x="20448" y="79845"/>
                  <a:pt x="20383" y="79713"/>
                  <a:pt x="20315" y="79581"/>
                </a:cubicBezTo>
                <a:close/>
                <a:moveTo>
                  <a:pt x="17882" y="80618"/>
                </a:moveTo>
                <a:cubicBezTo>
                  <a:pt x="17932" y="80618"/>
                  <a:pt x="17989" y="80694"/>
                  <a:pt x="17989" y="80796"/>
                </a:cubicBezTo>
                <a:cubicBezTo>
                  <a:pt x="17924" y="80796"/>
                  <a:pt x="17903" y="80836"/>
                  <a:pt x="17869" y="80836"/>
                </a:cubicBezTo>
                <a:cubicBezTo>
                  <a:pt x="17852" y="80836"/>
                  <a:pt x="17832" y="80826"/>
                  <a:pt x="17802" y="80796"/>
                </a:cubicBezTo>
                <a:cubicBezTo>
                  <a:pt x="17802" y="80669"/>
                  <a:pt x="17840" y="80618"/>
                  <a:pt x="17882" y="80618"/>
                </a:cubicBezTo>
                <a:close/>
                <a:moveTo>
                  <a:pt x="16401" y="81258"/>
                </a:moveTo>
                <a:cubicBezTo>
                  <a:pt x="16386" y="81289"/>
                  <a:pt x="16374" y="81320"/>
                  <a:pt x="16363" y="81350"/>
                </a:cubicBezTo>
                <a:lnTo>
                  <a:pt x="16363" y="81350"/>
                </a:lnTo>
                <a:cubicBezTo>
                  <a:pt x="16374" y="81334"/>
                  <a:pt x="16386" y="81305"/>
                  <a:pt x="16401" y="81258"/>
                </a:cubicBezTo>
                <a:close/>
                <a:moveTo>
                  <a:pt x="14448" y="81355"/>
                </a:moveTo>
                <a:lnTo>
                  <a:pt x="14448" y="81355"/>
                </a:lnTo>
                <a:cubicBezTo>
                  <a:pt x="14469" y="81377"/>
                  <a:pt x="14491" y="81382"/>
                  <a:pt x="14511" y="81382"/>
                </a:cubicBezTo>
                <a:cubicBezTo>
                  <a:pt x="14532" y="81382"/>
                  <a:pt x="14550" y="81376"/>
                  <a:pt x="14562" y="81376"/>
                </a:cubicBezTo>
                <a:cubicBezTo>
                  <a:pt x="14586" y="81376"/>
                  <a:pt x="14586" y="81400"/>
                  <a:pt x="14537" y="81542"/>
                </a:cubicBezTo>
                <a:cubicBezTo>
                  <a:pt x="14537" y="81574"/>
                  <a:pt x="14525" y="81595"/>
                  <a:pt x="14510" y="81595"/>
                </a:cubicBezTo>
                <a:cubicBezTo>
                  <a:pt x="14484" y="81595"/>
                  <a:pt x="14448" y="81531"/>
                  <a:pt x="14448" y="81355"/>
                </a:cubicBezTo>
                <a:close/>
                <a:moveTo>
                  <a:pt x="16305" y="81545"/>
                </a:moveTo>
                <a:lnTo>
                  <a:pt x="16305" y="81545"/>
                </a:lnTo>
                <a:cubicBezTo>
                  <a:pt x="16299" y="81564"/>
                  <a:pt x="16294" y="81583"/>
                  <a:pt x="16287" y="81601"/>
                </a:cubicBezTo>
                <a:lnTo>
                  <a:pt x="16287" y="81601"/>
                </a:lnTo>
                <a:cubicBezTo>
                  <a:pt x="16295" y="81590"/>
                  <a:pt x="16301" y="81572"/>
                  <a:pt x="16305" y="81545"/>
                </a:cubicBezTo>
                <a:close/>
                <a:moveTo>
                  <a:pt x="16287" y="81601"/>
                </a:moveTo>
                <a:cubicBezTo>
                  <a:pt x="16258" y="81646"/>
                  <a:pt x="16214" y="81603"/>
                  <a:pt x="16214" y="81728"/>
                </a:cubicBezTo>
                <a:cubicBezTo>
                  <a:pt x="16247" y="81695"/>
                  <a:pt x="16269" y="81652"/>
                  <a:pt x="16287" y="81601"/>
                </a:cubicBezTo>
                <a:close/>
                <a:moveTo>
                  <a:pt x="11525" y="81486"/>
                </a:moveTo>
                <a:cubicBezTo>
                  <a:pt x="11541" y="81486"/>
                  <a:pt x="11555" y="81523"/>
                  <a:pt x="11555" y="81631"/>
                </a:cubicBezTo>
                <a:cubicBezTo>
                  <a:pt x="11555" y="81711"/>
                  <a:pt x="11539" y="81740"/>
                  <a:pt x="11520" y="81740"/>
                </a:cubicBezTo>
                <a:cubicBezTo>
                  <a:pt x="11495" y="81740"/>
                  <a:pt x="11466" y="81687"/>
                  <a:pt x="11466" y="81631"/>
                </a:cubicBezTo>
                <a:cubicBezTo>
                  <a:pt x="11466" y="81577"/>
                  <a:pt x="11499" y="81486"/>
                  <a:pt x="11525" y="81486"/>
                </a:cubicBezTo>
                <a:close/>
                <a:moveTo>
                  <a:pt x="11928" y="81445"/>
                </a:moveTo>
                <a:lnTo>
                  <a:pt x="11928" y="81728"/>
                </a:lnTo>
                <a:cubicBezTo>
                  <a:pt x="11884" y="81728"/>
                  <a:pt x="11817" y="81750"/>
                  <a:pt x="11760" y="81750"/>
                </a:cubicBezTo>
                <a:cubicBezTo>
                  <a:pt x="11701" y="81750"/>
                  <a:pt x="11652" y="81726"/>
                  <a:pt x="11652" y="81631"/>
                </a:cubicBezTo>
                <a:cubicBezTo>
                  <a:pt x="11741" y="81631"/>
                  <a:pt x="11741" y="81631"/>
                  <a:pt x="11928" y="81445"/>
                </a:cubicBezTo>
                <a:close/>
                <a:moveTo>
                  <a:pt x="17333" y="81542"/>
                </a:moveTo>
                <a:cubicBezTo>
                  <a:pt x="17333" y="81711"/>
                  <a:pt x="17308" y="81769"/>
                  <a:pt x="17276" y="81769"/>
                </a:cubicBezTo>
                <a:cubicBezTo>
                  <a:pt x="17221" y="81769"/>
                  <a:pt x="17146" y="81598"/>
                  <a:pt x="17146" y="81542"/>
                </a:cubicBezTo>
                <a:lnTo>
                  <a:pt x="17146" y="81542"/>
                </a:lnTo>
                <a:cubicBezTo>
                  <a:pt x="17179" y="81572"/>
                  <a:pt x="17200" y="81582"/>
                  <a:pt x="17218" y="81582"/>
                </a:cubicBezTo>
                <a:cubicBezTo>
                  <a:pt x="17253" y="81582"/>
                  <a:pt x="17273" y="81542"/>
                  <a:pt x="17333" y="81542"/>
                </a:cubicBezTo>
                <a:close/>
                <a:moveTo>
                  <a:pt x="18080" y="82018"/>
                </a:moveTo>
                <a:cubicBezTo>
                  <a:pt x="18111" y="82018"/>
                  <a:pt x="18143" y="82039"/>
                  <a:pt x="18175" y="82101"/>
                </a:cubicBezTo>
                <a:cubicBezTo>
                  <a:pt x="18110" y="82101"/>
                  <a:pt x="18049" y="82184"/>
                  <a:pt x="17987" y="82184"/>
                </a:cubicBezTo>
                <a:cubicBezTo>
                  <a:pt x="17956" y="82184"/>
                  <a:pt x="17924" y="82163"/>
                  <a:pt x="17892" y="82101"/>
                </a:cubicBezTo>
                <a:cubicBezTo>
                  <a:pt x="17956" y="82101"/>
                  <a:pt x="18018" y="82018"/>
                  <a:pt x="18080" y="82018"/>
                </a:cubicBezTo>
                <a:close/>
                <a:moveTo>
                  <a:pt x="14640" y="82120"/>
                </a:moveTo>
                <a:cubicBezTo>
                  <a:pt x="14634" y="82133"/>
                  <a:pt x="14634" y="82155"/>
                  <a:pt x="14634" y="82190"/>
                </a:cubicBezTo>
                <a:cubicBezTo>
                  <a:pt x="14634" y="82161"/>
                  <a:pt x="14636" y="82138"/>
                  <a:pt x="14640" y="82120"/>
                </a:cubicBezTo>
                <a:close/>
                <a:moveTo>
                  <a:pt x="17057" y="82004"/>
                </a:moveTo>
                <a:cubicBezTo>
                  <a:pt x="17057" y="82060"/>
                  <a:pt x="17074" y="82074"/>
                  <a:pt x="17097" y="82074"/>
                </a:cubicBezTo>
                <a:cubicBezTo>
                  <a:pt x="17122" y="82074"/>
                  <a:pt x="17153" y="82059"/>
                  <a:pt x="17180" y="82059"/>
                </a:cubicBezTo>
                <a:cubicBezTo>
                  <a:pt x="17215" y="82059"/>
                  <a:pt x="17243" y="82083"/>
                  <a:pt x="17243" y="82190"/>
                </a:cubicBezTo>
                <a:cubicBezTo>
                  <a:pt x="17146" y="82190"/>
                  <a:pt x="17057" y="82287"/>
                  <a:pt x="16960" y="82287"/>
                </a:cubicBezTo>
                <a:cubicBezTo>
                  <a:pt x="17057" y="82287"/>
                  <a:pt x="16960" y="82004"/>
                  <a:pt x="17057" y="82004"/>
                </a:cubicBezTo>
                <a:close/>
                <a:moveTo>
                  <a:pt x="20210" y="82377"/>
                </a:moveTo>
                <a:lnTo>
                  <a:pt x="20210" y="82377"/>
                </a:lnTo>
                <a:cubicBezTo>
                  <a:pt x="20168" y="82432"/>
                  <a:pt x="20126" y="82518"/>
                  <a:pt x="20085" y="82518"/>
                </a:cubicBezTo>
                <a:cubicBezTo>
                  <a:pt x="20070" y="82518"/>
                  <a:pt x="20054" y="82506"/>
                  <a:pt x="20039" y="82474"/>
                </a:cubicBezTo>
                <a:cubicBezTo>
                  <a:pt x="20039" y="82382"/>
                  <a:pt x="20119" y="82377"/>
                  <a:pt x="20210" y="82377"/>
                </a:cubicBezTo>
                <a:close/>
                <a:moveTo>
                  <a:pt x="9132" y="82377"/>
                </a:moveTo>
                <a:cubicBezTo>
                  <a:pt x="9132" y="82541"/>
                  <a:pt x="9069" y="82641"/>
                  <a:pt x="9017" y="82641"/>
                </a:cubicBezTo>
                <a:cubicBezTo>
                  <a:pt x="8979" y="82641"/>
                  <a:pt x="8946" y="82589"/>
                  <a:pt x="8946" y="82474"/>
                </a:cubicBezTo>
                <a:cubicBezTo>
                  <a:pt x="8969" y="82451"/>
                  <a:pt x="8986" y="82444"/>
                  <a:pt x="9001" y="82444"/>
                </a:cubicBezTo>
                <a:cubicBezTo>
                  <a:pt x="9025" y="82444"/>
                  <a:pt x="9041" y="82464"/>
                  <a:pt x="9060" y="82464"/>
                </a:cubicBezTo>
                <a:cubicBezTo>
                  <a:pt x="9078" y="82464"/>
                  <a:pt x="9099" y="82446"/>
                  <a:pt x="9132" y="82377"/>
                </a:cubicBezTo>
                <a:close/>
                <a:moveTo>
                  <a:pt x="7781" y="82539"/>
                </a:moveTo>
                <a:cubicBezTo>
                  <a:pt x="7828" y="82539"/>
                  <a:pt x="7828" y="82660"/>
                  <a:pt x="7828" y="82660"/>
                </a:cubicBezTo>
                <a:cubicBezTo>
                  <a:pt x="7925" y="82660"/>
                  <a:pt x="8014" y="82660"/>
                  <a:pt x="8014" y="82846"/>
                </a:cubicBezTo>
                <a:cubicBezTo>
                  <a:pt x="7990" y="82870"/>
                  <a:pt x="7966" y="82881"/>
                  <a:pt x="7943" y="82881"/>
                </a:cubicBezTo>
                <a:cubicBezTo>
                  <a:pt x="7880" y="82881"/>
                  <a:pt x="7828" y="82797"/>
                  <a:pt x="7828" y="82660"/>
                </a:cubicBezTo>
                <a:cubicBezTo>
                  <a:pt x="7828" y="82846"/>
                  <a:pt x="7738" y="82749"/>
                  <a:pt x="7738" y="82936"/>
                </a:cubicBezTo>
                <a:cubicBezTo>
                  <a:pt x="7828" y="82936"/>
                  <a:pt x="7828" y="83033"/>
                  <a:pt x="7738" y="83033"/>
                </a:cubicBezTo>
                <a:cubicBezTo>
                  <a:pt x="7738" y="82846"/>
                  <a:pt x="7738" y="82936"/>
                  <a:pt x="7641" y="82749"/>
                </a:cubicBezTo>
                <a:cubicBezTo>
                  <a:pt x="7738" y="82660"/>
                  <a:pt x="7738" y="82660"/>
                  <a:pt x="7738" y="82563"/>
                </a:cubicBezTo>
                <a:cubicBezTo>
                  <a:pt x="7756" y="82546"/>
                  <a:pt x="7769" y="82539"/>
                  <a:pt x="7781" y="82539"/>
                </a:cubicBezTo>
                <a:close/>
                <a:moveTo>
                  <a:pt x="9572" y="82965"/>
                </a:moveTo>
                <a:lnTo>
                  <a:pt x="9572" y="82965"/>
                </a:lnTo>
                <a:cubicBezTo>
                  <a:pt x="9579" y="82985"/>
                  <a:pt x="9589" y="83007"/>
                  <a:pt x="9602" y="83033"/>
                </a:cubicBezTo>
                <a:cubicBezTo>
                  <a:pt x="9592" y="83009"/>
                  <a:pt x="9582" y="82986"/>
                  <a:pt x="9572" y="82965"/>
                </a:cubicBezTo>
                <a:close/>
                <a:moveTo>
                  <a:pt x="7552" y="82660"/>
                </a:moveTo>
                <a:lnTo>
                  <a:pt x="7552" y="83033"/>
                </a:lnTo>
                <a:cubicBezTo>
                  <a:pt x="7552" y="83063"/>
                  <a:pt x="7541" y="83073"/>
                  <a:pt x="7527" y="83073"/>
                </a:cubicBezTo>
                <a:cubicBezTo>
                  <a:pt x="7498" y="83073"/>
                  <a:pt x="7455" y="83033"/>
                  <a:pt x="7455" y="83033"/>
                </a:cubicBezTo>
                <a:cubicBezTo>
                  <a:pt x="7455" y="82846"/>
                  <a:pt x="7455" y="82749"/>
                  <a:pt x="7552" y="82660"/>
                </a:cubicBezTo>
                <a:close/>
                <a:moveTo>
                  <a:pt x="4943" y="83122"/>
                </a:moveTo>
                <a:cubicBezTo>
                  <a:pt x="4943" y="83184"/>
                  <a:pt x="4943" y="83205"/>
                  <a:pt x="4939" y="83205"/>
                </a:cubicBezTo>
                <a:cubicBezTo>
                  <a:pt x="4932" y="83205"/>
                  <a:pt x="4910" y="83122"/>
                  <a:pt x="4846" y="83122"/>
                </a:cubicBezTo>
                <a:close/>
                <a:moveTo>
                  <a:pt x="4659" y="83033"/>
                </a:moveTo>
                <a:cubicBezTo>
                  <a:pt x="4570" y="83033"/>
                  <a:pt x="4659" y="83219"/>
                  <a:pt x="4570" y="83309"/>
                </a:cubicBezTo>
                <a:cubicBezTo>
                  <a:pt x="4570" y="83033"/>
                  <a:pt x="4570" y="83033"/>
                  <a:pt x="4659" y="83033"/>
                </a:cubicBezTo>
                <a:close/>
                <a:moveTo>
                  <a:pt x="8138" y="83043"/>
                </a:moveTo>
                <a:cubicBezTo>
                  <a:pt x="8154" y="83043"/>
                  <a:pt x="8173" y="83065"/>
                  <a:pt x="8200" y="83122"/>
                </a:cubicBezTo>
                <a:cubicBezTo>
                  <a:pt x="8139" y="83188"/>
                  <a:pt x="8120" y="83338"/>
                  <a:pt x="8083" y="83338"/>
                </a:cubicBezTo>
                <a:cubicBezTo>
                  <a:pt x="8066" y="83338"/>
                  <a:pt x="8045" y="83306"/>
                  <a:pt x="8014" y="83219"/>
                </a:cubicBezTo>
                <a:cubicBezTo>
                  <a:pt x="8081" y="83152"/>
                  <a:pt x="8102" y="83043"/>
                  <a:pt x="8138" y="83043"/>
                </a:cubicBezTo>
                <a:close/>
                <a:moveTo>
                  <a:pt x="4128" y="83097"/>
                </a:moveTo>
                <a:cubicBezTo>
                  <a:pt x="4165" y="83097"/>
                  <a:pt x="4197" y="83142"/>
                  <a:pt x="4197" y="83219"/>
                </a:cubicBezTo>
                <a:cubicBezTo>
                  <a:pt x="4197" y="83219"/>
                  <a:pt x="4100" y="83219"/>
                  <a:pt x="4011" y="83406"/>
                </a:cubicBezTo>
                <a:cubicBezTo>
                  <a:pt x="4011" y="83187"/>
                  <a:pt x="4075" y="83097"/>
                  <a:pt x="4128" y="83097"/>
                </a:cubicBezTo>
                <a:close/>
                <a:moveTo>
                  <a:pt x="7048" y="83663"/>
                </a:moveTo>
                <a:cubicBezTo>
                  <a:pt x="7058" y="83663"/>
                  <a:pt x="7069" y="83668"/>
                  <a:pt x="7082" y="83681"/>
                </a:cubicBezTo>
                <a:cubicBezTo>
                  <a:pt x="6993" y="83681"/>
                  <a:pt x="6993" y="83778"/>
                  <a:pt x="6993" y="83868"/>
                </a:cubicBezTo>
                <a:cubicBezTo>
                  <a:pt x="6993" y="83801"/>
                  <a:pt x="6987" y="83777"/>
                  <a:pt x="6978" y="83777"/>
                </a:cubicBezTo>
                <a:cubicBezTo>
                  <a:pt x="6958" y="83777"/>
                  <a:pt x="6920" y="83913"/>
                  <a:pt x="6904" y="83913"/>
                </a:cubicBezTo>
                <a:cubicBezTo>
                  <a:pt x="6899" y="83913"/>
                  <a:pt x="6896" y="83901"/>
                  <a:pt x="6896" y="83868"/>
                </a:cubicBezTo>
                <a:lnTo>
                  <a:pt x="6896" y="83681"/>
                </a:lnTo>
                <a:cubicBezTo>
                  <a:pt x="6921" y="83731"/>
                  <a:pt x="6940" y="83748"/>
                  <a:pt x="6956" y="83748"/>
                </a:cubicBezTo>
                <a:cubicBezTo>
                  <a:pt x="6990" y="83748"/>
                  <a:pt x="7008" y="83663"/>
                  <a:pt x="7048" y="83663"/>
                </a:cubicBezTo>
                <a:close/>
                <a:moveTo>
                  <a:pt x="8297" y="83965"/>
                </a:moveTo>
                <a:cubicBezTo>
                  <a:pt x="8297" y="83965"/>
                  <a:pt x="8387" y="83965"/>
                  <a:pt x="8387" y="84054"/>
                </a:cubicBezTo>
                <a:cubicBezTo>
                  <a:pt x="8373" y="84041"/>
                  <a:pt x="8362" y="84035"/>
                  <a:pt x="8352" y="84035"/>
                </a:cubicBezTo>
                <a:cubicBezTo>
                  <a:pt x="8320" y="84035"/>
                  <a:pt x="8307" y="84091"/>
                  <a:pt x="8301" y="84091"/>
                </a:cubicBezTo>
                <a:cubicBezTo>
                  <a:pt x="8297" y="84091"/>
                  <a:pt x="8297" y="84062"/>
                  <a:pt x="8297" y="83965"/>
                </a:cubicBezTo>
                <a:close/>
                <a:moveTo>
                  <a:pt x="8111" y="84054"/>
                </a:moveTo>
                <a:cubicBezTo>
                  <a:pt x="8111" y="84054"/>
                  <a:pt x="8200" y="84054"/>
                  <a:pt x="8200" y="84240"/>
                </a:cubicBezTo>
                <a:cubicBezTo>
                  <a:pt x="8200" y="84267"/>
                  <a:pt x="8194" y="84279"/>
                  <a:pt x="8184" y="84279"/>
                </a:cubicBezTo>
                <a:cubicBezTo>
                  <a:pt x="8159" y="84279"/>
                  <a:pt x="8111" y="84190"/>
                  <a:pt x="8111" y="84054"/>
                </a:cubicBezTo>
                <a:close/>
                <a:moveTo>
                  <a:pt x="7529" y="84369"/>
                </a:moveTo>
                <a:cubicBezTo>
                  <a:pt x="7568" y="84369"/>
                  <a:pt x="7600" y="84465"/>
                  <a:pt x="7552" y="84613"/>
                </a:cubicBezTo>
                <a:cubicBezTo>
                  <a:pt x="7552" y="84662"/>
                  <a:pt x="7552" y="84686"/>
                  <a:pt x="7540" y="84686"/>
                </a:cubicBezTo>
                <a:cubicBezTo>
                  <a:pt x="7528" y="84686"/>
                  <a:pt x="7503" y="84662"/>
                  <a:pt x="7455" y="84613"/>
                </a:cubicBezTo>
                <a:cubicBezTo>
                  <a:pt x="7455" y="84441"/>
                  <a:pt x="7495" y="84369"/>
                  <a:pt x="7529" y="84369"/>
                </a:cubicBezTo>
                <a:close/>
                <a:moveTo>
                  <a:pt x="3529" y="84187"/>
                </a:moveTo>
                <a:cubicBezTo>
                  <a:pt x="3563" y="84187"/>
                  <a:pt x="3599" y="84201"/>
                  <a:pt x="3638" y="84240"/>
                </a:cubicBezTo>
                <a:cubicBezTo>
                  <a:pt x="3541" y="84337"/>
                  <a:pt x="3541" y="84613"/>
                  <a:pt x="3541" y="84613"/>
                </a:cubicBezTo>
                <a:lnTo>
                  <a:pt x="3541" y="84337"/>
                </a:lnTo>
                <a:cubicBezTo>
                  <a:pt x="3541" y="84524"/>
                  <a:pt x="3541" y="84613"/>
                  <a:pt x="3452" y="84613"/>
                </a:cubicBezTo>
                <a:cubicBezTo>
                  <a:pt x="3452" y="84498"/>
                  <a:pt x="3419" y="84446"/>
                  <a:pt x="3367" y="84446"/>
                </a:cubicBezTo>
                <a:cubicBezTo>
                  <a:pt x="3296" y="84446"/>
                  <a:pt x="3187" y="84545"/>
                  <a:pt x="3079" y="84710"/>
                </a:cubicBezTo>
                <a:lnTo>
                  <a:pt x="3079" y="84613"/>
                </a:lnTo>
                <a:cubicBezTo>
                  <a:pt x="3014" y="84613"/>
                  <a:pt x="2993" y="84530"/>
                  <a:pt x="2959" y="84530"/>
                </a:cubicBezTo>
                <a:cubicBezTo>
                  <a:pt x="2942" y="84530"/>
                  <a:pt x="2922" y="84551"/>
                  <a:pt x="2893" y="84613"/>
                </a:cubicBezTo>
                <a:lnTo>
                  <a:pt x="2893" y="84337"/>
                </a:lnTo>
                <a:cubicBezTo>
                  <a:pt x="2982" y="84337"/>
                  <a:pt x="3079" y="84337"/>
                  <a:pt x="3079" y="84613"/>
                </a:cubicBezTo>
                <a:lnTo>
                  <a:pt x="3079" y="84240"/>
                </a:lnTo>
                <a:cubicBezTo>
                  <a:pt x="3137" y="84280"/>
                  <a:pt x="3187" y="84294"/>
                  <a:pt x="3232" y="84294"/>
                </a:cubicBezTo>
                <a:cubicBezTo>
                  <a:pt x="3355" y="84294"/>
                  <a:pt x="3437" y="84187"/>
                  <a:pt x="3529" y="84187"/>
                </a:cubicBezTo>
                <a:close/>
                <a:moveTo>
                  <a:pt x="3914" y="84781"/>
                </a:moveTo>
                <a:cubicBezTo>
                  <a:pt x="3914" y="84781"/>
                  <a:pt x="3914" y="84787"/>
                  <a:pt x="3914" y="84800"/>
                </a:cubicBezTo>
                <a:cubicBezTo>
                  <a:pt x="3914" y="84896"/>
                  <a:pt x="3914" y="84986"/>
                  <a:pt x="4011" y="85083"/>
                </a:cubicBezTo>
                <a:cubicBezTo>
                  <a:pt x="3914" y="85083"/>
                  <a:pt x="3824" y="85083"/>
                  <a:pt x="3824" y="84896"/>
                </a:cubicBezTo>
                <a:lnTo>
                  <a:pt x="3824" y="84896"/>
                </a:lnTo>
                <a:cubicBezTo>
                  <a:pt x="3837" y="84909"/>
                  <a:pt x="3848" y="84915"/>
                  <a:pt x="3857" y="84915"/>
                </a:cubicBezTo>
                <a:cubicBezTo>
                  <a:pt x="3904" y="84915"/>
                  <a:pt x="3912" y="84781"/>
                  <a:pt x="3914" y="84781"/>
                </a:cubicBezTo>
                <a:close/>
                <a:moveTo>
                  <a:pt x="4473" y="85731"/>
                </a:moveTo>
                <a:cubicBezTo>
                  <a:pt x="4466" y="85731"/>
                  <a:pt x="4460" y="85732"/>
                  <a:pt x="4453" y="85733"/>
                </a:cubicBezTo>
                <a:lnTo>
                  <a:pt x="4453" y="85733"/>
                </a:lnTo>
                <a:cubicBezTo>
                  <a:pt x="4456" y="85741"/>
                  <a:pt x="4458" y="85749"/>
                  <a:pt x="4461" y="85757"/>
                </a:cubicBezTo>
                <a:lnTo>
                  <a:pt x="4461" y="85757"/>
                </a:lnTo>
                <a:cubicBezTo>
                  <a:pt x="4465" y="85749"/>
                  <a:pt x="4469" y="85740"/>
                  <a:pt x="4473" y="85731"/>
                </a:cubicBezTo>
                <a:close/>
                <a:moveTo>
                  <a:pt x="4383" y="85456"/>
                </a:moveTo>
                <a:cubicBezTo>
                  <a:pt x="4287" y="85456"/>
                  <a:pt x="4473" y="85731"/>
                  <a:pt x="4287" y="85731"/>
                </a:cubicBezTo>
                <a:cubicBezTo>
                  <a:pt x="4287" y="85764"/>
                  <a:pt x="4297" y="85775"/>
                  <a:pt x="4315" y="85775"/>
                </a:cubicBezTo>
                <a:cubicBezTo>
                  <a:pt x="4347" y="85775"/>
                  <a:pt x="4400" y="85740"/>
                  <a:pt x="4453" y="85733"/>
                </a:cubicBezTo>
                <a:lnTo>
                  <a:pt x="4453" y="85733"/>
                </a:lnTo>
                <a:cubicBezTo>
                  <a:pt x="4436" y="85674"/>
                  <a:pt x="4415" y="85588"/>
                  <a:pt x="4383" y="85456"/>
                </a:cubicBezTo>
                <a:close/>
                <a:moveTo>
                  <a:pt x="4943" y="86291"/>
                </a:moveTo>
                <a:cubicBezTo>
                  <a:pt x="5032" y="86291"/>
                  <a:pt x="5032" y="86291"/>
                  <a:pt x="5032" y="86387"/>
                </a:cubicBezTo>
                <a:lnTo>
                  <a:pt x="4943" y="86291"/>
                </a:lnTo>
                <a:close/>
                <a:moveTo>
                  <a:pt x="5502" y="86574"/>
                </a:moveTo>
                <a:cubicBezTo>
                  <a:pt x="5502" y="86637"/>
                  <a:pt x="5546" y="86704"/>
                  <a:pt x="5572" y="86704"/>
                </a:cubicBezTo>
                <a:cubicBezTo>
                  <a:pt x="5583" y="86704"/>
                  <a:pt x="5591" y="86692"/>
                  <a:pt x="5591" y="86663"/>
                </a:cubicBezTo>
                <a:lnTo>
                  <a:pt x="5502" y="86574"/>
                </a:lnTo>
                <a:close/>
                <a:moveTo>
                  <a:pt x="4127" y="86759"/>
                </a:moveTo>
                <a:cubicBezTo>
                  <a:pt x="4112" y="86787"/>
                  <a:pt x="4100" y="86819"/>
                  <a:pt x="4100" y="86850"/>
                </a:cubicBezTo>
                <a:cubicBezTo>
                  <a:pt x="4100" y="86850"/>
                  <a:pt x="4060" y="86810"/>
                  <a:pt x="4034" y="86810"/>
                </a:cubicBezTo>
                <a:cubicBezTo>
                  <a:pt x="4027" y="86810"/>
                  <a:pt x="4020" y="86813"/>
                  <a:pt x="4016" y="86821"/>
                </a:cubicBezTo>
                <a:lnTo>
                  <a:pt x="4016" y="86821"/>
                </a:lnTo>
                <a:cubicBezTo>
                  <a:pt x="4031" y="86792"/>
                  <a:pt x="4074" y="86805"/>
                  <a:pt x="4127" y="86759"/>
                </a:cubicBezTo>
                <a:close/>
                <a:moveTo>
                  <a:pt x="4383" y="87878"/>
                </a:moveTo>
                <a:cubicBezTo>
                  <a:pt x="4383" y="87968"/>
                  <a:pt x="4473" y="88065"/>
                  <a:pt x="4383" y="88065"/>
                </a:cubicBezTo>
                <a:lnTo>
                  <a:pt x="4383" y="87878"/>
                </a:lnTo>
                <a:close/>
                <a:moveTo>
                  <a:pt x="5258" y="88319"/>
                </a:moveTo>
                <a:cubicBezTo>
                  <a:pt x="5292" y="88319"/>
                  <a:pt x="5315" y="88341"/>
                  <a:pt x="5315" y="88341"/>
                </a:cubicBezTo>
                <a:cubicBezTo>
                  <a:pt x="5315" y="88409"/>
                  <a:pt x="5267" y="88474"/>
                  <a:pt x="5206" y="88474"/>
                </a:cubicBezTo>
                <a:cubicBezTo>
                  <a:pt x="5182" y="88474"/>
                  <a:pt x="5155" y="88464"/>
                  <a:pt x="5129" y="88438"/>
                </a:cubicBezTo>
                <a:cubicBezTo>
                  <a:pt x="5175" y="88342"/>
                  <a:pt x="5222" y="88319"/>
                  <a:pt x="5258" y="88319"/>
                </a:cubicBezTo>
                <a:close/>
                <a:moveTo>
                  <a:pt x="4150" y="89624"/>
                </a:moveTo>
                <a:cubicBezTo>
                  <a:pt x="4174" y="89624"/>
                  <a:pt x="4197" y="89645"/>
                  <a:pt x="4197" y="89645"/>
                </a:cubicBezTo>
                <a:lnTo>
                  <a:pt x="4197" y="89929"/>
                </a:lnTo>
                <a:cubicBezTo>
                  <a:pt x="4197" y="89941"/>
                  <a:pt x="4197" y="89946"/>
                  <a:pt x="4197" y="89946"/>
                </a:cubicBezTo>
                <a:cubicBezTo>
                  <a:pt x="4195" y="89946"/>
                  <a:pt x="4184" y="89742"/>
                  <a:pt x="4100" y="89742"/>
                </a:cubicBezTo>
                <a:cubicBezTo>
                  <a:pt x="4100" y="89647"/>
                  <a:pt x="4125" y="89624"/>
                  <a:pt x="4150" y="89624"/>
                </a:cubicBezTo>
                <a:close/>
                <a:moveTo>
                  <a:pt x="7816" y="90042"/>
                </a:moveTo>
                <a:cubicBezTo>
                  <a:pt x="7828" y="90042"/>
                  <a:pt x="7828" y="90066"/>
                  <a:pt x="7828" y="90115"/>
                </a:cubicBezTo>
                <a:cubicBezTo>
                  <a:pt x="7828" y="90217"/>
                  <a:pt x="7801" y="90290"/>
                  <a:pt x="7777" y="90290"/>
                </a:cubicBezTo>
                <a:cubicBezTo>
                  <a:pt x="7757" y="90290"/>
                  <a:pt x="7738" y="90240"/>
                  <a:pt x="7738" y="90115"/>
                </a:cubicBezTo>
                <a:cubicBezTo>
                  <a:pt x="7783" y="90066"/>
                  <a:pt x="7805" y="90042"/>
                  <a:pt x="7816" y="90042"/>
                </a:cubicBezTo>
                <a:close/>
                <a:moveTo>
                  <a:pt x="3355" y="90018"/>
                </a:moveTo>
                <a:cubicBezTo>
                  <a:pt x="3411" y="90183"/>
                  <a:pt x="3528" y="90282"/>
                  <a:pt x="3616" y="90282"/>
                </a:cubicBezTo>
                <a:cubicBezTo>
                  <a:pt x="3679" y="90282"/>
                  <a:pt x="3727" y="90230"/>
                  <a:pt x="3727" y="90115"/>
                </a:cubicBezTo>
                <a:cubicBezTo>
                  <a:pt x="3727" y="90115"/>
                  <a:pt x="3824" y="90204"/>
                  <a:pt x="3727" y="90391"/>
                </a:cubicBezTo>
                <a:cubicBezTo>
                  <a:pt x="3824" y="90301"/>
                  <a:pt x="3824" y="90301"/>
                  <a:pt x="3824" y="90115"/>
                </a:cubicBezTo>
                <a:cubicBezTo>
                  <a:pt x="3824" y="90115"/>
                  <a:pt x="3824" y="90391"/>
                  <a:pt x="3914" y="90488"/>
                </a:cubicBezTo>
                <a:cubicBezTo>
                  <a:pt x="3874" y="90527"/>
                  <a:pt x="3835" y="90541"/>
                  <a:pt x="3796" y="90541"/>
                </a:cubicBezTo>
                <a:cubicBezTo>
                  <a:pt x="3688" y="90541"/>
                  <a:pt x="3580" y="90434"/>
                  <a:pt x="3473" y="90434"/>
                </a:cubicBezTo>
                <a:cubicBezTo>
                  <a:pt x="3433" y="90434"/>
                  <a:pt x="3394" y="90448"/>
                  <a:pt x="3355" y="90488"/>
                </a:cubicBezTo>
                <a:lnTo>
                  <a:pt x="3355" y="90115"/>
                </a:lnTo>
                <a:cubicBezTo>
                  <a:pt x="3355" y="90391"/>
                  <a:pt x="3265" y="90391"/>
                  <a:pt x="3168" y="90391"/>
                </a:cubicBezTo>
                <a:lnTo>
                  <a:pt x="3168" y="90115"/>
                </a:lnTo>
                <a:cubicBezTo>
                  <a:pt x="3201" y="90177"/>
                  <a:pt x="3222" y="90198"/>
                  <a:pt x="3240" y="90198"/>
                </a:cubicBezTo>
                <a:cubicBezTo>
                  <a:pt x="3275" y="90198"/>
                  <a:pt x="3295" y="90115"/>
                  <a:pt x="3355" y="90115"/>
                </a:cubicBezTo>
                <a:lnTo>
                  <a:pt x="3355" y="90018"/>
                </a:lnTo>
                <a:close/>
                <a:moveTo>
                  <a:pt x="8466" y="90450"/>
                </a:moveTo>
                <a:cubicBezTo>
                  <a:pt x="8477" y="90450"/>
                  <a:pt x="8484" y="90462"/>
                  <a:pt x="8484" y="90488"/>
                </a:cubicBezTo>
                <a:cubicBezTo>
                  <a:pt x="8484" y="90674"/>
                  <a:pt x="8387" y="90674"/>
                  <a:pt x="8387" y="90674"/>
                </a:cubicBezTo>
                <a:cubicBezTo>
                  <a:pt x="8387" y="90538"/>
                  <a:pt x="8438" y="90450"/>
                  <a:pt x="8466" y="90450"/>
                </a:cubicBezTo>
                <a:close/>
                <a:moveTo>
                  <a:pt x="8579" y="90571"/>
                </a:moveTo>
                <a:cubicBezTo>
                  <a:pt x="8588" y="90571"/>
                  <a:pt x="8612" y="90674"/>
                  <a:pt x="8670" y="90674"/>
                </a:cubicBezTo>
                <a:cubicBezTo>
                  <a:pt x="8670" y="90764"/>
                  <a:pt x="8573" y="90764"/>
                  <a:pt x="8573" y="90764"/>
                </a:cubicBezTo>
                <a:cubicBezTo>
                  <a:pt x="8573" y="90616"/>
                  <a:pt x="8573" y="90571"/>
                  <a:pt x="8579" y="90571"/>
                </a:cubicBezTo>
                <a:close/>
                <a:moveTo>
                  <a:pt x="7189" y="90807"/>
                </a:moveTo>
                <a:cubicBezTo>
                  <a:pt x="7207" y="90807"/>
                  <a:pt x="7241" y="90914"/>
                  <a:pt x="7258" y="90914"/>
                </a:cubicBezTo>
                <a:cubicBezTo>
                  <a:pt x="7265" y="90914"/>
                  <a:pt x="7269" y="90900"/>
                  <a:pt x="7269" y="90860"/>
                </a:cubicBezTo>
                <a:lnTo>
                  <a:pt x="7269" y="91047"/>
                </a:lnTo>
                <a:cubicBezTo>
                  <a:pt x="7269" y="91060"/>
                  <a:pt x="7269" y="91065"/>
                  <a:pt x="7268" y="91065"/>
                </a:cubicBezTo>
                <a:cubicBezTo>
                  <a:pt x="7267" y="91065"/>
                  <a:pt x="7261" y="90981"/>
                  <a:pt x="7233" y="90981"/>
                </a:cubicBezTo>
                <a:cubicBezTo>
                  <a:pt x="7220" y="90981"/>
                  <a:pt x="7203" y="90998"/>
                  <a:pt x="7179" y="91047"/>
                </a:cubicBezTo>
                <a:lnTo>
                  <a:pt x="7179" y="90860"/>
                </a:lnTo>
                <a:cubicBezTo>
                  <a:pt x="7179" y="90821"/>
                  <a:pt x="7183" y="90807"/>
                  <a:pt x="7189" y="90807"/>
                </a:cubicBezTo>
                <a:close/>
                <a:moveTo>
                  <a:pt x="5215" y="91523"/>
                </a:moveTo>
                <a:cubicBezTo>
                  <a:pt x="5218" y="91523"/>
                  <a:pt x="5218" y="91544"/>
                  <a:pt x="5218" y="91606"/>
                </a:cubicBezTo>
                <a:lnTo>
                  <a:pt x="5129" y="91606"/>
                </a:lnTo>
                <a:cubicBezTo>
                  <a:pt x="5189" y="91606"/>
                  <a:pt x="5208" y="91523"/>
                  <a:pt x="5215" y="91523"/>
                </a:cubicBezTo>
                <a:close/>
                <a:moveTo>
                  <a:pt x="4287" y="91323"/>
                </a:moveTo>
                <a:lnTo>
                  <a:pt x="4287" y="91323"/>
                </a:lnTo>
                <a:cubicBezTo>
                  <a:pt x="4383" y="91509"/>
                  <a:pt x="4473" y="91509"/>
                  <a:pt x="4473" y="91509"/>
                </a:cubicBezTo>
                <a:cubicBezTo>
                  <a:pt x="4473" y="91586"/>
                  <a:pt x="4441" y="91631"/>
                  <a:pt x="4404" y="91631"/>
                </a:cubicBezTo>
                <a:cubicBezTo>
                  <a:pt x="4351" y="91631"/>
                  <a:pt x="4287" y="91541"/>
                  <a:pt x="4287" y="91323"/>
                </a:cubicBezTo>
                <a:close/>
                <a:moveTo>
                  <a:pt x="8358" y="91390"/>
                </a:moveTo>
                <a:cubicBezTo>
                  <a:pt x="8387" y="91390"/>
                  <a:pt x="8387" y="91540"/>
                  <a:pt x="8387" y="91606"/>
                </a:cubicBezTo>
                <a:cubicBezTo>
                  <a:pt x="8387" y="91652"/>
                  <a:pt x="8387" y="91669"/>
                  <a:pt x="8385" y="91669"/>
                </a:cubicBezTo>
                <a:cubicBezTo>
                  <a:pt x="8381" y="91669"/>
                  <a:pt x="8365" y="91509"/>
                  <a:pt x="8297" y="91509"/>
                </a:cubicBezTo>
                <a:cubicBezTo>
                  <a:pt x="8326" y="91422"/>
                  <a:pt x="8345" y="91390"/>
                  <a:pt x="8358" y="91390"/>
                </a:cubicBezTo>
                <a:close/>
                <a:moveTo>
                  <a:pt x="4846" y="91420"/>
                </a:moveTo>
                <a:lnTo>
                  <a:pt x="4846" y="91420"/>
                </a:lnTo>
                <a:cubicBezTo>
                  <a:pt x="4846" y="91421"/>
                  <a:pt x="4846" y="91695"/>
                  <a:pt x="4943" y="91695"/>
                </a:cubicBezTo>
                <a:cubicBezTo>
                  <a:pt x="4846" y="91695"/>
                  <a:pt x="4846" y="91695"/>
                  <a:pt x="4846" y="91420"/>
                </a:cubicBezTo>
                <a:close/>
                <a:moveTo>
                  <a:pt x="7828" y="91606"/>
                </a:moveTo>
                <a:lnTo>
                  <a:pt x="7828" y="91979"/>
                </a:lnTo>
                <a:cubicBezTo>
                  <a:pt x="7738" y="91979"/>
                  <a:pt x="7738" y="91882"/>
                  <a:pt x="7738" y="91695"/>
                </a:cubicBezTo>
                <a:lnTo>
                  <a:pt x="7828" y="91606"/>
                </a:lnTo>
                <a:close/>
                <a:moveTo>
                  <a:pt x="8014" y="91695"/>
                </a:moveTo>
                <a:cubicBezTo>
                  <a:pt x="8111" y="91695"/>
                  <a:pt x="8014" y="91792"/>
                  <a:pt x="8014" y="91792"/>
                </a:cubicBezTo>
                <a:cubicBezTo>
                  <a:pt x="8014" y="91979"/>
                  <a:pt x="8111" y="91792"/>
                  <a:pt x="8111" y="92068"/>
                </a:cubicBezTo>
                <a:cubicBezTo>
                  <a:pt x="8111" y="91892"/>
                  <a:pt x="8147" y="91829"/>
                  <a:pt x="8199" y="91829"/>
                </a:cubicBezTo>
                <a:cubicBezTo>
                  <a:pt x="8228" y="91829"/>
                  <a:pt x="8262" y="91849"/>
                  <a:pt x="8297" y="91882"/>
                </a:cubicBezTo>
                <a:cubicBezTo>
                  <a:pt x="8297" y="92068"/>
                  <a:pt x="8200" y="92068"/>
                  <a:pt x="8111" y="92068"/>
                </a:cubicBezTo>
                <a:cubicBezTo>
                  <a:pt x="8014" y="92068"/>
                  <a:pt x="8111" y="92165"/>
                  <a:pt x="8014" y="92165"/>
                </a:cubicBezTo>
                <a:cubicBezTo>
                  <a:pt x="8014" y="92068"/>
                  <a:pt x="8014" y="91979"/>
                  <a:pt x="7925" y="91979"/>
                </a:cubicBezTo>
                <a:cubicBezTo>
                  <a:pt x="7925" y="91792"/>
                  <a:pt x="8014" y="91882"/>
                  <a:pt x="8014" y="91695"/>
                </a:cubicBezTo>
                <a:close/>
                <a:moveTo>
                  <a:pt x="9309" y="92080"/>
                </a:moveTo>
                <a:cubicBezTo>
                  <a:pt x="9360" y="92080"/>
                  <a:pt x="9416" y="92153"/>
                  <a:pt x="9416" y="92254"/>
                </a:cubicBezTo>
                <a:cubicBezTo>
                  <a:pt x="9396" y="92236"/>
                  <a:pt x="9380" y="92229"/>
                  <a:pt x="9367" y="92229"/>
                </a:cubicBezTo>
                <a:cubicBezTo>
                  <a:pt x="9329" y="92229"/>
                  <a:pt x="9311" y="92283"/>
                  <a:pt x="9277" y="92283"/>
                </a:cubicBezTo>
                <a:cubicBezTo>
                  <a:pt x="9264" y="92283"/>
                  <a:pt x="9249" y="92276"/>
                  <a:pt x="9229" y="92254"/>
                </a:cubicBezTo>
                <a:cubicBezTo>
                  <a:pt x="9229" y="92130"/>
                  <a:pt x="9267" y="92080"/>
                  <a:pt x="9309" y="92080"/>
                </a:cubicBezTo>
                <a:close/>
                <a:moveTo>
                  <a:pt x="9713" y="92127"/>
                </a:moveTo>
                <a:cubicBezTo>
                  <a:pt x="9737" y="92127"/>
                  <a:pt x="9762" y="92139"/>
                  <a:pt x="9788" y="92165"/>
                </a:cubicBezTo>
                <a:cubicBezTo>
                  <a:pt x="9788" y="92351"/>
                  <a:pt x="9691" y="92351"/>
                  <a:pt x="9691" y="92441"/>
                </a:cubicBezTo>
                <a:cubicBezTo>
                  <a:pt x="9691" y="92441"/>
                  <a:pt x="9635" y="92323"/>
                  <a:pt x="9612" y="92323"/>
                </a:cubicBezTo>
                <a:cubicBezTo>
                  <a:pt x="9606" y="92323"/>
                  <a:pt x="9602" y="92331"/>
                  <a:pt x="9602" y="92351"/>
                </a:cubicBezTo>
                <a:cubicBezTo>
                  <a:pt x="9602" y="92215"/>
                  <a:pt x="9650" y="92127"/>
                  <a:pt x="9713" y="92127"/>
                </a:cubicBezTo>
                <a:close/>
                <a:moveTo>
                  <a:pt x="18266" y="92544"/>
                </a:moveTo>
                <a:cubicBezTo>
                  <a:pt x="18328" y="92544"/>
                  <a:pt x="18391" y="92627"/>
                  <a:pt x="18451" y="92627"/>
                </a:cubicBezTo>
                <a:cubicBezTo>
                  <a:pt x="18421" y="92689"/>
                  <a:pt x="18390" y="92710"/>
                  <a:pt x="18359" y="92710"/>
                </a:cubicBezTo>
                <a:cubicBezTo>
                  <a:pt x="18298" y="92710"/>
                  <a:pt x="18235" y="92627"/>
                  <a:pt x="18175" y="92627"/>
                </a:cubicBezTo>
                <a:cubicBezTo>
                  <a:pt x="18205" y="92565"/>
                  <a:pt x="18236" y="92544"/>
                  <a:pt x="18266" y="92544"/>
                </a:cubicBezTo>
                <a:close/>
                <a:moveTo>
                  <a:pt x="17243" y="92441"/>
                </a:moveTo>
                <a:cubicBezTo>
                  <a:pt x="17333" y="92441"/>
                  <a:pt x="17430" y="92538"/>
                  <a:pt x="17519" y="92538"/>
                </a:cubicBezTo>
                <a:cubicBezTo>
                  <a:pt x="17519" y="92645"/>
                  <a:pt x="17491" y="92669"/>
                  <a:pt x="17456" y="92669"/>
                </a:cubicBezTo>
                <a:cubicBezTo>
                  <a:pt x="17429" y="92669"/>
                  <a:pt x="17397" y="92654"/>
                  <a:pt x="17373" y="92654"/>
                </a:cubicBezTo>
                <a:cubicBezTo>
                  <a:pt x="17350" y="92654"/>
                  <a:pt x="17333" y="92668"/>
                  <a:pt x="17333" y="92724"/>
                </a:cubicBezTo>
                <a:cubicBezTo>
                  <a:pt x="17243" y="92724"/>
                  <a:pt x="17333" y="92441"/>
                  <a:pt x="17243" y="92441"/>
                </a:cubicBezTo>
                <a:close/>
                <a:moveTo>
                  <a:pt x="14910" y="92538"/>
                </a:moveTo>
                <a:cubicBezTo>
                  <a:pt x="14910" y="92696"/>
                  <a:pt x="14980" y="92650"/>
                  <a:pt x="14941" y="92806"/>
                </a:cubicBezTo>
                <a:lnTo>
                  <a:pt x="14941" y="92806"/>
                </a:lnTo>
                <a:cubicBezTo>
                  <a:pt x="15007" y="92770"/>
                  <a:pt x="15007" y="92627"/>
                  <a:pt x="15007" y="92627"/>
                </a:cubicBezTo>
                <a:cubicBezTo>
                  <a:pt x="14910" y="92627"/>
                  <a:pt x="14910" y="92538"/>
                  <a:pt x="14910" y="92538"/>
                </a:cubicBezTo>
                <a:close/>
                <a:moveTo>
                  <a:pt x="14941" y="92806"/>
                </a:moveTo>
                <a:cubicBezTo>
                  <a:pt x="14932" y="92811"/>
                  <a:pt x="14922" y="92814"/>
                  <a:pt x="14910" y="92814"/>
                </a:cubicBezTo>
                <a:cubicBezTo>
                  <a:pt x="14917" y="92828"/>
                  <a:pt x="14924" y="92839"/>
                  <a:pt x="14930" y="92848"/>
                </a:cubicBezTo>
                <a:lnTo>
                  <a:pt x="14930" y="92848"/>
                </a:lnTo>
                <a:cubicBezTo>
                  <a:pt x="14935" y="92832"/>
                  <a:pt x="14938" y="92818"/>
                  <a:pt x="14941" y="92806"/>
                </a:cubicBezTo>
                <a:close/>
                <a:moveTo>
                  <a:pt x="17534" y="92960"/>
                </a:moveTo>
                <a:cubicBezTo>
                  <a:pt x="17578" y="92960"/>
                  <a:pt x="17616" y="93017"/>
                  <a:pt x="17616" y="93186"/>
                </a:cubicBezTo>
                <a:cubicBezTo>
                  <a:pt x="17551" y="93186"/>
                  <a:pt x="17490" y="93104"/>
                  <a:pt x="17456" y="93104"/>
                </a:cubicBezTo>
                <a:cubicBezTo>
                  <a:pt x="17440" y="93104"/>
                  <a:pt x="17430" y="93124"/>
                  <a:pt x="17430" y="93186"/>
                </a:cubicBezTo>
                <a:cubicBezTo>
                  <a:pt x="17368" y="93130"/>
                  <a:pt x="17459" y="92960"/>
                  <a:pt x="17534" y="92960"/>
                </a:cubicBezTo>
                <a:close/>
                <a:moveTo>
                  <a:pt x="11819" y="92963"/>
                </a:moveTo>
                <a:cubicBezTo>
                  <a:pt x="11830" y="92963"/>
                  <a:pt x="11838" y="92974"/>
                  <a:pt x="11838" y="93000"/>
                </a:cubicBezTo>
                <a:cubicBezTo>
                  <a:pt x="11838" y="93142"/>
                  <a:pt x="11814" y="93188"/>
                  <a:pt x="11790" y="93188"/>
                </a:cubicBezTo>
                <a:cubicBezTo>
                  <a:pt x="11766" y="93188"/>
                  <a:pt x="11741" y="93142"/>
                  <a:pt x="11741" y="93097"/>
                </a:cubicBezTo>
                <a:cubicBezTo>
                  <a:pt x="11741" y="93028"/>
                  <a:pt x="11790" y="92963"/>
                  <a:pt x="11819" y="92963"/>
                </a:cubicBezTo>
                <a:close/>
                <a:moveTo>
                  <a:pt x="12211" y="92911"/>
                </a:moveTo>
                <a:lnTo>
                  <a:pt x="12211" y="93283"/>
                </a:lnTo>
                <a:cubicBezTo>
                  <a:pt x="12025" y="93097"/>
                  <a:pt x="12025" y="93097"/>
                  <a:pt x="11928" y="93097"/>
                </a:cubicBezTo>
                <a:cubicBezTo>
                  <a:pt x="11928" y="92955"/>
                  <a:pt x="11974" y="92931"/>
                  <a:pt x="12033" y="92931"/>
                </a:cubicBezTo>
                <a:cubicBezTo>
                  <a:pt x="12064" y="92931"/>
                  <a:pt x="12097" y="92938"/>
                  <a:pt x="12130" y="92938"/>
                </a:cubicBezTo>
                <a:cubicBezTo>
                  <a:pt x="12159" y="92938"/>
                  <a:pt x="12188" y="92932"/>
                  <a:pt x="12211" y="92911"/>
                </a:cubicBezTo>
                <a:close/>
                <a:moveTo>
                  <a:pt x="14791" y="93133"/>
                </a:moveTo>
                <a:cubicBezTo>
                  <a:pt x="14808" y="93133"/>
                  <a:pt x="14820" y="93154"/>
                  <a:pt x="14820" y="93186"/>
                </a:cubicBezTo>
                <a:cubicBezTo>
                  <a:pt x="14865" y="93328"/>
                  <a:pt x="14865" y="93352"/>
                  <a:pt x="14842" y="93352"/>
                </a:cubicBezTo>
                <a:cubicBezTo>
                  <a:pt x="14830" y="93352"/>
                  <a:pt x="14811" y="93346"/>
                  <a:pt x="14790" y="93346"/>
                </a:cubicBezTo>
                <a:cubicBezTo>
                  <a:pt x="14770" y="93346"/>
                  <a:pt x="14747" y="93351"/>
                  <a:pt x="14723" y="93373"/>
                </a:cubicBezTo>
                <a:cubicBezTo>
                  <a:pt x="14723" y="93197"/>
                  <a:pt x="14763" y="93133"/>
                  <a:pt x="14791" y="93133"/>
                </a:cubicBezTo>
                <a:close/>
                <a:moveTo>
                  <a:pt x="18150" y="93892"/>
                </a:moveTo>
                <a:cubicBezTo>
                  <a:pt x="18185" y="93892"/>
                  <a:pt x="18205" y="93932"/>
                  <a:pt x="18265" y="93932"/>
                </a:cubicBezTo>
                <a:cubicBezTo>
                  <a:pt x="18265" y="94034"/>
                  <a:pt x="18208" y="94110"/>
                  <a:pt x="18157" y="94110"/>
                </a:cubicBezTo>
                <a:cubicBezTo>
                  <a:pt x="18116" y="94110"/>
                  <a:pt x="18078" y="94059"/>
                  <a:pt x="18078" y="93932"/>
                </a:cubicBezTo>
                <a:cubicBezTo>
                  <a:pt x="18110" y="93902"/>
                  <a:pt x="18132" y="93892"/>
                  <a:pt x="18150" y="93892"/>
                </a:cubicBezTo>
                <a:close/>
                <a:moveTo>
                  <a:pt x="19685" y="93972"/>
                </a:moveTo>
                <a:cubicBezTo>
                  <a:pt x="19647" y="93972"/>
                  <a:pt x="19609" y="94024"/>
                  <a:pt x="19569" y="94215"/>
                </a:cubicBezTo>
                <a:cubicBezTo>
                  <a:pt x="19634" y="94215"/>
                  <a:pt x="19695" y="94172"/>
                  <a:pt x="19729" y="94172"/>
                </a:cubicBezTo>
                <a:cubicBezTo>
                  <a:pt x="19746" y="94172"/>
                  <a:pt x="19755" y="94183"/>
                  <a:pt x="19755" y="94215"/>
                </a:cubicBezTo>
                <a:cubicBezTo>
                  <a:pt x="19852" y="94118"/>
                  <a:pt x="19852" y="94118"/>
                  <a:pt x="19852" y="94029"/>
                </a:cubicBezTo>
                <a:lnTo>
                  <a:pt x="19852" y="94029"/>
                </a:lnTo>
                <a:cubicBezTo>
                  <a:pt x="19841" y="94039"/>
                  <a:pt x="19830" y="94043"/>
                  <a:pt x="19819" y="94043"/>
                </a:cubicBezTo>
                <a:cubicBezTo>
                  <a:pt x="19774" y="94043"/>
                  <a:pt x="19729" y="93972"/>
                  <a:pt x="19685" y="93972"/>
                </a:cubicBezTo>
                <a:close/>
                <a:moveTo>
                  <a:pt x="20794" y="94883"/>
                </a:moveTo>
                <a:cubicBezTo>
                  <a:pt x="20821" y="94883"/>
                  <a:pt x="20848" y="94906"/>
                  <a:pt x="20874" y="94961"/>
                </a:cubicBezTo>
                <a:cubicBezTo>
                  <a:pt x="20829" y="95099"/>
                  <a:pt x="20807" y="95121"/>
                  <a:pt x="20772" y="95121"/>
                </a:cubicBezTo>
                <a:cubicBezTo>
                  <a:pt x="20756" y="95121"/>
                  <a:pt x="20736" y="95116"/>
                  <a:pt x="20710" y="95116"/>
                </a:cubicBezTo>
                <a:cubicBezTo>
                  <a:pt x="20682" y="95116"/>
                  <a:pt x="20646" y="95122"/>
                  <a:pt x="20598" y="95147"/>
                </a:cubicBezTo>
                <a:cubicBezTo>
                  <a:pt x="20661" y="95015"/>
                  <a:pt x="20728" y="94883"/>
                  <a:pt x="20794" y="94883"/>
                </a:cubicBezTo>
                <a:close/>
                <a:moveTo>
                  <a:pt x="28053" y="95982"/>
                </a:moveTo>
                <a:cubicBezTo>
                  <a:pt x="28053" y="96168"/>
                  <a:pt x="27956" y="96168"/>
                  <a:pt x="28053" y="96265"/>
                </a:cubicBezTo>
                <a:cubicBezTo>
                  <a:pt x="28004" y="96310"/>
                  <a:pt x="27934" y="96357"/>
                  <a:pt x="27887" y="96357"/>
                </a:cubicBezTo>
                <a:cubicBezTo>
                  <a:pt x="27840" y="96357"/>
                  <a:pt x="27818" y="96310"/>
                  <a:pt x="27866" y="96168"/>
                </a:cubicBezTo>
                <a:lnTo>
                  <a:pt x="27866" y="96168"/>
                </a:lnTo>
                <a:cubicBezTo>
                  <a:pt x="27884" y="96187"/>
                  <a:pt x="27898" y="96195"/>
                  <a:pt x="27910" y="96195"/>
                </a:cubicBezTo>
                <a:cubicBezTo>
                  <a:pt x="27960" y="96195"/>
                  <a:pt x="27975" y="96060"/>
                  <a:pt x="28053" y="95982"/>
                </a:cubicBezTo>
                <a:close/>
                <a:moveTo>
                  <a:pt x="28426" y="96355"/>
                </a:moveTo>
                <a:cubicBezTo>
                  <a:pt x="28485" y="96355"/>
                  <a:pt x="28548" y="96398"/>
                  <a:pt x="28583" y="96398"/>
                </a:cubicBezTo>
                <a:cubicBezTo>
                  <a:pt x="28601" y="96398"/>
                  <a:pt x="28612" y="96387"/>
                  <a:pt x="28612" y="96355"/>
                </a:cubicBezTo>
                <a:lnTo>
                  <a:pt x="28612" y="96355"/>
                </a:lnTo>
                <a:cubicBezTo>
                  <a:pt x="28666" y="96413"/>
                  <a:pt x="28586" y="96505"/>
                  <a:pt x="28515" y="96505"/>
                </a:cubicBezTo>
                <a:cubicBezTo>
                  <a:pt x="28468" y="96505"/>
                  <a:pt x="28426" y="96466"/>
                  <a:pt x="28426" y="96355"/>
                </a:cubicBezTo>
                <a:close/>
                <a:moveTo>
                  <a:pt x="33271" y="98778"/>
                </a:moveTo>
                <a:cubicBezTo>
                  <a:pt x="33174" y="98778"/>
                  <a:pt x="33085" y="98778"/>
                  <a:pt x="33271" y="98964"/>
                </a:cubicBezTo>
                <a:lnTo>
                  <a:pt x="33271" y="98778"/>
                </a:lnTo>
                <a:close/>
                <a:moveTo>
                  <a:pt x="32969" y="98671"/>
                </a:moveTo>
                <a:cubicBezTo>
                  <a:pt x="33022" y="98671"/>
                  <a:pt x="33085" y="98726"/>
                  <a:pt x="33085" y="98778"/>
                </a:cubicBezTo>
                <a:cubicBezTo>
                  <a:pt x="33085" y="98874"/>
                  <a:pt x="32988" y="98874"/>
                  <a:pt x="32988" y="99061"/>
                </a:cubicBezTo>
                <a:cubicBezTo>
                  <a:pt x="32988" y="99061"/>
                  <a:pt x="32988" y="98964"/>
                  <a:pt x="32898" y="98964"/>
                </a:cubicBezTo>
                <a:cubicBezTo>
                  <a:pt x="32898" y="98919"/>
                  <a:pt x="32898" y="98919"/>
                  <a:pt x="32910" y="98919"/>
                </a:cubicBezTo>
                <a:cubicBezTo>
                  <a:pt x="32921" y="98919"/>
                  <a:pt x="32943" y="98919"/>
                  <a:pt x="32988" y="98874"/>
                </a:cubicBezTo>
                <a:cubicBezTo>
                  <a:pt x="32988" y="98874"/>
                  <a:pt x="32988" y="98778"/>
                  <a:pt x="32898" y="98778"/>
                </a:cubicBezTo>
                <a:cubicBezTo>
                  <a:pt x="32898" y="98699"/>
                  <a:pt x="32931" y="98671"/>
                  <a:pt x="32969" y="98671"/>
                </a:cubicBezTo>
                <a:close/>
                <a:moveTo>
                  <a:pt x="32153" y="101200"/>
                </a:moveTo>
                <a:lnTo>
                  <a:pt x="32153" y="101297"/>
                </a:lnTo>
                <a:cubicBezTo>
                  <a:pt x="32153" y="101484"/>
                  <a:pt x="32056" y="101484"/>
                  <a:pt x="32056" y="101484"/>
                </a:cubicBezTo>
                <a:cubicBezTo>
                  <a:pt x="32056" y="101297"/>
                  <a:pt x="32056" y="101297"/>
                  <a:pt x="32153" y="101200"/>
                </a:cubicBezTo>
                <a:close/>
                <a:moveTo>
                  <a:pt x="31035" y="103623"/>
                </a:moveTo>
                <a:cubicBezTo>
                  <a:pt x="31035" y="103683"/>
                  <a:pt x="30963" y="103813"/>
                  <a:pt x="30908" y="103813"/>
                </a:cubicBezTo>
                <a:cubicBezTo>
                  <a:pt x="30875" y="103813"/>
                  <a:pt x="30848" y="103764"/>
                  <a:pt x="30848" y="103623"/>
                </a:cubicBezTo>
                <a:close/>
                <a:moveTo>
                  <a:pt x="29171" y="105115"/>
                </a:moveTo>
                <a:cubicBezTo>
                  <a:pt x="29171" y="105301"/>
                  <a:pt x="29261" y="105398"/>
                  <a:pt x="29357" y="105487"/>
                </a:cubicBezTo>
                <a:cubicBezTo>
                  <a:pt x="29357" y="105301"/>
                  <a:pt x="29260" y="105397"/>
                  <a:pt x="29357" y="105211"/>
                </a:cubicBezTo>
                <a:cubicBezTo>
                  <a:pt x="29310" y="105211"/>
                  <a:pt x="29264" y="105233"/>
                  <a:pt x="29230" y="105233"/>
                </a:cubicBezTo>
                <a:cubicBezTo>
                  <a:pt x="29194" y="105233"/>
                  <a:pt x="29171" y="105209"/>
                  <a:pt x="29171" y="105115"/>
                </a:cubicBezTo>
                <a:close/>
                <a:moveTo>
                  <a:pt x="19677" y="106770"/>
                </a:moveTo>
                <a:cubicBezTo>
                  <a:pt x="19674" y="106776"/>
                  <a:pt x="19670" y="106783"/>
                  <a:pt x="19666" y="106791"/>
                </a:cubicBezTo>
                <a:lnTo>
                  <a:pt x="19666" y="106791"/>
                </a:lnTo>
                <a:cubicBezTo>
                  <a:pt x="19666" y="106791"/>
                  <a:pt x="19666" y="106791"/>
                  <a:pt x="19666" y="106792"/>
                </a:cubicBezTo>
                <a:lnTo>
                  <a:pt x="19689" y="106792"/>
                </a:lnTo>
                <a:cubicBezTo>
                  <a:pt x="19684" y="106784"/>
                  <a:pt x="19680" y="106776"/>
                  <a:pt x="19677" y="106770"/>
                </a:cubicBezTo>
                <a:close/>
                <a:moveTo>
                  <a:pt x="19689" y="106792"/>
                </a:moveTo>
                <a:cubicBezTo>
                  <a:pt x="19696" y="106803"/>
                  <a:pt x="19706" y="106813"/>
                  <a:pt x="19719" y="106813"/>
                </a:cubicBezTo>
                <a:cubicBezTo>
                  <a:pt x="19729" y="106813"/>
                  <a:pt x="19741" y="106807"/>
                  <a:pt x="19755" y="106792"/>
                </a:cubicBezTo>
                <a:close/>
                <a:moveTo>
                  <a:pt x="18361" y="106329"/>
                </a:moveTo>
                <a:cubicBezTo>
                  <a:pt x="18451" y="106419"/>
                  <a:pt x="18361" y="106605"/>
                  <a:pt x="18361" y="106792"/>
                </a:cubicBezTo>
                <a:cubicBezTo>
                  <a:pt x="18361" y="106840"/>
                  <a:pt x="18337" y="106840"/>
                  <a:pt x="18313" y="106840"/>
                </a:cubicBezTo>
                <a:cubicBezTo>
                  <a:pt x="18289" y="106840"/>
                  <a:pt x="18265" y="106840"/>
                  <a:pt x="18265" y="106888"/>
                </a:cubicBezTo>
                <a:lnTo>
                  <a:pt x="18265" y="106516"/>
                </a:lnTo>
                <a:cubicBezTo>
                  <a:pt x="18265" y="106516"/>
                  <a:pt x="18265" y="106702"/>
                  <a:pt x="18361" y="106792"/>
                </a:cubicBezTo>
                <a:lnTo>
                  <a:pt x="18361" y="106329"/>
                </a:lnTo>
                <a:close/>
                <a:moveTo>
                  <a:pt x="19265" y="106978"/>
                </a:moveTo>
                <a:cubicBezTo>
                  <a:pt x="19266" y="107023"/>
                  <a:pt x="19280" y="107077"/>
                  <a:pt x="19293" y="107131"/>
                </a:cubicBezTo>
                <a:lnTo>
                  <a:pt x="19293" y="107131"/>
                </a:lnTo>
                <a:lnTo>
                  <a:pt x="19293" y="106978"/>
                </a:lnTo>
                <a:close/>
                <a:moveTo>
                  <a:pt x="18453" y="107163"/>
                </a:moveTo>
                <a:cubicBezTo>
                  <a:pt x="18452" y="107163"/>
                  <a:pt x="18452" y="107164"/>
                  <a:pt x="18451" y="107164"/>
                </a:cubicBezTo>
                <a:cubicBezTo>
                  <a:pt x="18451" y="107167"/>
                  <a:pt x="18451" y="107170"/>
                  <a:pt x="18451" y="107173"/>
                </a:cubicBezTo>
                <a:lnTo>
                  <a:pt x="18451" y="107173"/>
                </a:lnTo>
                <a:cubicBezTo>
                  <a:pt x="18452" y="107170"/>
                  <a:pt x="18452" y="107166"/>
                  <a:pt x="18453" y="107163"/>
                </a:cubicBezTo>
                <a:close/>
                <a:moveTo>
                  <a:pt x="21731" y="106918"/>
                </a:moveTo>
                <a:cubicBezTo>
                  <a:pt x="21846" y="106918"/>
                  <a:pt x="21983" y="106978"/>
                  <a:pt x="22089" y="106978"/>
                </a:cubicBezTo>
                <a:cubicBezTo>
                  <a:pt x="22049" y="107169"/>
                  <a:pt x="21980" y="107221"/>
                  <a:pt x="21900" y="107221"/>
                </a:cubicBezTo>
                <a:cubicBezTo>
                  <a:pt x="21805" y="107221"/>
                  <a:pt x="21695" y="107150"/>
                  <a:pt x="21598" y="107150"/>
                </a:cubicBezTo>
                <a:cubicBezTo>
                  <a:pt x="21574" y="107150"/>
                  <a:pt x="21551" y="107154"/>
                  <a:pt x="21530" y="107164"/>
                </a:cubicBezTo>
                <a:lnTo>
                  <a:pt x="21530" y="107075"/>
                </a:lnTo>
                <a:cubicBezTo>
                  <a:pt x="21568" y="106953"/>
                  <a:pt x="21643" y="106918"/>
                  <a:pt x="21731" y="106918"/>
                </a:cubicBezTo>
                <a:close/>
                <a:moveTo>
                  <a:pt x="23183" y="107091"/>
                </a:moveTo>
                <a:cubicBezTo>
                  <a:pt x="23195" y="107112"/>
                  <a:pt x="23207" y="107133"/>
                  <a:pt x="23207" y="107164"/>
                </a:cubicBezTo>
                <a:cubicBezTo>
                  <a:pt x="23207" y="107164"/>
                  <a:pt x="23207" y="107261"/>
                  <a:pt x="23110" y="107261"/>
                </a:cubicBezTo>
                <a:cubicBezTo>
                  <a:pt x="23110" y="107135"/>
                  <a:pt x="23155" y="107135"/>
                  <a:pt x="23183" y="107091"/>
                </a:cubicBezTo>
                <a:close/>
                <a:moveTo>
                  <a:pt x="22890" y="107011"/>
                </a:moveTo>
                <a:cubicBezTo>
                  <a:pt x="22908" y="107011"/>
                  <a:pt x="22924" y="107034"/>
                  <a:pt x="22924" y="107075"/>
                </a:cubicBezTo>
                <a:cubicBezTo>
                  <a:pt x="22924" y="107223"/>
                  <a:pt x="22910" y="107267"/>
                  <a:pt x="22893" y="107267"/>
                </a:cubicBezTo>
                <a:cubicBezTo>
                  <a:pt x="22867" y="107267"/>
                  <a:pt x="22834" y="107164"/>
                  <a:pt x="22834" y="107164"/>
                </a:cubicBezTo>
                <a:cubicBezTo>
                  <a:pt x="22834" y="107056"/>
                  <a:pt x="22865" y="107011"/>
                  <a:pt x="22890" y="107011"/>
                </a:cubicBezTo>
                <a:close/>
                <a:moveTo>
                  <a:pt x="18548" y="106702"/>
                </a:moveTo>
                <a:cubicBezTo>
                  <a:pt x="18506" y="106822"/>
                  <a:pt x="18482" y="106996"/>
                  <a:pt x="18453" y="107163"/>
                </a:cubicBezTo>
                <a:lnTo>
                  <a:pt x="18453" y="107163"/>
                </a:lnTo>
                <a:cubicBezTo>
                  <a:pt x="18470" y="107147"/>
                  <a:pt x="18484" y="107141"/>
                  <a:pt x="18495" y="107141"/>
                </a:cubicBezTo>
                <a:cubicBezTo>
                  <a:pt x="18548" y="107141"/>
                  <a:pt x="18548" y="107278"/>
                  <a:pt x="18548" y="107351"/>
                </a:cubicBezTo>
                <a:cubicBezTo>
                  <a:pt x="18548" y="107261"/>
                  <a:pt x="18637" y="107164"/>
                  <a:pt x="18637" y="106978"/>
                </a:cubicBezTo>
                <a:cubicBezTo>
                  <a:pt x="18637" y="106978"/>
                  <a:pt x="18734" y="107164"/>
                  <a:pt x="18734" y="107261"/>
                </a:cubicBezTo>
                <a:cubicBezTo>
                  <a:pt x="18734" y="107261"/>
                  <a:pt x="18734" y="107075"/>
                  <a:pt x="18824" y="107075"/>
                </a:cubicBezTo>
                <a:cubicBezTo>
                  <a:pt x="18734" y="106792"/>
                  <a:pt x="18637" y="106978"/>
                  <a:pt x="18548" y="106702"/>
                </a:cubicBezTo>
                <a:close/>
                <a:moveTo>
                  <a:pt x="19293" y="107131"/>
                </a:moveTo>
                <a:lnTo>
                  <a:pt x="19293" y="107351"/>
                </a:lnTo>
                <a:cubicBezTo>
                  <a:pt x="19336" y="107308"/>
                  <a:pt x="19316" y="107220"/>
                  <a:pt x="19293" y="107131"/>
                </a:cubicBezTo>
                <a:close/>
                <a:moveTo>
                  <a:pt x="15752" y="106978"/>
                </a:moveTo>
                <a:lnTo>
                  <a:pt x="15752" y="107164"/>
                </a:lnTo>
                <a:cubicBezTo>
                  <a:pt x="15752" y="107261"/>
                  <a:pt x="15752" y="107261"/>
                  <a:pt x="15655" y="107261"/>
                </a:cubicBezTo>
                <a:cubicBezTo>
                  <a:pt x="15684" y="107342"/>
                  <a:pt x="15711" y="107375"/>
                  <a:pt x="15734" y="107375"/>
                </a:cubicBezTo>
                <a:cubicBezTo>
                  <a:pt x="15789" y="107375"/>
                  <a:pt x="15816" y="107178"/>
                  <a:pt x="15752" y="106978"/>
                </a:cubicBezTo>
                <a:close/>
                <a:moveTo>
                  <a:pt x="18637" y="107820"/>
                </a:moveTo>
                <a:cubicBezTo>
                  <a:pt x="18637" y="108007"/>
                  <a:pt x="18637" y="108007"/>
                  <a:pt x="18548" y="108007"/>
                </a:cubicBezTo>
                <a:lnTo>
                  <a:pt x="18548" y="107820"/>
                </a:lnTo>
                <a:close/>
                <a:moveTo>
                  <a:pt x="14329" y="108139"/>
                </a:moveTo>
                <a:cubicBezTo>
                  <a:pt x="14372" y="108139"/>
                  <a:pt x="14415" y="108160"/>
                  <a:pt x="14448" y="108193"/>
                </a:cubicBezTo>
                <a:cubicBezTo>
                  <a:pt x="14448" y="108469"/>
                  <a:pt x="14261" y="108469"/>
                  <a:pt x="14164" y="108469"/>
                </a:cubicBezTo>
                <a:cubicBezTo>
                  <a:pt x="14164" y="108222"/>
                  <a:pt x="14246" y="108139"/>
                  <a:pt x="14329" y="108139"/>
                </a:cubicBezTo>
                <a:close/>
                <a:moveTo>
                  <a:pt x="14164" y="108752"/>
                </a:moveTo>
                <a:cubicBezTo>
                  <a:pt x="14164" y="108882"/>
                  <a:pt x="14119" y="108921"/>
                  <a:pt x="14072" y="108921"/>
                </a:cubicBezTo>
                <a:cubicBezTo>
                  <a:pt x="14000" y="108921"/>
                  <a:pt x="13923" y="108827"/>
                  <a:pt x="14002" y="108827"/>
                </a:cubicBezTo>
                <a:cubicBezTo>
                  <a:pt x="14019" y="108827"/>
                  <a:pt x="14043" y="108831"/>
                  <a:pt x="14075" y="108842"/>
                </a:cubicBezTo>
                <a:cubicBezTo>
                  <a:pt x="14075" y="108752"/>
                  <a:pt x="14075" y="108752"/>
                  <a:pt x="14164" y="108752"/>
                </a:cubicBezTo>
                <a:close/>
                <a:moveTo>
                  <a:pt x="19196" y="106232"/>
                </a:moveTo>
                <a:cubicBezTo>
                  <a:pt x="19257" y="106348"/>
                  <a:pt x="19242" y="106430"/>
                  <a:pt x="19246" y="106430"/>
                </a:cubicBezTo>
                <a:cubicBezTo>
                  <a:pt x="19248" y="106430"/>
                  <a:pt x="19257" y="106400"/>
                  <a:pt x="19293" y="106329"/>
                </a:cubicBezTo>
                <a:lnTo>
                  <a:pt x="19293" y="106329"/>
                </a:lnTo>
                <a:cubicBezTo>
                  <a:pt x="19383" y="106702"/>
                  <a:pt x="19293" y="106792"/>
                  <a:pt x="19196" y="106978"/>
                </a:cubicBezTo>
                <a:lnTo>
                  <a:pt x="19265" y="106978"/>
                </a:lnTo>
                <a:cubicBezTo>
                  <a:pt x="19263" y="106941"/>
                  <a:pt x="19271" y="106909"/>
                  <a:pt x="19293" y="106888"/>
                </a:cubicBezTo>
                <a:lnTo>
                  <a:pt x="19293" y="106888"/>
                </a:lnTo>
                <a:cubicBezTo>
                  <a:pt x="19313" y="106929"/>
                  <a:pt x="19333" y="106943"/>
                  <a:pt x="19353" y="106943"/>
                </a:cubicBezTo>
                <a:cubicBezTo>
                  <a:pt x="19398" y="106943"/>
                  <a:pt x="19444" y="106872"/>
                  <a:pt x="19489" y="106872"/>
                </a:cubicBezTo>
                <a:cubicBezTo>
                  <a:pt x="19516" y="106872"/>
                  <a:pt x="19543" y="106897"/>
                  <a:pt x="19569" y="106978"/>
                </a:cubicBezTo>
                <a:cubicBezTo>
                  <a:pt x="19666" y="106978"/>
                  <a:pt x="19569" y="106888"/>
                  <a:pt x="19569" y="106888"/>
                </a:cubicBezTo>
                <a:cubicBezTo>
                  <a:pt x="19569" y="106850"/>
                  <a:pt x="19573" y="106835"/>
                  <a:pt x="19580" y="106835"/>
                </a:cubicBezTo>
                <a:cubicBezTo>
                  <a:pt x="19604" y="106835"/>
                  <a:pt x="19663" y="106994"/>
                  <a:pt x="19724" y="106994"/>
                </a:cubicBezTo>
                <a:cubicBezTo>
                  <a:pt x="19734" y="106994"/>
                  <a:pt x="19745" y="106989"/>
                  <a:pt x="19755" y="106978"/>
                </a:cubicBezTo>
                <a:cubicBezTo>
                  <a:pt x="19755" y="106888"/>
                  <a:pt x="19666" y="106888"/>
                  <a:pt x="19666" y="106888"/>
                </a:cubicBezTo>
                <a:cubicBezTo>
                  <a:pt x="19666" y="106843"/>
                  <a:pt x="19666" y="106812"/>
                  <a:pt x="19666" y="106792"/>
                </a:cubicBezTo>
                <a:lnTo>
                  <a:pt x="19666" y="106792"/>
                </a:lnTo>
                <a:cubicBezTo>
                  <a:pt x="19666" y="106791"/>
                  <a:pt x="19666" y="106791"/>
                  <a:pt x="19666" y="106791"/>
                </a:cubicBezTo>
                <a:lnTo>
                  <a:pt x="19666" y="106791"/>
                </a:lnTo>
                <a:cubicBezTo>
                  <a:pt x="19667" y="106767"/>
                  <a:pt x="19668" y="106759"/>
                  <a:pt x="19670" y="106759"/>
                </a:cubicBezTo>
                <a:cubicBezTo>
                  <a:pt x="19672" y="106759"/>
                  <a:pt x="19674" y="106763"/>
                  <a:pt x="19677" y="106770"/>
                </a:cubicBezTo>
                <a:lnTo>
                  <a:pt x="19677" y="106770"/>
                </a:lnTo>
                <a:cubicBezTo>
                  <a:pt x="19763" y="106613"/>
                  <a:pt x="19852" y="106694"/>
                  <a:pt x="19852" y="106516"/>
                </a:cubicBezTo>
                <a:cubicBezTo>
                  <a:pt x="19852" y="106633"/>
                  <a:pt x="19888" y="106751"/>
                  <a:pt x="19914" y="106751"/>
                </a:cubicBezTo>
                <a:cubicBezTo>
                  <a:pt x="19930" y="106751"/>
                  <a:pt x="19942" y="106710"/>
                  <a:pt x="19942" y="106605"/>
                </a:cubicBezTo>
                <a:cubicBezTo>
                  <a:pt x="20225" y="106888"/>
                  <a:pt x="20598" y="106888"/>
                  <a:pt x="20874" y="106888"/>
                </a:cubicBezTo>
                <a:lnTo>
                  <a:pt x="20874" y="107164"/>
                </a:lnTo>
                <a:cubicBezTo>
                  <a:pt x="20987" y="106997"/>
                  <a:pt x="21100" y="106964"/>
                  <a:pt x="21213" y="106964"/>
                </a:cubicBezTo>
                <a:cubicBezTo>
                  <a:pt x="21286" y="106964"/>
                  <a:pt x="21360" y="106978"/>
                  <a:pt x="21433" y="106978"/>
                </a:cubicBezTo>
                <a:lnTo>
                  <a:pt x="21433" y="107075"/>
                </a:lnTo>
                <a:cubicBezTo>
                  <a:pt x="21353" y="107235"/>
                  <a:pt x="21272" y="107274"/>
                  <a:pt x="21185" y="107274"/>
                </a:cubicBezTo>
                <a:cubicBezTo>
                  <a:pt x="21103" y="107274"/>
                  <a:pt x="21014" y="107240"/>
                  <a:pt x="20913" y="107240"/>
                </a:cubicBezTo>
                <a:cubicBezTo>
                  <a:pt x="20872" y="107240"/>
                  <a:pt x="20830" y="107245"/>
                  <a:pt x="20784" y="107261"/>
                </a:cubicBezTo>
                <a:cubicBezTo>
                  <a:pt x="20701" y="107261"/>
                  <a:pt x="20623" y="107465"/>
                  <a:pt x="20484" y="107465"/>
                </a:cubicBezTo>
                <a:cubicBezTo>
                  <a:pt x="20462" y="107465"/>
                  <a:pt x="20438" y="107460"/>
                  <a:pt x="20412" y="107448"/>
                </a:cubicBezTo>
                <a:cubicBezTo>
                  <a:pt x="20412" y="107338"/>
                  <a:pt x="20439" y="107313"/>
                  <a:pt x="20474" y="107313"/>
                </a:cubicBezTo>
                <a:cubicBezTo>
                  <a:pt x="20502" y="107313"/>
                  <a:pt x="20534" y="107330"/>
                  <a:pt x="20559" y="107330"/>
                </a:cubicBezTo>
                <a:cubicBezTo>
                  <a:pt x="20582" y="107330"/>
                  <a:pt x="20598" y="107316"/>
                  <a:pt x="20598" y="107261"/>
                </a:cubicBezTo>
                <a:cubicBezTo>
                  <a:pt x="20598" y="107213"/>
                  <a:pt x="20574" y="107213"/>
                  <a:pt x="20549" y="107213"/>
                </a:cubicBezTo>
                <a:cubicBezTo>
                  <a:pt x="20525" y="107213"/>
                  <a:pt x="20501" y="107213"/>
                  <a:pt x="20501" y="107164"/>
                </a:cubicBezTo>
                <a:cubicBezTo>
                  <a:pt x="20372" y="107514"/>
                  <a:pt x="20221" y="107598"/>
                  <a:pt x="20069" y="107598"/>
                </a:cubicBezTo>
                <a:cubicBezTo>
                  <a:pt x="19927" y="107598"/>
                  <a:pt x="19783" y="107525"/>
                  <a:pt x="19653" y="107525"/>
                </a:cubicBezTo>
                <a:cubicBezTo>
                  <a:pt x="19624" y="107525"/>
                  <a:pt x="19596" y="107528"/>
                  <a:pt x="19569" y="107537"/>
                </a:cubicBezTo>
                <a:cubicBezTo>
                  <a:pt x="19323" y="107537"/>
                  <a:pt x="19148" y="107834"/>
                  <a:pt x="18981" y="107834"/>
                </a:cubicBezTo>
                <a:cubicBezTo>
                  <a:pt x="18960" y="107834"/>
                  <a:pt x="18941" y="107830"/>
                  <a:pt x="18921" y="107820"/>
                </a:cubicBezTo>
                <a:cubicBezTo>
                  <a:pt x="18824" y="107723"/>
                  <a:pt x="18824" y="107723"/>
                  <a:pt x="18824" y="107634"/>
                </a:cubicBezTo>
                <a:cubicBezTo>
                  <a:pt x="18794" y="107696"/>
                  <a:pt x="18763" y="107717"/>
                  <a:pt x="18732" y="107717"/>
                </a:cubicBezTo>
                <a:cubicBezTo>
                  <a:pt x="18670" y="107717"/>
                  <a:pt x="18607" y="107634"/>
                  <a:pt x="18548" y="107634"/>
                </a:cubicBezTo>
                <a:cubicBezTo>
                  <a:pt x="18548" y="107524"/>
                  <a:pt x="18579" y="107479"/>
                  <a:pt x="18566" y="107479"/>
                </a:cubicBezTo>
                <a:cubicBezTo>
                  <a:pt x="18557" y="107479"/>
                  <a:pt x="18527" y="107500"/>
                  <a:pt x="18451" y="107537"/>
                </a:cubicBezTo>
                <a:cubicBezTo>
                  <a:pt x="18546" y="107354"/>
                  <a:pt x="18454" y="107351"/>
                  <a:pt x="18451" y="107173"/>
                </a:cubicBezTo>
                <a:lnTo>
                  <a:pt x="18451" y="107173"/>
                </a:lnTo>
                <a:cubicBezTo>
                  <a:pt x="18414" y="107384"/>
                  <a:pt x="18368" y="107580"/>
                  <a:pt x="18265" y="107634"/>
                </a:cubicBezTo>
                <a:cubicBezTo>
                  <a:pt x="18265" y="107820"/>
                  <a:pt x="18361" y="107820"/>
                  <a:pt x="18361" y="107910"/>
                </a:cubicBezTo>
                <a:cubicBezTo>
                  <a:pt x="18299" y="108035"/>
                  <a:pt x="18246" y="108066"/>
                  <a:pt x="18201" y="108066"/>
                </a:cubicBezTo>
                <a:cubicBezTo>
                  <a:pt x="18156" y="108066"/>
                  <a:pt x="18119" y="108037"/>
                  <a:pt x="18085" y="108037"/>
                </a:cubicBezTo>
                <a:cubicBezTo>
                  <a:pt x="18050" y="108037"/>
                  <a:pt x="18019" y="108068"/>
                  <a:pt x="17989" y="108193"/>
                </a:cubicBezTo>
                <a:cubicBezTo>
                  <a:pt x="17892" y="108096"/>
                  <a:pt x="17892" y="108096"/>
                  <a:pt x="17892" y="108007"/>
                </a:cubicBezTo>
                <a:cubicBezTo>
                  <a:pt x="17825" y="108007"/>
                  <a:pt x="17754" y="108161"/>
                  <a:pt x="17685" y="108161"/>
                </a:cubicBezTo>
                <a:cubicBezTo>
                  <a:pt x="17662" y="108161"/>
                  <a:pt x="17639" y="108143"/>
                  <a:pt x="17616" y="108096"/>
                </a:cubicBezTo>
                <a:lnTo>
                  <a:pt x="17616" y="108283"/>
                </a:lnTo>
                <a:cubicBezTo>
                  <a:pt x="17564" y="108153"/>
                  <a:pt x="17504" y="108111"/>
                  <a:pt x="17441" y="108111"/>
                </a:cubicBezTo>
                <a:cubicBezTo>
                  <a:pt x="17321" y="108111"/>
                  <a:pt x="17189" y="108264"/>
                  <a:pt x="17074" y="108264"/>
                </a:cubicBezTo>
                <a:cubicBezTo>
                  <a:pt x="17033" y="108264"/>
                  <a:pt x="16995" y="108245"/>
                  <a:pt x="16960" y="108193"/>
                </a:cubicBezTo>
                <a:cubicBezTo>
                  <a:pt x="16903" y="108369"/>
                  <a:pt x="16807" y="108433"/>
                  <a:pt x="16719" y="108433"/>
                </a:cubicBezTo>
                <a:cubicBezTo>
                  <a:pt x="16669" y="108433"/>
                  <a:pt x="16622" y="108412"/>
                  <a:pt x="16587" y="108379"/>
                </a:cubicBezTo>
                <a:cubicBezTo>
                  <a:pt x="16509" y="108615"/>
                  <a:pt x="16397" y="108701"/>
                  <a:pt x="16287" y="108701"/>
                </a:cubicBezTo>
                <a:cubicBezTo>
                  <a:pt x="16137" y="108701"/>
                  <a:pt x="15990" y="108539"/>
                  <a:pt x="15939" y="108379"/>
                </a:cubicBezTo>
                <a:cubicBezTo>
                  <a:pt x="15752" y="108379"/>
                  <a:pt x="15752" y="108566"/>
                  <a:pt x="15566" y="108566"/>
                </a:cubicBezTo>
                <a:cubicBezTo>
                  <a:pt x="15639" y="108639"/>
                  <a:pt x="15717" y="108776"/>
                  <a:pt x="15743" y="108776"/>
                </a:cubicBezTo>
                <a:cubicBezTo>
                  <a:pt x="15749" y="108776"/>
                  <a:pt x="15752" y="108769"/>
                  <a:pt x="15752" y="108752"/>
                </a:cubicBezTo>
                <a:lnTo>
                  <a:pt x="15752" y="108752"/>
                </a:lnTo>
                <a:cubicBezTo>
                  <a:pt x="15752" y="108920"/>
                  <a:pt x="15717" y="108952"/>
                  <a:pt x="15647" y="108952"/>
                </a:cubicBezTo>
                <a:cubicBezTo>
                  <a:pt x="15602" y="108952"/>
                  <a:pt x="15542" y="108939"/>
                  <a:pt x="15469" y="108939"/>
                </a:cubicBezTo>
                <a:lnTo>
                  <a:pt x="15566" y="108939"/>
                </a:lnTo>
                <a:cubicBezTo>
                  <a:pt x="15539" y="108921"/>
                  <a:pt x="15511" y="108913"/>
                  <a:pt x="15482" y="108913"/>
                </a:cubicBezTo>
                <a:cubicBezTo>
                  <a:pt x="15315" y="108913"/>
                  <a:pt x="15126" y="109174"/>
                  <a:pt x="14947" y="109174"/>
                </a:cubicBezTo>
                <a:cubicBezTo>
                  <a:pt x="14836" y="109174"/>
                  <a:pt x="14729" y="109074"/>
                  <a:pt x="14634" y="108752"/>
                </a:cubicBezTo>
                <a:cubicBezTo>
                  <a:pt x="14723" y="108752"/>
                  <a:pt x="14820" y="108752"/>
                  <a:pt x="14820" y="108566"/>
                </a:cubicBezTo>
                <a:lnTo>
                  <a:pt x="14820" y="108566"/>
                </a:lnTo>
                <a:cubicBezTo>
                  <a:pt x="14820" y="108580"/>
                  <a:pt x="14813" y="108585"/>
                  <a:pt x="14800" y="108585"/>
                </a:cubicBezTo>
                <a:cubicBezTo>
                  <a:pt x="14774" y="108585"/>
                  <a:pt x="14727" y="108564"/>
                  <a:pt x="14679" y="108564"/>
                </a:cubicBezTo>
                <a:cubicBezTo>
                  <a:pt x="14608" y="108564"/>
                  <a:pt x="14537" y="108611"/>
                  <a:pt x="14537" y="108842"/>
                </a:cubicBezTo>
                <a:cubicBezTo>
                  <a:pt x="14448" y="108842"/>
                  <a:pt x="14448" y="108752"/>
                  <a:pt x="14448" y="108566"/>
                </a:cubicBezTo>
                <a:cubicBezTo>
                  <a:pt x="14448" y="108469"/>
                  <a:pt x="14448" y="108283"/>
                  <a:pt x="14537" y="108283"/>
                </a:cubicBezTo>
                <a:cubicBezTo>
                  <a:pt x="14537" y="108228"/>
                  <a:pt x="14529" y="108214"/>
                  <a:pt x="14518" y="108214"/>
                </a:cubicBezTo>
                <a:cubicBezTo>
                  <a:pt x="14507" y="108214"/>
                  <a:pt x="14491" y="108231"/>
                  <a:pt x="14477" y="108231"/>
                </a:cubicBezTo>
                <a:cubicBezTo>
                  <a:pt x="14461" y="108231"/>
                  <a:pt x="14448" y="108206"/>
                  <a:pt x="14448" y="108096"/>
                </a:cubicBezTo>
                <a:cubicBezTo>
                  <a:pt x="14520" y="108096"/>
                  <a:pt x="14597" y="108217"/>
                  <a:pt x="14722" y="108217"/>
                </a:cubicBezTo>
                <a:cubicBezTo>
                  <a:pt x="14752" y="108217"/>
                  <a:pt x="14784" y="108210"/>
                  <a:pt x="14820" y="108193"/>
                </a:cubicBezTo>
                <a:cubicBezTo>
                  <a:pt x="14723" y="108096"/>
                  <a:pt x="14634" y="108007"/>
                  <a:pt x="14537" y="108007"/>
                </a:cubicBezTo>
                <a:cubicBezTo>
                  <a:pt x="14753" y="107723"/>
                  <a:pt x="14913" y="107599"/>
                  <a:pt x="15141" y="107599"/>
                </a:cubicBezTo>
                <a:cubicBezTo>
                  <a:pt x="15213" y="107599"/>
                  <a:pt x="15291" y="107611"/>
                  <a:pt x="15379" y="107634"/>
                </a:cubicBezTo>
                <a:cubicBezTo>
                  <a:pt x="15379" y="107351"/>
                  <a:pt x="15283" y="107448"/>
                  <a:pt x="15193" y="107164"/>
                </a:cubicBezTo>
                <a:lnTo>
                  <a:pt x="15193" y="107164"/>
                </a:lnTo>
                <a:cubicBezTo>
                  <a:pt x="15219" y="107174"/>
                  <a:pt x="15244" y="107178"/>
                  <a:pt x="15267" y="107178"/>
                </a:cubicBezTo>
                <a:cubicBezTo>
                  <a:pt x="15447" y="107178"/>
                  <a:pt x="15544" y="106934"/>
                  <a:pt x="15664" y="106934"/>
                </a:cubicBezTo>
                <a:cubicBezTo>
                  <a:pt x="15692" y="106934"/>
                  <a:pt x="15721" y="106947"/>
                  <a:pt x="15752" y="106978"/>
                </a:cubicBezTo>
                <a:cubicBezTo>
                  <a:pt x="15842" y="106978"/>
                  <a:pt x="15939" y="106888"/>
                  <a:pt x="15939" y="106888"/>
                </a:cubicBezTo>
                <a:lnTo>
                  <a:pt x="15939" y="106888"/>
                </a:lnTo>
                <a:cubicBezTo>
                  <a:pt x="15939" y="107075"/>
                  <a:pt x="15939" y="107075"/>
                  <a:pt x="15842" y="107075"/>
                </a:cubicBezTo>
                <a:cubicBezTo>
                  <a:pt x="15866" y="107145"/>
                  <a:pt x="15897" y="107173"/>
                  <a:pt x="15930" y="107173"/>
                </a:cubicBezTo>
                <a:cubicBezTo>
                  <a:pt x="16027" y="107173"/>
                  <a:pt x="16148" y="106931"/>
                  <a:pt x="16214" y="106792"/>
                </a:cubicBezTo>
                <a:cubicBezTo>
                  <a:pt x="16225" y="106782"/>
                  <a:pt x="16233" y="106778"/>
                  <a:pt x="16239" y="106778"/>
                </a:cubicBezTo>
                <a:cubicBezTo>
                  <a:pt x="16292" y="106778"/>
                  <a:pt x="16214" y="107075"/>
                  <a:pt x="16214" y="107075"/>
                </a:cubicBezTo>
                <a:cubicBezTo>
                  <a:pt x="16268" y="106972"/>
                  <a:pt x="16432" y="106897"/>
                  <a:pt x="16584" y="106897"/>
                </a:cubicBezTo>
                <a:cubicBezTo>
                  <a:pt x="16709" y="106897"/>
                  <a:pt x="16827" y="106947"/>
                  <a:pt x="16870" y="107075"/>
                </a:cubicBezTo>
                <a:cubicBezTo>
                  <a:pt x="16960" y="106978"/>
                  <a:pt x="16960" y="106888"/>
                  <a:pt x="16960" y="106702"/>
                </a:cubicBezTo>
                <a:cubicBezTo>
                  <a:pt x="16986" y="106676"/>
                  <a:pt x="17005" y="106664"/>
                  <a:pt x="17019" y="106664"/>
                </a:cubicBezTo>
                <a:cubicBezTo>
                  <a:pt x="17057" y="106664"/>
                  <a:pt x="17057" y="106752"/>
                  <a:pt x="17057" y="106888"/>
                </a:cubicBezTo>
                <a:cubicBezTo>
                  <a:pt x="17089" y="106754"/>
                  <a:pt x="17123" y="106704"/>
                  <a:pt x="17161" y="106704"/>
                </a:cubicBezTo>
                <a:cubicBezTo>
                  <a:pt x="17228" y="106704"/>
                  <a:pt x="17311" y="106859"/>
                  <a:pt x="17430" y="106978"/>
                </a:cubicBezTo>
                <a:cubicBezTo>
                  <a:pt x="17430" y="106978"/>
                  <a:pt x="17333" y="106702"/>
                  <a:pt x="17430" y="106702"/>
                </a:cubicBezTo>
                <a:lnTo>
                  <a:pt x="17430" y="106888"/>
                </a:lnTo>
                <a:cubicBezTo>
                  <a:pt x="17506" y="106888"/>
                  <a:pt x="17517" y="106682"/>
                  <a:pt x="17579" y="106682"/>
                </a:cubicBezTo>
                <a:cubicBezTo>
                  <a:pt x="17590" y="106682"/>
                  <a:pt x="17602" y="106688"/>
                  <a:pt x="17616" y="106702"/>
                </a:cubicBezTo>
                <a:lnTo>
                  <a:pt x="17616" y="106888"/>
                </a:lnTo>
                <a:cubicBezTo>
                  <a:pt x="17629" y="106874"/>
                  <a:pt x="17640" y="106868"/>
                  <a:pt x="17650" y="106868"/>
                </a:cubicBezTo>
                <a:cubicBezTo>
                  <a:pt x="17705" y="106868"/>
                  <a:pt x="17705" y="107075"/>
                  <a:pt x="17705" y="107075"/>
                </a:cubicBezTo>
                <a:cubicBezTo>
                  <a:pt x="17705" y="106978"/>
                  <a:pt x="17705" y="106792"/>
                  <a:pt x="17802" y="106605"/>
                </a:cubicBezTo>
                <a:cubicBezTo>
                  <a:pt x="17802" y="106573"/>
                  <a:pt x="17814" y="106552"/>
                  <a:pt x="17829" y="106552"/>
                </a:cubicBezTo>
                <a:cubicBezTo>
                  <a:pt x="17855" y="106552"/>
                  <a:pt x="17892" y="106616"/>
                  <a:pt x="17892" y="106792"/>
                </a:cubicBezTo>
                <a:cubicBezTo>
                  <a:pt x="17874" y="106811"/>
                  <a:pt x="17860" y="106819"/>
                  <a:pt x="17849" y="106819"/>
                </a:cubicBezTo>
                <a:cubicBezTo>
                  <a:pt x="17802" y="106819"/>
                  <a:pt x="17802" y="106683"/>
                  <a:pt x="17802" y="106605"/>
                </a:cubicBezTo>
                <a:lnTo>
                  <a:pt x="17802" y="106978"/>
                </a:lnTo>
                <a:cubicBezTo>
                  <a:pt x="17830" y="106920"/>
                  <a:pt x="17849" y="106898"/>
                  <a:pt x="17865" y="106898"/>
                </a:cubicBezTo>
                <a:cubicBezTo>
                  <a:pt x="17901" y="106898"/>
                  <a:pt x="17922" y="107008"/>
                  <a:pt x="17989" y="107075"/>
                </a:cubicBezTo>
                <a:cubicBezTo>
                  <a:pt x="17989" y="106888"/>
                  <a:pt x="18078" y="106702"/>
                  <a:pt x="17989" y="106419"/>
                </a:cubicBezTo>
                <a:lnTo>
                  <a:pt x="17989" y="106419"/>
                </a:lnTo>
                <a:cubicBezTo>
                  <a:pt x="18078" y="106516"/>
                  <a:pt x="18175" y="106605"/>
                  <a:pt x="18175" y="106702"/>
                </a:cubicBezTo>
                <a:cubicBezTo>
                  <a:pt x="18175" y="106888"/>
                  <a:pt x="18175" y="106888"/>
                  <a:pt x="18078" y="106888"/>
                </a:cubicBezTo>
                <a:cubicBezTo>
                  <a:pt x="18078" y="106888"/>
                  <a:pt x="18078" y="107164"/>
                  <a:pt x="18175" y="107261"/>
                </a:cubicBezTo>
                <a:cubicBezTo>
                  <a:pt x="18175" y="107164"/>
                  <a:pt x="18078" y="107075"/>
                  <a:pt x="18175" y="106978"/>
                </a:cubicBezTo>
                <a:lnTo>
                  <a:pt x="18265" y="107075"/>
                </a:lnTo>
                <a:cubicBezTo>
                  <a:pt x="18361" y="107164"/>
                  <a:pt x="18265" y="107164"/>
                  <a:pt x="18265" y="107351"/>
                </a:cubicBezTo>
                <a:cubicBezTo>
                  <a:pt x="18436" y="107179"/>
                  <a:pt x="18374" y="106691"/>
                  <a:pt x="18509" y="106691"/>
                </a:cubicBezTo>
                <a:cubicBezTo>
                  <a:pt x="18520" y="106691"/>
                  <a:pt x="18533" y="106694"/>
                  <a:pt x="18548" y="106702"/>
                </a:cubicBezTo>
                <a:cubicBezTo>
                  <a:pt x="18548" y="106605"/>
                  <a:pt x="18451" y="106516"/>
                  <a:pt x="18451" y="106516"/>
                </a:cubicBezTo>
                <a:cubicBezTo>
                  <a:pt x="18503" y="106361"/>
                  <a:pt x="18569" y="106313"/>
                  <a:pt x="18641" y="106313"/>
                </a:cubicBezTo>
                <a:cubicBezTo>
                  <a:pt x="18757" y="106313"/>
                  <a:pt x="18890" y="106435"/>
                  <a:pt x="19006" y="106435"/>
                </a:cubicBezTo>
                <a:cubicBezTo>
                  <a:pt x="19079" y="106435"/>
                  <a:pt x="19145" y="106388"/>
                  <a:pt x="19196" y="106232"/>
                </a:cubicBezTo>
                <a:close/>
                <a:moveTo>
                  <a:pt x="17510" y="109154"/>
                </a:moveTo>
                <a:cubicBezTo>
                  <a:pt x="17537" y="109154"/>
                  <a:pt x="17561" y="109214"/>
                  <a:pt x="17616" y="109214"/>
                </a:cubicBezTo>
                <a:cubicBezTo>
                  <a:pt x="17616" y="109337"/>
                  <a:pt x="17598" y="109371"/>
                  <a:pt x="17570" y="109371"/>
                </a:cubicBezTo>
                <a:cubicBezTo>
                  <a:pt x="17534" y="109371"/>
                  <a:pt x="17480" y="109311"/>
                  <a:pt x="17430" y="109311"/>
                </a:cubicBezTo>
                <a:cubicBezTo>
                  <a:pt x="17468" y="109189"/>
                  <a:pt x="17490" y="109154"/>
                  <a:pt x="17510" y="109154"/>
                </a:cubicBezTo>
                <a:close/>
                <a:moveTo>
                  <a:pt x="15655" y="109125"/>
                </a:moveTo>
                <a:cubicBezTo>
                  <a:pt x="15469" y="109401"/>
                  <a:pt x="15469" y="109498"/>
                  <a:pt x="15283" y="109587"/>
                </a:cubicBezTo>
                <a:cubicBezTo>
                  <a:pt x="15283" y="109401"/>
                  <a:pt x="15379" y="109587"/>
                  <a:pt x="15283" y="109311"/>
                </a:cubicBezTo>
                <a:cubicBezTo>
                  <a:pt x="15469" y="109311"/>
                  <a:pt x="15566" y="109125"/>
                  <a:pt x="15655" y="109125"/>
                </a:cubicBezTo>
                <a:close/>
                <a:moveTo>
                  <a:pt x="23784" y="120337"/>
                </a:moveTo>
                <a:cubicBezTo>
                  <a:pt x="23827" y="120337"/>
                  <a:pt x="23856" y="120397"/>
                  <a:pt x="23856" y="120397"/>
                </a:cubicBezTo>
                <a:cubicBezTo>
                  <a:pt x="23856" y="120507"/>
                  <a:pt x="23824" y="120552"/>
                  <a:pt x="23779" y="120552"/>
                </a:cubicBezTo>
                <a:cubicBezTo>
                  <a:pt x="23747" y="120552"/>
                  <a:pt x="23709" y="120530"/>
                  <a:pt x="23669" y="120494"/>
                </a:cubicBezTo>
                <a:cubicBezTo>
                  <a:pt x="23711" y="120371"/>
                  <a:pt x="23752" y="120337"/>
                  <a:pt x="23784" y="120337"/>
                </a:cubicBezTo>
                <a:close/>
                <a:moveTo>
                  <a:pt x="20412" y="121239"/>
                </a:moveTo>
                <a:cubicBezTo>
                  <a:pt x="20412" y="121426"/>
                  <a:pt x="20315" y="121329"/>
                  <a:pt x="20315" y="121515"/>
                </a:cubicBezTo>
                <a:cubicBezTo>
                  <a:pt x="20328" y="121529"/>
                  <a:pt x="20340" y="121535"/>
                  <a:pt x="20350" y="121535"/>
                </a:cubicBezTo>
                <a:cubicBezTo>
                  <a:pt x="20412" y="121535"/>
                  <a:pt x="20412" y="121316"/>
                  <a:pt x="20412" y="121239"/>
                </a:cubicBezTo>
                <a:close/>
                <a:moveTo>
                  <a:pt x="18361" y="121798"/>
                </a:moveTo>
                <a:lnTo>
                  <a:pt x="18361" y="121888"/>
                </a:lnTo>
                <a:lnTo>
                  <a:pt x="18265" y="121888"/>
                </a:lnTo>
                <a:lnTo>
                  <a:pt x="18361" y="121798"/>
                </a:lnTo>
                <a:close/>
                <a:moveTo>
                  <a:pt x="18499" y="121821"/>
                </a:moveTo>
                <a:cubicBezTo>
                  <a:pt x="18524" y="121821"/>
                  <a:pt x="18548" y="121843"/>
                  <a:pt x="18548" y="121888"/>
                </a:cubicBezTo>
                <a:lnTo>
                  <a:pt x="18451" y="121888"/>
                </a:lnTo>
                <a:cubicBezTo>
                  <a:pt x="18451" y="121843"/>
                  <a:pt x="18475" y="121821"/>
                  <a:pt x="18499" y="121821"/>
                </a:cubicBezTo>
                <a:close/>
                <a:moveTo>
                  <a:pt x="19267" y="121781"/>
                </a:moveTo>
                <a:cubicBezTo>
                  <a:pt x="19320" y="121781"/>
                  <a:pt x="19383" y="121836"/>
                  <a:pt x="19383" y="121888"/>
                </a:cubicBezTo>
                <a:lnTo>
                  <a:pt x="19196" y="121888"/>
                </a:lnTo>
                <a:cubicBezTo>
                  <a:pt x="19196" y="121810"/>
                  <a:pt x="19229" y="121781"/>
                  <a:pt x="19267" y="121781"/>
                </a:cubicBezTo>
                <a:close/>
                <a:moveTo>
                  <a:pt x="17854" y="122364"/>
                </a:moveTo>
                <a:cubicBezTo>
                  <a:pt x="17858" y="122396"/>
                  <a:pt x="17869" y="122424"/>
                  <a:pt x="17892" y="122447"/>
                </a:cubicBezTo>
                <a:cubicBezTo>
                  <a:pt x="17892" y="122447"/>
                  <a:pt x="17876" y="122408"/>
                  <a:pt x="17854" y="122364"/>
                </a:cubicBezTo>
                <a:close/>
                <a:moveTo>
                  <a:pt x="16863" y="122880"/>
                </a:moveTo>
                <a:cubicBezTo>
                  <a:pt x="16924" y="122880"/>
                  <a:pt x="17004" y="122957"/>
                  <a:pt x="17057" y="123006"/>
                </a:cubicBezTo>
                <a:cubicBezTo>
                  <a:pt x="16979" y="123006"/>
                  <a:pt x="16905" y="123127"/>
                  <a:pt x="16829" y="123127"/>
                </a:cubicBezTo>
                <a:cubicBezTo>
                  <a:pt x="16811" y="123127"/>
                  <a:pt x="16792" y="123120"/>
                  <a:pt x="16774" y="123103"/>
                </a:cubicBezTo>
                <a:cubicBezTo>
                  <a:pt x="16774" y="122933"/>
                  <a:pt x="16812" y="122880"/>
                  <a:pt x="16863" y="122880"/>
                </a:cubicBezTo>
                <a:close/>
                <a:moveTo>
                  <a:pt x="17494" y="122341"/>
                </a:moveTo>
                <a:cubicBezTo>
                  <a:pt x="17453" y="122341"/>
                  <a:pt x="17486" y="122558"/>
                  <a:pt x="17384" y="122558"/>
                </a:cubicBezTo>
                <a:cubicBezTo>
                  <a:pt x="17370" y="122558"/>
                  <a:pt x="17353" y="122554"/>
                  <a:pt x="17333" y="122544"/>
                </a:cubicBezTo>
                <a:lnTo>
                  <a:pt x="17333" y="122544"/>
                </a:lnTo>
                <a:cubicBezTo>
                  <a:pt x="17333" y="122820"/>
                  <a:pt x="17519" y="122730"/>
                  <a:pt x="17519" y="122917"/>
                </a:cubicBezTo>
                <a:cubicBezTo>
                  <a:pt x="17588" y="123048"/>
                  <a:pt x="17701" y="123180"/>
                  <a:pt x="17761" y="123180"/>
                </a:cubicBezTo>
                <a:cubicBezTo>
                  <a:pt x="17786" y="123180"/>
                  <a:pt x="17802" y="123157"/>
                  <a:pt x="17802" y="123103"/>
                </a:cubicBezTo>
                <a:cubicBezTo>
                  <a:pt x="17705" y="123006"/>
                  <a:pt x="17519" y="122820"/>
                  <a:pt x="17519" y="122447"/>
                </a:cubicBezTo>
                <a:lnTo>
                  <a:pt x="17519" y="122357"/>
                </a:lnTo>
                <a:cubicBezTo>
                  <a:pt x="17509" y="122346"/>
                  <a:pt x="17501" y="122341"/>
                  <a:pt x="17494" y="122341"/>
                </a:cubicBezTo>
                <a:close/>
                <a:moveTo>
                  <a:pt x="15566" y="123006"/>
                </a:moveTo>
                <a:cubicBezTo>
                  <a:pt x="15566" y="123159"/>
                  <a:pt x="15500" y="123312"/>
                  <a:pt x="15477" y="123312"/>
                </a:cubicBezTo>
                <a:cubicBezTo>
                  <a:pt x="15472" y="123312"/>
                  <a:pt x="15469" y="123305"/>
                  <a:pt x="15469" y="123289"/>
                </a:cubicBezTo>
                <a:cubicBezTo>
                  <a:pt x="15469" y="123103"/>
                  <a:pt x="15469" y="123006"/>
                  <a:pt x="15566" y="123006"/>
                </a:cubicBezTo>
                <a:close/>
                <a:moveTo>
                  <a:pt x="16486" y="123041"/>
                </a:moveTo>
                <a:cubicBezTo>
                  <a:pt x="16514" y="123041"/>
                  <a:pt x="16536" y="123103"/>
                  <a:pt x="16587" y="123103"/>
                </a:cubicBezTo>
                <a:cubicBezTo>
                  <a:pt x="16587" y="123240"/>
                  <a:pt x="16539" y="123324"/>
                  <a:pt x="16475" y="123324"/>
                </a:cubicBezTo>
                <a:cubicBezTo>
                  <a:pt x="16452" y="123324"/>
                  <a:pt x="16427" y="123313"/>
                  <a:pt x="16401" y="123289"/>
                </a:cubicBezTo>
                <a:cubicBezTo>
                  <a:pt x="16401" y="123220"/>
                  <a:pt x="16414" y="123202"/>
                  <a:pt x="16431" y="123202"/>
                </a:cubicBezTo>
                <a:cubicBezTo>
                  <a:pt x="16449" y="123202"/>
                  <a:pt x="16470" y="123222"/>
                  <a:pt x="16484" y="123222"/>
                </a:cubicBezTo>
                <a:cubicBezTo>
                  <a:pt x="16492" y="123222"/>
                  <a:pt x="16498" y="123215"/>
                  <a:pt x="16498" y="123192"/>
                </a:cubicBezTo>
                <a:cubicBezTo>
                  <a:pt x="16528" y="123163"/>
                  <a:pt x="16537" y="123153"/>
                  <a:pt x="16534" y="123153"/>
                </a:cubicBezTo>
                <a:cubicBezTo>
                  <a:pt x="16527" y="123153"/>
                  <a:pt x="16465" y="123192"/>
                  <a:pt x="16401" y="123192"/>
                </a:cubicBezTo>
                <a:cubicBezTo>
                  <a:pt x="16442" y="123075"/>
                  <a:pt x="16466" y="123041"/>
                  <a:pt x="16486" y="123041"/>
                </a:cubicBezTo>
                <a:close/>
                <a:moveTo>
                  <a:pt x="17134" y="123087"/>
                </a:moveTo>
                <a:cubicBezTo>
                  <a:pt x="17166" y="123087"/>
                  <a:pt x="17204" y="123103"/>
                  <a:pt x="17243" y="123103"/>
                </a:cubicBezTo>
                <a:cubicBezTo>
                  <a:pt x="17243" y="123289"/>
                  <a:pt x="17146" y="123289"/>
                  <a:pt x="17146" y="123379"/>
                </a:cubicBezTo>
                <a:cubicBezTo>
                  <a:pt x="17146" y="123379"/>
                  <a:pt x="17146" y="123261"/>
                  <a:pt x="17102" y="123261"/>
                </a:cubicBezTo>
                <a:cubicBezTo>
                  <a:pt x="17090" y="123261"/>
                  <a:pt x="17075" y="123269"/>
                  <a:pt x="17057" y="123289"/>
                </a:cubicBezTo>
                <a:cubicBezTo>
                  <a:pt x="17057" y="123121"/>
                  <a:pt x="17088" y="123087"/>
                  <a:pt x="17134" y="123087"/>
                </a:cubicBezTo>
                <a:close/>
                <a:moveTo>
                  <a:pt x="15655" y="123103"/>
                </a:moveTo>
                <a:lnTo>
                  <a:pt x="15655" y="123103"/>
                </a:lnTo>
                <a:cubicBezTo>
                  <a:pt x="15752" y="123192"/>
                  <a:pt x="15752" y="123289"/>
                  <a:pt x="15842" y="123289"/>
                </a:cubicBezTo>
                <a:cubicBezTo>
                  <a:pt x="15798" y="123381"/>
                  <a:pt x="15752" y="123404"/>
                  <a:pt x="15717" y="123404"/>
                </a:cubicBezTo>
                <a:cubicBezTo>
                  <a:pt x="15680" y="123404"/>
                  <a:pt x="15655" y="123379"/>
                  <a:pt x="15655" y="123379"/>
                </a:cubicBezTo>
                <a:cubicBezTo>
                  <a:pt x="15655" y="123192"/>
                  <a:pt x="15752" y="123379"/>
                  <a:pt x="15655" y="123103"/>
                </a:cubicBezTo>
                <a:close/>
                <a:moveTo>
                  <a:pt x="16918" y="123169"/>
                </a:moveTo>
                <a:cubicBezTo>
                  <a:pt x="16930" y="123169"/>
                  <a:pt x="16943" y="123176"/>
                  <a:pt x="16960" y="123192"/>
                </a:cubicBezTo>
                <a:cubicBezTo>
                  <a:pt x="16960" y="123328"/>
                  <a:pt x="16912" y="123417"/>
                  <a:pt x="16849" y="123417"/>
                </a:cubicBezTo>
                <a:cubicBezTo>
                  <a:pt x="16825" y="123417"/>
                  <a:pt x="16800" y="123405"/>
                  <a:pt x="16774" y="123379"/>
                </a:cubicBezTo>
                <a:cubicBezTo>
                  <a:pt x="16852" y="123306"/>
                  <a:pt x="16867" y="123169"/>
                  <a:pt x="16918" y="123169"/>
                </a:cubicBezTo>
                <a:close/>
                <a:moveTo>
                  <a:pt x="15383" y="123060"/>
                </a:moveTo>
                <a:cubicBezTo>
                  <a:pt x="15389" y="123060"/>
                  <a:pt x="15409" y="123103"/>
                  <a:pt x="15469" y="123103"/>
                </a:cubicBezTo>
                <a:cubicBezTo>
                  <a:pt x="15379" y="123192"/>
                  <a:pt x="15379" y="123379"/>
                  <a:pt x="15469" y="123379"/>
                </a:cubicBezTo>
                <a:cubicBezTo>
                  <a:pt x="15424" y="123427"/>
                  <a:pt x="15378" y="123427"/>
                  <a:pt x="15319" y="123427"/>
                </a:cubicBezTo>
                <a:cubicBezTo>
                  <a:pt x="15260" y="123427"/>
                  <a:pt x="15189" y="123427"/>
                  <a:pt x="15096" y="123476"/>
                </a:cubicBezTo>
                <a:cubicBezTo>
                  <a:pt x="15145" y="123289"/>
                  <a:pt x="15215" y="123289"/>
                  <a:pt x="15274" y="123289"/>
                </a:cubicBezTo>
                <a:cubicBezTo>
                  <a:pt x="15333" y="123289"/>
                  <a:pt x="15379" y="123289"/>
                  <a:pt x="15379" y="123103"/>
                </a:cubicBezTo>
                <a:cubicBezTo>
                  <a:pt x="15379" y="123071"/>
                  <a:pt x="15379" y="123060"/>
                  <a:pt x="15383" y="123060"/>
                </a:cubicBezTo>
                <a:close/>
                <a:moveTo>
                  <a:pt x="15756" y="123625"/>
                </a:moveTo>
                <a:cubicBezTo>
                  <a:pt x="15802" y="123625"/>
                  <a:pt x="15848" y="123681"/>
                  <a:pt x="15895" y="123681"/>
                </a:cubicBezTo>
                <a:cubicBezTo>
                  <a:pt x="15909" y="123681"/>
                  <a:pt x="15924" y="123676"/>
                  <a:pt x="15939" y="123662"/>
                </a:cubicBezTo>
                <a:lnTo>
                  <a:pt x="15939" y="123662"/>
                </a:lnTo>
                <a:cubicBezTo>
                  <a:pt x="15910" y="123743"/>
                  <a:pt x="15883" y="123768"/>
                  <a:pt x="15855" y="123768"/>
                </a:cubicBezTo>
                <a:cubicBezTo>
                  <a:pt x="15809" y="123768"/>
                  <a:pt x="15764" y="123697"/>
                  <a:pt x="15718" y="123697"/>
                </a:cubicBezTo>
                <a:cubicBezTo>
                  <a:pt x="15697" y="123697"/>
                  <a:pt x="15676" y="123711"/>
                  <a:pt x="15655" y="123751"/>
                </a:cubicBezTo>
                <a:cubicBezTo>
                  <a:pt x="15690" y="123654"/>
                  <a:pt x="15723" y="123625"/>
                  <a:pt x="15756" y="123625"/>
                </a:cubicBezTo>
                <a:close/>
                <a:moveTo>
                  <a:pt x="17048" y="123629"/>
                </a:moveTo>
                <a:lnTo>
                  <a:pt x="17048" y="123629"/>
                </a:lnTo>
                <a:cubicBezTo>
                  <a:pt x="17018" y="123670"/>
                  <a:pt x="16991" y="123728"/>
                  <a:pt x="16966" y="123791"/>
                </a:cubicBezTo>
                <a:lnTo>
                  <a:pt x="16966" y="123791"/>
                </a:lnTo>
                <a:cubicBezTo>
                  <a:pt x="17013" y="123765"/>
                  <a:pt x="17057" y="123735"/>
                  <a:pt x="17057" y="123662"/>
                </a:cubicBezTo>
                <a:cubicBezTo>
                  <a:pt x="17054" y="123650"/>
                  <a:pt x="17051" y="123639"/>
                  <a:pt x="17048" y="123629"/>
                </a:cubicBezTo>
                <a:close/>
                <a:moveTo>
                  <a:pt x="13792" y="123476"/>
                </a:moveTo>
                <a:cubicBezTo>
                  <a:pt x="13792" y="123662"/>
                  <a:pt x="13702" y="123751"/>
                  <a:pt x="13702" y="123848"/>
                </a:cubicBezTo>
                <a:lnTo>
                  <a:pt x="13702" y="123476"/>
                </a:lnTo>
                <a:close/>
                <a:moveTo>
                  <a:pt x="15655" y="123662"/>
                </a:moveTo>
                <a:cubicBezTo>
                  <a:pt x="15655" y="123718"/>
                  <a:pt x="15583" y="123849"/>
                  <a:pt x="15506" y="123849"/>
                </a:cubicBezTo>
                <a:cubicBezTo>
                  <a:pt x="15460" y="123849"/>
                  <a:pt x="15413" y="123802"/>
                  <a:pt x="15379" y="123662"/>
                </a:cubicBezTo>
                <a:lnTo>
                  <a:pt x="15379" y="123662"/>
                </a:lnTo>
                <a:cubicBezTo>
                  <a:pt x="15409" y="123724"/>
                  <a:pt x="15440" y="123745"/>
                  <a:pt x="15471" y="123745"/>
                </a:cubicBezTo>
                <a:cubicBezTo>
                  <a:pt x="15533" y="123745"/>
                  <a:pt x="15596" y="123662"/>
                  <a:pt x="15655" y="123662"/>
                </a:cubicBezTo>
                <a:close/>
                <a:moveTo>
                  <a:pt x="14624" y="123132"/>
                </a:moveTo>
                <a:cubicBezTo>
                  <a:pt x="14705" y="123132"/>
                  <a:pt x="14791" y="123167"/>
                  <a:pt x="14910" y="123289"/>
                </a:cubicBezTo>
                <a:cubicBezTo>
                  <a:pt x="14723" y="123476"/>
                  <a:pt x="14537" y="123379"/>
                  <a:pt x="14261" y="123565"/>
                </a:cubicBezTo>
                <a:cubicBezTo>
                  <a:pt x="14261" y="123650"/>
                  <a:pt x="14269" y="123676"/>
                  <a:pt x="14283" y="123676"/>
                </a:cubicBezTo>
                <a:cubicBezTo>
                  <a:pt x="14305" y="123676"/>
                  <a:pt x="14343" y="123607"/>
                  <a:pt x="14386" y="123607"/>
                </a:cubicBezTo>
                <a:cubicBezTo>
                  <a:pt x="14406" y="123607"/>
                  <a:pt x="14426" y="123621"/>
                  <a:pt x="14448" y="123662"/>
                </a:cubicBezTo>
                <a:cubicBezTo>
                  <a:pt x="14448" y="123829"/>
                  <a:pt x="14412" y="123862"/>
                  <a:pt x="14364" y="123862"/>
                </a:cubicBezTo>
                <a:cubicBezTo>
                  <a:pt x="14333" y="123862"/>
                  <a:pt x="14296" y="123848"/>
                  <a:pt x="14261" y="123848"/>
                </a:cubicBezTo>
                <a:cubicBezTo>
                  <a:pt x="14164" y="123565"/>
                  <a:pt x="14261" y="123476"/>
                  <a:pt x="14261" y="123192"/>
                </a:cubicBezTo>
                <a:cubicBezTo>
                  <a:pt x="14418" y="123192"/>
                  <a:pt x="14517" y="123132"/>
                  <a:pt x="14624" y="123132"/>
                </a:cubicBezTo>
                <a:close/>
                <a:moveTo>
                  <a:pt x="13889" y="123730"/>
                </a:moveTo>
                <a:cubicBezTo>
                  <a:pt x="13912" y="123730"/>
                  <a:pt x="13934" y="123751"/>
                  <a:pt x="13978" y="123751"/>
                </a:cubicBezTo>
                <a:cubicBezTo>
                  <a:pt x="13978" y="123874"/>
                  <a:pt x="13961" y="123909"/>
                  <a:pt x="13935" y="123909"/>
                </a:cubicBezTo>
                <a:cubicBezTo>
                  <a:pt x="13899" y="123909"/>
                  <a:pt x="13847" y="123848"/>
                  <a:pt x="13792" y="123848"/>
                </a:cubicBezTo>
                <a:cubicBezTo>
                  <a:pt x="13841" y="123753"/>
                  <a:pt x="13865" y="123730"/>
                  <a:pt x="13889" y="123730"/>
                </a:cubicBezTo>
                <a:close/>
                <a:moveTo>
                  <a:pt x="13444" y="124364"/>
                </a:moveTo>
                <a:cubicBezTo>
                  <a:pt x="13473" y="124364"/>
                  <a:pt x="13516" y="124408"/>
                  <a:pt x="13516" y="124408"/>
                </a:cubicBezTo>
                <a:lnTo>
                  <a:pt x="13419" y="124408"/>
                </a:lnTo>
                <a:cubicBezTo>
                  <a:pt x="13419" y="124375"/>
                  <a:pt x="13430" y="124364"/>
                  <a:pt x="13444" y="124364"/>
                </a:cubicBezTo>
                <a:close/>
                <a:moveTo>
                  <a:pt x="13038" y="124287"/>
                </a:moveTo>
                <a:cubicBezTo>
                  <a:pt x="13043" y="124287"/>
                  <a:pt x="13046" y="124294"/>
                  <a:pt x="13046" y="124311"/>
                </a:cubicBezTo>
                <a:lnTo>
                  <a:pt x="13046" y="124408"/>
                </a:lnTo>
                <a:lnTo>
                  <a:pt x="13046" y="124497"/>
                </a:lnTo>
                <a:lnTo>
                  <a:pt x="12957" y="124497"/>
                </a:lnTo>
                <a:cubicBezTo>
                  <a:pt x="12957" y="124424"/>
                  <a:pt x="13016" y="124287"/>
                  <a:pt x="13038" y="124287"/>
                </a:cubicBezTo>
                <a:close/>
                <a:moveTo>
                  <a:pt x="13188" y="124286"/>
                </a:moveTo>
                <a:cubicBezTo>
                  <a:pt x="13223" y="124286"/>
                  <a:pt x="13241" y="124339"/>
                  <a:pt x="13278" y="124339"/>
                </a:cubicBezTo>
                <a:cubicBezTo>
                  <a:pt x="13292" y="124339"/>
                  <a:pt x="13308" y="124332"/>
                  <a:pt x="13329" y="124311"/>
                </a:cubicBezTo>
                <a:lnTo>
                  <a:pt x="13329" y="124311"/>
                </a:lnTo>
                <a:cubicBezTo>
                  <a:pt x="13329" y="124408"/>
                  <a:pt x="13232" y="124408"/>
                  <a:pt x="13232" y="124408"/>
                </a:cubicBezTo>
                <a:lnTo>
                  <a:pt x="13143" y="124497"/>
                </a:lnTo>
                <a:lnTo>
                  <a:pt x="13143" y="124311"/>
                </a:lnTo>
                <a:cubicBezTo>
                  <a:pt x="13161" y="124292"/>
                  <a:pt x="13176" y="124286"/>
                  <a:pt x="13188" y="124286"/>
                </a:cubicBezTo>
                <a:close/>
                <a:moveTo>
                  <a:pt x="18720" y="124502"/>
                </a:moveTo>
                <a:cubicBezTo>
                  <a:pt x="18700" y="124592"/>
                  <a:pt x="18676" y="124683"/>
                  <a:pt x="18637" y="124683"/>
                </a:cubicBezTo>
                <a:cubicBezTo>
                  <a:pt x="18637" y="124543"/>
                  <a:pt x="18693" y="124563"/>
                  <a:pt x="18720" y="124502"/>
                </a:cubicBezTo>
                <a:close/>
                <a:moveTo>
                  <a:pt x="16879" y="124568"/>
                </a:moveTo>
                <a:cubicBezTo>
                  <a:pt x="16913" y="124568"/>
                  <a:pt x="16960" y="124639"/>
                  <a:pt x="16960" y="124780"/>
                </a:cubicBezTo>
                <a:cubicBezTo>
                  <a:pt x="16960" y="124759"/>
                  <a:pt x="16956" y="124751"/>
                  <a:pt x="16949" y="124751"/>
                </a:cubicBezTo>
                <a:cubicBezTo>
                  <a:pt x="16931" y="124751"/>
                  <a:pt x="16897" y="124805"/>
                  <a:pt x="16880" y="124805"/>
                </a:cubicBezTo>
                <a:cubicBezTo>
                  <a:pt x="16874" y="124805"/>
                  <a:pt x="16870" y="124799"/>
                  <a:pt x="16870" y="124780"/>
                </a:cubicBezTo>
                <a:cubicBezTo>
                  <a:pt x="16822" y="124639"/>
                  <a:pt x="16844" y="124568"/>
                  <a:pt x="16879" y="124568"/>
                </a:cubicBezTo>
                <a:close/>
                <a:moveTo>
                  <a:pt x="22310" y="124671"/>
                </a:moveTo>
                <a:cubicBezTo>
                  <a:pt x="22335" y="124671"/>
                  <a:pt x="22365" y="124725"/>
                  <a:pt x="22365" y="124780"/>
                </a:cubicBezTo>
                <a:cubicBezTo>
                  <a:pt x="22365" y="124858"/>
                  <a:pt x="22349" y="124887"/>
                  <a:pt x="22331" y="124887"/>
                </a:cubicBezTo>
                <a:cubicBezTo>
                  <a:pt x="22305" y="124887"/>
                  <a:pt x="22275" y="124832"/>
                  <a:pt x="22275" y="124780"/>
                </a:cubicBezTo>
                <a:cubicBezTo>
                  <a:pt x="22275" y="124701"/>
                  <a:pt x="22292" y="124671"/>
                  <a:pt x="22310" y="124671"/>
                </a:cubicBezTo>
                <a:close/>
                <a:moveTo>
                  <a:pt x="19010" y="125242"/>
                </a:moveTo>
                <a:lnTo>
                  <a:pt x="19010" y="125339"/>
                </a:lnTo>
                <a:cubicBezTo>
                  <a:pt x="19010" y="125429"/>
                  <a:pt x="18921" y="125526"/>
                  <a:pt x="18824" y="125615"/>
                </a:cubicBezTo>
                <a:lnTo>
                  <a:pt x="18824" y="125339"/>
                </a:lnTo>
                <a:cubicBezTo>
                  <a:pt x="18852" y="125365"/>
                  <a:pt x="18872" y="125376"/>
                  <a:pt x="18888" y="125376"/>
                </a:cubicBezTo>
                <a:cubicBezTo>
                  <a:pt x="18928" y="125376"/>
                  <a:pt x="18947" y="125311"/>
                  <a:pt x="19010" y="125242"/>
                </a:cubicBezTo>
                <a:close/>
                <a:moveTo>
                  <a:pt x="17862" y="126478"/>
                </a:moveTo>
                <a:cubicBezTo>
                  <a:pt x="17852" y="126478"/>
                  <a:pt x="17832" y="126520"/>
                  <a:pt x="17802" y="126644"/>
                </a:cubicBezTo>
                <a:cubicBezTo>
                  <a:pt x="17862" y="126644"/>
                  <a:pt x="17882" y="126478"/>
                  <a:pt x="17862" y="126478"/>
                </a:cubicBezTo>
                <a:close/>
                <a:moveTo>
                  <a:pt x="17705" y="126644"/>
                </a:moveTo>
                <a:lnTo>
                  <a:pt x="17705" y="126733"/>
                </a:lnTo>
                <a:lnTo>
                  <a:pt x="17616" y="126733"/>
                </a:lnTo>
                <a:cubicBezTo>
                  <a:pt x="17616" y="126644"/>
                  <a:pt x="17705" y="126644"/>
                  <a:pt x="17705" y="126644"/>
                </a:cubicBezTo>
                <a:close/>
                <a:moveTo>
                  <a:pt x="17519" y="126733"/>
                </a:moveTo>
                <a:lnTo>
                  <a:pt x="17519" y="126830"/>
                </a:lnTo>
                <a:lnTo>
                  <a:pt x="17519" y="126920"/>
                </a:lnTo>
                <a:cubicBezTo>
                  <a:pt x="17519" y="126948"/>
                  <a:pt x="17519" y="126960"/>
                  <a:pt x="17522" y="126960"/>
                </a:cubicBezTo>
                <a:cubicBezTo>
                  <a:pt x="17527" y="126960"/>
                  <a:pt x="17548" y="126893"/>
                  <a:pt x="17616" y="126830"/>
                </a:cubicBezTo>
                <a:lnTo>
                  <a:pt x="17616" y="127017"/>
                </a:lnTo>
                <a:lnTo>
                  <a:pt x="17519" y="127106"/>
                </a:lnTo>
                <a:cubicBezTo>
                  <a:pt x="17519" y="127106"/>
                  <a:pt x="17430" y="127106"/>
                  <a:pt x="17430" y="127017"/>
                </a:cubicBezTo>
                <a:lnTo>
                  <a:pt x="17430" y="126733"/>
                </a:lnTo>
                <a:cubicBezTo>
                  <a:pt x="17489" y="126733"/>
                  <a:pt x="17509" y="126777"/>
                  <a:pt x="17516" y="126777"/>
                </a:cubicBezTo>
                <a:cubicBezTo>
                  <a:pt x="17519" y="126777"/>
                  <a:pt x="17519" y="126766"/>
                  <a:pt x="17519" y="126733"/>
                </a:cubicBezTo>
                <a:close/>
                <a:moveTo>
                  <a:pt x="17806" y="126974"/>
                </a:moveTo>
                <a:cubicBezTo>
                  <a:pt x="17812" y="126974"/>
                  <a:pt x="17832" y="127017"/>
                  <a:pt x="17892" y="127017"/>
                </a:cubicBezTo>
                <a:lnTo>
                  <a:pt x="17892" y="127203"/>
                </a:lnTo>
                <a:cubicBezTo>
                  <a:pt x="17875" y="127220"/>
                  <a:pt x="17862" y="127227"/>
                  <a:pt x="17851" y="127227"/>
                </a:cubicBezTo>
                <a:cubicBezTo>
                  <a:pt x="17802" y="127227"/>
                  <a:pt x="17802" y="127090"/>
                  <a:pt x="17802" y="127017"/>
                </a:cubicBezTo>
                <a:cubicBezTo>
                  <a:pt x="17802" y="126984"/>
                  <a:pt x="17802" y="126974"/>
                  <a:pt x="17806" y="126974"/>
                </a:cubicBezTo>
                <a:close/>
                <a:moveTo>
                  <a:pt x="14562" y="130564"/>
                </a:moveTo>
                <a:cubicBezTo>
                  <a:pt x="14591" y="130564"/>
                  <a:pt x="14634" y="130647"/>
                  <a:pt x="14634" y="130647"/>
                </a:cubicBezTo>
                <a:cubicBezTo>
                  <a:pt x="14634" y="130696"/>
                  <a:pt x="14610" y="130720"/>
                  <a:pt x="14586" y="130720"/>
                </a:cubicBezTo>
                <a:cubicBezTo>
                  <a:pt x="14561" y="130720"/>
                  <a:pt x="14537" y="130696"/>
                  <a:pt x="14537" y="130647"/>
                </a:cubicBezTo>
                <a:cubicBezTo>
                  <a:pt x="14537" y="130585"/>
                  <a:pt x="14548" y="130564"/>
                  <a:pt x="14562" y="130564"/>
                </a:cubicBezTo>
                <a:close/>
                <a:moveTo>
                  <a:pt x="11928" y="131393"/>
                </a:moveTo>
                <a:cubicBezTo>
                  <a:pt x="11869" y="131393"/>
                  <a:pt x="11849" y="131473"/>
                  <a:pt x="11842" y="131528"/>
                </a:cubicBezTo>
                <a:lnTo>
                  <a:pt x="11842" y="131528"/>
                </a:lnTo>
                <a:cubicBezTo>
                  <a:pt x="11869" y="131494"/>
                  <a:pt x="11899" y="131453"/>
                  <a:pt x="11928" y="131393"/>
                </a:cubicBezTo>
                <a:close/>
                <a:moveTo>
                  <a:pt x="9757" y="131934"/>
                </a:moveTo>
                <a:cubicBezTo>
                  <a:pt x="9722" y="131934"/>
                  <a:pt x="9757" y="132067"/>
                  <a:pt x="9722" y="132067"/>
                </a:cubicBezTo>
                <a:cubicBezTo>
                  <a:pt x="9715" y="132067"/>
                  <a:pt x="9705" y="132062"/>
                  <a:pt x="9691" y="132049"/>
                </a:cubicBezTo>
                <a:lnTo>
                  <a:pt x="9691" y="132049"/>
                </a:lnTo>
                <a:cubicBezTo>
                  <a:pt x="9691" y="132235"/>
                  <a:pt x="9788" y="132138"/>
                  <a:pt x="9788" y="132325"/>
                </a:cubicBezTo>
                <a:cubicBezTo>
                  <a:pt x="9852" y="132393"/>
                  <a:pt x="9919" y="132458"/>
                  <a:pt x="9985" y="132458"/>
                </a:cubicBezTo>
                <a:cubicBezTo>
                  <a:pt x="10012" y="132458"/>
                  <a:pt x="10038" y="132448"/>
                  <a:pt x="10064" y="132422"/>
                </a:cubicBezTo>
                <a:cubicBezTo>
                  <a:pt x="9878" y="132325"/>
                  <a:pt x="9788" y="132235"/>
                  <a:pt x="9788" y="131952"/>
                </a:cubicBezTo>
                <a:cubicBezTo>
                  <a:pt x="9774" y="131939"/>
                  <a:pt x="9765" y="131934"/>
                  <a:pt x="9757" y="131934"/>
                </a:cubicBezTo>
                <a:close/>
                <a:moveTo>
                  <a:pt x="8234" y="132381"/>
                </a:moveTo>
                <a:cubicBezTo>
                  <a:pt x="8249" y="132381"/>
                  <a:pt x="8269" y="132393"/>
                  <a:pt x="8297" y="132422"/>
                </a:cubicBezTo>
                <a:cubicBezTo>
                  <a:pt x="8297" y="132485"/>
                  <a:pt x="8249" y="132551"/>
                  <a:pt x="8221" y="132551"/>
                </a:cubicBezTo>
                <a:cubicBezTo>
                  <a:pt x="8209" y="132551"/>
                  <a:pt x="8200" y="132540"/>
                  <a:pt x="8200" y="132511"/>
                </a:cubicBezTo>
                <a:cubicBezTo>
                  <a:pt x="8200" y="132448"/>
                  <a:pt x="8200" y="132381"/>
                  <a:pt x="8234" y="132381"/>
                </a:cubicBezTo>
                <a:close/>
                <a:moveTo>
                  <a:pt x="9017" y="132378"/>
                </a:moveTo>
                <a:cubicBezTo>
                  <a:pt x="9053" y="132378"/>
                  <a:pt x="9073" y="132422"/>
                  <a:pt x="9132" y="132422"/>
                </a:cubicBezTo>
                <a:cubicBezTo>
                  <a:pt x="9069" y="132485"/>
                  <a:pt x="9051" y="132551"/>
                  <a:pt x="9011" y="132551"/>
                </a:cubicBezTo>
                <a:cubicBezTo>
                  <a:pt x="8995" y="132551"/>
                  <a:pt x="8975" y="132540"/>
                  <a:pt x="8946" y="132511"/>
                </a:cubicBezTo>
                <a:cubicBezTo>
                  <a:pt x="8946" y="132481"/>
                  <a:pt x="8957" y="132471"/>
                  <a:pt x="8971" y="132471"/>
                </a:cubicBezTo>
                <a:cubicBezTo>
                  <a:pt x="9000" y="132471"/>
                  <a:pt x="9043" y="132511"/>
                  <a:pt x="9043" y="132511"/>
                </a:cubicBezTo>
                <a:cubicBezTo>
                  <a:pt x="9043" y="132466"/>
                  <a:pt x="9019" y="132466"/>
                  <a:pt x="8994" y="132466"/>
                </a:cubicBezTo>
                <a:cubicBezTo>
                  <a:pt x="8970" y="132466"/>
                  <a:pt x="8946" y="132466"/>
                  <a:pt x="8946" y="132422"/>
                </a:cubicBezTo>
                <a:cubicBezTo>
                  <a:pt x="8978" y="132389"/>
                  <a:pt x="9000" y="132378"/>
                  <a:pt x="9017" y="132378"/>
                </a:cubicBezTo>
                <a:close/>
                <a:moveTo>
                  <a:pt x="9602" y="132422"/>
                </a:moveTo>
                <a:cubicBezTo>
                  <a:pt x="9602" y="132511"/>
                  <a:pt x="9505" y="132511"/>
                  <a:pt x="9505" y="132608"/>
                </a:cubicBezTo>
                <a:lnTo>
                  <a:pt x="9505" y="132511"/>
                </a:lnTo>
                <a:cubicBezTo>
                  <a:pt x="9505" y="132422"/>
                  <a:pt x="9505" y="132422"/>
                  <a:pt x="9602" y="132422"/>
                </a:cubicBezTo>
                <a:close/>
                <a:moveTo>
                  <a:pt x="9316" y="132474"/>
                </a:moveTo>
                <a:cubicBezTo>
                  <a:pt x="9319" y="132474"/>
                  <a:pt x="9319" y="132485"/>
                  <a:pt x="9319" y="132511"/>
                </a:cubicBezTo>
                <a:cubicBezTo>
                  <a:pt x="9319" y="132580"/>
                  <a:pt x="9319" y="132645"/>
                  <a:pt x="9287" y="132645"/>
                </a:cubicBezTo>
                <a:cubicBezTo>
                  <a:pt x="9274" y="132645"/>
                  <a:pt x="9255" y="132634"/>
                  <a:pt x="9229" y="132608"/>
                </a:cubicBezTo>
                <a:cubicBezTo>
                  <a:pt x="9293" y="132539"/>
                  <a:pt x="9311" y="132474"/>
                  <a:pt x="9316" y="132474"/>
                </a:cubicBezTo>
                <a:close/>
                <a:moveTo>
                  <a:pt x="8387" y="132422"/>
                </a:moveTo>
                <a:cubicBezTo>
                  <a:pt x="8387" y="132511"/>
                  <a:pt x="8484" y="132511"/>
                  <a:pt x="8484" y="132608"/>
                </a:cubicBezTo>
                <a:cubicBezTo>
                  <a:pt x="8484" y="132638"/>
                  <a:pt x="8473" y="132648"/>
                  <a:pt x="8455" y="132648"/>
                </a:cubicBezTo>
                <a:cubicBezTo>
                  <a:pt x="8420" y="132648"/>
                  <a:pt x="8357" y="132608"/>
                  <a:pt x="8297" y="132608"/>
                </a:cubicBezTo>
                <a:cubicBezTo>
                  <a:pt x="8297" y="132511"/>
                  <a:pt x="8387" y="132608"/>
                  <a:pt x="8387" y="132422"/>
                </a:cubicBezTo>
                <a:close/>
                <a:moveTo>
                  <a:pt x="8200" y="132422"/>
                </a:moveTo>
                <a:cubicBezTo>
                  <a:pt x="8200" y="132511"/>
                  <a:pt x="8111" y="132608"/>
                  <a:pt x="8200" y="132608"/>
                </a:cubicBezTo>
                <a:cubicBezTo>
                  <a:pt x="8156" y="132653"/>
                  <a:pt x="8109" y="132653"/>
                  <a:pt x="8062" y="132653"/>
                </a:cubicBezTo>
                <a:cubicBezTo>
                  <a:pt x="8016" y="132653"/>
                  <a:pt x="7969" y="132653"/>
                  <a:pt x="7925" y="132697"/>
                </a:cubicBezTo>
                <a:cubicBezTo>
                  <a:pt x="7969" y="132559"/>
                  <a:pt x="8016" y="132559"/>
                  <a:pt x="8051" y="132559"/>
                </a:cubicBezTo>
                <a:cubicBezTo>
                  <a:pt x="8087" y="132559"/>
                  <a:pt x="8111" y="132559"/>
                  <a:pt x="8111" y="132422"/>
                </a:cubicBezTo>
                <a:close/>
                <a:moveTo>
                  <a:pt x="8573" y="132794"/>
                </a:moveTo>
                <a:cubicBezTo>
                  <a:pt x="8573" y="132863"/>
                  <a:pt x="8548" y="132881"/>
                  <a:pt x="8516" y="132881"/>
                </a:cubicBezTo>
                <a:cubicBezTo>
                  <a:pt x="8480" y="132881"/>
                  <a:pt x="8436" y="132858"/>
                  <a:pt x="8409" y="132858"/>
                </a:cubicBezTo>
                <a:cubicBezTo>
                  <a:pt x="8396" y="132858"/>
                  <a:pt x="8387" y="132864"/>
                  <a:pt x="8387" y="132884"/>
                </a:cubicBezTo>
                <a:cubicBezTo>
                  <a:pt x="8387" y="132815"/>
                  <a:pt x="8400" y="132797"/>
                  <a:pt x="8421" y="132797"/>
                </a:cubicBezTo>
                <a:cubicBezTo>
                  <a:pt x="8445" y="132797"/>
                  <a:pt x="8478" y="132820"/>
                  <a:pt x="8515" y="132820"/>
                </a:cubicBezTo>
                <a:cubicBezTo>
                  <a:pt x="8534" y="132820"/>
                  <a:pt x="8554" y="132814"/>
                  <a:pt x="8573" y="132794"/>
                </a:cubicBezTo>
                <a:close/>
                <a:moveTo>
                  <a:pt x="7586" y="132451"/>
                </a:moveTo>
                <a:cubicBezTo>
                  <a:pt x="7667" y="132451"/>
                  <a:pt x="7747" y="132486"/>
                  <a:pt x="7828" y="132608"/>
                </a:cubicBezTo>
                <a:cubicBezTo>
                  <a:pt x="7734" y="132653"/>
                  <a:pt x="7666" y="132653"/>
                  <a:pt x="7584" y="132653"/>
                </a:cubicBezTo>
                <a:cubicBezTo>
                  <a:pt x="7503" y="132653"/>
                  <a:pt x="7410" y="132653"/>
                  <a:pt x="7269" y="132697"/>
                </a:cubicBezTo>
                <a:cubicBezTo>
                  <a:pt x="7303" y="132798"/>
                  <a:pt x="7325" y="132827"/>
                  <a:pt x="7344" y="132827"/>
                </a:cubicBezTo>
                <a:cubicBezTo>
                  <a:pt x="7369" y="132827"/>
                  <a:pt x="7386" y="132773"/>
                  <a:pt x="7418" y="132773"/>
                </a:cubicBezTo>
                <a:cubicBezTo>
                  <a:pt x="7429" y="132773"/>
                  <a:pt x="7441" y="132779"/>
                  <a:pt x="7455" y="132794"/>
                </a:cubicBezTo>
                <a:cubicBezTo>
                  <a:pt x="7455" y="132886"/>
                  <a:pt x="7433" y="132909"/>
                  <a:pt x="7400" y="132909"/>
                </a:cubicBezTo>
                <a:cubicBezTo>
                  <a:pt x="7365" y="132909"/>
                  <a:pt x="7318" y="132884"/>
                  <a:pt x="7269" y="132884"/>
                </a:cubicBezTo>
                <a:lnTo>
                  <a:pt x="7269" y="132511"/>
                </a:lnTo>
                <a:cubicBezTo>
                  <a:pt x="7374" y="132511"/>
                  <a:pt x="7480" y="132451"/>
                  <a:pt x="7586" y="132451"/>
                </a:cubicBezTo>
                <a:close/>
                <a:moveTo>
                  <a:pt x="8387" y="132794"/>
                </a:moveTo>
                <a:cubicBezTo>
                  <a:pt x="8387" y="132849"/>
                  <a:pt x="8318" y="132939"/>
                  <a:pt x="8264" y="132939"/>
                </a:cubicBezTo>
                <a:cubicBezTo>
                  <a:pt x="8229" y="132939"/>
                  <a:pt x="8200" y="132902"/>
                  <a:pt x="8200" y="132794"/>
                </a:cubicBezTo>
                <a:lnTo>
                  <a:pt x="8200" y="132794"/>
                </a:lnTo>
                <a:cubicBezTo>
                  <a:pt x="8200" y="132824"/>
                  <a:pt x="8211" y="132834"/>
                  <a:pt x="8229" y="132834"/>
                </a:cubicBezTo>
                <a:cubicBezTo>
                  <a:pt x="8264" y="132834"/>
                  <a:pt x="8327" y="132794"/>
                  <a:pt x="8387" y="132794"/>
                </a:cubicBezTo>
                <a:close/>
                <a:moveTo>
                  <a:pt x="9400" y="132701"/>
                </a:moveTo>
                <a:cubicBezTo>
                  <a:pt x="9410" y="132701"/>
                  <a:pt x="9416" y="132725"/>
                  <a:pt x="9416" y="132794"/>
                </a:cubicBezTo>
                <a:cubicBezTo>
                  <a:pt x="9416" y="132865"/>
                  <a:pt x="9298" y="132880"/>
                  <a:pt x="9294" y="132976"/>
                </a:cubicBezTo>
                <a:lnTo>
                  <a:pt x="9294" y="132976"/>
                </a:lnTo>
                <a:cubicBezTo>
                  <a:pt x="9268" y="132915"/>
                  <a:pt x="9229" y="132853"/>
                  <a:pt x="9229" y="132794"/>
                </a:cubicBezTo>
                <a:lnTo>
                  <a:pt x="9229" y="132794"/>
                </a:lnTo>
                <a:cubicBezTo>
                  <a:pt x="9245" y="132827"/>
                  <a:pt x="9261" y="132839"/>
                  <a:pt x="9276" y="132839"/>
                </a:cubicBezTo>
                <a:cubicBezTo>
                  <a:pt x="9328" y="132839"/>
                  <a:pt x="9376" y="132701"/>
                  <a:pt x="9400" y="132701"/>
                </a:cubicBezTo>
                <a:close/>
                <a:moveTo>
                  <a:pt x="7005" y="132862"/>
                </a:moveTo>
                <a:cubicBezTo>
                  <a:pt x="7016" y="132862"/>
                  <a:pt x="7038" y="132884"/>
                  <a:pt x="7082" y="132884"/>
                </a:cubicBezTo>
                <a:cubicBezTo>
                  <a:pt x="7082" y="132953"/>
                  <a:pt x="7070" y="132971"/>
                  <a:pt x="7054" y="132971"/>
                </a:cubicBezTo>
                <a:cubicBezTo>
                  <a:pt x="7038" y="132971"/>
                  <a:pt x="7018" y="132951"/>
                  <a:pt x="7005" y="132951"/>
                </a:cubicBezTo>
                <a:cubicBezTo>
                  <a:pt x="6998" y="132951"/>
                  <a:pt x="6993" y="132958"/>
                  <a:pt x="6993" y="132981"/>
                </a:cubicBezTo>
                <a:cubicBezTo>
                  <a:pt x="6993" y="132886"/>
                  <a:pt x="6993" y="132862"/>
                  <a:pt x="7005" y="132862"/>
                </a:cubicBezTo>
                <a:close/>
                <a:moveTo>
                  <a:pt x="6434" y="133256"/>
                </a:moveTo>
                <a:cubicBezTo>
                  <a:pt x="6337" y="133256"/>
                  <a:pt x="6337" y="133353"/>
                  <a:pt x="6434" y="133353"/>
                </a:cubicBezTo>
                <a:lnTo>
                  <a:pt x="6434" y="133256"/>
                </a:lnTo>
                <a:close/>
                <a:moveTo>
                  <a:pt x="6497" y="133217"/>
                </a:moveTo>
                <a:cubicBezTo>
                  <a:pt x="6523" y="133217"/>
                  <a:pt x="6523" y="133256"/>
                  <a:pt x="6523" y="133256"/>
                </a:cubicBezTo>
                <a:lnTo>
                  <a:pt x="6523" y="133353"/>
                </a:lnTo>
                <a:cubicBezTo>
                  <a:pt x="6434" y="133353"/>
                  <a:pt x="6434" y="133353"/>
                  <a:pt x="6434" y="133443"/>
                </a:cubicBezTo>
                <a:lnTo>
                  <a:pt x="6434" y="133353"/>
                </a:lnTo>
                <a:cubicBezTo>
                  <a:pt x="6434" y="133383"/>
                  <a:pt x="6423" y="133393"/>
                  <a:pt x="6408" y="133393"/>
                </a:cubicBezTo>
                <a:cubicBezTo>
                  <a:pt x="6380" y="133393"/>
                  <a:pt x="6337" y="133353"/>
                  <a:pt x="6337" y="133353"/>
                </a:cubicBezTo>
                <a:cubicBezTo>
                  <a:pt x="6337" y="133285"/>
                  <a:pt x="6337" y="133220"/>
                  <a:pt x="6371" y="133220"/>
                </a:cubicBezTo>
                <a:cubicBezTo>
                  <a:pt x="6385" y="133220"/>
                  <a:pt x="6405" y="133231"/>
                  <a:pt x="6434" y="133256"/>
                </a:cubicBezTo>
                <a:cubicBezTo>
                  <a:pt x="6463" y="133227"/>
                  <a:pt x="6483" y="133217"/>
                  <a:pt x="6497" y="133217"/>
                </a:cubicBezTo>
                <a:close/>
                <a:moveTo>
                  <a:pt x="6496" y="133573"/>
                </a:moveTo>
                <a:cubicBezTo>
                  <a:pt x="6480" y="133598"/>
                  <a:pt x="6471" y="133629"/>
                  <a:pt x="6523" y="133629"/>
                </a:cubicBezTo>
                <a:cubicBezTo>
                  <a:pt x="6511" y="133604"/>
                  <a:pt x="6502" y="133586"/>
                  <a:pt x="6496" y="133573"/>
                </a:cubicBezTo>
                <a:close/>
                <a:moveTo>
                  <a:pt x="5918" y="133701"/>
                </a:moveTo>
                <a:cubicBezTo>
                  <a:pt x="5941" y="133701"/>
                  <a:pt x="5964" y="133726"/>
                  <a:pt x="5964" y="133726"/>
                </a:cubicBezTo>
                <a:cubicBezTo>
                  <a:pt x="5964" y="133746"/>
                  <a:pt x="5964" y="133752"/>
                  <a:pt x="5963" y="133752"/>
                </a:cubicBezTo>
                <a:cubicBezTo>
                  <a:pt x="5961" y="133752"/>
                  <a:pt x="5956" y="133729"/>
                  <a:pt x="5941" y="133729"/>
                </a:cubicBezTo>
                <a:cubicBezTo>
                  <a:pt x="5928" y="133729"/>
                  <a:pt x="5907" y="133747"/>
                  <a:pt x="5874" y="133816"/>
                </a:cubicBezTo>
                <a:cubicBezTo>
                  <a:pt x="5874" y="133724"/>
                  <a:pt x="5896" y="133701"/>
                  <a:pt x="5918" y="133701"/>
                </a:cubicBezTo>
                <a:close/>
                <a:moveTo>
                  <a:pt x="5778" y="133816"/>
                </a:moveTo>
                <a:cubicBezTo>
                  <a:pt x="5778" y="133911"/>
                  <a:pt x="5754" y="133934"/>
                  <a:pt x="5731" y="133934"/>
                </a:cubicBezTo>
                <a:cubicBezTo>
                  <a:pt x="5710" y="133934"/>
                  <a:pt x="5688" y="133913"/>
                  <a:pt x="5688" y="133913"/>
                </a:cubicBezTo>
                <a:cubicBezTo>
                  <a:pt x="5688" y="133864"/>
                  <a:pt x="5688" y="133864"/>
                  <a:pt x="5699" y="133864"/>
                </a:cubicBezTo>
                <a:cubicBezTo>
                  <a:pt x="5710" y="133864"/>
                  <a:pt x="5733" y="133864"/>
                  <a:pt x="5778" y="133816"/>
                </a:cubicBezTo>
                <a:close/>
                <a:moveTo>
                  <a:pt x="0" y="0"/>
                </a:moveTo>
                <a:lnTo>
                  <a:pt x="0" y="134002"/>
                </a:lnTo>
                <a:lnTo>
                  <a:pt x="1305" y="134002"/>
                </a:lnTo>
                <a:cubicBezTo>
                  <a:pt x="1363" y="133835"/>
                  <a:pt x="1488" y="133802"/>
                  <a:pt x="1619" y="133802"/>
                </a:cubicBezTo>
                <a:cubicBezTo>
                  <a:pt x="1703" y="133802"/>
                  <a:pt x="1790" y="133816"/>
                  <a:pt x="1864" y="133816"/>
                </a:cubicBezTo>
                <a:cubicBezTo>
                  <a:pt x="1774" y="134002"/>
                  <a:pt x="1491" y="133913"/>
                  <a:pt x="1305" y="134002"/>
                </a:cubicBezTo>
                <a:lnTo>
                  <a:pt x="5778" y="134002"/>
                </a:lnTo>
                <a:cubicBezTo>
                  <a:pt x="5874" y="134002"/>
                  <a:pt x="5874" y="134002"/>
                  <a:pt x="5874" y="133913"/>
                </a:cubicBezTo>
                <a:lnTo>
                  <a:pt x="5874" y="134002"/>
                </a:lnTo>
                <a:lnTo>
                  <a:pt x="5964" y="134002"/>
                </a:lnTo>
                <a:lnTo>
                  <a:pt x="5964" y="133816"/>
                </a:lnTo>
                <a:cubicBezTo>
                  <a:pt x="5964" y="133848"/>
                  <a:pt x="5975" y="133859"/>
                  <a:pt x="5989" y="133859"/>
                </a:cubicBezTo>
                <a:cubicBezTo>
                  <a:pt x="6018" y="133859"/>
                  <a:pt x="6061" y="133816"/>
                  <a:pt x="6061" y="133816"/>
                </a:cubicBezTo>
                <a:cubicBezTo>
                  <a:pt x="5964" y="133726"/>
                  <a:pt x="6061" y="133629"/>
                  <a:pt x="6061" y="133443"/>
                </a:cubicBezTo>
                <a:cubicBezTo>
                  <a:pt x="6150" y="133540"/>
                  <a:pt x="6150" y="133540"/>
                  <a:pt x="6150" y="133629"/>
                </a:cubicBezTo>
                <a:cubicBezTo>
                  <a:pt x="6199" y="133584"/>
                  <a:pt x="6245" y="133584"/>
                  <a:pt x="6303" y="133584"/>
                </a:cubicBezTo>
                <a:cubicBezTo>
                  <a:pt x="6353" y="133584"/>
                  <a:pt x="6412" y="133584"/>
                  <a:pt x="6488" y="133555"/>
                </a:cubicBezTo>
                <a:lnTo>
                  <a:pt x="6488" y="133555"/>
                </a:lnTo>
                <a:cubicBezTo>
                  <a:pt x="6490" y="133560"/>
                  <a:pt x="6493" y="133565"/>
                  <a:pt x="6496" y="133573"/>
                </a:cubicBezTo>
                <a:lnTo>
                  <a:pt x="6496" y="133573"/>
                </a:lnTo>
                <a:cubicBezTo>
                  <a:pt x="6499" y="133569"/>
                  <a:pt x="6501" y="133565"/>
                  <a:pt x="6504" y="133562"/>
                </a:cubicBezTo>
                <a:lnTo>
                  <a:pt x="6504" y="133562"/>
                </a:lnTo>
                <a:cubicBezTo>
                  <a:pt x="6507" y="133564"/>
                  <a:pt x="6510" y="133566"/>
                  <a:pt x="6513" y="133566"/>
                </a:cubicBezTo>
                <a:cubicBezTo>
                  <a:pt x="6519" y="133566"/>
                  <a:pt x="6523" y="133559"/>
                  <a:pt x="6523" y="133540"/>
                </a:cubicBezTo>
                <a:lnTo>
                  <a:pt x="6523" y="133540"/>
                </a:lnTo>
                <a:cubicBezTo>
                  <a:pt x="6523" y="133540"/>
                  <a:pt x="6514" y="133549"/>
                  <a:pt x="6504" y="133562"/>
                </a:cubicBezTo>
                <a:lnTo>
                  <a:pt x="6504" y="133562"/>
                </a:lnTo>
                <a:cubicBezTo>
                  <a:pt x="6500" y="133559"/>
                  <a:pt x="6497" y="133556"/>
                  <a:pt x="6494" y="133553"/>
                </a:cubicBezTo>
                <a:lnTo>
                  <a:pt x="6494" y="133553"/>
                </a:lnTo>
                <a:cubicBezTo>
                  <a:pt x="6492" y="133554"/>
                  <a:pt x="6490" y="133554"/>
                  <a:pt x="6488" y="133555"/>
                </a:cubicBezTo>
                <a:lnTo>
                  <a:pt x="6488" y="133555"/>
                </a:lnTo>
                <a:cubicBezTo>
                  <a:pt x="6484" y="133546"/>
                  <a:pt x="6483" y="133543"/>
                  <a:pt x="6484" y="133543"/>
                </a:cubicBezTo>
                <a:cubicBezTo>
                  <a:pt x="6485" y="133543"/>
                  <a:pt x="6489" y="133547"/>
                  <a:pt x="6494" y="133553"/>
                </a:cubicBezTo>
                <a:lnTo>
                  <a:pt x="6494" y="133553"/>
                </a:lnTo>
                <a:cubicBezTo>
                  <a:pt x="6503" y="133549"/>
                  <a:pt x="6513" y="133545"/>
                  <a:pt x="6523" y="133540"/>
                </a:cubicBezTo>
                <a:lnTo>
                  <a:pt x="6523" y="133540"/>
                </a:lnTo>
                <a:cubicBezTo>
                  <a:pt x="6523" y="133540"/>
                  <a:pt x="6523" y="133540"/>
                  <a:pt x="6523" y="133540"/>
                </a:cubicBezTo>
                <a:cubicBezTo>
                  <a:pt x="6523" y="133443"/>
                  <a:pt x="6620" y="133256"/>
                  <a:pt x="6620" y="133256"/>
                </a:cubicBezTo>
                <a:lnTo>
                  <a:pt x="6620" y="133443"/>
                </a:lnTo>
                <a:cubicBezTo>
                  <a:pt x="6653" y="133305"/>
                  <a:pt x="6674" y="133269"/>
                  <a:pt x="6692" y="133269"/>
                </a:cubicBezTo>
                <a:cubicBezTo>
                  <a:pt x="6712" y="133269"/>
                  <a:pt x="6728" y="133312"/>
                  <a:pt x="6753" y="133312"/>
                </a:cubicBezTo>
                <a:cubicBezTo>
                  <a:pt x="6767" y="133312"/>
                  <a:pt x="6784" y="133299"/>
                  <a:pt x="6806" y="133256"/>
                </a:cubicBezTo>
                <a:lnTo>
                  <a:pt x="6806" y="133167"/>
                </a:lnTo>
                <a:lnTo>
                  <a:pt x="7082" y="133167"/>
                </a:lnTo>
                <a:cubicBezTo>
                  <a:pt x="7165" y="133167"/>
                  <a:pt x="7106" y="132960"/>
                  <a:pt x="7148" y="132960"/>
                </a:cubicBezTo>
                <a:cubicBezTo>
                  <a:pt x="7155" y="132960"/>
                  <a:pt x="7165" y="132966"/>
                  <a:pt x="7179" y="132981"/>
                </a:cubicBezTo>
                <a:cubicBezTo>
                  <a:pt x="7157" y="133023"/>
                  <a:pt x="7150" y="133036"/>
                  <a:pt x="7152" y="133036"/>
                </a:cubicBezTo>
                <a:cubicBezTo>
                  <a:pt x="7157" y="133036"/>
                  <a:pt x="7195" y="132993"/>
                  <a:pt x="7240" y="132993"/>
                </a:cubicBezTo>
                <a:cubicBezTo>
                  <a:pt x="7282" y="132993"/>
                  <a:pt x="7330" y="133029"/>
                  <a:pt x="7365" y="133167"/>
                </a:cubicBezTo>
                <a:cubicBezTo>
                  <a:pt x="7392" y="133111"/>
                  <a:pt x="7420" y="133097"/>
                  <a:pt x="7448" y="133097"/>
                </a:cubicBezTo>
                <a:cubicBezTo>
                  <a:pt x="7477" y="133097"/>
                  <a:pt x="7506" y="133112"/>
                  <a:pt x="7534" y="133112"/>
                </a:cubicBezTo>
                <a:cubicBezTo>
                  <a:pt x="7571" y="133112"/>
                  <a:pt x="7606" y="133088"/>
                  <a:pt x="7641" y="132981"/>
                </a:cubicBezTo>
                <a:cubicBezTo>
                  <a:pt x="7641" y="133044"/>
                  <a:pt x="7689" y="133110"/>
                  <a:pt x="7749" y="133110"/>
                </a:cubicBezTo>
                <a:cubicBezTo>
                  <a:pt x="7774" y="133110"/>
                  <a:pt x="7801" y="133099"/>
                  <a:pt x="7828" y="133070"/>
                </a:cubicBezTo>
                <a:cubicBezTo>
                  <a:pt x="7738" y="133070"/>
                  <a:pt x="7738" y="132981"/>
                  <a:pt x="7738" y="132981"/>
                </a:cubicBezTo>
                <a:lnTo>
                  <a:pt x="7738" y="132981"/>
                </a:lnTo>
                <a:cubicBezTo>
                  <a:pt x="7840" y="133049"/>
                  <a:pt x="7942" y="133067"/>
                  <a:pt x="8045" y="133067"/>
                </a:cubicBezTo>
                <a:cubicBezTo>
                  <a:pt x="8160" y="133067"/>
                  <a:pt x="8276" y="133044"/>
                  <a:pt x="8392" y="133044"/>
                </a:cubicBezTo>
                <a:cubicBezTo>
                  <a:pt x="8452" y="133044"/>
                  <a:pt x="8513" y="133051"/>
                  <a:pt x="8573" y="133070"/>
                </a:cubicBezTo>
                <a:lnTo>
                  <a:pt x="8573" y="133167"/>
                </a:lnTo>
                <a:cubicBezTo>
                  <a:pt x="8588" y="133152"/>
                  <a:pt x="8602" y="133147"/>
                  <a:pt x="8616" y="133147"/>
                </a:cubicBezTo>
                <a:cubicBezTo>
                  <a:pt x="8681" y="133147"/>
                  <a:pt x="8736" y="133277"/>
                  <a:pt x="8754" y="133277"/>
                </a:cubicBezTo>
                <a:cubicBezTo>
                  <a:pt x="8758" y="133277"/>
                  <a:pt x="8760" y="133271"/>
                  <a:pt x="8760" y="133256"/>
                </a:cubicBezTo>
                <a:cubicBezTo>
                  <a:pt x="8856" y="133070"/>
                  <a:pt x="8760" y="133167"/>
                  <a:pt x="8856" y="133070"/>
                </a:cubicBezTo>
                <a:cubicBezTo>
                  <a:pt x="8856" y="133070"/>
                  <a:pt x="8760" y="133070"/>
                  <a:pt x="8760" y="132981"/>
                </a:cubicBezTo>
                <a:cubicBezTo>
                  <a:pt x="8817" y="132923"/>
                  <a:pt x="8875" y="132901"/>
                  <a:pt x="8933" y="132901"/>
                </a:cubicBezTo>
                <a:cubicBezTo>
                  <a:pt x="9062" y="132901"/>
                  <a:pt x="9190" y="133008"/>
                  <a:pt x="9319" y="133070"/>
                </a:cubicBezTo>
                <a:cubicBezTo>
                  <a:pt x="9397" y="132998"/>
                  <a:pt x="9412" y="132743"/>
                  <a:pt x="9461" y="132743"/>
                </a:cubicBezTo>
                <a:cubicBezTo>
                  <a:pt x="9473" y="132743"/>
                  <a:pt x="9488" y="132758"/>
                  <a:pt x="9505" y="132794"/>
                </a:cubicBezTo>
                <a:cubicBezTo>
                  <a:pt x="9505" y="132325"/>
                  <a:pt x="9788" y="132511"/>
                  <a:pt x="9788" y="132325"/>
                </a:cubicBezTo>
                <a:cubicBezTo>
                  <a:pt x="9664" y="132325"/>
                  <a:pt x="9580" y="132368"/>
                  <a:pt x="9511" y="132368"/>
                </a:cubicBezTo>
                <a:cubicBezTo>
                  <a:pt x="9476" y="132368"/>
                  <a:pt x="9445" y="132357"/>
                  <a:pt x="9416" y="132325"/>
                </a:cubicBezTo>
                <a:cubicBezTo>
                  <a:pt x="9319" y="132325"/>
                  <a:pt x="9319" y="132422"/>
                  <a:pt x="9229" y="132422"/>
                </a:cubicBezTo>
                <a:cubicBezTo>
                  <a:pt x="9229" y="132326"/>
                  <a:pt x="9252" y="132303"/>
                  <a:pt x="9288" y="132303"/>
                </a:cubicBezTo>
                <a:cubicBezTo>
                  <a:pt x="9322" y="132303"/>
                  <a:pt x="9368" y="132325"/>
                  <a:pt x="9416" y="132325"/>
                </a:cubicBezTo>
                <a:cubicBezTo>
                  <a:pt x="9505" y="132325"/>
                  <a:pt x="9416" y="132138"/>
                  <a:pt x="9505" y="132138"/>
                </a:cubicBezTo>
                <a:cubicBezTo>
                  <a:pt x="9505" y="132138"/>
                  <a:pt x="9548" y="132181"/>
                  <a:pt x="9577" y="132181"/>
                </a:cubicBezTo>
                <a:cubicBezTo>
                  <a:pt x="9591" y="132181"/>
                  <a:pt x="9602" y="132171"/>
                  <a:pt x="9602" y="132138"/>
                </a:cubicBezTo>
                <a:cubicBezTo>
                  <a:pt x="9602" y="132006"/>
                  <a:pt x="9695" y="131875"/>
                  <a:pt x="9781" y="131875"/>
                </a:cubicBezTo>
                <a:cubicBezTo>
                  <a:pt x="9817" y="131875"/>
                  <a:pt x="9852" y="131897"/>
                  <a:pt x="9878" y="131952"/>
                </a:cubicBezTo>
                <a:cubicBezTo>
                  <a:pt x="9910" y="131860"/>
                  <a:pt x="9942" y="131829"/>
                  <a:pt x="9969" y="131829"/>
                </a:cubicBezTo>
                <a:cubicBezTo>
                  <a:pt x="10024" y="131829"/>
                  <a:pt x="10064" y="131952"/>
                  <a:pt x="10064" y="131952"/>
                </a:cubicBezTo>
                <a:lnTo>
                  <a:pt x="10064" y="131766"/>
                </a:lnTo>
                <a:cubicBezTo>
                  <a:pt x="10064" y="131850"/>
                  <a:pt x="10102" y="131896"/>
                  <a:pt x="10135" y="131896"/>
                </a:cubicBezTo>
                <a:cubicBezTo>
                  <a:pt x="10176" y="131896"/>
                  <a:pt x="10210" y="131827"/>
                  <a:pt x="10161" y="131676"/>
                </a:cubicBezTo>
                <a:cubicBezTo>
                  <a:pt x="10250" y="131676"/>
                  <a:pt x="10250" y="131862"/>
                  <a:pt x="10250" y="131952"/>
                </a:cubicBezTo>
                <a:cubicBezTo>
                  <a:pt x="10347" y="131766"/>
                  <a:pt x="10347" y="131676"/>
                  <a:pt x="10437" y="131579"/>
                </a:cubicBezTo>
                <a:lnTo>
                  <a:pt x="10437" y="131579"/>
                </a:lnTo>
                <a:cubicBezTo>
                  <a:pt x="10437" y="131676"/>
                  <a:pt x="10347" y="131676"/>
                  <a:pt x="10437" y="131766"/>
                </a:cubicBezTo>
                <a:lnTo>
                  <a:pt x="10437" y="131676"/>
                </a:lnTo>
                <a:cubicBezTo>
                  <a:pt x="10462" y="131579"/>
                  <a:pt x="10494" y="131545"/>
                  <a:pt x="10526" y="131545"/>
                </a:cubicBezTo>
                <a:cubicBezTo>
                  <a:pt x="10600" y="131545"/>
                  <a:pt x="10679" y="131715"/>
                  <a:pt x="10708" y="131715"/>
                </a:cubicBezTo>
                <a:cubicBezTo>
                  <a:pt x="10716" y="131715"/>
                  <a:pt x="10720" y="131704"/>
                  <a:pt x="10720" y="131676"/>
                </a:cubicBezTo>
                <a:cubicBezTo>
                  <a:pt x="10720" y="131676"/>
                  <a:pt x="10623" y="131676"/>
                  <a:pt x="10623" y="131579"/>
                </a:cubicBezTo>
                <a:cubicBezTo>
                  <a:pt x="10720" y="131579"/>
                  <a:pt x="10810" y="131579"/>
                  <a:pt x="10810" y="131766"/>
                </a:cubicBezTo>
                <a:cubicBezTo>
                  <a:pt x="10834" y="131719"/>
                  <a:pt x="10852" y="131702"/>
                  <a:pt x="10867" y="131702"/>
                </a:cubicBezTo>
                <a:cubicBezTo>
                  <a:pt x="10912" y="131702"/>
                  <a:pt x="10929" y="131862"/>
                  <a:pt x="10996" y="131862"/>
                </a:cubicBezTo>
                <a:cubicBezTo>
                  <a:pt x="10996" y="131644"/>
                  <a:pt x="11093" y="131554"/>
                  <a:pt x="11174" y="131554"/>
                </a:cubicBezTo>
                <a:cubicBezTo>
                  <a:pt x="11231" y="131554"/>
                  <a:pt x="11279" y="131599"/>
                  <a:pt x="11279" y="131676"/>
                </a:cubicBezTo>
                <a:cubicBezTo>
                  <a:pt x="11279" y="131609"/>
                  <a:pt x="11322" y="131499"/>
                  <a:pt x="11348" y="131499"/>
                </a:cubicBezTo>
                <a:cubicBezTo>
                  <a:pt x="11360" y="131499"/>
                  <a:pt x="11369" y="131521"/>
                  <a:pt x="11369" y="131579"/>
                </a:cubicBezTo>
                <a:cubicBezTo>
                  <a:pt x="11417" y="131486"/>
                  <a:pt x="11395" y="131486"/>
                  <a:pt x="11360" y="131486"/>
                </a:cubicBezTo>
                <a:cubicBezTo>
                  <a:pt x="11326" y="131486"/>
                  <a:pt x="11279" y="131486"/>
                  <a:pt x="11279" y="131393"/>
                </a:cubicBezTo>
                <a:cubicBezTo>
                  <a:pt x="11279" y="131348"/>
                  <a:pt x="11326" y="131348"/>
                  <a:pt x="11372" y="131348"/>
                </a:cubicBezTo>
                <a:cubicBezTo>
                  <a:pt x="11419" y="131348"/>
                  <a:pt x="11466" y="131348"/>
                  <a:pt x="11466" y="131303"/>
                </a:cubicBezTo>
                <a:cubicBezTo>
                  <a:pt x="11555" y="131490"/>
                  <a:pt x="11555" y="131579"/>
                  <a:pt x="11555" y="131676"/>
                </a:cubicBezTo>
                <a:cubicBezTo>
                  <a:pt x="11652" y="131676"/>
                  <a:pt x="11652" y="131490"/>
                  <a:pt x="11652" y="131490"/>
                </a:cubicBezTo>
                <a:cubicBezTo>
                  <a:pt x="11652" y="131490"/>
                  <a:pt x="11555" y="131490"/>
                  <a:pt x="11555" y="131393"/>
                </a:cubicBezTo>
                <a:cubicBezTo>
                  <a:pt x="11589" y="131327"/>
                  <a:pt x="11622" y="131297"/>
                  <a:pt x="11651" y="131297"/>
                </a:cubicBezTo>
                <a:cubicBezTo>
                  <a:pt x="11704" y="131297"/>
                  <a:pt x="11741" y="131400"/>
                  <a:pt x="11741" y="131579"/>
                </a:cubicBezTo>
                <a:lnTo>
                  <a:pt x="11741" y="131766"/>
                </a:lnTo>
                <a:cubicBezTo>
                  <a:pt x="11741" y="131653"/>
                  <a:pt x="11777" y="131608"/>
                  <a:pt x="11824" y="131550"/>
                </a:cubicBezTo>
                <a:lnTo>
                  <a:pt x="11824" y="131550"/>
                </a:lnTo>
                <a:cubicBezTo>
                  <a:pt x="11829" y="131559"/>
                  <a:pt x="11833" y="131569"/>
                  <a:pt x="11838" y="131579"/>
                </a:cubicBezTo>
                <a:cubicBezTo>
                  <a:pt x="11838" y="131579"/>
                  <a:pt x="11838" y="131557"/>
                  <a:pt x="11842" y="131528"/>
                </a:cubicBezTo>
                <a:lnTo>
                  <a:pt x="11842" y="131528"/>
                </a:lnTo>
                <a:cubicBezTo>
                  <a:pt x="11836" y="131536"/>
                  <a:pt x="11830" y="131543"/>
                  <a:pt x="11824" y="131550"/>
                </a:cubicBezTo>
                <a:lnTo>
                  <a:pt x="11824" y="131550"/>
                </a:lnTo>
                <a:cubicBezTo>
                  <a:pt x="11751" y="131383"/>
                  <a:pt x="11833" y="131298"/>
                  <a:pt x="11741" y="131206"/>
                </a:cubicBezTo>
                <a:lnTo>
                  <a:pt x="11741" y="131206"/>
                </a:lnTo>
                <a:cubicBezTo>
                  <a:pt x="11790" y="131255"/>
                  <a:pt x="11837" y="131279"/>
                  <a:pt x="11871" y="131279"/>
                </a:cubicBezTo>
                <a:cubicBezTo>
                  <a:pt x="11905" y="131279"/>
                  <a:pt x="11928" y="131255"/>
                  <a:pt x="11928" y="131206"/>
                </a:cubicBezTo>
                <a:lnTo>
                  <a:pt x="11928" y="131393"/>
                </a:lnTo>
                <a:cubicBezTo>
                  <a:pt x="12025" y="131393"/>
                  <a:pt x="11928" y="131206"/>
                  <a:pt x="12025" y="131206"/>
                </a:cubicBezTo>
                <a:cubicBezTo>
                  <a:pt x="12025" y="131206"/>
                  <a:pt x="12114" y="131303"/>
                  <a:pt x="12114" y="131393"/>
                </a:cubicBezTo>
                <a:cubicBezTo>
                  <a:pt x="12173" y="131225"/>
                  <a:pt x="12229" y="131193"/>
                  <a:pt x="12306" y="131193"/>
                </a:cubicBezTo>
                <a:cubicBezTo>
                  <a:pt x="12355" y="131193"/>
                  <a:pt x="12414" y="131206"/>
                  <a:pt x="12487" y="131206"/>
                </a:cubicBezTo>
                <a:cubicBezTo>
                  <a:pt x="12487" y="131138"/>
                  <a:pt x="12475" y="131120"/>
                  <a:pt x="12460" y="131120"/>
                </a:cubicBezTo>
                <a:cubicBezTo>
                  <a:pt x="12442" y="131120"/>
                  <a:pt x="12421" y="131143"/>
                  <a:pt x="12408" y="131143"/>
                </a:cubicBezTo>
                <a:cubicBezTo>
                  <a:pt x="12402" y="131143"/>
                  <a:pt x="12398" y="131136"/>
                  <a:pt x="12398" y="131117"/>
                </a:cubicBezTo>
                <a:cubicBezTo>
                  <a:pt x="12584" y="130834"/>
                  <a:pt x="12770" y="130834"/>
                  <a:pt x="12957" y="130647"/>
                </a:cubicBezTo>
                <a:lnTo>
                  <a:pt x="12957" y="130744"/>
                </a:lnTo>
                <a:cubicBezTo>
                  <a:pt x="13001" y="130651"/>
                  <a:pt x="13048" y="130651"/>
                  <a:pt x="13083" y="130651"/>
                </a:cubicBezTo>
                <a:cubicBezTo>
                  <a:pt x="13119" y="130651"/>
                  <a:pt x="13143" y="130651"/>
                  <a:pt x="13143" y="130558"/>
                </a:cubicBezTo>
                <a:cubicBezTo>
                  <a:pt x="13329" y="130744"/>
                  <a:pt x="13888" y="130558"/>
                  <a:pt x="14075" y="130834"/>
                </a:cubicBezTo>
                <a:cubicBezTo>
                  <a:pt x="14199" y="130834"/>
                  <a:pt x="14280" y="130711"/>
                  <a:pt x="14349" y="130711"/>
                </a:cubicBezTo>
                <a:cubicBezTo>
                  <a:pt x="14384" y="130711"/>
                  <a:pt x="14415" y="130742"/>
                  <a:pt x="14448" y="130834"/>
                </a:cubicBezTo>
                <a:cubicBezTo>
                  <a:pt x="14480" y="130765"/>
                  <a:pt x="14526" y="130747"/>
                  <a:pt x="14571" y="130747"/>
                </a:cubicBezTo>
                <a:cubicBezTo>
                  <a:pt x="14622" y="130747"/>
                  <a:pt x="14672" y="130770"/>
                  <a:pt x="14700" y="130770"/>
                </a:cubicBezTo>
                <a:cubicBezTo>
                  <a:pt x="14715" y="130770"/>
                  <a:pt x="14723" y="130764"/>
                  <a:pt x="14723" y="130744"/>
                </a:cubicBezTo>
                <a:cubicBezTo>
                  <a:pt x="14723" y="130744"/>
                  <a:pt x="14723" y="130647"/>
                  <a:pt x="14820" y="130647"/>
                </a:cubicBezTo>
                <a:cubicBezTo>
                  <a:pt x="14852" y="130679"/>
                  <a:pt x="14884" y="130692"/>
                  <a:pt x="14916" y="130692"/>
                </a:cubicBezTo>
                <a:cubicBezTo>
                  <a:pt x="15056" y="130692"/>
                  <a:pt x="15204" y="130449"/>
                  <a:pt x="15397" y="130449"/>
                </a:cubicBezTo>
                <a:cubicBezTo>
                  <a:pt x="15420" y="130449"/>
                  <a:pt x="15444" y="130453"/>
                  <a:pt x="15469" y="130461"/>
                </a:cubicBezTo>
                <a:cubicBezTo>
                  <a:pt x="15469" y="130400"/>
                  <a:pt x="15449" y="130389"/>
                  <a:pt x="15423" y="130389"/>
                </a:cubicBezTo>
                <a:cubicBezTo>
                  <a:pt x="15408" y="130389"/>
                  <a:pt x="15390" y="130393"/>
                  <a:pt x="15373" y="130393"/>
                </a:cubicBezTo>
                <a:cubicBezTo>
                  <a:pt x="15327" y="130393"/>
                  <a:pt x="15283" y="130368"/>
                  <a:pt x="15283" y="130185"/>
                </a:cubicBezTo>
                <a:cubicBezTo>
                  <a:pt x="15096" y="130185"/>
                  <a:pt x="15096" y="129999"/>
                  <a:pt x="14910" y="129999"/>
                </a:cubicBezTo>
                <a:lnTo>
                  <a:pt x="15007" y="129999"/>
                </a:lnTo>
                <a:cubicBezTo>
                  <a:pt x="14910" y="129999"/>
                  <a:pt x="14910" y="129999"/>
                  <a:pt x="14910" y="129902"/>
                </a:cubicBezTo>
                <a:cubicBezTo>
                  <a:pt x="15007" y="129902"/>
                  <a:pt x="15096" y="129902"/>
                  <a:pt x="15096" y="129812"/>
                </a:cubicBezTo>
                <a:cubicBezTo>
                  <a:pt x="15052" y="129812"/>
                  <a:pt x="14985" y="129834"/>
                  <a:pt x="14917" y="129834"/>
                </a:cubicBezTo>
                <a:cubicBezTo>
                  <a:pt x="14846" y="129834"/>
                  <a:pt x="14773" y="129810"/>
                  <a:pt x="14723" y="129715"/>
                </a:cubicBezTo>
                <a:cubicBezTo>
                  <a:pt x="14723" y="129608"/>
                  <a:pt x="14752" y="129584"/>
                  <a:pt x="14792" y="129584"/>
                </a:cubicBezTo>
                <a:cubicBezTo>
                  <a:pt x="14824" y="129584"/>
                  <a:pt x="14863" y="129599"/>
                  <a:pt x="14902" y="129599"/>
                </a:cubicBezTo>
                <a:cubicBezTo>
                  <a:pt x="14940" y="129599"/>
                  <a:pt x="14978" y="129585"/>
                  <a:pt x="15007" y="129529"/>
                </a:cubicBezTo>
                <a:cubicBezTo>
                  <a:pt x="14910" y="129529"/>
                  <a:pt x="14820" y="129343"/>
                  <a:pt x="14634" y="129343"/>
                </a:cubicBezTo>
                <a:cubicBezTo>
                  <a:pt x="14679" y="129249"/>
                  <a:pt x="14679" y="129249"/>
                  <a:pt x="14668" y="129249"/>
                </a:cubicBezTo>
                <a:cubicBezTo>
                  <a:pt x="14656" y="129249"/>
                  <a:pt x="14634" y="129249"/>
                  <a:pt x="14634" y="129156"/>
                </a:cubicBezTo>
                <a:cubicBezTo>
                  <a:pt x="14679" y="129112"/>
                  <a:pt x="14701" y="129112"/>
                  <a:pt x="14724" y="129112"/>
                </a:cubicBezTo>
                <a:cubicBezTo>
                  <a:pt x="14748" y="129112"/>
                  <a:pt x="14772" y="129112"/>
                  <a:pt x="14820" y="129067"/>
                </a:cubicBezTo>
                <a:cubicBezTo>
                  <a:pt x="14723" y="129067"/>
                  <a:pt x="14723" y="128970"/>
                  <a:pt x="14723" y="128970"/>
                </a:cubicBezTo>
                <a:lnTo>
                  <a:pt x="14910" y="128970"/>
                </a:lnTo>
                <a:cubicBezTo>
                  <a:pt x="14910" y="128970"/>
                  <a:pt x="14820" y="129067"/>
                  <a:pt x="14910" y="129156"/>
                </a:cubicBezTo>
                <a:cubicBezTo>
                  <a:pt x="14910" y="129039"/>
                  <a:pt x="14948" y="128921"/>
                  <a:pt x="14999" y="128921"/>
                </a:cubicBezTo>
                <a:cubicBezTo>
                  <a:pt x="15029" y="128921"/>
                  <a:pt x="15063" y="128962"/>
                  <a:pt x="15096" y="129067"/>
                </a:cubicBezTo>
                <a:lnTo>
                  <a:pt x="15096" y="128880"/>
                </a:lnTo>
                <a:cubicBezTo>
                  <a:pt x="15096" y="128880"/>
                  <a:pt x="15193" y="128880"/>
                  <a:pt x="15193" y="128784"/>
                </a:cubicBezTo>
                <a:lnTo>
                  <a:pt x="15193" y="128970"/>
                </a:lnTo>
                <a:cubicBezTo>
                  <a:pt x="15283" y="128784"/>
                  <a:pt x="15283" y="128694"/>
                  <a:pt x="15379" y="128597"/>
                </a:cubicBezTo>
                <a:cubicBezTo>
                  <a:pt x="15379" y="128597"/>
                  <a:pt x="15451" y="128622"/>
                  <a:pt x="15521" y="128622"/>
                </a:cubicBezTo>
                <a:cubicBezTo>
                  <a:pt x="15589" y="128622"/>
                  <a:pt x="15655" y="128599"/>
                  <a:pt x="15655" y="128508"/>
                </a:cubicBezTo>
                <a:cubicBezTo>
                  <a:pt x="15641" y="128492"/>
                  <a:pt x="15627" y="128487"/>
                  <a:pt x="15612" y="128487"/>
                </a:cubicBezTo>
                <a:cubicBezTo>
                  <a:pt x="15568" y="128487"/>
                  <a:pt x="15522" y="128541"/>
                  <a:pt x="15477" y="128541"/>
                </a:cubicBezTo>
                <a:cubicBezTo>
                  <a:pt x="15444" y="128541"/>
                  <a:pt x="15411" y="128512"/>
                  <a:pt x="15379" y="128411"/>
                </a:cubicBezTo>
                <a:cubicBezTo>
                  <a:pt x="15255" y="128411"/>
                  <a:pt x="15088" y="128371"/>
                  <a:pt x="14935" y="128371"/>
                </a:cubicBezTo>
                <a:cubicBezTo>
                  <a:pt x="14858" y="128371"/>
                  <a:pt x="14786" y="128381"/>
                  <a:pt x="14723" y="128411"/>
                </a:cubicBezTo>
                <a:cubicBezTo>
                  <a:pt x="14704" y="128432"/>
                  <a:pt x="14684" y="128440"/>
                  <a:pt x="14664" y="128440"/>
                </a:cubicBezTo>
                <a:cubicBezTo>
                  <a:pt x="14611" y="128440"/>
                  <a:pt x="14556" y="128386"/>
                  <a:pt x="14503" y="128386"/>
                </a:cubicBezTo>
                <a:cubicBezTo>
                  <a:pt x="14485" y="128386"/>
                  <a:pt x="14466" y="128392"/>
                  <a:pt x="14448" y="128411"/>
                </a:cubicBezTo>
                <a:cubicBezTo>
                  <a:pt x="14398" y="128411"/>
                  <a:pt x="14351" y="128436"/>
                  <a:pt x="14316" y="128436"/>
                </a:cubicBezTo>
                <a:cubicBezTo>
                  <a:pt x="14283" y="128436"/>
                  <a:pt x="14261" y="128413"/>
                  <a:pt x="14261" y="128321"/>
                </a:cubicBezTo>
                <a:lnTo>
                  <a:pt x="14261" y="128321"/>
                </a:lnTo>
                <a:cubicBezTo>
                  <a:pt x="14261" y="128340"/>
                  <a:pt x="14265" y="128346"/>
                  <a:pt x="14271" y="128346"/>
                </a:cubicBezTo>
                <a:cubicBezTo>
                  <a:pt x="14288" y="128346"/>
                  <a:pt x="14322" y="128293"/>
                  <a:pt x="14340" y="128293"/>
                </a:cubicBezTo>
                <a:cubicBezTo>
                  <a:pt x="14346" y="128293"/>
                  <a:pt x="14351" y="128300"/>
                  <a:pt x="14351" y="128321"/>
                </a:cubicBezTo>
                <a:cubicBezTo>
                  <a:pt x="14448" y="128321"/>
                  <a:pt x="14448" y="128224"/>
                  <a:pt x="14351" y="128224"/>
                </a:cubicBezTo>
                <a:lnTo>
                  <a:pt x="14537" y="128224"/>
                </a:lnTo>
                <a:cubicBezTo>
                  <a:pt x="14723" y="128224"/>
                  <a:pt x="14910" y="128224"/>
                  <a:pt x="15193" y="128135"/>
                </a:cubicBezTo>
                <a:cubicBezTo>
                  <a:pt x="15655" y="128038"/>
                  <a:pt x="16214" y="128038"/>
                  <a:pt x="16684" y="128038"/>
                </a:cubicBezTo>
                <a:cubicBezTo>
                  <a:pt x="16774" y="127762"/>
                  <a:pt x="17057" y="128135"/>
                  <a:pt x="17146" y="127576"/>
                </a:cubicBezTo>
                <a:cubicBezTo>
                  <a:pt x="17206" y="127690"/>
                  <a:pt x="17262" y="127768"/>
                  <a:pt x="17320" y="127768"/>
                </a:cubicBezTo>
                <a:cubicBezTo>
                  <a:pt x="17356" y="127768"/>
                  <a:pt x="17392" y="127737"/>
                  <a:pt x="17430" y="127665"/>
                </a:cubicBezTo>
                <a:lnTo>
                  <a:pt x="17430" y="127665"/>
                </a:lnTo>
                <a:cubicBezTo>
                  <a:pt x="17381" y="127852"/>
                  <a:pt x="17403" y="127852"/>
                  <a:pt x="17438" y="127852"/>
                </a:cubicBezTo>
                <a:cubicBezTo>
                  <a:pt x="17472" y="127852"/>
                  <a:pt x="17519" y="127852"/>
                  <a:pt x="17519" y="128038"/>
                </a:cubicBezTo>
                <a:cubicBezTo>
                  <a:pt x="17540" y="127997"/>
                  <a:pt x="17561" y="127983"/>
                  <a:pt x="17581" y="127983"/>
                </a:cubicBezTo>
                <a:cubicBezTo>
                  <a:pt x="17628" y="127983"/>
                  <a:pt x="17673" y="128054"/>
                  <a:pt x="17719" y="128054"/>
                </a:cubicBezTo>
                <a:cubicBezTo>
                  <a:pt x="17746" y="128054"/>
                  <a:pt x="17774" y="128029"/>
                  <a:pt x="17802" y="127949"/>
                </a:cubicBezTo>
                <a:cubicBezTo>
                  <a:pt x="17754" y="127923"/>
                  <a:pt x="17711" y="127917"/>
                  <a:pt x="17675" y="127917"/>
                </a:cubicBezTo>
                <a:cubicBezTo>
                  <a:pt x="17642" y="127917"/>
                  <a:pt x="17614" y="127922"/>
                  <a:pt x="17591" y="127922"/>
                </a:cubicBezTo>
                <a:cubicBezTo>
                  <a:pt x="17543" y="127922"/>
                  <a:pt x="17519" y="127900"/>
                  <a:pt x="17519" y="127762"/>
                </a:cubicBezTo>
                <a:lnTo>
                  <a:pt x="17519" y="127762"/>
                </a:lnTo>
                <a:cubicBezTo>
                  <a:pt x="17534" y="127776"/>
                  <a:pt x="17552" y="127781"/>
                  <a:pt x="17570" y="127781"/>
                </a:cubicBezTo>
                <a:cubicBezTo>
                  <a:pt x="17619" y="127781"/>
                  <a:pt x="17679" y="127747"/>
                  <a:pt x="17735" y="127747"/>
                </a:cubicBezTo>
                <a:cubicBezTo>
                  <a:pt x="17795" y="127747"/>
                  <a:pt x="17853" y="127786"/>
                  <a:pt x="17892" y="127949"/>
                </a:cubicBezTo>
                <a:cubicBezTo>
                  <a:pt x="17958" y="127882"/>
                  <a:pt x="18066" y="127732"/>
                  <a:pt x="18156" y="127732"/>
                </a:cubicBezTo>
                <a:cubicBezTo>
                  <a:pt x="18198" y="127732"/>
                  <a:pt x="18236" y="127764"/>
                  <a:pt x="18265" y="127852"/>
                </a:cubicBezTo>
                <a:cubicBezTo>
                  <a:pt x="18265" y="127734"/>
                  <a:pt x="18274" y="127700"/>
                  <a:pt x="18287" y="127700"/>
                </a:cubicBezTo>
                <a:cubicBezTo>
                  <a:pt x="18305" y="127700"/>
                  <a:pt x="18329" y="127762"/>
                  <a:pt x="18345" y="127762"/>
                </a:cubicBezTo>
                <a:cubicBezTo>
                  <a:pt x="18355" y="127762"/>
                  <a:pt x="18361" y="127739"/>
                  <a:pt x="18361" y="127665"/>
                </a:cubicBezTo>
                <a:lnTo>
                  <a:pt x="18361" y="127479"/>
                </a:lnTo>
                <a:cubicBezTo>
                  <a:pt x="18385" y="127431"/>
                  <a:pt x="18408" y="127414"/>
                  <a:pt x="18432" y="127414"/>
                </a:cubicBezTo>
                <a:cubicBezTo>
                  <a:pt x="18486" y="127414"/>
                  <a:pt x="18542" y="127500"/>
                  <a:pt x="18595" y="127500"/>
                </a:cubicBezTo>
                <a:cubicBezTo>
                  <a:pt x="18610" y="127500"/>
                  <a:pt x="18623" y="127494"/>
                  <a:pt x="18637" y="127479"/>
                </a:cubicBezTo>
                <a:lnTo>
                  <a:pt x="18637" y="127293"/>
                </a:lnTo>
                <a:cubicBezTo>
                  <a:pt x="18637" y="127275"/>
                  <a:pt x="18637" y="127268"/>
                  <a:pt x="18638" y="127268"/>
                </a:cubicBezTo>
                <a:cubicBezTo>
                  <a:pt x="18641" y="127268"/>
                  <a:pt x="18656" y="127389"/>
                  <a:pt x="18734" y="127389"/>
                </a:cubicBezTo>
                <a:cubicBezTo>
                  <a:pt x="18734" y="127248"/>
                  <a:pt x="18710" y="127224"/>
                  <a:pt x="18686" y="127224"/>
                </a:cubicBezTo>
                <a:cubicBezTo>
                  <a:pt x="18673" y="127224"/>
                  <a:pt x="18661" y="127230"/>
                  <a:pt x="18651" y="127230"/>
                </a:cubicBezTo>
                <a:cubicBezTo>
                  <a:pt x="18643" y="127230"/>
                  <a:pt x="18637" y="127225"/>
                  <a:pt x="18637" y="127203"/>
                </a:cubicBezTo>
                <a:cubicBezTo>
                  <a:pt x="18593" y="127296"/>
                  <a:pt x="18524" y="127343"/>
                  <a:pt x="18454" y="127343"/>
                </a:cubicBezTo>
                <a:cubicBezTo>
                  <a:pt x="18384" y="127343"/>
                  <a:pt x="18313" y="127296"/>
                  <a:pt x="18265" y="127203"/>
                </a:cubicBezTo>
                <a:cubicBezTo>
                  <a:pt x="18323" y="127144"/>
                  <a:pt x="18346" y="127053"/>
                  <a:pt x="18375" y="127053"/>
                </a:cubicBezTo>
                <a:cubicBezTo>
                  <a:pt x="18394" y="127053"/>
                  <a:pt x="18416" y="127091"/>
                  <a:pt x="18451" y="127203"/>
                </a:cubicBezTo>
                <a:lnTo>
                  <a:pt x="18451" y="126830"/>
                </a:lnTo>
                <a:cubicBezTo>
                  <a:pt x="18361" y="126920"/>
                  <a:pt x="18361" y="127106"/>
                  <a:pt x="18265" y="127106"/>
                </a:cubicBezTo>
                <a:cubicBezTo>
                  <a:pt x="18265" y="126920"/>
                  <a:pt x="18361" y="126830"/>
                  <a:pt x="18361" y="126644"/>
                </a:cubicBezTo>
                <a:cubicBezTo>
                  <a:pt x="18265" y="126644"/>
                  <a:pt x="18265" y="126920"/>
                  <a:pt x="18175" y="126920"/>
                </a:cubicBezTo>
                <a:cubicBezTo>
                  <a:pt x="18175" y="126830"/>
                  <a:pt x="18265" y="126733"/>
                  <a:pt x="18175" y="126644"/>
                </a:cubicBezTo>
                <a:cubicBezTo>
                  <a:pt x="18175" y="126718"/>
                  <a:pt x="18168" y="126746"/>
                  <a:pt x="18158" y="126746"/>
                </a:cubicBezTo>
                <a:cubicBezTo>
                  <a:pt x="18130" y="126746"/>
                  <a:pt x="18078" y="126547"/>
                  <a:pt x="18078" y="126547"/>
                </a:cubicBezTo>
                <a:cubicBezTo>
                  <a:pt x="18078" y="126666"/>
                  <a:pt x="18069" y="126700"/>
                  <a:pt x="18053" y="126700"/>
                </a:cubicBezTo>
                <a:cubicBezTo>
                  <a:pt x="18033" y="126700"/>
                  <a:pt x="18001" y="126640"/>
                  <a:pt x="17964" y="126640"/>
                </a:cubicBezTo>
                <a:cubicBezTo>
                  <a:pt x="17941" y="126640"/>
                  <a:pt x="17917" y="126662"/>
                  <a:pt x="17892" y="126733"/>
                </a:cubicBezTo>
                <a:cubicBezTo>
                  <a:pt x="17905" y="126721"/>
                  <a:pt x="17918" y="126716"/>
                  <a:pt x="17931" y="126716"/>
                </a:cubicBezTo>
                <a:cubicBezTo>
                  <a:pt x="18010" y="126716"/>
                  <a:pt x="18066" y="126933"/>
                  <a:pt x="17989" y="127017"/>
                </a:cubicBezTo>
                <a:cubicBezTo>
                  <a:pt x="17892" y="126830"/>
                  <a:pt x="17892" y="126920"/>
                  <a:pt x="17802" y="126830"/>
                </a:cubicBezTo>
                <a:lnTo>
                  <a:pt x="17802" y="126644"/>
                </a:lnTo>
                <a:cubicBezTo>
                  <a:pt x="17705" y="126547"/>
                  <a:pt x="17519" y="126458"/>
                  <a:pt x="17430" y="126361"/>
                </a:cubicBezTo>
                <a:lnTo>
                  <a:pt x="17430" y="126361"/>
                </a:lnTo>
                <a:cubicBezTo>
                  <a:pt x="17430" y="126457"/>
                  <a:pt x="17518" y="126458"/>
                  <a:pt x="17519" y="126546"/>
                </a:cubicBezTo>
                <a:lnTo>
                  <a:pt x="17519" y="126546"/>
                </a:lnTo>
                <a:cubicBezTo>
                  <a:pt x="17518" y="126458"/>
                  <a:pt x="17430" y="126458"/>
                  <a:pt x="17430" y="126458"/>
                </a:cubicBezTo>
                <a:cubicBezTo>
                  <a:pt x="17430" y="126458"/>
                  <a:pt x="17430" y="126219"/>
                  <a:pt x="17380" y="126219"/>
                </a:cubicBezTo>
                <a:cubicBezTo>
                  <a:pt x="17368" y="126219"/>
                  <a:pt x="17352" y="126234"/>
                  <a:pt x="17333" y="126271"/>
                </a:cubicBezTo>
                <a:cubicBezTo>
                  <a:pt x="17380" y="126363"/>
                  <a:pt x="17381" y="126386"/>
                  <a:pt x="17370" y="126386"/>
                </a:cubicBezTo>
                <a:cubicBezTo>
                  <a:pt x="17358" y="126386"/>
                  <a:pt x="17333" y="126361"/>
                  <a:pt x="17333" y="126361"/>
                </a:cubicBezTo>
                <a:cubicBezTo>
                  <a:pt x="17333" y="126361"/>
                  <a:pt x="17243" y="126271"/>
                  <a:pt x="17243" y="126174"/>
                </a:cubicBezTo>
                <a:lnTo>
                  <a:pt x="17243" y="126361"/>
                </a:lnTo>
                <a:cubicBezTo>
                  <a:pt x="17243" y="126271"/>
                  <a:pt x="17146" y="126271"/>
                  <a:pt x="17146" y="126174"/>
                </a:cubicBezTo>
                <a:cubicBezTo>
                  <a:pt x="17243" y="125988"/>
                  <a:pt x="17333" y="125988"/>
                  <a:pt x="17430" y="125802"/>
                </a:cubicBezTo>
                <a:cubicBezTo>
                  <a:pt x="17430" y="125665"/>
                  <a:pt x="17377" y="125580"/>
                  <a:pt x="17350" y="125580"/>
                </a:cubicBezTo>
                <a:cubicBezTo>
                  <a:pt x="17340" y="125580"/>
                  <a:pt x="17333" y="125591"/>
                  <a:pt x="17333" y="125615"/>
                </a:cubicBezTo>
                <a:cubicBezTo>
                  <a:pt x="17243" y="125615"/>
                  <a:pt x="17243" y="125526"/>
                  <a:pt x="17146" y="125526"/>
                </a:cubicBezTo>
                <a:cubicBezTo>
                  <a:pt x="17243" y="125526"/>
                  <a:pt x="17243" y="125526"/>
                  <a:pt x="17243" y="125429"/>
                </a:cubicBezTo>
                <a:cubicBezTo>
                  <a:pt x="17243" y="125463"/>
                  <a:pt x="17253" y="125476"/>
                  <a:pt x="17269" y="125476"/>
                </a:cubicBezTo>
                <a:cubicBezTo>
                  <a:pt x="17308" y="125476"/>
                  <a:pt x="17387" y="125402"/>
                  <a:pt x="17463" y="125402"/>
                </a:cubicBezTo>
                <a:cubicBezTo>
                  <a:pt x="17523" y="125402"/>
                  <a:pt x="17581" y="125448"/>
                  <a:pt x="17616" y="125615"/>
                </a:cubicBezTo>
                <a:lnTo>
                  <a:pt x="17616" y="125429"/>
                </a:lnTo>
                <a:cubicBezTo>
                  <a:pt x="17616" y="125477"/>
                  <a:pt x="17638" y="125502"/>
                  <a:pt x="17661" y="125502"/>
                </a:cubicBezTo>
                <a:cubicBezTo>
                  <a:pt x="17683" y="125502"/>
                  <a:pt x="17705" y="125477"/>
                  <a:pt x="17705" y="125429"/>
                </a:cubicBezTo>
                <a:lnTo>
                  <a:pt x="17705" y="125339"/>
                </a:lnTo>
                <a:cubicBezTo>
                  <a:pt x="17705" y="125491"/>
                  <a:pt x="17735" y="125559"/>
                  <a:pt x="17761" y="125559"/>
                </a:cubicBezTo>
                <a:cubicBezTo>
                  <a:pt x="17783" y="125559"/>
                  <a:pt x="17802" y="125513"/>
                  <a:pt x="17802" y="125429"/>
                </a:cubicBezTo>
                <a:cubicBezTo>
                  <a:pt x="17802" y="125664"/>
                  <a:pt x="17825" y="125688"/>
                  <a:pt x="17859" y="125688"/>
                </a:cubicBezTo>
                <a:cubicBezTo>
                  <a:pt x="17868" y="125688"/>
                  <a:pt x="17878" y="125686"/>
                  <a:pt x="17888" y="125686"/>
                </a:cubicBezTo>
                <a:cubicBezTo>
                  <a:pt x="17918" y="125686"/>
                  <a:pt x="17953" y="125700"/>
                  <a:pt x="17989" y="125802"/>
                </a:cubicBezTo>
                <a:cubicBezTo>
                  <a:pt x="17989" y="125664"/>
                  <a:pt x="18011" y="125617"/>
                  <a:pt x="18046" y="125617"/>
                </a:cubicBezTo>
                <a:cubicBezTo>
                  <a:pt x="18080" y="125617"/>
                  <a:pt x="18127" y="125664"/>
                  <a:pt x="18175" y="125712"/>
                </a:cubicBezTo>
                <a:cubicBezTo>
                  <a:pt x="18175" y="125615"/>
                  <a:pt x="18078" y="125526"/>
                  <a:pt x="18175" y="125526"/>
                </a:cubicBezTo>
                <a:cubicBezTo>
                  <a:pt x="18186" y="125536"/>
                  <a:pt x="18197" y="125540"/>
                  <a:pt x="18210" y="125540"/>
                </a:cubicBezTo>
                <a:cubicBezTo>
                  <a:pt x="18257" y="125540"/>
                  <a:pt x="18315" y="125486"/>
                  <a:pt x="18362" y="125486"/>
                </a:cubicBezTo>
                <a:cubicBezTo>
                  <a:pt x="18412" y="125486"/>
                  <a:pt x="18451" y="125547"/>
                  <a:pt x="18451" y="125802"/>
                </a:cubicBezTo>
                <a:cubicBezTo>
                  <a:pt x="18496" y="125629"/>
                  <a:pt x="18579" y="125557"/>
                  <a:pt x="18665" y="125557"/>
                </a:cubicBezTo>
                <a:cubicBezTo>
                  <a:pt x="18765" y="125557"/>
                  <a:pt x="18869" y="125654"/>
                  <a:pt x="18921" y="125802"/>
                </a:cubicBezTo>
                <a:cubicBezTo>
                  <a:pt x="18921" y="125583"/>
                  <a:pt x="18984" y="125493"/>
                  <a:pt x="19037" y="125493"/>
                </a:cubicBezTo>
                <a:cubicBezTo>
                  <a:pt x="19075" y="125493"/>
                  <a:pt x="19107" y="125538"/>
                  <a:pt x="19107" y="125615"/>
                </a:cubicBezTo>
                <a:cubicBezTo>
                  <a:pt x="19196" y="125429"/>
                  <a:pt x="19293" y="125242"/>
                  <a:pt x="19383" y="125153"/>
                </a:cubicBezTo>
                <a:lnTo>
                  <a:pt x="19383" y="125429"/>
                </a:lnTo>
                <a:cubicBezTo>
                  <a:pt x="19419" y="125438"/>
                  <a:pt x="19454" y="125442"/>
                  <a:pt x="19488" y="125442"/>
                </a:cubicBezTo>
                <a:cubicBezTo>
                  <a:pt x="19727" y="125442"/>
                  <a:pt x="19937" y="125247"/>
                  <a:pt x="20198" y="125247"/>
                </a:cubicBezTo>
                <a:cubicBezTo>
                  <a:pt x="20291" y="125247"/>
                  <a:pt x="20391" y="125272"/>
                  <a:pt x="20501" y="125339"/>
                </a:cubicBezTo>
                <a:lnTo>
                  <a:pt x="20501" y="125242"/>
                </a:lnTo>
                <a:lnTo>
                  <a:pt x="20598" y="125153"/>
                </a:lnTo>
                <a:lnTo>
                  <a:pt x="20598" y="125242"/>
                </a:lnTo>
                <a:lnTo>
                  <a:pt x="20501" y="125242"/>
                </a:lnTo>
                <a:cubicBezTo>
                  <a:pt x="20566" y="125242"/>
                  <a:pt x="20587" y="125286"/>
                  <a:pt x="20621" y="125286"/>
                </a:cubicBezTo>
                <a:cubicBezTo>
                  <a:pt x="20638" y="125286"/>
                  <a:pt x="20658" y="125275"/>
                  <a:pt x="20687" y="125242"/>
                </a:cubicBezTo>
                <a:cubicBezTo>
                  <a:pt x="20701" y="125268"/>
                  <a:pt x="20717" y="125278"/>
                  <a:pt x="20736" y="125278"/>
                </a:cubicBezTo>
                <a:cubicBezTo>
                  <a:pt x="20801" y="125278"/>
                  <a:pt x="20893" y="125157"/>
                  <a:pt x="20962" y="125157"/>
                </a:cubicBezTo>
                <a:cubicBezTo>
                  <a:pt x="21019" y="125157"/>
                  <a:pt x="21060" y="125237"/>
                  <a:pt x="21060" y="125526"/>
                </a:cubicBezTo>
                <a:cubicBezTo>
                  <a:pt x="21157" y="125526"/>
                  <a:pt x="21060" y="125339"/>
                  <a:pt x="21157" y="125153"/>
                </a:cubicBezTo>
                <a:cubicBezTo>
                  <a:pt x="21200" y="125167"/>
                  <a:pt x="21239" y="125172"/>
                  <a:pt x="21274" y="125172"/>
                </a:cubicBezTo>
                <a:cubicBezTo>
                  <a:pt x="21367" y="125172"/>
                  <a:pt x="21436" y="125138"/>
                  <a:pt x="21501" y="125138"/>
                </a:cubicBezTo>
                <a:cubicBezTo>
                  <a:pt x="21571" y="125138"/>
                  <a:pt x="21635" y="125177"/>
                  <a:pt x="21716" y="125339"/>
                </a:cubicBezTo>
                <a:cubicBezTo>
                  <a:pt x="21806" y="125056"/>
                  <a:pt x="21903" y="125153"/>
                  <a:pt x="22089" y="124967"/>
                </a:cubicBezTo>
                <a:lnTo>
                  <a:pt x="22089" y="124967"/>
                </a:lnTo>
                <a:cubicBezTo>
                  <a:pt x="22089" y="125153"/>
                  <a:pt x="21992" y="125056"/>
                  <a:pt x="21992" y="125242"/>
                </a:cubicBezTo>
                <a:cubicBezTo>
                  <a:pt x="22094" y="125194"/>
                  <a:pt x="22169" y="125116"/>
                  <a:pt x="22246" y="125116"/>
                </a:cubicBezTo>
                <a:cubicBezTo>
                  <a:pt x="22311" y="125116"/>
                  <a:pt x="22377" y="125170"/>
                  <a:pt x="22462" y="125339"/>
                </a:cubicBezTo>
                <a:cubicBezTo>
                  <a:pt x="22462" y="124967"/>
                  <a:pt x="22551" y="125056"/>
                  <a:pt x="22648" y="124780"/>
                </a:cubicBezTo>
                <a:cubicBezTo>
                  <a:pt x="22462" y="124780"/>
                  <a:pt x="22365" y="124780"/>
                  <a:pt x="22275" y="124408"/>
                </a:cubicBezTo>
                <a:cubicBezTo>
                  <a:pt x="22291" y="124374"/>
                  <a:pt x="22304" y="124362"/>
                  <a:pt x="22315" y="124362"/>
                </a:cubicBezTo>
                <a:cubicBezTo>
                  <a:pt x="22352" y="124362"/>
                  <a:pt x="22370" y="124498"/>
                  <a:pt x="22406" y="124498"/>
                </a:cubicBezTo>
                <a:cubicBezTo>
                  <a:pt x="22420" y="124498"/>
                  <a:pt x="22438" y="124474"/>
                  <a:pt x="22462" y="124408"/>
                </a:cubicBezTo>
                <a:cubicBezTo>
                  <a:pt x="22407" y="124269"/>
                  <a:pt x="22351" y="124220"/>
                  <a:pt x="22296" y="124220"/>
                </a:cubicBezTo>
                <a:cubicBezTo>
                  <a:pt x="22165" y="124220"/>
                  <a:pt x="22034" y="124497"/>
                  <a:pt x="21903" y="124497"/>
                </a:cubicBezTo>
                <a:lnTo>
                  <a:pt x="21903" y="124221"/>
                </a:lnTo>
                <a:cubicBezTo>
                  <a:pt x="21883" y="124202"/>
                  <a:pt x="21865" y="124194"/>
                  <a:pt x="21846" y="124194"/>
                </a:cubicBezTo>
                <a:cubicBezTo>
                  <a:pt x="21770" y="124194"/>
                  <a:pt x="21697" y="124330"/>
                  <a:pt x="21619" y="124408"/>
                </a:cubicBezTo>
                <a:cubicBezTo>
                  <a:pt x="21538" y="124305"/>
                  <a:pt x="21452" y="124269"/>
                  <a:pt x="21363" y="124269"/>
                </a:cubicBezTo>
                <a:cubicBezTo>
                  <a:pt x="21158" y="124269"/>
                  <a:pt x="20934" y="124460"/>
                  <a:pt x="20703" y="124460"/>
                </a:cubicBezTo>
                <a:cubicBezTo>
                  <a:pt x="20575" y="124460"/>
                  <a:pt x="20445" y="124402"/>
                  <a:pt x="20315" y="124221"/>
                </a:cubicBezTo>
                <a:cubicBezTo>
                  <a:pt x="20225" y="124594"/>
                  <a:pt x="20039" y="124594"/>
                  <a:pt x="19852" y="124683"/>
                </a:cubicBezTo>
                <a:cubicBezTo>
                  <a:pt x="19852" y="124311"/>
                  <a:pt x="20039" y="124594"/>
                  <a:pt x="20039" y="124221"/>
                </a:cubicBezTo>
                <a:lnTo>
                  <a:pt x="20039" y="124221"/>
                </a:lnTo>
                <a:cubicBezTo>
                  <a:pt x="20039" y="124221"/>
                  <a:pt x="19918" y="124281"/>
                  <a:pt x="19797" y="124281"/>
                </a:cubicBezTo>
                <a:cubicBezTo>
                  <a:pt x="19704" y="124281"/>
                  <a:pt x="19611" y="124247"/>
                  <a:pt x="19569" y="124124"/>
                </a:cubicBezTo>
                <a:lnTo>
                  <a:pt x="19569" y="124408"/>
                </a:lnTo>
                <a:cubicBezTo>
                  <a:pt x="19480" y="124408"/>
                  <a:pt x="19569" y="124221"/>
                  <a:pt x="19480" y="124221"/>
                </a:cubicBezTo>
                <a:cubicBezTo>
                  <a:pt x="19480" y="124432"/>
                  <a:pt x="19402" y="124489"/>
                  <a:pt x="19309" y="124489"/>
                </a:cubicBezTo>
                <a:cubicBezTo>
                  <a:pt x="19197" y="124489"/>
                  <a:pt x="19063" y="124408"/>
                  <a:pt x="19010" y="124408"/>
                </a:cubicBezTo>
                <a:lnTo>
                  <a:pt x="19010" y="124594"/>
                </a:lnTo>
                <a:cubicBezTo>
                  <a:pt x="18994" y="124561"/>
                  <a:pt x="18978" y="124548"/>
                  <a:pt x="18962" y="124548"/>
                </a:cubicBezTo>
                <a:cubicBezTo>
                  <a:pt x="18909" y="124548"/>
                  <a:pt x="18854" y="124684"/>
                  <a:pt x="18800" y="124684"/>
                </a:cubicBezTo>
                <a:cubicBezTo>
                  <a:pt x="18778" y="124684"/>
                  <a:pt x="18756" y="124661"/>
                  <a:pt x="18734" y="124594"/>
                </a:cubicBezTo>
                <a:cubicBezTo>
                  <a:pt x="18824" y="124594"/>
                  <a:pt x="18824" y="124594"/>
                  <a:pt x="18824" y="124408"/>
                </a:cubicBezTo>
                <a:cubicBezTo>
                  <a:pt x="18806" y="124350"/>
                  <a:pt x="18791" y="124327"/>
                  <a:pt x="18779" y="124327"/>
                </a:cubicBezTo>
                <a:cubicBezTo>
                  <a:pt x="18761" y="124327"/>
                  <a:pt x="18747" y="124378"/>
                  <a:pt x="18733" y="124440"/>
                </a:cubicBezTo>
                <a:lnTo>
                  <a:pt x="18733" y="124440"/>
                </a:lnTo>
                <a:cubicBezTo>
                  <a:pt x="18734" y="124430"/>
                  <a:pt x="18734" y="124420"/>
                  <a:pt x="18734" y="124408"/>
                </a:cubicBezTo>
                <a:lnTo>
                  <a:pt x="18734" y="124408"/>
                </a:lnTo>
                <a:cubicBezTo>
                  <a:pt x="18641" y="124452"/>
                  <a:pt x="18501" y="124452"/>
                  <a:pt x="18373" y="124452"/>
                </a:cubicBezTo>
                <a:cubicBezTo>
                  <a:pt x="18244" y="124452"/>
                  <a:pt x="18127" y="124452"/>
                  <a:pt x="18078" y="124497"/>
                </a:cubicBezTo>
                <a:cubicBezTo>
                  <a:pt x="18078" y="124780"/>
                  <a:pt x="18175" y="124594"/>
                  <a:pt x="18078" y="124870"/>
                </a:cubicBezTo>
                <a:cubicBezTo>
                  <a:pt x="18078" y="124850"/>
                  <a:pt x="18074" y="124844"/>
                  <a:pt x="18067" y="124844"/>
                </a:cubicBezTo>
                <a:cubicBezTo>
                  <a:pt x="18055" y="124844"/>
                  <a:pt x="18033" y="124867"/>
                  <a:pt x="18016" y="124867"/>
                </a:cubicBezTo>
                <a:cubicBezTo>
                  <a:pt x="18001" y="124867"/>
                  <a:pt x="17989" y="124849"/>
                  <a:pt x="17989" y="124780"/>
                </a:cubicBezTo>
                <a:cubicBezTo>
                  <a:pt x="17989" y="124683"/>
                  <a:pt x="17989" y="124594"/>
                  <a:pt x="18078" y="124497"/>
                </a:cubicBezTo>
                <a:cubicBezTo>
                  <a:pt x="17778" y="124497"/>
                  <a:pt x="17540" y="124618"/>
                  <a:pt x="17213" y="124618"/>
                </a:cubicBezTo>
                <a:cubicBezTo>
                  <a:pt x="17134" y="124618"/>
                  <a:pt x="17051" y="124611"/>
                  <a:pt x="16960" y="124594"/>
                </a:cubicBezTo>
                <a:cubicBezTo>
                  <a:pt x="16960" y="124484"/>
                  <a:pt x="16936" y="124446"/>
                  <a:pt x="16899" y="124446"/>
                </a:cubicBezTo>
                <a:cubicBezTo>
                  <a:pt x="16824" y="124446"/>
                  <a:pt x="16695" y="124606"/>
                  <a:pt x="16618" y="124606"/>
                </a:cubicBezTo>
                <a:cubicBezTo>
                  <a:pt x="16606" y="124606"/>
                  <a:pt x="16596" y="124602"/>
                  <a:pt x="16587" y="124594"/>
                </a:cubicBezTo>
                <a:cubicBezTo>
                  <a:pt x="16551" y="124575"/>
                  <a:pt x="16510" y="124567"/>
                  <a:pt x="16468" y="124567"/>
                </a:cubicBezTo>
                <a:cubicBezTo>
                  <a:pt x="16296" y="124567"/>
                  <a:pt x="16088" y="124702"/>
                  <a:pt x="15939" y="124780"/>
                </a:cubicBezTo>
                <a:cubicBezTo>
                  <a:pt x="15842" y="124870"/>
                  <a:pt x="15752" y="124870"/>
                  <a:pt x="15655" y="124870"/>
                </a:cubicBezTo>
                <a:cubicBezTo>
                  <a:pt x="15655" y="124825"/>
                  <a:pt x="15655" y="124803"/>
                  <a:pt x="15644" y="124803"/>
                </a:cubicBezTo>
                <a:cubicBezTo>
                  <a:pt x="15633" y="124803"/>
                  <a:pt x="15611" y="124825"/>
                  <a:pt x="15566" y="124870"/>
                </a:cubicBezTo>
                <a:cubicBezTo>
                  <a:pt x="15493" y="124870"/>
                  <a:pt x="15419" y="124856"/>
                  <a:pt x="15346" y="124856"/>
                </a:cubicBezTo>
                <a:cubicBezTo>
                  <a:pt x="15233" y="124856"/>
                  <a:pt x="15120" y="124889"/>
                  <a:pt x="15007" y="125056"/>
                </a:cubicBezTo>
                <a:cubicBezTo>
                  <a:pt x="15007" y="124983"/>
                  <a:pt x="15007" y="124846"/>
                  <a:pt x="14954" y="124846"/>
                </a:cubicBezTo>
                <a:cubicBezTo>
                  <a:pt x="14942" y="124846"/>
                  <a:pt x="14928" y="124853"/>
                  <a:pt x="14910" y="124870"/>
                </a:cubicBezTo>
                <a:lnTo>
                  <a:pt x="14910" y="125056"/>
                </a:lnTo>
                <a:cubicBezTo>
                  <a:pt x="14910" y="125056"/>
                  <a:pt x="14910" y="124967"/>
                  <a:pt x="14820" y="124967"/>
                </a:cubicBezTo>
                <a:cubicBezTo>
                  <a:pt x="14820" y="124780"/>
                  <a:pt x="14910" y="124780"/>
                  <a:pt x="14910" y="124683"/>
                </a:cubicBezTo>
                <a:lnTo>
                  <a:pt x="14910" y="124497"/>
                </a:lnTo>
                <a:lnTo>
                  <a:pt x="14910" y="124408"/>
                </a:lnTo>
                <a:cubicBezTo>
                  <a:pt x="14820" y="124594"/>
                  <a:pt x="14723" y="124594"/>
                  <a:pt x="14537" y="124594"/>
                </a:cubicBezTo>
                <a:cubicBezTo>
                  <a:pt x="14261" y="124408"/>
                  <a:pt x="13978" y="124408"/>
                  <a:pt x="13605" y="124408"/>
                </a:cubicBezTo>
                <a:lnTo>
                  <a:pt x="13605" y="124221"/>
                </a:lnTo>
                <a:cubicBezTo>
                  <a:pt x="13702" y="124221"/>
                  <a:pt x="13978" y="124221"/>
                  <a:pt x="13978" y="124124"/>
                </a:cubicBezTo>
                <a:cubicBezTo>
                  <a:pt x="13987" y="124133"/>
                  <a:pt x="13995" y="124137"/>
                  <a:pt x="14001" y="124137"/>
                </a:cubicBezTo>
                <a:cubicBezTo>
                  <a:pt x="14052" y="124137"/>
                  <a:pt x="14001" y="123835"/>
                  <a:pt x="14052" y="123835"/>
                </a:cubicBezTo>
                <a:cubicBezTo>
                  <a:pt x="14058" y="123835"/>
                  <a:pt x="14066" y="123839"/>
                  <a:pt x="14075" y="123848"/>
                </a:cubicBezTo>
                <a:cubicBezTo>
                  <a:pt x="14075" y="123980"/>
                  <a:pt x="14098" y="124007"/>
                  <a:pt x="14132" y="124007"/>
                </a:cubicBezTo>
                <a:cubicBezTo>
                  <a:pt x="14155" y="124007"/>
                  <a:pt x="14183" y="123994"/>
                  <a:pt x="14212" y="123994"/>
                </a:cubicBezTo>
                <a:cubicBezTo>
                  <a:pt x="14262" y="123994"/>
                  <a:pt x="14314" y="124030"/>
                  <a:pt x="14351" y="124221"/>
                </a:cubicBezTo>
                <a:cubicBezTo>
                  <a:pt x="14414" y="124125"/>
                  <a:pt x="14455" y="124105"/>
                  <a:pt x="14490" y="124105"/>
                </a:cubicBezTo>
                <a:cubicBezTo>
                  <a:pt x="14517" y="124105"/>
                  <a:pt x="14540" y="124117"/>
                  <a:pt x="14565" y="124117"/>
                </a:cubicBezTo>
                <a:cubicBezTo>
                  <a:pt x="14604" y="124117"/>
                  <a:pt x="14649" y="124088"/>
                  <a:pt x="14723" y="123938"/>
                </a:cubicBezTo>
                <a:cubicBezTo>
                  <a:pt x="14723" y="124054"/>
                  <a:pt x="14796" y="124135"/>
                  <a:pt x="14850" y="124135"/>
                </a:cubicBezTo>
                <a:cubicBezTo>
                  <a:pt x="14883" y="124135"/>
                  <a:pt x="14910" y="124105"/>
                  <a:pt x="14910" y="124035"/>
                </a:cubicBezTo>
                <a:lnTo>
                  <a:pt x="14910" y="124035"/>
                </a:lnTo>
                <a:cubicBezTo>
                  <a:pt x="14910" y="124052"/>
                  <a:pt x="14906" y="124059"/>
                  <a:pt x="14901" y="124059"/>
                </a:cubicBezTo>
                <a:cubicBezTo>
                  <a:pt x="14879" y="124059"/>
                  <a:pt x="14820" y="123938"/>
                  <a:pt x="14820" y="123938"/>
                </a:cubicBezTo>
                <a:lnTo>
                  <a:pt x="14820" y="123938"/>
                </a:lnTo>
                <a:cubicBezTo>
                  <a:pt x="15007" y="124079"/>
                  <a:pt x="15193" y="124104"/>
                  <a:pt x="15379" y="124104"/>
                </a:cubicBezTo>
                <a:cubicBezTo>
                  <a:pt x="15476" y="124104"/>
                  <a:pt x="15573" y="124097"/>
                  <a:pt x="15670" y="124097"/>
                </a:cubicBezTo>
                <a:cubicBezTo>
                  <a:pt x="15760" y="124097"/>
                  <a:pt x="15849" y="124103"/>
                  <a:pt x="15939" y="124124"/>
                </a:cubicBezTo>
                <a:cubicBezTo>
                  <a:pt x="15939" y="124124"/>
                  <a:pt x="15939" y="124035"/>
                  <a:pt x="15842" y="124035"/>
                </a:cubicBezTo>
                <a:lnTo>
                  <a:pt x="15939" y="123938"/>
                </a:lnTo>
                <a:lnTo>
                  <a:pt x="15939" y="124221"/>
                </a:lnTo>
                <a:cubicBezTo>
                  <a:pt x="15954" y="124189"/>
                  <a:pt x="15970" y="124176"/>
                  <a:pt x="15986" y="124176"/>
                </a:cubicBezTo>
                <a:cubicBezTo>
                  <a:pt x="16046" y="124176"/>
                  <a:pt x="16107" y="124356"/>
                  <a:pt x="16167" y="124356"/>
                </a:cubicBezTo>
                <a:cubicBezTo>
                  <a:pt x="16183" y="124356"/>
                  <a:pt x="16199" y="124343"/>
                  <a:pt x="16214" y="124311"/>
                </a:cubicBezTo>
                <a:cubicBezTo>
                  <a:pt x="16170" y="124266"/>
                  <a:pt x="16170" y="124243"/>
                  <a:pt x="16181" y="124243"/>
                </a:cubicBezTo>
                <a:cubicBezTo>
                  <a:pt x="16192" y="124243"/>
                  <a:pt x="16214" y="124266"/>
                  <a:pt x="16214" y="124311"/>
                </a:cubicBezTo>
                <a:cubicBezTo>
                  <a:pt x="16214" y="124124"/>
                  <a:pt x="16214" y="124124"/>
                  <a:pt x="16311" y="124035"/>
                </a:cubicBezTo>
                <a:cubicBezTo>
                  <a:pt x="16214" y="124035"/>
                  <a:pt x="16214" y="124035"/>
                  <a:pt x="16214" y="123938"/>
                </a:cubicBezTo>
                <a:cubicBezTo>
                  <a:pt x="16273" y="123851"/>
                  <a:pt x="16342" y="123819"/>
                  <a:pt x="16414" y="123819"/>
                </a:cubicBezTo>
                <a:cubicBezTo>
                  <a:pt x="16570" y="123819"/>
                  <a:pt x="16743" y="123968"/>
                  <a:pt x="16870" y="124035"/>
                </a:cubicBezTo>
                <a:cubicBezTo>
                  <a:pt x="16900" y="123972"/>
                  <a:pt x="16931" y="123878"/>
                  <a:pt x="16966" y="123791"/>
                </a:cubicBezTo>
                <a:lnTo>
                  <a:pt x="16966" y="123791"/>
                </a:lnTo>
                <a:cubicBezTo>
                  <a:pt x="16919" y="123817"/>
                  <a:pt x="16868" y="123839"/>
                  <a:pt x="16854" y="123898"/>
                </a:cubicBezTo>
                <a:lnTo>
                  <a:pt x="16854" y="123898"/>
                </a:lnTo>
                <a:cubicBezTo>
                  <a:pt x="16831" y="123795"/>
                  <a:pt x="16801" y="123727"/>
                  <a:pt x="16870" y="123662"/>
                </a:cubicBezTo>
                <a:cubicBezTo>
                  <a:pt x="16870" y="123713"/>
                  <a:pt x="16874" y="123733"/>
                  <a:pt x="16879" y="123733"/>
                </a:cubicBezTo>
                <a:cubicBezTo>
                  <a:pt x="16897" y="123733"/>
                  <a:pt x="16939" y="123543"/>
                  <a:pt x="16991" y="123543"/>
                </a:cubicBezTo>
                <a:cubicBezTo>
                  <a:pt x="17009" y="123543"/>
                  <a:pt x="17028" y="123566"/>
                  <a:pt x="17048" y="123629"/>
                </a:cubicBezTo>
                <a:lnTo>
                  <a:pt x="17048" y="123629"/>
                </a:lnTo>
                <a:cubicBezTo>
                  <a:pt x="17073" y="123595"/>
                  <a:pt x="17101" y="123573"/>
                  <a:pt x="17131" y="123573"/>
                </a:cubicBezTo>
                <a:cubicBezTo>
                  <a:pt x="17165" y="123573"/>
                  <a:pt x="17202" y="123599"/>
                  <a:pt x="17243" y="123662"/>
                </a:cubicBezTo>
                <a:cubicBezTo>
                  <a:pt x="17146" y="123006"/>
                  <a:pt x="17430" y="123289"/>
                  <a:pt x="17519" y="122917"/>
                </a:cubicBezTo>
                <a:lnTo>
                  <a:pt x="17519" y="122917"/>
                </a:lnTo>
                <a:cubicBezTo>
                  <a:pt x="17426" y="122961"/>
                  <a:pt x="17333" y="122984"/>
                  <a:pt x="17252" y="122984"/>
                </a:cubicBezTo>
                <a:cubicBezTo>
                  <a:pt x="17171" y="122984"/>
                  <a:pt x="17102" y="122961"/>
                  <a:pt x="17057" y="122917"/>
                </a:cubicBezTo>
                <a:cubicBezTo>
                  <a:pt x="17146" y="122917"/>
                  <a:pt x="17057" y="122633"/>
                  <a:pt x="17146" y="122633"/>
                </a:cubicBezTo>
                <a:cubicBezTo>
                  <a:pt x="17146" y="122700"/>
                  <a:pt x="17193" y="122810"/>
                  <a:pt x="17221" y="122810"/>
                </a:cubicBezTo>
                <a:cubicBezTo>
                  <a:pt x="17234" y="122810"/>
                  <a:pt x="17243" y="122788"/>
                  <a:pt x="17243" y="122730"/>
                </a:cubicBezTo>
                <a:cubicBezTo>
                  <a:pt x="17303" y="122481"/>
                  <a:pt x="17406" y="122272"/>
                  <a:pt x="17524" y="122272"/>
                </a:cubicBezTo>
                <a:cubicBezTo>
                  <a:pt x="17582" y="122272"/>
                  <a:pt x="17644" y="122323"/>
                  <a:pt x="17705" y="122447"/>
                </a:cubicBezTo>
                <a:cubicBezTo>
                  <a:pt x="17705" y="122293"/>
                  <a:pt x="17726" y="122241"/>
                  <a:pt x="17754" y="122241"/>
                </a:cubicBezTo>
                <a:cubicBezTo>
                  <a:pt x="17785" y="122241"/>
                  <a:pt x="17825" y="122307"/>
                  <a:pt x="17854" y="122364"/>
                </a:cubicBezTo>
                <a:lnTo>
                  <a:pt x="17854" y="122364"/>
                </a:lnTo>
                <a:cubicBezTo>
                  <a:pt x="17841" y="122270"/>
                  <a:pt x="17892" y="122147"/>
                  <a:pt x="17892" y="122074"/>
                </a:cubicBezTo>
                <a:cubicBezTo>
                  <a:pt x="17892" y="122248"/>
                  <a:pt x="17953" y="122321"/>
                  <a:pt x="18000" y="122321"/>
                </a:cubicBezTo>
                <a:cubicBezTo>
                  <a:pt x="18054" y="122321"/>
                  <a:pt x="18088" y="122225"/>
                  <a:pt x="17989" y="122074"/>
                </a:cubicBezTo>
                <a:lnTo>
                  <a:pt x="18078" y="122074"/>
                </a:lnTo>
                <a:cubicBezTo>
                  <a:pt x="18078" y="122074"/>
                  <a:pt x="18175" y="122260"/>
                  <a:pt x="18175" y="122357"/>
                </a:cubicBezTo>
                <a:cubicBezTo>
                  <a:pt x="18175" y="122260"/>
                  <a:pt x="18175" y="122171"/>
                  <a:pt x="18265" y="122074"/>
                </a:cubicBezTo>
                <a:lnTo>
                  <a:pt x="18734" y="122074"/>
                </a:lnTo>
                <a:cubicBezTo>
                  <a:pt x="18734" y="122074"/>
                  <a:pt x="18824" y="122074"/>
                  <a:pt x="18921" y="121985"/>
                </a:cubicBezTo>
                <a:cubicBezTo>
                  <a:pt x="18993" y="122058"/>
                  <a:pt x="19007" y="122195"/>
                  <a:pt x="19009" y="122195"/>
                </a:cubicBezTo>
                <a:cubicBezTo>
                  <a:pt x="19010" y="122195"/>
                  <a:pt x="19010" y="122188"/>
                  <a:pt x="19010" y="122171"/>
                </a:cubicBezTo>
                <a:cubicBezTo>
                  <a:pt x="19010" y="122074"/>
                  <a:pt x="19107" y="122074"/>
                  <a:pt x="19107" y="121985"/>
                </a:cubicBezTo>
                <a:lnTo>
                  <a:pt x="19383" y="121985"/>
                </a:lnTo>
                <a:lnTo>
                  <a:pt x="19383" y="122074"/>
                </a:lnTo>
                <a:cubicBezTo>
                  <a:pt x="19383" y="121985"/>
                  <a:pt x="19480" y="121985"/>
                  <a:pt x="19480" y="121985"/>
                </a:cubicBezTo>
                <a:cubicBezTo>
                  <a:pt x="19480" y="121888"/>
                  <a:pt x="19569" y="121888"/>
                  <a:pt x="19666" y="121888"/>
                </a:cubicBezTo>
                <a:lnTo>
                  <a:pt x="19480" y="121888"/>
                </a:lnTo>
                <a:cubicBezTo>
                  <a:pt x="19480" y="121836"/>
                  <a:pt x="19510" y="121781"/>
                  <a:pt x="19554" y="121781"/>
                </a:cubicBezTo>
                <a:cubicBezTo>
                  <a:pt x="19586" y="121781"/>
                  <a:pt x="19625" y="121810"/>
                  <a:pt x="19666" y="121888"/>
                </a:cubicBezTo>
                <a:cubicBezTo>
                  <a:pt x="19666" y="121705"/>
                  <a:pt x="19621" y="121680"/>
                  <a:pt x="19575" y="121680"/>
                </a:cubicBezTo>
                <a:cubicBezTo>
                  <a:pt x="19558" y="121680"/>
                  <a:pt x="19541" y="121683"/>
                  <a:pt x="19526" y="121683"/>
                </a:cubicBezTo>
                <a:cubicBezTo>
                  <a:pt x="19499" y="121683"/>
                  <a:pt x="19480" y="121672"/>
                  <a:pt x="19480" y="121612"/>
                </a:cubicBezTo>
                <a:cubicBezTo>
                  <a:pt x="19480" y="121519"/>
                  <a:pt x="19526" y="121519"/>
                  <a:pt x="19584" y="121519"/>
                </a:cubicBezTo>
                <a:cubicBezTo>
                  <a:pt x="19642" y="121519"/>
                  <a:pt x="19711" y="121519"/>
                  <a:pt x="19755" y="121426"/>
                </a:cubicBezTo>
                <a:cubicBezTo>
                  <a:pt x="19852" y="121612"/>
                  <a:pt x="19852" y="121798"/>
                  <a:pt x="19852" y="121985"/>
                </a:cubicBezTo>
                <a:cubicBezTo>
                  <a:pt x="19852" y="121985"/>
                  <a:pt x="19942" y="121701"/>
                  <a:pt x="19942" y="121612"/>
                </a:cubicBezTo>
                <a:cubicBezTo>
                  <a:pt x="19942" y="121612"/>
                  <a:pt x="19852" y="121612"/>
                  <a:pt x="19852" y="121515"/>
                </a:cubicBezTo>
                <a:cubicBezTo>
                  <a:pt x="19881" y="121456"/>
                  <a:pt x="19918" y="121426"/>
                  <a:pt x="19957" y="121426"/>
                </a:cubicBezTo>
                <a:cubicBezTo>
                  <a:pt x="20041" y="121426"/>
                  <a:pt x="20128" y="121571"/>
                  <a:pt x="20128" y="121888"/>
                </a:cubicBezTo>
                <a:cubicBezTo>
                  <a:pt x="20119" y="121878"/>
                  <a:pt x="20110" y="121874"/>
                  <a:pt x="20102" y="121874"/>
                </a:cubicBezTo>
                <a:cubicBezTo>
                  <a:pt x="20039" y="121874"/>
                  <a:pt x="20039" y="122171"/>
                  <a:pt x="20039" y="122171"/>
                </a:cubicBezTo>
                <a:cubicBezTo>
                  <a:pt x="20128" y="121798"/>
                  <a:pt x="20225" y="121888"/>
                  <a:pt x="20315" y="121612"/>
                </a:cubicBezTo>
                <a:cubicBezTo>
                  <a:pt x="20302" y="121598"/>
                  <a:pt x="20290" y="121592"/>
                  <a:pt x="20281" y="121592"/>
                </a:cubicBezTo>
                <a:cubicBezTo>
                  <a:pt x="20223" y="121592"/>
                  <a:pt x="20211" y="121798"/>
                  <a:pt x="20128" y="121798"/>
                </a:cubicBezTo>
                <a:lnTo>
                  <a:pt x="20128" y="121329"/>
                </a:lnTo>
                <a:cubicBezTo>
                  <a:pt x="20225" y="121329"/>
                  <a:pt x="20315" y="121329"/>
                  <a:pt x="20412" y="121239"/>
                </a:cubicBezTo>
                <a:lnTo>
                  <a:pt x="20412" y="121239"/>
                </a:lnTo>
                <a:cubicBezTo>
                  <a:pt x="20412" y="121239"/>
                  <a:pt x="20412" y="121239"/>
                  <a:pt x="20412" y="121239"/>
                </a:cubicBezTo>
                <a:cubicBezTo>
                  <a:pt x="20412" y="121329"/>
                  <a:pt x="20501" y="121329"/>
                  <a:pt x="20501" y="121515"/>
                </a:cubicBezTo>
                <a:cubicBezTo>
                  <a:pt x="20617" y="121282"/>
                  <a:pt x="20699" y="121267"/>
                  <a:pt x="20811" y="121267"/>
                </a:cubicBezTo>
                <a:cubicBezTo>
                  <a:pt x="20827" y="121267"/>
                  <a:pt x="20844" y="121268"/>
                  <a:pt x="20861" y="121268"/>
                </a:cubicBezTo>
                <a:cubicBezTo>
                  <a:pt x="20917" y="121268"/>
                  <a:pt x="20981" y="121265"/>
                  <a:pt x="21060" y="121239"/>
                </a:cubicBezTo>
                <a:cubicBezTo>
                  <a:pt x="21060" y="121150"/>
                  <a:pt x="21051" y="121126"/>
                  <a:pt x="21039" y="121126"/>
                </a:cubicBezTo>
                <a:cubicBezTo>
                  <a:pt x="21025" y="121126"/>
                  <a:pt x="21005" y="121161"/>
                  <a:pt x="20991" y="121161"/>
                </a:cubicBezTo>
                <a:cubicBezTo>
                  <a:pt x="20979" y="121161"/>
                  <a:pt x="20971" y="121138"/>
                  <a:pt x="20971" y="121053"/>
                </a:cubicBezTo>
                <a:cubicBezTo>
                  <a:pt x="21157" y="120680"/>
                  <a:pt x="21433" y="120680"/>
                  <a:pt x="21619" y="120397"/>
                </a:cubicBezTo>
                <a:lnTo>
                  <a:pt x="21619" y="120583"/>
                </a:lnTo>
                <a:cubicBezTo>
                  <a:pt x="21658" y="120435"/>
                  <a:pt x="21695" y="120404"/>
                  <a:pt x="21732" y="120404"/>
                </a:cubicBezTo>
                <a:cubicBezTo>
                  <a:pt x="21758" y="120404"/>
                  <a:pt x="21783" y="120419"/>
                  <a:pt x="21809" y="120419"/>
                </a:cubicBezTo>
                <a:cubicBezTo>
                  <a:pt x="21840" y="120419"/>
                  <a:pt x="21871" y="120398"/>
                  <a:pt x="21903" y="120307"/>
                </a:cubicBezTo>
                <a:cubicBezTo>
                  <a:pt x="22178" y="120583"/>
                  <a:pt x="22834" y="120307"/>
                  <a:pt x="23110" y="120680"/>
                </a:cubicBezTo>
                <a:cubicBezTo>
                  <a:pt x="23227" y="120680"/>
                  <a:pt x="23382" y="120495"/>
                  <a:pt x="23503" y="120495"/>
                </a:cubicBezTo>
                <a:cubicBezTo>
                  <a:pt x="23576" y="120495"/>
                  <a:pt x="23636" y="120561"/>
                  <a:pt x="23669" y="120770"/>
                </a:cubicBezTo>
                <a:cubicBezTo>
                  <a:pt x="23718" y="120632"/>
                  <a:pt x="23789" y="120632"/>
                  <a:pt x="23858" y="120632"/>
                </a:cubicBezTo>
                <a:cubicBezTo>
                  <a:pt x="23928" y="120632"/>
                  <a:pt x="23997" y="120632"/>
                  <a:pt x="24042" y="120494"/>
                </a:cubicBezTo>
                <a:cubicBezTo>
                  <a:pt x="23953" y="120494"/>
                  <a:pt x="24042" y="120397"/>
                  <a:pt x="24042" y="120397"/>
                </a:cubicBezTo>
                <a:cubicBezTo>
                  <a:pt x="24089" y="120443"/>
                  <a:pt x="24133" y="120462"/>
                  <a:pt x="24175" y="120462"/>
                </a:cubicBezTo>
                <a:cubicBezTo>
                  <a:pt x="24350" y="120462"/>
                  <a:pt x="24502" y="120148"/>
                  <a:pt x="24718" y="120148"/>
                </a:cubicBezTo>
                <a:cubicBezTo>
                  <a:pt x="24769" y="120148"/>
                  <a:pt x="24824" y="120166"/>
                  <a:pt x="24884" y="120210"/>
                </a:cubicBezTo>
                <a:cubicBezTo>
                  <a:pt x="24884" y="120065"/>
                  <a:pt x="24856" y="120048"/>
                  <a:pt x="24821" y="120048"/>
                </a:cubicBezTo>
                <a:cubicBezTo>
                  <a:pt x="24811" y="120048"/>
                  <a:pt x="24800" y="120049"/>
                  <a:pt x="24789" y="120049"/>
                </a:cubicBezTo>
                <a:cubicBezTo>
                  <a:pt x="24743" y="120049"/>
                  <a:pt x="24698" y="120023"/>
                  <a:pt x="24698" y="119748"/>
                </a:cubicBezTo>
                <a:cubicBezTo>
                  <a:pt x="24512" y="119748"/>
                  <a:pt x="24415" y="119465"/>
                  <a:pt x="24228" y="119465"/>
                </a:cubicBezTo>
                <a:cubicBezTo>
                  <a:pt x="24228" y="119465"/>
                  <a:pt x="24325" y="119465"/>
                  <a:pt x="24325" y="119375"/>
                </a:cubicBezTo>
                <a:lnTo>
                  <a:pt x="24228" y="119375"/>
                </a:lnTo>
                <a:cubicBezTo>
                  <a:pt x="24325" y="119375"/>
                  <a:pt x="24415" y="119279"/>
                  <a:pt x="24415" y="119092"/>
                </a:cubicBezTo>
                <a:lnTo>
                  <a:pt x="24415" y="119092"/>
                </a:lnTo>
                <a:cubicBezTo>
                  <a:pt x="24322" y="119141"/>
                  <a:pt x="24228" y="119187"/>
                  <a:pt x="24147" y="119187"/>
                </a:cubicBezTo>
                <a:cubicBezTo>
                  <a:pt x="24066" y="119187"/>
                  <a:pt x="23997" y="119141"/>
                  <a:pt x="23953" y="119003"/>
                </a:cubicBezTo>
                <a:cubicBezTo>
                  <a:pt x="23953" y="118865"/>
                  <a:pt x="23990" y="118829"/>
                  <a:pt x="24043" y="118829"/>
                </a:cubicBezTo>
                <a:cubicBezTo>
                  <a:pt x="24100" y="118829"/>
                  <a:pt x="24175" y="118872"/>
                  <a:pt x="24237" y="118872"/>
                </a:cubicBezTo>
                <a:cubicBezTo>
                  <a:pt x="24272" y="118872"/>
                  <a:pt x="24303" y="118859"/>
                  <a:pt x="24325" y="118816"/>
                </a:cubicBezTo>
                <a:cubicBezTo>
                  <a:pt x="24139" y="118719"/>
                  <a:pt x="24042" y="118533"/>
                  <a:pt x="23856" y="118444"/>
                </a:cubicBezTo>
                <a:cubicBezTo>
                  <a:pt x="23953" y="118257"/>
                  <a:pt x="23766" y="118444"/>
                  <a:pt x="23856" y="118160"/>
                </a:cubicBezTo>
                <a:cubicBezTo>
                  <a:pt x="23856" y="118071"/>
                  <a:pt x="23856" y="118071"/>
                  <a:pt x="23953" y="118071"/>
                </a:cubicBezTo>
                <a:lnTo>
                  <a:pt x="24042" y="118071"/>
                </a:lnTo>
                <a:lnTo>
                  <a:pt x="24042" y="117974"/>
                </a:lnTo>
                <a:cubicBezTo>
                  <a:pt x="23953" y="117974"/>
                  <a:pt x="23953" y="117884"/>
                  <a:pt x="24042" y="117884"/>
                </a:cubicBezTo>
                <a:cubicBezTo>
                  <a:pt x="24042" y="117914"/>
                  <a:pt x="24042" y="117924"/>
                  <a:pt x="24046" y="117924"/>
                </a:cubicBezTo>
                <a:cubicBezTo>
                  <a:pt x="24053" y="117924"/>
                  <a:pt x="24074" y="117884"/>
                  <a:pt x="24139" y="117884"/>
                </a:cubicBezTo>
                <a:cubicBezTo>
                  <a:pt x="24139" y="117974"/>
                  <a:pt x="24042" y="118071"/>
                  <a:pt x="24139" y="118160"/>
                </a:cubicBezTo>
                <a:cubicBezTo>
                  <a:pt x="24201" y="118032"/>
                  <a:pt x="24309" y="117814"/>
                  <a:pt x="24369" y="117814"/>
                </a:cubicBezTo>
                <a:cubicBezTo>
                  <a:pt x="24397" y="117814"/>
                  <a:pt x="24415" y="117858"/>
                  <a:pt x="24415" y="117974"/>
                </a:cubicBezTo>
                <a:lnTo>
                  <a:pt x="24415" y="117698"/>
                </a:lnTo>
                <a:cubicBezTo>
                  <a:pt x="24512" y="117698"/>
                  <a:pt x="24512" y="117698"/>
                  <a:pt x="24512" y="117601"/>
                </a:cubicBezTo>
                <a:lnTo>
                  <a:pt x="24512" y="117884"/>
                </a:lnTo>
                <a:cubicBezTo>
                  <a:pt x="24698" y="117698"/>
                  <a:pt x="24698" y="117601"/>
                  <a:pt x="24788" y="117325"/>
                </a:cubicBezTo>
                <a:cubicBezTo>
                  <a:pt x="24836" y="117370"/>
                  <a:pt x="24929" y="117417"/>
                  <a:pt x="25010" y="117417"/>
                </a:cubicBezTo>
                <a:cubicBezTo>
                  <a:pt x="25091" y="117417"/>
                  <a:pt x="25160" y="117370"/>
                  <a:pt x="25160" y="117228"/>
                </a:cubicBezTo>
                <a:cubicBezTo>
                  <a:pt x="25150" y="117218"/>
                  <a:pt x="25138" y="117214"/>
                  <a:pt x="25126" y="117214"/>
                </a:cubicBezTo>
                <a:cubicBezTo>
                  <a:pt x="25073" y="117214"/>
                  <a:pt x="25004" y="117285"/>
                  <a:pt x="24938" y="117285"/>
                </a:cubicBezTo>
                <a:cubicBezTo>
                  <a:pt x="24881" y="117285"/>
                  <a:pt x="24827" y="117233"/>
                  <a:pt x="24788" y="117042"/>
                </a:cubicBezTo>
                <a:cubicBezTo>
                  <a:pt x="24604" y="117042"/>
                  <a:pt x="24416" y="117002"/>
                  <a:pt x="24257" y="117002"/>
                </a:cubicBezTo>
                <a:cubicBezTo>
                  <a:pt x="24177" y="117002"/>
                  <a:pt x="24104" y="117012"/>
                  <a:pt x="24042" y="117042"/>
                </a:cubicBezTo>
                <a:cubicBezTo>
                  <a:pt x="24001" y="117063"/>
                  <a:pt x="23965" y="117071"/>
                  <a:pt x="23933" y="117071"/>
                </a:cubicBezTo>
                <a:cubicBezTo>
                  <a:pt x="23847" y="117071"/>
                  <a:pt x="23785" y="117017"/>
                  <a:pt x="23729" y="117017"/>
                </a:cubicBezTo>
                <a:cubicBezTo>
                  <a:pt x="23709" y="117017"/>
                  <a:pt x="23689" y="117024"/>
                  <a:pt x="23669" y="117042"/>
                </a:cubicBezTo>
                <a:cubicBezTo>
                  <a:pt x="23576" y="117042"/>
                  <a:pt x="23507" y="117089"/>
                  <a:pt x="23449" y="117089"/>
                </a:cubicBezTo>
                <a:cubicBezTo>
                  <a:pt x="23392" y="117089"/>
                  <a:pt x="23345" y="117042"/>
                  <a:pt x="23297" y="116856"/>
                </a:cubicBezTo>
                <a:lnTo>
                  <a:pt x="23297" y="116856"/>
                </a:lnTo>
                <a:cubicBezTo>
                  <a:pt x="23324" y="116908"/>
                  <a:pt x="23350" y="116924"/>
                  <a:pt x="23374" y="116924"/>
                </a:cubicBezTo>
                <a:cubicBezTo>
                  <a:pt x="23412" y="116924"/>
                  <a:pt x="23444" y="116884"/>
                  <a:pt x="23464" y="116884"/>
                </a:cubicBezTo>
                <a:cubicBezTo>
                  <a:pt x="23476" y="116884"/>
                  <a:pt x="23483" y="116900"/>
                  <a:pt x="23483" y="116953"/>
                </a:cubicBezTo>
                <a:cubicBezTo>
                  <a:pt x="23580" y="116856"/>
                  <a:pt x="23483" y="116766"/>
                  <a:pt x="23580" y="116766"/>
                </a:cubicBezTo>
                <a:cubicBezTo>
                  <a:pt x="23688" y="116806"/>
                  <a:pt x="23798" y="116823"/>
                  <a:pt x="23908" y="116823"/>
                </a:cubicBezTo>
                <a:cubicBezTo>
                  <a:pt x="24753" y="116823"/>
                  <a:pt x="25662" y="115800"/>
                  <a:pt x="26635" y="115800"/>
                </a:cubicBezTo>
                <a:cubicBezTo>
                  <a:pt x="26734" y="115800"/>
                  <a:pt x="26834" y="115811"/>
                  <a:pt x="26935" y="115834"/>
                </a:cubicBezTo>
                <a:cubicBezTo>
                  <a:pt x="26935" y="115487"/>
                  <a:pt x="27012" y="115376"/>
                  <a:pt x="27099" y="115376"/>
                </a:cubicBezTo>
                <a:cubicBezTo>
                  <a:pt x="27177" y="115376"/>
                  <a:pt x="27262" y="115463"/>
                  <a:pt x="27307" y="115551"/>
                </a:cubicBezTo>
                <a:cubicBezTo>
                  <a:pt x="27343" y="115403"/>
                  <a:pt x="27380" y="115372"/>
                  <a:pt x="27417" y="115372"/>
                </a:cubicBezTo>
                <a:cubicBezTo>
                  <a:pt x="27442" y="115372"/>
                  <a:pt x="27468" y="115387"/>
                  <a:pt x="27493" y="115387"/>
                </a:cubicBezTo>
                <a:cubicBezTo>
                  <a:pt x="27523" y="115387"/>
                  <a:pt x="27554" y="115366"/>
                  <a:pt x="27583" y="115275"/>
                </a:cubicBezTo>
                <a:cubicBezTo>
                  <a:pt x="27494" y="115089"/>
                  <a:pt x="27307" y="115275"/>
                  <a:pt x="27307" y="114992"/>
                </a:cubicBezTo>
                <a:lnTo>
                  <a:pt x="27307" y="114530"/>
                </a:lnTo>
                <a:cubicBezTo>
                  <a:pt x="27343" y="114505"/>
                  <a:pt x="27378" y="114495"/>
                  <a:pt x="27411" y="114495"/>
                </a:cubicBezTo>
                <a:cubicBezTo>
                  <a:pt x="27572" y="114495"/>
                  <a:pt x="27697" y="114737"/>
                  <a:pt x="27785" y="114737"/>
                </a:cubicBezTo>
                <a:cubicBezTo>
                  <a:pt x="27817" y="114737"/>
                  <a:pt x="27844" y="114705"/>
                  <a:pt x="27866" y="114619"/>
                </a:cubicBezTo>
                <a:lnTo>
                  <a:pt x="27866" y="114619"/>
                </a:lnTo>
                <a:cubicBezTo>
                  <a:pt x="27859" y="114627"/>
                  <a:pt x="27851" y="114630"/>
                  <a:pt x="27843" y="114630"/>
                </a:cubicBezTo>
                <a:cubicBezTo>
                  <a:pt x="27754" y="114630"/>
                  <a:pt x="27657" y="114157"/>
                  <a:pt x="27397" y="114157"/>
                </a:cubicBezTo>
                <a:cubicBezTo>
                  <a:pt x="27480" y="114157"/>
                  <a:pt x="27492" y="113746"/>
                  <a:pt x="27432" y="113746"/>
                </a:cubicBezTo>
                <a:cubicBezTo>
                  <a:pt x="27422" y="113746"/>
                  <a:pt x="27411" y="113758"/>
                  <a:pt x="27397" y="113784"/>
                </a:cubicBezTo>
                <a:cubicBezTo>
                  <a:pt x="27439" y="114029"/>
                  <a:pt x="27427" y="114077"/>
                  <a:pt x="27401" y="114077"/>
                </a:cubicBezTo>
                <a:cubicBezTo>
                  <a:pt x="27384" y="114077"/>
                  <a:pt x="27360" y="114057"/>
                  <a:pt x="27341" y="114057"/>
                </a:cubicBezTo>
                <a:cubicBezTo>
                  <a:pt x="27322" y="114057"/>
                  <a:pt x="27307" y="114077"/>
                  <a:pt x="27307" y="114157"/>
                </a:cubicBezTo>
                <a:cubicBezTo>
                  <a:pt x="27210" y="114157"/>
                  <a:pt x="27210" y="113971"/>
                  <a:pt x="27210" y="113687"/>
                </a:cubicBezTo>
                <a:cubicBezTo>
                  <a:pt x="27210" y="113412"/>
                  <a:pt x="27397" y="113501"/>
                  <a:pt x="27494" y="113225"/>
                </a:cubicBezTo>
                <a:cubicBezTo>
                  <a:pt x="27494" y="112976"/>
                  <a:pt x="27450" y="112850"/>
                  <a:pt x="27395" y="112850"/>
                </a:cubicBezTo>
                <a:cubicBezTo>
                  <a:pt x="27367" y="112850"/>
                  <a:pt x="27337" y="112880"/>
                  <a:pt x="27307" y="112942"/>
                </a:cubicBezTo>
                <a:cubicBezTo>
                  <a:pt x="27221" y="112771"/>
                  <a:pt x="27108" y="112714"/>
                  <a:pt x="26983" y="112714"/>
                </a:cubicBezTo>
                <a:cubicBezTo>
                  <a:pt x="26729" y="112714"/>
                  <a:pt x="26421" y="112952"/>
                  <a:pt x="26174" y="112952"/>
                </a:cubicBezTo>
                <a:cubicBezTo>
                  <a:pt x="26146" y="112952"/>
                  <a:pt x="26119" y="112949"/>
                  <a:pt x="26092" y="112942"/>
                </a:cubicBezTo>
                <a:cubicBezTo>
                  <a:pt x="26092" y="112942"/>
                  <a:pt x="26092" y="112738"/>
                  <a:pt x="26035" y="112738"/>
                </a:cubicBezTo>
                <a:cubicBezTo>
                  <a:pt x="26026" y="112738"/>
                  <a:pt x="26015" y="112743"/>
                  <a:pt x="26003" y="112755"/>
                </a:cubicBezTo>
                <a:cubicBezTo>
                  <a:pt x="25885" y="112817"/>
                  <a:pt x="25729" y="112987"/>
                  <a:pt x="25583" y="112987"/>
                </a:cubicBezTo>
                <a:cubicBezTo>
                  <a:pt x="25498" y="112987"/>
                  <a:pt x="25415" y="112929"/>
                  <a:pt x="25347" y="112755"/>
                </a:cubicBezTo>
                <a:cubicBezTo>
                  <a:pt x="25285" y="112788"/>
                  <a:pt x="25233" y="112799"/>
                  <a:pt x="25189" y="112799"/>
                </a:cubicBezTo>
                <a:cubicBezTo>
                  <a:pt x="25100" y="112799"/>
                  <a:pt x="25039" y="112755"/>
                  <a:pt x="24974" y="112755"/>
                </a:cubicBezTo>
                <a:cubicBezTo>
                  <a:pt x="24974" y="112892"/>
                  <a:pt x="24926" y="112980"/>
                  <a:pt x="24863" y="112980"/>
                </a:cubicBezTo>
                <a:cubicBezTo>
                  <a:pt x="24839" y="112980"/>
                  <a:pt x="24814" y="112968"/>
                  <a:pt x="24788" y="112942"/>
                </a:cubicBezTo>
                <a:cubicBezTo>
                  <a:pt x="24884" y="112852"/>
                  <a:pt x="24788" y="112852"/>
                  <a:pt x="24788" y="112666"/>
                </a:cubicBezTo>
                <a:cubicBezTo>
                  <a:pt x="24884" y="112666"/>
                  <a:pt x="24974" y="112666"/>
                  <a:pt x="24974" y="112569"/>
                </a:cubicBezTo>
                <a:cubicBezTo>
                  <a:pt x="24974" y="112383"/>
                  <a:pt x="24884" y="112569"/>
                  <a:pt x="24884" y="112196"/>
                </a:cubicBezTo>
                <a:cubicBezTo>
                  <a:pt x="25071" y="112196"/>
                  <a:pt x="25071" y="111921"/>
                  <a:pt x="25160" y="111824"/>
                </a:cubicBezTo>
                <a:cubicBezTo>
                  <a:pt x="25160" y="111824"/>
                  <a:pt x="25160" y="111706"/>
                  <a:pt x="25116" y="111706"/>
                </a:cubicBezTo>
                <a:cubicBezTo>
                  <a:pt x="25104" y="111706"/>
                  <a:pt x="25089" y="111714"/>
                  <a:pt x="25071" y="111734"/>
                </a:cubicBezTo>
                <a:cubicBezTo>
                  <a:pt x="24974" y="112107"/>
                  <a:pt x="24788" y="112107"/>
                  <a:pt x="24698" y="112666"/>
                </a:cubicBezTo>
                <a:lnTo>
                  <a:pt x="24698" y="112196"/>
                </a:lnTo>
                <a:cubicBezTo>
                  <a:pt x="24624" y="112048"/>
                  <a:pt x="24550" y="112018"/>
                  <a:pt x="24475" y="112018"/>
                </a:cubicBezTo>
                <a:cubicBezTo>
                  <a:pt x="24425" y="112018"/>
                  <a:pt x="24374" y="112032"/>
                  <a:pt x="24323" y="112032"/>
                </a:cubicBezTo>
                <a:cubicBezTo>
                  <a:pt x="24262" y="112032"/>
                  <a:pt x="24200" y="112011"/>
                  <a:pt x="24139" y="111921"/>
                </a:cubicBezTo>
                <a:cubicBezTo>
                  <a:pt x="24139" y="111637"/>
                  <a:pt x="24228" y="111637"/>
                  <a:pt x="24228" y="111451"/>
                </a:cubicBezTo>
                <a:cubicBezTo>
                  <a:pt x="24042" y="111451"/>
                  <a:pt x="24228" y="111265"/>
                  <a:pt x="24228" y="111078"/>
                </a:cubicBezTo>
                <a:lnTo>
                  <a:pt x="24228" y="111078"/>
                </a:lnTo>
                <a:cubicBezTo>
                  <a:pt x="24139" y="111361"/>
                  <a:pt x="23953" y="111265"/>
                  <a:pt x="23766" y="111451"/>
                </a:cubicBezTo>
                <a:cubicBezTo>
                  <a:pt x="23424" y="111173"/>
                  <a:pt x="23052" y="111091"/>
                  <a:pt x="22670" y="111091"/>
                </a:cubicBezTo>
                <a:cubicBezTo>
                  <a:pt x="22111" y="111091"/>
                  <a:pt x="21531" y="111267"/>
                  <a:pt x="20993" y="111267"/>
                </a:cubicBezTo>
                <a:cubicBezTo>
                  <a:pt x="20792" y="111267"/>
                  <a:pt x="20597" y="111243"/>
                  <a:pt x="20412" y="111175"/>
                </a:cubicBezTo>
                <a:cubicBezTo>
                  <a:pt x="20128" y="111361"/>
                  <a:pt x="19852" y="111361"/>
                  <a:pt x="19666" y="111451"/>
                </a:cubicBezTo>
                <a:cubicBezTo>
                  <a:pt x="19530" y="111724"/>
                  <a:pt x="19393" y="111897"/>
                  <a:pt x="19257" y="111897"/>
                </a:cubicBezTo>
                <a:cubicBezTo>
                  <a:pt x="19207" y="111897"/>
                  <a:pt x="19157" y="111874"/>
                  <a:pt x="19107" y="111824"/>
                </a:cubicBezTo>
                <a:cubicBezTo>
                  <a:pt x="19107" y="112010"/>
                  <a:pt x="18824" y="112010"/>
                  <a:pt x="18734" y="112010"/>
                </a:cubicBezTo>
                <a:cubicBezTo>
                  <a:pt x="18734" y="112010"/>
                  <a:pt x="18637" y="111921"/>
                  <a:pt x="18637" y="111824"/>
                </a:cubicBezTo>
                <a:cubicBezTo>
                  <a:pt x="18701" y="111824"/>
                  <a:pt x="18754" y="111835"/>
                  <a:pt x="18797" y="111835"/>
                </a:cubicBezTo>
                <a:cubicBezTo>
                  <a:pt x="18879" y="111835"/>
                  <a:pt x="18921" y="111793"/>
                  <a:pt x="18921" y="111548"/>
                </a:cubicBezTo>
                <a:cubicBezTo>
                  <a:pt x="19010" y="111548"/>
                  <a:pt x="19010" y="111637"/>
                  <a:pt x="19010" y="111637"/>
                </a:cubicBezTo>
                <a:lnTo>
                  <a:pt x="19010" y="111734"/>
                </a:lnTo>
                <a:cubicBezTo>
                  <a:pt x="19017" y="111741"/>
                  <a:pt x="19023" y="111744"/>
                  <a:pt x="19027" y="111744"/>
                </a:cubicBezTo>
                <a:cubicBezTo>
                  <a:pt x="19081" y="111744"/>
                  <a:pt x="18934" y="111265"/>
                  <a:pt x="19107" y="111265"/>
                </a:cubicBezTo>
                <a:cubicBezTo>
                  <a:pt x="19107" y="111398"/>
                  <a:pt x="19118" y="111425"/>
                  <a:pt x="19133" y="111425"/>
                </a:cubicBezTo>
                <a:cubicBezTo>
                  <a:pt x="19143" y="111425"/>
                  <a:pt x="19154" y="111414"/>
                  <a:pt x="19164" y="111414"/>
                </a:cubicBezTo>
                <a:cubicBezTo>
                  <a:pt x="19181" y="111414"/>
                  <a:pt x="19196" y="111448"/>
                  <a:pt x="19196" y="111637"/>
                </a:cubicBezTo>
                <a:cubicBezTo>
                  <a:pt x="19182" y="111653"/>
                  <a:pt x="19170" y="111658"/>
                  <a:pt x="19160" y="111658"/>
                </a:cubicBezTo>
                <a:cubicBezTo>
                  <a:pt x="19129" y="111658"/>
                  <a:pt x="19116" y="111604"/>
                  <a:pt x="19111" y="111604"/>
                </a:cubicBezTo>
                <a:cubicBezTo>
                  <a:pt x="19107" y="111604"/>
                  <a:pt x="19107" y="111633"/>
                  <a:pt x="19107" y="111734"/>
                </a:cubicBezTo>
                <a:cubicBezTo>
                  <a:pt x="19293" y="111734"/>
                  <a:pt x="19480" y="111637"/>
                  <a:pt x="19569" y="111548"/>
                </a:cubicBezTo>
                <a:cubicBezTo>
                  <a:pt x="19544" y="111467"/>
                  <a:pt x="19510" y="111440"/>
                  <a:pt x="19473" y="111440"/>
                </a:cubicBezTo>
                <a:cubicBezTo>
                  <a:pt x="19395" y="111440"/>
                  <a:pt x="19301" y="111562"/>
                  <a:pt x="19232" y="111562"/>
                </a:cubicBezTo>
                <a:cubicBezTo>
                  <a:pt x="19219" y="111562"/>
                  <a:pt x="19207" y="111558"/>
                  <a:pt x="19196" y="111548"/>
                </a:cubicBezTo>
                <a:lnTo>
                  <a:pt x="19196" y="111175"/>
                </a:lnTo>
                <a:cubicBezTo>
                  <a:pt x="19107" y="111078"/>
                  <a:pt x="19010" y="111265"/>
                  <a:pt x="18921" y="110892"/>
                </a:cubicBezTo>
                <a:cubicBezTo>
                  <a:pt x="18966" y="110861"/>
                  <a:pt x="19002" y="110848"/>
                  <a:pt x="19031" y="110848"/>
                </a:cubicBezTo>
                <a:cubicBezTo>
                  <a:pt x="19177" y="110848"/>
                  <a:pt x="19153" y="111175"/>
                  <a:pt x="19383" y="111175"/>
                </a:cubicBezTo>
                <a:cubicBezTo>
                  <a:pt x="19293" y="111175"/>
                  <a:pt x="19293" y="111078"/>
                  <a:pt x="19383" y="111078"/>
                </a:cubicBezTo>
                <a:cubicBezTo>
                  <a:pt x="19431" y="111033"/>
                  <a:pt x="19478" y="111033"/>
                  <a:pt x="19524" y="111033"/>
                </a:cubicBezTo>
                <a:cubicBezTo>
                  <a:pt x="19571" y="111033"/>
                  <a:pt x="19618" y="111033"/>
                  <a:pt x="19666" y="110989"/>
                </a:cubicBezTo>
                <a:cubicBezTo>
                  <a:pt x="19666" y="111046"/>
                  <a:pt x="19742" y="111258"/>
                  <a:pt x="19797" y="111258"/>
                </a:cubicBezTo>
                <a:cubicBezTo>
                  <a:pt x="19828" y="111258"/>
                  <a:pt x="19852" y="111190"/>
                  <a:pt x="19852" y="110989"/>
                </a:cubicBezTo>
                <a:cubicBezTo>
                  <a:pt x="19821" y="110989"/>
                  <a:pt x="19790" y="110998"/>
                  <a:pt x="19763" y="110998"/>
                </a:cubicBezTo>
                <a:cubicBezTo>
                  <a:pt x="19707" y="110998"/>
                  <a:pt x="19666" y="110957"/>
                  <a:pt x="19666" y="110705"/>
                </a:cubicBezTo>
                <a:cubicBezTo>
                  <a:pt x="19652" y="110699"/>
                  <a:pt x="19638" y="110696"/>
                  <a:pt x="19625" y="110696"/>
                </a:cubicBezTo>
                <a:cubicBezTo>
                  <a:pt x="19500" y="110696"/>
                  <a:pt x="19414" y="110973"/>
                  <a:pt x="19302" y="110973"/>
                </a:cubicBezTo>
                <a:cubicBezTo>
                  <a:pt x="19269" y="110973"/>
                  <a:pt x="19235" y="110950"/>
                  <a:pt x="19196" y="110892"/>
                </a:cubicBezTo>
                <a:cubicBezTo>
                  <a:pt x="19293" y="110892"/>
                  <a:pt x="19383" y="110802"/>
                  <a:pt x="19383" y="110519"/>
                </a:cubicBezTo>
                <a:cubicBezTo>
                  <a:pt x="19293" y="110519"/>
                  <a:pt x="19383" y="110802"/>
                  <a:pt x="19293" y="110802"/>
                </a:cubicBezTo>
                <a:lnTo>
                  <a:pt x="19293" y="110519"/>
                </a:lnTo>
                <a:cubicBezTo>
                  <a:pt x="19240" y="110622"/>
                  <a:pt x="19160" y="110697"/>
                  <a:pt x="19098" y="110697"/>
                </a:cubicBezTo>
                <a:cubicBezTo>
                  <a:pt x="19048" y="110697"/>
                  <a:pt x="19010" y="110646"/>
                  <a:pt x="19010" y="110519"/>
                </a:cubicBezTo>
                <a:cubicBezTo>
                  <a:pt x="19196" y="110333"/>
                  <a:pt x="19293" y="110333"/>
                  <a:pt x="19480" y="110146"/>
                </a:cubicBezTo>
                <a:cubicBezTo>
                  <a:pt x="19444" y="110093"/>
                  <a:pt x="19412" y="110075"/>
                  <a:pt x="19382" y="110075"/>
                </a:cubicBezTo>
                <a:cubicBezTo>
                  <a:pt x="19307" y="110075"/>
                  <a:pt x="19249" y="110196"/>
                  <a:pt x="19199" y="110196"/>
                </a:cubicBezTo>
                <a:cubicBezTo>
                  <a:pt x="19166" y="110196"/>
                  <a:pt x="19136" y="110141"/>
                  <a:pt x="19107" y="109960"/>
                </a:cubicBezTo>
                <a:lnTo>
                  <a:pt x="19107" y="109960"/>
                </a:lnTo>
                <a:cubicBezTo>
                  <a:pt x="19121" y="109975"/>
                  <a:pt x="19132" y="109981"/>
                  <a:pt x="19143" y="109981"/>
                </a:cubicBezTo>
                <a:cubicBezTo>
                  <a:pt x="19181" y="109981"/>
                  <a:pt x="19199" y="109895"/>
                  <a:pt x="19234" y="109895"/>
                </a:cubicBezTo>
                <a:cubicBezTo>
                  <a:pt x="19250" y="109895"/>
                  <a:pt x="19268" y="109912"/>
                  <a:pt x="19293" y="109960"/>
                </a:cubicBezTo>
                <a:cubicBezTo>
                  <a:pt x="19362" y="109674"/>
                  <a:pt x="19487" y="109555"/>
                  <a:pt x="19586" y="109555"/>
                </a:cubicBezTo>
                <a:cubicBezTo>
                  <a:pt x="19616" y="109555"/>
                  <a:pt x="19643" y="109566"/>
                  <a:pt x="19666" y="109587"/>
                </a:cubicBezTo>
                <a:cubicBezTo>
                  <a:pt x="19601" y="109460"/>
                  <a:pt x="19542" y="109410"/>
                  <a:pt x="19485" y="109410"/>
                </a:cubicBezTo>
                <a:cubicBezTo>
                  <a:pt x="19293" y="109410"/>
                  <a:pt x="19133" y="109982"/>
                  <a:pt x="18921" y="110057"/>
                </a:cubicBezTo>
                <a:cubicBezTo>
                  <a:pt x="18824" y="109774"/>
                  <a:pt x="19010" y="109774"/>
                  <a:pt x="18921" y="109498"/>
                </a:cubicBezTo>
                <a:lnTo>
                  <a:pt x="18921" y="109498"/>
                </a:lnTo>
                <a:cubicBezTo>
                  <a:pt x="18845" y="109621"/>
                  <a:pt x="18762" y="109666"/>
                  <a:pt x="18677" y="109666"/>
                </a:cubicBezTo>
                <a:cubicBezTo>
                  <a:pt x="18466" y="109666"/>
                  <a:pt x="18236" y="109392"/>
                  <a:pt x="18045" y="109392"/>
                </a:cubicBezTo>
                <a:cubicBezTo>
                  <a:pt x="18026" y="109392"/>
                  <a:pt x="18007" y="109395"/>
                  <a:pt x="17989" y="109401"/>
                </a:cubicBezTo>
                <a:cubicBezTo>
                  <a:pt x="18187" y="109202"/>
                  <a:pt x="18340" y="109050"/>
                  <a:pt x="18479" y="109050"/>
                </a:cubicBezTo>
                <a:cubicBezTo>
                  <a:pt x="18533" y="109050"/>
                  <a:pt x="18585" y="109073"/>
                  <a:pt x="18637" y="109125"/>
                </a:cubicBezTo>
                <a:cubicBezTo>
                  <a:pt x="18734" y="109125"/>
                  <a:pt x="18637" y="108939"/>
                  <a:pt x="18734" y="108842"/>
                </a:cubicBezTo>
                <a:cubicBezTo>
                  <a:pt x="18761" y="108928"/>
                  <a:pt x="18815" y="108962"/>
                  <a:pt x="18884" y="108962"/>
                </a:cubicBezTo>
                <a:cubicBezTo>
                  <a:pt x="19042" y="108962"/>
                  <a:pt x="19283" y="108785"/>
                  <a:pt x="19480" y="108655"/>
                </a:cubicBezTo>
                <a:lnTo>
                  <a:pt x="19480" y="108939"/>
                </a:lnTo>
                <a:cubicBezTo>
                  <a:pt x="19524" y="108659"/>
                  <a:pt x="19618" y="108612"/>
                  <a:pt x="19723" y="108612"/>
                </a:cubicBezTo>
                <a:cubicBezTo>
                  <a:pt x="19776" y="108612"/>
                  <a:pt x="19831" y="108624"/>
                  <a:pt x="19885" y="108624"/>
                </a:cubicBezTo>
                <a:cubicBezTo>
                  <a:pt x="19931" y="108624"/>
                  <a:pt x="19975" y="108616"/>
                  <a:pt x="20015" y="108586"/>
                </a:cubicBezTo>
                <a:lnTo>
                  <a:pt x="20015" y="108586"/>
                </a:lnTo>
                <a:cubicBezTo>
                  <a:pt x="20092" y="108604"/>
                  <a:pt x="20177" y="108615"/>
                  <a:pt x="20267" y="108615"/>
                </a:cubicBezTo>
                <a:cubicBezTo>
                  <a:pt x="20510" y="108615"/>
                  <a:pt x="20781" y="108533"/>
                  <a:pt x="20971" y="108283"/>
                </a:cubicBezTo>
                <a:lnTo>
                  <a:pt x="20971" y="108566"/>
                </a:lnTo>
                <a:cubicBezTo>
                  <a:pt x="21231" y="108368"/>
                  <a:pt x="21536" y="108126"/>
                  <a:pt x="21823" y="108126"/>
                </a:cubicBezTo>
                <a:cubicBezTo>
                  <a:pt x="21946" y="108126"/>
                  <a:pt x="22066" y="108170"/>
                  <a:pt x="22178" y="108283"/>
                </a:cubicBezTo>
                <a:cubicBezTo>
                  <a:pt x="22178" y="108096"/>
                  <a:pt x="22178" y="108007"/>
                  <a:pt x="22275" y="108007"/>
                </a:cubicBezTo>
                <a:cubicBezTo>
                  <a:pt x="22369" y="108025"/>
                  <a:pt x="22464" y="108034"/>
                  <a:pt x="22559" y="108034"/>
                </a:cubicBezTo>
                <a:cubicBezTo>
                  <a:pt x="23316" y="108034"/>
                  <a:pt x="24112" y="107510"/>
                  <a:pt x="24811" y="107510"/>
                </a:cubicBezTo>
                <a:cubicBezTo>
                  <a:pt x="24899" y="107510"/>
                  <a:pt x="24986" y="107518"/>
                  <a:pt x="25071" y="107537"/>
                </a:cubicBezTo>
                <a:lnTo>
                  <a:pt x="25071" y="107448"/>
                </a:lnTo>
                <a:cubicBezTo>
                  <a:pt x="25257" y="107634"/>
                  <a:pt x="25444" y="107681"/>
                  <a:pt x="25630" y="107681"/>
                </a:cubicBezTo>
                <a:cubicBezTo>
                  <a:pt x="25816" y="107681"/>
                  <a:pt x="26003" y="107634"/>
                  <a:pt x="26189" y="107634"/>
                </a:cubicBezTo>
                <a:cubicBezTo>
                  <a:pt x="26189" y="107723"/>
                  <a:pt x="26189" y="107910"/>
                  <a:pt x="26279" y="108007"/>
                </a:cubicBezTo>
                <a:cubicBezTo>
                  <a:pt x="26279" y="107723"/>
                  <a:pt x="26189" y="107910"/>
                  <a:pt x="26189" y="107537"/>
                </a:cubicBezTo>
                <a:lnTo>
                  <a:pt x="26189" y="107537"/>
                </a:lnTo>
                <a:cubicBezTo>
                  <a:pt x="26292" y="107693"/>
                  <a:pt x="26422" y="107764"/>
                  <a:pt x="26534" y="107764"/>
                </a:cubicBezTo>
                <a:cubicBezTo>
                  <a:pt x="26626" y="107764"/>
                  <a:pt x="26705" y="107717"/>
                  <a:pt x="26748" y="107634"/>
                </a:cubicBezTo>
                <a:lnTo>
                  <a:pt x="26748" y="107820"/>
                </a:lnTo>
                <a:cubicBezTo>
                  <a:pt x="26868" y="107638"/>
                  <a:pt x="26988" y="107536"/>
                  <a:pt x="27082" y="107536"/>
                </a:cubicBezTo>
                <a:cubicBezTo>
                  <a:pt x="27134" y="107536"/>
                  <a:pt x="27178" y="107567"/>
                  <a:pt x="27210" y="107634"/>
                </a:cubicBezTo>
                <a:lnTo>
                  <a:pt x="27210" y="107448"/>
                </a:lnTo>
                <a:cubicBezTo>
                  <a:pt x="27250" y="107448"/>
                  <a:pt x="27288" y="107432"/>
                  <a:pt x="27319" y="107432"/>
                </a:cubicBezTo>
                <a:cubicBezTo>
                  <a:pt x="27365" y="107432"/>
                  <a:pt x="27397" y="107466"/>
                  <a:pt x="27397" y="107634"/>
                </a:cubicBezTo>
                <a:cubicBezTo>
                  <a:pt x="27433" y="107598"/>
                  <a:pt x="27455" y="107576"/>
                  <a:pt x="27474" y="107576"/>
                </a:cubicBezTo>
                <a:cubicBezTo>
                  <a:pt x="27506" y="107576"/>
                  <a:pt x="27527" y="107642"/>
                  <a:pt x="27583" y="107820"/>
                </a:cubicBezTo>
                <a:cubicBezTo>
                  <a:pt x="27680" y="107723"/>
                  <a:pt x="27583" y="107448"/>
                  <a:pt x="27583" y="107351"/>
                </a:cubicBezTo>
                <a:lnTo>
                  <a:pt x="27583" y="107351"/>
                </a:lnTo>
                <a:cubicBezTo>
                  <a:pt x="27936" y="107469"/>
                  <a:pt x="28338" y="107521"/>
                  <a:pt x="28753" y="107521"/>
                </a:cubicBezTo>
                <a:cubicBezTo>
                  <a:pt x="29330" y="107521"/>
                  <a:pt x="29934" y="107421"/>
                  <a:pt x="30476" y="107261"/>
                </a:cubicBezTo>
                <a:cubicBezTo>
                  <a:pt x="30173" y="107261"/>
                  <a:pt x="29870" y="107245"/>
                  <a:pt x="29567" y="107245"/>
                </a:cubicBezTo>
                <a:cubicBezTo>
                  <a:pt x="29124" y="107245"/>
                  <a:pt x="28682" y="107279"/>
                  <a:pt x="28239" y="107448"/>
                </a:cubicBezTo>
                <a:cubicBezTo>
                  <a:pt x="28239" y="107352"/>
                  <a:pt x="28218" y="107331"/>
                  <a:pt x="28193" y="107331"/>
                </a:cubicBezTo>
                <a:cubicBezTo>
                  <a:pt x="28174" y="107331"/>
                  <a:pt x="28153" y="107343"/>
                  <a:pt x="28138" y="107343"/>
                </a:cubicBezTo>
                <a:cubicBezTo>
                  <a:pt x="28115" y="107343"/>
                  <a:pt x="28106" y="107314"/>
                  <a:pt x="28142" y="107164"/>
                </a:cubicBezTo>
                <a:lnTo>
                  <a:pt x="28142" y="107164"/>
                </a:lnTo>
                <a:cubicBezTo>
                  <a:pt x="28041" y="107226"/>
                  <a:pt x="27936" y="107248"/>
                  <a:pt x="27829" y="107248"/>
                </a:cubicBezTo>
                <a:cubicBezTo>
                  <a:pt x="27577" y="107248"/>
                  <a:pt x="27316" y="107128"/>
                  <a:pt x="27084" y="107128"/>
                </a:cubicBezTo>
                <a:cubicBezTo>
                  <a:pt x="26962" y="107128"/>
                  <a:pt x="26848" y="107161"/>
                  <a:pt x="26748" y="107261"/>
                </a:cubicBezTo>
                <a:lnTo>
                  <a:pt x="26748" y="107075"/>
                </a:lnTo>
                <a:cubicBezTo>
                  <a:pt x="26748" y="107351"/>
                  <a:pt x="26651" y="107351"/>
                  <a:pt x="26651" y="107448"/>
                </a:cubicBezTo>
                <a:cubicBezTo>
                  <a:pt x="26651" y="107261"/>
                  <a:pt x="26605" y="107261"/>
                  <a:pt x="26547" y="107261"/>
                </a:cubicBezTo>
                <a:cubicBezTo>
                  <a:pt x="26489" y="107261"/>
                  <a:pt x="26420" y="107261"/>
                  <a:pt x="26375" y="107075"/>
                </a:cubicBezTo>
                <a:cubicBezTo>
                  <a:pt x="26375" y="107194"/>
                  <a:pt x="26346" y="107237"/>
                  <a:pt x="26304" y="107237"/>
                </a:cubicBezTo>
                <a:cubicBezTo>
                  <a:pt x="26214" y="107237"/>
                  <a:pt x="26064" y="107044"/>
                  <a:pt x="26003" y="106978"/>
                </a:cubicBezTo>
                <a:cubicBezTo>
                  <a:pt x="26003" y="107075"/>
                  <a:pt x="26003" y="107261"/>
                  <a:pt x="25906" y="107351"/>
                </a:cubicBezTo>
                <a:cubicBezTo>
                  <a:pt x="25906" y="107213"/>
                  <a:pt x="25883" y="107213"/>
                  <a:pt x="25861" y="107213"/>
                </a:cubicBezTo>
                <a:cubicBezTo>
                  <a:pt x="25839" y="107213"/>
                  <a:pt x="25816" y="107213"/>
                  <a:pt x="25816" y="107075"/>
                </a:cubicBezTo>
                <a:cubicBezTo>
                  <a:pt x="25756" y="107308"/>
                  <a:pt x="25698" y="107322"/>
                  <a:pt x="25640" y="107322"/>
                </a:cubicBezTo>
                <a:cubicBezTo>
                  <a:pt x="25631" y="107322"/>
                  <a:pt x="25623" y="107322"/>
                  <a:pt x="25615" y="107322"/>
                </a:cubicBezTo>
                <a:cubicBezTo>
                  <a:pt x="25588" y="107322"/>
                  <a:pt x="25561" y="107325"/>
                  <a:pt x="25533" y="107351"/>
                </a:cubicBezTo>
                <a:cubicBezTo>
                  <a:pt x="25533" y="107140"/>
                  <a:pt x="25494" y="107083"/>
                  <a:pt x="25444" y="107083"/>
                </a:cubicBezTo>
                <a:cubicBezTo>
                  <a:pt x="25383" y="107083"/>
                  <a:pt x="25306" y="107164"/>
                  <a:pt x="25257" y="107164"/>
                </a:cubicBezTo>
                <a:lnTo>
                  <a:pt x="25257" y="107351"/>
                </a:lnTo>
                <a:cubicBezTo>
                  <a:pt x="25093" y="107296"/>
                  <a:pt x="24929" y="107282"/>
                  <a:pt x="24765" y="107282"/>
                </a:cubicBezTo>
                <a:cubicBezTo>
                  <a:pt x="24586" y="107282"/>
                  <a:pt x="24408" y="107299"/>
                  <a:pt x="24229" y="107299"/>
                </a:cubicBezTo>
                <a:cubicBezTo>
                  <a:pt x="24012" y="107299"/>
                  <a:pt x="23796" y="107274"/>
                  <a:pt x="23580" y="107164"/>
                </a:cubicBezTo>
                <a:cubicBezTo>
                  <a:pt x="23580" y="107164"/>
                  <a:pt x="23669" y="107164"/>
                  <a:pt x="23669" y="107075"/>
                </a:cubicBezTo>
                <a:cubicBezTo>
                  <a:pt x="23656" y="107061"/>
                  <a:pt x="23645" y="107055"/>
                  <a:pt x="23635" y="107055"/>
                </a:cubicBezTo>
                <a:cubicBezTo>
                  <a:pt x="23578" y="107055"/>
                  <a:pt x="23566" y="107261"/>
                  <a:pt x="23483" y="107261"/>
                </a:cubicBezTo>
                <a:lnTo>
                  <a:pt x="23483" y="106888"/>
                </a:lnTo>
                <a:cubicBezTo>
                  <a:pt x="23453" y="106951"/>
                  <a:pt x="23422" y="106971"/>
                  <a:pt x="23392" y="106971"/>
                </a:cubicBezTo>
                <a:cubicBezTo>
                  <a:pt x="23330" y="106971"/>
                  <a:pt x="23267" y="106888"/>
                  <a:pt x="23207" y="106888"/>
                </a:cubicBezTo>
                <a:cubicBezTo>
                  <a:pt x="23192" y="106918"/>
                  <a:pt x="23181" y="106943"/>
                  <a:pt x="23174" y="106965"/>
                </a:cubicBezTo>
                <a:lnTo>
                  <a:pt x="23174" y="106965"/>
                </a:lnTo>
                <a:cubicBezTo>
                  <a:pt x="23162" y="106961"/>
                  <a:pt x="23152" y="106960"/>
                  <a:pt x="23143" y="106960"/>
                </a:cubicBezTo>
                <a:cubicBezTo>
                  <a:pt x="23059" y="106960"/>
                  <a:pt x="23083" y="107093"/>
                  <a:pt x="23049" y="107093"/>
                </a:cubicBezTo>
                <a:cubicBezTo>
                  <a:pt x="23043" y="107093"/>
                  <a:pt x="23034" y="107088"/>
                  <a:pt x="23021" y="107075"/>
                </a:cubicBezTo>
                <a:cubicBezTo>
                  <a:pt x="23021" y="106933"/>
                  <a:pt x="22997" y="106933"/>
                  <a:pt x="22961" y="106933"/>
                </a:cubicBezTo>
                <a:cubicBezTo>
                  <a:pt x="22926" y="106933"/>
                  <a:pt x="22879" y="106933"/>
                  <a:pt x="22834" y="106792"/>
                </a:cubicBezTo>
                <a:cubicBezTo>
                  <a:pt x="22737" y="107075"/>
                  <a:pt x="22737" y="107075"/>
                  <a:pt x="22737" y="107261"/>
                </a:cubicBezTo>
                <a:cubicBezTo>
                  <a:pt x="22737" y="107221"/>
                  <a:pt x="22722" y="107197"/>
                  <a:pt x="22704" y="107197"/>
                </a:cubicBezTo>
                <a:cubicBezTo>
                  <a:pt x="22678" y="107197"/>
                  <a:pt x="22648" y="107242"/>
                  <a:pt x="22648" y="107351"/>
                </a:cubicBezTo>
                <a:lnTo>
                  <a:pt x="22648" y="107164"/>
                </a:lnTo>
                <a:cubicBezTo>
                  <a:pt x="22648" y="107164"/>
                  <a:pt x="22565" y="107290"/>
                  <a:pt x="22510" y="107290"/>
                </a:cubicBezTo>
                <a:cubicBezTo>
                  <a:pt x="22482" y="107290"/>
                  <a:pt x="22462" y="107259"/>
                  <a:pt x="22462" y="107164"/>
                </a:cubicBezTo>
                <a:lnTo>
                  <a:pt x="22462" y="107164"/>
                </a:lnTo>
                <a:cubicBezTo>
                  <a:pt x="22470" y="107174"/>
                  <a:pt x="22478" y="107178"/>
                  <a:pt x="22485" y="107178"/>
                </a:cubicBezTo>
                <a:cubicBezTo>
                  <a:pt x="22531" y="107178"/>
                  <a:pt x="22553" y="107018"/>
                  <a:pt x="22615" y="107018"/>
                </a:cubicBezTo>
                <a:cubicBezTo>
                  <a:pt x="22644" y="107018"/>
                  <a:pt x="22683" y="107055"/>
                  <a:pt x="22737" y="107164"/>
                </a:cubicBezTo>
                <a:cubicBezTo>
                  <a:pt x="22737" y="106935"/>
                  <a:pt x="22680" y="106880"/>
                  <a:pt x="22601" y="106880"/>
                </a:cubicBezTo>
                <a:cubicBezTo>
                  <a:pt x="22528" y="106880"/>
                  <a:pt x="22437" y="106927"/>
                  <a:pt x="22357" y="106927"/>
                </a:cubicBezTo>
                <a:cubicBezTo>
                  <a:pt x="22278" y="106927"/>
                  <a:pt x="22209" y="106881"/>
                  <a:pt x="22178" y="106702"/>
                </a:cubicBezTo>
                <a:cubicBezTo>
                  <a:pt x="22365" y="106670"/>
                  <a:pt x="22520" y="106659"/>
                  <a:pt x="22666" y="106659"/>
                </a:cubicBezTo>
                <a:cubicBezTo>
                  <a:pt x="22957" y="106659"/>
                  <a:pt x="23207" y="106702"/>
                  <a:pt x="23580" y="106702"/>
                </a:cubicBezTo>
                <a:cubicBezTo>
                  <a:pt x="23580" y="106605"/>
                  <a:pt x="23483" y="106516"/>
                  <a:pt x="23580" y="106516"/>
                </a:cubicBezTo>
                <a:cubicBezTo>
                  <a:pt x="23580" y="106516"/>
                  <a:pt x="23620" y="106473"/>
                  <a:pt x="23646" y="106473"/>
                </a:cubicBezTo>
                <a:cubicBezTo>
                  <a:pt x="23659" y="106473"/>
                  <a:pt x="23669" y="106483"/>
                  <a:pt x="23669" y="106516"/>
                </a:cubicBezTo>
                <a:cubicBezTo>
                  <a:pt x="23669" y="106570"/>
                  <a:pt x="23662" y="106585"/>
                  <a:pt x="23651" y="106585"/>
                </a:cubicBezTo>
                <a:cubicBezTo>
                  <a:pt x="23639" y="106585"/>
                  <a:pt x="23623" y="106568"/>
                  <a:pt x="23610" y="106568"/>
                </a:cubicBezTo>
                <a:cubicBezTo>
                  <a:pt x="23593" y="106568"/>
                  <a:pt x="23580" y="106593"/>
                  <a:pt x="23580" y="106702"/>
                </a:cubicBezTo>
                <a:cubicBezTo>
                  <a:pt x="23669" y="106702"/>
                  <a:pt x="23856" y="106702"/>
                  <a:pt x="23953" y="106605"/>
                </a:cubicBezTo>
                <a:cubicBezTo>
                  <a:pt x="23953" y="106605"/>
                  <a:pt x="23766" y="106419"/>
                  <a:pt x="23856" y="106232"/>
                </a:cubicBezTo>
                <a:lnTo>
                  <a:pt x="23856" y="106232"/>
                </a:lnTo>
                <a:cubicBezTo>
                  <a:pt x="24006" y="106383"/>
                  <a:pt x="24172" y="106428"/>
                  <a:pt x="24341" y="106428"/>
                </a:cubicBezTo>
                <a:cubicBezTo>
                  <a:pt x="24591" y="106428"/>
                  <a:pt x="24848" y="106329"/>
                  <a:pt x="25071" y="106329"/>
                </a:cubicBezTo>
                <a:cubicBezTo>
                  <a:pt x="25533" y="106329"/>
                  <a:pt x="26003" y="106516"/>
                  <a:pt x="26562" y="106605"/>
                </a:cubicBezTo>
                <a:lnTo>
                  <a:pt x="26562" y="106792"/>
                </a:lnTo>
                <a:cubicBezTo>
                  <a:pt x="26623" y="106668"/>
                  <a:pt x="26685" y="106637"/>
                  <a:pt x="26747" y="106637"/>
                </a:cubicBezTo>
                <a:cubicBezTo>
                  <a:pt x="26810" y="106637"/>
                  <a:pt x="26873" y="106670"/>
                  <a:pt x="26936" y="106670"/>
                </a:cubicBezTo>
                <a:cubicBezTo>
                  <a:pt x="26998" y="106670"/>
                  <a:pt x="27059" y="106639"/>
                  <a:pt x="27121" y="106516"/>
                </a:cubicBezTo>
                <a:cubicBezTo>
                  <a:pt x="27121" y="106605"/>
                  <a:pt x="27210" y="106605"/>
                  <a:pt x="27210" y="106888"/>
                </a:cubicBezTo>
                <a:cubicBezTo>
                  <a:pt x="27233" y="106866"/>
                  <a:pt x="27256" y="106859"/>
                  <a:pt x="27276" y="106859"/>
                </a:cubicBezTo>
                <a:cubicBezTo>
                  <a:pt x="27311" y="106859"/>
                  <a:pt x="27342" y="106879"/>
                  <a:pt x="27364" y="106879"/>
                </a:cubicBezTo>
                <a:cubicBezTo>
                  <a:pt x="27384" y="106879"/>
                  <a:pt x="27397" y="106861"/>
                  <a:pt x="27397" y="106792"/>
                </a:cubicBezTo>
                <a:cubicBezTo>
                  <a:pt x="27307" y="106792"/>
                  <a:pt x="27210" y="106702"/>
                  <a:pt x="27210" y="106419"/>
                </a:cubicBezTo>
                <a:cubicBezTo>
                  <a:pt x="27307" y="106419"/>
                  <a:pt x="27680" y="106419"/>
                  <a:pt x="27770" y="106516"/>
                </a:cubicBezTo>
                <a:cubicBezTo>
                  <a:pt x="27863" y="106374"/>
                  <a:pt x="28002" y="106374"/>
                  <a:pt x="28131" y="106374"/>
                </a:cubicBezTo>
                <a:cubicBezTo>
                  <a:pt x="28260" y="106374"/>
                  <a:pt x="28377" y="106374"/>
                  <a:pt x="28426" y="106232"/>
                </a:cubicBezTo>
                <a:cubicBezTo>
                  <a:pt x="28406" y="106196"/>
                  <a:pt x="28380" y="106184"/>
                  <a:pt x="28351" y="106184"/>
                </a:cubicBezTo>
                <a:cubicBezTo>
                  <a:pt x="28305" y="106184"/>
                  <a:pt x="28251" y="106211"/>
                  <a:pt x="28201" y="106211"/>
                </a:cubicBezTo>
                <a:cubicBezTo>
                  <a:pt x="28121" y="106211"/>
                  <a:pt x="28053" y="106141"/>
                  <a:pt x="28053" y="105770"/>
                </a:cubicBezTo>
                <a:lnTo>
                  <a:pt x="28053" y="105770"/>
                </a:lnTo>
                <a:cubicBezTo>
                  <a:pt x="28068" y="105802"/>
                  <a:pt x="28084" y="105815"/>
                  <a:pt x="28100" y="105815"/>
                </a:cubicBezTo>
                <a:cubicBezTo>
                  <a:pt x="28162" y="105815"/>
                  <a:pt x="28233" y="105629"/>
                  <a:pt x="28337" y="105629"/>
                </a:cubicBezTo>
                <a:cubicBezTo>
                  <a:pt x="28364" y="105629"/>
                  <a:pt x="28394" y="105641"/>
                  <a:pt x="28426" y="105673"/>
                </a:cubicBezTo>
                <a:cubicBezTo>
                  <a:pt x="28426" y="105565"/>
                  <a:pt x="28426" y="105520"/>
                  <a:pt x="28443" y="105520"/>
                </a:cubicBezTo>
                <a:cubicBezTo>
                  <a:pt x="28456" y="105520"/>
                  <a:pt x="28478" y="105543"/>
                  <a:pt x="28515" y="105584"/>
                </a:cubicBezTo>
                <a:cubicBezTo>
                  <a:pt x="28553" y="105325"/>
                  <a:pt x="28635" y="105270"/>
                  <a:pt x="28730" y="105270"/>
                </a:cubicBezTo>
                <a:cubicBezTo>
                  <a:pt x="28800" y="105270"/>
                  <a:pt x="28877" y="105299"/>
                  <a:pt x="28951" y="105299"/>
                </a:cubicBezTo>
                <a:cubicBezTo>
                  <a:pt x="29033" y="105299"/>
                  <a:pt x="29112" y="105264"/>
                  <a:pt x="29171" y="105114"/>
                </a:cubicBezTo>
                <a:cubicBezTo>
                  <a:pt x="29633" y="105025"/>
                  <a:pt x="30006" y="104838"/>
                  <a:pt x="30379" y="104741"/>
                </a:cubicBezTo>
                <a:cubicBezTo>
                  <a:pt x="30379" y="104419"/>
                  <a:pt x="30414" y="104340"/>
                  <a:pt x="30461" y="104340"/>
                </a:cubicBezTo>
                <a:cubicBezTo>
                  <a:pt x="30506" y="104340"/>
                  <a:pt x="30561" y="104409"/>
                  <a:pt x="30610" y="104409"/>
                </a:cubicBezTo>
                <a:cubicBezTo>
                  <a:pt x="30629" y="104409"/>
                  <a:pt x="30646" y="104399"/>
                  <a:pt x="30662" y="104369"/>
                </a:cubicBezTo>
                <a:cubicBezTo>
                  <a:pt x="30630" y="104277"/>
                  <a:pt x="30640" y="104246"/>
                  <a:pt x="30671" y="104246"/>
                </a:cubicBezTo>
                <a:cubicBezTo>
                  <a:pt x="30732" y="104246"/>
                  <a:pt x="30878" y="104369"/>
                  <a:pt x="30938" y="104369"/>
                </a:cubicBezTo>
                <a:cubicBezTo>
                  <a:pt x="31124" y="104279"/>
                  <a:pt x="31311" y="104093"/>
                  <a:pt x="31408" y="103907"/>
                </a:cubicBezTo>
                <a:cubicBezTo>
                  <a:pt x="31384" y="103837"/>
                  <a:pt x="31361" y="103813"/>
                  <a:pt x="31338" y="103813"/>
                </a:cubicBezTo>
                <a:cubicBezTo>
                  <a:pt x="31283" y="103813"/>
                  <a:pt x="31230" y="103952"/>
                  <a:pt x="31174" y="103952"/>
                </a:cubicBezTo>
                <a:cubicBezTo>
                  <a:pt x="31158" y="103952"/>
                  <a:pt x="31141" y="103939"/>
                  <a:pt x="31124" y="103907"/>
                </a:cubicBezTo>
                <a:lnTo>
                  <a:pt x="31124" y="103534"/>
                </a:lnTo>
                <a:cubicBezTo>
                  <a:pt x="31148" y="103556"/>
                  <a:pt x="31172" y="103567"/>
                  <a:pt x="31194" y="103567"/>
                </a:cubicBezTo>
                <a:cubicBezTo>
                  <a:pt x="31260" y="103567"/>
                  <a:pt x="31311" y="103464"/>
                  <a:pt x="31311" y="103250"/>
                </a:cubicBezTo>
                <a:lnTo>
                  <a:pt x="31311" y="103250"/>
                </a:lnTo>
                <a:cubicBezTo>
                  <a:pt x="31256" y="103279"/>
                  <a:pt x="31217" y="103291"/>
                  <a:pt x="31187" y="103291"/>
                </a:cubicBezTo>
                <a:cubicBezTo>
                  <a:pt x="31116" y="103291"/>
                  <a:pt x="31098" y="103224"/>
                  <a:pt x="31035" y="103161"/>
                </a:cubicBezTo>
                <a:cubicBezTo>
                  <a:pt x="31097" y="102963"/>
                  <a:pt x="31207" y="102721"/>
                  <a:pt x="31301" y="102721"/>
                </a:cubicBezTo>
                <a:cubicBezTo>
                  <a:pt x="31341" y="102721"/>
                  <a:pt x="31378" y="102766"/>
                  <a:pt x="31408" y="102878"/>
                </a:cubicBezTo>
                <a:cubicBezTo>
                  <a:pt x="31497" y="102602"/>
                  <a:pt x="31683" y="102691"/>
                  <a:pt x="31870" y="102602"/>
                </a:cubicBezTo>
                <a:cubicBezTo>
                  <a:pt x="31780" y="102229"/>
                  <a:pt x="32056" y="102319"/>
                  <a:pt x="32153" y="102229"/>
                </a:cubicBezTo>
                <a:cubicBezTo>
                  <a:pt x="32242" y="101946"/>
                  <a:pt x="32153" y="101759"/>
                  <a:pt x="32339" y="101670"/>
                </a:cubicBezTo>
                <a:cubicBezTo>
                  <a:pt x="32317" y="101647"/>
                  <a:pt x="32299" y="101640"/>
                  <a:pt x="32285" y="101640"/>
                </a:cubicBezTo>
                <a:cubicBezTo>
                  <a:pt x="32260" y="101640"/>
                  <a:pt x="32244" y="101660"/>
                  <a:pt x="32225" y="101660"/>
                </a:cubicBezTo>
                <a:cubicBezTo>
                  <a:pt x="32207" y="101660"/>
                  <a:pt x="32186" y="101642"/>
                  <a:pt x="32153" y="101573"/>
                </a:cubicBezTo>
                <a:cubicBezTo>
                  <a:pt x="32242" y="101297"/>
                  <a:pt x="32242" y="100925"/>
                  <a:pt x="32429" y="100925"/>
                </a:cubicBezTo>
                <a:cubicBezTo>
                  <a:pt x="32429" y="101014"/>
                  <a:pt x="32429" y="101014"/>
                  <a:pt x="32339" y="101111"/>
                </a:cubicBezTo>
                <a:cubicBezTo>
                  <a:pt x="32526" y="101111"/>
                  <a:pt x="32615" y="100925"/>
                  <a:pt x="32615" y="100738"/>
                </a:cubicBezTo>
                <a:cubicBezTo>
                  <a:pt x="32648" y="100800"/>
                  <a:pt x="32669" y="100821"/>
                  <a:pt x="32687" y="100821"/>
                </a:cubicBezTo>
                <a:cubicBezTo>
                  <a:pt x="32722" y="100821"/>
                  <a:pt x="32742" y="100738"/>
                  <a:pt x="32802" y="100738"/>
                </a:cubicBezTo>
                <a:cubicBezTo>
                  <a:pt x="32898" y="100641"/>
                  <a:pt x="33085" y="100828"/>
                  <a:pt x="33085" y="100455"/>
                </a:cubicBezTo>
                <a:cubicBezTo>
                  <a:pt x="33085" y="100394"/>
                  <a:pt x="33065" y="100383"/>
                  <a:pt x="33039" y="100383"/>
                </a:cubicBezTo>
                <a:cubicBezTo>
                  <a:pt x="33024" y="100383"/>
                  <a:pt x="33006" y="100387"/>
                  <a:pt x="32989" y="100387"/>
                </a:cubicBezTo>
                <a:cubicBezTo>
                  <a:pt x="32943" y="100387"/>
                  <a:pt x="32898" y="100362"/>
                  <a:pt x="32898" y="100179"/>
                </a:cubicBezTo>
                <a:cubicBezTo>
                  <a:pt x="32918" y="100138"/>
                  <a:pt x="32938" y="100124"/>
                  <a:pt x="32957" y="100124"/>
                </a:cubicBezTo>
                <a:cubicBezTo>
                  <a:pt x="33000" y="100124"/>
                  <a:pt x="33038" y="100193"/>
                  <a:pt x="33062" y="100193"/>
                </a:cubicBezTo>
                <a:cubicBezTo>
                  <a:pt x="33076" y="100193"/>
                  <a:pt x="33085" y="100167"/>
                  <a:pt x="33085" y="100082"/>
                </a:cubicBezTo>
                <a:cubicBezTo>
                  <a:pt x="33053" y="100022"/>
                  <a:pt x="33012" y="100011"/>
                  <a:pt x="32972" y="100011"/>
                </a:cubicBezTo>
                <a:cubicBezTo>
                  <a:pt x="32948" y="100011"/>
                  <a:pt x="32925" y="100014"/>
                  <a:pt x="32904" y="100014"/>
                </a:cubicBezTo>
                <a:cubicBezTo>
                  <a:pt x="32846" y="100014"/>
                  <a:pt x="32802" y="99989"/>
                  <a:pt x="32802" y="99806"/>
                </a:cubicBezTo>
                <a:lnTo>
                  <a:pt x="32898" y="99806"/>
                </a:lnTo>
                <a:cubicBezTo>
                  <a:pt x="32898" y="99620"/>
                  <a:pt x="32802" y="99620"/>
                  <a:pt x="32898" y="99337"/>
                </a:cubicBezTo>
                <a:lnTo>
                  <a:pt x="32898" y="99337"/>
                </a:lnTo>
                <a:cubicBezTo>
                  <a:pt x="32876" y="99359"/>
                  <a:pt x="32853" y="99367"/>
                  <a:pt x="32834" y="99367"/>
                </a:cubicBezTo>
                <a:cubicBezTo>
                  <a:pt x="32801" y="99367"/>
                  <a:pt x="32775" y="99347"/>
                  <a:pt x="32767" y="99347"/>
                </a:cubicBezTo>
                <a:cubicBezTo>
                  <a:pt x="32760" y="99347"/>
                  <a:pt x="32768" y="99364"/>
                  <a:pt x="32802" y="99434"/>
                </a:cubicBezTo>
                <a:lnTo>
                  <a:pt x="32802" y="99620"/>
                </a:lnTo>
                <a:cubicBezTo>
                  <a:pt x="32802" y="99650"/>
                  <a:pt x="32781" y="99660"/>
                  <a:pt x="32750" y="99660"/>
                </a:cubicBezTo>
                <a:cubicBezTo>
                  <a:pt x="32688" y="99660"/>
                  <a:pt x="32585" y="99620"/>
                  <a:pt x="32526" y="99620"/>
                </a:cubicBezTo>
                <a:cubicBezTo>
                  <a:pt x="32712" y="99150"/>
                  <a:pt x="33085" y="99150"/>
                  <a:pt x="33271" y="99150"/>
                </a:cubicBezTo>
                <a:lnTo>
                  <a:pt x="33271" y="98964"/>
                </a:lnTo>
                <a:cubicBezTo>
                  <a:pt x="33174" y="98964"/>
                  <a:pt x="33085" y="98778"/>
                  <a:pt x="33085" y="98688"/>
                </a:cubicBezTo>
                <a:cubicBezTo>
                  <a:pt x="33140" y="98578"/>
                  <a:pt x="33170" y="98541"/>
                  <a:pt x="33191" y="98541"/>
                </a:cubicBezTo>
                <a:cubicBezTo>
                  <a:pt x="33232" y="98541"/>
                  <a:pt x="33231" y="98700"/>
                  <a:pt x="33316" y="98700"/>
                </a:cubicBezTo>
                <a:cubicBezTo>
                  <a:pt x="33329" y="98700"/>
                  <a:pt x="33344" y="98696"/>
                  <a:pt x="33361" y="98688"/>
                </a:cubicBezTo>
                <a:cubicBezTo>
                  <a:pt x="33271" y="98591"/>
                  <a:pt x="33271" y="98502"/>
                  <a:pt x="33271" y="98315"/>
                </a:cubicBezTo>
                <a:cubicBezTo>
                  <a:pt x="33143" y="98248"/>
                  <a:pt x="33014" y="98139"/>
                  <a:pt x="32885" y="98139"/>
                </a:cubicBezTo>
                <a:cubicBezTo>
                  <a:pt x="32827" y="98139"/>
                  <a:pt x="32770" y="98161"/>
                  <a:pt x="32712" y="98218"/>
                </a:cubicBezTo>
                <a:cubicBezTo>
                  <a:pt x="32678" y="98023"/>
                  <a:pt x="32623" y="97987"/>
                  <a:pt x="32561" y="97987"/>
                </a:cubicBezTo>
                <a:cubicBezTo>
                  <a:pt x="32524" y="97987"/>
                  <a:pt x="32485" y="98000"/>
                  <a:pt x="32446" y="98000"/>
                </a:cubicBezTo>
                <a:cubicBezTo>
                  <a:pt x="32364" y="98000"/>
                  <a:pt x="32286" y="97941"/>
                  <a:pt x="32242" y="97570"/>
                </a:cubicBezTo>
                <a:cubicBezTo>
                  <a:pt x="32153" y="97570"/>
                  <a:pt x="32242" y="97943"/>
                  <a:pt x="32153" y="97943"/>
                </a:cubicBezTo>
                <a:cubicBezTo>
                  <a:pt x="32056" y="97846"/>
                  <a:pt x="32056" y="97659"/>
                  <a:pt x="31967" y="97570"/>
                </a:cubicBezTo>
                <a:cubicBezTo>
                  <a:pt x="31931" y="97671"/>
                  <a:pt x="31897" y="97710"/>
                  <a:pt x="31863" y="97710"/>
                </a:cubicBezTo>
                <a:cubicBezTo>
                  <a:pt x="31803" y="97710"/>
                  <a:pt x="31745" y="97591"/>
                  <a:pt x="31683" y="97473"/>
                </a:cubicBezTo>
                <a:cubicBezTo>
                  <a:pt x="31780" y="97473"/>
                  <a:pt x="31780" y="97287"/>
                  <a:pt x="31780" y="97287"/>
                </a:cubicBezTo>
                <a:cubicBezTo>
                  <a:pt x="31825" y="97380"/>
                  <a:pt x="31894" y="97426"/>
                  <a:pt x="31964" y="97426"/>
                </a:cubicBezTo>
                <a:cubicBezTo>
                  <a:pt x="32034" y="97426"/>
                  <a:pt x="32105" y="97380"/>
                  <a:pt x="32153" y="97287"/>
                </a:cubicBezTo>
                <a:cubicBezTo>
                  <a:pt x="32029" y="97287"/>
                  <a:pt x="31905" y="97204"/>
                  <a:pt x="31807" y="97204"/>
                </a:cubicBezTo>
                <a:cubicBezTo>
                  <a:pt x="31758" y="97204"/>
                  <a:pt x="31716" y="97224"/>
                  <a:pt x="31683" y="97287"/>
                </a:cubicBezTo>
                <a:lnTo>
                  <a:pt x="31683" y="97383"/>
                </a:lnTo>
                <a:cubicBezTo>
                  <a:pt x="31683" y="97383"/>
                  <a:pt x="31683" y="97501"/>
                  <a:pt x="31639" y="97501"/>
                </a:cubicBezTo>
                <a:cubicBezTo>
                  <a:pt x="31627" y="97501"/>
                  <a:pt x="31612" y="97493"/>
                  <a:pt x="31594" y="97473"/>
                </a:cubicBezTo>
                <a:cubicBezTo>
                  <a:pt x="31594" y="97383"/>
                  <a:pt x="31683" y="97287"/>
                  <a:pt x="31594" y="97287"/>
                </a:cubicBezTo>
                <a:cubicBezTo>
                  <a:pt x="31594" y="97383"/>
                  <a:pt x="31497" y="97473"/>
                  <a:pt x="31497" y="97473"/>
                </a:cubicBezTo>
                <a:cubicBezTo>
                  <a:pt x="31383" y="97359"/>
                  <a:pt x="31268" y="97281"/>
                  <a:pt x="31176" y="97281"/>
                </a:cubicBezTo>
                <a:cubicBezTo>
                  <a:pt x="31118" y="97281"/>
                  <a:pt x="31069" y="97311"/>
                  <a:pt x="31035" y="97383"/>
                </a:cubicBezTo>
                <a:cubicBezTo>
                  <a:pt x="30965" y="97174"/>
                  <a:pt x="30855" y="97148"/>
                  <a:pt x="30745" y="97148"/>
                </a:cubicBezTo>
                <a:cubicBezTo>
                  <a:pt x="30709" y="97148"/>
                  <a:pt x="30672" y="97150"/>
                  <a:pt x="30637" y="97150"/>
                </a:cubicBezTo>
                <a:cubicBezTo>
                  <a:pt x="30496" y="97150"/>
                  <a:pt x="30379" y="97104"/>
                  <a:pt x="30379" y="96638"/>
                </a:cubicBezTo>
                <a:cubicBezTo>
                  <a:pt x="30295" y="96721"/>
                  <a:pt x="30212" y="96768"/>
                  <a:pt x="30128" y="96768"/>
                </a:cubicBezTo>
                <a:cubicBezTo>
                  <a:pt x="30025" y="96768"/>
                  <a:pt x="29923" y="96697"/>
                  <a:pt x="29820" y="96541"/>
                </a:cubicBezTo>
                <a:lnTo>
                  <a:pt x="29820" y="96727"/>
                </a:lnTo>
                <a:cubicBezTo>
                  <a:pt x="29769" y="96601"/>
                  <a:pt x="29711" y="96558"/>
                  <a:pt x="29650" y="96558"/>
                </a:cubicBezTo>
                <a:cubicBezTo>
                  <a:pt x="29518" y="96558"/>
                  <a:pt x="29372" y="96762"/>
                  <a:pt x="29249" y="96762"/>
                </a:cubicBezTo>
                <a:cubicBezTo>
                  <a:pt x="29222" y="96762"/>
                  <a:pt x="29196" y="96752"/>
                  <a:pt x="29171" y="96727"/>
                </a:cubicBezTo>
                <a:cubicBezTo>
                  <a:pt x="29171" y="96637"/>
                  <a:pt x="29191" y="96616"/>
                  <a:pt x="29215" y="96616"/>
                </a:cubicBezTo>
                <a:cubicBezTo>
                  <a:pt x="29234" y="96616"/>
                  <a:pt x="29256" y="96630"/>
                  <a:pt x="29271" y="96630"/>
                </a:cubicBezTo>
                <a:cubicBezTo>
                  <a:pt x="29293" y="96630"/>
                  <a:pt x="29299" y="96600"/>
                  <a:pt x="29260" y="96452"/>
                </a:cubicBezTo>
                <a:cubicBezTo>
                  <a:pt x="29206" y="96506"/>
                  <a:pt x="29151" y="96528"/>
                  <a:pt x="29097" y="96528"/>
                </a:cubicBezTo>
                <a:cubicBezTo>
                  <a:pt x="28876" y="96528"/>
                  <a:pt x="28665" y="96168"/>
                  <a:pt x="28515" y="96168"/>
                </a:cubicBezTo>
                <a:cubicBezTo>
                  <a:pt x="28515" y="96079"/>
                  <a:pt x="28612" y="96168"/>
                  <a:pt x="28612" y="95892"/>
                </a:cubicBezTo>
                <a:cubicBezTo>
                  <a:pt x="28547" y="95892"/>
                  <a:pt x="28486" y="95849"/>
                  <a:pt x="28424" y="95849"/>
                </a:cubicBezTo>
                <a:cubicBezTo>
                  <a:pt x="28392" y="95849"/>
                  <a:pt x="28361" y="95860"/>
                  <a:pt x="28329" y="95892"/>
                </a:cubicBezTo>
                <a:cubicBezTo>
                  <a:pt x="28239" y="95796"/>
                  <a:pt x="28239" y="95796"/>
                  <a:pt x="28239" y="95609"/>
                </a:cubicBezTo>
                <a:cubicBezTo>
                  <a:pt x="28216" y="95653"/>
                  <a:pt x="28189" y="95671"/>
                  <a:pt x="28157" y="95671"/>
                </a:cubicBezTo>
                <a:cubicBezTo>
                  <a:pt x="28055" y="95671"/>
                  <a:pt x="27912" y="95476"/>
                  <a:pt x="27770" y="95333"/>
                </a:cubicBezTo>
                <a:lnTo>
                  <a:pt x="27770" y="95333"/>
                </a:lnTo>
                <a:cubicBezTo>
                  <a:pt x="27770" y="95520"/>
                  <a:pt x="27866" y="95609"/>
                  <a:pt x="27770" y="95609"/>
                </a:cubicBezTo>
                <a:lnTo>
                  <a:pt x="27680" y="95706"/>
                </a:lnTo>
                <a:lnTo>
                  <a:pt x="27680" y="95333"/>
                </a:lnTo>
                <a:cubicBezTo>
                  <a:pt x="27494" y="95520"/>
                  <a:pt x="27210" y="95333"/>
                  <a:pt x="27121" y="95609"/>
                </a:cubicBezTo>
                <a:cubicBezTo>
                  <a:pt x="27121" y="95492"/>
                  <a:pt x="27103" y="95458"/>
                  <a:pt x="27083" y="95458"/>
                </a:cubicBezTo>
                <a:cubicBezTo>
                  <a:pt x="27056" y="95458"/>
                  <a:pt x="27024" y="95520"/>
                  <a:pt x="27024" y="95520"/>
                </a:cubicBezTo>
                <a:lnTo>
                  <a:pt x="27024" y="95423"/>
                </a:lnTo>
                <a:cubicBezTo>
                  <a:pt x="26945" y="95344"/>
                  <a:pt x="26854" y="95315"/>
                  <a:pt x="26759" y="95315"/>
                </a:cubicBezTo>
                <a:cubicBezTo>
                  <a:pt x="26497" y="95315"/>
                  <a:pt x="26203" y="95530"/>
                  <a:pt x="26033" y="95530"/>
                </a:cubicBezTo>
                <a:cubicBezTo>
                  <a:pt x="25971" y="95530"/>
                  <a:pt x="25926" y="95502"/>
                  <a:pt x="25906" y="95423"/>
                </a:cubicBezTo>
                <a:cubicBezTo>
                  <a:pt x="25906" y="95494"/>
                  <a:pt x="25858" y="95714"/>
                  <a:pt x="25794" y="95714"/>
                </a:cubicBezTo>
                <a:cubicBezTo>
                  <a:pt x="25770" y="95714"/>
                  <a:pt x="25745" y="95685"/>
                  <a:pt x="25719" y="95609"/>
                </a:cubicBezTo>
                <a:lnTo>
                  <a:pt x="25719" y="95333"/>
                </a:lnTo>
                <a:cubicBezTo>
                  <a:pt x="25550" y="95402"/>
                  <a:pt x="25367" y="95420"/>
                  <a:pt x="25171" y="95420"/>
                </a:cubicBezTo>
                <a:cubicBezTo>
                  <a:pt x="24950" y="95420"/>
                  <a:pt x="24712" y="95397"/>
                  <a:pt x="24457" y="95397"/>
                </a:cubicBezTo>
                <a:cubicBezTo>
                  <a:pt x="24324" y="95397"/>
                  <a:pt x="24185" y="95403"/>
                  <a:pt x="24042" y="95423"/>
                </a:cubicBezTo>
                <a:cubicBezTo>
                  <a:pt x="24042" y="95423"/>
                  <a:pt x="24139" y="95423"/>
                  <a:pt x="24139" y="95520"/>
                </a:cubicBezTo>
                <a:cubicBezTo>
                  <a:pt x="23911" y="95442"/>
                  <a:pt x="23746" y="95306"/>
                  <a:pt x="23594" y="95306"/>
                </a:cubicBezTo>
                <a:cubicBezTo>
                  <a:pt x="23556" y="95306"/>
                  <a:pt x="23520" y="95314"/>
                  <a:pt x="23483" y="95333"/>
                </a:cubicBezTo>
                <a:cubicBezTo>
                  <a:pt x="23421" y="95301"/>
                  <a:pt x="23328" y="95290"/>
                  <a:pt x="23228" y="95290"/>
                </a:cubicBezTo>
                <a:cubicBezTo>
                  <a:pt x="23029" y="95290"/>
                  <a:pt x="22802" y="95333"/>
                  <a:pt x="22737" y="95333"/>
                </a:cubicBezTo>
                <a:cubicBezTo>
                  <a:pt x="22737" y="95352"/>
                  <a:pt x="22742" y="95372"/>
                  <a:pt x="22749" y="95391"/>
                </a:cubicBezTo>
                <a:lnTo>
                  <a:pt x="22749" y="95391"/>
                </a:lnTo>
                <a:cubicBezTo>
                  <a:pt x="22589" y="95174"/>
                  <a:pt x="22457" y="95139"/>
                  <a:pt x="22312" y="95139"/>
                </a:cubicBezTo>
                <a:cubicBezTo>
                  <a:pt x="22242" y="95139"/>
                  <a:pt x="22169" y="95147"/>
                  <a:pt x="22089" y="95147"/>
                </a:cubicBezTo>
                <a:cubicBezTo>
                  <a:pt x="22040" y="94961"/>
                  <a:pt x="21970" y="94867"/>
                  <a:pt x="21911" y="94867"/>
                </a:cubicBezTo>
                <a:cubicBezTo>
                  <a:pt x="21852" y="94867"/>
                  <a:pt x="21806" y="94961"/>
                  <a:pt x="21806" y="95147"/>
                </a:cubicBezTo>
                <a:cubicBezTo>
                  <a:pt x="21834" y="95173"/>
                  <a:pt x="21854" y="95184"/>
                  <a:pt x="21868" y="95184"/>
                </a:cubicBezTo>
                <a:cubicBezTo>
                  <a:pt x="21903" y="95184"/>
                  <a:pt x="21903" y="95119"/>
                  <a:pt x="21903" y="95050"/>
                </a:cubicBezTo>
                <a:cubicBezTo>
                  <a:pt x="21992" y="95147"/>
                  <a:pt x="22089" y="95050"/>
                  <a:pt x="21992" y="95333"/>
                </a:cubicBezTo>
                <a:cubicBezTo>
                  <a:pt x="21963" y="95333"/>
                  <a:pt x="21904" y="95343"/>
                  <a:pt x="21844" y="95343"/>
                </a:cubicBezTo>
                <a:cubicBezTo>
                  <a:pt x="21720" y="95343"/>
                  <a:pt x="21590" y="95302"/>
                  <a:pt x="21716" y="95050"/>
                </a:cubicBezTo>
                <a:lnTo>
                  <a:pt x="21716" y="95050"/>
                </a:lnTo>
                <a:cubicBezTo>
                  <a:pt x="21642" y="95148"/>
                  <a:pt x="21581" y="95181"/>
                  <a:pt x="21527" y="95181"/>
                </a:cubicBezTo>
                <a:cubicBezTo>
                  <a:pt x="21404" y="95181"/>
                  <a:pt x="21314" y="95011"/>
                  <a:pt x="21176" y="95011"/>
                </a:cubicBezTo>
                <a:cubicBezTo>
                  <a:pt x="21141" y="95011"/>
                  <a:pt x="21103" y="95022"/>
                  <a:pt x="21060" y="95050"/>
                </a:cubicBezTo>
                <a:cubicBezTo>
                  <a:pt x="21023" y="94740"/>
                  <a:pt x="20937" y="94672"/>
                  <a:pt x="20849" y="94672"/>
                </a:cubicBezTo>
                <a:cubicBezTo>
                  <a:pt x="20781" y="94672"/>
                  <a:pt x="20712" y="94713"/>
                  <a:pt x="20663" y="94713"/>
                </a:cubicBezTo>
                <a:cubicBezTo>
                  <a:pt x="20624" y="94713"/>
                  <a:pt x="20598" y="94686"/>
                  <a:pt x="20598" y="94588"/>
                </a:cubicBezTo>
                <a:cubicBezTo>
                  <a:pt x="20564" y="94653"/>
                  <a:pt x="20531" y="94684"/>
                  <a:pt x="20498" y="94684"/>
                </a:cubicBezTo>
                <a:cubicBezTo>
                  <a:pt x="20437" y="94684"/>
                  <a:pt x="20377" y="94580"/>
                  <a:pt x="20315" y="94401"/>
                </a:cubicBezTo>
                <a:cubicBezTo>
                  <a:pt x="20408" y="94308"/>
                  <a:pt x="20479" y="94308"/>
                  <a:pt x="20549" y="94308"/>
                </a:cubicBezTo>
                <a:cubicBezTo>
                  <a:pt x="20620" y="94308"/>
                  <a:pt x="20691" y="94308"/>
                  <a:pt x="20784" y="94215"/>
                </a:cubicBezTo>
                <a:cubicBezTo>
                  <a:pt x="20687" y="94215"/>
                  <a:pt x="20598" y="94215"/>
                  <a:pt x="20598" y="94029"/>
                </a:cubicBezTo>
                <a:cubicBezTo>
                  <a:pt x="20549" y="94167"/>
                  <a:pt x="20503" y="94236"/>
                  <a:pt x="20456" y="94236"/>
                </a:cubicBezTo>
                <a:cubicBezTo>
                  <a:pt x="20410" y="94236"/>
                  <a:pt x="20363" y="94167"/>
                  <a:pt x="20315" y="94029"/>
                </a:cubicBezTo>
                <a:cubicBezTo>
                  <a:pt x="20315" y="94169"/>
                  <a:pt x="20302" y="94216"/>
                  <a:pt x="20286" y="94216"/>
                </a:cubicBezTo>
                <a:cubicBezTo>
                  <a:pt x="20260" y="94216"/>
                  <a:pt x="20225" y="94085"/>
                  <a:pt x="20225" y="94029"/>
                </a:cubicBezTo>
                <a:lnTo>
                  <a:pt x="20225" y="94029"/>
                </a:lnTo>
                <a:cubicBezTo>
                  <a:pt x="20225" y="94305"/>
                  <a:pt x="20315" y="94118"/>
                  <a:pt x="20225" y="94401"/>
                </a:cubicBezTo>
                <a:cubicBezTo>
                  <a:pt x="20199" y="94425"/>
                  <a:pt x="20167" y="94436"/>
                  <a:pt x="20130" y="94436"/>
                </a:cubicBezTo>
                <a:cubicBezTo>
                  <a:pt x="20029" y="94436"/>
                  <a:pt x="19892" y="94352"/>
                  <a:pt x="19755" y="94215"/>
                </a:cubicBezTo>
                <a:cubicBezTo>
                  <a:pt x="19685" y="94286"/>
                  <a:pt x="19629" y="94316"/>
                  <a:pt x="19580" y="94316"/>
                </a:cubicBezTo>
                <a:cubicBezTo>
                  <a:pt x="19500" y="94316"/>
                  <a:pt x="19443" y="94234"/>
                  <a:pt x="19383" y="94118"/>
                </a:cubicBezTo>
                <a:cubicBezTo>
                  <a:pt x="19383" y="94118"/>
                  <a:pt x="19569" y="94118"/>
                  <a:pt x="19480" y="94029"/>
                </a:cubicBezTo>
                <a:cubicBezTo>
                  <a:pt x="19461" y="94010"/>
                  <a:pt x="19445" y="94002"/>
                  <a:pt x="19432" y="94002"/>
                </a:cubicBezTo>
                <a:cubicBezTo>
                  <a:pt x="19379" y="94002"/>
                  <a:pt x="19365" y="94137"/>
                  <a:pt x="19293" y="94215"/>
                </a:cubicBezTo>
                <a:cubicBezTo>
                  <a:pt x="19107" y="93656"/>
                  <a:pt x="18921" y="93842"/>
                  <a:pt x="18734" y="93745"/>
                </a:cubicBezTo>
                <a:cubicBezTo>
                  <a:pt x="18637" y="93932"/>
                  <a:pt x="18548" y="93932"/>
                  <a:pt x="18451" y="93932"/>
                </a:cubicBezTo>
                <a:lnTo>
                  <a:pt x="18451" y="93745"/>
                </a:lnTo>
                <a:cubicBezTo>
                  <a:pt x="18361" y="93559"/>
                  <a:pt x="18451" y="93656"/>
                  <a:pt x="18451" y="93470"/>
                </a:cubicBezTo>
                <a:cubicBezTo>
                  <a:pt x="18361" y="93373"/>
                  <a:pt x="18175" y="93559"/>
                  <a:pt x="18078" y="93186"/>
                </a:cubicBezTo>
                <a:cubicBezTo>
                  <a:pt x="18030" y="93286"/>
                  <a:pt x="17954" y="93386"/>
                  <a:pt x="17879" y="93386"/>
                </a:cubicBezTo>
                <a:cubicBezTo>
                  <a:pt x="17815" y="93386"/>
                  <a:pt x="17750" y="93311"/>
                  <a:pt x="17705" y="93097"/>
                </a:cubicBezTo>
                <a:cubicBezTo>
                  <a:pt x="17812" y="93041"/>
                  <a:pt x="17890" y="92988"/>
                  <a:pt x="17953" y="92988"/>
                </a:cubicBezTo>
                <a:cubicBezTo>
                  <a:pt x="18001" y="92988"/>
                  <a:pt x="18040" y="93017"/>
                  <a:pt x="18078" y="93097"/>
                </a:cubicBezTo>
                <a:cubicBezTo>
                  <a:pt x="18078" y="92989"/>
                  <a:pt x="18146" y="92976"/>
                  <a:pt x="18225" y="92976"/>
                </a:cubicBezTo>
                <a:cubicBezTo>
                  <a:pt x="18250" y="92976"/>
                  <a:pt x="18276" y="92978"/>
                  <a:pt x="18301" y="92978"/>
                </a:cubicBezTo>
                <a:cubicBezTo>
                  <a:pt x="18406" y="92978"/>
                  <a:pt x="18499" y="92955"/>
                  <a:pt x="18451" y="92724"/>
                </a:cubicBezTo>
                <a:lnTo>
                  <a:pt x="18451" y="92724"/>
                </a:lnTo>
                <a:cubicBezTo>
                  <a:pt x="18548" y="92911"/>
                  <a:pt x="18548" y="93000"/>
                  <a:pt x="18548" y="93000"/>
                </a:cubicBezTo>
                <a:cubicBezTo>
                  <a:pt x="18637" y="92911"/>
                  <a:pt x="18637" y="92724"/>
                  <a:pt x="18734" y="92538"/>
                </a:cubicBezTo>
                <a:cubicBezTo>
                  <a:pt x="18734" y="92689"/>
                  <a:pt x="18741" y="92738"/>
                  <a:pt x="18752" y="92738"/>
                </a:cubicBezTo>
                <a:cubicBezTo>
                  <a:pt x="18773" y="92738"/>
                  <a:pt x="18810" y="92575"/>
                  <a:pt x="18854" y="92575"/>
                </a:cubicBezTo>
                <a:cubicBezTo>
                  <a:pt x="18875" y="92575"/>
                  <a:pt x="18898" y="92613"/>
                  <a:pt x="18921" y="92724"/>
                </a:cubicBezTo>
                <a:lnTo>
                  <a:pt x="18921" y="92538"/>
                </a:lnTo>
                <a:cubicBezTo>
                  <a:pt x="19010" y="92627"/>
                  <a:pt x="19010" y="92814"/>
                  <a:pt x="19107" y="92814"/>
                </a:cubicBezTo>
                <a:cubicBezTo>
                  <a:pt x="19271" y="92615"/>
                  <a:pt x="19447" y="92558"/>
                  <a:pt x="19628" y="92558"/>
                </a:cubicBezTo>
                <a:cubicBezTo>
                  <a:pt x="19876" y="92558"/>
                  <a:pt x="20132" y="92667"/>
                  <a:pt x="20374" y="92667"/>
                </a:cubicBezTo>
                <a:cubicBezTo>
                  <a:pt x="20450" y="92667"/>
                  <a:pt x="20525" y="92656"/>
                  <a:pt x="20598" y="92627"/>
                </a:cubicBezTo>
                <a:cubicBezTo>
                  <a:pt x="20501" y="92627"/>
                  <a:pt x="20412" y="92627"/>
                  <a:pt x="20315" y="92351"/>
                </a:cubicBezTo>
                <a:lnTo>
                  <a:pt x="20315" y="92351"/>
                </a:lnTo>
                <a:cubicBezTo>
                  <a:pt x="20315" y="92351"/>
                  <a:pt x="20358" y="92434"/>
                  <a:pt x="20386" y="92434"/>
                </a:cubicBezTo>
                <a:cubicBezTo>
                  <a:pt x="20401" y="92434"/>
                  <a:pt x="20412" y="92414"/>
                  <a:pt x="20412" y="92351"/>
                </a:cubicBezTo>
                <a:cubicBezTo>
                  <a:pt x="20412" y="92303"/>
                  <a:pt x="20387" y="92303"/>
                  <a:pt x="20363" y="92303"/>
                </a:cubicBezTo>
                <a:cubicBezTo>
                  <a:pt x="20339" y="92303"/>
                  <a:pt x="20315" y="92303"/>
                  <a:pt x="20315" y="92254"/>
                </a:cubicBezTo>
                <a:cubicBezTo>
                  <a:pt x="20334" y="92216"/>
                  <a:pt x="20354" y="92202"/>
                  <a:pt x="20373" y="92202"/>
                </a:cubicBezTo>
                <a:cubicBezTo>
                  <a:pt x="20438" y="92202"/>
                  <a:pt x="20501" y="92366"/>
                  <a:pt x="20566" y="92366"/>
                </a:cubicBezTo>
                <a:cubicBezTo>
                  <a:pt x="20577" y="92366"/>
                  <a:pt x="20587" y="92361"/>
                  <a:pt x="20598" y="92351"/>
                </a:cubicBezTo>
                <a:cubicBezTo>
                  <a:pt x="20412" y="92351"/>
                  <a:pt x="20598" y="92068"/>
                  <a:pt x="20598" y="92068"/>
                </a:cubicBezTo>
                <a:cubicBezTo>
                  <a:pt x="20575" y="92047"/>
                  <a:pt x="20552" y="92041"/>
                  <a:pt x="20531" y="92041"/>
                </a:cubicBezTo>
                <a:cubicBezTo>
                  <a:pt x="20508" y="92041"/>
                  <a:pt x="20486" y="92048"/>
                  <a:pt x="20468" y="92048"/>
                </a:cubicBezTo>
                <a:cubicBezTo>
                  <a:pt x="20434" y="92048"/>
                  <a:pt x="20412" y="92023"/>
                  <a:pt x="20412" y="91882"/>
                </a:cubicBezTo>
                <a:lnTo>
                  <a:pt x="20412" y="92165"/>
                </a:lnTo>
                <a:cubicBezTo>
                  <a:pt x="20412" y="92165"/>
                  <a:pt x="20412" y="91979"/>
                  <a:pt x="20315" y="91882"/>
                </a:cubicBezTo>
                <a:cubicBezTo>
                  <a:pt x="20188" y="92268"/>
                  <a:pt x="20021" y="92339"/>
                  <a:pt x="19842" y="92339"/>
                </a:cubicBezTo>
                <a:cubicBezTo>
                  <a:pt x="19736" y="92339"/>
                  <a:pt x="19625" y="92314"/>
                  <a:pt x="19516" y="92314"/>
                </a:cubicBezTo>
                <a:cubicBezTo>
                  <a:pt x="19406" y="92314"/>
                  <a:pt x="19298" y="92339"/>
                  <a:pt x="19196" y="92441"/>
                </a:cubicBezTo>
                <a:cubicBezTo>
                  <a:pt x="19196" y="92283"/>
                  <a:pt x="19180" y="92226"/>
                  <a:pt x="19162" y="92226"/>
                </a:cubicBezTo>
                <a:cubicBezTo>
                  <a:pt x="19137" y="92226"/>
                  <a:pt x="19107" y="92333"/>
                  <a:pt x="19107" y="92441"/>
                </a:cubicBezTo>
                <a:cubicBezTo>
                  <a:pt x="19010" y="92351"/>
                  <a:pt x="19010" y="92165"/>
                  <a:pt x="19010" y="91979"/>
                </a:cubicBezTo>
                <a:cubicBezTo>
                  <a:pt x="18975" y="92196"/>
                  <a:pt x="18911" y="92244"/>
                  <a:pt x="18841" y="92244"/>
                </a:cubicBezTo>
                <a:cubicBezTo>
                  <a:pt x="18784" y="92244"/>
                  <a:pt x="18722" y="92212"/>
                  <a:pt x="18669" y="92212"/>
                </a:cubicBezTo>
                <a:cubicBezTo>
                  <a:pt x="18618" y="92212"/>
                  <a:pt x="18574" y="92241"/>
                  <a:pt x="18548" y="92351"/>
                </a:cubicBezTo>
                <a:cubicBezTo>
                  <a:pt x="18491" y="92209"/>
                  <a:pt x="18426" y="92161"/>
                  <a:pt x="18357" y="92161"/>
                </a:cubicBezTo>
                <a:cubicBezTo>
                  <a:pt x="18217" y="92161"/>
                  <a:pt x="18062" y="92359"/>
                  <a:pt x="17939" y="92361"/>
                </a:cubicBezTo>
                <a:lnTo>
                  <a:pt x="17939" y="92361"/>
                </a:lnTo>
                <a:cubicBezTo>
                  <a:pt x="17926" y="92355"/>
                  <a:pt x="17911" y="92351"/>
                  <a:pt x="17892" y="92351"/>
                </a:cubicBezTo>
                <a:cubicBezTo>
                  <a:pt x="17906" y="92358"/>
                  <a:pt x="17921" y="92361"/>
                  <a:pt x="17936" y="92361"/>
                </a:cubicBezTo>
                <a:cubicBezTo>
                  <a:pt x="17937" y="92361"/>
                  <a:pt x="17938" y="92361"/>
                  <a:pt x="17939" y="92361"/>
                </a:cubicBezTo>
                <a:lnTo>
                  <a:pt x="17939" y="92361"/>
                </a:lnTo>
                <a:cubicBezTo>
                  <a:pt x="17989" y="92387"/>
                  <a:pt x="17989" y="92460"/>
                  <a:pt x="17989" y="92538"/>
                </a:cubicBezTo>
                <a:cubicBezTo>
                  <a:pt x="17941" y="92538"/>
                  <a:pt x="17896" y="92559"/>
                  <a:pt x="17861" y="92559"/>
                </a:cubicBezTo>
                <a:cubicBezTo>
                  <a:pt x="17826" y="92559"/>
                  <a:pt x="17802" y="92536"/>
                  <a:pt x="17802" y="92441"/>
                </a:cubicBezTo>
                <a:cubicBezTo>
                  <a:pt x="17802" y="92395"/>
                  <a:pt x="17802" y="92377"/>
                  <a:pt x="17804" y="92377"/>
                </a:cubicBezTo>
                <a:cubicBezTo>
                  <a:pt x="17808" y="92377"/>
                  <a:pt x="17824" y="92538"/>
                  <a:pt x="17892" y="92538"/>
                </a:cubicBezTo>
                <a:cubicBezTo>
                  <a:pt x="17815" y="92307"/>
                  <a:pt x="17738" y="92250"/>
                  <a:pt x="17654" y="92250"/>
                </a:cubicBezTo>
                <a:cubicBezTo>
                  <a:pt x="17574" y="92250"/>
                  <a:pt x="17489" y="92302"/>
                  <a:pt x="17392" y="92302"/>
                </a:cubicBezTo>
                <a:cubicBezTo>
                  <a:pt x="17345" y="92302"/>
                  <a:pt x="17296" y="92290"/>
                  <a:pt x="17243" y="92254"/>
                </a:cubicBezTo>
                <a:cubicBezTo>
                  <a:pt x="17243" y="92351"/>
                  <a:pt x="17146" y="92441"/>
                  <a:pt x="17146" y="92441"/>
                </a:cubicBezTo>
                <a:cubicBezTo>
                  <a:pt x="17146" y="92349"/>
                  <a:pt x="17101" y="92326"/>
                  <a:pt x="17045" y="92326"/>
                </a:cubicBezTo>
                <a:cubicBezTo>
                  <a:pt x="16987" y="92326"/>
                  <a:pt x="16916" y="92351"/>
                  <a:pt x="16870" y="92351"/>
                </a:cubicBezTo>
                <a:cubicBezTo>
                  <a:pt x="16870" y="92503"/>
                  <a:pt x="16870" y="92654"/>
                  <a:pt x="16819" y="92654"/>
                </a:cubicBezTo>
                <a:cubicBezTo>
                  <a:pt x="16807" y="92654"/>
                  <a:pt x="16792" y="92646"/>
                  <a:pt x="16774" y="92627"/>
                </a:cubicBezTo>
                <a:lnTo>
                  <a:pt x="16774" y="92627"/>
                </a:lnTo>
                <a:cubicBezTo>
                  <a:pt x="16831" y="92905"/>
                  <a:pt x="16920" y="92985"/>
                  <a:pt x="17001" y="92985"/>
                </a:cubicBezTo>
                <a:cubicBezTo>
                  <a:pt x="17057" y="92985"/>
                  <a:pt x="17110" y="92947"/>
                  <a:pt x="17146" y="92911"/>
                </a:cubicBezTo>
                <a:cubicBezTo>
                  <a:pt x="17146" y="93186"/>
                  <a:pt x="17243" y="93283"/>
                  <a:pt x="17146" y="93470"/>
                </a:cubicBezTo>
                <a:cubicBezTo>
                  <a:pt x="17102" y="93283"/>
                  <a:pt x="17008" y="93237"/>
                  <a:pt x="16915" y="93237"/>
                </a:cubicBezTo>
                <a:cubicBezTo>
                  <a:pt x="16822" y="93237"/>
                  <a:pt x="16729" y="93283"/>
                  <a:pt x="16684" y="93283"/>
                </a:cubicBezTo>
                <a:cubicBezTo>
                  <a:pt x="16684" y="93283"/>
                  <a:pt x="16774" y="93283"/>
                  <a:pt x="16774" y="93470"/>
                </a:cubicBezTo>
                <a:cubicBezTo>
                  <a:pt x="16714" y="93470"/>
                  <a:pt x="16651" y="93552"/>
                  <a:pt x="16589" y="93552"/>
                </a:cubicBezTo>
                <a:cubicBezTo>
                  <a:pt x="16558" y="93552"/>
                  <a:pt x="16528" y="93532"/>
                  <a:pt x="16498" y="93470"/>
                </a:cubicBezTo>
                <a:cubicBezTo>
                  <a:pt x="16557" y="93470"/>
                  <a:pt x="16577" y="93344"/>
                  <a:pt x="16613" y="93344"/>
                </a:cubicBezTo>
                <a:cubicBezTo>
                  <a:pt x="16630" y="93344"/>
                  <a:pt x="16652" y="93375"/>
                  <a:pt x="16684" y="93470"/>
                </a:cubicBezTo>
                <a:cubicBezTo>
                  <a:pt x="16587" y="93186"/>
                  <a:pt x="16587" y="93000"/>
                  <a:pt x="16498" y="92911"/>
                </a:cubicBezTo>
                <a:lnTo>
                  <a:pt x="16498" y="92911"/>
                </a:lnTo>
                <a:cubicBezTo>
                  <a:pt x="16498" y="93186"/>
                  <a:pt x="16587" y="93000"/>
                  <a:pt x="16498" y="93283"/>
                </a:cubicBezTo>
                <a:lnTo>
                  <a:pt x="16498" y="93373"/>
                </a:lnTo>
                <a:cubicBezTo>
                  <a:pt x="16449" y="93421"/>
                  <a:pt x="16403" y="93445"/>
                  <a:pt x="16345" y="93445"/>
                </a:cubicBezTo>
                <a:cubicBezTo>
                  <a:pt x="16287" y="93445"/>
                  <a:pt x="16218" y="93421"/>
                  <a:pt x="16125" y="93373"/>
                </a:cubicBezTo>
                <a:cubicBezTo>
                  <a:pt x="16162" y="93295"/>
                  <a:pt x="16201" y="93266"/>
                  <a:pt x="16247" y="93266"/>
                </a:cubicBezTo>
                <a:cubicBezTo>
                  <a:pt x="16311" y="93266"/>
                  <a:pt x="16389" y="93321"/>
                  <a:pt x="16498" y="93373"/>
                </a:cubicBezTo>
                <a:cubicBezTo>
                  <a:pt x="16498" y="93186"/>
                  <a:pt x="16214" y="93283"/>
                  <a:pt x="16311" y="93000"/>
                </a:cubicBezTo>
                <a:lnTo>
                  <a:pt x="16311" y="93000"/>
                </a:lnTo>
                <a:cubicBezTo>
                  <a:pt x="16249" y="93063"/>
                  <a:pt x="16186" y="93094"/>
                  <a:pt x="16127" y="93094"/>
                </a:cubicBezTo>
                <a:cubicBezTo>
                  <a:pt x="16010" y="93094"/>
                  <a:pt x="15906" y="92972"/>
                  <a:pt x="15842" y="92724"/>
                </a:cubicBezTo>
                <a:cubicBezTo>
                  <a:pt x="15710" y="92856"/>
                  <a:pt x="15533" y="92988"/>
                  <a:pt x="15375" y="92988"/>
                </a:cubicBezTo>
                <a:cubicBezTo>
                  <a:pt x="15310" y="92988"/>
                  <a:pt x="15248" y="92965"/>
                  <a:pt x="15193" y="92911"/>
                </a:cubicBezTo>
                <a:cubicBezTo>
                  <a:pt x="15096" y="92814"/>
                  <a:pt x="15193" y="92627"/>
                  <a:pt x="15096" y="92627"/>
                </a:cubicBezTo>
                <a:cubicBezTo>
                  <a:pt x="15096" y="92814"/>
                  <a:pt x="15007" y="92814"/>
                  <a:pt x="15007" y="92911"/>
                </a:cubicBezTo>
                <a:cubicBezTo>
                  <a:pt x="15007" y="92858"/>
                  <a:pt x="15007" y="92842"/>
                  <a:pt x="15005" y="92842"/>
                </a:cubicBezTo>
                <a:cubicBezTo>
                  <a:pt x="15001" y="92842"/>
                  <a:pt x="14993" y="92882"/>
                  <a:pt x="14971" y="92882"/>
                </a:cubicBezTo>
                <a:cubicBezTo>
                  <a:pt x="14960" y="92882"/>
                  <a:pt x="14947" y="92873"/>
                  <a:pt x="14930" y="92848"/>
                </a:cubicBezTo>
                <a:lnTo>
                  <a:pt x="14930" y="92848"/>
                </a:lnTo>
                <a:cubicBezTo>
                  <a:pt x="14924" y="92867"/>
                  <a:pt x="14918" y="92887"/>
                  <a:pt x="14910" y="92911"/>
                </a:cubicBezTo>
                <a:cubicBezTo>
                  <a:pt x="14910" y="92911"/>
                  <a:pt x="14910" y="93000"/>
                  <a:pt x="14820" y="93000"/>
                </a:cubicBezTo>
                <a:cubicBezTo>
                  <a:pt x="14800" y="92942"/>
                  <a:pt x="14780" y="92921"/>
                  <a:pt x="14760" y="92921"/>
                </a:cubicBezTo>
                <a:cubicBezTo>
                  <a:pt x="14703" y="92921"/>
                  <a:pt x="14641" y="93083"/>
                  <a:pt x="14555" y="93083"/>
                </a:cubicBezTo>
                <a:cubicBezTo>
                  <a:pt x="14523" y="93083"/>
                  <a:pt x="14487" y="93060"/>
                  <a:pt x="14448" y="93000"/>
                </a:cubicBezTo>
                <a:cubicBezTo>
                  <a:pt x="14448" y="92911"/>
                  <a:pt x="14537" y="92814"/>
                  <a:pt x="14448" y="92724"/>
                </a:cubicBezTo>
                <a:cubicBezTo>
                  <a:pt x="14448" y="92724"/>
                  <a:pt x="14448" y="93000"/>
                  <a:pt x="14351" y="93097"/>
                </a:cubicBezTo>
                <a:lnTo>
                  <a:pt x="14351" y="92814"/>
                </a:lnTo>
                <a:cubicBezTo>
                  <a:pt x="14321" y="93000"/>
                  <a:pt x="14270" y="93062"/>
                  <a:pt x="14214" y="93062"/>
                </a:cubicBezTo>
                <a:cubicBezTo>
                  <a:pt x="14104" y="93062"/>
                  <a:pt x="13978" y="92814"/>
                  <a:pt x="13978" y="92814"/>
                </a:cubicBezTo>
                <a:lnTo>
                  <a:pt x="13978" y="92911"/>
                </a:lnTo>
                <a:cubicBezTo>
                  <a:pt x="13901" y="92891"/>
                  <a:pt x="13828" y="92883"/>
                  <a:pt x="13759" y="92883"/>
                </a:cubicBezTo>
                <a:cubicBezTo>
                  <a:pt x="13491" y="92883"/>
                  <a:pt x="13271" y="93000"/>
                  <a:pt x="13046" y="93000"/>
                </a:cubicBezTo>
                <a:lnTo>
                  <a:pt x="13046" y="92814"/>
                </a:lnTo>
                <a:cubicBezTo>
                  <a:pt x="12921" y="92879"/>
                  <a:pt x="12542" y="93278"/>
                  <a:pt x="12365" y="93278"/>
                </a:cubicBezTo>
                <a:cubicBezTo>
                  <a:pt x="12278" y="93278"/>
                  <a:pt x="12240" y="93184"/>
                  <a:pt x="12301" y="92911"/>
                </a:cubicBezTo>
                <a:cubicBezTo>
                  <a:pt x="12256" y="92862"/>
                  <a:pt x="12233" y="92862"/>
                  <a:pt x="12222" y="92862"/>
                </a:cubicBezTo>
                <a:cubicBezTo>
                  <a:pt x="12211" y="92862"/>
                  <a:pt x="12211" y="92862"/>
                  <a:pt x="12211" y="92814"/>
                </a:cubicBezTo>
                <a:cubicBezTo>
                  <a:pt x="12211" y="92814"/>
                  <a:pt x="12301" y="92814"/>
                  <a:pt x="12301" y="92724"/>
                </a:cubicBezTo>
                <a:cubicBezTo>
                  <a:pt x="12283" y="92705"/>
                  <a:pt x="12265" y="92697"/>
                  <a:pt x="12247" y="92697"/>
                </a:cubicBezTo>
                <a:cubicBezTo>
                  <a:pt x="12173" y="92697"/>
                  <a:pt x="12097" y="92833"/>
                  <a:pt x="12025" y="92911"/>
                </a:cubicBezTo>
                <a:cubicBezTo>
                  <a:pt x="12025" y="92814"/>
                  <a:pt x="12025" y="92627"/>
                  <a:pt x="11928" y="92627"/>
                </a:cubicBezTo>
                <a:cubicBezTo>
                  <a:pt x="11906" y="92743"/>
                  <a:pt x="11878" y="92785"/>
                  <a:pt x="11847" y="92785"/>
                </a:cubicBezTo>
                <a:cubicBezTo>
                  <a:pt x="11766" y="92785"/>
                  <a:pt x="11665" y="92507"/>
                  <a:pt x="11592" y="92507"/>
                </a:cubicBezTo>
                <a:cubicBezTo>
                  <a:pt x="11579" y="92507"/>
                  <a:pt x="11566" y="92516"/>
                  <a:pt x="11555" y="92538"/>
                </a:cubicBezTo>
                <a:cubicBezTo>
                  <a:pt x="11555" y="92351"/>
                  <a:pt x="11652" y="92441"/>
                  <a:pt x="11555" y="92254"/>
                </a:cubicBezTo>
                <a:cubicBezTo>
                  <a:pt x="11478" y="92527"/>
                  <a:pt x="11368" y="92590"/>
                  <a:pt x="11246" y="92590"/>
                </a:cubicBezTo>
                <a:cubicBezTo>
                  <a:pt x="11143" y="92590"/>
                  <a:pt x="11031" y="92544"/>
                  <a:pt x="10923" y="92544"/>
                </a:cubicBezTo>
                <a:cubicBezTo>
                  <a:pt x="10852" y="92544"/>
                  <a:pt x="10784" y="92564"/>
                  <a:pt x="10720" y="92627"/>
                </a:cubicBezTo>
                <a:cubicBezTo>
                  <a:pt x="10720" y="92441"/>
                  <a:pt x="10810" y="92627"/>
                  <a:pt x="10810" y="92351"/>
                </a:cubicBezTo>
                <a:lnTo>
                  <a:pt x="10810" y="92351"/>
                </a:lnTo>
                <a:cubicBezTo>
                  <a:pt x="10702" y="92459"/>
                  <a:pt x="10580" y="92483"/>
                  <a:pt x="10455" y="92483"/>
                </a:cubicBezTo>
                <a:cubicBezTo>
                  <a:pt x="10354" y="92483"/>
                  <a:pt x="10252" y="92467"/>
                  <a:pt x="10153" y="92467"/>
                </a:cubicBezTo>
                <a:cubicBezTo>
                  <a:pt x="10056" y="92467"/>
                  <a:pt x="9963" y="92482"/>
                  <a:pt x="9878" y="92538"/>
                </a:cubicBezTo>
                <a:cubicBezTo>
                  <a:pt x="9878" y="92351"/>
                  <a:pt x="9788" y="92441"/>
                  <a:pt x="9788" y="92254"/>
                </a:cubicBezTo>
                <a:cubicBezTo>
                  <a:pt x="9975" y="91792"/>
                  <a:pt x="10161" y="92165"/>
                  <a:pt x="10437" y="91792"/>
                </a:cubicBezTo>
                <a:cubicBezTo>
                  <a:pt x="10437" y="91695"/>
                  <a:pt x="10437" y="91420"/>
                  <a:pt x="10347" y="91420"/>
                </a:cubicBezTo>
                <a:cubicBezTo>
                  <a:pt x="10347" y="91843"/>
                  <a:pt x="10256" y="91874"/>
                  <a:pt x="10143" y="91874"/>
                </a:cubicBezTo>
                <a:cubicBezTo>
                  <a:pt x="10123" y="91874"/>
                  <a:pt x="10103" y="91873"/>
                  <a:pt x="10082" y="91873"/>
                </a:cubicBezTo>
                <a:cubicBezTo>
                  <a:pt x="10013" y="91873"/>
                  <a:pt x="9940" y="91884"/>
                  <a:pt x="9878" y="91979"/>
                </a:cubicBezTo>
                <a:cubicBezTo>
                  <a:pt x="9878" y="91882"/>
                  <a:pt x="9788" y="91882"/>
                  <a:pt x="9878" y="91695"/>
                </a:cubicBezTo>
                <a:lnTo>
                  <a:pt x="9878" y="91695"/>
                </a:lnTo>
                <a:cubicBezTo>
                  <a:pt x="9778" y="91896"/>
                  <a:pt x="9624" y="91988"/>
                  <a:pt x="9474" y="91988"/>
                </a:cubicBezTo>
                <a:cubicBezTo>
                  <a:pt x="9344" y="91988"/>
                  <a:pt x="9218" y="91920"/>
                  <a:pt x="9132" y="91792"/>
                </a:cubicBezTo>
                <a:cubicBezTo>
                  <a:pt x="9099" y="91930"/>
                  <a:pt x="9053" y="91966"/>
                  <a:pt x="9003" y="91966"/>
                </a:cubicBezTo>
                <a:cubicBezTo>
                  <a:pt x="8948" y="91966"/>
                  <a:pt x="8889" y="91923"/>
                  <a:pt x="8837" y="91923"/>
                </a:cubicBezTo>
                <a:cubicBezTo>
                  <a:pt x="8817" y="91923"/>
                  <a:pt x="8798" y="91930"/>
                  <a:pt x="8780" y="91948"/>
                </a:cubicBezTo>
                <a:lnTo>
                  <a:pt x="8780" y="91948"/>
                </a:lnTo>
                <a:cubicBezTo>
                  <a:pt x="8841" y="91821"/>
                  <a:pt x="8768" y="91509"/>
                  <a:pt x="8856" y="91509"/>
                </a:cubicBezTo>
                <a:lnTo>
                  <a:pt x="8856" y="91792"/>
                </a:lnTo>
                <a:cubicBezTo>
                  <a:pt x="8901" y="91513"/>
                  <a:pt x="8994" y="91466"/>
                  <a:pt x="9076" y="91466"/>
                </a:cubicBezTo>
                <a:cubicBezTo>
                  <a:pt x="9117" y="91466"/>
                  <a:pt x="9156" y="91478"/>
                  <a:pt x="9184" y="91478"/>
                </a:cubicBezTo>
                <a:cubicBezTo>
                  <a:pt x="9211" y="91478"/>
                  <a:pt x="9229" y="91466"/>
                  <a:pt x="9229" y="91420"/>
                </a:cubicBezTo>
                <a:cubicBezTo>
                  <a:pt x="9229" y="91420"/>
                  <a:pt x="9319" y="91323"/>
                  <a:pt x="9229" y="91136"/>
                </a:cubicBezTo>
                <a:cubicBezTo>
                  <a:pt x="9181" y="91229"/>
                  <a:pt x="9134" y="91229"/>
                  <a:pt x="9100" y="91229"/>
                </a:cubicBezTo>
                <a:cubicBezTo>
                  <a:pt x="9065" y="91229"/>
                  <a:pt x="9043" y="91229"/>
                  <a:pt x="9043" y="91323"/>
                </a:cubicBezTo>
                <a:cubicBezTo>
                  <a:pt x="8987" y="91215"/>
                  <a:pt x="8901" y="91107"/>
                  <a:pt x="8857" y="91107"/>
                </a:cubicBezTo>
                <a:cubicBezTo>
                  <a:pt x="8825" y="91107"/>
                  <a:pt x="8815" y="91165"/>
                  <a:pt x="8856" y="91323"/>
                </a:cubicBezTo>
                <a:cubicBezTo>
                  <a:pt x="8808" y="91136"/>
                  <a:pt x="8761" y="91136"/>
                  <a:pt x="8715" y="91136"/>
                </a:cubicBezTo>
                <a:cubicBezTo>
                  <a:pt x="8668" y="91136"/>
                  <a:pt x="8622" y="91136"/>
                  <a:pt x="8573" y="90950"/>
                </a:cubicBezTo>
                <a:cubicBezTo>
                  <a:pt x="8760" y="90950"/>
                  <a:pt x="8856" y="90674"/>
                  <a:pt x="9043" y="90577"/>
                </a:cubicBezTo>
                <a:cubicBezTo>
                  <a:pt x="8995" y="90486"/>
                  <a:pt x="8950" y="90462"/>
                  <a:pt x="8904" y="90462"/>
                </a:cubicBezTo>
                <a:cubicBezTo>
                  <a:pt x="8856" y="90462"/>
                  <a:pt x="8809" y="90488"/>
                  <a:pt x="8760" y="90488"/>
                </a:cubicBezTo>
                <a:lnTo>
                  <a:pt x="8760" y="90301"/>
                </a:lnTo>
                <a:cubicBezTo>
                  <a:pt x="8484" y="90204"/>
                  <a:pt x="8297" y="90301"/>
                  <a:pt x="8014" y="89832"/>
                </a:cubicBezTo>
                <a:lnTo>
                  <a:pt x="8014" y="90115"/>
                </a:lnTo>
                <a:cubicBezTo>
                  <a:pt x="7961" y="89947"/>
                  <a:pt x="7839" y="89913"/>
                  <a:pt x="7711" y="89913"/>
                </a:cubicBezTo>
                <a:cubicBezTo>
                  <a:pt x="7622" y="89913"/>
                  <a:pt x="7531" y="89929"/>
                  <a:pt x="7455" y="89929"/>
                </a:cubicBezTo>
                <a:cubicBezTo>
                  <a:pt x="7552" y="90018"/>
                  <a:pt x="7552" y="90018"/>
                  <a:pt x="7552" y="90115"/>
                </a:cubicBezTo>
                <a:cubicBezTo>
                  <a:pt x="7514" y="90115"/>
                  <a:pt x="7477" y="90129"/>
                  <a:pt x="7446" y="90129"/>
                </a:cubicBezTo>
                <a:cubicBezTo>
                  <a:pt x="7398" y="90129"/>
                  <a:pt x="7365" y="90096"/>
                  <a:pt x="7365" y="89929"/>
                </a:cubicBezTo>
                <a:cubicBezTo>
                  <a:pt x="7269" y="89929"/>
                  <a:pt x="7269" y="90204"/>
                  <a:pt x="7269" y="90204"/>
                </a:cubicBezTo>
                <a:cubicBezTo>
                  <a:pt x="7179" y="90018"/>
                  <a:pt x="7179" y="89742"/>
                  <a:pt x="7082" y="89645"/>
                </a:cubicBezTo>
                <a:lnTo>
                  <a:pt x="7082" y="89645"/>
                </a:lnTo>
                <a:cubicBezTo>
                  <a:pt x="7133" y="89795"/>
                  <a:pt x="7054" y="89917"/>
                  <a:pt x="6980" y="89917"/>
                </a:cubicBezTo>
                <a:cubicBezTo>
                  <a:pt x="6914" y="89917"/>
                  <a:pt x="6854" y="89820"/>
                  <a:pt x="6896" y="89556"/>
                </a:cubicBezTo>
                <a:cubicBezTo>
                  <a:pt x="6803" y="89556"/>
                  <a:pt x="6756" y="89602"/>
                  <a:pt x="6722" y="89602"/>
                </a:cubicBezTo>
                <a:cubicBezTo>
                  <a:pt x="6687" y="89602"/>
                  <a:pt x="6665" y="89556"/>
                  <a:pt x="6620" y="89369"/>
                </a:cubicBezTo>
                <a:cubicBezTo>
                  <a:pt x="6523" y="89459"/>
                  <a:pt x="6523" y="89645"/>
                  <a:pt x="6434" y="89742"/>
                </a:cubicBezTo>
                <a:lnTo>
                  <a:pt x="6434" y="91047"/>
                </a:lnTo>
                <a:cubicBezTo>
                  <a:pt x="6475" y="90960"/>
                  <a:pt x="6518" y="90893"/>
                  <a:pt x="6562" y="90893"/>
                </a:cubicBezTo>
                <a:cubicBezTo>
                  <a:pt x="6612" y="90893"/>
                  <a:pt x="6662" y="90982"/>
                  <a:pt x="6709" y="91233"/>
                </a:cubicBezTo>
                <a:cubicBezTo>
                  <a:pt x="6709" y="91140"/>
                  <a:pt x="6756" y="91093"/>
                  <a:pt x="6803" y="91093"/>
                </a:cubicBezTo>
                <a:cubicBezTo>
                  <a:pt x="6849" y="91093"/>
                  <a:pt x="6896" y="91140"/>
                  <a:pt x="6896" y="91233"/>
                </a:cubicBezTo>
                <a:cubicBezTo>
                  <a:pt x="6946" y="91107"/>
                  <a:pt x="6996" y="91062"/>
                  <a:pt x="7046" y="91062"/>
                </a:cubicBezTo>
                <a:cubicBezTo>
                  <a:pt x="7169" y="91062"/>
                  <a:pt x="7292" y="91333"/>
                  <a:pt x="7415" y="91333"/>
                </a:cubicBezTo>
                <a:cubicBezTo>
                  <a:pt x="7429" y="91333"/>
                  <a:pt x="7442" y="91329"/>
                  <a:pt x="7455" y="91323"/>
                </a:cubicBezTo>
                <a:cubicBezTo>
                  <a:pt x="7455" y="91606"/>
                  <a:pt x="7552" y="91420"/>
                  <a:pt x="7552" y="91695"/>
                </a:cubicBezTo>
                <a:cubicBezTo>
                  <a:pt x="7552" y="91695"/>
                  <a:pt x="7455" y="91792"/>
                  <a:pt x="7365" y="91792"/>
                </a:cubicBezTo>
                <a:cubicBezTo>
                  <a:pt x="7455" y="91606"/>
                  <a:pt x="7365" y="91509"/>
                  <a:pt x="7365" y="91420"/>
                </a:cubicBezTo>
                <a:cubicBezTo>
                  <a:pt x="7325" y="91498"/>
                  <a:pt x="7286" y="91526"/>
                  <a:pt x="7254" y="91526"/>
                </a:cubicBezTo>
                <a:cubicBezTo>
                  <a:pt x="7209" y="91526"/>
                  <a:pt x="7179" y="91472"/>
                  <a:pt x="7179" y="91420"/>
                </a:cubicBezTo>
                <a:lnTo>
                  <a:pt x="7179" y="91420"/>
                </a:lnTo>
                <a:cubicBezTo>
                  <a:pt x="7179" y="91695"/>
                  <a:pt x="7269" y="91509"/>
                  <a:pt x="7269" y="91695"/>
                </a:cubicBezTo>
                <a:lnTo>
                  <a:pt x="6993" y="91979"/>
                </a:lnTo>
                <a:cubicBezTo>
                  <a:pt x="6993" y="91760"/>
                  <a:pt x="6929" y="91670"/>
                  <a:pt x="6856" y="91670"/>
                </a:cubicBezTo>
                <a:cubicBezTo>
                  <a:pt x="6805" y="91670"/>
                  <a:pt x="6750" y="91715"/>
                  <a:pt x="6709" y="91792"/>
                </a:cubicBezTo>
                <a:lnTo>
                  <a:pt x="6709" y="91420"/>
                </a:lnTo>
                <a:cubicBezTo>
                  <a:pt x="6631" y="91535"/>
                  <a:pt x="6538" y="91586"/>
                  <a:pt x="6448" y="91586"/>
                </a:cubicBezTo>
                <a:cubicBezTo>
                  <a:pt x="6323" y="91586"/>
                  <a:pt x="6207" y="91487"/>
                  <a:pt x="6150" y="91323"/>
                </a:cubicBezTo>
                <a:cubicBezTo>
                  <a:pt x="6122" y="91499"/>
                  <a:pt x="6084" y="91555"/>
                  <a:pt x="6045" y="91555"/>
                </a:cubicBezTo>
                <a:cubicBezTo>
                  <a:pt x="5978" y="91555"/>
                  <a:pt x="5908" y="91385"/>
                  <a:pt x="5884" y="91385"/>
                </a:cubicBezTo>
                <a:cubicBezTo>
                  <a:pt x="5878" y="91385"/>
                  <a:pt x="5874" y="91395"/>
                  <a:pt x="5874" y="91420"/>
                </a:cubicBezTo>
                <a:lnTo>
                  <a:pt x="5874" y="91606"/>
                </a:lnTo>
                <a:cubicBezTo>
                  <a:pt x="5874" y="91586"/>
                  <a:pt x="5874" y="91578"/>
                  <a:pt x="5874" y="91578"/>
                </a:cubicBezTo>
                <a:cubicBezTo>
                  <a:pt x="5870" y="91578"/>
                  <a:pt x="5854" y="91695"/>
                  <a:pt x="5778" y="91695"/>
                </a:cubicBezTo>
                <a:cubicBezTo>
                  <a:pt x="5778" y="91420"/>
                  <a:pt x="5688" y="91420"/>
                  <a:pt x="5688" y="91323"/>
                </a:cubicBezTo>
                <a:cubicBezTo>
                  <a:pt x="5591" y="91420"/>
                  <a:pt x="5688" y="91606"/>
                  <a:pt x="5688" y="91606"/>
                </a:cubicBezTo>
                <a:cubicBezTo>
                  <a:pt x="5610" y="91565"/>
                  <a:pt x="5548" y="91542"/>
                  <a:pt x="5495" y="91542"/>
                </a:cubicBezTo>
                <a:cubicBezTo>
                  <a:pt x="5422" y="91542"/>
                  <a:pt x="5367" y="91587"/>
                  <a:pt x="5315" y="91695"/>
                </a:cubicBezTo>
                <a:cubicBezTo>
                  <a:pt x="5218" y="91509"/>
                  <a:pt x="5315" y="91233"/>
                  <a:pt x="5129" y="91233"/>
                </a:cubicBezTo>
                <a:lnTo>
                  <a:pt x="5129" y="91606"/>
                </a:lnTo>
                <a:cubicBezTo>
                  <a:pt x="5073" y="91550"/>
                  <a:pt x="5050" y="91497"/>
                  <a:pt x="5023" y="91497"/>
                </a:cubicBezTo>
                <a:cubicBezTo>
                  <a:pt x="5003" y="91497"/>
                  <a:pt x="4981" y="91526"/>
                  <a:pt x="4943" y="91606"/>
                </a:cubicBezTo>
                <a:cubicBezTo>
                  <a:pt x="4943" y="91323"/>
                  <a:pt x="5032" y="91323"/>
                  <a:pt x="5032" y="91233"/>
                </a:cubicBezTo>
                <a:cubicBezTo>
                  <a:pt x="4964" y="91233"/>
                  <a:pt x="4891" y="90799"/>
                  <a:pt x="4821" y="90799"/>
                </a:cubicBezTo>
                <a:cubicBezTo>
                  <a:pt x="4799" y="90799"/>
                  <a:pt x="4777" y="90841"/>
                  <a:pt x="4756" y="90950"/>
                </a:cubicBezTo>
                <a:cubicBezTo>
                  <a:pt x="4570" y="90860"/>
                  <a:pt x="4473" y="90577"/>
                  <a:pt x="4197" y="90301"/>
                </a:cubicBezTo>
                <a:lnTo>
                  <a:pt x="4197" y="90488"/>
                </a:lnTo>
                <a:cubicBezTo>
                  <a:pt x="4167" y="90545"/>
                  <a:pt x="4138" y="90567"/>
                  <a:pt x="4109" y="90567"/>
                </a:cubicBezTo>
                <a:cubicBezTo>
                  <a:pt x="4044" y="90567"/>
                  <a:pt x="3981" y="90458"/>
                  <a:pt x="3914" y="90391"/>
                </a:cubicBezTo>
                <a:cubicBezTo>
                  <a:pt x="3940" y="90340"/>
                  <a:pt x="3966" y="90324"/>
                  <a:pt x="3992" y="90324"/>
                </a:cubicBezTo>
                <a:cubicBezTo>
                  <a:pt x="4034" y="90324"/>
                  <a:pt x="4076" y="90368"/>
                  <a:pt x="4119" y="90368"/>
                </a:cubicBezTo>
                <a:cubicBezTo>
                  <a:pt x="4145" y="90368"/>
                  <a:pt x="4171" y="90352"/>
                  <a:pt x="4197" y="90301"/>
                </a:cubicBezTo>
                <a:cubicBezTo>
                  <a:pt x="4197" y="90204"/>
                  <a:pt x="4287" y="90204"/>
                  <a:pt x="4287" y="90018"/>
                </a:cubicBezTo>
                <a:cubicBezTo>
                  <a:pt x="4280" y="90011"/>
                  <a:pt x="4273" y="90008"/>
                  <a:pt x="4266" y="90008"/>
                </a:cubicBezTo>
                <a:cubicBezTo>
                  <a:pt x="4210" y="90008"/>
                  <a:pt x="4155" y="90208"/>
                  <a:pt x="4124" y="90208"/>
                </a:cubicBezTo>
                <a:cubicBezTo>
                  <a:pt x="4109" y="90208"/>
                  <a:pt x="4100" y="90160"/>
                  <a:pt x="4100" y="90018"/>
                </a:cubicBezTo>
                <a:cubicBezTo>
                  <a:pt x="4197" y="90018"/>
                  <a:pt x="4287" y="90018"/>
                  <a:pt x="4383" y="89832"/>
                </a:cubicBezTo>
                <a:cubicBezTo>
                  <a:pt x="4287" y="89832"/>
                  <a:pt x="4287" y="89832"/>
                  <a:pt x="4287" y="89742"/>
                </a:cubicBezTo>
                <a:lnTo>
                  <a:pt x="4287" y="89742"/>
                </a:lnTo>
                <a:cubicBezTo>
                  <a:pt x="4295" y="89750"/>
                  <a:pt x="4302" y="89754"/>
                  <a:pt x="4308" y="89754"/>
                </a:cubicBezTo>
                <a:cubicBezTo>
                  <a:pt x="4357" y="89754"/>
                  <a:pt x="4323" y="89511"/>
                  <a:pt x="4400" y="89511"/>
                </a:cubicBezTo>
                <a:cubicBezTo>
                  <a:pt x="4418" y="89511"/>
                  <a:pt x="4441" y="89524"/>
                  <a:pt x="4473" y="89556"/>
                </a:cubicBezTo>
                <a:lnTo>
                  <a:pt x="4473" y="89086"/>
                </a:lnTo>
                <a:cubicBezTo>
                  <a:pt x="4473" y="88997"/>
                  <a:pt x="4383" y="88997"/>
                  <a:pt x="4383" y="88810"/>
                </a:cubicBezTo>
                <a:lnTo>
                  <a:pt x="4383" y="88713"/>
                </a:lnTo>
                <a:lnTo>
                  <a:pt x="4473" y="88810"/>
                </a:lnTo>
                <a:lnTo>
                  <a:pt x="4570" y="88713"/>
                </a:lnTo>
                <a:cubicBezTo>
                  <a:pt x="4570" y="88713"/>
                  <a:pt x="4659" y="88810"/>
                  <a:pt x="4659" y="88900"/>
                </a:cubicBezTo>
                <a:cubicBezTo>
                  <a:pt x="4659" y="88948"/>
                  <a:pt x="4637" y="88948"/>
                  <a:pt x="4615" y="88948"/>
                </a:cubicBezTo>
                <a:cubicBezTo>
                  <a:pt x="4592" y="88948"/>
                  <a:pt x="4570" y="88948"/>
                  <a:pt x="4570" y="88997"/>
                </a:cubicBezTo>
                <a:cubicBezTo>
                  <a:pt x="4756" y="88997"/>
                  <a:pt x="4570" y="89273"/>
                  <a:pt x="4659" y="89273"/>
                </a:cubicBezTo>
                <a:cubicBezTo>
                  <a:pt x="4659" y="88900"/>
                  <a:pt x="4756" y="88900"/>
                  <a:pt x="4846" y="88810"/>
                </a:cubicBezTo>
                <a:cubicBezTo>
                  <a:pt x="4846" y="88881"/>
                  <a:pt x="4852" y="88903"/>
                  <a:pt x="4862" y="88903"/>
                </a:cubicBezTo>
                <a:cubicBezTo>
                  <a:pt x="4877" y="88903"/>
                  <a:pt x="4901" y="88844"/>
                  <a:pt x="4919" y="88844"/>
                </a:cubicBezTo>
                <a:cubicBezTo>
                  <a:pt x="4933" y="88844"/>
                  <a:pt x="4943" y="88878"/>
                  <a:pt x="4943" y="88997"/>
                </a:cubicBezTo>
                <a:cubicBezTo>
                  <a:pt x="5032" y="88900"/>
                  <a:pt x="5032" y="88810"/>
                  <a:pt x="5032" y="88713"/>
                </a:cubicBezTo>
                <a:lnTo>
                  <a:pt x="5129" y="88713"/>
                </a:lnTo>
                <a:cubicBezTo>
                  <a:pt x="5218" y="89183"/>
                  <a:pt x="5591" y="89086"/>
                  <a:pt x="5688" y="89183"/>
                </a:cubicBezTo>
                <a:cubicBezTo>
                  <a:pt x="5688" y="89086"/>
                  <a:pt x="5591" y="89086"/>
                  <a:pt x="5688" y="88900"/>
                </a:cubicBezTo>
                <a:lnTo>
                  <a:pt x="5688" y="88810"/>
                </a:lnTo>
                <a:cubicBezTo>
                  <a:pt x="5733" y="88997"/>
                  <a:pt x="5779" y="88997"/>
                  <a:pt x="5826" y="88997"/>
                </a:cubicBezTo>
                <a:cubicBezTo>
                  <a:pt x="5873" y="88997"/>
                  <a:pt x="5919" y="88997"/>
                  <a:pt x="5964" y="89183"/>
                </a:cubicBezTo>
                <a:cubicBezTo>
                  <a:pt x="6013" y="89183"/>
                  <a:pt x="6038" y="89158"/>
                  <a:pt x="6049" y="89158"/>
                </a:cubicBezTo>
                <a:cubicBezTo>
                  <a:pt x="6061" y="89158"/>
                  <a:pt x="6061" y="89181"/>
                  <a:pt x="6061" y="89273"/>
                </a:cubicBezTo>
                <a:cubicBezTo>
                  <a:pt x="6150" y="89086"/>
                  <a:pt x="6061" y="88900"/>
                  <a:pt x="6150" y="88900"/>
                </a:cubicBezTo>
                <a:lnTo>
                  <a:pt x="6150" y="89273"/>
                </a:lnTo>
                <a:cubicBezTo>
                  <a:pt x="6262" y="89273"/>
                  <a:pt x="6407" y="89174"/>
                  <a:pt x="6526" y="89174"/>
                </a:cubicBezTo>
                <a:cubicBezTo>
                  <a:pt x="6606" y="89174"/>
                  <a:pt x="6673" y="89219"/>
                  <a:pt x="6709" y="89369"/>
                </a:cubicBezTo>
                <a:cubicBezTo>
                  <a:pt x="6795" y="89003"/>
                  <a:pt x="6897" y="88891"/>
                  <a:pt x="7002" y="88891"/>
                </a:cubicBezTo>
                <a:cubicBezTo>
                  <a:pt x="7166" y="88891"/>
                  <a:pt x="7339" y="89159"/>
                  <a:pt x="7474" y="89159"/>
                </a:cubicBezTo>
                <a:cubicBezTo>
                  <a:pt x="7541" y="89159"/>
                  <a:pt x="7598" y="89094"/>
                  <a:pt x="7641" y="88900"/>
                </a:cubicBezTo>
                <a:cubicBezTo>
                  <a:pt x="7641" y="88997"/>
                  <a:pt x="7641" y="88997"/>
                  <a:pt x="7738" y="89086"/>
                </a:cubicBezTo>
                <a:cubicBezTo>
                  <a:pt x="7712" y="89062"/>
                  <a:pt x="7693" y="89051"/>
                  <a:pt x="7680" y="89051"/>
                </a:cubicBezTo>
                <a:cubicBezTo>
                  <a:pt x="7641" y="89051"/>
                  <a:pt x="7641" y="89136"/>
                  <a:pt x="7641" y="89273"/>
                </a:cubicBezTo>
                <a:cubicBezTo>
                  <a:pt x="7738" y="89273"/>
                  <a:pt x="7738" y="89273"/>
                  <a:pt x="7925" y="89459"/>
                </a:cubicBezTo>
                <a:cubicBezTo>
                  <a:pt x="7828" y="88997"/>
                  <a:pt x="7641" y="89086"/>
                  <a:pt x="7641" y="88810"/>
                </a:cubicBezTo>
                <a:cubicBezTo>
                  <a:pt x="7641" y="88715"/>
                  <a:pt x="7667" y="88692"/>
                  <a:pt x="7703" y="88692"/>
                </a:cubicBezTo>
                <a:cubicBezTo>
                  <a:pt x="7738" y="88692"/>
                  <a:pt x="7784" y="88713"/>
                  <a:pt x="7828" y="88713"/>
                </a:cubicBezTo>
                <a:cubicBezTo>
                  <a:pt x="7828" y="88546"/>
                  <a:pt x="7759" y="88513"/>
                  <a:pt x="7685" y="88513"/>
                </a:cubicBezTo>
                <a:cubicBezTo>
                  <a:pt x="7637" y="88513"/>
                  <a:pt x="7587" y="88527"/>
                  <a:pt x="7552" y="88527"/>
                </a:cubicBezTo>
                <a:lnTo>
                  <a:pt x="7552" y="88624"/>
                </a:lnTo>
                <a:lnTo>
                  <a:pt x="7552" y="88713"/>
                </a:lnTo>
                <a:lnTo>
                  <a:pt x="7455" y="88527"/>
                </a:lnTo>
                <a:cubicBezTo>
                  <a:pt x="7433" y="88517"/>
                  <a:pt x="7412" y="88513"/>
                  <a:pt x="7390" y="88513"/>
                </a:cubicBezTo>
                <a:cubicBezTo>
                  <a:pt x="7302" y="88513"/>
                  <a:pt x="7216" y="88583"/>
                  <a:pt x="7144" y="88583"/>
                </a:cubicBezTo>
                <a:cubicBezTo>
                  <a:pt x="7082" y="88583"/>
                  <a:pt x="7029" y="88532"/>
                  <a:pt x="6993" y="88341"/>
                </a:cubicBezTo>
                <a:lnTo>
                  <a:pt x="6993" y="88341"/>
                </a:lnTo>
                <a:cubicBezTo>
                  <a:pt x="7017" y="88367"/>
                  <a:pt x="7041" y="88379"/>
                  <a:pt x="7065" y="88379"/>
                </a:cubicBezTo>
                <a:cubicBezTo>
                  <a:pt x="7127" y="88379"/>
                  <a:pt x="7179" y="88290"/>
                  <a:pt x="7179" y="88154"/>
                </a:cubicBezTo>
                <a:lnTo>
                  <a:pt x="7179" y="88154"/>
                </a:lnTo>
                <a:cubicBezTo>
                  <a:pt x="7055" y="88216"/>
                  <a:pt x="6951" y="88237"/>
                  <a:pt x="6851" y="88237"/>
                </a:cubicBezTo>
                <a:cubicBezTo>
                  <a:pt x="6651" y="88237"/>
                  <a:pt x="6463" y="88154"/>
                  <a:pt x="6150" y="88154"/>
                </a:cubicBezTo>
                <a:lnTo>
                  <a:pt x="6150" y="88065"/>
                </a:lnTo>
                <a:cubicBezTo>
                  <a:pt x="6124" y="88119"/>
                  <a:pt x="6089" y="88134"/>
                  <a:pt x="6051" y="88134"/>
                </a:cubicBezTo>
                <a:cubicBezTo>
                  <a:pt x="6010" y="88134"/>
                  <a:pt x="5964" y="88117"/>
                  <a:pt x="5919" y="88117"/>
                </a:cubicBezTo>
                <a:cubicBezTo>
                  <a:pt x="5866" y="88117"/>
                  <a:pt x="5815" y="88142"/>
                  <a:pt x="5778" y="88251"/>
                </a:cubicBezTo>
                <a:lnTo>
                  <a:pt x="5778" y="88065"/>
                </a:lnTo>
                <a:cubicBezTo>
                  <a:pt x="5688" y="88154"/>
                  <a:pt x="5591" y="88251"/>
                  <a:pt x="5591" y="88341"/>
                </a:cubicBezTo>
                <a:cubicBezTo>
                  <a:pt x="5591" y="88154"/>
                  <a:pt x="5502" y="88154"/>
                  <a:pt x="5502" y="87968"/>
                </a:cubicBezTo>
                <a:cubicBezTo>
                  <a:pt x="5502" y="88065"/>
                  <a:pt x="5405" y="88154"/>
                  <a:pt x="5405" y="88154"/>
                </a:cubicBezTo>
                <a:cubicBezTo>
                  <a:pt x="5315" y="88065"/>
                  <a:pt x="5405" y="87968"/>
                  <a:pt x="5405" y="87968"/>
                </a:cubicBezTo>
                <a:lnTo>
                  <a:pt x="5315" y="87968"/>
                </a:lnTo>
                <a:cubicBezTo>
                  <a:pt x="5315" y="87968"/>
                  <a:pt x="5218" y="87968"/>
                  <a:pt x="5218" y="88065"/>
                </a:cubicBezTo>
                <a:lnTo>
                  <a:pt x="5032" y="88251"/>
                </a:lnTo>
                <a:cubicBezTo>
                  <a:pt x="5032" y="88154"/>
                  <a:pt x="5218" y="87968"/>
                  <a:pt x="5129" y="87878"/>
                </a:cubicBezTo>
                <a:lnTo>
                  <a:pt x="5129" y="87878"/>
                </a:lnTo>
                <a:cubicBezTo>
                  <a:pt x="5094" y="87979"/>
                  <a:pt x="5034" y="88018"/>
                  <a:pt x="4964" y="88018"/>
                </a:cubicBezTo>
                <a:cubicBezTo>
                  <a:pt x="4843" y="88018"/>
                  <a:pt x="4688" y="87900"/>
                  <a:pt x="4570" y="87782"/>
                </a:cubicBezTo>
                <a:cubicBezTo>
                  <a:pt x="4473" y="87506"/>
                  <a:pt x="4383" y="87506"/>
                  <a:pt x="4197" y="87506"/>
                </a:cubicBezTo>
                <a:cubicBezTo>
                  <a:pt x="4197" y="87409"/>
                  <a:pt x="4100" y="87319"/>
                  <a:pt x="4011" y="87319"/>
                </a:cubicBezTo>
                <a:cubicBezTo>
                  <a:pt x="4066" y="87209"/>
                  <a:pt x="4138" y="87180"/>
                  <a:pt x="4219" y="87180"/>
                </a:cubicBezTo>
                <a:cubicBezTo>
                  <a:pt x="4304" y="87180"/>
                  <a:pt x="4400" y="87212"/>
                  <a:pt x="4497" y="87212"/>
                </a:cubicBezTo>
                <a:cubicBezTo>
                  <a:pt x="4617" y="87212"/>
                  <a:pt x="4739" y="87164"/>
                  <a:pt x="4846" y="86947"/>
                </a:cubicBezTo>
                <a:cubicBezTo>
                  <a:pt x="4846" y="86900"/>
                  <a:pt x="4840" y="86882"/>
                  <a:pt x="4831" y="86882"/>
                </a:cubicBezTo>
                <a:cubicBezTo>
                  <a:pt x="4806" y="86882"/>
                  <a:pt x="4756" y="87036"/>
                  <a:pt x="4756" y="87036"/>
                </a:cubicBezTo>
                <a:cubicBezTo>
                  <a:pt x="4756" y="86849"/>
                  <a:pt x="4740" y="86799"/>
                  <a:pt x="4716" y="86799"/>
                </a:cubicBezTo>
                <a:cubicBezTo>
                  <a:pt x="4687" y="86799"/>
                  <a:pt x="4646" y="86867"/>
                  <a:pt x="4603" y="86867"/>
                </a:cubicBezTo>
                <a:cubicBezTo>
                  <a:pt x="4592" y="86867"/>
                  <a:pt x="4581" y="86862"/>
                  <a:pt x="4570" y="86850"/>
                </a:cubicBezTo>
                <a:cubicBezTo>
                  <a:pt x="4659" y="86760"/>
                  <a:pt x="4659" y="86760"/>
                  <a:pt x="4659" y="86663"/>
                </a:cubicBezTo>
                <a:cubicBezTo>
                  <a:pt x="4756" y="86663"/>
                  <a:pt x="4756" y="86663"/>
                  <a:pt x="4846" y="86850"/>
                </a:cubicBezTo>
                <a:lnTo>
                  <a:pt x="4846" y="86663"/>
                </a:lnTo>
                <a:lnTo>
                  <a:pt x="4943" y="86663"/>
                </a:lnTo>
                <a:lnTo>
                  <a:pt x="4846" y="86574"/>
                </a:lnTo>
                <a:lnTo>
                  <a:pt x="4846" y="86574"/>
                </a:lnTo>
                <a:cubicBezTo>
                  <a:pt x="4943" y="86663"/>
                  <a:pt x="5032" y="86663"/>
                  <a:pt x="5129" y="86760"/>
                </a:cubicBezTo>
                <a:lnTo>
                  <a:pt x="5129" y="86574"/>
                </a:lnTo>
                <a:cubicBezTo>
                  <a:pt x="5218" y="86574"/>
                  <a:pt x="5218" y="86574"/>
                  <a:pt x="5218" y="86760"/>
                </a:cubicBezTo>
                <a:cubicBezTo>
                  <a:pt x="5218" y="86663"/>
                  <a:pt x="5315" y="86574"/>
                  <a:pt x="5315" y="86477"/>
                </a:cubicBezTo>
                <a:lnTo>
                  <a:pt x="5315" y="86387"/>
                </a:lnTo>
                <a:cubicBezTo>
                  <a:pt x="5315" y="86477"/>
                  <a:pt x="5405" y="86574"/>
                  <a:pt x="5502" y="86574"/>
                </a:cubicBezTo>
                <a:lnTo>
                  <a:pt x="5502" y="86387"/>
                </a:lnTo>
                <a:cubicBezTo>
                  <a:pt x="5546" y="86570"/>
                  <a:pt x="5613" y="86595"/>
                  <a:pt x="5692" y="86595"/>
                </a:cubicBezTo>
                <a:cubicBezTo>
                  <a:pt x="5722" y="86595"/>
                  <a:pt x="5753" y="86592"/>
                  <a:pt x="5786" y="86592"/>
                </a:cubicBezTo>
                <a:cubicBezTo>
                  <a:pt x="5843" y="86592"/>
                  <a:pt x="5903" y="86603"/>
                  <a:pt x="5964" y="86663"/>
                </a:cubicBezTo>
                <a:cubicBezTo>
                  <a:pt x="5964" y="86574"/>
                  <a:pt x="5874" y="86574"/>
                  <a:pt x="5874" y="86477"/>
                </a:cubicBezTo>
                <a:lnTo>
                  <a:pt x="5874" y="86477"/>
                </a:lnTo>
                <a:cubicBezTo>
                  <a:pt x="5983" y="86500"/>
                  <a:pt x="6076" y="86507"/>
                  <a:pt x="6161" y="86507"/>
                </a:cubicBezTo>
                <a:cubicBezTo>
                  <a:pt x="6302" y="86507"/>
                  <a:pt x="6417" y="86487"/>
                  <a:pt x="6534" y="86487"/>
                </a:cubicBezTo>
                <a:cubicBezTo>
                  <a:pt x="6645" y="86487"/>
                  <a:pt x="6757" y="86505"/>
                  <a:pt x="6896" y="86574"/>
                </a:cubicBezTo>
                <a:cubicBezTo>
                  <a:pt x="6896" y="86438"/>
                  <a:pt x="6848" y="86349"/>
                  <a:pt x="6785" y="86349"/>
                </a:cubicBezTo>
                <a:cubicBezTo>
                  <a:pt x="6761" y="86349"/>
                  <a:pt x="6736" y="86361"/>
                  <a:pt x="6709" y="86387"/>
                </a:cubicBezTo>
                <a:cubicBezTo>
                  <a:pt x="6749" y="86196"/>
                  <a:pt x="6818" y="86145"/>
                  <a:pt x="6893" y="86145"/>
                </a:cubicBezTo>
                <a:cubicBezTo>
                  <a:pt x="6980" y="86145"/>
                  <a:pt x="7075" y="86216"/>
                  <a:pt x="7139" y="86216"/>
                </a:cubicBezTo>
                <a:cubicBezTo>
                  <a:pt x="7154" y="86216"/>
                  <a:pt x="7168" y="86211"/>
                  <a:pt x="7179" y="86201"/>
                </a:cubicBezTo>
                <a:lnTo>
                  <a:pt x="7269" y="86015"/>
                </a:lnTo>
                <a:lnTo>
                  <a:pt x="7269" y="86104"/>
                </a:lnTo>
                <a:lnTo>
                  <a:pt x="7269" y="86201"/>
                </a:lnTo>
                <a:cubicBezTo>
                  <a:pt x="7365" y="86201"/>
                  <a:pt x="7552" y="86201"/>
                  <a:pt x="7552" y="86015"/>
                </a:cubicBezTo>
                <a:lnTo>
                  <a:pt x="7552" y="86015"/>
                </a:lnTo>
                <a:cubicBezTo>
                  <a:pt x="7552" y="86015"/>
                  <a:pt x="7507" y="86036"/>
                  <a:pt x="7461" y="86036"/>
                </a:cubicBezTo>
                <a:cubicBezTo>
                  <a:pt x="7414" y="86036"/>
                  <a:pt x="7365" y="86013"/>
                  <a:pt x="7365" y="85918"/>
                </a:cubicBezTo>
                <a:cubicBezTo>
                  <a:pt x="7455" y="85642"/>
                  <a:pt x="7552" y="85731"/>
                  <a:pt x="7641" y="85269"/>
                </a:cubicBezTo>
                <a:lnTo>
                  <a:pt x="7641" y="85269"/>
                </a:lnTo>
                <a:cubicBezTo>
                  <a:pt x="7455" y="85456"/>
                  <a:pt x="7455" y="85456"/>
                  <a:pt x="7365" y="85456"/>
                </a:cubicBezTo>
                <a:cubicBezTo>
                  <a:pt x="7365" y="85642"/>
                  <a:pt x="7365" y="85642"/>
                  <a:pt x="7455" y="85642"/>
                </a:cubicBezTo>
                <a:cubicBezTo>
                  <a:pt x="7455" y="85731"/>
                  <a:pt x="7365" y="85731"/>
                  <a:pt x="7365" y="85828"/>
                </a:cubicBezTo>
                <a:cubicBezTo>
                  <a:pt x="7320" y="85624"/>
                  <a:pt x="7258" y="85557"/>
                  <a:pt x="7186" y="85557"/>
                </a:cubicBezTo>
                <a:cubicBezTo>
                  <a:pt x="7051" y="85557"/>
                  <a:pt x="6880" y="85794"/>
                  <a:pt x="6720" y="85794"/>
                </a:cubicBezTo>
                <a:cubicBezTo>
                  <a:pt x="6616" y="85794"/>
                  <a:pt x="6516" y="85693"/>
                  <a:pt x="6434" y="85359"/>
                </a:cubicBezTo>
                <a:cubicBezTo>
                  <a:pt x="6395" y="85509"/>
                  <a:pt x="6326" y="85554"/>
                  <a:pt x="6247" y="85554"/>
                </a:cubicBezTo>
                <a:cubicBezTo>
                  <a:pt x="6129" y="85554"/>
                  <a:pt x="5986" y="85456"/>
                  <a:pt x="5874" y="85456"/>
                </a:cubicBezTo>
                <a:cubicBezTo>
                  <a:pt x="5874" y="85642"/>
                  <a:pt x="5964" y="85642"/>
                  <a:pt x="5964" y="85828"/>
                </a:cubicBezTo>
                <a:cubicBezTo>
                  <a:pt x="5778" y="85828"/>
                  <a:pt x="5874" y="85642"/>
                  <a:pt x="5778" y="85456"/>
                </a:cubicBezTo>
                <a:cubicBezTo>
                  <a:pt x="5778" y="85547"/>
                  <a:pt x="5778" y="85570"/>
                  <a:pt x="5767" y="85570"/>
                </a:cubicBezTo>
                <a:cubicBezTo>
                  <a:pt x="5756" y="85570"/>
                  <a:pt x="5734" y="85545"/>
                  <a:pt x="5688" y="85545"/>
                </a:cubicBezTo>
                <a:cubicBezTo>
                  <a:pt x="5591" y="85918"/>
                  <a:pt x="5502" y="85642"/>
                  <a:pt x="5405" y="85918"/>
                </a:cubicBezTo>
                <a:lnTo>
                  <a:pt x="5405" y="85828"/>
                </a:lnTo>
                <a:cubicBezTo>
                  <a:pt x="5405" y="85642"/>
                  <a:pt x="5405" y="85642"/>
                  <a:pt x="5502" y="85545"/>
                </a:cubicBezTo>
                <a:lnTo>
                  <a:pt x="5502" y="85545"/>
                </a:lnTo>
                <a:cubicBezTo>
                  <a:pt x="5315" y="85642"/>
                  <a:pt x="4943" y="85545"/>
                  <a:pt x="4756" y="86015"/>
                </a:cubicBezTo>
                <a:lnTo>
                  <a:pt x="4756" y="85918"/>
                </a:lnTo>
                <a:lnTo>
                  <a:pt x="4756" y="85731"/>
                </a:lnTo>
                <a:cubicBezTo>
                  <a:pt x="4725" y="85850"/>
                  <a:pt x="4695" y="85884"/>
                  <a:pt x="4668" y="85884"/>
                </a:cubicBezTo>
                <a:cubicBezTo>
                  <a:pt x="4633" y="85884"/>
                  <a:pt x="4603" y="85825"/>
                  <a:pt x="4586" y="85825"/>
                </a:cubicBezTo>
                <a:cubicBezTo>
                  <a:pt x="4576" y="85825"/>
                  <a:pt x="4570" y="85847"/>
                  <a:pt x="4570" y="85918"/>
                </a:cubicBezTo>
                <a:cubicBezTo>
                  <a:pt x="4512" y="85865"/>
                  <a:pt x="4489" y="85843"/>
                  <a:pt x="4461" y="85757"/>
                </a:cubicBezTo>
                <a:lnTo>
                  <a:pt x="4461" y="85757"/>
                </a:lnTo>
                <a:cubicBezTo>
                  <a:pt x="4383" y="85918"/>
                  <a:pt x="4383" y="85922"/>
                  <a:pt x="4383" y="86015"/>
                </a:cubicBezTo>
                <a:lnTo>
                  <a:pt x="4287" y="86015"/>
                </a:lnTo>
                <a:cubicBezTo>
                  <a:pt x="4197" y="86015"/>
                  <a:pt x="4100" y="86015"/>
                  <a:pt x="4100" y="85918"/>
                </a:cubicBezTo>
                <a:cubicBezTo>
                  <a:pt x="4100" y="85731"/>
                  <a:pt x="4197" y="85731"/>
                  <a:pt x="4287" y="85642"/>
                </a:cubicBezTo>
                <a:cubicBezTo>
                  <a:pt x="4287" y="85359"/>
                  <a:pt x="4197" y="85456"/>
                  <a:pt x="4197" y="85172"/>
                </a:cubicBezTo>
                <a:cubicBezTo>
                  <a:pt x="4175" y="85184"/>
                  <a:pt x="4157" y="85189"/>
                  <a:pt x="4142" y="85189"/>
                </a:cubicBezTo>
                <a:cubicBezTo>
                  <a:pt x="4043" y="85189"/>
                  <a:pt x="4077" y="84972"/>
                  <a:pt x="4034" y="84972"/>
                </a:cubicBezTo>
                <a:cubicBezTo>
                  <a:pt x="4028" y="84972"/>
                  <a:pt x="4020" y="84976"/>
                  <a:pt x="4011" y="84986"/>
                </a:cubicBezTo>
                <a:cubicBezTo>
                  <a:pt x="4011" y="84896"/>
                  <a:pt x="4011" y="84896"/>
                  <a:pt x="4100" y="84896"/>
                </a:cubicBezTo>
                <a:cubicBezTo>
                  <a:pt x="4011" y="84710"/>
                  <a:pt x="3914" y="84710"/>
                  <a:pt x="3824" y="84710"/>
                </a:cubicBezTo>
                <a:cubicBezTo>
                  <a:pt x="3824" y="84563"/>
                  <a:pt x="3833" y="84517"/>
                  <a:pt x="3848" y="84517"/>
                </a:cubicBezTo>
                <a:cubicBezTo>
                  <a:pt x="3874" y="84517"/>
                  <a:pt x="3918" y="84653"/>
                  <a:pt x="3967" y="84653"/>
                </a:cubicBezTo>
                <a:cubicBezTo>
                  <a:pt x="3981" y="84653"/>
                  <a:pt x="3996" y="84642"/>
                  <a:pt x="4011" y="84613"/>
                </a:cubicBezTo>
                <a:cubicBezTo>
                  <a:pt x="4011" y="84524"/>
                  <a:pt x="3914" y="84524"/>
                  <a:pt x="3914" y="84427"/>
                </a:cubicBezTo>
                <a:cubicBezTo>
                  <a:pt x="3889" y="84376"/>
                  <a:pt x="3864" y="84360"/>
                  <a:pt x="3839" y="84360"/>
                </a:cubicBezTo>
                <a:cubicBezTo>
                  <a:pt x="3797" y="84360"/>
                  <a:pt x="3755" y="84404"/>
                  <a:pt x="3713" y="84404"/>
                </a:cubicBezTo>
                <a:cubicBezTo>
                  <a:pt x="3687" y="84404"/>
                  <a:pt x="3662" y="84388"/>
                  <a:pt x="3638" y="84337"/>
                </a:cubicBezTo>
                <a:cubicBezTo>
                  <a:pt x="3700" y="84270"/>
                  <a:pt x="3765" y="84161"/>
                  <a:pt x="3829" y="84161"/>
                </a:cubicBezTo>
                <a:cubicBezTo>
                  <a:pt x="3858" y="84161"/>
                  <a:pt x="3886" y="84183"/>
                  <a:pt x="3914" y="84240"/>
                </a:cubicBezTo>
                <a:lnTo>
                  <a:pt x="3914" y="84427"/>
                </a:lnTo>
                <a:cubicBezTo>
                  <a:pt x="4197" y="84151"/>
                  <a:pt x="4287" y="83868"/>
                  <a:pt x="4570" y="83681"/>
                </a:cubicBezTo>
                <a:cubicBezTo>
                  <a:pt x="4570" y="83831"/>
                  <a:pt x="4576" y="83888"/>
                  <a:pt x="4589" y="83888"/>
                </a:cubicBezTo>
                <a:cubicBezTo>
                  <a:pt x="4625" y="83888"/>
                  <a:pt x="4709" y="83471"/>
                  <a:pt x="4846" y="83406"/>
                </a:cubicBezTo>
                <a:cubicBezTo>
                  <a:pt x="4756" y="83406"/>
                  <a:pt x="4659" y="83406"/>
                  <a:pt x="4659" y="83033"/>
                </a:cubicBezTo>
                <a:lnTo>
                  <a:pt x="4659" y="83033"/>
                </a:lnTo>
                <a:cubicBezTo>
                  <a:pt x="4708" y="83171"/>
                  <a:pt x="4732" y="83217"/>
                  <a:pt x="4755" y="83217"/>
                </a:cubicBezTo>
                <a:cubicBezTo>
                  <a:pt x="4779" y="83217"/>
                  <a:pt x="4801" y="83171"/>
                  <a:pt x="4846" y="83122"/>
                </a:cubicBezTo>
                <a:lnTo>
                  <a:pt x="4846" y="83406"/>
                </a:lnTo>
                <a:cubicBezTo>
                  <a:pt x="4871" y="83417"/>
                  <a:pt x="4891" y="83423"/>
                  <a:pt x="4907" y="83423"/>
                </a:cubicBezTo>
                <a:cubicBezTo>
                  <a:pt x="5011" y="83423"/>
                  <a:pt x="4955" y="83194"/>
                  <a:pt x="5032" y="83033"/>
                </a:cubicBezTo>
                <a:cubicBezTo>
                  <a:pt x="5088" y="83141"/>
                  <a:pt x="5142" y="83186"/>
                  <a:pt x="5214" y="83186"/>
                </a:cubicBezTo>
                <a:cubicBezTo>
                  <a:pt x="5266" y="83186"/>
                  <a:pt x="5327" y="83163"/>
                  <a:pt x="5405" y="83122"/>
                </a:cubicBezTo>
                <a:lnTo>
                  <a:pt x="5405" y="83406"/>
                </a:lnTo>
                <a:cubicBezTo>
                  <a:pt x="5405" y="83309"/>
                  <a:pt x="5502" y="83309"/>
                  <a:pt x="5502" y="83033"/>
                </a:cubicBezTo>
                <a:cubicBezTo>
                  <a:pt x="5591" y="83033"/>
                  <a:pt x="5591" y="83122"/>
                  <a:pt x="5688" y="83122"/>
                </a:cubicBezTo>
                <a:cubicBezTo>
                  <a:pt x="5591" y="83219"/>
                  <a:pt x="5591" y="83309"/>
                  <a:pt x="5591" y="83309"/>
                </a:cubicBezTo>
                <a:cubicBezTo>
                  <a:pt x="5604" y="83333"/>
                  <a:pt x="5617" y="83343"/>
                  <a:pt x="5629" y="83343"/>
                </a:cubicBezTo>
                <a:cubicBezTo>
                  <a:pt x="5686" y="83343"/>
                  <a:pt x="5740" y="83139"/>
                  <a:pt x="5796" y="83139"/>
                </a:cubicBezTo>
                <a:cubicBezTo>
                  <a:pt x="5822" y="83139"/>
                  <a:pt x="5848" y="83182"/>
                  <a:pt x="5874" y="83309"/>
                </a:cubicBezTo>
                <a:cubicBezTo>
                  <a:pt x="5975" y="83161"/>
                  <a:pt x="6075" y="83064"/>
                  <a:pt x="6175" y="83064"/>
                </a:cubicBezTo>
                <a:cubicBezTo>
                  <a:pt x="6261" y="83064"/>
                  <a:pt x="6347" y="83136"/>
                  <a:pt x="6434" y="83309"/>
                </a:cubicBezTo>
                <a:lnTo>
                  <a:pt x="6434" y="82936"/>
                </a:lnTo>
                <a:cubicBezTo>
                  <a:pt x="6471" y="83013"/>
                  <a:pt x="6524" y="83058"/>
                  <a:pt x="6574" y="83058"/>
                </a:cubicBezTo>
                <a:cubicBezTo>
                  <a:pt x="6645" y="83058"/>
                  <a:pt x="6709" y="82968"/>
                  <a:pt x="6709" y="82749"/>
                </a:cubicBezTo>
                <a:lnTo>
                  <a:pt x="6993" y="83033"/>
                </a:lnTo>
                <a:cubicBezTo>
                  <a:pt x="6993" y="83219"/>
                  <a:pt x="6896" y="83033"/>
                  <a:pt x="6896" y="83309"/>
                </a:cubicBezTo>
                <a:cubicBezTo>
                  <a:pt x="6896" y="83257"/>
                  <a:pt x="6959" y="83202"/>
                  <a:pt x="7011" y="83202"/>
                </a:cubicBezTo>
                <a:cubicBezTo>
                  <a:pt x="7049" y="83202"/>
                  <a:pt x="7082" y="83230"/>
                  <a:pt x="7082" y="83309"/>
                </a:cubicBezTo>
                <a:cubicBezTo>
                  <a:pt x="7082" y="83219"/>
                  <a:pt x="7179" y="83122"/>
                  <a:pt x="7082" y="82936"/>
                </a:cubicBezTo>
                <a:cubicBezTo>
                  <a:pt x="7179" y="82936"/>
                  <a:pt x="7269" y="83033"/>
                  <a:pt x="7365" y="83033"/>
                </a:cubicBezTo>
                <a:cubicBezTo>
                  <a:pt x="7269" y="83309"/>
                  <a:pt x="7179" y="83033"/>
                  <a:pt x="7179" y="83406"/>
                </a:cubicBezTo>
                <a:cubicBezTo>
                  <a:pt x="7166" y="83399"/>
                  <a:pt x="7153" y="83396"/>
                  <a:pt x="7140" y="83396"/>
                </a:cubicBezTo>
                <a:cubicBezTo>
                  <a:pt x="7017" y="83396"/>
                  <a:pt x="6893" y="83666"/>
                  <a:pt x="6770" y="83666"/>
                </a:cubicBezTo>
                <a:cubicBezTo>
                  <a:pt x="6720" y="83666"/>
                  <a:pt x="6670" y="83621"/>
                  <a:pt x="6620" y="83495"/>
                </a:cubicBezTo>
                <a:cubicBezTo>
                  <a:pt x="6620" y="83588"/>
                  <a:pt x="6573" y="83635"/>
                  <a:pt x="6527" y="83635"/>
                </a:cubicBezTo>
                <a:cubicBezTo>
                  <a:pt x="6480" y="83635"/>
                  <a:pt x="6434" y="83588"/>
                  <a:pt x="6434" y="83495"/>
                </a:cubicBezTo>
                <a:cubicBezTo>
                  <a:pt x="6377" y="83713"/>
                  <a:pt x="6323" y="83804"/>
                  <a:pt x="6268" y="83804"/>
                </a:cubicBezTo>
                <a:cubicBezTo>
                  <a:pt x="6229" y="83804"/>
                  <a:pt x="6190" y="83759"/>
                  <a:pt x="6150" y="83681"/>
                </a:cubicBezTo>
                <a:lnTo>
                  <a:pt x="6150" y="83681"/>
                </a:lnTo>
                <a:cubicBezTo>
                  <a:pt x="6150" y="84240"/>
                  <a:pt x="6247" y="84240"/>
                  <a:pt x="6150" y="84986"/>
                </a:cubicBezTo>
                <a:cubicBezTo>
                  <a:pt x="6247" y="85083"/>
                  <a:pt x="6247" y="85269"/>
                  <a:pt x="6337" y="85359"/>
                </a:cubicBezTo>
                <a:cubicBezTo>
                  <a:pt x="6385" y="85172"/>
                  <a:pt x="6432" y="85126"/>
                  <a:pt x="6478" y="85126"/>
                </a:cubicBezTo>
                <a:cubicBezTo>
                  <a:pt x="6525" y="85126"/>
                  <a:pt x="6571" y="85172"/>
                  <a:pt x="6620" y="85172"/>
                </a:cubicBezTo>
                <a:cubicBezTo>
                  <a:pt x="6574" y="84909"/>
                  <a:pt x="6633" y="84811"/>
                  <a:pt x="6699" y="84811"/>
                </a:cubicBezTo>
                <a:cubicBezTo>
                  <a:pt x="6772" y="84811"/>
                  <a:pt x="6854" y="84933"/>
                  <a:pt x="6806" y="85083"/>
                </a:cubicBezTo>
                <a:cubicBezTo>
                  <a:pt x="6896" y="84986"/>
                  <a:pt x="6896" y="84710"/>
                  <a:pt x="6993" y="84524"/>
                </a:cubicBezTo>
                <a:cubicBezTo>
                  <a:pt x="7082" y="84524"/>
                  <a:pt x="6993" y="84800"/>
                  <a:pt x="7082" y="84800"/>
                </a:cubicBezTo>
                <a:cubicBezTo>
                  <a:pt x="7082" y="84632"/>
                  <a:pt x="7118" y="84599"/>
                  <a:pt x="7166" y="84599"/>
                </a:cubicBezTo>
                <a:cubicBezTo>
                  <a:pt x="7197" y="84599"/>
                  <a:pt x="7233" y="84613"/>
                  <a:pt x="7269" y="84613"/>
                </a:cubicBezTo>
                <a:lnTo>
                  <a:pt x="7269" y="84710"/>
                </a:lnTo>
                <a:cubicBezTo>
                  <a:pt x="7317" y="84755"/>
                  <a:pt x="7410" y="84801"/>
                  <a:pt x="7503" y="84801"/>
                </a:cubicBezTo>
                <a:cubicBezTo>
                  <a:pt x="7597" y="84801"/>
                  <a:pt x="7690" y="84755"/>
                  <a:pt x="7738" y="84613"/>
                </a:cubicBezTo>
                <a:cubicBezTo>
                  <a:pt x="7828" y="84613"/>
                  <a:pt x="7828" y="84800"/>
                  <a:pt x="7828" y="84896"/>
                </a:cubicBezTo>
                <a:cubicBezTo>
                  <a:pt x="8014" y="84427"/>
                  <a:pt x="8200" y="84427"/>
                  <a:pt x="8573" y="84427"/>
                </a:cubicBezTo>
                <a:cubicBezTo>
                  <a:pt x="8484" y="84427"/>
                  <a:pt x="8484" y="84337"/>
                  <a:pt x="8484" y="84240"/>
                </a:cubicBezTo>
                <a:cubicBezTo>
                  <a:pt x="8520" y="84240"/>
                  <a:pt x="8558" y="84256"/>
                  <a:pt x="8595" y="84256"/>
                </a:cubicBezTo>
                <a:cubicBezTo>
                  <a:pt x="8651" y="84256"/>
                  <a:pt x="8706" y="84222"/>
                  <a:pt x="8760" y="84054"/>
                </a:cubicBezTo>
                <a:cubicBezTo>
                  <a:pt x="8595" y="84054"/>
                  <a:pt x="8506" y="83762"/>
                  <a:pt x="8358" y="83762"/>
                </a:cubicBezTo>
                <a:cubicBezTo>
                  <a:pt x="8339" y="83762"/>
                  <a:pt x="8319" y="83767"/>
                  <a:pt x="8297" y="83778"/>
                </a:cubicBezTo>
                <a:cubicBezTo>
                  <a:pt x="8367" y="83487"/>
                  <a:pt x="8496" y="83651"/>
                  <a:pt x="8549" y="83512"/>
                </a:cubicBezTo>
                <a:lnTo>
                  <a:pt x="8549" y="83512"/>
                </a:lnTo>
                <a:cubicBezTo>
                  <a:pt x="8550" y="83570"/>
                  <a:pt x="8564" y="83595"/>
                  <a:pt x="8584" y="83595"/>
                </a:cubicBezTo>
                <a:cubicBezTo>
                  <a:pt x="8629" y="83595"/>
                  <a:pt x="8709" y="83467"/>
                  <a:pt x="8760" y="83309"/>
                </a:cubicBezTo>
                <a:cubicBezTo>
                  <a:pt x="8856" y="83592"/>
                  <a:pt x="8856" y="83406"/>
                  <a:pt x="8946" y="83592"/>
                </a:cubicBezTo>
                <a:cubicBezTo>
                  <a:pt x="9043" y="83406"/>
                  <a:pt x="8946" y="83309"/>
                  <a:pt x="8946" y="83309"/>
                </a:cubicBezTo>
                <a:cubicBezTo>
                  <a:pt x="8946" y="83262"/>
                  <a:pt x="8929" y="83250"/>
                  <a:pt x="8903" y="83250"/>
                </a:cubicBezTo>
                <a:cubicBezTo>
                  <a:pt x="8877" y="83250"/>
                  <a:pt x="8842" y="83262"/>
                  <a:pt x="8808" y="83262"/>
                </a:cubicBezTo>
                <a:cubicBezTo>
                  <a:pt x="8739" y="83262"/>
                  <a:pt x="8670" y="83215"/>
                  <a:pt x="8670" y="82936"/>
                </a:cubicBezTo>
                <a:cubicBezTo>
                  <a:pt x="8653" y="82920"/>
                  <a:pt x="8642" y="82913"/>
                  <a:pt x="8635" y="82913"/>
                </a:cubicBezTo>
                <a:cubicBezTo>
                  <a:pt x="8602" y="82913"/>
                  <a:pt x="8653" y="83066"/>
                  <a:pt x="8573" y="83219"/>
                </a:cubicBezTo>
                <a:cubicBezTo>
                  <a:pt x="8573" y="83219"/>
                  <a:pt x="8573" y="82914"/>
                  <a:pt x="8507" y="82784"/>
                </a:cubicBezTo>
                <a:lnTo>
                  <a:pt x="8507" y="82784"/>
                </a:lnTo>
                <a:cubicBezTo>
                  <a:pt x="8522" y="82800"/>
                  <a:pt x="8539" y="82805"/>
                  <a:pt x="8557" y="82805"/>
                </a:cubicBezTo>
                <a:cubicBezTo>
                  <a:pt x="8607" y="82805"/>
                  <a:pt x="8666" y="82762"/>
                  <a:pt x="8722" y="82762"/>
                </a:cubicBezTo>
                <a:cubicBezTo>
                  <a:pt x="8773" y="82762"/>
                  <a:pt x="8821" y="82798"/>
                  <a:pt x="8856" y="82936"/>
                </a:cubicBezTo>
                <a:cubicBezTo>
                  <a:pt x="8950" y="82798"/>
                  <a:pt x="9089" y="82705"/>
                  <a:pt x="9229" y="82705"/>
                </a:cubicBezTo>
                <a:cubicBezTo>
                  <a:pt x="9355" y="82705"/>
                  <a:pt x="9480" y="82780"/>
                  <a:pt x="9572" y="82965"/>
                </a:cubicBezTo>
                <a:lnTo>
                  <a:pt x="9572" y="82965"/>
                </a:lnTo>
                <a:cubicBezTo>
                  <a:pt x="9530" y="82845"/>
                  <a:pt x="9602" y="82833"/>
                  <a:pt x="9602" y="82749"/>
                </a:cubicBezTo>
                <a:cubicBezTo>
                  <a:pt x="9664" y="82844"/>
                  <a:pt x="9736" y="82855"/>
                  <a:pt x="9808" y="82855"/>
                </a:cubicBezTo>
                <a:cubicBezTo>
                  <a:pt x="9829" y="82855"/>
                  <a:pt x="9851" y="82854"/>
                  <a:pt x="9872" y="82854"/>
                </a:cubicBezTo>
                <a:cubicBezTo>
                  <a:pt x="9993" y="82854"/>
                  <a:pt x="10106" y="82885"/>
                  <a:pt x="10161" y="83309"/>
                </a:cubicBezTo>
                <a:lnTo>
                  <a:pt x="10161" y="82936"/>
                </a:lnTo>
                <a:cubicBezTo>
                  <a:pt x="10019" y="82705"/>
                  <a:pt x="9902" y="82705"/>
                  <a:pt x="9797" y="82705"/>
                </a:cubicBezTo>
                <a:cubicBezTo>
                  <a:pt x="9691" y="82705"/>
                  <a:pt x="9598" y="82705"/>
                  <a:pt x="9505" y="82474"/>
                </a:cubicBezTo>
                <a:cubicBezTo>
                  <a:pt x="9471" y="82544"/>
                  <a:pt x="9436" y="82574"/>
                  <a:pt x="9406" y="82574"/>
                </a:cubicBezTo>
                <a:cubicBezTo>
                  <a:pt x="9356" y="82574"/>
                  <a:pt x="9319" y="82493"/>
                  <a:pt x="9319" y="82377"/>
                </a:cubicBezTo>
                <a:cubicBezTo>
                  <a:pt x="9416" y="82377"/>
                  <a:pt x="9416" y="82287"/>
                  <a:pt x="9505" y="82287"/>
                </a:cubicBezTo>
                <a:lnTo>
                  <a:pt x="9505" y="82474"/>
                </a:lnTo>
                <a:cubicBezTo>
                  <a:pt x="9505" y="82287"/>
                  <a:pt x="9691" y="82377"/>
                  <a:pt x="9602" y="82190"/>
                </a:cubicBezTo>
                <a:lnTo>
                  <a:pt x="9602" y="82190"/>
                </a:lnTo>
                <a:cubicBezTo>
                  <a:pt x="9685" y="82246"/>
                  <a:pt x="9777" y="82261"/>
                  <a:pt x="9872" y="82261"/>
                </a:cubicBezTo>
                <a:cubicBezTo>
                  <a:pt x="9971" y="82261"/>
                  <a:pt x="10073" y="82246"/>
                  <a:pt x="10173" y="82246"/>
                </a:cubicBezTo>
                <a:cubicBezTo>
                  <a:pt x="10300" y="82246"/>
                  <a:pt x="10424" y="82269"/>
                  <a:pt x="10534" y="82377"/>
                </a:cubicBezTo>
                <a:cubicBezTo>
                  <a:pt x="10534" y="82101"/>
                  <a:pt x="10437" y="82287"/>
                  <a:pt x="10437" y="82101"/>
                </a:cubicBezTo>
                <a:lnTo>
                  <a:pt x="10437" y="82101"/>
                </a:lnTo>
                <a:cubicBezTo>
                  <a:pt x="10502" y="82164"/>
                  <a:pt x="10572" y="82184"/>
                  <a:pt x="10643" y="82184"/>
                </a:cubicBezTo>
                <a:cubicBezTo>
                  <a:pt x="10753" y="82184"/>
                  <a:pt x="10866" y="82138"/>
                  <a:pt x="10970" y="82138"/>
                </a:cubicBezTo>
                <a:cubicBezTo>
                  <a:pt x="11092" y="82138"/>
                  <a:pt x="11202" y="82201"/>
                  <a:pt x="11279" y="82474"/>
                </a:cubicBezTo>
                <a:cubicBezTo>
                  <a:pt x="11369" y="82190"/>
                  <a:pt x="11279" y="82377"/>
                  <a:pt x="11279" y="82190"/>
                </a:cubicBezTo>
                <a:lnTo>
                  <a:pt x="11279" y="82190"/>
                </a:lnTo>
                <a:cubicBezTo>
                  <a:pt x="11290" y="82212"/>
                  <a:pt x="11301" y="82221"/>
                  <a:pt x="11314" y="82221"/>
                </a:cubicBezTo>
                <a:cubicBezTo>
                  <a:pt x="11383" y="82221"/>
                  <a:pt x="11484" y="81943"/>
                  <a:pt x="11567" y="81943"/>
                </a:cubicBezTo>
                <a:cubicBezTo>
                  <a:pt x="11599" y="81943"/>
                  <a:pt x="11628" y="81985"/>
                  <a:pt x="11652" y="82101"/>
                </a:cubicBezTo>
                <a:cubicBezTo>
                  <a:pt x="11741" y="82004"/>
                  <a:pt x="11741" y="81915"/>
                  <a:pt x="11741" y="81818"/>
                </a:cubicBezTo>
                <a:cubicBezTo>
                  <a:pt x="11819" y="81895"/>
                  <a:pt x="11892" y="82031"/>
                  <a:pt x="11968" y="82031"/>
                </a:cubicBezTo>
                <a:cubicBezTo>
                  <a:pt x="11987" y="82031"/>
                  <a:pt x="12006" y="82023"/>
                  <a:pt x="12025" y="82004"/>
                </a:cubicBezTo>
                <a:cubicBezTo>
                  <a:pt x="12025" y="81915"/>
                  <a:pt x="12025" y="81915"/>
                  <a:pt x="11928" y="81915"/>
                </a:cubicBezTo>
                <a:cubicBezTo>
                  <a:pt x="11928" y="81818"/>
                  <a:pt x="12025" y="81818"/>
                  <a:pt x="12025" y="81818"/>
                </a:cubicBezTo>
                <a:cubicBezTo>
                  <a:pt x="11964" y="81544"/>
                  <a:pt x="12003" y="81450"/>
                  <a:pt x="12089" y="81450"/>
                </a:cubicBezTo>
                <a:cubicBezTo>
                  <a:pt x="12266" y="81450"/>
                  <a:pt x="12645" y="81849"/>
                  <a:pt x="12770" y="81915"/>
                </a:cubicBezTo>
                <a:lnTo>
                  <a:pt x="12770" y="81728"/>
                </a:lnTo>
                <a:cubicBezTo>
                  <a:pt x="12989" y="81728"/>
                  <a:pt x="13213" y="81846"/>
                  <a:pt x="13482" y="81846"/>
                </a:cubicBezTo>
                <a:cubicBezTo>
                  <a:pt x="13552" y="81846"/>
                  <a:pt x="13625" y="81838"/>
                  <a:pt x="13702" y="81818"/>
                </a:cubicBezTo>
                <a:lnTo>
                  <a:pt x="13702" y="81915"/>
                </a:lnTo>
                <a:cubicBezTo>
                  <a:pt x="13762" y="81915"/>
                  <a:pt x="13864" y="81666"/>
                  <a:pt x="13955" y="81666"/>
                </a:cubicBezTo>
                <a:cubicBezTo>
                  <a:pt x="14000" y="81666"/>
                  <a:pt x="14043" y="81728"/>
                  <a:pt x="14075" y="81915"/>
                </a:cubicBezTo>
                <a:lnTo>
                  <a:pt x="14075" y="81631"/>
                </a:lnTo>
                <a:cubicBezTo>
                  <a:pt x="14164" y="81728"/>
                  <a:pt x="14164" y="82004"/>
                  <a:pt x="14261" y="82004"/>
                </a:cubicBezTo>
                <a:cubicBezTo>
                  <a:pt x="14261" y="81915"/>
                  <a:pt x="14164" y="81818"/>
                  <a:pt x="14164" y="81728"/>
                </a:cubicBezTo>
                <a:cubicBezTo>
                  <a:pt x="14211" y="81657"/>
                  <a:pt x="14252" y="81633"/>
                  <a:pt x="14289" y="81633"/>
                </a:cubicBezTo>
                <a:cubicBezTo>
                  <a:pt x="14362" y="81633"/>
                  <a:pt x="14418" y="81726"/>
                  <a:pt x="14467" y="81726"/>
                </a:cubicBezTo>
                <a:cubicBezTo>
                  <a:pt x="14492" y="81726"/>
                  <a:pt x="14515" y="81702"/>
                  <a:pt x="14537" y="81631"/>
                </a:cubicBezTo>
                <a:cubicBezTo>
                  <a:pt x="14634" y="81728"/>
                  <a:pt x="14634" y="81818"/>
                  <a:pt x="14634" y="81818"/>
                </a:cubicBezTo>
                <a:cubicBezTo>
                  <a:pt x="14709" y="82056"/>
                  <a:pt x="14658" y="82025"/>
                  <a:pt x="14640" y="82120"/>
                </a:cubicBezTo>
                <a:lnTo>
                  <a:pt x="14640" y="82120"/>
                </a:lnTo>
                <a:cubicBezTo>
                  <a:pt x="14648" y="82101"/>
                  <a:pt x="14670" y="82101"/>
                  <a:pt x="14723" y="82101"/>
                </a:cubicBezTo>
                <a:lnTo>
                  <a:pt x="14723" y="81915"/>
                </a:lnTo>
                <a:lnTo>
                  <a:pt x="14723" y="81728"/>
                </a:lnTo>
                <a:cubicBezTo>
                  <a:pt x="14820" y="81915"/>
                  <a:pt x="14820" y="81915"/>
                  <a:pt x="14820" y="82101"/>
                </a:cubicBezTo>
                <a:cubicBezTo>
                  <a:pt x="14910" y="82004"/>
                  <a:pt x="14910" y="81915"/>
                  <a:pt x="14910" y="81728"/>
                </a:cubicBezTo>
                <a:cubicBezTo>
                  <a:pt x="14945" y="81710"/>
                  <a:pt x="14984" y="81702"/>
                  <a:pt x="15024" y="81702"/>
                </a:cubicBezTo>
                <a:cubicBezTo>
                  <a:pt x="15200" y="81702"/>
                  <a:pt x="15415" y="81853"/>
                  <a:pt x="15566" y="82004"/>
                </a:cubicBezTo>
                <a:cubicBezTo>
                  <a:pt x="15625" y="81757"/>
                  <a:pt x="15770" y="81634"/>
                  <a:pt x="15887" y="81634"/>
                </a:cubicBezTo>
                <a:cubicBezTo>
                  <a:pt x="15946" y="81634"/>
                  <a:pt x="15998" y="81665"/>
                  <a:pt x="16028" y="81728"/>
                </a:cubicBezTo>
                <a:cubicBezTo>
                  <a:pt x="16028" y="81355"/>
                  <a:pt x="16214" y="81542"/>
                  <a:pt x="16214" y="81355"/>
                </a:cubicBezTo>
                <a:lnTo>
                  <a:pt x="16214" y="81355"/>
                </a:lnTo>
                <a:cubicBezTo>
                  <a:pt x="16170" y="81400"/>
                  <a:pt x="16101" y="81423"/>
                  <a:pt x="16031" y="81423"/>
                </a:cubicBezTo>
                <a:cubicBezTo>
                  <a:pt x="15961" y="81423"/>
                  <a:pt x="15890" y="81400"/>
                  <a:pt x="15842" y="81355"/>
                </a:cubicBezTo>
                <a:cubicBezTo>
                  <a:pt x="15921" y="81276"/>
                  <a:pt x="15984" y="81247"/>
                  <a:pt x="16038" y="81247"/>
                </a:cubicBezTo>
                <a:cubicBezTo>
                  <a:pt x="16109" y="81247"/>
                  <a:pt x="16163" y="81300"/>
                  <a:pt x="16214" y="81355"/>
                </a:cubicBezTo>
                <a:cubicBezTo>
                  <a:pt x="16214" y="81355"/>
                  <a:pt x="16214" y="81445"/>
                  <a:pt x="16311" y="81445"/>
                </a:cubicBezTo>
                <a:cubicBezTo>
                  <a:pt x="16311" y="81488"/>
                  <a:pt x="16309" y="81520"/>
                  <a:pt x="16305" y="81545"/>
                </a:cubicBezTo>
                <a:lnTo>
                  <a:pt x="16305" y="81545"/>
                </a:lnTo>
                <a:cubicBezTo>
                  <a:pt x="16323" y="81485"/>
                  <a:pt x="16339" y="81418"/>
                  <a:pt x="16363" y="81350"/>
                </a:cubicBezTo>
                <a:lnTo>
                  <a:pt x="16363" y="81350"/>
                </a:lnTo>
                <a:cubicBezTo>
                  <a:pt x="16355" y="81362"/>
                  <a:pt x="16348" y="81367"/>
                  <a:pt x="16342" y="81367"/>
                </a:cubicBezTo>
                <a:cubicBezTo>
                  <a:pt x="16309" y="81367"/>
                  <a:pt x="16290" y="81244"/>
                  <a:pt x="16244" y="81244"/>
                </a:cubicBezTo>
                <a:cubicBezTo>
                  <a:pt x="16235" y="81244"/>
                  <a:pt x="16225" y="81248"/>
                  <a:pt x="16214" y="81258"/>
                </a:cubicBezTo>
                <a:cubicBezTo>
                  <a:pt x="16247" y="81196"/>
                  <a:pt x="16278" y="81176"/>
                  <a:pt x="16309" y="81176"/>
                </a:cubicBezTo>
                <a:cubicBezTo>
                  <a:pt x="16372" y="81176"/>
                  <a:pt x="16433" y="81258"/>
                  <a:pt x="16498" y="81258"/>
                </a:cubicBezTo>
                <a:cubicBezTo>
                  <a:pt x="16498" y="81445"/>
                  <a:pt x="16498" y="81445"/>
                  <a:pt x="16401" y="81445"/>
                </a:cubicBezTo>
                <a:cubicBezTo>
                  <a:pt x="16449" y="81445"/>
                  <a:pt x="16567" y="81491"/>
                  <a:pt x="16672" y="81491"/>
                </a:cubicBezTo>
                <a:cubicBezTo>
                  <a:pt x="16777" y="81491"/>
                  <a:pt x="16870" y="81445"/>
                  <a:pt x="16870" y="81258"/>
                </a:cubicBezTo>
                <a:cubicBezTo>
                  <a:pt x="16960" y="81445"/>
                  <a:pt x="16870" y="81542"/>
                  <a:pt x="16960" y="81818"/>
                </a:cubicBezTo>
                <a:cubicBezTo>
                  <a:pt x="16874" y="81776"/>
                  <a:pt x="16788" y="81715"/>
                  <a:pt x="16712" y="81715"/>
                </a:cubicBezTo>
                <a:cubicBezTo>
                  <a:pt x="16622" y="81715"/>
                  <a:pt x="16546" y="81799"/>
                  <a:pt x="16498" y="82101"/>
                </a:cubicBezTo>
                <a:cubicBezTo>
                  <a:pt x="16515" y="82083"/>
                  <a:pt x="16528" y="82074"/>
                  <a:pt x="16539" y="82074"/>
                </a:cubicBezTo>
                <a:cubicBezTo>
                  <a:pt x="16587" y="82074"/>
                  <a:pt x="16587" y="82226"/>
                  <a:pt x="16587" y="82377"/>
                </a:cubicBezTo>
                <a:cubicBezTo>
                  <a:pt x="16637" y="82377"/>
                  <a:pt x="16709" y="82402"/>
                  <a:pt x="16769" y="82402"/>
                </a:cubicBezTo>
                <a:cubicBezTo>
                  <a:pt x="16826" y="82402"/>
                  <a:pt x="16870" y="82379"/>
                  <a:pt x="16870" y="82287"/>
                </a:cubicBezTo>
                <a:cubicBezTo>
                  <a:pt x="16960" y="82287"/>
                  <a:pt x="16960" y="82377"/>
                  <a:pt x="16960" y="82474"/>
                </a:cubicBezTo>
                <a:cubicBezTo>
                  <a:pt x="17014" y="82438"/>
                  <a:pt x="17064" y="82426"/>
                  <a:pt x="17112" y="82426"/>
                </a:cubicBezTo>
                <a:cubicBezTo>
                  <a:pt x="17211" y="82426"/>
                  <a:pt x="17297" y="82478"/>
                  <a:pt x="17378" y="82478"/>
                </a:cubicBezTo>
                <a:cubicBezTo>
                  <a:pt x="17462" y="82478"/>
                  <a:pt x="17539" y="82422"/>
                  <a:pt x="17616" y="82190"/>
                </a:cubicBezTo>
                <a:cubicBezTo>
                  <a:pt x="17543" y="82190"/>
                  <a:pt x="17525" y="82351"/>
                  <a:pt x="17520" y="82351"/>
                </a:cubicBezTo>
                <a:cubicBezTo>
                  <a:pt x="17519" y="82351"/>
                  <a:pt x="17519" y="82333"/>
                  <a:pt x="17519" y="82287"/>
                </a:cubicBezTo>
                <a:cubicBezTo>
                  <a:pt x="17519" y="82192"/>
                  <a:pt x="17544" y="82169"/>
                  <a:pt x="17581" y="82169"/>
                </a:cubicBezTo>
                <a:cubicBezTo>
                  <a:pt x="17616" y="82169"/>
                  <a:pt x="17662" y="82190"/>
                  <a:pt x="17705" y="82190"/>
                </a:cubicBezTo>
                <a:lnTo>
                  <a:pt x="17705" y="82377"/>
                </a:lnTo>
                <a:cubicBezTo>
                  <a:pt x="17713" y="82370"/>
                  <a:pt x="17721" y="82367"/>
                  <a:pt x="17731" y="82367"/>
                </a:cubicBezTo>
                <a:cubicBezTo>
                  <a:pt x="17807" y="82367"/>
                  <a:pt x="17944" y="82567"/>
                  <a:pt x="18078" y="82567"/>
                </a:cubicBezTo>
                <a:cubicBezTo>
                  <a:pt x="18143" y="82567"/>
                  <a:pt x="18208" y="82519"/>
                  <a:pt x="18265" y="82377"/>
                </a:cubicBezTo>
                <a:cubicBezTo>
                  <a:pt x="18293" y="82487"/>
                  <a:pt x="18338" y="82516"/>
                  <a:pt x="18389" y="82516"/>
                </a:cubicBezTo>
                <a:cubicBezTo>
                  <a:pt x="18443" y="82516"/>
                  <a:pt x="18504" y="82484"/>
                  <a:pt x="18561" y="82484"/>
                </a:cubicBezTo>
                <a:cubicBezTo>
                  <a:pt x="18632" y="82484"/>
                  <a:pt x="18697" y="82533"/>
                  <a:pt x="18734" y="82749"/>
                </a:cubicBezTo>
                <a:cubicBezTo>
                  <a:pt x="18734" y="82563"/>
                  <a:pt x="18734" y="82377"/>
                  <a:pt x="18824" y="82287"/>
                </a:cubicBezTo>
                <a:cubicBezTo>
                  <a:pt x="18824" y="82395"/>
                  <a:pt x="18856" y="82502"/>
                  <a:pt x="18883" y="82502"/>
                </a:cubicBezTo>
                <a:cubicBezTo>
                  <a:pt x="18903" y="82502"/>
                  <a:pt x="18921" y="82445"/>
                  <a:pt x="18921" y="82287"/>
                </a:cubicBezTo>
                <a:cubicBezTo>
                  <a:pt x="19018" y="82385"/>
                  <a:pt x="19123" y="82412"/>
                  <a:pt x="19228" y="82412"/>
                </a:cubicBezTo>
                <a:cubicBezTo>
                  <a:pt x="19357" y="82412"/>
                  <a:pt x="19488" y="82372"/>
                  <a:pt x="19612" y="82372"/>
                </a:cubicBezTo>
                <a:cubicBezTo>
                  <a:pt x="19772" y="82372"/>
                  <a:pt x="19921" y="82439"/>
                  <a:pt x="20039" y="82749"/>
                </a:cubicBezTo>
                <a:cubicBezTo>
                  <a:pt x="20128" y="82749"/>
                  <a:pt x="20128" y="82563"/>
                  <a:pt x="20128" y="82563"/>
                </a:cubicBezTo>
                <a:lnTo>
                  <a:pt x="20128" y="82846"/>
                </a:lnTo>
                <a:cubicBezTo>
                  <a:pt x="20177" y="82705"/>
                  <a:pt x="20201" y="82681"/>
                  <a:pt x="20224" y="82681"/>
                </a:cubicBezTo>
                <a:cubicBezTo>
                  <a:pt x="20236" y="82681"/>
                  <a:pt x="20248" y="82687"/>
                  <a:pt x="20263" y="82687"/>
                </a:cubicBezTo>
                <a:cubicBezTo>
                  <a:pt x="20277" y="82687"/>
                  <a:pt x="20293" y="82681"/>
                  <a:pt x="20315" y="82660"/>
                </a:cubicBezTo>
                <a:cubicBezTo>
                  <a:pt x="20315" y="82660"/>
                  <a:pt x="20128" y="82377"/>
                  <a:pt x="20315" y="82377"/>
                </a:cubicBezTo>
                <a:cubicBezTo>
                  <a:pt x="20299" y="82345"/>
                  <a:pt x="20284" y="82332"/>
                  <a:pt x="20268" y="82332"/>
                </a:cubicBezTo>
                <a:cubicBezTo>
                  <a:pt x="20252" y="82332"/>
                  <a:pt x="20236" y="82345"/>
                  <a:pt x="20220" y="82364"/>
                </a:cubicBezTo>
                <a:lnTo>
                  <a:pt x="20220" y="82364"/>
                </a:lnTo>
                <a:cubicBezTo>
                  <a:pt x="20191" y="82282"/>
                  <a:pt x="20170" y="82254"/>
                  <a:pt x="20154" y="82254"/>
                </a:cubicBezTo>
                <a:cubicBezTo>
                  <a:pt x="20118" y="82254"/>
                  <a:pt x="20098" y="82377"/>
                  <a:pt x="20039" y="82377"/>
                </a:cubicBezTo>
                <a:cubicBezTo>
                  <a:pt x="20128" y="82101"/>
                  <a:pt x="20225" y="82101"/>
                  <a:pt x="20315" y="82101"/>
                </a:cubicBezTo>
                <a:cubicBezTo>
                  <a:pt x="20225" y="82046"/>
                  <a:pt x="20132" y="82026"/>
                  <a:pt x="20036" y="82026"/>
                </a:cubicBezTo>
                <a:cubicBezTo>
                  <a:pt x="19798" y="82026"/>
                  <a:pt x="19545" y="82149"/>
                  <a:pt x="19299" y="82149"/>
                </a:cubicBezTo>
                <a:cubicBezTo>
                  <a:pt x="19135" y="82149"/>
                  <a:pt x="18975" y="82095"/>
                  <a:pt x="18824" y="81915"/>
                </a:cubicBezTo>
                <a:cubicBezTo>
                  <a:pt x="18734" y="81915"/>
                  <a:pt x="18734" y="82101"/>
                  <a:pt x="18734" y="82190"/>
                </a:cubicBezTo>
                <a:cubicBezTo>
                  <a:pt x="18651" y="82190"/>
                  <a:pt x="18639" y="81986"/>
                  <a:pt x="18638" y="81986"/>
                </a:cubicBezTo>
                <a:cubicBezTo>
                  <a:pt x="18637" y="81986"/>
                  <a:pt x="18637" y="81992"/>
                  <a:pt x="18637" y="82004"/>
                </a:cubicBezTo>
                <a:cubicBezTo>
                  <a:pt x="18616" y="82115"/>
                  <a:pt x="18594" y="82153"/>
                  <a:pt x="18574" y="82153"/>
                </a:cubicBezTo>
                <a:cubicBezTo>
                  <a:pt x="18531" y="82153"/>
                  <a:pt x="18492" y="81991"/>
                  <a:pt x="18470" y="81991"/>
                </a:cubicBezTo>
                <a:cubicBezTo>
                  <a:pt x="18458" y="81991"/>
                  <a:pt x="18451" y="82039"/>
                  <a:pt x="18451" y="82190"/>
                </a:cubicBezTo>
                <a:cubicBezTo>
                  <a:pt x="18361" y="82004"/>
                  <a:pt x="18361" y="81818"/>
                  <a:pt x="18265" y="81728"/>
                </a:cubicBezTo>
                <a:lnTo>
                  <a:pt x="18265" y="81915"/>
                </a:lnTo>
                <a:cubicBezTo>
                  <a:pt x="18265" y="81765"/>
                  <a:pt x="18190" y="81735"/>
                  <a:pt x="18101" y="81735"/>
                </a:cubicBezTo>
                <a:cubicBezTo>
                  <a:pt x="18043" y="81735"/>
                  <a:pt x="17979" y="81748"/>
                  <a:pt x="17925" y="81748"/>
                </a:cubicBezTo>
                <a:cubicBezTo>
                  <a:pt x="17855" y="81748"/>
                  <a:pt x="17802" y="81727"/>
                  <a:pt x="17802" y="81631"/>
                </a:cubicBezTo>
                <a:cubicBezTo>
                  <a:pt x="17761" y="81711"/>
                  <a:pt x="17721" y="81740"/>
                  <a:pt x="17674" y="81740"/>
                </a:cubicBezTo>
                <a:cubicBezTo>
                  <a:pt x="17612" y="81740"/>
                  <a:pt x="17537" y="81687"/>
                  <a:pt x="17430" y="81631"/>
                </a:cubicBezTo>
                <a:cubicBezTo>
                  <a:pt x="17474" y="81400"/>
                  <a:pt x="17543" y="81331"/>
                  <a:pt x="17613" y="81331"/>
                </a:cubicBezTo>
                <a:cubicBezTo>
                  <a:pt x="17683" y="81331"/>
                  <a:pt x="17754" y="81400"/>
                  <a:pt x="17802" y="81445"/>
                </a:cubicBezTo>
                <a:cubicBezTo>
                  <a:pt x="17857" y="81278"/>
                  <a:pt x="17946" y="81245"/>
                  <a:pt x="18030" y="81245"/>
                </a:cubicBezTo>
                <a:cubicBezTo>
                  <a:pt x="18085" y="81245"/>
                  <a:pt x="18137" y="81258"/>
                  <a:pt x="18175" y="81258"/>
                </a:cubicBezTo>
                <a:cubicBezTo>
                  <a:pt x="18265" y="81072"/>
                  <a:pt x="18175" y="81169"/>
                  <a:pt x="18175" y="80983"/>
                </a:cubicBezTo>
                <a:lnTo>
                  <a:pt x="18175" y="80796"/>
                </a:lnTo>
                <a:cubicBezTo>
                  <a:pt x="18211" y="80796"/>
                  <a:pt x="18249" y="80780"/>
                  <a:pt x="18287" y="80780"/>
                </a:cubicBezTo>
                <a:cubicBezTo>
                  <a:pt x="18342" y="80780"/>
                  <a:pt x="18398" y="80814"/>
                  <a:pt x="18451" y="80983"/>
                </a:cubicBezTo>
                <a:cubicBezTo>
                  <a:pt x="18637" y="80886"/>
                  <a:pt x="18824" y="81072"/>
                  <a:pt x="19010" y="80513"/>
                </a:cubicBezTo>
                <a:cubicBezTo>
                  <a:pt x="19107" y="80610"/>
                  <a:pt x="19107" y="80699"/>
                  <a:pt x="19196" y="80699"/>
                </a:cubicBezTo>
                <a:cubicBezTo>
                  <a:pt x="19293" y="80610"/>
                  <a:pt x="19107" y="80610"/>
                  <a:pt x="19107" y="80610"/>
                </a:cubicBezTo>
                <a:cubicBezTo>
                  <a:pt x="19163" y="80494"/>
                  <a:pt x="19221" y="80413"/>
                  <a:pt x="19302" y="80413"/>
                </a:cubicBezTo>
                <a:cubicBezTo>
                  <a:pt x="19352" y="80413"/>
                  <a:pt x="19409" y="80443"/>
                  <a:pt x="19480" y="80513"/>
                </a:cubicBezTo>
                <a:cubicBezTo>
                  <a:pt x="19480" y="80545"/>
                  <a:pt x="19469" y="80556"/>
                  <a:pt x="19451" y="80556"/>
                </a:cubicBezTo>
                <a:cubicBezTo>
                  <a:pt x="19416" y="80556"/>
                  <a:pt x="19353" y="80513"/>
                  <a:pt x="19293" y="80513"/>
                </a:cubicBezTo>
                <a:cubicBezTo>
                  <a:pt x="19330" y="80704"/>
                  <a:pt x="19367" y="80756"/>
                  <a:pt x="19405" y="80756"/>
                </a:cubicBezTo>
                <a:cubicBezTo>
                  <a:pt x="19450" y="80756"/>
                  <a:pt x="19494" y="80685"/>
                  <a:pt x="19538" y="80685"/>
                </a:cubicBezTo>
                <a:cubicBezTo>
                  <a:pt x="19548" y="80685"/>
                  <a:pt x="19559" y="80689"/>
                  <a:pt x="19569" y="80699"/>
                </a:cubicBezTo>
                <a:lnTo>
                  <a:pt x="19569" y="80513"/>
                </a:lnTo>
                <a:cubicBezTo>
                  <a:pt x="19640" y="80376"/>
                  <a:pt x="19760" y="80292"/>
                  <a:pt x="19853" y="80292"/>
                </a:cubicBezTo>
                <a:cubicBezTo>
                  <a:pt x="19887" y="80292"/>
                  <a:pt x="19918" y="80303"/>
                  <a:pt x="19942" y="80327"/>
                </a:cubicBezTo>
                <a:cubicBezTo>
                  <a:pt x="20039" y="80610"/>
                  <a:pt x="19942" y="80424"/>
                  <a:pt x="19942" y="80610"/>
                </a:cubicBezTo>
                <a:cubicBezTo>
                  <a:pt x="19942" y="80610"/>
                  <a:pt x="19985" y="80484"/>
                  <a:pt x="20014" y="80484"/>
                </a:cubicBezTo>
                <a:cubicBezTo>
                  <a:pt x="20028" y="80484"/>
                  <a:pt x="20039" y="80515"/>
                  <a:pt x="20039" y="80610"/>
                </a:cubicBezTo>
                <a:cubicBezTo>
                  <a:pt x="20079" y="80526"/>
                  <a:pt x="20121" y="80480"/>
                  <a:pt x="20163" y="80480"/>
                </a:cubicBezTo>
                <a:cubicBezTo>
                  <a:pt x="20214" y="80480"/>
                  <a:pt x="20266" y="80548"/>
                  <a:pt x="20315" y="80699"/>
                </a:cubicBezTo>
                <a:cubicBezTo>
                  <a:pt x="20315" y="80513"/>
                  <a:pt x="20412" y="80513"/>
                  <a:pt x="20501" y="80513"/>
                </a:cubicBezTo>
                <a:cubicBezTo>
                  <a:pt x="20315" y="80327"/>
                  <a:pt x="20225" y="80513"/>
                  <a:pt x="20039" y="80237"/>
                </a:cubicBezTo>
                <a:cubicBezTo>
                  <a:pt x="20088" y="80081"/>
                  <a:pt x="20140" y="80011"/>
                  <a:pt x="20191" y="80011"/>
                </a:cubicBezTo>
                <a:cubicBezTo>
                  <a:pt x="20233" y="80011"/>
                  <a:pt x="20275" y="80057"/>
                  <a:pt x="20315" y="80140"/>
                </a:cubicBezTo>
                <a:cubicBezTo>
                  <a:pt x="20315" y="80024"/>
                  <a:pt x="20351" y="79999"/>
                  <a:pt x="20403" y="79999"/>
                </a:cubicBezTo>
                <a:cubicBezTo>
                  <a:pt x="20445" y="79999"/>
                  <a:pt x="20498" y="80015"/>
                  <a:pt x="20551" y="80015"/>
                </a:cubicBezTo>
                <a:cubicBezTo>
                  <a:pt x="20646" y="80015"/>
                  <a:pt x="20742" y="79963"/>
                  <a:pt x="20784" y="79678"/>
                </a:cubicBezTo>
                <a:cubicBezTo>
                  <a:pt x="20825" y="79706"/>
                  <a:pt x="20862" y="79717"/>
                  <a:pt x="20896" y="79717"/>
                </a:cubicBezTo>
                <a:cubicBezTo>
                  <a:pt x="21046" y="79717"/>
                  <a:pt x="21142" y="79503"/>
                  <a:pt x="21283" y="79503"/>
                </a:cubicBezTo>
                <a:cubicBezTo>
                  <a:pt x="21327" y="79503"/>
                  <a:pt x="21376" y="79525"/>
                  <a:pt x="21433" y="79581"/>
                </a:cubicBezTo>
                <a:cubicBezTo>
                  <a:pt x="21379" y="79414"/>
                  <a:pt x="21459" y="79381"/>
                  <a:pt x="21552" y="79381"/>
                </a:cubicBezTo>
                <a:cubicBezTo>
                  <a:pt x="21612" y="79381"/>
                  <a:pt x="21678" y="79395"/>
                  <a:pt x="21716" y="79395"/>
                </a:cubicBezTo>
                <a:cubicBezTo>
                  <a:pt x="21806" y="79678"/>
                  <a:pt x="21716" y="79581"/>
                  <a:pt x="21619" y="79678"/>
                </a:cubicBezTo>
                <a:cubicBezTo>
                  <a:pt x="21619" y="79609"/>
                  <a:pt x="21619" y="79544"/>
                  <a:pt x="21587" y="79544"/>
                </a:cubicBezTo>
                <a:cubicBezTo>
                  <a:pt x="21574" y="79544"/>
                  <a:pt x="21556" y="79555"/>
                  <a:pt x="21530" y="79581"/>
                </a:cubicBezTo>
                <a:cubicBezTo>
                  <a:pt x="21530" y="79768"/>
                  <a:pt x="21599" y="79861"/>
                  <a:pt x="21668" y="79861"/>
                </a:cubicBezTo>
                <a:cubicBezTo>
                  <a:pt x="21737" y="79861"/>
                  <a:pt x="21806" y="79768"/>
                  <a:pt x="21806" y="79581"/>
                </a:cubicBezTo>
                <a:cubicBezTo>
                  <a:pt x="22089" y="79581"/>
                  <a:pt x="22275" y="79581"/>
                  <a:pt x="22551" y="79119"/>
                </a:cubicBezTo>
                <a:lnTo>
                  <a:pt x="22551" y="79119"/>
                </a:lnTo>
                <a:cubicBezTo>
                  <a:pt x="22551" y="79208"/>
                  <a:pt x="22462" y="79305"/>
                  <a:pt x="22462" y="79395"/>
                </a:cubicBezTo>
                <a:cubicBezTo>
                  <a:pt x="22507" y="79395"/>
                  <a:pt x="22652" y="79420"/>
                  <a:pt x="22807" y="79420"/>
                </a:cubicBezTo>
                <a:cubicBezTo>
                  <a:pt x="22956" y="79420"/>
                  <a:pt x="23116" y="79397"/>
                  <a:pt x="23207" y="79305"/>
                </a:cubicBezTo>
                <a:cubicBezTo>
                  <a:pt x="23265" y="79363"/>
                  <a:pt x="23322" y="79385"/>
                  <a:pt x="23383" y="79385"/>
                </a:cubicBezTo>
                <a:cubicBezTo>
                  <a:pt x="23517" y="79385"/>
                  <a:pt x="23665" y="79275"/>
                  <a:pt x="23856" y="79208"/>
                </a:cubicBezTo>
                <a:lnTo>
                  <a:pt x="23856" y="79208"/>
                </a:lnTo>
                <a:cubicBezTo>
                  <a:pt x="23856" y="79305"/>
                  <a:pt x="23856" y="79305"/>
                  <a:pt x="23766" y="79305"/>
                </a:cubicBezTo>
                <a:cubicBezTo>
                  <a:pt x="23908" y="79325"/>
                  <a:pt x="24045" y="79331"/>
                  <a:pt x="24178" y="79331"/>
                </a:cubicBezTo>
                <a:cubicBezTo>
                  <a:pt x="24430" y="79331"/>
                  <a:pt x="24668" y="79308"/>
                  <a:pt x="24890" y="79308"/>
                </a:cubicBezTo>
                <a:cubicBezTo>
                  <a:pt x="25086" y="79308"/>
                  <a:pt x="25271" y="79326"/>
                  <a:pt x="25444" y="79395"/>
                </a:cubicBezTo>
                <a:lnTo>
                  <a:pt x="25444" y="79119"/>
                </a:lnTo>
                <a:cubicBezTo>
                  <a:pt x="25471" y="79033"/>
                  <a:pt x="25499" y="78999"/>
                  <a:pt x="25524" y="78999"/>
                </a:cubicBezTo>
                <a:cubicBezTo>
                  <a:pt x="25583" y="78999"/>
                  <a:pt x="25630" y="79176"/>
                  <a:pt x="25630" y="79305"/>
                </a:cubicBezTo>
                <a:cubicBezTo>
                  <a:pt x="25649" y="79227"/>
                  <a:pt x="25693" y="79198"/>
                  <a:pt x="25755" y="79198"/>
                </a:cubicBezTo>
                <a:cubicBezTo>
                  <a:pt x="25923" y="79198"/>
                  <a:pt x="26220" y="79413"/>
                  <a:pt x="26482" y="79413"/>
                </a:cubicBezTo>
                <a:cubicBezTo>
                  <a:pt x="26578" y="79413"/>
                  <a:pt x="26669" y="79384"/>
                  <a:pt x="26748" y="79305"/>
                </a:cubicBezTo>
                <a:lnTo>
                  <a:pt x="26748" y="79208"/>
                </a:lnTo>
                <a:cubicBezTo>
                  <a:pt x="26748" y="79195"/>
                  <a:pt x="26750" y="79190"/>
                  <a:pt x="26754" y="79190"/>
                </a:cubicBezTo>
                <a:cubicBezTo>
                  <a:pt x="26765" y="79190"/>
                  <a:pt x="26792" y="79245"/>
                  <a:pt x="26812" y="79245"/>
                </a:cubicBezTo>
                <a:cubicBezTo>
                  <a:pt x="26826" y="79245"/>
                  <a:pt x="26838" y="79217"/>
                  <a:pt x="26838" y="79119"/>
                </a:cubicBezTo>
                <a:cubicBezTo>
                  <a:pt x="26886" y="79257"/>
                  <a:pt x="26979" y="79279"/>
                  <a:pt x="27084" y="79279"/>
                </a:cubicBezTo>
                <a:cubicBezTo>
                  <a:pt x="27134" y="79279"/>
                  <a:pt x="27186" y="79274"/>
                  <a:pt x="27238" y="79274"/>
                </a:cubicBezTo>
                <a:cubicBezTo>
                  <a:pt x="27294" y="79274"/>
                  <a:pt x="27348" y="79280"/>
                  <a:pt x="27397" y="79305"/>
                </a:cubicBezTo>
                <a:lnTo>
                  <a:pt x="27397" y="79022"/>
                </a:lnTo>
                <a:lnTo>
                  <a:pt x="27494" y="79022"/>
                </a:lnTo>
                <a:cubicBezTo>
                  <a:pt x="27583" y="79119"/>
                  <a:pt x="27494" y="79208"/>
                  <a:pt x="27494" y="79395"/>
                </a:cubicBezTo>
                <a:cubicBezTo>
                  <a:pt x="27636" y="79252"/>
                  <a:pt x="27779" y="79057"/>
                  <a:pt x="27878" y="79057"/>
                </a:cubicBezTo>
                <a:cubicBezTo>
                  <a:pt x="27909" y="79057"/>
                  <a:pt x="27935" y="79075"/>
                  <a:pt x="27956" y="79119"/>
                </a:cubicBezTo>
                <a:cubicBezTo>
                  <a:pt x="27956" y="78933"/>
                  <a:pt x="28053" y="78933"/>
                  <a:pt x="28053" y="78836"/>
                </a:cubicBezTo>
                <a:cubicBezTo>
                  <a:pt x="28072" y="78857"/>
                  <a:pt x="28092" y="78864"/>
                  <a:pt x="28112" y="78864"/>
                </a:cubicBezTo>
                <a:cubicBezTo>
                  <a:pt x="28165" y="78864"/>
                  <a:pt x="28220" y="78811"/>
                  <a:pt x="28273" y="78811"/>
                </a:cubicBezTo>
                <a:cubicBezTo>
                  <a:pt x="28292" y="78811"/>
                  <a:pt x="28310" y="78817"/>
                  <a:pt x="28329" y="78836"/>
                </a:cubicBezTo>
                <a:cubicBezTo>
                  <a:pt x="28329" y="78560"/>
                  <a:pt x="28239" y="78649"/>
                  <a:pt x="28239" y="78463"/>
                </a:cubicBezTo>
                <a:lnTo>
                  <a:pt x="28239" y="78463"/>
                </a:lnTo>
                <a:cubicBezTo>
                  <a:pt x="28262" y="78471"/>
                  <a:pt x="28283" y="78474"/>
                  <a:pt x="28305" y="78474"/>
                </a:cubicBezTo>
                <a:cubicBezTo>
                  <a:pt x="28493" y="78474"/>
                  <a:pt x="28643" y="78199"/>
                  <a:pt x="28824" y="78199"/>
                </a:cubicBezTo>
                <a:cubicBezTo>
                  <a:pt x="28874" y="78199"/>
                  <a:pt x="28928" y="78221"/>
                  <a:pt x="28985" y="78277"/>
                </a:cubicBezTo>
                <a:cubicBezTo>
                  <a:pt x="29020" y="78128"/>
                  <a:pt x="29012" y="78098"/>
                  <a:pt x="28989" y="78098"/>
                </a:cubicBezTo>
                <a:cubicBezTo>
                  <a:pt x="28974" y="78098"/>
                  <a:pt x="28952" y="78112"/>
                  <a:pt x="28932" y="78112"/>
                </a:cubicBezTo>
                <a:cubicBezTo>
                  <a:pt x="28908" y="78112"/>
                  <a:pt x="28888" y="78091"/>
                  <a:pt x="28888" y="78001"/>
                </a:cubicBezTo>
                <a:cubicBezTo>
                  <a:pt x="28912" y="77976"/>
                  <a:pt x="28939" y="77966"/>
                  <a:pt x="28966" y="77966"/>
                </a:cubicBezTo>
                <a:cubicBezTo>
                  <a:pt x="29090" y="77966"/>
                  <a:pt x="29239" y="78170"/>
                  <a:pt x="29373" y="78170"/>
                </a:cubicBezTo>
                <a:cubicBezTo>
                  <a:pt x="29435" y="78170"/>
                  <a:pt x="29493" y="78127"/>
                  <a:pt x="29544" y="78001"/>
                </a:cubicBezTo>
                <a:lnTo>
                  <a:pt x="29544" y="78187"/>
                </a:lnTo>
                <a:cubicBezTo>
                  <a:pt x="29647" y="78031"/>
                  <a:pt x="29750" y="77961"/>
                  <a:pt x="29852" y="77961"/>
                </a:cubicBezTo>
                <a:cubicBezTo>
                  <a:pt x="29936" y="77961"/>
                  <a:pt x="30019" y="78007"/>
                  <a:pt x="30103" y="78090"/>
                </a:cubicBezTo>
                <a:cubicBezTo>
                  <a:pt x="30103" y="77618"/>
                  <a:pt x="30201" y="77543"/>
                  <a:pt x="30326" y="77543"/>
                </a:cubicBezTo>
                <a:cubicBezTo>
                  <a:pt x="30385" y="77543"/>
                  <a:pt x="30450" y="77560"/>
                  <a:pt x="30512" y="77560"/>
                </a:cubicBezTo>
                <a:cubicBezTo>
                  <a:pt x="30604" y="77560"/>
                  <a:pt x="30692" y="77523"/>
                  <a:pt x="30751" y="77345"/>
                </a:cubicBezTo>
                <a:cubicBezTo>
                  <a:pt x="30786" y="77411"/>
                  <a:pt x="30843" y="77443"/>
                  <a:pt x="30907" y="77443"/>
                </a:cubicBezTo>
                <a:cubicBezTo>
                  <a:pt x="31022" y="77443"/>
                  <a:pt x="31159" y="77341"/>
                  <a:pt x="31221" y="77158"/>
                </a:cubicBezTo>
                <a:cubicBezTo>
                  <a:pt x="31311" y="77255"/>
                  <a:pt x="31311" y="77345"/>
                  <a:pt x="31311" y="77442"/>
                </a:cubicBezTo>
                <a:cubicBezTo>
                  <a:pt x="31408" y="77442"/>
                  <a:pt x="31311" y="77345"/>
                  <a:pt x="31311" y="77158"/>
                </a:cubicBezTo>
                <a:cubicBezTo>
                  <a:pt x="31408" y="77158"/>
                  <a:pt x="31408" y="77345"/>
                  <a:pt x="31497" y="77345"/>
                </a:cubicBezTo>
                <a:lnTo>
                  <a:pt x="31497" y="77255"/>
                </a:lnTo>
                <a:cubicBezTo>
                  <a:pt x="31497" y="77091"/>
                  <a:pt x="31530" y="76991"/>
                  <a:pt x="31575" y="76991"/>
                </a:cubicBezTo>
                <a:cubicBezTo>
                  <a:pt x="31607" y="76991"/>
                  <a:pt x="31646" y="77043"/>
                  <a:pt x="31683" y="77158"/>
                </a:cubicBezTo>
                <a:cubicBezTo>
                  <a:pt x="31780" y="77069"/>
                  <a:pt x="31780" y="76882"/>
                  <a:pt x="31870" y="76786"/>
                </a:cubicBezTo>
                <a:cubicBezTo>
                  <a:pt x="31878" y="76778"/>
                  <a:pt x="31885" y="76774"/>
                  <a:pt x="31891" y="76774"/>
                </a:cubicBezTo>
                <a:cubicBezTo>
                  <a:pt x="31951" y="76774"/>
                  <a:pt x="31878" y="77158"/>
                  <a:pt x="31967" y="77158"/>
                </a:cubicBezTo>
                <a:cubicBezTo>
                  <a:pt x="32006" y="76787"/>
                  <a:pt x="32102" y="76728"/>
                  <a:pt x="32196" y="76728"/>
                </a:cubicBezTo>
                <a:cubicBezTo>
                  <a:pt x="32240" y="76728"/>
                  <a:pt x="32283" y="76741"/>
                  <a:pt x="32321" y="76741"/>
                </a:cubicBezTo>
                <a:cubicBezTo>
                  <a:pt x="32383" y="76741"/>
                  <a:pt x="32429" y="76705"/>
                  <a:pt x="32429" y="76510"/>
                </a:cubicBezTo>
                <a:cubicBezTo>
                  <a:pt x="32483" y="76536"/>
                  <a:pt x="32537" y="76547"/>
                  <a:pt x="32594" y="76547"/>
                </a:cubicBezTo>
                <a:cubicBezTo>
                  <a:pt x="32732" y="76547"/>
                  <a:pt x="32884" y="76482"/>
                  <a:pt x="33085" y="76413"/>
                </a:cubicBezTo>
                <a:cubicBezTo>
                  <a:pt x="32988" y="76226"/>
                  <a:pt x="32988" y="76137"/>
                  <a:pt x="33085" y="76040"/>
                </a:cubicBezTo>
                <a:cubicBezTo>
                  <a:pt x="33076" y="76032"/>
                  <a:pt x="33068" y="76028"/>
                  <a:pt x="33060" y="76028"/>
                </a:cubicBezTo>
                <a:cubicBezTo>
                  <a:pt x="33011" y="76028"/>
                  <a:pt x="32987" y="76188"/>
                  <a:pt x="32925" y="76188"/>
                </a:cubicBezTo>
                <a:cubicBezTo>
                  <a:pt x="32896" y="76188"/>
                  <a:pt x="32857" y="76150"/>
                  <a:pt x="32802" y="76040"/>
                </a:cubicBezTo>
                <a:cubicBezTo>
                  <a:pt x="32880" y="75889"/>
                  <a:pt x="32895" y="75738"/>
                  <a:pt x="32946" y="75738"/>
                </a:cubicBezTo>
                <a:cubicBezTo>
                  <a:pt x="32957" y="75738"/>
                  <a:pt x="32971" y="75746"/>
                  <a:pt x="32988" y="75764"/>
                </a:cubicBezTo>
                <a:cubicBezTo>
                  <a:pt x="32802" y="75854"/>
                  <a:pt x="32898" y="75854"/>
                  <a:pt x="33085" y="75854"/>
                </a:cubicBezTo>
                <a:cubicBezTo>
                  <a:pt x="32988" y="75854"/>
                  <a:pt x="32988" y="75667"/>
                  <a:pt x="32988" y="75481"/>
                </a:cubicBezTo>
                <a:cubicBezTo>
                  <a:pt x="32930" y="75511"/>
                  <a:pt x="32853" y="75532"/>
                  <a:pt x="32773" y="75532"/>
                </a:cubicBezTo>
                <a:cubicBezTo>
                  <a:pt x="32596" y="75532"/>
                  <a:pt x="32401" y="75431"/>
                  <a:pt x="32339" y="75108"/>
                </a:cubicBezTo>
                <a:lnTo>
                  <a:pt x="32526" y="75019"/>
                </a:lnTo>
                <a:lnTo>
                  <a:pt x="32526" y="75295"/>
                </a:lnTo>
                <a:cubicBezTo>
                  <a:pt x="32526" y="75343"/>
                  <a:pt x="32526" y="75343"/>
                  <a:pt x="32537" y="75343"/>
                </a:cubicBezTo>
                <a:cubicBezTo>
                  <a:pt x="32548" y="75343"/>
                  <a:pt x="32570" y="75343"/>
                  <a:pt x="32615" y="75391"/>
                </a:cubicBezTo>
                <a:cubicBezTo>
                  <a:pt x="32526" y="75108"/>
                  <a:pt x="32615" y="75108"/>
                  <a:pt x="32615" y="74922"/>
                </a:cubicBezTo>
                <a:lnTo>
                  <a:pt x="32526" y="74922"/>
                </a:lnTo>
                <a:cubicBezTo>
                  <a:pt x="32526" y="74739"/>
                  <a:pt x="32571" y="74714"/>
                  <a:pt x="32627" y="74714"/>
                </a:cubicBezTo>
                <a:cubicBezTo>
                  <a:pt x="32648" y="74714"/>
                  <a:pt x="32671" y="74718"/>
                  <a:pt x="32693" y="74718"/>
                </a:cubicBezTo>
                <a:cubicBezTo>
                  <a:pt x="32733" y="74718"/>
                  <a:pt x="32773" y="74707"/>
                  <a:pt x="32802" y="74646"/>
                </a:cubicBezTo>
                <a:cubicBezTo>
                  <a:pt x="32802" y="74561"/>
                  <a:pt x="32794" y="74535"/>
                  <a:pt x="32780" y="74535"/>
                </a:cubicBezTo>
                <a:cubicBezTo>
                  <a:pt x="32758" y="74535"/>
                  <a:pt x="32720" y="74604"/>
                  <a:pt x="32677" y="74604"/>
                </a:cubicBezTo>
                <a:cubicBezTo>
                  <a:pt x="32657" y="74604"/>
                  <a:pt x="32636" y="74590"/>
                  <a:pt x="32615" y="74549"/>
                </a:cubicBezTo>
                <a:cubicBezTo>
                  <a:pt x="32663" y="74366"/>
                  <a:pt x="32708" y="74341"/>
                  <a:pt x="32754" y="74341"/>
                </a:cubicBezTo>
                <a:cubicBezTo>
                  <a:pt x="32771" y="74341"/>
                  <a:pt x="32789" y="74345"/>
                  <a:pt x="32806" y="74345"/>
                </a:cubicBezTo>
                <a:cubicBezTo>
                  <a:pt x="32836" y="74345"/>
                  <a:pt x="32867" y="74334"/>
                  <a:pt x="32898" y="74273"/>
                </a:cubicBezTo>
                <a:cubicBezTo>
                  <a:pt x="32850" y="74038"/>
                  <a:pt x="32779" y="73992"/>
                  <a:pt x="32709" y="73992"/>
                </a:cubicBezTo>
                <a:cubicBezTo>
                  <a:pt x="32663" y="73992"/>
                  <a:pt x="32618" y="74012"/>
                  <a:pt x="32579" y="74012"/>
                </a:cubicBezTo>
                <a:cubicBezTo>
                  <a:pt x="32559" y="74012"/>
                  <a:pt x="32541" y="74007"/>
                  <a:pt x="32526" y="73990"/>
                </a:cubicBezTo>
                <a:cubicBezTo>
                  <a:pt x="32449" y="73990"/>
                  <a:pt x="32433" y="73873"/>
                  <a:pt x="32385" y="73873"/>
                </a:cubicBezTo>
                <a:cubicBezTo>
                  <a:pt x="32372" y="73873"/>
                  <a:pt x="32358" y="73881"/>
                  <a:pt x="32339" y="73901"/>
                </a:cubicBezTo>
                <a:cubicBezTo>
                  <a:pt x="32339" y="73804"/>
                  <a:pt x="32242" y="73617"/>
                  <a:pt x="32153" y="73528"/>
                </a:cubicBezTo>
                <a:lnTo>
                  <a:pt x="32153" y="73804"/>
                </a:lnTo>
                <a:cubicBezTo>
                  <a:pt x="31967" y="73804"/>
                  <a:pt x="31967" y="73431"/>
                  <a:pt x="31967" y="73155"/>
                </a:cubicBezTo>
                <a:cubicBezTo>
                  <a:pt x="31967" y="73086"/>
                  <a:pt x="31967" y="73068"/>
                  <a:pt x="31971" y="73068"/>
                </a:cubicBezTo>
                <a:cubicBezTo>
                  <a:pt x="31976" y="73068"/>
                  <a:pt x="31986" y="73088"/>
                  <a:pt x="32007" y="73088"/>
                </a:cubicBezTo>
                <a:cubicBezTo>
                  <a:pt x="32019" y="73088"/>
                  <a:pt x="32035" y="73081"/>
                  <a:pt x="32056" y="73058"/>
                </a:cubicBezTo>
                <a:cubicBezTo>
                  <a:pt x="31870" y="72969"/>
                  <a:pt x="31967" y="72782"/>
                  <a:pt x="31870" y="72410"/>
                </a:cubicBezTo>
                <a:cubicBezTo>
                  <a:pt x="31841" y="72410"/>
                  <a:pt x="31801" y="72419"/>
                  <a:pt x="31762" y="72419"/>
                </a:cubicBezTo>
                <a:cubicBezTo>
                  <a:pt x="31679" y="72419"/>
                  <a:pt x="31594" y="72378"/>
                  <a:pt x="31594" y="72126"/>
                </a:cubicBezTo>
                <a:cubicBezTo>
                  <a:pt x="31408" y="72037"/>
                  <a:pt x="31221" y="72126"/>
                  <a:pt x="31124" y="71850"/>
                </a:cubicBezTo>
                <a:cubicBezTo>
                  <a:pt x="31100" y="71951"/>
                  <a:pt x="31069" y="71990"/>
                  <a:pt x="31034" y="71990"/>
                </a:cubicBezTo>
                <a:cubicBezTo>
                  <a:pt x="30941" y="71990"/>
                  <a:pt x="30822" y="71703"/>
                  <a:pt x="30751" y="71567"/>
                </a:cubicBezTo>
                <a:cubicBezTo>
                  <a:pt x="30820" y="71504"/>
                  <a:pt x="30884" y="71437"/>
                  <a:pt x="30950" y="71437"/>
                </a:cubicBezTo>
                <a:cubicBezTo>
                  <a:pt x="30978" y="71437"/>
                  <a:pt x="31006" y="71449"/>
                  <a:pt x="31035" y="71478"/>
                </a:cubicBezTo>
                <a:cubicBezTo>
                  <a:pt x="31035" y="71264"/>
                  <a:pt x="30980" y="71161"/>
                  <a:pt x="30915" y="71161"/>
                </a:cubicBezTo>
                <a:cubicBezTo>
                  <a:pt x="30893" y="71161"/>
                  <a:pt x="30871" y="71172"/>
                  <a:pt x="30848" y="71194"/>
                </a:cubicBezTo>
                <a:lnTo>
                  <a:pt x="30848" y="71105"/>
                </a:lnTo>
                <a:cubicBezTo>
                  <a:pt x="30724" y="71105"/>
                  <a:pt x="30683" y="71062"/>
                  <a:pt x="30640" y="71062"/>
                </a:cubicBezTo>
                <a:cubicBezTo>
                  <a:pt x="30619" y="71062"/>
                  <a:pt x="30597" y="71073"/>
                  <a:pt x="30565" y="71105"/>
                </a:cubicBezTo>
                <a:cubicBezTo>
                  <a:pt x="30565" y="70964"/>
                  <a:pt x="30592" y="70916"/>
                  <a:pt x="30630" y="70916"/>
                </a:cubicBezTo>
                <a:cubicBezTo>
                  <a:pt x="30694" y="70916"/>
                  <a:pt x="30788" y="71045"/>
                  <a:pt x="30848" y="71105"/>
                </a:cubicBezTo>
                <a:lnTo>
                  <a:pt x="30848" y="70822"/>
                </a:lnTo>
                <a:cubicBezTo>
                  <a:pt x="30864" y="70789"/>
                  <a:pt x="30880" y="70777"/>
                  <a:pt x="30896" y="70777"/>
                </a:cubicBezTo>
                <a:cubicBezTo>
                  <a:pt x="30949" y="70777"/>
                  <a:pt x="31004" y="70915"/>
                  <a:pt x="31058" y="70915"/>
                </a:cubicBezTo>
                <a:cubicBezTo>
                  <a:pt x="31080" y="70915"/>
                  <a:pt x="31102" y="70891"/>
                  <a:pt x="31124" y="70822"/>
                </a:cubicBezTo>
                <a:cubicBezTo>
                  <a:pt x="31035" y="70635"/>
                  <a:pt x="30848" y="70449"/>
                  <a:pt x="30662" y="70359"/>
                </a:cubicBezTo>
                <a:cubicBezTo>
                  <a:pt x="30604" y="70359"/>
                  <a:pt x="30483" y="70458"/>
                  <a:pt x="30413" y="70458"/>
                </a:cubicBezTo>
                <a:cubicBezTo>
                  <a:pt x="30366" y="70458"/>
                  <a:pt x="30343" y="70413"/>
                  <a:pt x="30379" y="70263"/>
                </a:cubicBezTo>
                <a:cubicBezTo>
                  <a:pt x="30379" y="70254"/>
                  <a:pt x="30376" y="70251"/>
                  <a:pt x="30372" y="70251"/>
                </a:cubicBezTo>
                <a:cubicBezTo>
                  <a:pt x="30349" y="70251"/>
                  <a:pt x="30277" y="70339"/>
                  <a:pt x="30212" y="70339"/>
                </a:cubicBezTo>
                <a:cubicBezTo>
                  <a:pt x="30154" y="70339"/>
                  <a:pt x="30103" y="70266"/>
                  <a:pt x="30103" y="69987"/>
                </a:cubicBezTo>
                <a:cubicBezTo>
                  <a:pt x="29730" y="69890"/>
                  <a:pt x="29357" y="69703"/>
                  <a:pt x="28888" y="69517"/>
                </a:cubicBezTo>
                <a:cubicBezTo>
                  <a:pt x="28832" y="69406"/>
                  <a:pt x="28761" y="69378"/>
                  <a:pt x="28685" y="69378"/>
                </a:cubicBezTo>
                <a:cubicBezTo>
                  <a:pt x="28604" y="69378"/>
                  <a:pt x="28519" y="69410"/>
                  <a:pt x="28444" y="69410"/>
                </a:cubicBezTo>
                <a:cubicBezTo>
                  <a:pt x="28351" y="69410"/>
                  <a:pt x="28274" y="69361"/>
                  <a:pt x="28239" y="69144"/>
                </a:cubicBezTo>
                <a:cubicBezTo>
                  <a:pt x="28203" y="69180"/>
                  <a:pt x="28181" y="69203"/>
                  <a:pt x="28167" y="69203"/>
                </a:cubicBezTo>
                <a:cubicBezTo>
                  <a:pt x="28142" y="69203"/>
                  <a:pt x="28142" y="69137"/>
                  <a:pt x="28142" y="68958"/>
                </a:cubicBezTo>
                <a:cubicBezTo>
                  <a:pt x="28098" y="69025"/>
                  <a:pt x="28059" y="69050"/>
                  <a:pt x="28024" y="69050"/>
                </a:cubicBezTo>
                <a:cubicBezTo>
                  <a:pt x="27927" y="69050"/>
                  <a:pt x="27862" y="68855"/>
                  <a:pt x="27797" y="68855"/>
                </a:cubicBezTo>
                <a:cubicBezTo>
                  <a:pt x="27788" y="68855"/>
                  <a:pt x="27779" y="68859"/>
                  <a:pt x="27770" y="68868"/>
                </a:cubicBezTo>
                <a:cubicBezTo>
                  <a:pt x="27770" y="68569"/>
                  <a:pt x="27828" y="68504"/>
                  <a:pt x="27910" y="68504"/>
                </a:cubicBezTo>
                <a:cubicBezTo>
                  <a:pt x="27973" y="68504"/>
                  <a:pt x="28050" y="68543"/>
                  <a:pt x="28124" y="68543"/>
                </a:cubicBezTo>
                <a:cubicBezTo>
                  <a:pt x="28164" y="68543"/>
                  <a:pt x="28203" y="68532"/>
                  <a:pt x="28239" y="68496"/>
                </a:cubicBezTo>
                <a:cubicBezTo>
                  <a:pt x="28053" y="68212"/>
                  <a:pt x="27680" y="68399"/>
                  <a:pt x="27494" y="68123"/>
                </a:cubicBezTo>
                <a:cubicBezTo>
                  <a:pt x="27397" y="68309"/>
                  <a:pt x="27024" y="68309"/>
                  <a:pt x="26935" y="68309"/>
                </a:cubicBezTo>
                <a:cubicBezTo>
                  <a:pt x="26935" y="68078"/>
                  <a:pt x="26994" y="67911"/>
                  <a:pt x="27069" y="67911"/>
                </a:cubicBezTo>
                <a:cubicBezTo>
                  <a:pt x="27086" y="67911"/>
                  <a:pt x="27103" y="67919"/>
                  <a:pt x="27121" y="67937"/>
                </a:cubicBezTo>
                <a:cubicBezTo>
                  <a:pt x="27121" y="67841"/>
                  <a:pt x="27096" y="67818"/>
                  <a:pt x="27059" y="67818"/>
                </a:cubicBezTo>
                <a:cubicBezTo>
                  <a:pt x="27024" y="67818"/>
                  <a:pt x="26978" y="67840"/>
                  <a:pt x="26935" y="67840"/>
                </a:cubicBezTo>
                <a:cubicBezTo>
                  <a:pt x="26935" y="68026"/>
                  <a:pt x="26935" y="68123"/>
                  <a:pt x="26838" y="68212"/>
                </a:cubicBezTo>
                <a:cubicBezTo>
                  <a:pt x="26776" y="68089"/>
                  <a:pt x="26714" y="68058"/>
                  <a:pt x="26653" y="68058"/>
                </a:cubicBezTo>
                <a:cubicBezTo>
                  <a:pt x="26590" y="68058"/>
                  <a:pt x="26526" y="68091"/>
                  <a:pt x="26463" y="68091"/>
                </a:cubicBezTo>
                <a:cubicBezTo>
                  <a:pt x="26402" y="68091"/>
                  <a:pt x="26340" y="68060"/>
                  <a:pt x="26279" y="67937"/>
                </a:cubicBezTo>
                <a:lnTo>
                  <a:pt x="26279" y="68123"/>
                </a:lnTo>
                <a:cubicBezTo>
                  <a:pt x="25719" y="68212"/>
                  <a:pt x="25257" y="68309"/>
                  <a:pt x="24788" y="68399"/>
                </a:cubicBezTo>
                <a:cubicBezTo>
                  <a:pt x="24565" y="68399"/>
                  <a:pt x="24311" y="68301"/>
                  <a:pt x="24063" y="68301"/>
                </a:cubicBezTo>
                <a:cubicBezTo>
                  <a:pt x="23895" y="68301"/>
                  <a:pt x="23730" y="68345"/>
                  <a:pt x="23580" y="68496"/>
                </a:cubicBezTo>
                <a:cubicBezTo>
                  <a:pt x="23580" y="68309"/>
                  <a:pt x="23669" y="68123"/>
                  <a:pt x="23669" y="68123"/>
                </a:cubicBezTo>
                <a:cubicBezTo>
                  <a:pt x="23606" y="68054"/>
                  <a:pt x="23494" y="67989"/>
                  <a:pt x="23399" y="67989"/>
                </a:cubicBezTo>
                <a:cubicBezTo>
                  <a:pt x="23360" y="67989"/>
                  <a:pt x="23325" y="68000"/>
                  <a:pt x="23297" y="68026"/>
                </a:cubicBezTo>
                <a:cubicBezTo>
                  <a:pt x="23297" y="68111"/>
                  <a:pt x="23305" y="68137"/>
                  <a:pt x="23317" y="68137"/>
                </a:cubicBezTo>
                <a:cubicBezTo>
                  <a:pt x="23337" y="68137"/>
                  <a:pt x="23366" y="68068"/>
                  <a:pt x="23382" y="68068"/>
                </a:cubicBezTo>
                <a:cubicBezTo>
                  <a:pt x="23389" y="68068"/>
                  <a:pt x="23393" y="68082"/>
                  <a:pt x="23393" y="68123"/>
                </a:cubicBezTo>
                <a:cubicBezTo>
                  <a:pt x="23393" y="68214"/>
                  <a:pt x="23370" y="68238"/>
                  <a:pt x="23346" y="68238"/>
                </a:cubicBezTo>
                <a:cubicBezTo>
                  <a:pt x="23322" y="68238"/>
                  <a:pt x="23297" y="68212"/>
                  <a:pt x="23297" y="68212"/>
                </a:cubicBezTo>
                <a:cubicBezTo>
                  <a:pt x="23207" y="68212"/>
                  <a:pt x="23297" y="68123"/>
                  <a:pt x="23297" y="68026"/>
                </a:cubicBezTo>
                <a:cubicBezTo>
                  <a:pt x="22924" y="68026"/>
                  <a:pt x="22677" y="68069"/>
                  <a:pt x="22415" y="68069"/>
                </a:cubicBezTo>
                <a:cubicBezTo>
                  <a:pt x="22284" y="68069"/>
                  <a:pt x="22149" y="68058"/>
                  <a:pt x="21992" y="68026"/>
                </a:cubicBezTo>
                <a:cubicBezTo>
                  <a:pt x="21992" y="67847"/>
                  <a:pt x="22040" y="67802"/>
                  <a:pt x="22106" y="67802"/>
                </a:cubicBezTo>
                <a:cubicBezTo>
                  <a:pt x="22172" y="67802"/>
                  <a:pt x="22257" y="67848"/>
                  <a:pt x="22327" y="67848"/>
                </a:cubicBezTo>
                <a:cubicBezTo>
                  <a:pt x="22403" y="67848"/>
                  <a:pt x="22462" y="67793"/>
                  <a:pt x="22462" y="67564"/>
                </a:cubicBezTo>
                <a:lnTo>
                  <a:pt x="22462" y="67564"/>
                </a:lnTo>
                <a:cubicBezTo>
                  <a:pt x="22433" y="67673"/>
                  <a:pt x="22405" y="67710"/>
                  <a:pt x="22378" y="67710"/>
                </a:cubicBezTo>
                <a:cubicBezTo>
                  <a:pt x="22321" y="67710"/>
                  <a:pt x="22265" y="67550"/>
                  <a:pt x="22206" y="67550"/>
                </a:cubicBezTo>
                <a:cubicBezTo>
                  <a:pt x="22197" y="67550"/>
                  <a:pt x="22188" y="67554"/>
                  <a:pt x="22178" y="67564"/>
                </a:cubicBezTo>
                <a:cubicBezTo>
                  <a:pt x="22178" y="67440"/>
                  <a:pt x="22199" y="67398"/>
                  <a:pt x="22227" y="67398"/>
                </a:cubicBezTo>
                <a:cubicBezTo>
                  <a:pt x="22282" y="67398"/>
                  <a:pt x="22365" y="67564"/>
                  <a:pt x="22365" y="67564"/>
                </a:cubicBezTo>
                <a:lnTo>
                  <a:pt x="22365" y="67377"/>
                </a:lnTo>
                <a:cubicBezTo>
                  <a:pt x="22365" y="67469"/>
                  <a:pt x="22388" y="67492"/>
                  <a:pt x="22422" y="67492"/>
                </a:cubicBezTo>
                <a:cubicBezTo>
                  <a:pt x="22458" y="67492"/>
                  <a:pt x="22505" y="67467"/>
                  <a:pt x="22551" y="67467"/>
                </a:cubicBezTo>
                <a:cubicBezTo>
                  <a:pt x="22462" y="67653"/>
                  <a:pt x="22551" y="67653"/>
                  <a:pt x="22551" y="67937"/>
                </a:cubicBezTo>
                <a:cubicBezTo>
                  <a:pt x="22648" y="67653"/>
                  <a:pt x="22737" y="67937"/>
                  <a:pt x="22737" y="67564"/>
                </a:cubicBezTo>
                <a:cubicBezTo>
                  <a:pt x="22821" y="67564"/>
                  <a:pt x="22832" y="67768"/>
                  <a:pt x="22891" y="67768"/>
                </a:cubicBezTo>
                <a:cubicBezTo>
                  <a:pt x="22901" y="67768"/>
                  <a:pt x="22911" y="67763"/>
                  <a:pt x="22924" y="67750"/>
                </a:cubicBezTo>
                <a:cubicBezTo>
                  <a:pt x="22924" y="67564"/>
                  <a:pt x="22834" y="67653"/>
                  <a:pt x="22834" y="67467"/>
                </a:cubicBezTo>
                <a:cubicBezTo>
                  <a:pt x="22852" y="67450"/>
                  <a:pt x="22866" y="67443"/>
                  <a:pt x="22877" y="67443"/>
                </a:cubicBezTo>
                <a:cubicBezTo>
                  <a:pt x="22924" y="67443"/>
                  <a:pt x="22924" y="67564"/>
                  <a:pt x="22924" y="67564"/>
                </a:cubicBezTo>
                <a:lnTo>
                  <a:pt x="22924" y="67840"/>
                </a:lnTo>
                <a:cubicBezTo>
                  <a:pt x="22992" y="67777"/>
                  <a:pt x="23057" y="67710"/>
                  <a:pt x="23123" y="67710"/>
                </a:cubicBezTo>
                <a:cubicBezTo>
                  <a:pt x="23151" y="67710"/>
                  <a:pt x="23178" y="67722"/>
                  <a:pt x="23207" y="67750"/>
                </a:cubicBezTo>
                <a:cubicBezTo>
                  <a:pt x="23207" y="67653"/>
                  <a:pt x="23297" y="67653"/>
                  <a:pt x="23297" y="67467"/>
                </a:cubicBezTo>
                <a:cubicBezTo>
                  <a:pt x="23297" y="67467"/>
                  <a:pt x="23297" y="67513"/>
                  <a:pt x="23308" y="67559"/>
                </a:cubicBezTo>
                <a:lnTo>
                  <a:pt x="23308" y="67559"/>
                </a:lnTo>
                <a:cubicBezTo>
                  <a:pt x="23557" y="67453"/>
                  <a:pt x="23778" y="67429"/>
                  <a:pt x="23988" y="67429"/>
                </a:cubicBezTo>
                <a:cubicBezTo>
                  <a:pt x="24164" y="67429"/>
                  <a:pt x="24331" y="67446"/>
                  <a:pt x="24500" y="67446"/>
                </a:cubicBezTo>
                <a:cubicBezTo>
                  <a:pt x="24654" y="67446"/>
                  <a:pt x="24810" y="67432"/>
                  <a:pt x="24974" y="67377"/>
                </a:cubicBezTo>
                <a:cubicBezTo>
                  <a:pt x="25071" y="67377"/>
                  <a:pt x="24974" y="67467"/>
                  <a:pt x="24974" y="67564"/>
                </a:cubicBezTo>
                <a:cubicBezTo>
                  <a:pt x="25027" y="67564"/>
                  <a:pt x="25106" y="67645"/>
                  <a:pt x="25167" y="67645"/>
                </a:cubicBezTo>
                <a:cubicBezTo>
                  <a:pt x="25218" y="67645"/>
                  <a:pt x="25257" y="67588"/>
                  <a:pt x="25257" y="67377"/>
                </a:cubicBezTo>
                <a:cubicBezTo>
                  <a:pt x="25283" y="67403"/>
                  <a:pt x="25309" y="67406"/>
                  <a:pt x="25335" y="67406"/>
                </a:cubicBezTo>
                <a:cubicBezTo>
                  <a:pt x="25344" y="67406"/>
                  <a:pt x="25352" y="67406"/>
                  <a:pt x="25360" y="67406"/>
                </a:cubicBezTo>
                <a:cubicBezTo>
                  <a:pt x="25418" y="67406"/>
                  <a:pt x="25477" y="67420"/>
                  <a:pt x="25533" y="67653"/>
                </a:cubicBezTo>
                <a:cubicBezTo>
                  <a:pt x="25533" y="67515"/>
                  <a:pt x="25557" y="67515"/>
                  <a:pt x="25593" y="67515"/>
                </a:cubicBezTo>
                <a:cubicBezTo>
                  <a:pt x="25628" y="67515"/>
                  <a:pt x="25675" y="67515"/>
                  <a:pt x="25719" y="67377"/>
                </a:cubicBezTo>
                <a:lnTo>
                  <a:pt x="25719" y="67653"/>
                </a:lnTo>
                <a:cubicBezTo>
                  <a:pt x="25784" y="67653"/>
                  <a:pt x="25928" y="67488"/>
                  <a:pt x="26017" y="67488"/>
                </a:cubicBezTo>
                <a:cubicBezTo>
                  <a:pt x="26062" y="67488"/>
                  <a:pt x="26092" y="67529"/>
                  <a:pt x="26092" y="67653"/>
                </a:cubicBezTo>
                <a:cubicBezTo>
                  <a:pt x="26141" y="67467"/>
                  <a:pt x="26211" y="67467"/>
                  <a:pt x="26270" y="67467"/>
                </a:cubicBezTo>
                <a:cubicBezTo>
                  <a:pt x="26329" y="67467"/>
                  <a:pt x="26375" y="67467"/>
                  <a:pt x="26375" y="67281"/>
                </a:cubicBezTo>
                <a:cubicBezTo>
                  <a:pt x="26465" y="67377"/>
                  <a:pt x="26465" y="67377"/>
                  <a:pt x="26465" y="67653"/>
                </a:cubicBezTo>
                <a:lnTo>
                  <a:pt x="26465" y="67467"/>
                </a:lnTo>
                <a:cubicBezTo>
                  <a:pt x="26562" y="67564"/>
                  <a:pt x="26673" y="67598"/>
                  <a:pt x="26791" y="67598"/>
                </a:cubicBezTo>
                <a:cubicBezTo>
                  <a:pt x="27056" y="67598"/>
                  <a:pt x="27361" y="67428"/>
                  <a:pt x="27649" y="67428"/>
                </a:cubicBezTo>
                <a:cubicBezTo>
                  <a:pt x="27723" y="67428"/>
                  <a:pt x="27796" y="67439"/>
                  <a:pt x="27866" y="67467"/>
                </a:cubicBezTo>
                <a:cubicBezTo>
                  <a:pt x="27829" y="67360"/>
                  <a:pt x="27834" y="67336"/>
                  <a:pt x="27854" y="67336"/>
                </a:cubicBezTo>
                <a:cubicBezTo>
                  <a:pt x="27871" y="67336"/>
                  <a:pt x="27896" y="67351"/>
                  <a:pt x="27918" y="67351"/>
                </a:cubicBezTo>
                <a:cubicBezTo>
                  <a:pt x="27939" y="67351"/>
                  <a:pt x="27956" y="67337"/>
                  <a:pt x="27956" y="67281"/>
                </a:cubicBezTo>
                <a:cubicBezTo>
                  <a:pt x="28329" y="67422"/>
                  <a:pt x="28701" y="67469"/>
                  <a:pt x="29074" y="67469"/>
                </a:cubicBezTo>
                <a:cubicBezTo>
                  <a:pt x="29447" y="67469"/>
                  <a:pt x="29820" y="67422"/>
                  <a:pt x="30192" y="67377"/>
                </a:cubicBezTo>
                <a:cubicBezTo>
                  <a:pt x="29654" y="67270"/>
                  <a:pt x="29054" y="67162"/>
                  <a:pt x="28482" y="67162"/>
                </a:cubicBezTo>
                <a:cubicBezTo>
                  <a:pt x="28064" y="67162"/>
                  <a:pt x="27660" y="67220"/>
                  <a:pt x="27307" y="67377"/>
                </a:cubicBezTo>
                <a:cubicBezTo>
                  <a:pt x="27307" y="67281"/>
                  <a:pt x="27397" y="67005"/>
                  <a:pt x="27307" y="66908"/>
                </a:cubicBezTo>
                <a:cubicBezTo>
                  <a:pt x="27307" y="67044"/>
                  <a:pt x="27256" y="67132"/>
                  <a:pt x="27193" y="67132"/>
                </a:cubicBezTo>
                <a:cubicBezTo>
                  <a:pt x="27170" y="67132"/>
                  <a:pt x="27145" y="67120"/>
                  <a:pt x="27121" y="67094"/>
                </a:cubicBezTo>
                <a:cubicBezTo>
                  <a:pt x="27121" y="67262"/>
                  <a:pt x="27087" y="67297"/>
                  <a:pt x="27040" y="67297"/>
                </a:cubicBezTo>
                <a:cubicBezTo>
                  <a:pt x="27008" y="67297"/>
                  <a:pt x="26971" y="67281"/>
                  <a:pt x="26935" y="67281"/>
                </a:cubicBezTo>
                <a:lnTo>
                  <a:pt x="26935" y="67005"/>
                </a:lnTo>
                <a:cubicBezTo>
                  <a:pt x="26901" y="67100"/>
                  <a:pt x="26857" y="67140"/>
                  <a:pt x="26809" y="67140"/>
                </a:cubicBezTo>
                <a:cubicBezTo>
                  <a:pt x="26720" y="67140"/>
                  <a:pt x="26620" y="66998"/>
                  <a:pt x="26562" y="66818"/>
                </a:cubicBezTo>
                <a:lnTo>
                  <a:pt x="26562" y="67094"/>
                </a:lnTo>
                <a:cubicBezTo>
                  <a:pt x="26478" y="67011"/>
                  <a:pt x="26375" y="66965"/>
                  <a:pt x="26271" y="66965"/>
                </a:cubicBezTo>
                <a:cubicBezTo>
                  <a:pt x="26141" y="66965"/>
                  <a:pt x="26009" y="67035"/>
                  <a:pt x="25906" y="67191"/>
                </a:cubicBezTo>
                <a:cubicBezTo>
                  <a:pt x="25906" y="66818"/>
                  <a:pt x="26003" y="67005"/>
                  <a:pt x="26003" y="66721"/>
                </a:cubicBezTo>
                <a:lnTo>
                  <a:pt x="26003" y="66721"/>
                </a:lnTo>
                <a:cubicBezTo>
                  <a:pt x="25906" y="66818"/>
                  <a:pt x="25906" y="67005"/>
                  <a:pt x="25906" y="67094"/>
                </a:cubicBezTo>
                <a:cubicBezTo>
                  <a:pt x="25719" y="67094"/>
                  <a:pt x="25533" y="67048"/>
                  <a:pt x="25347" y="67048"/>
                </a:cubicBezTo>
                <a:cubicBezTo>
                  <a:pt x="25160" y="67048"/>
                  <a:pt x="24974" y="67094"/>
                  <a:pt x="24788" y="67281"/>
                </a:cubicBezTo>
                <a:lnTo>
                  <a:pt x="24788" y="67094"/>
                </a:lnTo>
                <a:cubicBezTo>
                  <a:pt x="24693" y="67115"/>
                  <a:pt x="24597" y="67124"/>
                  <a:pt x="24498" y="67124"/>
                </a:cubicBezTo>
                <a:cubicBezTo>
                  <a:pt x="23821" y="67124"/>
                  <a:pt x="23046" y="66691"/>
                  <a:pt x="22310" y="66691"/>
                </a:cubicBezTo>
                <a:cubicBezTo>
                  <a:pt x="22203" y="66691"/>
                  <a:pt x="22097" y="66700"/>
                  <a:pt x="21992" y="66721"/>
                </a:cubicBezTo>
                <a:cubicBezTo>
                  <a:pt x="21903" y="66721"/>
                  <a:pt x="21903" y="66632"/>
                  <a:pt x="21903" y="66446"/>
                </a:cubicBezTo>
                <a:cubicBezTo>
                  <a:pt x="21790" y="66558"/>
                  <a:pt x="21670" y="66602"/>
                  <a:pt x="21545" y="66602"/>
                </a:cubicBezTo>
                <a:cubicBezTo>
                  <a:pt x="21256" y="66602"/>
                  <a:pt x="20948" y="66360"/>
                  <a:pt x="20687" y="66162"/>
                </a:cubicBezTo>
                <a:lnTo>
                  <a:pt x="20687" y="66446"/>
                </a:lnTo>
                <a:cubicBezTo>
                  <a:pt x="20502" y="66195"/>
                  <a:pt x="20273" y="66113"/>
                  <a:pt x="20030" y="66113"/>
                </a:cubicBezTo>
                <a:cubicBezTo>
                  <a:pt x="19934" y="66113"/>
                  <a:pt x="19836" y="66126"/>
                  <a:pt x="19738" y="66146"/>
                </a:cubicBezTo>
                <a:lnTo>
                  <a:pt x="19738" y="66146"/>
                </a:lnTo>
                <a:cubicBezTo>
                  <a:pt x="19696" y="66113"/>
                  <a:pt x="19650" y="66104"/>
                  <a:pt x="19603" y="66104"/>
                </a:cubicBezTo>
                <a:cubicBezTo>
                  <a:pt x="19550" y="66104"/>
                  <a:pt x="19495" y="66116"/>
                  <a:pt x="19442" y="66116"/>
                </a:cubicBezTo>
                <a:cubicBezTo>
                  <a:pt x="19338" y="66116"/>
                  <a:pt x="19245" y="66069"/>
                  <a:pt x="19196" y="65790"/>
                </a:cubicBezTo>
                <a:lnTo>
                  <a:pt x="19196" y="65976"/>
                </a:lnTo>
                <a:cubicBezTo>
                  <a:pt x="19001" y="65844"/>
                  <a:pt x="18803" y="65712"/>
                  <a:pt x="18637" y="65712"/>
                </a:cubicBezTo>
                <a:cubicBezTo>
                  <a:pt x="18568" y="65712"/>
                  <a:pt x="18505" y="65735"/>
                  <a:pt x="18451" y="65790"/>
                </a:cubicBezTo>
                <a:cubicBezTo>
                  <a:pt x="18361" y="65790"/>
                  <a:pt x="18451" y="65603"/>
                  <a:pt x="18361" y="65603"/>
                </a:cubicBezTo>
                <a:cubicBezTo>
                  <a:pt x="18309" y="65655"/>
                  <a:pt x="18257" y="65678"/>
                  <a:pt x="18203" y="65678"/>
                </a:cubicBezTo>
                <a:cubicBezTo>
                  <a:pt x="18063" y="65678"/>
                  <a:pt x="17909" y="65526"/>
                  <a:pt x="17705" y="65327"/>
                </a:cubicBezTo>
                <a:lnTo>
                  <a:pt x="17705" y="65327"/>
                </a:lnTo>
                <a:cubicBezTo>
                  <a:pt x="17724" y="65333"/>
                  <a:pt x="17743" y="65336"/>
                  <a:pt x="17762" y="65336"/>
                </a:cubicBezTo>
                <a:cubicBezTo>
                  <a:pt x="17971" y="65336"/>
                  <a:pt x="18217" y="65024"/>
                  <a:pt x="18437" y="65024"/>
                </a:cubicBezTo>
                <a:cubicBezTo>
                  <a:pt x="18507" y="65024"/>
                  <a:pt x="18575" y="65056"/>
                  <a:pt x="18637" y="65141"/>
                </a:cubicBezTo>
                <a:cubicBezTo>
                  <a:pt x="18734" y="64955"/>
                  <a:pt x="18637" y="64955"/>
                  <a:pt x="18637" y="64671"/>
                </a:cubicBezTo>
                <a:lnTo>
                  <a:pt x="18637" y="64671"/>
                </a:lnTo>
                <a:cubicBezTo>
                  <a:pt x="18856" y="64746"/>
                  <a:pt x="19017" y="65318"/>
                  <a:pt x="19206" y="65318"/>
                </a:cubicBezTo>
                <a:cubicBezTo>
                  <a:pt x="19262" y="65318"/>
                  <a:pt x="19320" y="65269"/>
                  <a:pt x="19383" y="65141"/>
                </a:cubicBezTo>
                <a:lnTo>
                  <a:pt x="19383" y="65141"/>
                </a:lnTo>
                <a:cubicBezTo>
                  <a:pt x="19362" y="65162"/>
                  <a:pt x="19336" y="65173"/>
                  <a:pt x="19306" y="65173"/>
                </a:cubicBezTo>
                <a:cubicBezTo>
                  <a:pt x="19211" y="65173"/>
                  <a:pt x="19084" y="65054"/>
                  <a:pt x="19010" y="64768"/>
                </a:cubicBezTo>
                <a:cubicBezTo>
                  <a:pt x="19010" y="64817"/>
                  <a:pt x="19004" y="64833"/>
                  <a:pt x="18993" y="64833"/>
                </a:cubicBezTo>
                <a:cubicBezTo>
                  <a:pt x="18969" y="64833"/>
                  <a:pt x="18922" y="64747"/>
                  <a:pt x="18868" y="64747"/>
                </a:cubicBezTo>
                <a:cubicBezTo>
                  <a:pt x="18853" y="64747"/>
                  <a:pt x="18839" y="64753"/>
                  <a:pt x="18824" y="64768"/>
                </a:cubicBezTo>
                <a:cubicBezTo>
                  <a:pt x="18855" y="64587"/>
                  <a:pt x="18886" y="64533"/>
                  <a:pt x="18919" y="64533"/>
                </a:cubicBezTo>
                <a:cubicBezTo>
                  <a:pt x="18969" y="64533"/>
                  <a:pt x="19025" y="64654"/>
                  <a:pt x="19099" y="64654"/>
                </a:cubicBezTo>
                <a:cubicBezTo>
                  <a:pt x="19129" y="64654"/>
                  <a:pt x="19161" y="64635"/>
                  <a:pt x="19196" y="64582"/>
                </a:cubicBezTo>
                <a:cubicBezTo>
                  <a:pt x="19010" y="64395"/>
                  <a:pt x="18921" y="64395"/>
                  <a:pt x="18734" y="64209"/>
                </a:cubicBezTo>
                <a:cubicBezTo>
                  <a:pt x="18734" y="64082"/>
                  <a:pt x="18772" y="64031"/>
                  <a:pt x="18822" y="64031"/>
                </a:cubicBezTo>
                <a:cubicBezTo>
                  <a:pt x="18882" y="64031"/>
                  <a:pt x="18961" y="64107"/>
                  <a:pt x="19010" y="64209"/>
                </a:cubicBezTo>
                <a:lnTo>
                  <a:pt x="19010" y="63926"/>
                </a:lnTo>
                <a:cubicBezTo>
                  <a:pt x="19020" y="63916"/>
                  <a:pt x="19030" y="63912"/>
                  <a:pt x="19038" y="63912"/>
                </a:cubicBezTo>
                <a:cubicBezTo>
                  <a:pt x="19108" y="63912"/>
                  <a:pt x="19117" y="64209"/>
                  <a:pt x="19196" y="64209"/>
                </a:cubicBezTo>
                <a:cubicBezTo>
                  <a:pt x="19107" y="63926"/>
                  <a:pt x="19010" y="63836"/>
                  <a:pt x="18921" y="63836"/>
                </a:cubicBezTo>
                <a:cubicBezTo>
                  <a:pt x="18960" y="63777"/>
                  <a:pt x="18994" y="63755"/>
                  <a:pt x="19027" y="63755"/>
                </a:cubicBezTo>
                <a:cubicBezTo>
                  <a:pt x="19126" y="63755"/>
                  <a:pt x="19202" y="63965"/>
                  <a:pt x="19306" y="63965"/>
                </a:cubicBezTo>
                <a:cubicBezTo>
                  <a:pt x="19330" y="63965"/>
                  <a:pt x="19355" y="63954"/>
                  <a:pt x="19383" y="63926"/>
                </a:cubicBezTo>
                <a:cubicBezTo>
                  <a:pt x="19383" y="63750"/>
                  <a:pt x="19422" y="63686"/>
                  <a:pt x="19474" y="63686"/>
                </a:cubicBezTo>
                <a:cubicBezTo>
                  <a:pt x="19503" y="63686"/>
                  <a:pt x="19537" y="63707"/>
                  <a:pt x="19569" y="63739"/>
                </a:cubicBezTo>
                <a:cubicBezTo>
                  <a:pt x="19569" y="63538"/>
                  <a:pt x="19557" y="63470"/>
                  <a:pt x="19538" y="63470"/>
                </a:cubicBezTo>
                <a:cubicBezTo>
                  <a:pt x="19504" y="63470"/>
                  <a:pt x="19445" y="63682"/>
                  <a:pt x="19383" y="63739"/>
                </a:cubicBezTo>
                <a:cubicBezTo>
                  <a:pt x="19338" y="63695"/>
                  <a:pt x="19291" y="63695"/>
                  <a:pt x="19245" y="63695"/>
                </a:cubicBezTo>
                <a:cubicBezTo>
                  <a:pt x="19198" y="63695"/>
                  <a:pt x="19152" y="63695"/>
                  <a:pt x="19107" y="63650"/>
                </a:cubicBezTo>
                <a:cubicBezTo>
                  <a:pt x="19010" y="63650"/>
                  <a:pt x="19107" y="63553"/>
                  <a:pt x="19107" y="63553"/>
                </a:cubicBezTo>
                <a:cubicBezTo>
                  <a:pt x="18964" y="63553"/>
                  <a:pt x="18931" y="63830"/>
                  <a:pt x="18794" y="63830"/>
                </a:cubicBezTo>
                <a:cubicBezTo>
                  <a:pt x="18753" y="63830"/>
                  <a:pt x="18703" y="63805"/>
                  <a:pt x="18637" y="63739"/>
                </a:cubicBezTo>
                <a:cubicBezTo>
                  <a:pt x="18734" y="63464"/>
                  <a:pt x="18824" y="63650"/>
                  <a:pt x="18921" y="63464"/>
                </a:cubicBezTo>
                <a:cubicBezTo>
                  <a:pt x="18921" y="63367"/>
                  <a:pt x="18921" y="63277"/>
                  <a:pt x="19010" y="63091"/>
                </a:cubicBezTo>
                <a:cubicBezTo>
                  <a:pt x="19082" y="63091"/>
                  <a:pt x="19151" y="63245"/>
                  <a:pt x="19221" y="63245"/>
                </a:cubicBezTo>
                <a:cubicBezTo>
                  <a:pt x="19245" y="63245"/>
                  <a:pt x="19269" y="63227"/>
                  <a:pt x="19293" y="63180"/>
                </a:cubicBezTo>
                <a:cubicBezTo>
                  <a:pt x="19196" y="63091"/>
                  <a:pt x="19010" y="62994"/>
                  <a:pt x="18824" y="62994"/>
                </a:cubicBezTo>
                <a:cubicBezTo>
                  <a:pt x="18824" y="63063"/>
                  <a:pt x="18824" y="63081"/>
                  <a:pt x="18829" y="63081"/>
                </a:cubicBezTo>
                <a:cubicBezTo>
                  <a:pt x="18834" y="63081"/>
                  <a:pt x="18845" y="63061"/>
                  <a:pt x="18867" y="63061"/>
                </a:cubicBezTo>
                <a:cubicBezTo>
                  <a:pt x="18880" y="63061"/>
                  <a:pt x="18898" y="63068"/>
                  <a:pt x="18921" y="63091"/>
                </a:cubicBezTo>
                <a:cubicBezTo>
                  <a:pt x="18921" y="63280"/>
                  <a:pt x="18904" y="63314"/>
                  <a:pt x="18885" y="63314"/>
                </a:cubicBezTo>
                <a:cubicBezTo>
                  <a:pt x="18874" y="63314"/>
                  <a:pt x="18862" y="63304"/>
                  <a:pt x="18852" y="63304"/>
                </a:cubicBezTo>
                <a:cubicBezTo>
                  <a:pt x="18836" y="63304"/>
                  <a:pt x="18824" y="63330"/>
                  <a:pt x="18824" y="63464"/>
                </a:cubicBezTo>
                <a:cubicBezTo>
                  <a:pt x="18651" y="63464"/>
                  <a:pt x="18798" y="62984"/>
                  <a:pt x="18750" y="62984"/>
                </a:cubicBezTo>
                <a:cubicBezTo>
                  <a:pt x="18746" y="62984"/>
                  <a:pt x="18741" y="62987"/>
                  <a:pt x="18734" y="62994"/>
                </a:cubicBezTo>
                <a:lnTo>
                  <a:pt x="18734" y="63091"/>
                </a:lnTo>
                <a:lnTo>
                  <a:pt x="18734" y="63180"/>
                </a:lnTo>
                <a:cubicBezTo>
                  <a:pt x="18670" y="62935"/>
                  <a:pt x="18610" y="62893"/>
                  <a:pt x="18523" y="62893"/>
                </a:cubicBezTo>
                <a:cubicBezTo>
                  <a:pt x="18478" y="62893"/>
                  <a:pt x="18425" y="62905"/>
                  <a:pt x="18361" y="62905"/>
                </a:cubicBezTo>
                <a:cubicBezTo>
                  <a:pt x="18361" y="62808"/>
                  <a:pt x="18451" y="62718"/>
                  <a:pt x="18451" y="62718"/>
                </a:cubicBezTo>
                <a:cubicBezTo>
                  <a:pt x="18361" y="62718"/>
                  <a:pt x="18361" y="62621"/>
                  <a:pt x="18361" y="62621"/>
                </a:cubicBezTo>
                <a:lnTo>
                  <a:pt x="18361" y="62621"/>
                </a:lnTo>
                <a:cubicBezTo>
                  <a:pt x="18361" y="62621"/>
                  <a:pt x="18451" y="62621"/>
                  <a:pt x="18451" y="62718"/>
                </a:cubicBezTo>
                <a:cubicBezTo>
                  <a:pt x="18548" y="62718"/>
                  <a:pt x="18824" y="62718"/>
                  <a:pt x="18824" y="62905"/>
                </a:cubicBezTo>
                <a:cubicBezTo>
                  <a:pt x="18876" y="62852"/>
                  <a:pt x="18928" y="62829"/>
                  <a:pt x="18980" y="62829"/>
                </a:cubicBezTo>
                <a:cubicBezTo>
                  <a:pt x="19114" y="62829"/>
                  <a:pt x="19249" y="62982"/>
                  <a:pt x="19383" y="63180"/>
                </a:cubicBezTo>
                <a:cubicBezTo>
                  <a:pt x="19569" y="63367"/>
                  <a:pt x="19852" y="63367"/>
                  <a:pt x="20225" y="63553"/>
                </a:cubicBezTo>
                <a:cubicBezTo>
                  <a:pt x="20411" y="63485"/>
                  <a:pt x="20603" y="63461"/>
                  <a:pt x="20799" y="63461"/>
                </a:cubicBezTo>
                <a:cubicBezTo>
                  <a:pt x="21323" y="63461"/>
                  <a:pt x="21877" y="63637"/>
                  <a:pt x="22415" y="63637"/>
                </a:cubicBezTo>
                <a:cubicBezTo>
                  <a:pt x="22783" y="63637"/>
                  <a:pt x="23144" y="63555"/>
                  <a:pt x="23483" y="63277"/>
                </a:cubicBezTo>
                <a:cubicBezTo>
                  <a:pt x="23669" y="63367"/>
                  <a:pt x="23856" y="63367"/>
                  <a:pt x="23953" y="63650"/>
                </a:cubicBezTo>
                <a:cubicBezTo>
                  <a:pt x="23953" y="63464"/>
                  <a:pt x="23766" y="63277"/>
                  <a:pt x="23953" y="63277"/>
                </a:cubicBezTo>
                <a:cubicBezTo>
                  <a:pt x="23953" y="63091"/>
                  <a:pt x="23856" y="63091"/>
                  <a:pt x="23856" y="62808"/>
                </a:cubicBezTo>
                <a:cubicBezTo>
                  <a:pt x="23917" y="62717"/>
                  <a:pt x="23978" y="62696"/>
                  <a:pt x="24040" y="62696"/>
                </a:cubicBezTo>
                <a:cubicBezTo>
                  <a:pt x="24090" y="62696"/>
                  <a:pt x="24141" y="62710"/>
                  <a:pt x="24192" y="62710"/>
                </a:cubicBezTo>
                <a:cubicBezTo>
                  <a:pt x="24266" y="62710"/>
                  <a:pt x="24341" y="62680"/>
                  <a:pt x="24415" y="62532"/>
                </a:cubicBezTo>
                <a:cubicBezTo>
                  <a:pt x="24415" y="62435"/>
                  <a:pt x="24415" y="62062"/>
                  <a:pt x="24512" y="62062"/>
                </a:cubicBezTo>
                <a:cubicBezTo>
                  <a:pt x="24512" y="61876"/>
                  <a:pt x="24601" y="61876"/>
                  <a:pt x="24601" y="61786"/>
                </a:cubicBezTo>
                <a:cubicBezTo>
                  <a:pt x="24601" y="61760"/>
                  <a:pt x="24608" y="61748"/>
                  <a:pt x="24619" y="61748"/>
                </a:cubicBezTo>
                <a:cubicBezTo>
                  <a:pt x="24646" y="61748"/>
                  <a:pt x="24698" y="61837"/>
                  <a:pt x="24698" y="61973"/>
                </a:cubicBezTo>
                <a:cubicBezTo>
                  <a:pt x="24758" y="61973"/>
                  <a:pt x="24860" y="61930"/>
                  <a:pt x="24951" y="61930"/>
                </a:cubicBezTo>
                <a:cubicBezTo>
                  <a:pt x="24996" y="61930"/>
                  <a:pt x="25039" y="61940"/>
                  <a:pt x="25071" y="61973"/>
                </a:cubicBezTo>
                <a:cubicBezTo>
                  <a:pt x="25139" y="61770"/>
                  <a:pt x="25218" y="61701"/>
                  <a:pt x="25301" y="61701"/>
                </a:cubicBezTo>
                <a:cubicBezTo>
                  <a:pt x="25446" y="61701"/>
                  <a:pt x="25601" y="61911"/>
                  <a:pt x="25719" y="61973"/>
                </a:cubicBezTo>
                <a:cubicBezTo>
                  <a:pt x="25816" y="61973"/>
                  <a:pt x="25816" y="61786"/>
                  <a:pt x="25816" y="61786"/>
                </a:cubicBezTo>
                <a:cubicBezTo>
                  <a:pt x="25843" y="61779"/>
                  <a:pt x="25870" y="61776"/>
                  <a:pt x="25898" y="61776"/>
                </a:cubicBezTo>
                <a:cubicBezTo>
                  <a:pt x="26146" y="61776"/>
                  <a:pt x="26452" y="62015"/>
                  <a:pt x="26705" y="62015"/>
                </a:cubicBezTo>
                <a:cubicBezTo>
                  <a:pt x="26829" y="62015"/>
                  <a:pt x="26940" y="61957"/>
                  <a:pt x="27024" y="61786"/>
                </a:cubicBezTo>
                <a:cubicBezTo>
                  <a:pt x="27051" y="61838"/>
                  <a:pt x="27077" y="61861"/>
                  <a:pt x="27102" y="61861"/>
                </a:cubicBezTo>
                <a:cubicBezTo>
                  <a:pt x="27164" y="61861"/>
                  <a:pt x="27210" y="61707"/>
                  <a:pt x="27210" y="61503"/>
                </a:cubicBezTo>
                <a:cubicBezTo>
                  <a:pt x="27121" y="61227"/>
                  <a:pt x="26935" y="61317"/>
                  <a:pt x="26935" y="60944"/>
                </a:cubicBezTo>
                <a:cubicBezTo>
                  <a:pt x="26935" y="60758"/>
                  <a:pt x="26935" y="60571"/>
                  <a:pt x="27024" y="60571"/>
                </a:cubicBezTo>
                <a:cubicBezTo>
                  <a:pt x="27024" y="60651"/>
                  <a:pt x="27039" y="60671"/>
                  <a:pt x="27058" y="60671"/>
                </a:cubicBezTo>
                <a:cubicBezTo>
                  <a:pt x="27077" y="60671"/>
                  <a:pt x="27101" y="60652"/>
                  <a:pt x="27119" y="60652"/>
                </a:cubicBezTo>
                <a:cubicBezTo>
                  <a:pt x="27146" y="60652"/>
                  <a:pt x="27160" y="60699"/>
                  <a:pt x="27121" y="60944"/>
                </a:cubicBezTo>
                <a:cubicBezTo>
                  <a:pt x="27134" y="60970"/>
                  <a:pt x="27145" y="60982"/>
                  <a:pt x="27154" y="60982"/>
                </a:cubicBezTo>
                <a:cubicBezTo>
                  <a:pt x="27209" y="60982"/>
                  <a:pt x="27198" y="60571"/>
                  <a:pt x="27121" y="60571"/>
                </a:cubicBezTo>
                <a:cubicBezTo>
                  <a:pt x="27375" y="60571"/>
                  <a:pt x="27477" y="60098"/>
                  <a:pt x="27562" y="60098"/>
                </a:cubicBezTo>
                <a:cubicBezTo>
                  <a:pt x="27569" y="60098"/>
                  <a:pt x="27576" y="60101"/>
                  <a:pt x="27583" y="60109"/>
                </a:cubicBezTo>
                <a:cubicBezTo>
                  <a:pt x="27560" y="60014"/>
                  <a:pt x="27531" y="59979"/>
                  <a:pt x="27497" y="59979"/>
                </a:cubicBezTo>
                <a:cubicBezTo>
                  <a:pt x="27409" y="59979"/>
                  <a:pt x="27290" y="60210"/>
                  <a:pt x="27167" y="60210"/>
                </a:cubicBezTo>
                <a:cubicBezTo>
                  <a:pt x="27152" y="60210"/>
                  <a:pt x="27136" y="60206"/>
                  <a:pt x="27121" y="60198"/>
                </a:cubicBezTo>
                <a:cubicBezTo>
                  <a:pt x="27024" y="60198"/>
                  <a:pt x="27024" y="59826"/>
                  <a:pt x="27024" y="59736"/>
                </a:cubicBezTo>
                <a:cubicBezTo>
                  <a:pt x="27024" y="59453"/>
                  <a:pt x="27210" y="59639"/>
                  <a:pt x="27307" y="59453"/>
                </a:cubicBezTo>
                <a:cubicBezTo>
                  <a:pt x="27275" y="59330"/>
                  <a:pt x="27244" y="59299"/>
                  <a:pt x="27213" y="59299"/>
                </a:cubicBezTo>
                <a:cubicBezTo>
                  <a:pt x="27181" y="59299"/>
                  <a:pt x="27150" y="59331"/>
                  <a:pt x="27118" y="59331"/>
                </a:cubicBezTo>
                <a:cubicBezTo>
                  <a:pt x="27087" y="59331"/>
                  <a:pt x="27056" y="59300"/>
                  <a:pt x="27024" y="59177"/>
                </a:cubicBezTo>
                <a:cubicBezTo>
                  <a:pt x="26982" y="59265"/>
                  <a:pt x="26897" y="59352"/>
                  <a:pt x="26819" y="59352"/>
                </a:cubicBezTo>
                <a:cubicBezTo>
                  <a:pt x="26731" y="59352"/>
                  <a:pt x="26651" y="59241"/>
                  <a:pt x="26651" y="58894"/>
                </a:cubicBezTo>
                <a:cubicBezTo>
                  <a:pt x="26551" y="58917"/>
                  <a:pt x="26452" y="58928"/>
                  <a:pt x="26353" y="58928"/>
                </a:cubicBezTo>
                <a:cubicBezTo>
                  <a:pt x="25386" y="58928"/>
                  <a:pt x="24477" y="57905"/>
                  <a:pt x="23627" y="57905"/>
                </a:cubicBezTo>
                <a:cubicBezTo>
                  <a:pt x="23516" y="57905"/>
                  <a:pt x="23406" y="57922"/>
                  <a:pt x="23297" y="57962"/>
                </a:cubicBezTo>
                <a:cubicBezTo>
                  <a:pt x="23207" y="57962"/>
                  <a:pt x="23297" y="57872"/>
                  <a:pt x="23297" y="57776"/>
                </a:cubicBezTo>
                <a:lnTo>
                  <a:pt x="23297" y="57776"/>
                </a:lnTo>
                <a:cubicBezTo>
                  <a:pt x="23272" y="57828"/>
                  <a:pt x="23246" y="57844"/>
                  <a:pt x="23220" y="57844"/>
                </a:cubicBezTo>
                <a:cubicBezTo>
                  <a:pt x="23179" y="57844"/>
                  <a:pt x="23138" y="57804"/>
                  <a:pt x="23097" y="57804"/>
                </a:cubicBezTo>
                <a:cubicBezTo>
                  <a:pt x="23071" y="57804"/>
                  <a:pt x="23046" y="57820"/>
                  <a:pt x="23021" y="57872"/>
                </a:cubicBezTo>
                <a:cubicBezTo>
                  <a:pt x="23061" y="57660"/>
                  <a:pt x="23122" y="57601"/>
                  <a:pt x="23185" y="57601"/>
                </a:cubicBezTo>
                <a:cubicBezTo>
                  <a:pt x="23261" y="57601"/>
                  <a:pt x="23340" y="57686"/>
                  <a:pt x="23393" y="57686"/>
                </a:cubicBezTo>
                <a:cubicBezTo>
                  <a:pt x="23412" y="57704"/>
                  <a:pt x="23434" y="57711"/>
                  <a:pt x="23459" y="57711"/>
                </a:cubicBezTo>
                <a:cubicBezTo>
                  <a:pt x="23529" y="57711"/>
                  <a:pt x="23619" y="57657"/>
                  <a:pt x="23692" y="57657"/>
                </a:cubicBezTo>
                <a:cubicBezTo>
                  <a:pt x="23720" y="57657"/>
                  <a:pt x="23745" y="57665"/>
                  <a:pt x="23766" y="57686"/>
                </a:cubicBezTo>
                <a:cubicBezTo>
                  <a:pt x="23828" y="57716"/>
                  <a:pt x="23900" y="57726"/>
                  <a:pt x="23979" y="57726"/>
                </a:cubicBezTo>
                <a:cubicBezTo>
                  <a:pt x="24137" y="57726"/>
                  <a:pt x="24323" y="57686"/>
                  <a:pt x="24512" y="57686"/>
                </a:cubicBezTo>
                <a:cubicBezTo>
                  <a:pt x="24548" y="57495"/>
                  <a:pt x="24601" y="57443"/>
                  <a:pt x="24657" y="57443"/>
                </a:cubicBezTo>
                <a:cubicBezTo>
                  <a:pt x="24722" y="57443"/>
                  <a:pt x="24793" y="57514"/>
                  <a:pt x="24848" y="57514"/>
                </a:cubicBezTo>
                <a:cubicBezTo>
                  <a:pt x="24861" y="57514"/>
                  <a:pt x="24873" y="57510"/>
                  <a:pt x="24884" y="57500"/>
                </a:cubicBezTo>
                <a:cubicBezTo>
                  <a:pt x="24884" y="57358"/>
                  <a:pt x="24814" y="57311"/>
                  <a:pt x="24732" y="57311"/>
                </a:cubicBezTo>
                <a:cubicBezTo>
                  <a:pt x="24650" y="57311"/>
                  <a:pt x="24556" y="57358"/>
                  <a:pt x="24512" y="57403"/>
                </a:cubicBezTo>
                <a:cubicBezTo>
                  <a:pt x="24512" y="57127"/>
                  <a:pt x="24415" y="57030"/>
                  <a:pt x="24325" y="56844"/>
                </a:cubicBezTo>
                <a:lnTo>
                  <a:pt x="24325" y="57127"/>
                </a:lnTo>
                <a:cubicBezTo>
                  <a:pt x="24228" y="57030"/>
                  <a:pt x="24228" y="57030"/>
                  <a:pt x="24139" y="57030"/>
                </a:cubicBezTo>
                <a:lnTo>
                  <a:pt x="24139" y="56754"/>
                </a:lnTo>
                <a:cubicBezTo>
                  <a:pt x="24139" y="56838"/>
                  <a:pt x="24122" y="56871"/>
                  <a:pt x="24095" y="56871"/>
                </a:cubicBezTo>
                <a:cubicBezTo>
                  <a:pt x="24034" y="56871"/>
                  <a:pt x="23923" y="56698"/>
                  <a:pt x="23856" y="56568"/>
                </a:cubicBezTo>
                <a:lnTo>
                  <a:pt x="23856" y="56844"/>
                </a:lnTo>
                <a:cubicBezTo>
                  <a:pt x="23856" y="56844"/>
                  <a:pt x="23856" y="56804"/>
                  <a:pt x="23829" y="56804"/>
                </a:cubicBezTo>
                <a:cubicBezTo>
                  <a:pt x="23816" y="56804"/>
                  <a:pt x="23796" y="56814"/>
                  <a:pt x="23766" y="56844"/>
                </a:cubicBezTo>
                <a:lnTo>
                  <a:pt x="23766" y="56657"/>
                </a:lnTo>
                <a:lnTo>
                  <a:pt x="23766" y="56568"/>
                </a:lnTo>
                <a:cubicBezTo>
                  <a:pt x="23669" y="56568"/>
                  <a:pt x="23669" y="56657"/>
                  <a:pt x="23669" y="56657"/>
                </a:cubicBezTo>
                <a:cubicBezTo>
                  <a:pt x="23580" y="56657"/>
                  <a:pt x="23580" y="56568"/>
                  <a:pt x="23580" y="56568"/>
                </a:cubicBezTo>
                <a:cubicBezTo>
                  <a:pt x="23580" y="56285"/>
                  <a:pt x="23669" y="56471"/>
                  <a:pt x="23580" y="56195"/>
                </a:cubicBezTo>
                <a:cubicBezTo>
                  <a:pt x="23766" y="56195"/>
                  <a:pt x="23856" y="56009"/>
                  <a:pt x="24042" y="55912"/>
                </a:cubicBezTo>
                <a:cubicBezTo>
                  <a:pt x="24022" y="55870"/>
                  <a:pt x="23992" y="55856"/>
                  <a:pt x="23957" y="55856"/>
                </a:cubicBezTo>
                <a:cubicBezTo>
                  <a:pt x="23895" y="55856"/>
                  <a:pt x="23819" y="55899"/>
                  <a:pt x="23761" y="55899"/>
                </a:cubicBezTo>
                <a:cubicBezTo>
                  <a:pt x="23708" y="55899"/>
                  <a:pt x="23669" y="55863"/>
                  <a:pt x="23669" y="55725"/>
                </a:cubicBezTo>
                <a:cubicBezTo>
                  <a:pt x="23718" y="55588"/>
                  <a:pt x="23811" y="55541"/>
                  <a:pt x="23904" y="55541"/>
                </a:cubicBezTo>
                <a:cubicBezTo>
                  <a:pt x="23997" y="55541"/>
                  <a:pt x="24091" y="55588"/>
                  <a:pt x="24139" y="55636"/>
                </a:cubicBezTo>
                <a:cubicBezTo>
                  <a:pt x="24139" y="55450"/>
                  <a:pt x="24042" y="55353"/>
                  <a:pt x="23953" y="55353"/>
                </a:cubicBezTo>
                <a:cubicBezTo>
                  <a:pt x="23953" y="55308"/>
                  <a:pt x="23953" y="55308"/>
                  <a:pt x="23964" y="55308"/>
                </a:cubicBezTo>
                <a:cubicBezTo>
                  <a:pt x="23975" y="55308"/>
                  <a:pt x="23997" y="55308"/>
                  <a:pt x="24042" y="55263"/>
                </a:cubicBezTo>
                <a:lnTo>
                  <a:pt x="23953" y="55263"/>
                </a:lnTo>
                <a:cubicBezTo>
                  <a:pt x="24139" y="55263"/>
                  <a:pt x="24228" y="54980"/>
                  <a:pt x="24415" y="54980"/>
                </a:cubicBezTo>
                <a:cubicBezTo>
                  <a:pt x="24415" y="54706"/>
                  <a:pt x="24460" y="54679"/>
                  <a:pt x="24517" y="54679"/>
                </a:cubicBezTo>
                <a:cubicBezTo>
                  <a:pt x="24531" y="54679"/>
                  <a:pt x="24545" y="54680"/>
                  <a:pt x="24560" y="54680"/>
                </a:cubicBezTo>
                <a:cubicBezTo>
                  <a:pt x="24609" y="54680"/>
                  <a:pt x="24660" y="54664"/>
                  <a:pt x="24698" y="54518"/>
                </a:cubicBezTo>
                <a:lnTo>
                  <a:pt x="24698" y="54518"/>
                </a:lnTo>
                <a:cubicBezTo>
                  <a:pt x="24638" y="54542"/>
                  <a:pt x="24584" y="54552"/>
                  <a:pt x="24535" y="54552"/>
                </a:cubicBezTo>
                <a:cubicBezTo>
                  <a:pt x="24271" y="54552"/>
                  <a:pt x="24147" y="54259"/>
                  <a:pt x="23946" y="54259"/>
                </a:cubicBezTo>
                <a:cubicBezTo>
                  <a:pt x="23893" y="54259"/>
                  <a:pt x="23834" y="54280"/>
                  <a:pt x="23766" y="54331"/>
                </a:cubicBezTo>
                <a:cubicBezTo>
                  <a:pt x="23766" y="54331"/>
                  <a:pt x="23669" y="54234"/>
                  <a:pt x="23766" y="54145"/>
                </a:cubicBezTo>
                <a:cubicBezTo>
                  <a:pt x="23737" y="54089"/>
                  <a:pt x="23700" y="54075"/>
                  <a:pt x="23660" y="54075"/>
                </a:cubicBezTo>
                <a:cubicBezTo>
                  <a:pt x="23618" y="54075"/>
                  <a:pt x="23573" y="54090"/>
                  <a:pt x="23531" y="54090"/>
                </a:cubicBezTo>
                <a:cubicBezTo>
                  <a:pt x="23478" y="54090"/>
                  <a:pt x="23428" y="54066"/>
                  <a:pt x="23393" y="53959"/>
                </a:cubicBezTo>
                <a:cubicBezTo>
                  <a:pt x="23359" y="54160"/>
                  <a:pt x="23300" y="54228"/>
                  <a:pt x="23235" y="54228"/>
                </a:cubicBezTo>
                <a:cubicBezTo>
                  <a:pt x="23121" y="54228"/>
                  <a:pt x="22986" y="54016"/>
                  <a:pt x="22924" y="53959"/>
                </a:cubicBezTo>
                <a:cubicBezTo>
                  <a:pt x="22648" y="54421"/>
                  <a:pt x="21903" y="54145"/>
                  <a:pt x="21619" y="54421"/>
                </a:cubicBezTo>
                <a:cubicBezTo>
                  <a:pt x="21574" y="54283"/>
                  <a:pt x="21528" y="54283"/>
                  <a:pt x="21481" y="54283"/>
                </a:cubicBezTo>
                <a:cubicBezTo>
                  <a:pt x="21459" y="54283"/>
                  <a:pt x="21437" y="54283"/>
                  <a:pt x="21416" y="54268"/>
                </a:cubicBezTo>
                <a:lnTo>
                  <a:pt x="21416" y="54268"/>
                </a:lnTo>
                <a:cubicBezTo>
                  <a:pt x="21426" y="54285"/>
                  <a:pt x="21433" y="54304"/>
                  <a:pt x="21433" y="54331"/>
                </a:cubicBezTo>
                <a:cubicBezTo>
                  <a:pt x="21157" y="53959"/>
                  <a:pt x="20874" y="54048"/>
                  <a:pt x="20687" y="53675"/>
                </a:cubicBezTo>
                <a:cubicBezTo>
                  <a:pt x="20687" y="53585"/>
                  <a:pt x="20708" y="53564"/>
                  <a:pt x="20731" y="53564"/>
                </a:cubicBezTo>
                <a:cubicBezTo>
                  <a:pt x="20751" y="53564"/>
                  <a:pt x="20774" y="53578"/>
                  <a:pt x="20789" y="53578"/>
                </a:cubicBezTo>
                <a:cubicBezTo>
                  <a:pt x="20812" y="53578"/>
                  <a:pt x="20820" y="53548"/>
                  <a:pt x="20784" y="53400"/>
                </a:cubicBezTo>
                <a:cubicBezTo>
                  <a:pt x="20691" y="53400"/>
                  <a:pt x="20598" y="53446"/>
                  <a:pt x="20505" y="53446"/>
                </a:cubicBezTo>
                <a:cubicBezTo>
                  <a:pt x="20412" y="53446"/>
                  <a:pt x="20318" y="53400"/>
                  <a:pt x="20225" y="53213"/>
                </a:cubicBezTo>
                <a:cubicBezTo>
                  <a:pt x="20225" y="53400"/>
                  <a:pt x="20225" y="53400"/>
                  <a:pt x="20128" y="53489"/>
                </a:cubicBezTo>
                <a:cubicBezTo>
                  <a:pt x="20128" y="53412"/>
                  <a:pt x="20128" y="53193"/>
                  <a:pt x="20072" y="53193"/>
                </a:cubicBezTo>
                <a:cubicBezTo>
                  <a:pt x="20063" y="53193"/>
                  <a:pt x="20052" y="53199"/>
                  <a:pt x="20039" y="53213"/>
                </a:cubicBezTo>
                <a:cubicBezTo>
                  <a:pt x="20039" y="53400"/>
                  <a:pt x="20128" y="53303"/>
                  <a:pt x="20128" y="53489"/>
                </a:cubicBezTo>
                <a:cubicBezTo>
                  <a:pt x="20065" y="53426"/>
                  <a:pt x="19998" y="53359"/>
                  <a:pt x="19933" y="53359"/>
                </a:cubicBezTo>
                <a:cubicBezTo>
                  <a:pt x="19906" y="53359"/>
                  <a:pt x="19879" y="53371"/>
                  <a:pt x="19852" y="53400"/>
                </a:cubicBezTo>
                <a:lnTo>
                  <a:pt x="19852" y="52930"/>
                </a:lnTo>
                <a:cubicBezTo>
                  <a:pt x="19862" y="52920"/>
                  <a:pt x="19871" y="52916"/>
                  <a:pt x="19879" y="52916"/>
                </a:cubicBezTo>
                <a:cubicBezTo>
                  <a:pt x="19935" y="52916"/>
                  <a:pt x="19949" y="53132"/>
                  <a:pt x="20009" y="53132"/>
                </a:cubicBezTo>
                <a:cubicBezTo>
                  <a:pt x="20017" y="53132"/>
                  <a:pt x="20027" y="53128"/>
                  <a:pt x="20039" y="53116"/>
                </a:cubicBezTo>
                <a:cubicBezTo>
                  <a:pt x="19942" y="52840"/>
                  <a:pt x="19852" y="52930"/>
                  <a:pt x="19755" y="52557"/>
                </a:cubicBezTo>
                <a:lnTo>
                  <a:pt x="19755" y="52557"/>
                </a:lnTo>
                <a:cubicBezTo>
                  <a:pt x="19755" y="52557"/>
                  <a:pt x="19756" y="52854"/>
                  <a:pt x="19824" y="52854"/>
                </a:cubicBezTo>
                <a:cubicBezTo>
                  <a:pt x="19833" y="52854"/>
                  <a:pt x="19842" y="52850"/>
                  <a:pt x="19852" y="52840"/>
                </a:cubicBezTo>
                <a:lnTo>
                  <a:pt x="19852" y="52840"/>
                </a:lnTo>
                <a:cubicBezTo>
                  <a:pt x="19852" y="53129"/>
                  <a:pt x="19780" y="53275"/>
                  <a:pt x="19701" y="53275"/>
                </a:cubicBezTo>
                <a:cubicBezTo>
                  <a:pt x="19654" y="53275"/>
                  <a:pt x="19605" y="53223"/>
                  <a:pt x="19569" y="53116"/>
                </a:cubicBezTo>
                <a:cubicBezTo>
                  <a:pt x="19569" y="53086"/>
                  <a:pt x="19580" y="53076"/>
                  <a:pt x="19594" y="53076"/>
                </a:cubicBezTo>
                <a:cubicBezTo>
                  <a:pt x="19623" y="53076"/>
                  <a:pt x="19666" y="53116"/>
                  <a:pt x="19666" y="53116"/>
                </a:cubicBezTo>
                <a:cubicBezTo>
                  <a:pt x="19666" y="53027"/>
                  <a:pt x="19666" y="52743"/>
                  <a:pt x="19569" y="52743"/>
                </a:cubicBezTo>
                <a:cubicBezTo>
                  <a:pt x="19569" y="52930"/>
                  <a:pt x="19569" y="53116"/>
                  <a:pt x="19480" y="53303"/>
                </a:cubicBezTo>
                <a:cubicBezTo>
                  <a:pt x="19431" y="53209"/>
                  <a:pt x="19360" y="53209"/>
                  <a:pt x="19302" y="53209"/>
                </a:cubicBezTo>
                <a:cubicBezTo>
                  <a:pt x="19243" y="53209"/>
                  <a:pt x="19196" y="53209"/>
                  <a:pt x="19196" y="53116"/>
                </a:cubicBezTo>
                <a:cubicBezTo>
                  <a:pt x="19196" y="53056"/>
                  <a:pt x="19216" y="53045"/>
                  <a:pt x="19243" y="53045"/>
                </a:cubicBezTo>
                <a:cubicBezTo>
                  <a:pt x="19258" y="53045"/>
                  <a:pt x="19275" y="53048"/>
                  <a:pt x="19292" y="53048"/>
                </a:cubicBezTo>
                <a:cubicBezTo>
                  <a:pt x="19338" y="53048"/>
                  <a:pt x="19383" y="53023"/>
                  <a:pt x="19383" y="52840"/>
                </a:cubicBezTo>
                <a:lnTo>
                  <a:pt x="19383" y="52840"/>
                </a:lnTo>
                <a:cubicBezTo>
                  <a:pt x="19345" y="52918"/>
                  <a:pt x="19306" y="52947"/>
                  <a:pt x="19274" y="52947"/>
                </a:cubicBezTo>
                <a:cubicBezTo>
                  <a:pt x="19229" y="52947"/>
                  <a:pt x="19196" y="52892"/>
                  <a:pt x="19196" y="52840"/>
                </a:cubicBezTo>
                <a:lnTo>
                  <a:pt x="19383" y="52840"/>
                </a:lnTo>
                <a:cubicBezTo>
                  <a:pt x="19293" y="52840"/>
                  <a:pt x="19293" y="52743"/>
                  <a:pt x="19196" y="52743"/>
                </a:cubicBezTo>
                <a:lnTo>
                  <a:pt x="19107" y="52654"/>
                </a:lnTo>
                <a:lnTo>
                  <a:pt x="19107" y="52743"/>
                </a:lnTo>
                <a:lnTo>
                  <a:pt x="18824" y="52743"/>
                </a:lnTo>
                <a:lnTo>
                  <a:pt x="18824" y="52557"/>
                </a:lnTo>
                <a:cubicBezTo>
                  <a:pt x="18807" y="52541"/>
                  <a:pt x="18794" y="52533"/>
                  <a:pt x="18782" y="52533"/>
                </a:cubicBezTo>
                <a:cubicBezTo>
                  <a:pt x="18731" y="52533"/>
                  <a:pt x="18716" y="52671"/>
                  <a:pt x="18637" y="52743"/>
                </a:cubicBezTo>
                <a:lnTo>
                  <a:pt x="18637" y="52654"/>
                </a:lnTo>
                <a:lnTo>
                  <a:pt x="17989" y="52654"/>
                </a:lnTo>
                <a:cubicBezTo>
                  <a:pt x="17892" y="52557"/>
                  <a:pt x="17892" y="52468"/>
                  <a:pt x="17892" y="52371"/>
                </a:cubicBezTo>
                <a:cubicBezTo>
                  <a:pt x="17892" y="52468"/>
                  <a:pt x="17892" y="52654"/>
                  <a:pt x="17802" y="52654"/>
                </a:cubicBezTo>
                <a:cubicBezTo>
                  <a:pt x="17854" y="52489"/>
                  <a:pt x="17783" y="52390"/>
                  <a:pt x="17714" y="52390"/>
                </a:cubicBezTo>
                <a:cubicBezTo>
                  <a:pt x="17664" y="52390"/>
                  <a:pt x="17616" y="52442"/>
                  <a:pt x="17616" y="52557"/>
                </a:cubicBezTo>
                <a:cubicBezTo>
                  <a:pt x="17616" y="52557"/>
                  <a:pt x="17565" y="52460"/>
                  <a:pt x="17574" y="52372"/>
                </a:cubicBezTo>
                <a:lnTo>
                  <a:pt x="17574" y="52372"/>
                </a:lnTo>
                <a:cubicBezTo>
                  <a:pt x="17545" y="52427"/>
                  <a:pt x="17508" y="52487"/>
                  <a:pt x="17478" y="52487"/>
                </a:cubicBezTo>
                <a:cubicBezTo>
                  <a:pt x="17450" y="52487"/>
                  <a:pt x="17430" y="52435"/>
                  <a:pt x="17430" y="52281"/>
                </a:cubicBezTo>
                <a:cubicBezTo>
                  <a:pt x="17368" y="52405"/>
                  <a:pt x="17306" y="52456"/>
                  <a:pt x="17247" y="52456"/>
                </a:cubicBezTo>
                <a:cubicBezTo>
                  <a:pt x="17129" y="52456"/>
                  <a:pt x="17025" y="52247"/>
                  <a:pt x="16960" y="51998"/>
                </a:cubicBezTo>
                <a:cubicBezTo>
                  <a:pt x="16960" y="51940"/>
                  <a:pt x="16951" y="51918"/>
                  <a:pt x="16940" y="51918"/>
                </a:cubicBezTo>
                <a:cubicBezTo>
                  <a:pt x="16913" y="51918"/>
                  <a:pt x="16870" y="52028"/>
                  <a:pt x="16870" y="52095"/>
                </a:cubicBezTo>
                <a:cubicBezTo>
                  <a:pt x="16784" y="52095"/>
                  <a:pt x="16852" y="51798"/>
                  <a:pt x="16798" y="51798"/>
                </a:cubicBezTo>
                <a:cubicBezTo>
                  <a:pt x="16792" y="51798"/>
                  <a:pt x="16784" y="51802"/>
                  <a:pt x="16774" y="51812"/>
                </a:cubicBezTo>
                <a:lnTo>
                  <a:pt x="16774" y="51812"/>
                </a:lnTo>
                <a:cubicBezTo>
                  <a:pt x="16822" y="51767"/>
                  <a:pt x="16893" y="51745"/>
                  <a:pt x="16975" y="51745"/>
                </a:cubicBezTo>
                <a:cubicBezTo>
                  <a:pt x="17057" y="51745"/>
                  <a:pt x="17150" y="51767"/>
                  <a:pt x="17243" y="51812"/>
                </a:cubicBezTo>
                <a:cubicBezTo>
                  <a:pt x="17243" y="51998"/>
                  <a:pt x="17057" y="51812"/>
                  <a:pt x="17057" y="52095"/>
                </a:cubicBezTo>
                <a:cubicBezTo>
                  <a:pt x="17074" y="52086"/>
                  <a:pt x="17089" y="52082"/>
                  <a:pt x="17103" y="52082"/>
                </a:cubicBezTo>
                <a:cubicBezTo>
                  <a:pt x="17214" y="52082"/>
                  <a:pt x="17175" y="52384"/>
                  <a:pt x="17287" y="52384"/>
                </a:cubicBezTo>
                <a:cubicBezTo>
                  <a:pt x="17300" y="52384"/>
                  <a:pt x="17315" y="52380"/>
                  <a:pt x="17333" y="52371"/>
                </a:cubicBezTo>
                <a:lnTo>
                  <a:pt x="17243" y="52281"/>
                </a:lnTo>
                <a:cubicBezTo>
                  <a:pt x="17243" y="51909"/>
                  <a:pt x="17430" y="51722"/>
                  <a:pt x="17616" y="51625"/>
                </a:cubicBezTo>
                <a:cubicBezTo>
                  <a:pt x="17588" y="51571"/>
                  <a:pt x="17551" y="51548"/>
                  <a:pt x="17515" y="51548"/>
                </a:cubicBezTo>
                <a:cubicBezTo>
                  <a:pt x="17426" y="51548"/>
                  <a:pt x="17333" y="51680"/>
                  <a:pt x="17333" y="51812"/>
                </a:cubicBezTo>
                <a:cubicBezTo>
                  <a:pt x="17243" y="51439"/>
                  <a:pt x="16870" y="51722"/>
                  <a:pt x="16960" y="50977"/>
                </a:cubicBezTo>
                <a:lnTo>
                  <a:pt x="16960" y="50977"/>
                </a:lnTo>
                <a:cubicBezTo>
                  <a:pt x="16915" y="51066"/>
                  <a:pt x="16881" y="51102"/>
                  <a:pt x="16854" y="51102"/>
                </a:cubicBezTo>
                <a:cubicBezTo>
                  <a:pt x="16768" y="51102"/>
                  <a:pt x="16752" y="50745"/>
                  <a:pt x="16684" y="50604"/>
                </a:cubicBezTo>
                <a:lnTo>
                  <a:pt x="16684" y="50604"/>
                </a:lnTo>
                <a:cubicBezTo>
                  <a:pt x="16587" y="50977"/>
                  <a:pt x="16774" y="50880"/>
                  <a:pt x="16774" y="51066"/>
                </a:cubicBezTo>
                <a:cubicBezTo>
                  <a:pt x="16774" y="51154"/>
                  <a:pt x="16769" y="51185"/>
                  <a:pt x="16760" y="51185"/>
                </a:cubicBezTo>
                <a:cubicBezTo>
                  <a:pt x="16738" y="51185"/>
                  <a:pt x="16693" y="50996"/>
                  <a:pt x="16640" y="50996"/>
                </a:cubicBezTo>
                <a:cubicBezTo>
                  <a:pt x="16623" y="50996"/>
                  <a:pt x="16605" y="51015"/>
                  <a:pt x="16587" y="51066"/>
                </a:cubicBezTo>
                <a:cubicBezTo>
                  <a:pt x="16498" y="50977"/>
                  <a:pt x="16684" y="50880"/>
                  <a:pt x="16587" y="50693"/>
                </a:cubicBezTo>
                <a:cubicBezTo>
                  <a:pt x="16451" y="50693"/>
                  <a:pt x="16267" y="50892"/>
                  <a:pt x="16106" y="50892"/>
                </a:cubicBezTo>
                <a:cubicBezTo>
                  <a:pt x="16046" y="50892"/>
                  <a:pt x="15989" y="50865"/>
                  <a:pt x="15939" y="50790"/>
                </a:cubicBezTo>
                <a:cubicBezTo>
                  <a:pt x="15939" y="50695"/>
                  <a:pt x="15962" y="50672"/>
                  <a:pt x="15985" y="50672"/>
                </a:cubicBezTo>
                <a:cubicBezTo>
                  <a:pt x="16007" y="50672"/>
                  <a:pt x="16028" y="50693"/>
                  <a:pt x="16028" y="50693"/>
                </a:cubicBezTo>
                <a:cubicBezTo>
                  <a:pt x="15939" y="50507"/>
                  <a:pt x="15939" y="50604"/>
                  <a:pt x="15939" y="50418"/>
                </a:cubicBezTo>
                <a:cubicBezTo>
                  <a:pt x="15922" y="50385"/>
                  <a:pt x="15905" y="50372"/>
                  <a:pt x="15889" y="50372"/>
                </a:cubicBezTo>
                <a:cubicBezTo>
                  <a:pt x="15827" y="50372"/>
                  <a:pt x="15767" y="50552"/>
                  <a:pt x="15705" y="50552"/>
                </a:cubicBezTo>
                <a:cubicBezTo>
                  <a:pt x="15689" y="50552"/>
                  <a:pt x="15672" y="50539"/>
                  <a:pt x="15655" y="50507"/>
                </a:cubicBezTo>
                <a:lnTo>
                  <a:pt x="15655" y="50604"/>
                </a:lnTo>
                <a:cubicBezTo>
                  <a:pt x="15566" y="50625"/>
                  <a:pt x="15476" y="50631"/>
                  <a:pt x="15388" y="50631"/>
                </a:cubicBezTo>
                <a:cubicBezTo>
                  <a:pt x="15293" y="50631"/>
                  <a:pt x="15199" y="50624"/>
                  <a:pt x="15108" y="50624"/>
                </a:cubicBezTo>
                <a:cubicBezTo>
                  <a:pt x="14934" y="50624"/>
                  <a:pt x="14772" y="50649"/>
                  <a:pt x="14634" y="50790"/>
                </a:cubicBezTo>
                <a:cubicBezTo>
                  <a:pt x="14556" y="50790"/>
                  <a:pt x="14604" y="50669"/>
                  <a:pt x="14625" y="50669"/>
                </a:cubicBezTo>
                <a:cubicBezTo>
                  <a:pt x="14630" y="50669"/>
                  <a:pt x="14634" y="50676"/>
                  <a:pt x="14634" y="50693"/>
                </a:cubicBezTo>
                <a:cubicBezTo>
                  <a:pt x="14634" y="50615"/>
                  <a:pt x="14601" y="50587"/>
                  <a:pt x="14563" y="50587"/>
                </a:cubicBezTo>
                <a:cubicBezTo>
                  <a:pt x="14511" y="50587"/>
                  <a:pt x="14448" y="50641"/>
                  <a:pt x="14448" y="50693"/>
                </a:cubicBezTo>
                <a:cubicBezTo>
                  <a:pt x="14418" y="50608"/>
                  <a:pt x="14389" y="50585"/>
                  <a:pt x="14357" y="50585"/>
                </a:cubicBezTo>
                <a:cubicBezTo>
                  <a:pt x="14318" y="50585"/>
                  <a:pt x="14276" y="50620"/>
                  <a:pt x="14225" y="50620"/>
                </a:cubicBezTo>
                <a:cubicBezTo>
                  <a:pt x="14182" y="50620"/>
                  <a:pt x="14133" y="50596"/>
                  <a:pt x="14075" y="50507"/>
                </a:cubicBezTo>
                <a:cubicBezTo>
                  <a:pt x="14035" y="50698"/>
                  <a:pt x="13981" y="50734"/>
                  <a:pt x="13930" y="50734"/>
                </a:cubicBezTo>
                <a:cubicBezTo>
                  <a:pt x="13901" y="50734"/>
                  <a:pt x="13872" y="50722"/>
                  <a:pt x="13849" y="50722"/>
                </a:cubicBezTo>
                <a:cubicBezTo>
                  <a:pt x="13815" y="50722"/>
                  <a:pt x="13792" y="50748"/>
                  <a:pt x="13792" y="50880"/>
                </a:cubicBezTo>
                <a:cubicBezTo>
                  <a:pt x="13702" y="50880"/>
                  <a:pt x="13792" y="50507"/>
                  <a:pt x="13702" y="50507"/>
                </a:cubicBezTo>
                <a:cubicBezTo>
                  <a:pt x="13702" y="50507"/>
                  <a:pt x="13419" y="50507"/>
                  <a:pt x="13419" y="50418"/>
                </a:cubicBezTo>
                <a:lnTo>
                  <a:pt x="13419" y="50321"/>
                </a:lnTo>
                <a:cubicBezTo>
                  <a:pt x="13702" y="50321"/>
                  <a:pt x="13978" y="50321"/>
                  <a:pt x="14351" y="50045"/>
                </a:cubicBezTo>
                <a:cubicBezTo>
                  <a:pt x="14448" y="50134"/>
                  <a:pt x="14537" y="50134"/>
                  <a:pt x="14634" y="50321"/>
                </a:cubicBezTo>
                <a:lnTo>
                  <a:pt x="14634" y="50231"/>
                </a:lnTo>
                <a:lnTo>
                  <a:pt x="14634" y="50045"/>
                </a:lnTo>
                <a:cubicBezTo>
                  <a:pt x="14634" y="49948"/>
                  <a:pt x="14537" y="49948"/>
                  <a:pt x="14537" y="49762"/>
                </a:cubicBezTo>
                <a:lnTo>
                  <a:pt x="14634" y="49672"/>
                </a:lnTo>
                <a:lnTo>
                  <a:pt x="14634" y="49858"/>
                </a:lnTo>
                <a:cubicBezTo>
                  <a:pt x="14723" y="49858"/>
                  <a:pt x="14723" y="49762"/>
                  <a:pt x="14723" y="49672"/>
                </a:cubicBezTo>
                <a:cubicBezTo>
                  <a:pt x="14910" y="49858"/>
                  <a:pt x="15096" y="49858"/>
                  <a:pt x="15283" y="49858"/>
                </a:cubicBezTo>
                <a:lnTo>
                  <a:pt x="15379" y="49858"/>
                </a:lnTo>
                <a:cubicBezTo>
                  <a:pt x="15469" y="49858"/>
                  <a:pt x="15566" y="49858"/>
                  <a:pt x="15655" y="49948"/>
                </a:cubicBezTo>
                <a:cubicBezTo>
                  <a:pt x="15883" y="50026"/>
                  <a:pt x="16048" y="50161"/>
                  <a:pt x="16201" y="50161"/>
                </a:cubicBezTo>
                <a:cubicBezTo>
                  <a:pt x="16238" y="50161"/>
                  <a:pt x="16275" y="50153"/>
                  <a:pt x="16311" y="50134"/>
                </a:cubicBezTo>
                <a:cubicBezTo>
                  <a:pt x="16320" y="50126"/>
                  <a:pt x="16329" y="50122"/>
                  <a:pt x="16340" y="50122"/>
                </a:cubicBezTo>
                <a:cubicBezTo>
                  <a:pt x="16415" y="50122"/>
                  <a:pt x="16545" y="50282"/>
                  <a:pt x="16622" y="50282"/>
                </a:cubicBezTo>
                <a:cubicBezTo>
                  <a:pt x="16659" y="50282"/>
                  <a:pt x="16684" y="50245"/>
                  <a:pt x="16684" y="50134"/>
                </a:cubicBezTo>
                <a:cubicBezTo>
                  <a:pt x="16779" y="50116"/>
                  <a:pt x="16866" y="50109"/>
                  <a:pt x="16948" y="50109"/>
                </a:cubicBezTo>
                <a:cubicBezTo>
                  <a:pt x="17179" y="50109"/>
                  <a:pt x="17368" y="50163"/>
                  <a:pt x="17569" y="50163"/>
                </a:cubicBezTo>
                <a:cubicBezTo>
                  <a:pt x="17644" y="50163"/>
                  <a:pt x="17721" y="50155"/>
                  <a:pt x="17802" y="50134"/>
                </a:cubicBezTo>
                <a:cubicBezTo>
                  <a:pt x="17802" y="50045"/>
                  <a:pt x="17705" y="50045"/>
                  <a:pt x="17705" y="49948"/>
                </a:cubicBezTo>
                <a:cubicBezTo>
                  <a:pt x="17705" y="49879"/>
                  <a:pt x="17718" y="49861"/>
                  <a:pt x="17735" y="49861"/>
                </a:cubicBezTo>
                <a:cubicBezTo>
                  <a:pt x="17754" y="49861"/>
                  <a:pt x="17777" y="49884"/>
                  <a:pt x="17790" y="49884"/>
                </a:cubicBezTo>
                <a:cubicBezTo>
                  <a:pt x="17798" y="49884"/>
                  <a:pt x="17802" y="49878"/>
                  <a:pt x="17802" y="49858"/>
                </a:cubicBezTo>
                <a:cubicBezTo>
                  <a:pt x="17892" y="50134"/>
                  <a:pt x="17802" y="49948"/>
                  <a:pt x="17802" y="50134"/>
                </a:cubicBezTo>
                <a:cubicBezTo>
                  <a:pt x="17895" y="50227"/>
                  <a:pt x="18011" y="50227"/>
                  <a:pt x="18127" y="50227"/>
                </a:cubicBezTo>
                <a:cubicBezTo>
                  <a:pt x="18242" y="50227"/>
                  <a:pt x="18358" y="50227"/>
                  <a:pt x="18451" y="50321"/>
                </a:cubicBezTo>
                <a:cubicBezTo>
                  <a:pt x="18451" y="50303"/>
                  <a:pt x="18450" y="50287"/>
                  <a:pt x="18449" y="50274"/>
                </a:cubicBezTo>
                <a:lnTo>
                  <a:pt x="18449" y="50274"/>
                </a:lnTo>
                <a:cubicBezTo>
                  <a:pt x="18463" y="50343"/>
                  <a:pt x="18478" y="50401"/>
                  <a:pt x="18499" y="50401"/>
                </a:cubicBezTo>
                <a:cubicBezTo>
                  <a:pt x="18513" y="50401"/>
                  <a:pt x="18528" y="50378"/>
                  <a:pt x="18548" y="50321"/>
                </a:cubicBezTo>
                <a:cubicBezTo>
                  <a:pt x="18548" y="50134"/>
                  <a:pt x="18548" y="50134"/>
                  <a:pt x="18451" y="50134"/>
                </a:cubicBezTo>
                <a:cubicBezTo>
                  <a:pt x="18474" y="50068"/>
                  <a:pt x="18503" y="50044"/>
                  <a:pt x="18533" y="50044"/>
                </a:cubicBezTo>
                <a:cubicBezTo>
                  <a:pt x="18605" y="50044"/>
                  <a:pt x="18685" y="50180"/>
                  <a:pt x="18718" y="50180"/>
                </a:cubicBezTo>
                <a:cubicBezTo>
                  <a:pt x="18728" y="50180"/>
                  <a:pt x="18734" y="50167"/>
                  <a:pt x="18734" y="50134"/>
                </a:cubicBezTo>
                <a:lnTo>
                  <a:pt x="18734" y="50321"/>
                </a:lnTo>
                <a:cubicBezTo>
                  <a:pt x="18783" y="50321"/>
                  <a:pt x="18915" y="50239"/>
                  <a:pt x="19026" y="50239"/>
                </a:cubicBezTo>
                <a:cubicBezTo>
                  <a:pt x="19119" y="50239"/>
                  <a:pt x="19196" y="50296"/>
                  <a:pt x="19196" y="50507"/>
                </a:cubicBezTo>
                <a:cubicBezTo>
                  <a:pt x="19293" y="50507"/>
                  <a:pt x="19196" y="50321"/>
                  <a:pt x="19293" y="50321"/>
                </a:cubicBezTo>
                <a:cubicBezTo>
                  <a:pt x="19383" y="50321"/>
                  <a:pt x="19383" y="50507"/>
                  <a:pt x="19383" y="50604"/>
                </a:cubicBezTo>
                <a:cubicBezTo>
                  <a:pt x="19383" y="50482"/>
                  <a:pt x="19452" y="50447"/>
                  <a:pt x="19539" y="50447"/>
                </a:cubicBezTo>
                <a:cubicBezTo>
                  <a:pt x="19653" y="50447"/>
                  <a:pt x="19797" y="50507"/>
                  <a:pt x="19852" y="50507"/>
                </a:cubicBezTo>
                <a:cubicBezTo>
                  <a:pt x="19755" y="50134"/>
                  <a:pt x="19569" y="50418"/>
                  <a:pt x="19569" y="50045"/>
                </a:cubicBezTo>
                <a:lnTo>
                  <a:pt x="19569" y="50045"/>
                </a:lnTo>
                <a:cubicBezTo>
                  <a:pt x="19755" y="50134"/>
                  <a:pt x="19942" y="50134"/>
                  <a:pt x="20128" y="50418"/>
                </a:cubicBezTo>
                <a:cubicBezTo>
                  <a:pt x="20220" y="50280"/>
                  <a:pt x="20318" y="50233"/>
                  <a:pt x="20419" y="50233"/>
                </a:cubicBezTo>
                <a:cubicBezTo>
                  <a:pt x="20638" y="50233"/>
                  <a:pt x="20873" y="50458"/>
                  <a:pt x="21091" y="50458"/>
                </a:cubicBezTo>
                <a:cubicBezTo>
                  <a:pt x="21178" y="50458"/>
                  <a:pt x="21263" y="50422"/>
                  <a:pt x="21343" y="50321"/>
                </a:cubicBezTo>
                <a:cubicBezTo>
                  <a:pt x="21405" y="50388"/>
                  <a:pt x="21471" y="50497"/>
                  <a:pt x="21535" y="50497"/>
                </a:cubicBezTo>
                <a:cubicBezTo>
                  <a:pt x="21563" y="50497"/>
                  <a:pt x="21592" y="50475"/>
                  <a:pt x="21619" y="50418"/>
                </a:cubicBezTo>
                <a:lnTo>
                  <a:pt x="21619" y="50231"/>
                </a:lnTo>
                <a:cubicBezTo>
                  <a:pt x="21743" y="50231"/>
                  <a:pt x="21868" y="50480"/>
                  <a:pt x="21992" y="50480"/>
                </a:cubicBezTo>
                <a:cubicBezTo>
                  <a:pt x="22054" y="50480"/>
                  <a:pt x="22116" y="50418"/>
                  <a:pt x="22178" y="50231"/>
                </a:cubicBezTo>
                <a:cubicBezTo>
                  <a:pt x="22178" y="50199"/>
                  <a:pt x="22176" y="50186"/>
                  <a:pt x="22171" y="50186"/>
                </a:cubicBezTo>
                <a:cubicBezTo>
                  <a:pt x="22152" y="50186"/>
                  <a:pt x="22101" y="50366"/>
                  <a:pt x="22041" y="50366"/>
                </a:cubicBezTo>
                <a:cubicBezTo>
                  <a:pt x="22025" y="50366"/>
                  <a:pt x="22009" y="50353"/>
                  <a:pt x="21992" y="50321"/>
                </a:cubicBezTo>
                <a:cubicBezTo>
                  <a:pt x="22089" y="49948"/>
                  <a:pt x="22178" y="49948"/>
                  <a:pt x="22365" y="49948"/>
                </a:cubicBezTo>
                <a:cubicBezTo>
                  <a:pt x="22275" y="49672"/>
                  <a:pt x="22178" y="49762"/>
                  <a:pt x="22178" y="49389"/>
                </a:cubicBezTo>
                <a:cubicBezTo>
                  <a:pt x="22138" y="49558"/>
                  <a:pt x="22077" y="49612"/>
                  <a:pt x="22005" y="49612"/>
                </a:cubicBezTo>
                <a:cubicBezTo>
                  <a:pt x="21919" y="49612"/>
                  <a:pt x="21818" y="49534"/>
                  <a:pt x="21716" y="49486"/>
                </a:cubicBezTo>
                <a:lnTo>
                  <a:pt x="21716" y="49486"/>
                </a:lnTo>
                <a:cubicBezTo>
                  <a:pt x="21716" y="49672"/>
                  <a:pt x="21806" y="49575"/>
                  <a:pt x="21806" y="49762"/>
                </a:cubicBezTo>
                <a:cubicBezTo>
                  <a:pt x="21619" y="49575"/>
                  <a:pt x="21530" y="49672"/>
                  <a:pt x="21433" y="49389"/>
                </a:cubicBezTo>
                <a:cubicBezTo>
                  <a:pt x="21394" y="49551"/>
                  <a:pt x="21336" y="49590"/>
                  <a:pt x="21261" y="49590"/>
                </a:cubicBezTo>
                <a:cubicBezTo>
                  <a:pt x="21190" y="49590"/>
                  <a:pt x="21103" y="49556"/>
                  <a:pt x="21000" y="49556"/>
                </a:cubicBezTo>
                <a:cubicBezTo>
                  <a:pt x="20960" y="49556"/>
                  <a:pt x="20918" y="49561"/>
                  <a:pt x="20874" y="49575"/>
                </a:cubicBezTo>
                <a:cubicBezTo>
                  <a:pt x="20784" y="49389"/>
                  <a:pt x="20874" y="49202"/>
                  <a:pt x="20784" y="49202"/>
                </a:cubicBezTo>
                <a:cubicBezTo>
                  <a:pt x="20784" y="49482"/>
                  <a:pt x="20744" y="49565"/>
                  <a:pt x="20690" y="49565"/>
                </a:cubicBezTo>
                <a:cubicBezTo>
                  <a:pt x="20609" y="49565"/>
                  <a:pt x="20495" y="49380"/>
                  <a:pt x="20432" y="49380"/>
                </a:cubicBezTo>
                <a:cubicBezTo>
                  <a:pt x="20424" y="49380"/>
                  <a:pt x="20418" y="49383"/>
                  <a:pt x="20412" y="49389"/>
                </a:cubicBezTo>
                <a:lnTo>
                  <a:pt x="20225" y="49389"/>
                </a:lnTo>
                <a:cubicBezTo>
                  <a:pt x="20114" y="49456"/>
                  <a:pt x="20013" y="49481"/>
                  <a:pt x="19919" y="49481"/>
                </a:cubicBezTo>
                <a:cubicBezTo>
                  <a:pt x="19657" y="49481"/>
                  <a:pt x="19450" y="49286"/>
                  <a:pt x="19212" y="49286"/>
                </a:cubicBezTo>
                <a:cubicBezTo>
                  <a:pt x="19178" y="49286"/>
                  <a:pt x="19143" y="49290"/>
                  <a:pt x="19107" y="49299"/>
                </a:cubicBezTo>
                <a:lnTo>
                  <a:pt x="19107" y="49575"/>
                </a:lnTo>
                <a:cubicBezTo>
                  <a:pt x="19010" y="49486"/>
                  <a:pt x="18921" y="49299"/>
                  <a:pt x="18824" y="49016"/>
                </a:cubicBezTo>
                <a:cubicBezTo>
                  <a:pt x="18824" y="49110"/>
                  <a:pt x="18776" y="49181"/>
                  <a:pt x="18730" y="49181"/>
                </a:cubicBezTo>
                <a:cubicBezTo>
                  <a:pt x="18683" y="49181"/>
                  <a:pt x="18637" y="49112"/>
                  <a:pt x="18637" y="48927"/>
                </a:cubicBezTo>
                <a:cubicBezTo>
                  <a:pt x="18589" y="49075"/>
                  <a:pt x="18485" y="49171"/>
                  <a:pt x="18386" y="49171"/>
                </a:cubicBezTo>
                <a:cubicBezTo>
                  <a:pt x="18300" y="49171"/>
                  <a:pt x="18216" y="49099"/>
                  <a:pt x="18175" y="48927"/>
                </a:cubicBezTo>
                <a:cubicBezTo>
                  <a:pt x="18175" y="49155"/>
                  <a:pt x="18144" y="49212"/>
                  <a:pt x="18101" y="49212"/>
                </a:cubicBezTo>
                <a:cubicBezTo>
                  <a:pt x="18058" y="49212"/>
                  <a:pt x="18003" y="49156"/>
                  <a:pt x="17954" y="49156"/>
                </a:cubicBezTo>
                <a:cubicBezTo>
                  <a:pt x="17931" y="49156"/>
                  <a:pt x="17910" y="49168"/>
                  <a:pt x="17892" y="49202"/>
                </a:cubicBezTo>
                <a:cubicBezTo>
                  <a:pt x="17802" y="49202"/>
                  <a:pt x="17892" y="49113"/>
                  <a:pt x="17892" y="49016"/>
                </a:cubicBezTo>
                <a:lnTo>
                  <a:pt x="17892" y="49016"/>
                </a:lnTo>
                <a:cubicBezTo>
                  <a:pt x="17847" y="49064"/>
                  <a:pt x="17800" y="49111"/>
                  <a:pt x="17765" y="49111"/>
                </a:cubicBezTo>
                <a:cubicBezTo>
                  <a:pt x="17730" y="49111"/>
                  <a:pt x="17705" y="49064"/>
                  <a:pt x="17705" y="48927"/>
                </a:cubicBezTo>
                <a:cubicBezTo>
                  <a:pt x="17672" y="49029"/>
                  <a:pt x="17638" y="49042"/>
                  <a:pt x="17608" y="49042"/>
                </a:cubicBezTo>
                <a:cubicBezTo>
                  <a:pt x="17598" y="49042"/>
                  <a:pt x="17588" y="49040"/>
                  <a:pt x="17579" y="49040"/>
                </a:cubicBezTo>
                <a:cubicBezTo>
                  <a:pt x="17543" y="49040"/>
                  <a:pt x="17519" y="49064"/>
                  <a:pt x="17519" y="49299"/>
                </a:cubicBezTo>
                <a:cubicBezTo>
                  <a:pt x="17519" y="49215"/>
                  <a:pt x="17519" y="49169"/>
                  <a:pt x="17511" y="49169"/>
                </a:cubicBezTo>
                <a:cubicBezTo>
                  <a:pt x="17501" y="49169"/>
                  <a:pt x="17479" y="49237"/>
                  <a:pt x="17430" y="49389"/>
                </a:cubicBezTo>
                <a:lnTo>
                  <a:pt x="17430" y="49202"/>
                </a:lnTo>
                <a:lnTo>
                  <a:pt x="17333" y="49202"/>
                </a:lnTo>
                <a:lnTo>
                  <a:pt x="17333" y="49113"/>
                </a:lnTo>
                <a:cubicBezTo>
                  <a:pt x="17300" y="49280"/>
                  <a:pt x="17256" y="49326"/>
                  <a:pt x="17207" y="49326"/>
                </a:cubicBezTo>
                <a:cubicBezTo>
                  <a:pt x="17145" y="49326"/>
                  <a:pt x="17078" y="49253"/>
                  <a:pt x="17022" y="49253"/>
                </a:cubicBezTo>
                <a:cubicBezTo>
                  <a:pt x="16999" y="49253"/>
                  <a:pt x="16978" y="49265"/>
                  <a:pt x="16960" y="49299"/>
                </a:cubicBezTo>
                <a:lnTo>
                  <a:pt x="16960" y="49202"/>
                </a:lnTo>
                <a:cubicBezTo>
                  <a:pt x="16960" y="49202"/>
                  <a:pt x="16960" y="49113"/>
                  <a:pt x="17057" y="49113"/>
                </a:cubicBezTo>
                <a:cubicBezTo>
                  <a:pt x="17057" y="49137"/>
                  <a:pt x="17063" y="49148"/>
                  <a:pt x="17072" y="49148"/>
                </a:cubicBezTo>
                <a:cubicBezTo>
                  <a:pt x="17098" y="49148"/>
                  <a:pt x="17146" y="49063"/>
                  <a:pt x="17146" y="48927"/>
                </a:cubicBezTo>
                <a:cubicBezTo>
                  <a:pt x="17057" y="48740"/>
                  <a:pt x="16960" y="48740"/>
                  <a:pt x="16870" y="48554"/>
                </a:cubicBezTo>
                <a:cubicBezTo>
                  <a:pt x="16960" y="48457"/>
                  <a:pt x="16960" y="48367"/>
                  <a:pt x="16960" y="48367"/>
                </a:cubicBezTo>
                <a:lnTo>
                  <a:pt x="16960" y="48554"/>
                </a:lnTo>
                <a:cubicBezTo>
                  <a:pt x="16960" y="48457"/>
                  <a:pt x="17057" y="48367"/>
                  <a:pt x="17057" y="48271"/>
                </a:cubicBezTo>
                <a:cubicBezTo>
                  <a:pt x="17057" y="48367"/>
                  <a:pt x="17146" y="48271"/>
                  <a:pt x="17146" y="48457"/>
                </a:cubicBezTo>
                <a:lnTo>
                  <a:pt x="17146" y="48271"/>
                </a:lnTo>
                <a:lnTo>
                  <a:pt x="17243" y="48181"/>
                </a:lnTo>
                <a:lnTo>
                  <a:pt x="17243" y="48181"/>
                </a:lnTo>
                <a:cubicBezTo>
                  <a:pt x="17243" y="48220"/>
                  <a:pt x="17243" y="48242"/>
                  <a:pt x="17235" y="48254"/>
                </a:cubicBezTo>
                <a:lnTo>
                  <a:pt x="17235" y="48254"/>
                </a:lnTo>
                <a:cubicBezTo>
                  <a:pt x="17332" y="48224"/>
                  <a:pt x="17452" y="48156"/>
                  <a:pt x="17519" y="48084"/>
                </a:cubicBezTo>
                <a:cubicBezTo>
                  <a:pt x="17550" y="48204"/>
                  <a:pt x="17571" y="48247"/>
                  <a:pt x="17582" y="48247"/>
                </a:cubicBezTo>
                <a:cubicBezTo>
                  <a:pt x="17606" y="48247"/>
                  <a:pt x="17585" y="48055"/>
                  <a:pt x="17519" y="47995"/>
                </a:cubicBezTo>
                <a:lnTo>
                  <a:pt x="17519" y="47898"/>
                </a:lnTo>
                <a:cubicBezTo>
                  <a:pt x="17567" y="47805"/>
                  <a:pt x="17614" y="47805"/>
                  <a:pt x="17649" y="47805"/>
                </a:cubicBezTo>
                <a:cubicBezTo>
                  <a:pt x="17683" y="47805"/>
                  <a:pt x="17705" y="47805"/>
                  <a:pt x="17705" y="47711"/>
                </a:cubicBezTo>
                <a:lnTo>
                  <a:pt x="17705" y="47711"/>
                </a:lnTo>
                <a:cubicBezTo>
                  <a:pt x="17789" y="47795"/>
                  <a:pt x="17728" y="48012"/>
                  <a:pt x="17652" y="48012"/>
                </a:cubicBezTo>
                <a:cubicBezTo>
                  <a:pt x="17640" y="48012"/>
                  <a:pt x="17628" y="48007"/>
                  <a:pt x="17616" y="47995"/>
                </a:cubicBezTo>
                <a:lnTo>
                  <a:pt x="17616" y="47995"/>
                </a:lnTo>
                <a:cubicBezTo>
                  <a:pt x="17639" y="48066"/>
                  <a:pt x="17663" y="48088"/>
                  <a:pt x="17685" y="48088"/>
                </a:cubicBezTo>
                <a:cubicBezTo>
                  <a:pt x="17721" y="48088"/>
                  <a:pt x="17754" y="48028"/>
                  <a:pt x="17776" y="48028"/>
                </a:cubicBezTo>
                <a:cubicBezTo>
                  <a:pt x="17792" y="48028"/>
                  <a:pt x="17802" y="48062"/>
                  <a:pt x="17802" y="48181"/>
                </a:cubicBezTo>
                <a:cubicBezTo>
                  <a:pt x="17802" y="48181"/>
                  <a:pt x="17850" y="47982"/>
                  <a:pt x="17913" y="47982"/>
                </a:cubicBezTo>
                <a:cubicBezTo>
                  <a:pt x="17937" y="47982"/>
                  <a:pt x="17963" y="48010"/>
                  <a:pt x="17989" y="48084"/>
                </a:cubicBezTo>
                <a:cubicBezTo>
                  <a:pt x="17989" y="47995"/>
                  <a:pt x="17892" y="47898"/>
                  <a:pt x="17989" y="47711"/>
                </a:cubicBezTo>
                <a:cubicBezTo>
                  <a:pt x="17989" y="47808"/>
                  <a:pt x="17989" y="48084"/>
                  <a:pt x="18078" y="48084"/>
                </a:cubicBezTo>
                <a:cubicBezTo>
                  <a:pt x="18078" y="47898"/>
                  <a:pt x="17989" y="47808"/>
                  <a:pt x="17989" y="47622"/>
                </a:cubicBezTo>
                <a:cubicBezTo>
                  <a:pt x="18078" y="47622"/>
                  <a:pt x="18078" y="47808"/>
                  <a:pt x="18175" y="47808"/>
                </a:cubicBezTo>
                <a:lnTo>
                  <a:pt x="18175" y="47525"/>
                </a:lnTo>
                <a:cubicBezTo>
                  <a:pt x="18139" y="47630"/>
                  <a:pt x="18117" y="47670"/>
                  <a:pt x="18098" y="47670"/>
                </a:cubicBezTo>
                <a:cubicBezTo>
                  <a:pt x="18066" y="47670"/>
                  <a:pt x="18045" y="47553"/>
                  <a:pt x="17989" y="47436"/>
                </a:cubicBezTo>
                <a:cubicBezTo>
                  <a:pt x="18026" y="47395"/>
                  <a:pt x="18081" y="47371"/>
                  <a:pt x="18138" y="47371"/>
                </a:cubicBezTo>
                <a:cubicBezTo>
                  <a:pt x="18219" y="47371"/>
                  <a:pt x="18305" y="47417"/>
                  <a:pt x="18361" y="47525"/>
                </a:cubicBezTo>
                <a:cubicBezTo>
                  <a:pt x="18361" y="47504"/>
                  <a:pt x="18367" y="47498"/>
                  <a:pt x="18374" y="47498"/>
                </a:cubicBezTo>
                <a:cubicBezTo>
                  <a:pt x="18383" y="47498"/>
                  <a:pt x="18395" y="47505"/>
                  <a:pt x="18406" y="47505"/>
                </a:cubicBezTo>
                <a:cubicBezTo>
                  <a:pt x="18429" y="47505"/>
                  <a:pt x="18451" y="47480"/>
                  <a:pt x="18451" y="47339"/>
                </a:cubicBezTo>
                <a:cubicBezTo>
                  <a:pt x="18434" y="47321"/>
                  <a:pt x="18420" y="47314"/>
                  <a:pt x="18408" y="47314"/>
                </a:cubicBezTo>
                <a:cubicBezTo>
                  <a:pt x="18361" y="47314"/>
                  <a:pt x="18361" y="47436"/>
                  <a:pt x="18361" y="47436"/>
                </a:cubicBezTo>
                <a:lnTo>
                  <a:pt x="18361" y="47249"/>
                </a:lnTo>
                <a:cubicBezTo>
                  <a:pt x="18341" y="47210"/>
                  <a:pt x="18321" y="47195"/>
                  <a:pt x="18301" y="47195"/>
                </a:cubicBezTo>
                <a:cubicBezTo>
                  <a:pt x="18246" y="47195"/>
                  <a:pt x="18193" y="47303"/>
                  <a:pt x="18139" y="47303"/>
                </a:cubicBezTo>
                <a:cubicBezTo>
                  <a:pt x="18119" y="47303"/>
                  <a:pt x="18099" y="47289"/>
                  <a:pt x="18078" y="47249"/>
                </a:cubicBezTo>
                <a:cubicBezTo>
                  <a:pt x="18078" y="47249"/>
                  <a:pt x="18175" y="47152"/>
                  <a:pt x="18078" y="47063"/>
                </a:cubicBezTo>
                <a:cubicBezTo>
                  <a:pt x="18078" y="46989"/>
                  <a:pt x="18072" y="46967"/>
                  <a:pt x="18063" y="46967"/>
                </a:cubicBezTo>
                <a:cubicBezTo>
                  <a:pt x="18049" y="46967"/>
                  <a:pt x="18026" y="47028"/>
                  <a:pt x="18010" y="47028"/>
                </a:cubicBezTo>
                <a:cubicBezTo>
                  <a:pt x="17998" y="47028"/>
                  <a:pt x="17989" y="46994"/>
                  <a:pt x="17989" y="46876"/>
                </a:cubicBezTo>
                <a:cubicBezTo>
                  <a:pt x="17958" y="46964"/>
                  <a:pt x="17918" y="46996"/>
                  <a:pt x="17876" y="46996"/>
                </a:cubicBezTo>
                <a:cubicBezTo>
                  <a:pt x="17784" y="46996"/>
                  <a:pt x="17677" y="46846"/>
                  <a:pt x="17616" y="46780"/>
                </a:cubicBezTo>
                <a:cubicBezTo>
                  <a:pt x="17574" y="46942"/>
                  <a:pt x="17514" y="46981"/>
                  <a:pt x="17454" y="46981"/>
                </a:cubicBezTo>
                <a:cubicBezTo>
                  <a:pt x="17397" y="46981"/>
                  <a:pt x="17339" y="46947"/>
                  <a:pt x="17292" y="46947"/>
                </a:cubicBezTo>
                <a:cubicBezTo>
                  <a:pt x="17274" y="46947"/>
                  <a:pt x="17257" y="46952"/>
                  <a:pt x="17243" y="46966"/>
                </a:cubicBezTo>
                <a:cubicBezTo>
                  <a:pt x="17282" y="46806"/>
                  <a:pt x="17304" y="46767"/>
                  <a:pt x="17331" y="46767"/>
                </a:cubicBezTo>
                <a:cubicBezTo>
                  <a:pt x="17357" y="46767"/>
                  <a:pt x="17387" y="46801"/>
                  <a:pt x="17441" y="46801"/>
                </a:cubicBezTo>
                <a:cubicBezTo>
                  <a:pt x="17463" y="46801"/>
                  <a:pt x="17488" y="46795"/>
                  <a:pt x="17519" y="46780"/>
                </a:cubicBezTo>
                <a:cubicBezTo>
                  <a:pt x="17493" y="46699"/>
                  <a:pt x="17466" y="46674"/>
                  <a:pt x="17439" y="46674"/>
                </a:cubicBezTo>
                <a:cubicBezTo>
                  <a:pt x="17394" y="46674"/>
                  <a:pt x="17348" y="46745"/>
                  <a:pt x="17303" y="46745"/>
                </a:cubicBezTo>
                <a:cubicBezTo>
                  <a:pt x="17283" y="46745"/>
                  <a:pt x="17263" y="46731"/>
                  <a:pt x="17243" y="46690"/>
                </a:cubicBezTo>
                <a:cubicBezTo>
                  <a:pt x="17243" y="46822"/>
                  <a:pt x="17220" y="46848"/>
                  <a:pt x="17194" y="46848"/>
                </a:cubicBezTo>
                <a:cubicBezTo>
                  <a:pt x="17176" y="46848"/>
                  <a:pt x="17157" y="46836"/>
                  <a:pt x="17143" y="46836"/>
                </a:cubicBezTo>
                <a:cubicBezTo>
                  <a:pt x="17119" y="46836"/>
                  <a:pt x="17110" y="46871"/>
                  <a:pt x="17146" y="47063"/>
                </a:cubicBezTo>
                <a:cubicBezTo>
                  <a:pt x="17112" y="46991"/>
                  <a:pt x="17076" y="46960"/>
                  <a:pt x="17040" y="46960"/>
                </a:cubicBezTo>
                <a:cubicBezTo>
                  <a:pt x="16983" y="46960"/>
                  <a:pt x="16925" y="47038"/>
                  <a:pt x="16870" y="47152"/>
                </a:cubicBezTo>
                <a:cubicBezTo>
                  <a:pt x="16774" y="46593"/>
                  <a:pt x="16498" y="46876"/>
                  <a:pt x="16401" y="46690"/>
                </a:cubicBezTo>
                <a:cubicBezTo>
                  <a:pt x="15939" y="46690"/>
                  <a:pt x="15379" y="46593"/>
                  <a:pt x="14910" y="46593"/>
                </a:cubicBezTo>
                <a:cubicBezTo>
                  <a:pt x="14634" y="46504"/>
                  <a:pt x="14448" y="46504"/>
                  <a:pt x="14261" y="46504"/>
                </a:cubicBezTo>
                <a:lnTo>
                  <a:pt x="14164" y="46504"/>
                </a:lnTo>
                <a:cubicBezTo>
                  <a:pt x="14164" y="46407"/>
                  <a:pt x="14164" y="46407"/>
                  <a:pt x="14075" y="46407"/>
                </a:cubicBezTo>
                <a:cubicBezTo>
                  <a:pt x="14075" y="46428"/>
                  <a:pt x="14070" y="46436"/>
                  <a:pt x="14063" y="46436"/>
                </a:cubicBezTo>
                <a:cubicBezTo>
                  <a:pt x="14044" y="46436"/>
                  <a:pt x="14007" y="46382"/>
                  <a:pt x="13988" y="46382"/>
                </a:cubicBezTo>
                <a:cubicBezTo>
                  <a:pt x="13982" y="46382"/>
                  <a:pt x="13978" y="46389"/>
                  <a:pt x="13978" y="46407"/>
                </a:cubicBezTo>
                <a:cubicBezTo>
                  <a:pt x="13978" y="46289"/>
                  <a:pt x="14012" y="46256"/>
                  <a:pt x="14050" y="46256"/>
                </a:cubicBezTo>
                <a:cubicBezTo>
                  <a:pt x="14103" y="46256"/>
                  <a:pt x="14164" y="46317"/>
                  <a:pt x="14164" y="46317"/>
                </a:cubicBezTo>
                <a:cubicBezTo>
                  <a:pt x="14184" y="46336"/>
                  <a:pt x="14208" y="46342"/>
                  <a:pt x="14233" y="46342"/>
                </a:cubicBezTo>
                <a:cubicBezTo>
                  <a:pt x="14306" y="46342"/>
                  <a:pt x="14396" y="46289"/>
                  <a:pt x="14467" y="46289"/>
                </a:cubicBezTo>
                <a:cubicBezTo>
                  <a:pt x="14493" y="46289"/>
                  <a:pt x="14518" y="46296"/>
                  <a:pt x="14537" y="46317"/>
                </a:cubicBezTo>
                <a:cubicBezTo>
                  <a:pt x="14569" y="46347"/>
                  <a:pt x="14622" y="46357"/>
                  <a:pt x="14684" y="46357"/>
                </a:cubicBezTo>
                <a:cubicBezTo>
                  <a:pt x="14808" y="46357"/>
                  <a:pt x="14972" y="46317"/>
                  <a:pt x="15096" y="46317"/>
                </a:cubicBezTo>
                <a:cubicBezTo>
                  <a:pt x="15131" y="46217"/>
                  <a:pt x="15164" y="46187"/>
                  <a:pt x="15197" y="46187"/>
                </a:cubicBezTo>
                <a:cubicBezTo>
                  <a:pt x="15243" y="46187"/>
                  <a:pt x="15288" y="46242"/>
                  <a:pt x="15334" y="46242"/>
                </a:cubicBezTo>
                <a:cubicBezTo>
                  <a:pt x="15349" y="46242"/>
                  <a:pt x="15364" y="46236"/>
                  <a:pt x="15379" y="46220"/>
                </a:cubicBezTo>
                <a:cubicBezTo>
                  <a:pt x="15379" y="46129"/>
                  <a:pt x="15335" y="46106"/>
                  <a:pt x="15278" y="46106"/>
                </a:cubicBezTo>
                <a:cubicBezTo>
                  <a:pt x="15218" y="46106"/>
                  <a:pt x="15146" y="46131"/>
                  <a:pt x="15096" y="46131"/>
                </a:cubicBezTo>
                <a:cubicBezTo>
                  <a:pt x="15007" y="45945"/>
                  <a:pt x="15007" y="45848"/>
                  <a:pt x="14910" y="45758"/>
                </a:cubicBezTo>
                <a:lnTo>
                  <a:pt x="14910" y="45945"/>
                </a:lnTo>
                <a:cubicBezTo>
                  <a:pt x="14910" y="45848"/>
                  <a:pt x="14820" y="45848"/>
                  <a:pt x="14820" y="45848"/>
                </a:cubicBezTo>
                <a:lnTo>
                  <a:pt x="14820" y="45661"/>
                </a:lnTo>
                <a:cubicBezTo>
                  <a:pt x="14820" y="45751"/>
                  <a:pt x="14802" y="45784"/>
                  <a:pt x="14776" y="45784"/>
                </a:cubicBezTo>
                <a:cubicBezTo>
                  <a:pt x="14721" y="45784"/>
                  <a:pt x="14634" y="45633"/>
                  <a:pt x="14634" y="45572"/>
                </a:cubicBezTo>
                <a:cubicBezTo>
                  <a:pt x="14537" y="45661"/>
                  <a:pt x="14634" y="45661"/>
                  <a:pt x="14634" y="45758"/>
                </a:cubicBezTo>
                <a:cubicBezTo>
                  <a:pt x="14569" y="45758"/>
                  <a:pt x="14548" y="45715"/>
                  <a:pt x="14541" y="45715"/>
                </a:cubicBezTo>
                <a:cubicBezTo>
                  <a:pt x="14537" y="45715"/>
                  <a:pt x="14537" y="45726"/>
                  <a:pt x="14537" y="45758"/>
                </a:cubicBezTo>
                <a:cubicBezTo>
                  <a:pt x="14476" y="45758"/>
                  <a:pt x="14498" y="45671"/>
                  <a:pt x="14519" y="45644"/>
                </a:cubicBezTo>
                <a:lnTo>
                  <a:pt x="14519" y="45644"/>
                </a:lnTo>
                <a:cubicBezTo>
                  <a:pt x="14524" y="45649"/>
                  <a:pt x="14531" y="45655"/>
                  <a:pt x="14537" y="45661"/>
                </a:cubicBezTo>
                <a:cubicBezTo>
                  <a:pt x="14537" y="45644"/>
                  <a:pt x="14534" y="45637"/>
                  <a:pt x="14529" y="45637"/>
                </a:cubicBezTo>
                <a:cubicBezTo>
                  <a:pt x="14526" y="45637"/>
                  <a:pt x="14522" y="45640"/>
                  <a:pt x="14519" y="45644"/>
                </a:cubicBezTo>
                <a:lnTo>
                  <a:pt x="14519" y="45644"/>
                </a:lnTo>
                <a:cubicBezTo>
                  <a:pt x="14486" y="45617"/>
                  <a:pt x="14467" y="45617"/>
                  <a:pt x="14447" y="45617"/>
                </a:cubicBezTo>
                <a:cubicBezTo>
                  <a:pt x="14423" y="45617"/>
                  <a:pt x="14399" y="45617"/>
                  <a:pt x="14351" y="45572"/>
                </a:cubicBezTo>
                <a:cubicBezTo>
                  <a:pt x="14351" y="45479"/>
                  <a:pt x="14375" y="45479"/>
                  <a:pt x="14387" y="45479"/>
                </a:cubicBezTo>
                <a:cubicBezTo>
                  <a:pt x="14399" y="45479"/>
                  <a:pt x="14399" y="45479"/>
                  <a:pt x="14351" y="45385"/>
                </a:cubicBezTo>
                <a:cubicBezTo>
                  <a:pt x="14537" y="45385"/>
                  <a:pt x="14634" y="45199"/>
                  <a:pt x="14723" y="45102"/>
                </a:cubicBezTo>
                <a:cubicBezTo>
                  <a:pt x="14710" y="45089"/>
                  <a:pt x="14694" y="45083"/>
                  <a:pt x="14677" y="45083"/>
                </a:cubicBezTo>
                <a:cubicBezTo>
                  <a:pt x="14622" y="45083"/>
                  <a:pt x="14553" y="45139"/>
                  <a:pt x="14505" y="45139"/>
                </a:cubicBezTo>
                <a:cubicBezTo>
                  <a:pt x="14471" y="45139"/>
                  <a:pt x="14448" y="45110"/>
                  <a:pt x="14448" y="45013"/>
                </a:cubicBezTo>
                <a:cubicBezTo>
                  <a:pt x="14493" y="44918"/>
                  <a:pt x="14564" y="44894"/>
                  <a:pt x="14635" y="44894"/>
                </a:cubicBezTo>
                <a:cubicBezTo>
                  <a:pt x="14704" y="44894"/>
                  <a:pt x="14773" y="44916"/>
                  <a:pt x="14820" y="44916"/>
                </a:cubicBezTo>
                <a:cubicBezTo>
                  <a:pt x="14820" y="44853"/>
                  <a:pt x="14772" y="44786"/>
                  <a:pt x="14712" y="44786"/>
                </a:cubicBezTo>
                <a:cubicBezTo>
                  <a:pt x="14687" y="44786"/>
                  <a:pt x="14660" y="44798"/>
                  <a:pt x="14634" y="44826"/>
                </a:cubicBezTo>
                <a:cubicBezTo>
                  <a:pt x="14634" y="44729"/>
                  <a:pt x="14723" y="44729"/>
                  <a:pt x="14723" y="44729"/>
                </a:cubicBezTo>
                <a:lnTo>
                  <a:pt x="14634" y="44729"/>
                </a:lnTo>
                <a:cubicBezTo>
                  <a:pt x="14820" y="44729"/>
                  <a:pt x="14820" y="44543"/>
                  <a:pt x="15007" y="44543"/>
                </a:cubicBezTo>
                <a:cubicBezTo>
                  <a:pt x="15007" y="44360"/>
                  <a:pt x="15052" y="44335"/>
                  <a:pt x="15097" y="44335"/>
                </a:cubicBezTo>
                <a:cubicBezTo>
                  <a:pt x="15114" y="44335"/>
                  <a:pt x="15132" y="44339"/>
                  <a:pt x="15147" y="44339"/>
                </a:cubicBezTo>
                <a:cubicBezTo>
                  <a:pt x="15173" y="44339"/>
                  <a:pt x="15193" y="44328"/>
                  <a:pt x="15193" y="44267"/>
                </a:cubicBezTo>
                <a:lnTo>
                  <a:pt x="15193" y="44267"/>
                </a:lnTo>
                <a:cubicBezTo>
                  <a:pt x="15168" y="44275"/>
                  <a:pt x="15143" y="44279"/>
                  <a:pt x="15119" y="44279"/>
                </a:cubicBezTo>
                <a:cubicBezTo>
                  <a:pt x="14922" y="44279"/>
                  <a:pt x="14773" y="44036"/>
                  <a:pt x="14633" y="44036"/>
                </a:cubicBezTo>
                <a:cubicBezTo>
                  <a:pt x="14601" y="44036"/>
                  <a:pt x="14569" y="44049"/>
                  <a:pt x="14537" y="44081"/>
                </a:cubicBezTo>
                <a:cubicBezTo>
                  <a:pt x="14448" y="44081"/>
                  <a:pt x="14448" y="43984"/>
                  <a:pt x="14448" y="43984"/>
                </a:cubicBezTo>
                <a:cubicBezTo>
                  <a:pt x="14448" y="43929"/>
                  <a:pt x="14432" y="43915"/>
                  <a:pt x="14409" y="43915"/>
                </a:cubicBezTo>
                <a:cubicBezTo>
                  <a:pt x="14384" y="43915"/>
                  <a:pt x="14352" y="43932"/>
                  <a:pt x="14323" y="43932"/>
                </a:cubicBezTo>
                <a:cubicBezTo>
                  <a:pt x="14289" y="43932"/>
                  <a:pt x="14261" y="43907"/>
                  <a:pt x="14261" y="43798"/>
                </a:cubicBezTo>
                <a:cubicBezTo>
                  <a:pt x="14222" y="43948"/>
                  <a:pt x="14169" y="43993"/>
                  <a:pt x="14106" y="43993"/>
                </a:cubicBezTo>
                <a:cubicBezTo>
                  <a:pt x="14014" y="43993"/>
                  <a:pt x="13903" y="43894"/>
                  <a:pt x="13792" y="43894"/>
                </a:cubicBezTo>
                <a:cubicBezTo>
                  <a:pt x="13605" y="44170"/>
                  <a:pt x="13143" y="43984"/>
                  <a:pt x="12860" y="44170"/>
                </a:cubicBezTo>
                <a:cubicBezTo>
                  <a:pt x="12860" y="44077"/>
                  <a:pt x="12837" y="44077"/>
                  <a:pt x="12803" y="44077"/>
                </a:cubicBezTo>
                <a:cubicBezTo>
                  <a:pt x="12768" y="44077"/>
                  <a:pt x="12722" y="44077"/>
                  <a:pt x="12673" y="43984"/>
                </a:cubicBezTo>
                <a:lnTo>
                  <a:pt x="12673" y="44081"/>
                </a:lnTo>
                <a:cubicBezTo>
                  <a:pt x="12487" y="43894"/>
                  <a:pt x="12301" y="43894"/>
                  <a:pt x="12114" y="43611"/>
                </a:cubicBezTo>
                <a:cubicBezTo>
                  <a:pt x="12114" y="43592"/>
                  <a:pt x="12123" y="43585"/>
                  <a:pt x="12136" y="43585"/>
                </a:cubicBezTo>
                <a:cubicBezTo>
                  <a:pt x="12161" y="43585"/>
                  <a:pt x="12200" y="43608"/>
                  <a:pt x="12221" y="43608"/>
                </a:cubicBezTo>
                <a:cubicBezTo>
                  <a:pt x="12240" y="43608"/>
                  <a:pt x="12244" y="43590"/>
                  <a:pt x="12211" y="43522"/>
                </a:cubicBezTo>
                <a:cubicBezTo>
                  <a:pt x="12163" y="43497"/>
                  <a:pt x="12120" y="43491"/>
                  <a:pt x="12082" y="43491"/>
                </a:cubicBezTo>
                <a:cubicBezTo>
                  <a:pt x="12048" y="43491"/>
                  <a:pt x="12017" y="43496"/>
                  <a:pt x="11988" y="43496"/>
                </a:cubicBezTo>
                <a:cubicBezTo>
                  <a:pt x="11930" y="43496"/>
                  <a:pt x="11883" y="43473"/>
                  <a:pt x="11838" y="43335"/>
                </a:cubicBezTo>
                <a:cubicBezTo>
                  <a:pt x="11838" y="43425"/>
                  <a:pt x="11741" y="43425"/>
                  <a:pt x="11741" y="43522"/>
                </a:cubicBezTo>
                <a:cubicBezTo>
                  <a:pt x="11652" y="43425"/>
                  <a:pt x="11555" y="43425"/>
                  <a:pt x="11466" y="43425"/>
                </a:cubicBezTo>
                <a:cubicBezTo>
                  <a:pt x="11555" y="43335"/>
                  <a:pt x="11466" y="43335"/>
                  <a:pt x="11555" y="43149"/>
                </a:cubicBezTo>
                <a:cubicBezTo>
                  <a:pt x="11555" y="43149"/>
                  <a:pt x="11555" y="43266"/>
                  <a:pt x="11604" y="43266"/>
                </a:cubicBezTo>
                <a:cubicBezTo>
                  <a:pt x="11616" y="43266"/>
                  <a:pt x="11632" y="43258"/>
                  <a:pt x="11652" y="43238"/>
                </a:cubicBezTo>
                <a:cubicBezTo>
                  <a:pt x="11652" y="43052"/>
                  <a:pt x="11466" y="43149"/>
                  <a:pt x="11466" y="42963"/>
                </a:cubicBezTo>
                <a:lnTo>
                  <a:pt x="11466" y="43149"/>
                </a:lnTo>
                <a:cubicBezTo>
                  <a:pt x="11524" y="43328"/>
                  <a:pt x="11466" y="43431"/>
                  <a:pt x="11418" y="43431"/>
                </a:cubicBezTo>
                <a:cubicBezTo>
                  <a:pt x="11392" y="43431"/>
                  <a:pt x="11369" y="43401"/>
                  <a:pt x="11369" y="43335"/>
                </a:cubicBezTo>
                <a:lnTo>
                  <a:pt x="11369" y="43238"/>
                </a:lnTo>
                <a:cubicBezTo>
                  <a:pt x="11369" y="43238"/>
                  <a:pt x="11369" y="43052"/>
                  <a:pt x="11279" y="43052"/>
                </a:cubicBezTo>
                <a:cubicBezTo>
                  <a:pt x="11279" y="43149"/>
                  <a:pt x="11279" y="43238"/>
                  <a:pt x="11182" y="43425"/>
                </a:cubicBezTo>
                <a:cubicBezTo>
                  <a:pt x="11182" y="43380"/>
                  <a:pt x="11160" y="43380"/>
                  <a:pt x="11126" y="43380"/>
                </a:cubicBezTo>
                <a:cubicBezTo>
                  <a:pt x="11091" y="43380"/>
                  <a:pt x="11044" y="43380"/>
                  <a:pt x="10996" y="43335"/>
                </a:cubicBezTo>
                <a:cubicBezTo>
                  <a:pt x="10996" y="43242"/>
                  <a:pt x="11043" y="43242"/>
                  <a:pt x="11078" y="43242"/>
                </a:cubicBezTo>
                <a:cubicBezTo>
                  <a:pt x="11113" y="43242"/>
                  <a:pt x="11138" y="43242"/>
                  <a:pt x="11093" y="43149"/>
                </a:cubicBezTo>
                <a:lnTo>
                  <a:pt x="11093" y="43149"/>
                </a:lnTo>
                <a:cubicBezTo>
                  <a:pt x="11093" y="43173"/>
                  <a:pt x="11086" y="43184"/>
                  <a:pt x="11076" y="43184"/>
                </a:cubicBezTo>
                <a:cubicBezTo>
                  <a:pt x="11048" y="43184"/>
                  <a:pt x="10996" y="43099"/>
                  <a:pt x="10996" y="42963"/>
                </a:cubicBezTo>
                <a:cubicBezTo>
                  <a:pt x="10996" y="43090"/>
                  <a:pt x="10937" y="43159"/>
                  <a:pt x="10874" y="43159"/>
                </a:cubicBezTo>
                <a:cubicBezTo>
                  <a:pt x="10800" y="43159"/>
                  <a:pt x="10720" y="43066"/>
                  <a:pt x="10720" y="42866"/>
                </a:cubicBezTo>
                <a:cubicBezTo>
                  <a:pt x="10647" y="42866"/>
                  <a:pt x="10629" y="43026"/>
                  <a:pt x="10625" y="43026"/>
                </a:cubicBezTo>
                <a:cubicBezTo>
                  <a:pt x="10623" y="43026"/>
                  <a:pt x="10623" y="43009"/>
                  <a:pt x="10623" y="42963"/>
                </a:cubicBezTo>
                <a:cubicBezTo>
                  <a:pt x="10534" y="43149"/>
                  <a:pt x="10437" y="43149"/>
                  <a:pt x="10437" y="43149"/>
                </a:cubicBezTo>
                <a:lnTo>
                  <a:pt x="10437" y="43052"/>
                </a:lnTo>
                <a:cubicBezTo>
                  <a:pt x="10437" y="43019"/>
                  <a:pt x="10431" y="43007"/>
                  <a:pt x="10421" y="43007"/>
                </a:cubicBezTo>
                <a:cubicBezTo>
                  <a:pt x="10388" y="43007"/>
                  <a:pt x="10309" y="43145"/>
                  <a:pt x="10240" y="43145"/>
                </a:cubicBezTo>
                <a:cubicBezTo>
                  <a:pt x="10216" y="43145"/>
                  <a:pt x="10194" y="43130"/>
                  <a:pt x="10175" y="43090"/>
                </a:cubicBezTo>
                <a:lnTo>
                  <a:pt x="10175" y="43090"/>
                </a:lnTo>
                <a:cubicBezTo>
                  <a:pt x="10168" y="43104"/>
                  <a:pt x="10161" y="43123"/>
                  <a:pt x="10161" y="43149"/>
                </a:cubicBezTo>
                <a:lnTo>
                  <a:pt x="10161" y="42963"/>
                </a:lnTo>
                <a:cubicBezTo>
                  <a:pt x="10064" y="42963"/>
                  <a:pt x="10161" y="43052"/>
                  <a:pt x="10161" y="43149"/>
                </a:cubicBezTo>
                <a:cubicBezTo>
                  <a:pt x="10064" y="43052"/>
                  <a:pt x="10064" y="42963"/>
                  <a:pt x="9975" y="42776"/>
                </a:cubicBezTo>
                <a:cubicBezTo>
                  <a:pt x="9975" y="42866"/>
                  <a:pt x="9975" y="42963"/>
                  <a:pt x="9878" y="42963"/>
                </a:cubicBezTo>
                <a:cubicBezTo>
                  <a:pt x="9931" y="42860"/>
                  <a:pt x="9899" y="42785"/>
                  <a:pt x="9859" y="42785"/>
                </a:cubicBezTo>
                <a:cubicBezTo>
                  <a:pt x="9826" y="42785"/>
                  <a:pt x="9788" y="42835"/>
                  <a:pt x="9788" y="42963"/>
                </a:cubicBezTo>
                <a:lnTo>
                  <a:pt x="9788" y="42776"/>
                </a:lnTo>
                <a:cubicBezTo>
                  <a:pt x="9788" y="42776"/>
                  <a:pt x="9745" y="42899"/>
                  <a:pt x="9690" y="42899"/>
                </a:cubicBezTo>
                <a:cubicBezTo>
                  <a:pt x="9662" y="42899"/>
                  <a:pt x="9632" y="42868"/>
                  <a:pt x="9602" y="42776"/>
                </a:cubicBezTo>
                <a:cubicBezTo>
                  <a:pt x="9575" y="42828"/>
                  <a:pt x="9541" y="42851"/>
                  <a:pt x="9506" y="42851"/>
                </a:cubicBezTo>
                <a:cubicBezTo>
                  <a:pt x="9416" y="42851"/>
                  <a:pt x="9319" y="42697"/>
                  <a:pt x="9319" y="42493"/>
                </a:cubicBezTo>
                <a:cubicBezTo>
                  <a:pt x="9319" y="42467"/>
                  <a:pt x="9311" y="42456"/>
                  <a:pt x="9300" y="42456"/>
                </a:cubicBezTo>
                <a:cubicBezTo>
                  <a:pt x="9274" y="42456"/>
                  <a:pt x="9229" y="42521"/>
                  <a:pt x="9229" y="42590"/>
                </a:cubicBezTo>
                <a:cubicBezTo>
                  <a:pt x="9229" y="42590"/>
                  <a:pt x="9229" y="42404"/>
                  <a:pt x="9132" y="42404"/>
                </a:cubicBezTo>
                <a:cubicBezTo>
                  <a:pt x="9132" y="42404"/>
                  <a:pt x="9088" y="42425"/>
                  <a:pt x="9042" y="42425"/>
                </a:cubicBezTo>
                <a:cubicBezTo>
                  <a:pt x="8994" y="42425"/>
                  <a:pt x="8946" y="42402"/>
                  <a:pt x="8946" y="42307"/>
                </a:cubicBezTo>
                <a:cubicBezTo>
                  <a:pt x="8974" y="42281"/>
                  <a:pt x="8994" y="42270"/>
                  <a:pt x="9010" y="42270"/>
                </a:cubicBezTo>
                <a:cubicBezTo>
                  <a:pt x="9050" y="42270"/>
                  <a:pt x="9069" y="42335"/>
                  <a:pt x="9132" y="42404"/>
                </a:cubicBezTo>
                <a:cubicBezTo>
                  <a:pt x="9165" y="42371"/>
                  <a:pt x="9207" y="42360"/>
                  <a:pt x="9252" y="42360"/>
                </a:cubicBezTo>
                <a:cubicBezTo>
                  <a:pt x="9343" y="42360"/>
                  <a:pt x="9445" y="42404"/>
                  <a:pt x="9505" y="42404"/>
                </a:cubicBezTo>
                <a:cubicBezTo>
                  <a:pt x="9505" y="42497"/>
                  <a:pt x="9483" y="42497"/>
                  <a:pt x="9460" y="42497"/>
                </a:cubicBezTo>
                <a:cubicBezTo>
                  <a:pt x="9438" y="42497"/>
                  <a:pt x="9416" y="42497"/>
                  <a:pt x="9416" y="42590"/>
                </a:cubicBezTo>
                <a:cubicBezTo>
                  <a:pt x="9493" y="42590"/>
                  <a:pt x="9437" y="42794"/>
                  <a:pt x="9477" y="42794"/>
                </a:cubicBezTo>
                <a:cubicBezTo>
                  <a:pt x="9484" y="42794"/>
                  <a:pt x="9493" y="42789"/>
                  <a:pt x="9505" y="42776"/>
                </a:cubicBezTo>
                <a:cubicBezTo>
                  <a:pt x="9505" y="42493"/>
                  <a:pt x="9691" y="42307"/>
                  <a:pt x="9788" y="42307"/>
                </a:cubicBezTo>
                <a:cubicBezTo>
                  <a:pt x="9758" y="42249"/>
                  <a:pt x="9729" y="42227"/>
                  <a:pt x="9703" y="42227"/>
                </a:cubicBezTo>
                <a:cubicBezTo>
                  <a:pt x="9645" y="42227"/>
                  <a:pt x="9602" y="42337"/>
                  <a:pt x="9602" y="42404"/>
                </a:cubicBezTo>
                <a:cubicBezTo>
                  <a:pt x="9505" y="42120"/>
                  <a:pt x="9229" y="42404"/>
                  <a:pt x="9319" y="41934"/>
                </a:cubicBezTo>
                <a:lnTo>
                  <a:pt x="9319" y="41934"/>
                </a:lnTo>
                <a:cubicBezTo>
                  <a:pt x="9301" y="41970"/>
                  <a:pt x="9283" y="41985"/>
                  <a:pt x="9265" y="41985"/>
                </a:cubicBezTo>
                <a:cubicBezTo>
                  <a:pt x="9192" y="41985"/>
                  <a:pt x="9115" y="41730"/>
                  <a:pt x="9043" y="41658"/>
                </a:cubicBezTo>
                <a:cubicBezTo>
                  <a:pt x="8903" y="41658"/>
                  <a:pt x="8764" y="41812"/>
                  <a:pt x="8625" y="41812"/>
                </a:cubicBezTo>
                <a:cubicBezTo>
                  <a:pt x="8578" y="41812"/>
                  <a:pt x="8531" y="41795"/>
                  <a:pt x="8484" y="41747"/>
                </a:cubicBezTo>
                <a:cubicBezTo>
                  <a:pt x="8484" y="41658"/>
                  <a:pt x="8573" y="41658"/>
                  <a:pt x="8573" y="41658"/>
                </a:cubicBezTo>
                <a:lnTo>
                  <a:pt x="8573" y="41472"/>
                </a:lnTo>
                <a:cubicBezTo>
                  <a:pt x="8543" y="41501"/>
                  <a:pt x="8523" y="41511"/>
                  <a:pt x="8510" y="41511"/>
                </a:cubicBezTo>
                <a:cubicBezTo>
                  <a:pt x="8484" y="41511"/>
                  <a:pt x="8484" y="41472"/>
                  <a:pt x="8484" y="41472"/>
                </a:cubicBezTo>
                <a:cubicBezTo>
                  <a:pt x="8484" y="41457"/>
                  <a:pt x="8482" y="41451"/>
                  <a:pt x="8477" y="41451"/>
                </a:cubicBezTo>
                <a:cubicBezTo>
                  <a:pt x="8459" y="41451"/>
                  <a:pt x="8400" y="41582"/>
                  <a:pt x="8338" y="41582"/>
                </a:cubicBezTo>
                <a:cubicBezTo>
                  <a:pt x="8324" y="41582"/>
                  <a:pt x="8311" y="41576"/>
                  <a:pt x="8297" y="41561"/>
                </a:cubicBezTo>
                <a:cubicBezTo>
                  <a:pt x="8014" y="41658"/>
                  <a:pt x="7738" y="41561"/>
                  <a:pt x="7455" y="41747"/>
                </a:cubicBezTo>
                <a:cubicBezTo>
                  <a:pt x="7455" y="41747"/>
                  <a:pt x="7455" y="41658"/>
                  <a:pt x="7552" y="41658"/>
                </a:cubicBezTo>
                <a:cubicBezTo>
                  <a:pt x="7523" y="41629"/>
                  <a:pt x="7503" y="41618"/>
                  <a:pt x="7487" y="41618"/>
                </a:cubicBezTo>
                <a:cubicBezTo>
                  <a:pt x="7447" y="41618"/>
                  <a:pt x="7428" y="41684"/>
                  <a:pt x="7365" y="41747"/>
                </a:cubicBezTo>
                <a:cubicBezTo>
                  <a:pt x="7328" y="41640"/>
                  <a:pt x="7291" y="41616"/>
                  <a:pt x="7255" y="41616"/>
                </a:cubicBezTo>
                <a:cubicBezTo>
                  <a:pt x="7226" y="41616"/>
                  <a:pt x="7197" y="41631"/>
                  <a:pt x="7168" y="41631"/>
                </a:cubicBezTo>
                <a:cubicBezTo>
                  <a:pt x="7140" y="41631"/>
                  <a:pt x="7111" y="41617"/>
                  <a:pt x="7082" y="41561"/>
                </a:cubicBezTo>
                <a:cubicBezTo>
                  <a:pt x="7082" y="41671"/>
                  <a:pt x="7054" y="41696"/>
                  <a:pt x="7020" y="41696"/>
                </a:cubicBezTo>
                <a:cubicBezTo>
                  <a:pt x="6992" y="41696"/>
                  <a:pt x="6959" y="41679"/>
                  <a:pt x="6934" y="41679"/>
                </a:cubicBezTo>
                <a:cubicBezTo>
                  <a:pt x="6912" y="41679"/>
                  <a:pt x="6896" y="41693"/>
                  <a:pt x="6896" y="41747"/>
                </a:cubicBezTo>
                <a:cubicBezTo>
                  <a:pt x="6883" y="41762"/>
                  <a:pt x="6873" y="41768"/>
                  <a:pt x="6867" y="41768"/>
                </a:cubicBezTo>
                <a:cubicBezTo>
                  <a:pt x="6829" y="41768"/>
                  <a:pt x="6883" y="41561"/>
                  <a:pt x="6806" y="41561"/>
                </a:cubicBezTo>
                <a:lnTo>
                  <a:pt x="6523" y="41561"/>
                </a:lnTo>
                <a:lnTo>
                  <a:pt x="6523" y="41472"/>
                </a:lnTo>
                <a:cubicBezTo>
                  <a:pt x="6523" y="41429"/>
                  <a:pt x="6518" y="41416"/>
                  <a:pt x="6510" y="41416"/>
                </a:cubicBezTo>
                <a:cubicBezTo>
                  <a:pt x="6496" y="41416"/>
                  <a:pt x="6469" y="41459"/>
                  <a:pt x="6437" y="41459"/>
                </a:cubicBezTo>
                <a:cubicBezTo>
                  <a:pt x="6407" y="41459"/>
                  <a:pt x="6372" y="41423"/>
                  <a:pt x="6337" y="41285"/>
                </a:cubicBezTo>
                <a:lnTo>
                  <a:pt x="6337" y="41472"/>
                </a:lnTo>
                <a:cubicBezTo>
                  <a:pt x="6337" y="41375"/>
                  <a:pt x="6247" y="41285"/>
                  <a:pt x="6247" y="41188"/>
                </a:cubicBezTo>
                <a:cubicBezTo>
                  <a:pt x="6199" y="41144"/>
                  <a:pt x="6128" y="41144"/>
                  <a:pt x="6058" y="41144"/>
                </a:cubicBezTo>
                <a:cubicBezTo>
                  <a:pt x="5988" y="41144"/>
                  <a:pt x="5919" y="41144"/>
                  <a:pt x="5874" y="41099"/>
                </a:cubicBezTo>
                <a:cubicBezTo>
                  <a:pt x="5874" y="41188"/>
                  <a:pt x="5874" y="41188"/>
                  <a:pt x="5778" y="41285"/>
                </a:cubicBezTo>
                <a:cubicBezTo>
                  <a:pt x="5778" y="41099"/>
                  <a:pt x="5688" y="41002"/>
                  <a:pt x="5778" y="40913"/>
                </a:cubicBezTo>
                <a:cubicBezTo>
                  <a:pt x="5778" y="40913"/>
                  <a:pt x="5738" y="40869"/>
                  <a:pt x="5711" y="40869"/>
                </a:cubicBezTo>
                <a:cubicBezTo>
                  <a:pt x="5698" y="40869"/>
                  <a:pt x="5688" y="40880"/>
                  <a:pt x="5688" y="40913"/>
                </a:cubicBezTo>
                <a:lnTo>
                  <a:pt x="5688" y="40816"/>
                </a:lnTo>
                <a:cubicBezTo>
                  <a:pt x="5591" y="40726"/>
                  <a:pt x="5502" y="40726"/>
                  <a:pt x="5502" y="40540"/>
                </a:cubicBezTo>
                <a:cubicBezTo>
                  <a:pt x="5502" y="40540"/>
                  <a:pt x="5531" y="40478"/>
                  <a:pt x="5556" y="40478"/>
                </a:cubicBezTo>
                <a:cubicBezTo>
                  <a:pt x="5575" y="40478"/>
                  <a:pt x="5591" y="40512"/>
                  <a:pt x="5591" y="40629"/>
                </a:cubicBezTo>
                <a:cubicBezTo>
                  <a:pt x="5502" y="40629"/>
                  <a:pt x="5591" y="40726"/>
                  <a:pt x="5688" y="40816"/>
                </a:cubicBezTo>
                <a:lnTo>
                  <a:pt x="5688" y="40629"/>
                </a:lnTo>
                <a:cubicBezTo>
                  <a:pt x="5778" y="40629"/>
                  <a:pt x="5874" y="40726"/>
                  <a:pt x="5874" y="40913"/>
                </a:cubicBezTo>
                <a:lnTo>
                  <a:pt x="5874" y="40726"/>
                </a:lnTo>
                <a:cubicBezTo>
                  <a:pt x="5964" y="40816"/>
                  <a:pt x="6061" y="41002"/>
                  <a:pt x="6150" y="41099"/>
                </a:cubicBezTo>
                <a:cubicBezTo>
                  <a:pt x="6150" y="41006"/>
                  <a:pt x="6128" y="41006"/>
                  <a:pt x="6106" y="41006"/>
                </a:cubicBezTo>
                <a:cubicBezTo>
                  <a:pt x="6083" y="41006"/>
                  <a:pt x="6061" y="41006"/>
                  <a:pt x="6061" y="40913"/>
                </a:cubicBezTo>
                <a:cubicBezTo>
                  <a:pt x="6150" y="40913"/>
                  <a:pt x="6247" y="40913"/>
                  <a:pt x="6337" y="41099"/>
                </a:cubicBezTo>
                <a:lnTo>
                  <a:pt x="6337" y="40913"/>
                </a:lnTo>
                <a:cubicBezTo>
                  <a:pt x="6365" y="40967"/>
                  <a:pt x="6393" y="40981"/>
                  <a:pt x="6420" y="40981"/>
                </a:cubicBezTo>
                <a:cubicBezTo>
                  <a:pt x="6450" y="40981"/>
                  <a:pt x="6480" y="40965"/>
                  <a:pt x="6510" y="40965"/>
                </a:cubicBezTo>
                <a:cubicBezTo>
                  <a:pt x="6546" y="40965"/>
                  <a:pt x="6582" y="40989"/>
                  <a:pt x="6620" y="41099"/>
                </a:cubicBezTo>
                <a:lnTo>
                  <a:pt x="6709" y="41002"/>
                </a:lnTo>
                <a:lnTo>
                  <a:pt x="6709" y="41002"/>
                </a:lnTo>
                <a:cubicBezTo>
                  <a:pt x="6709" y="41071"/>
                  <a:pt x="6709" y="41136"/>
                  <a:pt x="6677" y="41136"/>
                </a:cubicBezTo>
                <a:cubicBezTo>
                  <a:pt x="6664" y="41136"/>
                  <a:pt x="6646" y="41125"/>
                  <a:pt x="6620" y="41099"/>
                </a:cubicBezTo>
                <a:lnTo>
                  <a:pt x="6620" y="41099"/>
                </a:lnTo>
                <a:cubicBezTo>
                  <a:pt x="6658" y="41155"/>
                  <a:pt x="6692" y="41177"/>
                  <a:pt x="6723" y="41177"/>
                </a:cubicBezTo>
                <a:cubicBezTo>
                  <a:pt x="6821" y="41177"/>
                  <a:pt x="6887" y="40963"/>
                  <a:pt x="6950" y="40963"/>
                </a:cubicBezTo>
                <a:cubicBezTo>
                  <a:pt x="6964" y="40963"/>
                  <a:pt x="6978" y="40974"/>
                  <a:pt x="6993" y="41002"/>
                </a:cubicBezTo>
                <a:lnTo>
                  <a:pt x="6993" y="40816"/>
                </a:lnTo>
                <a:cubicBezTo>
                  <a:pt x="7082" y="40913"/>
                  <a:pt x="7082" y="40913"/>
                  <a:pt x="7179" y="40913"/>
                </a:cubicBezTo>
                <a:cubicBezTo>
                  <a:pt x="7082" y="41099"/>
                  <a:pt x="7082" y="41002"/>
                  <a:pt x="6993" y="41099"/>
                </a:cubicBezTo>
                <a:cubicBezTo>
                  <a:pt x="7017" y="41150"/>
                  <a:pt x="7042" y="41166"/>
                  <a:pt x="7067" y="41166"/>
                </a:cubicBezTo>
                <a:cubicBezTo>
                  <a:pt x="7109" y="41166"/>
                  <a:pt x="7152" y="41122"/>
                  <a:pt x="7194" y="41122"/>
                </a:cubicBezTo>
                <a:cubicBezTo>
                  <a:pt x="7197" y="41122"/>
                  <a:pt x="7200" y="41122"/>
                  <a:pt x="7202" y="41122"/>
                </a:cubicBezTo>
                <a:lnTo>
                  <a:pt x="7202" y="41122"/>
                </a:lnTo>
                <a:lnTo>
                  <a:pt x="7179" y="41099"/>
                </a:lnTo>
                <a:cubicBezTo>
                  <a:pt x="7202" y="41074"/>
                  <a:pt x="7220" y="41068"/>
                  <a:pt x="7232" y="41068"/>
                </a:cubicBezTo>
                <a:cubicBezTo>
                  <a:pt x="7244" y="41068"/>
                  <a:pt x="7252" y="41073"/>
                  <a:pt x="7257" y="41073"/>
                </a:cubicBezTo>
                <a:cubicBezTo>
                  <a:pt x="7269" y="41073"/>
                  <a:pt x="7269" y="41050"/>
                  <a:pt x="7269" y="40913"/>
                </a:cubicBezTo>
                <a:cubicBezTo>
                  <a:pt x="7297" y="40884"/>
                  <a:pt x="7317" y="40872"/>
                  <a:pt x="7332" y="40872"/>
                </a:cubicBezTo>
                <a:cubicBezTo>
                  <a:pt x="7365" y="40872"/>
                  <a:pt x="7365" y="40939"/>
                  <a:pt x="7365" y="41002"/>
                </a:cubicBezTo>
                <a:cubicBezTo>
                  <a:pt x="7365" y="41023"/>
                  <a:pt x="7365" y="41031"/>
                  <a:pt x="7364" y="41031"/>
                </a:cubicBezTo>
                <a:cubicBezTo>
                  <a:pt x="7362" y="41031"/>
                  <a:pt x="7352" y="40977"/>
                  <a:pt x="7317" y="40977"/>
                </a:cubicBezTo>
                <a:cubicBezTo>
                  <a:pt x="7304" y="40977"/>
                  <a:pt x="7288" y="40984"/>
                  <a:pt x="7269" y="41002"/>
                </a:cubicBezTo>
                <a:cubicBezTo>
                  <a:pt x="7365" y="41002"/>
                  <a:pt x="7365" y="41099"/>
                  <a:pt x="7365" y="41188"/>
                </a:cubicBezTo>
                <a:cubicBezTo>
                  <a:pt x="7365" y="41002"/>
                  <a:pt x="7455" y="40913"/>
                  <a:pt x="7552" y="40913"/>
                </a:cubicBezTo>
                <a:lnTo>
                  <a:pt x="7552" y="41002"/>
                </a:lnTo>
                <a:cubicBezTo>
                  <a:pt x="7828" y="41188"/>
                  <a:pt x="8014" y="41099"/>
                  <a:pt x="8297" y="41188"/>
                </a:cubicBezTo>
                <a:cubicBezTo>
                  <a:pt x="8448" y="41188"/>
                  <a:pt x="8598" y="41310"/>
                  <a:pt x="8697" y="41310"/>
                </a:cubicBezTo>
                <a:cubicBezTo>
                  <a:pt x="8721" y="41310"/>
                  <a:pt x="8742" y="41303"/>
                  <a:pt x="8760" y="41285"/>
                </a:cubicBezTo>
                <a:cubicBezTo>
                  <a:pt x="8771" y="41274"/>
                  <a:pt x="8784" y="41269"/>
                  <a:pt x="8798" y="41269"/>
                </a:cubicBezTo>
                <a:cubicBezTo>
                  <a:pt x="8867" y="41269"/>
                  <a:pt x="8961" y="41389"/>
                  <a:pt x="9038" y="41389"/>
                </a:cubicBezTo>
                <a:cubicBezTo>
                  <a:pt x="9074" y="41389"/>
                  <a:pt x="9107" y="41363"/>
                  <a:pt x="9132" y="41285"/>
                </a:cubicBezTo>
                <a:cubicBezTo>
                  <a:pt x="9321" y="41285"/>
                  <a:pt x="9507" y="41325"/>
                  <a:pt x="9665" y="41325"/>
                </a:cubicBezTo>
                <a:cubicBezTo>
                  <a:pt x="9744" y="41325"/>
                  <a:pt x="9816" y="41315"/>
                  <a:pt x="9878" y="41285"/>
                </a:cubicBezTo>
                <a:lnTo>
                  <a:pt x="9878" y="41188"/>
                </a:lnTo>
                <a:cubicBezTo>
                  <a:pt x="9878" y="41144"/>
                  <a:pt x="9902" y="41144"/>
                  <a:pt x="9926" y="41144"/>
                </a:cubicBezTo>
                <a:cubicBezTo>
                  <a:pt x="9950" y="41144"/>
                  <a:pt x="9975" y="41144"/>
                  <a:pt x="9975" y="41099"/>
                </a:cubicBezTo>
                <a:lnTo>
                  <a:pt x="9975" y="41099"/>
                </a:lnTo>
                <a:cubicBezTo>
                  <a:pt x="9975" y="41285"/>
                  <a:pt x="9878" y="41188"/>
                  <a:pt x="9975" y="41375"/>
                </a:cubicBezTo>
                <a:cubicBezTo>
                  <a:pt x="10004" y="41407"/>
                  <a:pt x="10056" y="41418"/>
                  <a:pt x="10114" y="41418"/>
                </a:cubicBezTo>
                <a:cubicBezTo>
                  <a:pt x="10231" y="41418"/>
                  <a:pt x="10377" y="41375"/>
                  <a:pt x="10437" y="41375"/>
                </a:cubicBezTo>
                <a:cubicBezTo>
                  <a:pt x="10437" y="41330"/>
                  <a:pt x="10415" y="41330"/>
                  <a:pt x="10403" y="41330"/>
                </a:cubicBezTo>
                <a:cubicBezTo>
                  <a:pt x="10392" y="41330"/>
                  <a:pt x="10392" y="41330"/>
                  <a:pt x="10437" y="41285"/>
                </a:cubicBezTo>
                <a:cubicBezTo>
                  <a:pt x="10437" y="41274"/>
                  <a:pt x="10437" y="41269"/>
                  <a:pt x="10437" y="41269"/>
                </a:cubicBezTo>
                <a:cubicBezTo>
                  <a:pt x="10437" y="41269"/>
                  <a:pt x="10438" y="41274"/>
                  <a:pt x="10438" y="41283"/>
                </a:cubicBezTo>
                <a:lnTo>
                  <a:pt x="10438" y="41283"/>
                </a:lnTo>
                <a:cubicBezTo>
                  <a:pt x="10463" y="41235"/>
                  <a:pt x="10488" y="41219"/>
                  <a:pt x="10511" y="41219"/>
                </a:cubicBezTo>
                <a:cubicBezTo>
                  <a:pt x="10562" y="41219"/>
                  <a:pt x="10603" y="41304"/>
                  <a:pt x="10618" y="41304"/>
                </a:cubicBezTo>
                <a:cubicBezTo>
                  <a:pt x="10621" y="41304"/>
                  <a:pt x="10623" y="41298"/>
                  <a:pt x="10623" y="41285"/>
                </a:cubicBezTo>
                <a:lnTo>
                  <a:pt x="10623" y="41375"/>
                </a:lnTo>
                <a:cubicBezTo>
                  <a:pt x="10661" y="41375"/>
                  <a:pt x="10727" y="41361"/>
                  <a:pt x="10793" y="41361"/>
                </a:cubicBezTo>
                <a:cubicBezTo>
                  <a:pt x="10895" y="41361"/>
                  <a:pt x="10996" y="41394"/>
                  <a:pt x="10996" y="41561"/>
                </a:cubicBezTo>
                <a:cubicBezTo>
                  <a:pt x="11073" y="41561"/>
                  <a:pt x="11089" y="41444"/>
                  <a:pt x="11092" y="41444"/>
                </a:cubicBezTo>
                <a:cubicBezTo>
                  <a:pt x="11093" y="41444"/>
                  <a:pt x="11093" y="41452"/>
                  <a:pt x="11093" y="41472"/>
                </a:cubicBezTo>
                <a:lnTo>
                  <a:pt x="11093" y="41658"/>
                </a:lnTo>
                <a:cubicBezTo>
                  <a:pt x="11139" y="41563"/>
                  <a:pt x="11209" y="41540"/>
                  <a:pt x="11281" y="41540"/>
                </a:cubicBezTo>
                <a:cubicBezTo>
                  <a:pt x="11349" y="41540"/>
                  <a:pt x="11418" y="41561"/>
                  <a:pt x="11466" y="41561"/>
                </a:cubicBezTo>
                <a:cubicBezTo>
                  <a:pt x="11466" y="41285"/>
                  <a:pt x="11279" y="41472"/>
                  <a:pt x="11279" y="41285"/>
                </a:cubicBezTo>
                <a:cubicBezTo>
                  <a:pt x="11466" y="41285"/>
                  <a:pt x="11555" y="41285"/>
                  <a:pt x="11652" y="41472"/>
                </a:cubicBezTo>
                <a:cubicBezTo>
                  <a:pt x="11742" y="41382"/>
                  <a:pt x="11831" y="41352"/>
                  <a:pt x="11919" y="41352"/>
                </a:cubicBezTo>
                <a:cubicBezTo>
                  <a:pt x="12110" y="41352"/>
                  <a:pt x="12295" y="41495"/>
                  <a:pt x="12459" y="41495"/>
                </a:cubicBezTo>
                <a:cubicBezTo>
                  <a:pt x="12535" y="41495"/>
                  <a:pt x="12607" y="41464"/>
                  <a:pt x="12673" y="41375"/>
                </a:cubicBezTo>
                <a:cubicBezTo>
                  <a:pt x="12770" y="41472"/>
                  <a:pt x="12770" y="41561"/>
                  <a:pt x="12860" y="41561"/>
                </a:cubicBezTo>
                <a:lnTo>
                  <a:pt x="12860" y="41375"/>
                </a:lnTo>
                <a:cubicBezTo>
                  <a:pt x="12984" y="41375"/>
                  <a:pt x="13068" y="41540"/>
                  <a:pt x="13166" y="41540"/>
                </a:cubicBezTo>
                <a:cubicBezTo>
                  <a:pt x="13215" y="41540"/>
                  <a:pt x="13267" y="41499"/>
                  <a:pt x="13329" y="41375"/>
                </a:cubicBezTo>
                <a:cubicBezTo>
                  <a:pt x="13316" y="41362"/>
                  <a:pt x="13304" y="41357"/>
                  <a:pt x="13293" y="41357"/>
                </a:cubicBezTo>
                <a:cubicBezTo>
                  <a:pt x="13241" y="41357"/>
                  <a:pt x="13225" y="41490"/>
                  <a:pt x="13176" y="41490"/>
                </a:cubicBezTo>
                <a:cubicBezTo>
                  <a:pt x="13167" y="41490"/>
                  <a:pt x="13156" y="41484"/>
                  <a:pt x="13143" y="41472"/>
                </a:cubicBezTo>
                <a:cubicBezTo>
                  <a:pt x="13232" y="41188"/>
                  <a:pt x="13329" y="41188"/>
                  <a:pt x="13419" y="41188"/>
                </a:cubicBezTo>
                <a:cubicBezTo>
                  <a:pt x="13419" y="41002"/>
                  <a:pt x="13329" y="41002"/>
                  <a:pt x="13329" y="40816"/>
                </a:cubicBezTo>
                <a:cubicBezTo>
                  <a:pt x="13280" y="40911"/>
                  <a:pt x="13232" y="40934"/>
                  <a:pt x="13173" y="40934"/>
                </a:cubicBezTo>
                <a:cubicBezTo>
                  <a:pt x="13116" y="40934"/>
                  <a:pt x="13048" y="40913"/>
                  <a:pt x="12957" y="40913"/>
                </a:cubicBezTo>
                <a:cubicBezTo>
                  <a:pt x="12957" y="40957"/>
                  <a:pt x="12979" y="40957"/>
                  <a:pt x="13001" y="40957"/>
                </a:cubicBezTo>
                <a:cubicBezTo>
                  <a:pt x="13024" y="40957"/>
                  <a:pt x="13046" y="40957"/>
                  <a:pt x="13046" y="41002"/>
                </a:cubicBezTo>
                <a:cubicBezTo>
                  <a:pt x="12860" y="40913"/>
                  <a:pt x="12860" y="41002"/>
                  <a:pt x="12770" y="40816"/>
                </a:cubicBezTo>
                <a:cubicBezTo>
                  <a:pt x="12701" y="40885"/>
                  <a:pt x="12644" y="40903"/>
                  <a:pt x="12590" y="40903"/>
                </a:cubicBezTo>
                <a:cubicBezTo>
                  <a:pt x="12534" y="40903"/>
                  <a:pt x="12480" y="40883"/>
                  <a:pt x="12419" y="40883"/>
                </a:cubicBezTo>
                <a:cubicBezTo>
                  <a:pt x="12383" y="40883"/>
                  <a:pt x="12344" y="40890"/>
                  <a:pt x="12301" y="40913"/>
                </a:cubicBezTo>
                <a:cubicBezTo>
                  <a:pt x="12211" y="40816"/>
                  <a:pt x="12301" y="40629"/>
                  <a:pt x="12211" y="40629"/>
                </a:cubicBezTo>
                <a:cubicBezTo>
                  <a:pt x="12211" y="40849"/>
                  <a:pt x="12179" y="40911"/>
                  <a:pt x="12134" y="40911"/>
                </a:cubicBezTo>
                <a:cubicBezTo>
                  <a:pt x="12073" y="40911"/>
                  <a:pt x="11989" y="40802"/>
                  <a:pt x="11922" y="40802"/>
                </a:cubicBezTo>
                <a:cubicBezTo>
                  <a:pt x="11888" y="40802"/>
                  <a:pt x="11858" y="40830"/>
                  <a:pt x="11838" y="40913"/>
                </a:cubicBezTo>
                <a:lnTo>
                  <a:pt x="11838" y="40816"/>
                </a:lnTo>
                <a:cubicBezTo>
                  <a:pt x="11744" y="40863"/>
                  <a:pt x="11656" y="40880"/>
                  <a:pt x="11572" y="40880"/>
                </a:cubicBezTo>
                <a:cubicBezTo>
                  <a:pt x="11323" y="40880"/>
                  <a:pt x="11113" y="40726"/>
                  <a:pt x="10907" y="40726"/>
                </a:cubicBezTo>
                <a:lnTo>
                  <a:pt x="10907" y="40913"/>
                </a:lnTo>
                <a:cubicBezTo>
                  <a:pt x="10907" y="40816"/>
                  <a:pt x="10810" y="40726"/>
                  <a:pt x="10720" y="40540"/>
                </a:cubicBezTo>
                <a:cubicBezTo>
                  <a:pt x="10720" y="40623"/>
                  <a:pt x="10683" y="40669"/>
                  <a:pt x="10641" y="40669"/>
                </a:cubicBezTo>
                <a:cubicBezTo>
                  <a:pt x="10591" y="40669"/>
                  <a:pt x="10534" y="40599"/>
                  <a:pt x="10534" y="40443"/>
                </a:cubicBezTo>
                <a:cubicBezTo>
                  <a:pt x="10534" y="40559"/>
                  <a:pt x="10424" y="40640"/>
                  <a:pt x="10341" y="40640"/>
                </a:cubicBezTo>
                <a:cubicBezTo>
                  <a:pt x="10291" y="40640"/>
                  <a:pt x="10250" y="40610"/>
                  <a:pt x="10250" y="40540"/>
                </a:cubicBezTo>
                <a:cubicBezTo>
                  <a:pt x="10216" y="40647"/>
                  <a:pt x="10180" y="40671"/>
                  <a:pt x="10144" y="40671"/>
                </a:cubicBezTo>
                <a:cubicBezTo>
                  <a:pt x="10115" y="40671"/>
                  <a:pt x="10086" y="40656"/>
                  <a:pt x="10057" y="40656"/>
                </a:cubicBezTo>
                <a:cubicBezTo>
                  <a:pt x="10029" y="40656"/>
                  <a:pt x="10002" y="40670"/>
                  <a:pt x="9975" y="40726"/>
                </a:cubicBezTo>
                <a:cubicBezTo>
                  <a:pt x="9975" y="40629"/>
                  <a:pt x="10064" y="40629"/>
                  <a:pt x="9975" y="40540"/>
                </a:cubicBezTo>
                <a:cubicBezTo>
                  <a:pt x="9975" y="40585"/>
                  <a:pt x="9950" y="40607"/>
                  <a:pt x="9926" y="40607"/>
                </a:cubicBezTo>
                <a:cubicBezTo>
                  <a:pt x="9902" y="40607"/>
                  <a:pt x="9878" y="40585"/>
                  <a:pt x="9878" y="40540"/>
                </a:cubicBezTo>
                <a:cubicBezTo>
                  <a:pt x="9856" y="40561"/>
                  <a:pt x="9840" y="40567"/>
                  <a:pt x="9828" y="40567"/>
                </a:cubicBezTo>
                <a:cubicBezTo>
                  <a:pt x="9814" y="40567"/>
                  <a:pt x="9805" y="40560"/>
                  <a:pt x="9799" y="40560"/>
                </a:cubicBezTo>
                <a:cubicBezTo>
                  <a:pt x="9788" y="40560"/>
                  <a:pt x="9788" y="40585"/>
                  <a:pt x="9788" y="40726"/>
                </a:cubicBezTo>
                <a:cubicBezTo>
                  <a:pt x="9748" y="40686"/>
                  <a:pt x="9724" y="40662"/>
                  <a:pt x="9710" y="40662"/>
                </a:cubicBezTo>
                <a:cubicBezTo>
                  <a:pt x="9691" y="40662"/>
                  <a:pt x="9691" y="40707"/>
                  <a:pt x="9691" y="40816"/>
                </a:cubicBezTo>
                <a:cubicBezTo>
                  <a:pt x="9691" y="40722"/>
                  <a:pt x="9669" y="40722"/>
                  <a:pt x="9647" y="40722"/>
                </a:cubicBezTo>
                <a:cubicBezTo>
                  <a:pt x="9624" y="40722"/>
                  <a:pt x="9602" y="40722"/>
                  <a:pt x="9602" y="40629"/>
                </a:cubicBezTo>
                <a:cubicBezTo>
                  <a:pt x="9567" y="40730"/>
                  <a:pt x="9522" y="40759"/>
                  <a:pt x="9477" y="40759"/>
                </a:cubicBezTo>
                <a:cubicBezTo>
                  <a:pt x="9416" y="40759"/>
                  <a:pt x="9357" y="40705"/>
                  <a:pt x="9332" y="40705"/>
                </a:cubicBezTo>
                <a:cubicBezTo>
                  <a:pt x="9323" y="40705"/>
                  <a:pt x="9319" y="40711"/>
                  <a:pt x="9319" y="40726"/>
                </a:cubicBezTo>
                <a:cubicBezTo>
                  <a:pt x="9229" y="40629"/>
                  <a:pt x="9229" y="40443"/>
                  <a:pt x="9229" y="40443"/>
                </a:cubicBezTo>
                <a:cubicBezTo>
                  <a:pt x="9160" y="40548"/>
                  <a:pt x="9117" y="40588"/>
                  <a:pt x="9080" y="40588"/>
                </a:cubicBezTo>
                <a:cubicBezTo>
                  <a:pt x="9017" y="40588"/>
                  <a:pt x="8974" y="40471"/>
                  <a:pt x="8856" y="40353"/>
                </a:cubicBezTo>
                <a:lnTo>
                  <a:pt x="8856" y="40353"/>
                </a:lnTo>
                <a:cubicBezTo>
                  <a:pt x="8856" y="40443"/>
                  <a:pt x="8946" y="40443"/>
                  <a:pt x="8946" y="40540"/>
                </a:cubicBezTo>
                <a:cubicBezTo>
                  <a:pt x="8573" y="40443"/>
                  <a:pt x="8111" y="40629"/>
                  <a:pt x="7828" y="39981"/>
                </a:cubicBezTo>
                <a:lnTo>
                  <a:pt x="7828" y="39794"/>
                </a:lnTo>
                <a:cubicBezTo>
                  <a:pt x="7738" y="39697"/>
                  <a:pt x="7738" y="39697"/>
                  <a:pt x="7738" y="39608"/>
                </a:cubicBezTo>
                <a:lnTo>
                  <a:pt x="7738" y="39794"/>
                </a:lnTo>
                <a:cubicBezTo>
                  <a:pt x="7738" y="39794"/>
                  <a:pt x="7738" y="39884"/>
                  <a:pt x="7641" y="39884"/>
                </a:cubicBezTo>
                <a:cubicBezTo>
                  <a:pt x="7641" y="39794"/>
                  <a:pt x="7738" y="39794"/>
                  <a:pt x="7641" y="39697"/>
                </a:cubicBezTo>
                <a:cubicBezTo>
                  <a:pt x="7641" y="39726"/>
                  <a:pt x="7633" y="39738"/>
                  <a:pt x="7622" y="39738"/>
                </a:cubicBezTo>
                <a:cubicBezTo>
                  <a:pt x="7596" y="39738"/>
                  <a:pt x="7552" y="39671"/>
                  <a:pt x="7552" y="39608"/>
                </a:cubicBezTo>
                <a:lnTo>
                  <a:pt x="7552" y="39511"/>
                </a:lnTo>
                <a:cubicBezTo>
                  <a:pt x="7455" y="39511"/>
                  <a:pt x="7455" y="39608"/>
                  <a:pt x="7455" y="39697"/>
                </a:cubicBezTo>
                <a:cubicBezTo>
                  <a:pt x="7269" y="39511"/>
                  <a:pt x="7082" y="39511"/>
                  <a:pt x="6896" y="39511"/>
                </a:cubicBezTo>
                <a:lnTo>
                  <a:pt x="6896" y="39422"/>
                </a:lnTo>
                <a:cubicBezTo>
                  <a:pt x="6806" y="39422"/>
                  <a:pt x="6620" y="39422"/>
                  <a:pt x="6523" y="39325"/>
                </a:cubicBezTo>
                <a:cubicBezTo>
                  <a:pt x="6523" y="39295"/>
                  <a:pt x="6544" y="39285"/>
                  <a:pt x="6575" y="39285"/>
                </a:cubicBezTo>
                <a:cubicBezTo>
                  <a:pt x="6637" y="39285"/>
                  <a:pt x="6742" y="39325"/>
                  <a:pt x="6806" y="39325"/>
                </a:cubicBezTo>
                <a:cubicBezTo>
                  <a:pt x="6709" y="39235"/>
                  <a:pt x="6620" y="39138"/>
                  <a:pt x="6434" y="39138"/>
                </a:cubicBezTo>
                <a:cubicBezTo>
                  <a:pt x="6523" y="39049"/>
                  <a:pt x="6434" y="39049"/>
                  <a:pt x="6434" y="38952"/>
                </a:cubicBezTo>
                <a:lnTo>
                  <a:pt x="6523" y="38952"/>
                </a:lnTo>
                <a:cubicBezTo>
                  <a:pt x="6639" y="39068"/>
                  <a:pt x="6792" y="39149"/>
                  <a:pt x="6937" y="39149"/>
                </a:cubicBezTo>
                <a:cubicBezTo>
                  <a:pt x="7024" y="39149"/>
                  <a:pt x="7109" y="39119"/>
                  <a:pt x="7179" y="39049"/>
                </a:cubicBezTo>
                <a:lnTo>
                  <a:pt x="7179" y="39049"/>
                </a:lnTo>
                <a:cubicBezTo>
                  <a:pt x="7120" y="39163"/>
                  <a:pt x="7203" y="39241"/>
                  <a:pt x="7254" y="39241"/>
                </a:cubicBezTo>
                <a:cubicBezTo>
                  <a:pt x="7287" y="39241"/>
                  <a:pt x="7306" y="39210"/>
                  <a:pt x="7269" y="39138"/>
                </a:cubicBezTo>
                <a:lnTo>
                  <a:pt x="7269" y="39138"/>
                </a:lnTo>
                <a:cubicBezTo>
                  <a:pt x="7435" y="39391"/>
                  <a:pt x="7602" y="39341"/>
                  <a:pt x="7768" y="39396"/>
                </a:cubicBezTo>
                <a:lnTo>
                  <a:pt x="7768" y="39396"/>
                </a:lnTo>
                <a:cubicBezTo>
                  <a:pt x="7748" y="39368"/>
                  <a:pt x="7768" y="39325"/>
                  <a:pt x="7828" y="39325"/>
                </a:cubicBezTo>
                <a:cubicBezTo>
                  <a:pt x="7828" y="39435"/>
                  <a:pt x="7861" y="39480"/>
                  <a:pt x="7908" y="39480"/>
                </a:cubicBezTo>
                <a:cubicBezTo>
                  <a:pt x="7940" y="39480"/>
                  <a:pt x="7977" y="39458"/>
                  <a:pt x="8014" y="39422"/>
                </a:cubicBezTo>
                <a:cubicBezTo>
                  <a:pt x="8111" y="39422"/>
                  <a:pt x="8014" y="39511"/>
                  <a:pt x="8111" y="39511"/>
                </a:cubicBezTo>
                <a:cubicBezTo>
                  <a:pt x="8014" y="39608"/>
                  <a:pt x="7738" y="39884"/>
                  <a:pt x="7925" y="40070"/>
                </a:cubicBezTo>
                <a:cubicBezTo>
                  <a:pt x="7969" y="39977"/>
                  <a:pt x="7969" y="39977"/>
                  <a:pt x="7958" y="39977"/>
                </a:cubicBezTo>
                <a:cubicBezTo>
                  <a:pt x="7947" y="39977"/>
                  <a:pt x="7925" y="39977"/>
                  <a:pt x="7925" y="39884"/>
                </a:cubicBezTo>
                <a:cubicBezTo>
                  <a:pt x="7925" y="39826"/>
                  <a:pt x="7942" y="39804"/>
                  <a:pt x="7967" y="39804"/>
                </a:cubicBezTo>
                <a:cubicBezTo>
                  <a:pt x="8022" y="39804"/>
                  <a:pt x="8111" y="39914"/>
                  <a:pt x="8111" y="39981"/>
                </a:cubicBezTo>
                <a:cubicBezTo>
                  <a:pt x="8200" y="39884"/>
                  <a:pt x="8297" y="39884"/>
                  <a:pt x="8297" y="39884"/>
                </a:cubicBezTo>
                <a:cubicBezTo>
                  <a:pt x="8297" y="39981"/>
                  <a:pt x="8387" y="40070"/>
                  <a:pt x="8297" y="40167"/>
                </a:cubicBezTo>
                <a:cubicBezTo>
                  <a:pt x="8200" y="40167"/>
                  <a:pt x="8111" y="40167"/>
                  <a:pt x="8111" y="39981"/>
                </a:cubicBezTo>
                <a:cubicBezTo>
                  <a:pt x="8111" y="40074"/>
                  <a:pt x="8087" y="40074"/>
                  <a:pt x="8062" y="40074"/>
                </a:cubicBezTo>
                <a:cubicBezTo>
                  <a:pt x="8038" y="40074"/>
                  <a:pt x="8014" y="40074"/>
                  <a:pt x="8014" y="40167"/>
                </a:cubicBezTo>
                <a:cubicBezTo>
                  <a:pt x="8111" y="40257"/>
                  <a:pt x="8200" y="40167"/>
                  <a:pt x="8297" y="40353"/>
                </a:cubicBezTo>
                <a:cubicBezTo>
                  <a:pt x="8325" y="40295"/>
                  <a:pt x="8362" y="40274"/>
                  <a:pt x="8403" y="40274"/>
                </a:cubicBezTo>
                <a:cubicBezTo>
                  <a:pt x="8494" y="40274"/>
                  <a:pt x="8603" y="40381"/>
                  <a:pt x="8670" y="40443"/>
                </a:cubicBezTo>
                <a:cubicBezTo>
                  <a:pt x="8670" y="40398"/>
                  <a:pt x="8692" y="40376"/>
                  <a:pt x="8715" y="40376"/>
                </a:cubicBezTo>
                <a:cubicBezTo>
                  <a:pt x="8737" y="40376"/>
                  <a:pt x="8760" y="40398"/>
                  <a:pt x="8760" y="40443"/>
                </a:cubicBezTo>
                <a:lnTo>
                  <a:pt x="8760" y="40257"/>
                </a:lnTo>
                <a:cubicBezTo>
                  <a:pt x="8856" y="40167"/>
                  <a:pt x="8856" y="40167"/>
                  <a:pt x="8946" y="40167"/>
                </a:cubicBezTo>
                <a:cubicBezTo>
                  <a:pt x="8946" y="40070"/>
                  <a:pt x="8856" y="39981"/>
                  <a:pt x="8946" y="39884"/>
                </a:cubicBezTo>
                <a:cubicBezTo>
                  <a:pt x="8946" y="39951"/>
                  <a:pt x="8992" y="40060"/>
                  <a:pt x="9021" y="40060"/>
                </a:cubicBezTo>
                <a:cubicBezTo>
                  <a:pt x="9034" y="40060"/>
                  <a:pt x="9043" y="40038"/>
                  <a:pt x="9043" y="39981"/>
                </a:cubicBezTo>
                <a:cubicBezTo>
                  <a:pt x="9108" y="40117"/>
                  <a:pt x="9126" y="40202"/>
                  <a:pt x="9169" y="40202"/>
                </a:cubicBezTo>
                <a:cubicBezTo>
                  <a:pt x="9184" y="40202"/>
                  <a:pt x="9203" y="40191"/>
                  <a:pt x="9229" y="40167"/>
                </a:cubicBezTo>
                <a:cubicBezTo>
                  <a:pt x="9229" y="40057"/>
                  <a:pt x="9195" y="40012"/>
                  <a:pt x="9168" y="40012"/>
                </a:cubicBezTo>
                <a:cubicBezTo>
                  <a:pt x="9148" y="40012"/>
                  <a:pt x="9132" y="40034"/>
                  <a:pt x="9132" y="40070"/>
                </a:cubicBezTo>
                <a:lnTo>
                  <a:pt x="9132" y="39884"/>
                </a:lnTo>
                <a:cubicBezTo>
                  <a:pt x="9181" y="39932"/>
                  <a:pt x="9205" y="39956"/>
                  <a:pt x="9228" y="39956"/>
                </a:cubicBezTo>
                <a:cubicBezTo>
                  <a:pt x="9252" y="39956"/>
                  <a:pt x="9274" y="39932"/>
                  <a:pt x="9319" y="39884"/>
                </a:cubicBezTo>
                <a:lnTo>
                  <a:pt x="9319" y="39884"/>
                </a:lnTo>
                <a:cubicBezTo>
                  <a:pt x="9319" y="39979"/>
                  <a:pt x="9319" y="40002"/>
                  <a:pt x="9307" y="40002"/>
                </a:cubicBezTo>
                <a:cubicBezTo>
                  <a:pt x="9295" y="40002"/>
                  <a:pt x="9273" y="39981"/>
                  <a:pt x="9229" y="39981"/>
                </a:cubicBezTo>
                <a:cubicBezTo>
                  <a:pt x="9229" y="40167"/>
                  <a:pt x="9319" y="40070"/>
                  <a:pt x="9319" y="40257"/>
                </a:cubicBezTo>
                <a:cubicBezTo>
                  <a:pt x="9319" y="40180"/>
                  <a:pt x="9319" y="39961"/>
                  <a:pt x="9380" y="39961"/>
                </a:cubicBezTo>
                <a:cubicBezTo>
                  <a:pt x="9390" y="39961"/>
                  <a:pt x="9402" y="39967"/>
                  <a:pt x="9416" y="39981"/>
                </a:cubicBezTo>
                <a:cubicBezTo>
                  <a:pt x="9416" y="40043"/>
                  <a:pt x="9416" y="40064"/>
                  <a:pt x="9419" y="40064"/>
                </a:cubicBezTo>
                <a:cubicBezTo>
                  <a:pt x="9425" y="40064"/>
                  <a:pt x="9445" y="39981"/>
                  <a:pt x="9505" y="39981"/>
                </a:cubicBezTo>
                <a:lnTo>
                  <a:pt x="9505" y="40070"/>
                </a:lnTo>
                <a:cubicBezTo>
                  <a:pt x="9505" y="40070"/>
                  <a:pt x="9596" y="39986"/>
                  <a:pt x="9770" y="39981"/>
                </a:cubicBezTo>
                <a:lnTo>
                  <a:pt x="9770" y="39981"/>
                </a:lnTo>
                <a:cubicBezTo>
                  <a:pt x="9757" y="39936"/>
                  <a:pt x="9733" y="39884"/>
                  <a:pt x="9691" y="39884"/>
                </a:cubicBezTo>
                <a:cubicBezTo>
                  <a:pt x="9681" y="39895"/>
                  <a:pt x="9672" y="39900"/>
                  <a:pt x="9663" y="39900"/>
                </a:cubicBezTo>
                <a:cubicBezTo>
                  <a:pt x="9608" y="39900"/>
                  <a:pt x="9594" y="39683"/>
                  <a:pt x="9533" y="39683"/>
                </a:cubicBezTo>
                <a:cubicBezTo>
                  <a:pt x="9525" y="39683"/>
                  <a:pt x="9516" y="39688"/>
                  <a:pt x="9505" y="39697"/>
                </a:cubicBezTo>
                <a:cubicBezTo>
                  <a:pt x="9505" y="39794"/>
                  <a:pt x="9602" y="39884"/>
                  <a:pt x="9505" y="39884"/>
                </a:cubicBezTo>
                <a:cubicBezTo>
                  <a:pt x="9505" y="39822"/>
                  <a:pt x="9505" y="39801"/>
                  <a:pt x="9502" y="39801"/>
                </a:cubicBezTo>
                <a:cubicBezTo>
                  <a:pt x="9495" y="39801"/>
                  <a:pt x="9475" y="39884"/>
                  <a:pt x="9416" y="39884"/>
                </a:cubicBezTo>
                <a:lnTo>
                  <a:pt x="9416" y="39697"/>
                </a:lnTo>
                <a:cubicBezTo>
                  <a:pt x="9442" y="39643"/>
                  <a:pt x="9469" y="39620"/>
                  <a:pt x="9496" y="39620"/>
                </a:cubicBezTo>
                <a:cubicBezTo>
                  <a:pt x="9561" y="39620"/>
                  <a:pt x="9628" y="39752"/>
                  <a:pt x="9691" y="39884"/>
                </a:cubicBezTo>
                <a:cubicBezTo>
                  <a:pt x="9691" y="39884"/>
                  <a:pt x="9788" y="39884"/>
                  <a:pt x="9788" y="39794"/>
                </a:cubicBezTo>
                <a:cubicBezTo>
                  <a:pt x="9788" y="39746"/>
                  <a:pt x="9811" y="39746"/>
                  <a:pt x="9833" y="39746"/>
                </a:cubicBezTo>
                <a:cubicBezTo>
                  <a:pt x="9855" y="39746"/>
                  <a:pt x="9876" y="39746"/>
                  <a:pt x="9878" y="39702"/>
                </a:cubicBezTo>
                <a:lnTo>
                  <a:pt x="9878" y="39702"/>
                </a:lnTo>
                <a:cubicBezTo>
                  <a:pt x="9877" y="39732"/>
                  <a:pt x="9869" y="39884"/>
                  <a:pt x="9788" y="39884"/>
                </a:cubicBezTo>
                <a:cubicBezTo>
                  <a:pt x="9808" y="39924"/>
                  <a:pt x="9828" y="39939"/>
                  <a:pt x="9847" y="39939"/>
                </a:cubicBezTo>
                <a:cubicBezTo>
                  <a:pt x="9889" y="39939"/>
                  <a:pt x="9928" y="39870"/>
                  <a:pt x="9952" y="39870"/>
                </a:cubicBezTo>
                <a:cubicBezTo>
                  <a:pt x="9966" y="39870"/>
                  <a:pt x="9975" y="39896"/>
                  <a:pt x="9975" y="39981"/>
                </a:cubicBezTo>
                <a:cubicBezTo>
                  <a:pt x="9975" y="39981"/>
                  <a:pt x="10033" y="39859"/>
                  <a:pt x="10055" y="39859"/>
                </a:cubicBezTo>
                <a:cubicBezTo>
                  <a:pt x="10061" y="39859"/>
                  <a:pt x="10064" y="39866"/>
                  <a:pt x="10064" y="39884"/>
                </a:cubicBezTo>
                <a:lnTo>
                  <a:pt x="10064" y="39697"/>
                </a:lnTo>
                <a:cubicBezTo>
                  <a:pt x="10064" y="39697"/>
                  <a:pt x="10064" y="39884"/>
                  <a:pt x="10161" y="39884"/>
                </a:cubicBezTo>
                <a:cubicBezTo>
                  <a:pt x="10161" y="39794"/>
                  <a:pt x="10064" y="39794"/>
                  <a:pt x="10064" y="39608"/>
                </a:cubicBezTo>
                <a:cubicBezTo>
                  <a:pt x="10161" y="39608"/>
                  <a:pt x="10161" y="39794"/>
                  <a:pt x="10161" y="39794"/>
                </a:cubicBezTo>
                <a:cubicBezTo>
                  <a:pt x="10161" y="39697"/>
                  <a:pt x="10250" y="39697"/>
                  <a:pt x="10250" y="39608"/>
                </a:cubicBezTo>
                <a:lnTo>
                  <a:pt x="10250" y="39608"/>
                </a:lnTo>
                <a:cubicBezTo>
                  <a:pt x="10225" y="39634"/>
                  <a:pt x="10206" y="39645"/>
                  <a:pt x="10191" y="39645"/>
                </a:cubicBezTo>
                <a:cubicBezTo>
                  <a:pt x="10153" y="39645"/>
                  <a:pt x="10133" y="39580"/>
                  <a:pt x="10064" y="39511"/>
                </a:cubicBezTo>
                <a:cubicBezTo>
                  <a:pt x="10104" y="39474"/>
                  <a:pt x="10158" y="39453"/>
                  <a:pt x="10209" y="39453"/>
                </a:cubicBezTo>
                <a:cubicBezTo>
                  <a:pt x="10282" y="39453"/>
                  <a:pt x="10347" y="39498"/>
                  <a:pt x="10347" y="39608"/>
                </a:cubicBezTo>
                <a:cubicBezTo>
                  <a:pt x="10347" y="39511"/>
                  <a:pt x="10437" y="39608"/>
                  <a:pt x="10437" y="39422"/>
                </a:cubicBezTo>
                <a:lnTo>
                  <a:pt x="10437" y="39422"/>
                </a:lnTo>
                <a:cubicBezTo>
                  <a:pt x="10437" y="39422"/>
                  <a:pt x="10437" y="39511"/>
                  <a:pt x="10347" y="39511"/>
                </a:cubicBezTo>
                <a:lnTo>
                  <a:pt x="10347" y="39422"/>
                </a:lnTo>
                <a:cubicBezTo>
                  <a:pt x="10347" y="39372"/>
                  <a:pt x="10341" y="39355"/>
                  <a:pt x="10329" y="39355"/>
                </a:cubicBezTo>
                <a:cubicBezTo>
                  <a:pt x="10303" y="39355"/>
                  <a:pt x="10253" y="39440"/>
                  <a:pt x="10201" y="39440"/>
                </a:cubicBezTo>
                <a:cubicBezTo>
                  <a:pt x="10187" y="39440"/>
                  <a:pt x="10174" y="39435"/>
                  <a:pt x="10161" y="39422"/>
                </a:cubicBezTo>
                <a:lnTo>
                  <a:pt x="10161" y="39235"/>
                </a:lnTo>
                <a:cubicBezTo>
                  <a:pt x="10161" y="39183"/>
                  <a:pt x="10153" y="39167"/>
                  <a:pt x="10142" y="39167"/>
                </a:cubicBezTo>
                <a:cubicBezTo>
                  <a:pt x="10125" y="39167"/>
                  <a:pt x="10100" y="39206"/>
                  <a:pt x="10083" y="39206"/>
                </a:cubicBezTo>
                <a:cubicBezTo>
                  <a:pt x="10072" y="39206"/>
                  <a:pt x="10064" y="39190"/>
                  <a:pt x="10064" y="39138"/>
                </a:cubicBezTo>
                <a:cubicBezTo>
                  <a:pt x="10036" y="39196"/>
                  <a:pt x="10008" y="39218"/>
                  <a:pt x="9979" y="39218"/>
                </a:cubicBezTo>
                <a:cubicBezTo>
                  <a:pt x="9915" y="39218"/>
                  <a:pt x="9850" y="39110"/>
                  <a:pt x="9788" y="39049"/>
                </a:cubicBezTo>
                <a:cubicBezTo>
                  <a:pt x="9740" y="39187"/>
                  <a:pt x="9693" y="39209"/>
                  <a:pt x="9647" y="39209"/>
                </a:cubicBezTo>
                <a:cubicBezTo>
                  <a:pt x="9624" y="39209"/>
                  <a:pt x="9602" y="39204"/>
                  <a:pt x="9579" y="39204"/>
                </a:cubicBezTo>
                <a:cubicBezTo>
                  <a:pt x="9555" y="39204"/>
                  <a:pt x="9530" y="39210"/>
                  <a:pt x="9505" y="39235"/>
                </a:cubicBezTo>
                <a:cubicBezTo>
                  <a:pt x="9505" y="39094"/>
                  <a:pt x="9529" y="39069"/>
                  <a:pt x="9565" y="39069"/>
                </a:cubicBezTo>
                <a:cubicBezTo>
                  <a:pt x="9583" y="39069"/>
                  <a:pt x="9604" y="39076"/>
                  <a:pt x="9627" y="39076"/>
                </a:cubicBezTo>
                <a:cubicBezTo>
                  <a:pt x="9648" y="39076"/>
                  <a:pt x="9670" y="39070"/>
                  <a:pt x="9691" y="39049"/>
                </a:cubicBezTo>
                <a:cubicBezTo>
                  <a:pt x="9691" y="39000"/>
                  <a:pt x="9685" y="38983"/>
                  <a:pt x="9674" y="38983"/>
                </a:cubicBezTo>
                <a:cubicBezTo>
                  <a:pt x="9650" y="38983"/>
                  <a:pt x="9602" y="39067"/>
                  <a:pt x="9547" y="39067"/>
                </a:cubicBezTo>
                <a:cubicBezTo>
                  <a:pt x="9533" y="39067"/>
                  <a:pt x="9519" y="39062"/>
                  <a:pt x="9505" y="39049"/>
                </a:cubicBezTo>
                <a:cubicBezTo>
                  <a:pt x="9505" y="39103"/>
                  <a:pt x="9497" y="39118"/>
                  <a:pt x="9486" y="39118"/>
                </a:cubicBezTo>
                <a:cubicBezTo>
                  <a:pt x="9475" y="39118"/>
                  <a:pt x="9459" y="39101"/>
                  <a:pt x="9445" y="39101"/>
                </a:cubicBezTo>
                <a:cubicBezTo>
                  <a:pt x="9429" y="39101"/>
                  <a:pt x="9416" y="39126"/>
                  <a:pt x="9416" y="39235"/>
                </a:cubicBezTo>
                <a:cubicBezTo>
                  <a:pt x="9375" y="39195"/>
                  <a:pt x="9351" y="39171"/>
                  <a:pt x="9331" y="39171"/>
                </a:cubicBezTo>
                <a:cubicBezTo>
                  <a:pt x="9303" y="39171"/>
                  <a:pt x="9281" y="39216"/>
                  <a:pt x="9229" y="39325"/>
                </a:cubicBezTo>
                <a:cubicBezTo>
                  <a:pt x="9132" y="38952"/>
                  <a:pt x="8946" y="39138"/>
                  <a:pt x="8856" y="38952"/>
                </a:cubicBezTo>
                <a:cubicBezTo>
                  <a:pt x="8718" y="38981"/>
                  <a:pt x="8571" y="38992"/>
                  <a:pt x="8419" y="38992"/>
                </a:cubicBezTo>
                <a:cubicBezTo>
                  <a:pt x="8057" y="38992"/>
                  <a:pt x="7663" y="38925"/>
                  <a:pt x="7269" y="38862"/>
                </a:cubicBezTo>
                <a:lnTo>
                  <a:pt x="7365" y="38766"/>
                </a:lnTo>
                <a:cubicBezTo>
                  <a:pt x="7365" y="38834"/>
                  <a:pt x="7459" y="38899"/>
                  <a:pt x="7546" y="38899"/>
                </a:cubicBezTo>
                <a:cubicBezTo>
                  <a:pt x="7581" y="38899"/>
                  <a:pt x="7615" y="38888"/>
                  <a:pt x="7641" y="38862"/>
                </a:cubicBezTo>
                <a:cubicBezTo>
                  <a:pt x="7552" y="38766"/>
                  <a:pt x="7365" y="38862"/>
                  <a:pt x="7365" y="38676"/>
                </a:cubicBezTo>
                <a:cubicBezTo>
                  <a:pt x="7082" y="38676"/>
                  <a:pt x="6806" y="38579"/>
                  <a:pt x="6709" y="38579"/>
                </a:cubicBezTo>
                <a:cubicBezTo>
                  <a:pt x="6620" y="38579"/>
                  <a:pt x="6434" y="38490"/>
                  <a:pt x="6337" y="38490"/>
                </a:cubicBezTo>
                <a:cubicBezTo>
                  <a:pt x="6293" y="38490"/>
                  <a:pt x="6247" y="38511"/>
                  <a:pt x="6202" y="38511"/>
                </a:cubicBezTo>
                <a:cubicBezTo>
                  <a:pt x="6154" y="38511"/>
                  <a:pt x="6106" y="38488"/>
                  <a:pt x="6061" y="38393"/>
                </a:cubicBezTo>
                <a:lnTo>
                  <a:pt x="6061" y="38393"/>
                </a:lnTo>
                <a:cubicBezTo>
                  <a:pt x="6106" y="38441"/>
                  <a:pt x="6152" y="38441"/>
                  <a:pt x="6188" y="38441"/>
                </a:cubicBezTo>
                <a:cubicBezTo>
                  <a:pt x="6223" y="38441"/>
                  <a:pt x="6247" y="38441"/>
                  <a:pt x="6247" y="38490"/>
                </a:cubicBezTo>
                <a:cubicBezTo>
                  <a:pt x="6337" y="38393"/>
                  <a:pt x="6247" y="38393"/>
                  <a:pt x="6337" y="38393"/>
                </a:cubicBezTo>
                <a:cubicBezTo>
                  <a:pt x="6588" y="38477"/>
                  <a:pt x="6855" y="38503"/>
                  <a:pt x="7134" y="38503"/>
                </a:cubicBezTo>
                <a:cubicBezTo>
                  <a:pt x="7585" y="38503"/>
                  <a:pt x="8066" y="38435"/>
                  <a:pt x="8557" y="38435"/>
                </a:cubicBezTo>
                <a:cubicBezTo>
                  <a:pt x="8780" y="38435"/>
                  <a:pt x="9004" y="38449"/>
                  <a:pt x="9229" y="38490"/>
                </a:cubicBezTo>
                <a:cubicBezTo>
                  <a:pt x="9229" y="38410"/>
                  <a:pt x="9279" y="38381"/>
                  <a:pt x="9344" y="38381"/>
                </a:cubicBezTo>
                <a:cubicBezTo>
                  <a:pt x="9432" y="38381"/>
                  <a:pt x="9546" y="38434"/>
                  <a:pt x="9602" y="38490"/>
                </a:cubicBezTo>
                <a:cubicBezTo>
                  <a:pt x="9623" y="38467"/>
                  <a:pt x="9644" y="38460"/>
                  <a:pt x="9665" y="38460"/>
                </a:cubicBezTo>
                <a:cubicBezTo>
                  <a:pt x="9699" y="38460"/>
                  <a:pt x="9731" y="38480"/>
                  <a:pt x="9754" y="38480"/>
                </a:cubicBezTo>
                <a:cubicBezTo>
                  <a:pt x="9775" y="38480"/>
                  <a:pt x="9788" y="38462"/>
                  <a:pt x="9788" y="38393"/>
                </a:cubicBezTo>
                <a:cubicBezTo>
                  <a:pt x="9788" y="38348"/>
                  <a:pt x="9742" y="38348"/>
                  <a:pt x="9695" y="38348"/>
                </a:cubicBezTo>
                <a:cubicBezTo>
                  <a:pt x="9649" y="38348"/>
                  <a:pt x="9602" y="38348"/>
                  <a:pt x="9602" y="38303"/>
                </a:cubicBezTo>
                <a:cubicBezTo>
                  <a:pt x="9602" y="38206"/>
                  <a:pt x="9602" y="38117"/>
                  <a:pt x="9691" y="38117"/>
                </a:cubicBezTo>
                <a:cubicBezTo>
                  <a:pt x="9839" y="38117"/>
                  <a:pt x="9931" y="38234"/>
                  <a:pt x="10007" y="38234"/>
                </a:cubicBezTo>
                <a:cubicBezTo>
                  <a:pt x="10027" y="38234"/>
                  <a:pt x="10046" y="38226"/>
                  <a:pt x="10064" y="38206"/>
                </a:cubicBezTo>
                <a:cubicBezTo>
                  <a:pt x="9975" y="38206"/>
                  <a:pt x="9975" y="38020"/>
                  <a:pt x="9788" y="38020"/>
                </a:cubicBezTo>
                <a:lnTo>
                  <a:pt x="9788" y="37834"/>
                </a:lnTo>
                <a:cubicBezTo>
                  <a:pt x="9788" y="37903"/>
                  <a:pt x="9775" y="37921"/>
                  <a:pt x="9754" y="37921"/>
                </a:cubicBezTo>
                <a:cubicBezTo>
                  <a:pt x="9731" y="37921"/>
                  <a:pt x="9699" y="37901"/>
                  <a:pt x="9665" y="37901"/>
                </a:cubicBezTo>
                <a:cubicBezTo>
                  <a:pt x="9644" y="37901"/>
                  <a:pt x="9623" y="37908"/>
                  <a:pt x="9602" y="37931"/>
                </a:cubicBezTo>
                <a:lnTo>
                  <a:pt x="9602" y="37744"/>
                </a:lnTo>
                <a:cubicBezTo>
                  <a:pt x="9647" y="37696"/>
                  <a:pt x="9693" y="37696"/>
                  <a:pt x="9740" y="37696"/>
                </a:cubicBezTo>
                <a:cubicBezTo>
                  <a:pt x="9786" y="37696"/>
                  <a:pt x="9833" y="37696"/>
                  <a:pt x="9878" y="37647"/>
                </a:cubicBezTo>
                <a:cubicBezTo>
                  <a:pt x="9878" y="37461"/>
                  <a:pt x="9878" y="37461"/>
                  <a:pt x="9788" y="37461"/>
                </a:cubicBezTo>
                <a:cubicBezTo>
                  <a:pt x="9647" y="37323"/>
                  <a:pt x="9460" y="37301"/>
                  <a:pt x="9274" y="37301"/>
                </a:cubicBezTo>
                <a:cubicBezTo>
                  <a:pt x="9184" y="37301"/>
                  <a:pt x="9095" y="37306"/>
                  <a:pt x="9010" y="37306"/>
                </a:cubicBezTo>
                <a:cubicBezTo>
                  <a:pt x="8919" y="37306"/>
                  <a:pt x="8833" y="37300"/>
                  <a:pt x="8760" y="37275"/>
                </a:cubicBezTo>
                <a:cubicBezTo>
                  <a:pt x="8670" y="37275"/>
                  <a:pt x="8760" y="37185"/>
                  <a:pt x="8670" y="37185"/>
                </a:cubicBezTo>
                <a:cubicBezTo>
                  <a:pt x="8577" y="37230"/>
                  <a:pt x="8459" y="37276"/>
                  <a:pt x="8354" y="37276"/>
                </a:cubicBezTo>
                <a:cubicBezTo>
                  <a:pt x="8249" y="37276"/>
                  <a:pt x="8156" y="37230"/>
                  <a:pt x="8111" y="37088"/>
                </a:cubicBezTo>
                <a:cubicBezTo>
                  <a:pt x="8079" y="37120"/>
                  <a:pt x="8047" y="37131"/>
                  <a:pt x="8013" y="37131"/>
                </a:cubicBezTo>
                <a:cubicBezTo>
                  <a:pt x="7944" y="37131"/>
                  <a:pt x="7862" y="37088"/>
                  <a:pt x="7738" y="37088"/>
                </a:cubicBezTo>
                <a:cubicBezTo>
                  <a:pt x="7738" y="37137"/>
                  <a:pt x="7738" y="37161"/>
                  <a:pt x="7726" y="37161"/>
                </a:cubicBezTo>
                <a:cubicBezTo>
                  <a:pt x="7714" y="37161"/>
                  <a:pt x="7690" y="37137"/>
                  <a:pt x="7641" y="37088"/>
                </a:cubicBezTo>
                <a:lnTo>
                  <a:pt x="7641" y="36999"/>
                </a:lnTo>
                <a:lnTo>
                  <a:pt x="7828" y="36999"/>
                </a:lnTo>
                <a:cubicBezTo>
                  <a:pt x="7783" y="36950"/>
                  <a:pt x="7761" y="36950"/>
                  <a:pt x="7749" y="36950"/>
                </a:cubicBezTo>
                <a:cubicBezTo>
                  <a:pt x="7738" y="36950"/>
                  <a:pt x="7738" y="36950"/>
                  <a:pt x="7738" y="36902"/>
                </a:cubicBezTo>
                <a:cubicBezTo>
                  <a:pt x="7828" y="36902"/>
                  <a:pt x="7925" y="36715"/>
                  <a:pt x="8014" y="36715"/>
                </a:cubicBezTo>
                <a:lnTo>
                  <a:pt x="7925" y="36715"/>
                </a:lnTo>
                <a:cubicBezTo>
                  <a:pt x="7828" y="36812"/>
                  <a:pt x="7641" y="36812"/>
                  <a:pt x="7552" y="36999"/>
                </a:cubicBezTo>
                <a:lnTo>
                  <a:pt x="7552" y="36812"/>
                </a:lnTo>
                <a:cubicBezTo>
                  <a:pt x="7455" y="36626"/>
                  <a:pt x="7269" y="36715"/>
                  <a:pt x="7082" y="36626"/>
                </a:cubicBezTo>
                <a:lnTo>
                  <a:pt x="7269" y="36440"/>
                </a:lnTo>
                <a:cubicBezTo>
                  <a:pt x="7157" y="36440"/>
                  <a:pt x="7179" y="36405"/>
                  <a:pt x="7215" y="36377"/>
                </a:cubicBezTo>
                <a:lnTo>
                  <a:pt x="7215" y="36377"/>
                </a:lnTo>
                <a:cubicBezTo>
                  <a:pt x="7196" y="36383"/>
                  <a:pt x="7175" y="36386"/>
                  <a:pt x="7154" y="36386"/>
                </a:cubicBezTo>
                <a:cubicBezTo>
                  <a:pt x="7065" y="36386"/>
                  <a:pt x="6960" y="36343"/>
                  <a:pt x="6896" y="36343"/>
                </a:cubicBezTo>
                <a:cubicBezTo>
                  <a:pt x="6061" y="35880"/>
                  <a:pt x="4943" y="36067"/>
                  <a:pt x="4100" y="35784"/>
                </a:cubicBezTo>
                <a:lnTo>
                  <a:pt x="3355" y="35784"/>
                </a:lnTo>
                <a:cubicBezTo>
                  <a:pt x="3291" y="35852"/>
                  <a:pt x="3130" y="35917"/>
                  <a:pt x="3010" y="35917"/>
                </a:cubicBezTo>
                <a:cubicBezTo>
                  <a:pt x="2961" y="35917"/>
                  <a:pt x="2918" y="35906"/>
                  <a:pt x="2893" y="35880"/>
                </a:cubicBezTo>
                <a:lnTo>
                  <a:pt x="2520" y="35880"/>
                </a:lnTo>
                <a:lnTo>
                  <a:pt x="2520" y="35784"/>
                </a:lnTo>
                <a:cubicBezTo>
                  <a:pt x="2565" y="35784"/>
                  <a:pt x="2613" y="35809"/>
                  <a:pt x="2660" y="35809"/>
                </a:cubicBezTo>
                <a:cubicBezTo>
                  <a:pt x="2706" y="35809"/>
                  <a:pt x="2752" y="35785"/>
                  <a:pt x="2796" y="35694"/>
                </a:cubicBezTo>
                <a:lnTo>
                  <a:pt x="2796" y="35784"/>
                </a:lnTo>
                <a:cubicBezTo>
                  <a:pt x="2810" y="35798"/>
                  <a:pt x="2820" y="35804"/>
                  <a:pt x="2827" y="35804"/>
                </a:cubicBezTo>
                <a:cubicBezTo>
                  <a:pt x="2868" y="35804"/>
                  <a:pt x="2810" y="35597"/>
                  <a:pt x="2893" y="35597"/>
                </a:cubicBezTo>
                <a:cubicBezTo>
                  <a:pt x="2893" y="35690"/>
                  <a:pt x="2939" y="35690"/>
                  <a:pt x="2974" y="35690"/>
                </a:cubicBezTo>
                <a:cubicBezTo>
                  <a:pt x="2976" y="35690"/>
                  <a:pt x="2979" y="35690"/>
                  <a:pt x="2982" y="35690"/>
                </a:cubicBezTo>
                <a:lnTo>
                  <a:pt x="2982" y="35690"/>
                </a:lnTo>
                <a:lnTo>
                  <a:pt x="2982" y="35597"/>
                </a:lnTo>
                <a:cubicBezTo>
                  <a:pt x="2937" y="35552"/>
                  <a:pt x="2891" y="35552"/>
                  <a:pt x="2855" y="35552"/>
                </a:cubicBezTo>
                <a:cubicBezTo>
                  <a:pt x="2820" y="35552"/>
                  <a:pt x="2796" y="35552"/>
                  <a:pt x="2796" y="35508"/>
                </a:cubicBezTo>
                <a:cubicBezTo>
                  <a:pt x="2854" y="35488"/>
                  <a:pt x="2896" y="35480"/>
                  <a:pt x="2928" y="35480"/>
                </a:cubicBezTo>
                <a:cubicBezTo>
                  <a:pt x="3051" y="35480"/>
                  <a:pt x="3020" y="35597"/>
                  <a:pt x="3168" y="35597"/>
                </a:cubicBezTo>
                <a:lnTo>
                  <a:pt x="3452" y="35597"/>
                </a:lnTo>
                <a:cubicBezTo>
                  <a:pt x="3452" y="35597"/>
                  <a:pt x="3491" y="35723"/>
                  <a:pt x="3518" y="35723"/>
                </a:cubicBezTo>
                <a:cubicBezTo>
                  <a:pt x="3531" y="35723"/>
                  <a:pt x="3541" y="35692"/>
                  <a:pt x="3541" y="35597"/>
                </a:cubicBezTo>
                <a:cubicBezTo>
                  <a:pt x="3541" y="35597"/>
                  <a:pt x="3452" y="35597"/>
                  <a:pt x="3452" y="35508"/>
                </a:cubicBezTo>
                <a:cubicBezTo>
                  <a:pt x="3411" y="35487"/>
                  <a:pt x="3375" y="35479"/>
                  <a:pt x="3342" y="35479"/>
                </a:cubicBezTo>
                <a:cubicBezTo>
                  <a:pt x="3254" y="35479"/>
                  <a:pt x="3191" y="35533"/>
                  <a:pt x="3135" y="35533"/>
                </a:cubicBezTo>
                <a:cubicBezTo>
                  <a:pt x="3116" y="35533"/>
                  <a:pt x="3097" y="35526"/>
                  <a:pt x="3079" y="35508"/>
                </a:cubicBezTo>
                <a:cubicBezTo>
                  <a:pt x="3168" y="35508"/>
                  <a:pt x="3168" y="35508"/>
                  <a:pt x="3265" y="35411"/>
                </a:cubicBezTo>
                <a:cubicBezTo>
                  <a:pt x="3245" y="35393"/>
                  <a:pt x="3230" y="35386"/>
                  <a:pt x="3216" y="35386"/>
                </a:cubicBezTo>
                <a:cubicBezTo>
                  <a:pt x="3179" y="35386"/>
                  <a:pt x="3161" y="35440"/>
                  <a:pt x="3127" y="35440"/>
                </a:cubicBezTo>
                <a:cubicBezTo>
                  <a:pt x="3114" y="35440"/>
                  <a:pt x="3098" y="35432"/>
                  <a:pt x="3079" y="35411"/>
                </a:cubicBezTo>
                <a:lnTo>
                  <a:pt x="3168" y="35411"/>
                </a:lnTo>
                <a:cubicBezTo>
                  <a:pt x="3079" y="35411"/>
                  <a:pt x="2893" y="35411"/>
                  <a:pt x="2893" y="35321"/>
                </a:cubicBezTo>
                <a:cubicBezTo>
                  <a:pt x="3079" y="35321"/>
                  <a:pt x="3168" y="35321"/>
                  <a:pt x="3265" y="35224"/>
                </a:cubicBezTo>
                <a:cubicBezTo>
                  <a:pt x="3244" y="35205"/>
                  <a:pt x="3223" y="35199"/>
                  <a:pt x="3203" y="35199"/>
                </a:cubicBezTo>
                <a:cubicBezTo>
                  <a:pt x="3164" y="35199"/>
                  <a:pt x="3125" y="35222"/>
                  <a:pt x="3087" y="35222"/>
                </a:cubicBezTo>
                <a:cubicBezTo>
                  <a:pt x="3052" y="35222"/>
                  <a:pt x="3018" y="35203"/>
                  <a:pt x="2982" y="35135"/>
                </a:cubicBezTo>
                <a:cubicBezTo>
                  <a:pt x="3047" y="35135"/>
                  <a:pt x="3108" y="35092"/>
                  <a:pt x="3142" y="35092"/>
                </a:cubicBezTo>
                <a:cubicBezTo>
                  <a:pt x="3158" y="35092"/>
                  <a:pt x="3168" y="35103"/>
                  <a:pt x="3168" y="35135"/>
                </a:cubicBezTo>
                <a:cubicBezTo>
                  <a:pt x="3265" y="35038"/>
                  <a:pt x="3452" y="35038"/>
                  <a:pt x="3541" y="35038"/>
                </a:cubicBezTo>
                <a:cubicBezTo>
                  <a:pt x="3495" y="34992"/>
                  <a:pt x="3443" y="34975"/>
                  <a:pt x="3387" y="34975"/>
                </a:cubicBezTo>
                <a:cubicBezTo>
                  <a:pt x="3218" y="34975"/>
                  <a:pt x="3009" y="35135"/>
                  <a:pt x="2796" y="35135"/>
                </a:cubicBezTo>
                <a:cubicBezTo>
                  <a:pt x="2796" y="35038"/>
                  <a:pt x="2982" y="35038"/>
                  <a:pt x="2893" y="34949"/>
                </a:cubicBezTo>
                <a:lnTo>
                  <a:pt x="2893" y="34949"/>
                </a:lnTo>
                <a:cubicBezTo>
                  <a:pt x="2853" y="34961"/>
                  <a:pt x="2814" y="34966"/>
                  <a:pt x="2775" y="34966"/>
                </a:cubicBezTo>
                <a:cubicBezTo>
                  <a:pt x="2534" y="34966"/>
                  <a:pt x="2307" y="34762"/>
                  <a:pt x="2147" y="34762"/>
                </a:cubicBezTo>
                <a:cubicBezTo>
                  <a:pt x="2240" y="34714"/>
                  <a:pt x="2333" y="34690"/>
                  <a:pt x="2427" y="34690"/>
                </a:cubicBezTo>
                <a:cubicBezTo>
                  <a:pt x="2520" y="34690"/>
                  <a:pt x="2613" y="34714"/>
                  <a:pt x="2706" y="34762"/>
                </a:cubicBezTo>
                <a:cubicBezTo>
                  <a:pt x="2796" y="34762"/>
                  <a:pt x="2706" y="34665"/>
                  <a:pt x="2706" y="34665"/>
                </a:cubicBezTo>
                <a:lnTo>
                  <a:pt x="2706" y="34665"/>
                </a:lnTo>
                <a:cubicBezTo>
                  <a:pt x="2799" y="34714"/>
                  <a:pt x="2915" y="34738"/>
                  <a:pt x="3043" y="34738"/>
                </a:cubicBezTo>
                <a:cubicBezTo>
                  <a:pt x="3170" y="34738"/>
                  <a:pt x="3310" y="34714"/>
                  <a:pt x="3452" y="34665"/>
                </a:cubicBezTo>
                <a:lnTo>
                  <a:pt x="3452" y="34665"/>
                </a:lnTo>
                <a:cubicBezTo>
                  <a:pt x="3452" y="34762"/>
                  <a:pt x="3355" y="34762"/>
                  <a:pt x="3452" y="34762"/>
                </a:cubicBezTo>
                <a:cubicBezTo>
                  <a:pt x="3481" y="34700"/>
                  <a:pt x="3522" y="34679"/>
                  <a:pt x="3566" y="34679"/>
                </a:cubicBezTo>
                <a:cubicBezTo>
                  <a:pt x="3655" y="34679"/>
                  <a:pt x="3760" y="34762"/>
                  <a:pt x="3824" y="34762"/>
                </a:cubicBezTo>
                <a:lnTo>
                  <a:pt x="3824" y="34665"/>
                </a:lnTo>
                <a:cubicBezTo>
                  <a:pt x="4020" y="34734"/>
                  <a:pt x="4265" y="34799"/>
                  <a:pt x="4491" y="34799"/>
                </a:cubicBezTo>
                <a:cubicBezTo>
                  <a:pt x="4584" y="34799"/>
                  <a:pt x="4674" y="34788"/>
                  <a:pt x="4756" y="34762"/>
                </a:cubicBezTo>
                <a:lnTo>
                  <a:pt x="4756" y="34852"/>
                </a:lnTo>
                <a:cubicBezTo>
                  <a:pt x="4869" y="34815"/>
                  <a:pt x="4998" y="34793"/>
                  <a:pt x="5137" y="34793"/>
                </a:cubicBezTo>
                <a:cubicBezTo>
                  <a:pt x="5337" y="34793"/>
                  <a:pt x="5557" y="34839"/>
                  <a:pt x="5778" y="34949"/>
                </a:cubicBezTo>
                <a:lnTo>
                  <a:pt x="5778" y="34852"/>
                </a:lnTo>
                <a:cubicBezTo>
                  <a:pt x="6523" y="35038"/>
                  <a:pt x="7552" y="34852"/>
                  <a:pt x="8200" y="35135"/>
                </a:cubicBezTo>
                <a:lnTo>
                  <a:pt x="8200" y="35038"/>
                </a:lnTo>
                <a:cubicBezTo>
                  <a:pt x="8484" y="35224"/>
                  <a:pt x="8856" y="35224"/>
                  <a:pt x="9132" y="35224"/>
                </a:cubicBezTo>
                <a:cubicBezTo>
                  <a:pt x="9132" y="35224"/>
                  <a:pt x="9132" y="35224"/>
                  <a:pt x="9132" y="35224"/>
                </a:cubicBezTo>
                <a:lnTo>
                  <a:pt x="9132" y="35224"/>
                </a:lnTo>
                <a:cubicBezTo>
                  <a:pt x="9296" y="35388"/>
                  <a:pt x="9459" y="35408"/>
                  <a:pt x="9622" y="35410"/>
                </a:cubicBezTo>
                <a:lnTo>
                  <a:pt x="9622" y="35410"/>
                </a:lnTo>
                <a:cubicBezTo>
                  <a:pt x="9740" y="35407"/>
                  <a:pt x="9854" y="35371"/>
                  <a:pt x="9919" y="35371"/>
                </a:cubicBezTo>
                <a:cubicBezTo>
                  <a:pt x="9954" y="35371"/>
                  <a:pt x="9975" y="35381"/>
                  <a:pt x="9975" y="35411"/>
                </a:cubicBezTo>
                <a:cubicBezTo>
                  <a:pt x="10019" y="35366"/>
                  <a:pt x="10066" y="35344"/>
                  <a:pt x="10101" y="35344"/>
                </a:cubicBezTo>
                <a:cubicBezTo>
                  <a:pt x="10137" y="35344"/>
                  <a:pt x="10161" y="35366"/>
                  <a:pt x="10161" y="35411"/>
                </a:cubicBezTo>
                <a:cubicBezTo>
                  <a:pt x="10250" y="35411"/>
                  <a:pt x="10250" y="35508"/>
                  <a:pt x="10347" y="35597"/>
                </a:cubicBezTo>
                <a:lnTo>
                  <a:pt x="10347" y="35411"/>
                </a:lnTo>
                <a:cubicBezTo>
                  <a:pt x="10996" y="35597"/>
                  <a:pt x="12025" y="35694"/>
                  <a:pt x="12770" y="35784"/>
                </a:cubicBezTo>
                <a:cubicBezTo>
                  <a:pt x="12114" y="35694"/>
                  <a:pt x="11555" y="35508"/>
                  <a:pt x="10907" y="35508"/>
                </a:cubicBezTo>
                <a:cubicBezTo>
                  <a:pt x="10907" y="35459"/>
                  <a:pt x="10860" y="35459"/>
                  <a:pt x="10825" y="35459"/>
                </a:cubicBezTo>
                <a:cubicBezTo>
                  <a:pt x="10789" y="35459"/>
                  <a:pt x="10765" y="35459"/>
                  <a:pt x="10810" y="35411"/>
                </a:cubicBezTo>
                <a:cubicBezTo>
                  <a:pt x="10489" y="35411"/>
                  <a:pt x="10102" y="35207"/>
                  <a:pt x="9820" y="35207"/>
                </a:cubicBezTo>
                <a:cubicBezTo>
                  <a:pt x="9774" y="35207"/>
                  <a:pt x="9731" y="35212"/>
                  <a:pt x="9691" y="35224"/>
                </a:cubicBezTo>
                <a:lnTo>
                  <a:pt x="9691" y="35135"/>
                </a:lnTo>
                <a:cubicBezTo>
                  <a:pt x="9691" y="35224"/>
                  <a:pt x="9602" y="35224"/>
                  <a:pt x="9602" y="35224"/>
                </a:cubicBezTo>
                <a:cubicBezTo>
                  <a:pt x="9553" y="35180"/>
                  <a:pt x="9507" y="35180"/>
                  <a:pt x="9460" y="35180"/>
                </a:cubicBezTo>
                <a:cubicBezTo>
                  <a:pt x="9414" y="35180"/>
                  <a:pt x="9367" y="35180"/>
                  <a:pt x="9319" y="35135"/>
                </a:cubicBezTo>
                <a:cubicBezTo>
                  <a:pt x="9319" y="35152"/>
                  <a:pt x="9312" y="35159"/>
                  <a:pt x="9300" y="35159"/>
                </a:cubicBezTo>
                <a:cubicBezTo>
                  <a:pt x="9250" y="35159"/>
                  <a:pt x="9115" y="35038"/>
                  <a:pt x="9043" y="35038"/>
                </a:cubicBezTo>
                <a:cubicBezTo>
                  <a:pt x="9043" y="35038"/>
                  <a:pt x="9043" y="35135"/>
                  <a:pt x="8946" y="35135"/>
                </a:cubicBezTo>
                <a:cubicBezTo>
                  <a:pt x="8946" y="35087"/>
                  <a:pt x="8924" y="35087"/>
                  <a:pt x="8901" y="35087"/>
                </a:cubicBezTo>
                <a:cubicBezTo>
                  <a:pt x="8879" y="35087"/>
                  <a:pt x="8856" y="35087"/>
                  <a:pt x="8856" y="35038"/>
                </a:cubicBezTo>
                <a:cubicBezTo>
                  <a:pt x="8824" y="35070"/>
                  <a:pt x="8793" y="35081"/>
                  <a:pt x="8761" y="35081"/>
                </a:cubicBezTo>
                <a:cubicBezTo>
                  <a:pt x="8699" y="35081"/>
                  <a:pt x="8638" y="35038"/>
                  <a:pt x="8573" y="35038"/>
                </a:cubicBezTo>
                <a:cubicBezTo>
                  <a:pt x="8621" y="34947"/>
                  <a:pt x="8600" y="34923"/>
                  <a:pt x="8555" y="34923"/>
                </a:cubicBezTo>
                <a:cubicBezTo>
                  <a:pt x="8509" y="34923"/>
                  <a:pt x="8436" y="34949"/>
                  <a:pt x="8387" y="34949"/>
                </a:cubicBezTo>
                <a:lnTo>
                  <a:pt x="8387" y="35038"/>
                </a:lnTo>
                <a:cubicBezTo>
                  <a:pt x="7925" y="34852"/>
                  <a:pt x="7455" y="34852"/>
                  <a:pt x="6993" y="34665"/>
                </a:cubicBezTo>
                <a:cubicBezTo>
                  <a:pt x="6993" y="34665"/>
                  <a:pt x="6993" y="34762"/>
                  <a:pt x="6896" y="34762"/>
                </a:cubicBezTo>
                <a:cubicBezTo>
                  <a:pt x="6993" y="34665"/>
                  <a:pt x="6896" y="34665"/>
                  <a:pt x="6993" y="34576"/>
                </a:cubicBezTo>
                <a:lnTo>
                  <a:pt x="6993" y="34576"/>
                </a:lnTo>
                <a:cubicBezTo>
                  <a:pt x="6960" y="34606"/>
                  <a:pt x="6918" y="34616"/>
                  <a:pt x="6876" y="34616"/>
                </a:cubicBezTo>
                <a:cubicBezTo>
                  <a:pt x="6792" y="34616"/>
                  <a:pt x="6709" y="34576"/>
                  <a:pt x="6709" y="34576"/>
                </a:cubicBezTo>
                <a:cubicBezTo>
                  <a:pt x="6665" y="34621"/>
                  <a:pt x="6665" y="34621"/>
                  <a:pt x="6676" y="34621"/>
                </a:cubicBezTo>
                <a:cubicBezTo>
                  <a:pt x="6687" y="34621"/>
                  <a:pt x="6709" y="34621"/>
                  <a:pt x="6709" y="34665"/>
                </a:cubicBezTo>
                <a:lnTo>
                  <a:pt x="6620" y="34665"/>
                </a:lnTo>
                <a:lnTo>
                  <a:pt x="6620" y="34576"/>
                </a:lnTo>
                <a:cubicBezTo>
                  <a:pt x="6599" y="34555"/>
                  <a:pt x="6582" y="34547"/>
                  <a:pt x="6569" y="34547"/>
                </a:cubicBezTo>
                <a:cubicBezTo>
                  <a:pt x="6535" y="34547"/>
                  <a:pt x="6526" y="34601"/>
                  <a:pt x="6524" y="34601"/>
                </a:cubicBezTo>
                <a:cubicBezTo>
                  <a:pt x="6523" y="34601"/>
                  <a:pt x="6523" y="34594"/>
                  <a:pt x="6523" y="34576"/>
                </a:cubicBezTo>
                <a:cubicBezTo>
                  <a:pt x="6523" y="34527"/>
                  <a:pt x="6501" y="34527"/>
                  <a:pt x="6466" y="34527"/>
                </a:cubicBezTo>
                <a:cubicBezTo>
                  <a:pt x="6432" y="34527"/>
                  <a:pt x="6385" y="34527"/>
                  <a:pt x="6337" y="34479"/>
                </a:cubicBezTo>
                <a:lnTo>
                  <a:pt x="6337" y="34665"/>
                </a:lnTo>
                <a:cubicBezTo>
                  <a:pt x="6292" y="34621"/>
                  <a:pt x="6270" y="34598"/>
                  <a:pt x="6246" y="34598"/>
                </a:cubicBezTo>
                <a:cubicBezTo>
                  <a:pt x="6223" y="34598"/>
                  <a:pt x="6199" y="34621"/>
                  <a:pt x="6150" y="34665"/>
                </a:cubicBezTo>
                <a:lnTo>
                  <a:pt x="6247" y="34576"/>
                </a:lnTo>
                <a:cubicBezTo>
                  <a:pt x="6183" y="34576"/>
                  <a:pt x="6078" y="34616"/>
                  <a:pt x="6016" y="34616"/>
                </a:cubicBezTo>
                <a:cubicBezTo>
                  <a:pt x="5985" y="34616"/>
                  <a:pt x="5964" y="34606"/>
                  <a:pt x="5964" y="34576"/>
                </a:cubicBezTo>
                <a:cubicBezTo>
                  <a:pt x="6029" y="34576"/>
                  <a:pt x="6090" y="34533"/>
                  <a:pt x="6152" y="34533"/>
                </a:cubicBezTo>
                <a:cubicBezTo>
                  <a:pt x="6183" y="34533"/>
                  <a:pt x="6215" y="34544"/>
                  <a:pt x="6247" y="34576"/>
                </a:cubicBezTo>
                <a:cubicBezTo>
                  <a:pt x="6247" y="34434"/>
                  <a:pt x="6154" y="34434"/>
                  <a:pt x="6061" y="34434"/>
                </a:cubicBezTo>
                <a:cubicBezTo>
                  <a:pt x="5968" y="34434"/>
                  <a:pt x="5874" y="34434"/>
                  <a:pt x="5874" y="34293"/>
                </a:cubicBezTo>
                <a:lnTo>
                  <a:pt x="5874" y="34293"/>
                </a:lnTo>
                <a:lnTo>
                  <a:pt x="6993" y="34576"/>
                </a:lnTo>
                <a:lnTo>
                  <a:pt x="6993" y="34479"/>
                </a:lnTo>
                <a:cubicBezTo>
                  <a:pt x="6993" y="34479"/>
                  <a:pt x="7032" y="34439"/>
                  <a:pt x="7059" y="34439"/>
                </a:cubicBezTo>
                <a:cubicBezTo>
                  <a:pt x="7072" y="34439"/>
                  <a:pt x="7082" y="34449"/>
                  <a:pt x="7082" y="34479"/>
                </a:cubicBezTo>
                <a:cubicBezTo>
                  <a:pt x="7082" y="34502"/>
                  <a:pt x="7077" y="34509"/>
                  <a:pt x="7070" y="34509"/>
                </a:cubicBezTo>
                <a:cubicBezTo>
                  <a:pt x="7057" y="34509"/>
                  <a:pt x="7037" y="34489"/>
                  <a:pt x="7021" y="34489"/>
                </a:cubicBezTo>
                <a:cubicBezTo>
                  <a:pt x="7005" y="34489"/>
                  <a:pt x="6993" y="34507"/>
                  <a:pt x="6993" y="34576"/>
                </a:cubicBezTo>
                <a:lnTo>
                  <a:pt x="7365" y="34576"/>
                </a:lnTo>
                <a:cubicBezTo>
                  <a:pt x="7269" y="34576"/>
                  <a:pt x="7269" y="34479"/>
                  <a:pt x="7269" y="34389"/>
                </a:cubicBezTo>
                <a:lnTo>
                  <a:pt x="7269" y="34389"/>
                </a:lnTo>
                <a:cubicBezTo>
                  <a:pt x="7641" y="34576"/>
                  <a:pt x="8014" y="34576"/>
                  <a:pt x="8297" y="34576"/>
                </a:cubicBezTo>
                <a:cubicBezTo>
                  <a:pt x="8670" y="34665"/>
                  <a:pt x="9132" y="34852"/>
                  <a:pt x="9505" y="34949"/>
                </a:cubicBezTo>
                <a:lnTo>
                  <a:pt x="9505" y="35038"/>
                </a:lnTo>
                <a:cubicBezTo>
                  <a:pt x="9546" y="35019"/>
                  <a:pt x="9586" y="35012"/>
                  <a:pt x="9626" y="35012"/>
                </a:cubicBezTo>
                <a:cubicBezTo>
                  <a:pt x="9701" y="35012"/>
                  <a:pt x="9774" y="35035"/>
                  <a:pt x="9836" y="35035"/>
                </a:cubicBezTo>
                <a:cubicBezTo>
                  <a:pt x="9891" y="35035"/>
                  <a:pt x="9939" y="35017"/>
                  <a:pt x="9975" y="34949"/>
                </a:cubicBezTo>
                <a:cubicBezTo>
                  <a:pt x="10064" y="35038"/>
                  <a:pt x="10064" y="35038"/>
                  <a:pt x="10064" y="35135"/>
                </a:cubicBezTo>
                <a:cubicBezTo>
                  <a:pt x="10129" y="35135"/>
                  <a:pt x="10150" y="35175"/>
                  <a:pt x="10157" y="35175"/>
                </a:cubicBezTo>
                <a:cubicBezTo>
                  <a:pt x="10161" y="35175"/>
                  <a:pt x="10161" y="35165"/>
                  <a:pt x="10161" y="35135"/>
                </a:cubicBezTo>
                <a:cubicBezTo>
                  <a:pt x="10161" y="35135"/>
                  <a:pt x="10064" y="35038"/>
                  <a:pt x="10064" y="34949"/>
                </a:cubicBezTo>
                <a:cubicBezTo>
                  <a:pt x="10161" y="34949"/>
                  <a:pt x="10437" y="35038"/>
                  <a:pt x="10534" y="35135"/>
                </a:cubicBezTo>
                <a:cubicBezTo>
                  <a:pt x="10627" y="35087"/>
                  <a:pt x="10743" y="35087"/>
                  <a:pt x="10858" y="35087"/>
                </a:cubicBezTo>
                <a:cubicBezTo>
                  <a:pt x="10974" y="35087"/>
                  <a:pt x="11089" y="35087"/>
                  <a:pt x="11182" y="35038"/>
                </a:cubicBezTo>
                <a:cubicBezTo>
                  <a:pt x="11161" y="35017"/>
                  <a:pt x="11128" y="35011"/>
                  <a:pt x="11091" y="35011"/>
                </a:cubicBezTo>
                <a:cubicBezTo>
                  <a:pt x="11051" y="35011"/>
                  <a:pt x="11005" y="35018"/>
                  <a:pt x="10962" y="35018"/>
                </a:cubicBezTo>
                <a:cubicBezTo>
                  <a:pt x="10880" y="35018"/>
                  <a:pt x="10810" y="34993"/>
                  <a:pt x="10810" y="34852"/>
                </a:cubicBezTo>
                <a:lnTo>
                  <a:pt x="10810" y="34852"/>
                </a:lnTo>
                <a:cubicBezTo>
                  <a:pt x="10831" y="34873"/>
                  <a:pt x="10856" y="34880"/>
                  <a:pt x="10884" y="34880"/>
                </a:cubicBezTo>
                <a:cubicBezTo>
                  <a:pt x="10957" y="34880"/>
                  <a:pt x="11047" y="34827"/>
                  <a:pt x="11117" y="34827"/>
                </a:cubicBezTo>
                <a:cubicBezTo>
                  <a:pt x="11142" y="34827"/>
                  <a:pt x="11164" y="34833"/>
                  <a:pt x="11182" y="34852"/>
                </a:cubicBezTo>
                <a:cubicBezTo>
                  <a:pt x="11182" y="34807"/>
                  <a:pt x="11182" y="34785"/>
                  <a:pt x="11194" y="34785"/>
                </a:cubicBezTo>
                <a:cubicBezTo>
                  <a:pt x="11207" y="34785"/>
                  <a:pt x="11231" y="34807"/>
                  <a:pt x="11279" y="34852"/>
                </a:cubicBezTo>
                <a:cubicBezTo>
                  <a:pt x="11312" y="34783"/>
                  <a:pt x="11371" y="34765"/>
                  <a:pt x="11442" y="34765"/>
                </a:cubicBezTo>
                <a:cubicBezTo>
                  <a:pt x="11522" y="34765"/>
                  <a:pt x="11617" y="34788"/>
                  <a:pt x="11706" y="34788"/>
                </a:cubicBezTo>
                <a:cubicBezTo>
                  <a:pt x="11752" y="34788"/>
                  <a:pt x="11798" y="34782"/>
                  <a:pt x="11838" y="34762"/>
                </a:cubicBezTo>
                <a:lnTo>
                  <a:pt x="12860" y="34762"/>
                </a:lnTo>
                <a:cubicBezTo>
                  <a:pt x="12894" y="34661"/>
                  <a:pt x="12928" y="34632"/>
                  <a:pt x="12961" y="34632"/>
                </a:cubicBezTo>
                <a:cubicBezTo>
                  <a:pt x="13006" y="34632"/>
                  <a:pt x="13051" y="34687"/>
                  <a:pt x="13097" y="34687"/>
                </a:cubicBezTo>
                <a:cubicBezTo>
                  <a:pt x="13112" y="34687"/>
                  <a:pt x="13128" y="34681"/>
                  <a:pt x="13143" y="34665"/>
                </a:cubicBezTo>
                <a:cubicBezTo>
                  <a:pt x="13143" y="34639"/>
                  <a:pt x="13159" y="34628"/>
                  <a:pt x="13183" y="34628"/>
                </a:cubicBezTo>
                <a:cubicBezTo>
                  <a:pt x="13243" y="34628"/>
                  <a:pt x="13355" y="34693"/>
                  <a:pt x="13419" y="34762"/>
                </a:cubicBezTo>
                <a:cubicBezTo>
                  <a:pt x="13516" y="34762"/>
                  <a:pt x="13702" y="34665"/>
                  <a:pt x="13792" y="34665"/>
                </a:cubicBezTo>
                <a:cubicBezTo>
                  <a:pt x="13792" y="34597"/>
                  <a:pt x="13766" y="34579"/>
                  <a:pt x="13730" y="34579"/>
                </a:cubicBezTo>
                <a:cubicBezTo>
                  <a:pt x="13689" y="34579"/>
                  <a:pt x="13634" y="34602"/>
                  <a:pt x="13585" y="34602"/>
                </a:cubicBezTo>
                <a:cubicBezTo>
                  <a:pt x="13559" y="34602"/>
                  <a:pt x="13535" y="34595"/>
                  <a:pt x="13516" y="34576"/>
                </a:cubicBezTo>
                <a:cubicBezTo>
                  <a:pt x="13605" y="34479"/>
                  <a:pt x="13605" y="34479"/>
                  <a:pt x="13605" y="34389"/>
                </a:cubicBezTo>
                <a:cubicBezTo>
                  <a:pt x="13605" y="34434"/>
                  <a:pt x="13652" y="34457"/>
                  <a:pt x="13698" y="34457"/>
                </a:cubicBezTo>
                <a:cubicBezTo>
                  <a:pt x="13745" y="34457"/>
                  <a:pt x="13792" y="34434"/>
                  <a:pt x="13792" y="34389"/>
                </a:cubicBezTo>
                <a:cubicBezTo>
                  <a:pt x="13605" y="34389"/>
                  <a:pt x="13605" y="34293"/>
                  <a:pt x="13516" y="34293"/>
                </a:cubicBezTo>
                <a:cubicBezTo>
                  <a:pt x="13577" y="34231"/>
                  <a:pt x="13685" y="34123"/>
                  <a:pt x="13778" y="34123"/>
                </a:cubicBezTo>
                <a:cubicBezTo>
                  <a:pt x="13820" y="34123"/>
                  <a:pt x="13858" y="34145"/>
                  <a:pt x="13888" y="34203"/>
                </a:cubicBezTo>
                <a:cubicBezTo>
                  <a:pt x="13918" y="34171"/>
                  <a:pt x="13949" y="34160"/>
                  <a:pt x="13983" y="34160"/>
                </a:cubicBezTo>
                <a:cubicBezTo>
                  <a:pt x="14052" y="34160"/>
                  <a:pt x="14137" y="34203"/>
                  <a:pt x="14261" y="34203"/>
                </a:cubicBezTo>
                <a:cubicBezTo>
                  <a:pt x="14261" y="34108"/>
                  <a:pt x="14310" y="34085"/>
                  <a:pt x="14369" y="34085"/>
                </a:cubicBezTo>
                <a:cubicBezTo>
                  <a:pt x="14426" y="34085"/>
                  <a:pt x="14493" y="34106"/>
                  <a:pt x="14537" y="34106"/>
                </a:cubicBezTo>
                <a:cubicBezTo>
                  <a:pt x="14634" y="34017"/>
                  <a:pt x="14634" y="33920"/>
                  <a:pt x="14723" y="33920"/>
                </a:cubicBezTo>
                <a:cubicBezTo>
                  <a:pt x="14723" y="33875"/>
                  <a:pt x="14701" y="33875"/>
                  <a:pt x="14679" y="33875"/>
                </a:cubicBezTo>
                <a:cubicBezTo>
                  <a:pt x="14656" y="33875"/>
                  <a:pt x="14634" y="33875"/>
                  <a:pt x="14634" y="33830"/>
                </a:cubicBezTo>
                <a:cubicBezTo>
                  <a:pt x="14711" y="33747"/>
                  <a:pt x="14722" y="33669"/>
                  <a:pt x="14841" y="33649"/>
                </a:cubicBezTo>
                <a:lnTo>
                  <a:pt x="14841" y="33649"/>
                </a:lnTo>
                <a:cubicBezTo>
                  <a:pt x="14820" y="33657"/>
                  <a:pt x="14820" y="33679"/>
                  <a:pt x="14820" y="33733"/>
                </a:cubicBezTo>
                <a:cubicBezTo>
                  <a:pt x="14910" y="33733"/>
                  <a:pt x="15007" y="33644"/>
                  <a:pt x="15096" y="33644"/>
                </a:cubicBezTo>
                <a:lnTo>
                  <a:pt x="15193" y="33547"/>
                </a:lnTo>
                <a:cubicBezTo>
                  <a:pt x="15253" y="33547"/>
                  <a:pt x="15316" y="33630"/>
                  <a:pt x="15378" y="33630"/>
                </a:cubicBezTo>
                <a:cubicBezTo>
                  <a:pt x="15408" y="33630"/>
                  <a:pt x="15439" y="33609"/>
                  <a:pt x="15469" y="33547"/>
                </a:cubicBezTo>
                <a:cubicBezTo>
                  <a:pt x="15469" y="33502"/>
                  <a:pt x="15422" y="33502"/>
                  <a:pt x="15388" y="33502"/>
                </a:cubicBezTo>
                <a:cubicBezTo>
                  <a:pt x="15353" y="33502"/>
                  <a:pt x="15331" y="33502"/>
                  <a:pt x="15379" y="33458"/>
                </a:cubicBezTo>
                <a:cubicBezTo>
                  <a:pt x="15379" y="33435"/>
                  <a:pt x="15384" y="33428"/>
                  <a:pt x="15392" y="33428"/>
                </a:cubicBezTo>
                <a:cubicBezTo>
                  <a:pt x="15405" y="33428"/>
                  <a:pt x="15425" y="33448"/>
                  <a:pt x="15441" y="33448"/>
                </a:cubicBezTo>
                <a:cubicBezTo>
                  <a:pt x="15457" y="33448"/>
                  <a:pt x="15469" y="33430"/>
                  <a:pt x="15469" y="33361"/>
                </a:cubicBezTo>
                <a:cubicBezTo>
                  <a:pt x="15469" y="33316"/>
                  <a:pt x="15400" y="33316"/>
                  <a:pt x="15342" y="33316"/>
                </a:cubicBezTo>
                <a:cubicBezTo>
                  <a:pt x="15284" y="33316"/>
                  <a:pt x="15238" y="33316"/>
                  <a:pt x="15283" y="33271"/>
                </a:cubicBezTo>
                <a:lnTo>
                  <a:pt x="15379" y="33271"/>
                </a:lnTo>
                <a:cubicBezTo>
                  <a:pt x="15379" y="33174"/>
                  <a:pt x="15283" y="33174"/>
                  <a:pt x="15379" y="33085"/>
                </a:cubicBezTo>
                <a:lnTo>
                  <a:pt x="15283" y="33085"/>
                </a:lnTo>
                <a:lnTo>
                  <a:pt x="15283" y="33174"/>
                </a:lnTo>
                <a:lnTo>
                  <a:pt x="15096" y="33174"/>
                </a:lnTo>
                <a:cubicBezTo>
                  <a:pt x="15144" y="33083"/>
                  <a:pt x="15257" y="33060"/>
                  <a:pt x="15372" y="33060"/>
                </a:cubicBezTo>
                <a:cubicBezTo>
                  <a:pt x="15490" y="33060"/>
                  <a:pt x="15610" y="33085"/>
                  <a:pt x="15655" y="33085"/>
                </a:cubicBezTo>
                <a:cubicBezTo>
                  <a:pt x="15752" y="33085"/>
                  <a:pt x="15752" y="32988"/>
                  <a:pt x="15752" y="32988"/>
                </a:cubicBezTo>
                <a:cubicBezTo>
                  <a:pt x="15704" y="32943"/>
                  <a:pt x="15657" y="32921"/>
                  <a:pt x="15634" y="32921"/>
                </a:cubicBezTo>
                <a:cubicBezTo>
                  <a:pt x="15611" y="32921"/>
                  <a:pt x="15611" y="32943"/>
                  <a:pt x="15655" y="32988"/>
                </a:cubicBezTo>
                <a:cubicBezTo>
                  <a:pt x="15566" y="32988"/>
                  <a:pt x="15566" y="32899"/>
                  <a:pt x="15566" y="32899"/>
                </a:cubicBezTo>
                <a:cubicBezTo>
                  <a:pt x="15628" y="32836"/>
                  <a:pt x="15659" y="32816"/>
                  <a:pt x="15679" y="32816"/>
                </a:cubicBezTo>
                <a:cubicBezTo>
                  <a:pt x="15719" y="32816"/>
                  <a:pt x="15717" y="32899"/>
                  <a:pt x="15842" y="32899"/>
                </a:cubicBezTo>
                <a:cubicBezTo>
                  <a:pt x="15752" y="32899"/>
                  <a:pt x="15752" y="32802"/>
                  <a:pt x="15752" y="32712"/>
                </a:cubicBezTo>
                <a:cubicBezTo>
                  <a:pt x="15655" y="32712"/>
                  <a:pt x="15469" y="32615"/>
                  <a:pt x="15283" y="32615"/>
                </a:cubicBezTo>
                <a:cubicBezTo>
                  <a:pt x="15283" y="32429"/>
                  <a:pt x="14910" y="32615"/>
                  <a:pt x="15007" y="32339"/>
                </a:cubicBezTo>
                <a:cubicBezTo>
                  <a:pt x="14987" y="32319"/>
                  <a:pt x="14971" y="32311"/>
                  <a:pt x="14957" y="32311"/>
                </a:cubicBezTo>
                <a:cubicBezTo>
                  <a:pt x="14906" y="32311"/>
                  <a:pt x="14891" y="32429"/>
                  <a:pt x="14820" y="32429"/>
                </a:cubicBezTo>
                <a:cubicBezTo>
                  <a:pt x="14820" y="32339"/>
                  <a:pt x="14723" y="32339"/>
                  <a:pt x="14723" y="32242"/>
                </a:cubicBezTo>
                <a:cubicBezTo>
                  <a:pt x="14686" y="32283"/>
                  <a:pt x="14647" y="32307"/>
                  <a:pt x="14615" y="32307"/>
                </a:cubicBezTo>
                <a:cubicBezTo>
                  <a:pt x="14570" y="32307"/>
                  <a:pt x="14537" y="32261"/>
                  <a:pt x="14537" y="32153"/>
                </a:cubicBezTo>
                <a:lnTo>
                  <a:pt x="14537" y="32153"/>
                </a:lnTo>
                <a:cubicBezTo>
                  <a:pt x="14586" y="32198"/>
                  <a:pt x="14656" y="32220"/>
                  <a:pt x="14726" y="32220"/>
                </a:cubicBezTo>
                <a:cubicBezTo>
                  <a:pt x="14796" y="32220"/>
                  <a:pt x="14865" y="32198"/>
                  <a:pt x="14910" y="32153"/>
                </a:cubicBezTo>
                <a:cubicBezTo>
                  <a:pt x="14786" y="32153"/>
                  <a:pt x="14704" y="32110"/>
                  <a:pt x="14609" y="32110"/>
                </a:cubicBezTo>
                <a:cubicBezTo>
                  <a:pt x="14561" y="32110"/>
                  <a:pt x="14510" y="32121"/>
                  <a:pt x="14448" y="32153"/>
                </a:cubicBezTo>
                <a:lnTo>
                  <a:pt x="14537" y="32153"/>
                </a:lnTo>
                <a:cubicBezTo>
                  <a:pt x="14477" y="32153"/>
                  <a:pt x="14458" y="32193"/>
                  <a:pt x="14451" y="32193"/>
                </a:cubicBezTo>
                <a:cubicBezTo>
                  <a:pt x="14448" y="32193"/>
                  <a:pt x="14448" y="32183"/>
                  <a:pt x="14448" y="32153"/>
                </a:cubicBezTo>
                <a:lnTo>
                  <a:pt x="14351" y="32153"/>
                </a:lnTo>
                <a:cubicBezTo>
                  <a:pt x="14218" y="32084"/>
                  <a:pt x="14135" y="32019"/>
                  <a:pt x="14031" y="32019"/>
                </a:cubicBezTo>
                <a:cubicBezTo>
                  <a:pt x="13989" y="32019"/>
                  <a:pt x="13943" y="32030"/>
                  <a:pt x="13888" y="32056"/>
                </a:cubicBezTo>
                <a:cubicBezTo>
                  <a:pt x="13888" y="31967"/>
                  <a:pt x="13792" y="31967"/>
                  <a:pt x="13792" y="31967"/>
                </a:cubicBezTo>
                <a:lnTo>
                  <a:pt x="13792" y="31780"/>
                </a:lnTo>
                <a:cubicBezTo>
                  <a:pt x="13792" y="31780"/>
                  <a:pt x="13702" y="31870"/>
                  <a:pt x="13702" y="31967"/>
                </a:cubicBezTo>
                <a:cubicBezTo>
                  <a:pt x="13516" y="31870"/>
                  <a:pt x="13419" y="31870"/>
                  <a:pt x="13419" y="31683"/>
                </a:cubicBezTo>
                <a:cubicBezTo>
                  <a:pt x="13232" y="31683"/>
                  <a:pt x="13143" y="31683"/>
                  <a:pt x="12957" y="31594"/>
                </a:cubicBezTo>
                <a:cubicBezTo>
                  <a:pt x="12904" y="31542"/>
                  <a:pt x="12852" y="31526"/>
                  <a:pt x="12800" y="31526"/>
                </a:cubicBezTo>
                <a:cubicBezTo>
                  <a:pt x="12718" y="31526"/>
                  <a:pt x="12636" y="31565"/>
                  <a:pt x="12554" y="31565"/>
                </a:cubicBezTo>
                <a:cubicBezTo>
                  <a:pt x="12502" y="31565"/>
                  <a:pt x="12450" y="31549"/>
                  <a:pt x="12398" y="31497"/>
                </a:cubicBezTo>
                <a:cubicBezTo>
                  <a:pt x="12398" y="31477"/>
                  <a:pt x="12406" y="31471"/>
                  <a:pt x="12419" y="31471"/>
                </a:cubicBezTo>
                <a:cubicBezTo>
                  <a:pt x="12444" y="31471"/>
                  <a:pt x="12483" y="31494"/>
                  <a:pt x="12502" y="31494"/>
                </a:cubicBezTo>
                <a:cubicBezTo>
                  <a:pt x="12520" y="31494"/>
                  <a:pt x="12523" y="31476"/>
                  <a:pt x="12487" y="31408"/>
                </a:cubicBezTo>
                <a:cubicBezTo>
                  <a:pt x="12448" y="31420"/>
                  <a:pt x="12413" y="31425"/>
                  <a:pt x="12381" y="31425"/>
                </a:cubicBezTo>
                <a:cubicBezTo>
                  <a:pt x="12181" y="31425"/>
                  <a:pt x="12076" y="31221"/>
                  <a:pt x="11838" y="31221"/>
                </a:cubicBezTo>
                <a:cubicBezTo>
                  <a:pt x="11883" y="31173"/>
                  <a:pt x="11905" y="31173"/>
                  <a:pt x="11917" y="31173"/>
                </a:cubicBezTo>
                <a:cubicBezTo>
                  <a:pt x="11928" y="31173"/>
                  <a:pt x="11928" y="31173"/>
                  <a:pt x="11928" y="31124"/>
                </a:cubicBezTo>
                <a:cubicBezTo>
                  <a:pt x="11928" y="31124"/>
                  <a:pt x="11888" y="31084"/>
                  <a:pt x="11833" y="31084"/>
                </a:cubicBezTo>
                <a:cubicBezTo>
                  <a:pt x="11805" y="31084"/>
                  <a:pt x="11774" y="31094"/>
                  <a:pt x="11741" y="31124"/>
                </a:cubicBezTo>
                <a:lnTo>
                  <a:pt x="11741" y="30938"/>
                </a:lnTo>
                <a:cubicBezTo>
                  <a:pt x="11703" y="30958"/>
                  <a:pt x="11669" y="30966"/>
                  <a:pt x="11638" y="30966"/>
                </a:cubicBezTo>
                <a:cubicBezTo>
                  <a:pt x="11518" y="30966"/>
                  <a:pt x="11446" y="30848"/>
                  <a:pt x="11369" y="30848"/>
                </a:cubicBezTo>
                <a:cubicBezTo>
                  <a:pt x="11279" y="30848"/>
                  <a:pt x="11369" y="30938"/>
                  <a:pt x="11279" y="30938"/>
                </a:cubicBezTo>
                <a:lnTo>
                  <a:pt x="11182" y="30938"/>
                </a:lnTo>
                <a:cubicBezTo>
                  <a:pt x="11279" y="30848"/>
                  <a:pt x="11279" y="30751"/>
                  <a:pt x="11182" y="30751"/>
                </a:cubicBezTo>
                <a:cubicBezTo>
                  <a:pt x="11163" y="30773"/>
                  <a:pt x="11139" y="30780"/>
                  <a:pt x="11111" y="30780"/>
                </a:cubicBezTo>
                <a:cubicBezTo>
                  <a:pt x="11038" y="30780"/>
                  <a:pt x="10939" y="30726"/>
                  <a:pt x="10834" y="30726"/>
                </a:cubicBezTo>
                <a:cubicBezTo>
                  <a:pt x="10796" y="30726"/>
                  <a:pt x="10758" y="30733"/>
                  <a:pt x="10720" y="30751"/>
                </a:cubicBezTo>
                <a:cubicBezTo>
                  <a:pt x="10750" y="30722"/>
                  <a:pt x="10749" y="30712"/>
                  <a:pt x="10735" y="30712"/>
                </a:cubicBezTo>
                <a:cubicBezTo>
                  <a:pt x="10706" y="30712"/>
                  <a:pt x="10623" y="30751"/>
                  <a:pt x="10623" y="30751"/>
                </a:cubicBezTo>
                <a:lnTo>
                  <a:pt x="10720" y="30662"/>
                </a:lnTo>
                <a:cubicBezTo>
                  <a:pt x="10654" y="30639"/>
                  <a:pt x="10567" y="30632"/>
                  <a:pt x="10472" y="30632"/>
                </a:cubicBezTo>
                <a:cubicBezTo>
                  <a:pt x="10313" y="30632"/>
                  <a:pt x="10130" y="30652"/>
                  <a:pt x="9981" y="30652"/>
                </a:cubicBezTo>
                <a:cubicBezTo>
                  <a:pt x="9857" y="30652"/>
                  <a:pt x="9756" y="30639"/>
                  <a:pt x="9708" y="30589"/>
                </a:cubicBezTo>
                <a:lnTo>
                  <a:pt x="9708" y="30589"/>
                </a:lnTo>
                <a:cubicBezTo>
                  <a:pt x="9694" y="30599"/>
                  <a:pt x="9669" y="30608"/>
                  <a:pt x="9647" y="30608"/>
                </a:cubicBezTo>
                <a:cubicBezTo>
                  <a:pt x="9623" y="30608"/>
                  <a:pt x="9602" y="30597"/>
                  <a:pt x="9602" y="30565"/>
                </a:cubicBezTo>
                <a:lnTo>
                  <a:pt x="9602" y="30476"/>
                </a:lnTo>
                <a:cubicBezTo>
                  <a:pt x="9319" y="30476"/>
                  <a:pt x="8946" y="30379"/>
                  <a:pt x="8670" y="30379"/>
                </a:cubicBezTo>
                <a:lnTo>
                  <a:pt x="8670" y="30289"/>
                </a:lnTo>
                <a:cubicBezTo>
                  <a:pt x="8573" y="30289"/>
                  <a:pt x="8670" y="30103"/>
                  <a:pt x="8573" y="30103"/>
                </a:cubicBezTo>
                <a:lnTo>
                  <a:pt x="8573" y="30289"/>
                </a:lnTo>
                <a:lnTo>
                  <a:pt x="8200" y="30289"/>
                </a:lnTo>
                <a:cubicBezTo>
                  <a:pt x="8068" y="30221"/>
                  <a:pt x="7985" y="30156"/>
                  <a:pt x="7881" y="30156"/>
                </a:cubicBezTo>
                <a:cubicBezTo>
                  <a:pt x="7838" y="30156"/>
                  <a:pt x="7792" y="30166"/>
                  <a:pt x="7738" y="30192"/>
                </a:cubicBezTo>
                <a:cubicBezTo>
                  <a:pt x="7641" y="30103"/>
                  <a:pt x="7552" y="30103"/>
                  <a:pt x="7455" y="30103"/>
                </a:cubicBezTo>
                <a:cubicBezTo>
                  <a:pt x="7455" y="30006"/>
                  <a:pt x="7552" y="30006"/>
                  <a:pt x="7552" y="29730"/>
                </a:cubicBezTo>
                <a:cubicBezTo>
                  <a:pt x="7455" y="29730"/>
                  <a:pt x="7269" y="29730"/>
                  <a:pt x="7179" y="29357"/>
                </a:cubicBezTo>
                <a:cubicBezTo>
                  <a:pt x="7195" y="29324"/>
                  <a:pt x="7211" y="29312"/>
                  <a:pt x="7227" y="29312"/>
                </a:cubicBezTo>
                <a:cubicBezTo>
                  <a:pt x="7278" y="29312"/>
                  <a:pt x="7326" y="29448"/>
                  <a:pt x="7350" y="29448"/>
                </a:cubicBezTo>
                <a:cubicBezTo>
                  <a:pt x="7360" y="29448"/>
                  <a:pt x="7365" y="29424"/>
                  <a:pt x="7365" y="29357"/>
                </a:cubicBezTo>
                <a:cubicBezTo>
                  <a:pt x="7282" y="29219"/>
                  <a:pt x="7215" y="29170"/>
                  <a:pt x="7153" y="29170"/>
                </a:cubicBezTo>
                <a:cubicBezTo>
                  <a:pt x="7004" y="29170"/>
                  <a:pt x="6882" y="29447"/>
                  <a:pt x="6620" y="29447"/>
                </a:cubicBezTo>
                <a:cubicBezTo>
                  <a:pt x="6620" y="29357"/>
                  <a:pt x="6709" y="29261"/>
                  <a:pt x="6709" y="29171"/>
                </a:cubicBezTo>
                <a:cubicBezTo>
                  <a:pt x="6692" y="29152"/>
                  <a:pt x="6671" y="29144"/>
                  <a:pt x="6647" y="29144"/>
                </a:cubicBezTo>
                <a:cubicBezTo>
                  <a:pt x="6550" y="29144"/>
                  <a:pt x="6415" y="29280"/>
                  <a:pt x="6337" y="29357"/>
                </a:cubicBezTo>
                <a:cubicBezTo>
                  <a:pt x="6230" y="29250"/>
                  <a:pt x="6115" y="29212"/>
                  <a:pt x="5997" y="29212"/>
                </a:cubicBezTo>
                <a:cubicBezTo>
                  <a:pt x="5706" y="29212"/>
                  <a:pt x="5395" y="29447"/>
                  <a:pt x="5129" y="29447"/>
                </a:cubicBezTo>
                <a:lnTo>
                  <a:pt x="5129" y="29357"/>
                </a:lnTo>
                <a:cubicBezTo>
                  <a:pt x="5174" y="29309"/>
                  <a:pt x="5220" y="29309"/>
                  <a:pt x="5279" y="29309"/>
                </a:cubicBezTo>
                <a:cubicBezTo>
                  <a:pt x="5338" y="29309"/>
                  <a:pt x="5409" y="29309"/>
                  <a:pt x="5502" y="29261"/>
                </a:cubicBezTo>
                <a:lnTo>
                  <a:pt x="5315" y="29261"/>
                </a:lnTo>
                <a:cubicBezTo>
                  <a:pt x="5287" y="29289"/>
                  <a:pt x="5259" y="29301"/>
                  <a:pt x="5234" y="29301"/>
                </a:cubicBezTo>
                <a:cubicBezTo>
                  <a:pt x="5173" y="29301"/>
                  <a:pt x="5129" y="29234"/>
                  <a:pt x="5129" y="29171"/>
                </a:cubicBezTo>
                <a:cubicBezTo>
                  <a:pt x="5129" y="29233"/>
                  <a:pt x="5118" y="29254"/>
                  <a:pt x="5104" y="29254"/>
                </a:cubicBezTo>
                <a:cubicBezTo>
                  <a:pt x="5075" y="29254"/>
                  <a:pt x="5032" y="29171"/>
                  <a:pt x="5032" y="29171"/>
                </a:cubicBezTo>
                <a:cubicBezTo>
                  <a:pt x="4987" y="29216"/>
                  <a:pt x="4987" y="29216"/>
                  <a:pt x="4999" y="29216"/>
                </a:cubicBezTo>
                <a:cubicBezTo>
                  <a:pt x="5010" y="29216"/>
                  <a:pt x="5032" y="29216"/>
                  <a:pt x="5032" y="29261"/>
                </a:cubicBezTo>
                <a:cubicBezTo>
                  <a:pt x="5002" y="29293"/>
                  <a:pt x="4972" y="29304"/>
                  <a:pt x="4941" y="29304"/>
                </a:cubicBezTo>
                <a:cubicBezTo>
                  <a:pt x="4879" y="29304"/>
                  <a:pt x="4816" y="29261"/>
                  <a:pt x="4756" y="29261"/>
                </a:cubicBezTo>
                <a:cubicBezTo>
                  <a:pt x="4756" y="29171"/>
                  <a:pt x="4659" y="29171"/>
                  <a:pt x="4659" y="29171"/>
                </a:cubicBezTo>
                <a:cubicBezTo>
                  <a:pt x="4599" y="29171"/>
                  <a:pt x="4549" y="29171"/>
                  <a:pt x="4505" y="29168"/>
                </a:cubicBezTo>
                <a:lnTo>
                  <a:pt x="4505" y="29168"/>
                </a:lnTo>
                <a:cubicBezTo>
                  <a:pt x="4558" y="29158"/>
                  <a:pt x="4605" y="29128"/>
                  <a:pt x="4633" y="29128"/>
                </a:cubicBezTo>
                <a:cubicBezTo>
                  <a:pt x="4649" y="29128"/>
                  <a:pt x="4659" y="29139"/>
                  <a:pt x="4659" y="29171"/>
                </a:cubicBezTo>
                <a:cubicBezTo>
                  <a:pt x="4659" y="29171"/>
                  <a:pt x="4756" y="29171"/>
                  <a:pt x="4756" y="29074"/>
                </a:cubicBezTo>
                <a:lnTo>
                  <a:pt x="4756" y="29074"/>
                </a:lnTo>
                <a:cubicBezTo>
                  <a:pt x="4733" y="29097"/>
                  <a:pt x="4711" y="29104"/>
                  <a:pt x="4689" y="29104"/>
                </a:cubicBezTo>
                <a:cubicBezTo>
                  <a:pt x="4652" y="29104"/>
                  <a:pt x="4615" y="29084"/>
                  <a:pt x="4579" y="29084"/>
                </a:cubicBezTo>
                <a:cubicBezTo>
                  <a:pt x="4545" y="29084"/>
                  <a:pt x="4511" y="29101"/>
                  <a:pt x="4476" y="29165"/>
                </a:cubicBezTo>
                <a:lnTo>
                  <a:pt x="4476" y="29165"/>
                </a:lnTo>
                <a:cubicBezTo>
                  <a:pt x="4401" y="29156"/>
                  <a:pt x="4345" y="29132"/>
                  <a:pt x="4287" y="29074"/>
                </a:cubicBezTo>
                <a:lnTo>
                  <a:pt x="4383" y="29074"/>
                </a:lnTo>
                <a:cubicBezTo>
                  <a:pt x="4351" y="29044"/>
                  <a:pt x="4330" y="29034"/>
                  <a:pt x="4312" y="29034"/>
                </a:cubicBezTo>
                <a:cubicBezTo>
                  <a:pt x="4277" y="29034"/>
                  <a:pt x="4257" y="29074"/>
                  <a:pt x="4197" y="29074"/>
                </a:cubicBezTo>
                <a:cubicBezTo>
                  <a:pt x="4100" y="28888"/>
                  <a:pt x="3914" y="28888"/>
                  <a:pt x="3727" y="28798"/>
                </a:cubicBezTo>
                <a:cubicBezTo>
                  <a:pt x="3727" y="28888"/>
                  <a:pt x="3638" y="28888"/>
                  <a:pt x="3541" y="28888"/>
                </a:cubicBezTo>
                <a:lnTo>
                  <a:pt x="3541" y="28798"/>
                </a:lnTo>
                <a:cubicBezTo>
                  <a:pt x="3541" y="28750"/>
                  <a:pt x="3565" y="28750"/>
                  <a:pt x="3590" y="28750"/>
                </a:cubicBezTo>
                <a:cubicBezTo>
                  <a:pt x="3614" y="28750"/>
                  <a:pt x="3638" y="28750"/>
                  <a:pt x="3638" y="28701"/>
                </a:cubicBezTo>
                <a:cubicBezTo>
                  <a:pt x="3541" y="28701"/>
                  <a:pt x="3355" y="28701"/>
                  <a:pt x="3265" y="28515"/>
                </a:cubicBezTo>
                <a:cubicBezTo>
                  <a:pt x="3265" y="28556"/>
                  <a:pt x="3216" y="28579"/>
                  <a:pt x="3158" y="28579"/>
                </a:cubicBezTo>
                <a:cubicBezTo>
                  <a:pt x="3078" y="28579"/>
                  <a:pt x="2982" y="28534"/>
                  <a:pt x="2982" y="28426"/>
                </a:cubicBezTo>
                <a:cubicBezTo>
                  <a:pt x="3168" y="28426"/>
                  <a:pt x="3265" y="28426"/>
                  <a:pt x="3265" y="28515"/>
                </a:cubicBezTo>
                <a:cubicBezTo>
                  <a:pt x="3285" y="28496"/>
                  <a:pt x="3313" y="28489"/>
                  <a:pt x="3346" y="28489"/>
                </a:cubicBezTo>
                <a:cubicBezTo>
                  <a:pt x="3409" y="28489"/>
                  <a:pt x="3487" y="28512"/>
                  <a:pt x="3547" y="28512"/>
                </a:cubicBezTo>
                <a:cubicBezTo>
                  <a:pt x="3600" y="28512"/>
                  <a:pt x="3638" y="28494"/>
                  <a:pt x="3638" y="28426"/>
                </a:cubicBezTo>
                <a:cubicBezTo>
                  <a:pt x="3638" y="28426"/>
                  <a:pt x="3638" y="28515"/>
                  <a:pt x="3727" y="28515"/>
                </a:cubicBezTo>
                <a:lnTo>
                  <a:pt x="3914" y="28329"/>
                </a:lnTo>
                <a:lnTo>
                  <a:pt x="3914" y="28329"/>
                </a:lnTo>
                <a:cubicBezTo>
                  <a:pt x="3879" y="28438"/>
                  <a:pt x="3886" y="28463"/>
                  <a:pt x="3907" y="28463"/>
                </a:cubicBezTo>
                <a:cubicBezTo>
                  <a:pt x="3925" y="28463"/>
                  <a:pt x="3952" y="28446"/>
                  <a:pt x="3974" y="28446"/>
                </a:cubicBezTo>
                <a:cubicBezTo>
                  <a:pt x="3995" y="28446"/>
                  <a:pt x="4011" y="28460"/>
                  <a:pt x="4011" y="28515"/>
                </a:cubicBezTo>
                <a:cubicBezTo>
                  <a:pt x="4011" y="28515"/>
                  <a:pt x="4011" y="28426"/>
                  <a:pt x="4100" y="28426"/>
                </a:cubicBezTo>
                <a:cubicBezTo>
                  <a:pt x="4100" y="28426"/>
                  <a:pt x="4100" y="28515"/>
                  <a:pt x="4197" y="28515"/>
                </a:cubicBezTo>
                <a:cubicBezTo>
                  <a:pt x="4262" y="28503"/>
                  <a:pt x="4324" y="28497"/>
                  <a:pt x="4386" y="28497"/>
                </a:cubicBezTo>
                <a:cubicBezTo>
                  <a:pt x="4765" y="28497"/>
                  <a:pt x="5098" y="28701"/>
                  <a:pt x="5502" y="28701"/>
                </a:cubicBezTo>
                <a:cubicBezTo>
                  <a:pt x="5405" y="28612"/>
                  <a:pt x="5315" y="28612"/>
                  <a:pt x="5218" y="28515"/>
                </a:cubicBezTo>
                <a:cubicBezTo>
                  <a:pt x="5237" y="28498"/>
                  <a:pt x="5256" y="28491"/>
                  <a:pt x="5273" y="28491"/>
                </a:cubicBezTo>
                <a:cubicBezTo>
                  <a:pt x="5288" y="28491"/>
                  <a:pt x="5302" y="28496"/>
                  <a:pt x="5315" y="28503"/>
                </a:cubicBezTo>
                <a:lnTo>
                  <a:pt x="5315" y="28503"/>
                </a:lnTo>
                <a:cubicBezTo>
                  <a:pt x="5315" y="28425"/>
                  <a:pt x="5311" y="28421"/>
                  <a:pt x="5218" y="28329"/>
                </a:cubicBezTo>
                <a:cubicBezTo>
                  <a:pt x="5120" y="28429"/>
                  <a:pt x="5021" y="28459"/>
                  <a:pt x="4918" y="28459"/>
                </a:cubicBezTo>
                <a:cubicBezTo>
                  <a:pt x="4776" y="28459"/>
                  <a:pt x="4626" y="28404"/>
                  <a:pt x="4458" y="28404"/>
                </a:cubicBezTo>
                <a:cubicBezTo>
                  <a:pt x="4403" y="28404"/>
                  <a:pt x="4346" y="28410"/>
                  <a:pt x="4287" y="28426"/>
                </a:cubicBezTo>
                <a:cubicBezTo>
                  <a:pt x="4287" y="28346"/>
                  <a:pt x="4270" y="28317"/>
                  <a:pt x="4252" y="28317"/>
                </a:cubicBezTo>
                <a:cubicBezTo>
                  <a:pt x="4227" y="28317"/>
                  <a:pt x="4197" y="28370"/>
                  <a:pt x="4197" y="28426"/>
                </a:cubicBezTo>
                <a:cubicBezTo>
                  <a:pt x="4197" y="28329"/>
                  <a:pt x="4197" y="28239"/>
                  <a:pt x="4100" y="28239"/>
                </a:cubicBezTo>
                <a:cubicBezTo>
                  <a:pt x="4011" y="28239"/>
                  <a:pt x="4011" y="28142"/>
                  <a:pt x="4011" y="28053"/>
                </a:cubicBezTo>
                <a:lnTo>
                  <a:pt x="4011" y="27866"/>
                </a:lnTo>
                <a:cubicBezTo>
                  <a:pt x="3987" y="27935"/>
                  <a:pt x="3963" y="27958"/>
                  <a:pt x="3938" y="27958"/>
                </a:cubicBezTo>
                <a:cubicBezTo>
                  <a:pt x="3888" y="27958"/>
                  <a:pt x="3833" y="27864"/>
                  <a:pt x="3761" y="27864"/>
                </a:cubicBezTo>
                <a:cubicBezTo>
                  <a:pt x="3725" y="27864"/>
                  <a:pt x="3684" y="27887"/>
                  <a:pt x="3638" y="27956"/>
                </a:cubicBezTo>
                <a:cubicBezTo>
                  <a:pt x="3727" y="27956"/>
                  <a:pt x="3824" y="28053"/>
                  <a:pt x="3914" y="28053"/>
                </a:cubicBezTo>
                <a:cubicBezTo>
                  <a:pt x="3914" y="28142"/>
                  <a:pt x="3824" y="28239"/>
                  <a:pt x="3914" y="28239"/>
                </a:cubicBezTo>
                <a:lnTo>
                  <a:pt x="3914" y="28142"/>
                </a:lnTo>
                <a:cubicBezTo>
                  <a:pt x="3914" y="28181"/>
                  <a:pt x="3929" y="28218"/>
                  <a:pt x="3953" y="28244"/>
                </a:cubicBezTo>
                <a:lnTo>
                  <a:pt x="3953" y="28244"/>
                </a:lnTo>
                <a:cubicBezTo>
                  <a:pt x="3940" y="28241"/>
                  <a:pt x="3927" y="28239"/>
                  <a:pt x="3914" y="28239"/>
                </a:cubicBezTo>
                <a:lnTo>
                  <a:pt x="3727" y="28239"/>
                </a:lnTo>
                <a:cubicBezTo>
                  <a:pt x="3694" y="28170"/>
                  <a:pt x="3634" y="28152"/>
                  <a:pt x="3567" y="28152"/>
                </a:cubicBezTo>
                <a:cubicBezTo>
                  <a:pt x="3497" y="28152"/>
                  <a:pt x="3418" y="28172"/>
                  <a:pt x="3355" y="28172"/>
                </a:cubicBezTo>
                <a:cubicBezTo>
                  <a:pt x="3318" y="28172"/>
                  <a:pt x="3286" y="28165"/>
                  <a:pt x="3265" y="28142"/>
                </a:cubicBezTo>
                <a:lnTo>
                  <a:pt x="3265" y="28239"/>
                </a:lnTo>
                <a:lnTo>
                  <a:pt x="3168" y="28239"/>
                </a:lnTo>
                <a:cubicBezTo>
                  <a:pt x="3079" y="28053"/>
                  <a:pt x="2893" y="28142"/>
                  <a:pt x="2706" y="28053"/>
                </a:cubicBezTo>
                <a:cubicBezTo>
                  <a:pt x="2609" y="28053"/>
                  <a:pt x="2609" y="28053"/>
                  <a:pt x="2520" y="28142"/>
                </a:cubicBezTo>
                <a:cubicBezTo>
                  <a:pt x="2520" y="28053"/>
                  <a:pt x="2423" y="28053"/>
                  <a:pt x="2333" y="28053"/>
                </a:cubicBezTo>
                <a:cubicBezTo>
                  <a:pt x="2333" y="28053"/>
                  <a:pt x="2333" y="28142"/>
                  <a:pt x="2236" y="28142"/>
                </a:cubicBezTo>
                <a:cubicBezTo>
                  <a:pt x="2236" y="27866"/>
                  <a:pt x="2147" y="27680"/>
                  <a:pt x="2236" y="27583"/>
                </a:cubicBezTo>
                <a:cubicBezTo>
                  <a:pt x="2236" y="27494"/>
                  <a:pt x="2147" y="27494"/>
                  <a:pt x="2050" y="27397"/>
                </a:cubicBezTo>
                <a:lnTo>
                  <a:pt x="2050" y="27397"/>
                </a:lnTo>
                <a:cubicBezTo>
                  <a:pt x="2050" y="27506"/>
                  <a:pt x="2065" y="27531"/>
                  <a:pt x="2082" y="27531"/>
                </a:cubicBezTo>
                <a:cubicBezTo>
                  <a:pt x="2097" y="27531"/>
                  <a:pt x="2114" y="27514"/>
                  <a:pt x="2127" y="27514"/>
                </a:cubicBezTo>
                <a:cubicBezTo>
                  <a:pt x="2139" y="27514"/>
                  <a:pt x="2147" y="27528"/>
                  <a:pt x="2147" y="27583"/>
                </a:cubicBezTo>
                <a:lnTo>
                  <a:pt x="2147" y="27956"/>
                </a:lnTo>
                <a:cubicBezTo>
                  <a:pt x="2147" y="27956"/>
                  <a:pt x="2104" y="27916"/>
                  <a:pt x="2075" y="27916"/>
                </a:cubicBezTo>
                <a:cubicBezTo>
                  <a:pt x="2061" y="27916"/>
                  <a:pt x="2050" y="27926"/>
                  <a:pt x="2050" y="27956"/>
                </a:cubicBezTo>
                <a:lnTo>
                  <a:pt x="2050" y="27680"/>
                </a:lnTo>
                <a:cubicBezTo>
                  <a:pt x="1942" y="27732"/>
                  <a:pt x="1896" y="27787"/>
                  <a:pt x="1860" y="27787"/>
                </a:cubicBezTo>
                <a:cubicBezTo>
                  <a:pt x="1834" y="27787"/>
                  <a:pt x="1812" y="27758"/>
                  <a:pt x="1774" y="27680"/>
                </a:cubicBezTo>
                <a:lnTo>
                  <a:pt x="1774" y="27680"/>
                </a:lnTo>
                <a:cubicBezTo>
                  <a:pt x="1774" y="27886"/>
                  <a:pt x="1774" y="27992"/>
                  <a:pt x="1812" y="27992"/>
                </a:cubicBezTo>
                <a:cubicBezTo>
                  <a:pt x="1824" y="27992"/>
                  <a:pt x="1841" y="27980"/>
                  <a:pt x="1864" y="27956"/>
                </a:cubicBezTo>
                <a:lnTo>
                  <a:pt x="1864" y="27866"/>
                </a:lnTo>
                <a:cubicBezTo>
                  <a:pt x="1941" y="27866"/>
                  <a:pt x="1957" y="28105"/>
                  <a:pt x="2006" y="28105"/>
                </a:cubicBezTo>
                <a:cubicBezTo>
                  <a:pt x="2018" y="28105"/>
                  <a:pt x="2032" y="28090"/>
                  <a:pt x="2050" y="28053"/>
                </a:cubicBezTo>
                <a:lnTo>
                  <a:pt x="2050" y="28329"/>
                </a:lnTo>
                <a:cubicBezTo>
                  <a:pt x="2050" y="28329"/>
                  <a:pt x="2147" y="28329"/>
                  <a:pt x="2147" y="28426"/>
                </a:cubicBezTo>
                <a:cubicBezTo>
                  <a:pt x="2082" y="28426"/>
                  <a:pt x="2021" y="28465"/>
                  <a:pt x="1987" y="28465"/>
                </a:cubicBezTo>
                <a:cubicBezTo>
                  <a:pt x="1971" y="28465"/>
                  <a:pt x="1961" y="28455"/>
                  <a:pt x="1961" y="28426"/>
                </a:cubicBezTo>
                <a:cubicBezTo>
                  <a:pt x="2020" y="28426"/>
                  <a:pt x="2040" y="28382"/>
                  <a:pt x="2047" y="28382"/>
                </a:cubicBezTo>
                <a:cubicBezTo>
                  <a:pt x="2050" y="28382"/>
                  <a:pt x="2050" y="28393"/>
                  <a:pt x="2050" y="28425"/>
                </a:cubicBezTo>
                <a:lnTo>
                  <a:pt x="2050" y="28425"/>
                </a:lnTo>
                <a:cubicBezTo>
                  <a:pt x="2050" y="28328"/>
                  <a:pt x="2050" y="28239"/>
                  <a:pt x="1961" y="28239"/>
                </a:cubicBezTo>
                <a:cubicBezTo>
                  <a:pt x="1961" y="28239"/>
                  <a:pt x="2050" y="28239"/>
                  <a:pt x="1961" y="28329"/>
                </a:cubicBezTo>
                <a:cubicBezTo>
                  <a:pt x="1961" y="28329"/>
                  <a:pt x="1774" y="28329"/>
                  <a:pt x="1774" y="28239"/>
                </a:cubicBezTo>
                <a:cubicBezTo>
                  <a:pt x="1677" y="28239"/>
                  <a:pt x="1588" y="28239"/>
                  <a:pt x="1491" y="28142"/>
                </a:cubicBezTo>
                <a:cubicBezTo>
                  <a:pt x="1491" y="28053"/>
                  <a:pt x="1588" y="28053"/>
                  <a:pt x="1588" y="28053"/>
                </a:cubicBezTo>
                <a:cubicBezTo>
                  <a:pt x="1402" y="27956"/>
                  <a:pt x="1215" y="27770"/>
                  <a:pt x="1118" y="27397"/>
                </a:cubicBezTo>
                <a:cubicBezTo>
                  <a:pt x="1167" y="27352"/>
                  <a:pt x="1191" y="27352"/>
                  <a:pt x="1203" y="27352"/>
                </a:cubicBezTo>
                <a:cubicBezTo>
                  <a:pt x="1215" y="27352"/>
                  <a:pt x="1215" y="27352"/>
                  <a:pt x="1215" y="27307"/>
                </a:cubicBezTo>
                <a:cubicBezTo>
                  <a:pt x="1199" y="27276"/>
                  <a:pt x="1185" y="27263"/>
                  <a:pt x="1173" y="27263"/>
                </a:cubicBezTo>
                <a:cubicBezTo>
                  <a:pt x="1122" y="27263"/>
                  <a:pt x="1106" y="27505"/>
                  <a:pt x="1051" y="27505"/>
                </a:cubicBezTo>
                <a:cubicBezTo>
                  <a:pt x="1044" y="27505"/>
                  <a:pt x="1037" y="27502"/>
                  <a:pt x="1029" y="27494"/>
                </a:cubicBezTo>
                <a:lnTo>
                  <a:pt x="1029" y="27494"/>
                </a:lnTo>
                <a:cubicBezTo>
                  <a:pt x="1029" y="27770"/>
                  <a:pt x="1118" y="27583"/>
                  <a:pt x="1118" y="27866"/>
                </a:cubicBezTo>
                <a:cubicBezTo>
                  <a:pt x="1029" y="27866"/>
                  <a:pt x="932" y="27956"/>
                  <a:pt x="842" y="27956"/>
                </a:cubicBezTo>
                <a:cubicBezTo>
                  <a:pt x="745" y="27956"/>
                  <a:pt x="745" y="27866"/>
                  <a:pt x="656" y="27866"/>
                </a:cubicBezTo>
                <a:lnTo>
                  <a:pt x="745" y="27866"/>
                </a:lnTo>
                <a:cubicBezTo>
                  <a:pt x="656" y="27866"/>
                  <a:pt x="656" y="27866"/>
                  <a:pt x="656" y="27770"/>
                </a:cubicBezTo>
                <a:lnTo>
                  <a:pt x="656" y="27583"/>
                </a:lnTo>
                <a:cubicBezTo>
                  <a:pt x="720" y="27652"/>
                  <a:pt x="787" y="27717"/>
                  <a:pt x="820" y="27717"/>
                </a:cubicBezTo>
                <a:cubicBezTo>
                  <a:pt x="834" y="27717"/>
                  <a:pt x="842" y="27706"/>
                  <a:pt x="842" y="27680"/>
                </a:cubicBezTo>
                <a:cubicBezTo>
                  <a:pt x="906" y="27413"/>
                  <a:pt x="1070" y="27192"/>
                  <a:pt x="1226" y="27192"/>
                </a:cubicBezTo>
                <a:cubicBezTo>
                  <a:pt x="1288" y="27192"/>
                  <a:pt x="1349" y="27227"/>
                  <a:pt x="1402" y="27307"/>
                </a:cubicBezTo>
                <a:cubicBezTo>
                  <a:pt x="1402" y="27183"/>
                  <a:pt x="1422" y="27142"/>
                  <a:pt x="1453" y="27142"/>
                </a:cubicBezTo>
                <a:cubicBezTo>
                  <a:pt x="1511" y="27142"/>
                  <a:pt x="1606" y="27288"/>
                  <a:pt x="1666" y="27306"/>
                </a:cubicBezTo>
                <a:lnTo>
                  <a:pt x="1666" y="27306"/>
                </a:lnTo>
                <a:cubicBezTo>
                  <a:pt x="1596" y="27282"/>
                  <a:pt x="1677" y="27024"/>
                  <a:pt x="1677" y="27024"/>
                </a:cubicBezTo>
                <a:cubicBezTo>
                  <a:pt x="1677" y="27188"/>
                  <a:pt x="1732" y="27263"/>
                  <a:pt x="1786" y="27263"/>
                </a:cubicBezTo>
                <a:cubicBezTo>
                  <a:pt x="1853" y="27263"/>
                  <a:pt x="1918" y="27143"/>
                  <a:pt x="1864" y="26935"/>
                </a:cubicBezTo>
                <a:lnTo>
                  <a:pt x="1864" y="26935"/>
                </a:lnTo>
                <a:cubicBezTo>
                  <a:pt x="1961" y="27024"/>
                  <a:pt x="1961" y="27121"/>
                  <a:pt x="1961" y="27210"/>
                </a:cubicBezTo>
                <a:cubicBezTo>
                  <a:pt x="1961" y="27121"/>
                  <a:pt x="2050" y="27024"/>
                  <a:pt x="2050" y="26935"/>
                </a:cubicBezTo>
                <a:lnTo>
                  <a:pt x="2893" y="26935"/>
                </a:lnTo>
                <a:lnTo>
                  <a:pt x="2893" y="27024"/>
                </a:lnTo>
                <a:cubicBezTo>
                  <a:pt x="2893" y="27024"/>
                  <a:pt x="2893" y="26935"/>
                  <a:pt x="2982" y="26935"/>
                </a:cubicBezTo>
                <a:lnTo>
                  <a:pt x="3079" y="27121"/>
                </a:lnTo>
                <a:cubicBezTo>
                  <a:pt x="3079" y="27024"/>
                  <a:pt x="3168" y="26935"/>
                  <a:pt x="3168" y="26935"/>
                </a:cubicBezTo>
                <a:cubicBezTo>
                  <a:pt x="3265" y="26935"/>
                  <a:pt x="3452" y="26935"/>
                  <a:pt x="3541" y="26838"/>
                </a:cubicBezTo>
                <a:lnTo>
                  <a:pt x="3541" y="26935"/>
                </a:lnTo>
                <a:lnTo>
                  <a:pt x="3638" y="26838"/>
                </a:lnTo>
                <a:cubicBezTo>
                  <a:pt x="3693" y="26723"/>
                  <a:pt x="3714" y="26645"/>
                  <a:pt x="3745" y="26645"/>
                </a:cubicBezTo>
                <a:cubicBezTo>
                  <a:pt x="3764" y="26645"/>
                  <a:pt x="3787" y="26676"/>
                  <a:pt x="3824" y="26748"/>
                </a:cubicBezTo>
                <a:cubicBezTo>
                  <a:pt x="3824" y="26599"/>
                  <a:pt x="3794" y="26569"/>
                  <a:pt x="3758" y="26569"/>
                </a:cubicBezTo>
                <a:cubicBezTo>
                  <a:pt x="3735" y="26569"/>
                  <a:pt x="3709" y="26581"/>
                  <a:pt x="3687" y="26581"/>
                </a:cubicBezTo>
                <a:cubicBezTo>
                  <a:pt x="3659" y="26581"/>
                  <a:pt x="3638" y="26561"/>
                  <a:pt x="3638" y="26465"/>
                </a:cubicBezTo>
                <a:cubicBezTo>
                  <a:pt x="3671" y="26396"/>
                  <a:pt x="3717" y="26378"/>
                  <a:pt x="3767" y="26378"/>
                </a:cubicBezTo>
                <a:cubicBezTo>
                  <a:pt x="3823" y="26378"/>
                  <a:pt x="3884" y="26401"/>
                  <a:pt x="3937" y="26401"/>
                </a:cubicBezTo>
                <a:cubicBezTo>
                  <a:pt x="3964" y="26401"/>
                  <a:pt x="3990" y="26395"/>
                  <a:pt x="4011" y="26375"/>
                </a:cubicBezTo>
                <a:cubicBezTo>
                  <a:pt x="4011" y="26562"/>
                  <a:pt x="4100" y="26651"/>
                  <a:pt x="4100" y="26935"/>
                </a:cubicBezTo>
                <a:cubicBezTo>
                  <a:pt x="4197" y="26838"/>
                  <a:pt x="4197" y="26651"/>
                  <a:pt x="4197" y="26562"/>
                </a:cubicBezTo>
                <a:lnTo>
                  <a:pt x="4100" y="26465"/>
                </a:lnTo>
                <a:cubicBezTo>
                  <a:pt x="4170" y="26362"/>
                  <a:pt x="4240" y="26310"/>
                  <a:pt x="4300" y="26310"/>
                </a:cubicBezTo>
                <a:cubicBezTo>
                  <a:pt x="4400" y="26310"/>
                  <a:pt x="4473" y="26455"/>
                  <a:pt x="4473" y="26748"/>
                </a:cubicBezTo>
                <a:cubicBezTo>
                  <a:pt x="4464" y="26739"/>
                  <a:pt x="4457" y="26735"/>
                  <a:pt x="4450" y="26735"/>
                </a:cubicBezTo>
                <a:cubicBezTo>
                  <a:pt x="4411" y="26735"/>
                  <a:pt x="4395" y="26867"/>
                  <a:pt x="4388" y="26957"/>
                </a:cubicBezTo>
                <a:lnTo>
                  <a:pt x="4388" y="26957"/>
                </a:lnTo>
                <a:cubicBezTo>
                  <a:pt x="4417" y="26762"/>
                  <a:pt x="4578" y="26812"/>
                  <a:pt x="4659" y="26562"/>
                </a:cubicBezTo>
                <a:cubicBezTo>
                  <a:pt x="4646" y="26547"/>
                  <a:pt x="4635" y="26541"/>
                  <a:pt x="4624" y="26541"/>
                </a:cubicBezTo>
                <a:cubicBezTo>
                  <a:pt x="4578" y="26541"/>
                  <a:pt x="4561" y="26672"/>
                  <a:pt x="4511" y="26672"/>
                </a:cubicBezTo>
                <a:cubicBezTo>
                  <a:pt x="4500" y="26672"/>
                  <a:pt x="4487" y="26666"/>
                  <a:pt x="4473" y="26651"/>
                </a:cubicBezTo>
                <a:cubicBezTo>
                  <a:pt x="4473" y="26465"/>
                  <a:pt x="4473" y="26375"/>
                  <a:pt x="4383" y="26279"/>
                </a:cubicBezTo>
                <a:cubicBezTo>
                  <a:pt x="4570" y="26279"/>
                  <a:pt x="4659" y="26279"/>
                  <a:pt x="4756" y="26189"/>
                </a:cubicBezTo>
                <a:lnTo>
                  <a:pt x="4756" y="26189"/>
                </a:lnTo>
                <a:cubicBezTo>
                  <a:pt x="4756" y="26279"/>
                  <a:pt x="4659" y="26279"/>
                  <a:pt x="4756" y="26465"/>
                </a:cubicBezTo>
                <a:cubicBezTo>
                  <a:pt x="4767" y="26476"/>
                  <a:pt x="4774" y="26481"/>
                  <a:pt x="4781" y="26481"/>
                </a:cubicBezTo>
                <a:cubicBezTo>
                  <a:pt x="4827" y="26481"/>
                  <a:pt x="4767" y="26189"/>
                  <a:pt x="4846" y="26189"/>
                </a:cubicBezTo>
                <a:cubicBezTo>
                  <a:pt x="4846" y="26279"/>
                  <a:pt x="4943" y="26279"/>
                  <a:pt x="4943" y="26465"/>
                </a:cubicBezTo>
                <a:cubicBezTo>
                  <a:pt x="5036" y="26234"/>
                  <a:pt x="5129" y="26187"/>
                  <a:pt x="5245" y="26187"/>
                </a:cubicBezTo>
                <a:cubicBezTo>
                  <a:pt x="5324" y="26187"/>
                  <a:pt x="5414" y="26209"/>
                  <a:pt x="5521" y="26209"/>
                </a:cubicBezTo>
                <a:cubicBezTo>
                  <a:pt x="5572" y="26209"/>
                  <a:pt x="5628" y="26204"/>
                  <a:pt x="5688" y="26189"/>
                </a:cubicBezTo>
                <a:cubicBezTo>
                  <a:pt x="5688" y="26051"/>
                  <a:pt x="5663" y="26015"/>
                  <a:pt x="5631" y="26015"/>
                </a:cubicBezTo>
                <a:cubicBezTo>
                  <a:pt x="5596" y="26015"/>
                  <a:pt x="5552" y="26058"/>
                  <a:pt x="5526" y="26058"/>
                </a:cubicBezTo>
                <a:cubicBezTo>
                  <a:pt x="5511" y="26058"/>
                  <a:pt x="5502" y="26045"/>
                  <a:pt x="5502" y="26003"/>
                </a:cubicBezTo>
                <a:cubicBezTo>
                  <a:pt x="5764" y="25557"/>
                  <a:pt x="6032" y="25622"/>
                  <a:pt x="6378" y="25310"/>
                </a:cubicBezTo>
                <a:lnTo>
                  <a:pt x="6378" y="25310"/>
                </a:lnTo>
                <a:cubicBezTo>
                  <a:pt x="6337" y="25353"/>
                  <a:pt x="6337" y="25371"/>
                  <a:pt x="6337" y="25444"/>
                </a:cubicBezTo>
                <a:cubicBezTo>
                  <a:pt x="6400" y="25348"/>
                  <a:pt x="6452" y="25327"/>
                  <a:pt x="6495" y="25327"/>
                </a:cubicBezTo>
                <a:cubicBezTo>
                  <a:pt x="6527" y="25327"/>
                  <a:pt x="6554" y="25339"/>
                  <a:pt x="6574" y="25339"/>
                </a:cubicBezTo>
                <a:cubicBezTo>
                  <a:pt x="6604" y="25339"/>
                  <a:pt x="6620" y="25310"/>
                  <a:pt x="6620" y="25160"/>
                </a:cubicBezTo>
                <a:cubicBezTo>
                  <a:pt x="7082" y="25533"/>
                  <a:pt x="7925" y="25257"/>
                  <a:pt x="8297" y="25630"/>
                </a:cubicBezTo>
                <a:cubicBezTo>
                  <a:pt x="8414" y="25630"/>
                  <a:pt x="8566" y="25445"/>
                  <a:pt x="8687" y="25445"/>
                </a:cubicBezTo>
                <a:cubicBezTo>
                  <a:pt x="8759" y="25445"/>
                  <a:pt x="8820" y="25511"/>
                  <a:pt x="8856" y="25719"/>
                </a:cubicBezTo>
                <a:cubicBezTo>
                  <a:pt x="8892" y="25571"/>
                  <a:pt x="8958" y="25541"/>
                  <a:pt x="9031" y="25541"/>
                </a:cubicBezTo>
                <a:cubicBezTo>
                  <a:pt x="9081" y="25541"/>
                  <a:pt x="9134" y="25555"/>
                  <a:pt x="9181" y="25555"/>
                </a:cubicBezTo>
                <a:cubicBezTo>
                  <a:pt x="9239" y="25555"/>
                  <a:pt x="9289" y="25534"/>
                  <a:pt x="9319" y="25444"/>
                </a:cubicBezTo>
                <a:lnTo>
                  <a:pt x="9319" y="25257"/>
                </a:lnTo>
                <a:cubicBezTo>
                  <a:pt x="9415" y="25334"/>
                  <a:pt x="9500" y="25363"/>
                  <a:pt x="9577" y="25363"/>
                </a:cubicBezTo>
                <a:cubicBezTo>
                  <a:pt x="9833" y="25363"/>
                  <a:pt x="10012" y="25040"/>
                  <a:pt x="10288" y="25040"/>
                </a:cubicBezTo>
                <a:cubicBezTo>
                  <a:pt x="10335" y="25040"/>
                  <a:pt x="10384" y="25050"/>
                  <a:pt x="10437" y="25071"/>
                </a:cubicBezTo>
                <a:cubicBezTo>
                  <a:pt x="10437" y="24918"/>
                  <a:pt x="10390" y="24906"/>
                  <a:pt x="10335" y="24906"/>
                </a:cubicBezTo>
                <a:cubicBezTo>
                  <a:pt x="10325" y="24906"/>
                  <a:pt x="10314" y="24906"/>
                  <a:pt x="10304" y="24906"/>
                </a:cubicBezTo>
                <a:cubicBezTo>
                  <a:pt x="10233" y="24906"/>
                  <a:pt x="10161" y="24887"/>
                  <a:pt x="10161" y="24601"/>
                </a:cubicBezTo>
                <a:cubicBezTo>
                  <a:pt x="9917" y="24601"/>
                  <a:pt x="9883" y="24397"/>
                  <a:pt x="9703" y="24397"/>
                </a:cubicBezTo>
                <a:cubicBezTo>
                  <a:pt x="9674" y="24397"/>
                  <a:pt x="9640" y="24402"/>
                  <a:pt x="9602" y="24415"/>
                </a:cubicBezTo>
                <a:cubicBezTo>
                  <a:pt x="9602" y="24370"/>
                  <a:pt x="9624" y="24370"/>
                  <a:pt x="9647" y="24370"/>
                </a:cubicBezTo>
                <a:cubicBezTo>
                  <a:pt x="9669" y="24370"/>
                  <a:pt x="9691" y="24370"/>
                  <a:pt x="9691" y="24325"/>
                </a:cubicBezTo>
                <a:cubicBezTo>
                  <a:pt x="9691" y="24325"/>
                  <a:pt x="9602" y="24325"/>
                  <a:pt x="9602" y="24228"/>
                </a:cubicBezTo>
                <a:cubicBezTo>
                  <a:pt x="9788" y="24228"/>
                  <a:pt x="9788" y="24228"/>
                  <a:pt x="9878" y="23953"/>
                </a:cubicBezTo>
                <a:lnTo>
                  <a:pt x="9878" y="23953"/>
                </a:lnTo>
                <a:cubicBezTo>
                  <a:pt x="9785" y="23997"/>
                  <a:pt x="9669" y="24044"/>
                  <a:pt x="9553" y="24044"/>
                </a:cubicBezTo>
                <a:cubicBezTo>
                  <a:pt x="9438" y="24044"/>
                  <a:pt x="9322" y="23997"/>
                  <a:pt x="9229" y="23856"/>
                </a:cubicBezTo>
                <a:cubicBezTo>
                  <a:pt x="9264" y="23748"/>
                  <a:pt x="9328" y="23725"/>
                  <a:pt x="9399" y="23725"/>
                </a:cubicBezTo>
                <a:cubicBezTo>
                  <a:pt x="9455" y="23725"/>
                  <a:pt x="9516" y="23740"/>
                  <a:pt x="9569" y="23740"/>
                </a:cubicBezTo>
                <a:cubicBezTo>
                  <a:pt x="9620" y="23740"/>
                  <a:pt x="9664" y="23725"/>
                  <a:pt x="9691" y="23669"/>
                </a:cubicBezTo>
                <a:cubicBezTo>
                  <a:pt x="9505" y="23580"/>
                  <a:pt x="9319" y="23394"/>
                  <a:pt x="9132" y="23394"/>
                </a:cubicBezTo>
                <a:cubicBezTo>
                  <a:pt x="9229" y="23110"/>
                  <a:pt x="9043" y="23297"/>
                  <a:pt x="9132" y="23021"/>
                </a:cubicBezTo>
                <a:lnTo>
                  <a:pt x="9229" y="22924"/>
                </a:lnTo>
                <a:lnTo>
                  <a:pt x="9319" y="23021"/>
                </a:lnTo>
                <a:lnTo>
                  <a:pt x="9319" y="23110"/>
                </a:lnTo>
                <a:cubicBezTo>
                  <a:pt x="9319" y="23021"/>
                  <a:pt x="9319" y="23021"/>
                  <a:pt x="9416" y="22924"/>
                </a:cubicBezTo>
                <a:cubicBezTo>
                  <a:pt x="9416" y="22924"/>
                  <a:pt x="9319" y="22924"/>
                  <a:pt x="9319" y="22834"/>
                </a:cubicBezTo>
                <a:lnTo>
                  <a:pt x="9319" y="22737"/>
                </a:lnTo>
                <a:cubicBezTo>
                  <a:pt x="9351" y="22770"/>
                  <a:pt x="9372" y="22781"/>
                  <a:pt x="9390" y="22781"/>
                </a:cubicBezTo>
                <a:cubicBezTo>
                  <a:pt x="9425" y="22781"/>
                  <a:pt x="9445" y="22737"/>
                  <a:pt x="9505" y="22737"/>
                </a:cubicBezTo>
                <a:cubicBezTo>
                  <a:pt x="9505" y="22834"/>
                  <a:pt x="9416" y="22924"/>
                  <a:pt x="9505" y="23021"/>
                </a:cubicBezTo>
                <a:cubicBezTo>
                  <a:pt x="9572" y="22892"/>
                  <a:pt x="9681" y="22675"/>
                  <a:pt x="9772" y="22675"/>
                </a:cubicBezTo>
                <a:cubicBezTo>
                  <a:pt x="9813" y="22675"/>
                  <a:pt x="9850" y="22719"/>
                  <a:pt x="9878" y="22834"/>
                </a:cubicBezTo>
                <a:lnTo>
                  <a:pt x="9878" y="22551"/>
                </a:lnTo>
                <a:cubicBezTo>
                  <a:pt x="9878" y="22551"/>
                  <a:pt x="9975" y="22551"/>
                  <a:pt x="9975" y="22462"/>
                </a:cubicBezTo>
                <a:lnTo>
                  <a:pt x="9975" y="22737"/>
                </a:lnTo>
                <a:cubicBezTo>
                  <a:pt x="10161" y="22551"/>
                  <a:pt x="10250" y="22462"/>
                  <a:pt x="10347" y="22178"/>
                </a:cubicBezTo>
                <a:cubicBezTo>
                  <a:pt x="10392" y="22227"/>
                  <a:pt x="10485" y="22273"/>
                  <a:pt x="10579" y="22273"/>
                </a:cubicBezTo>
                <a:cubicBezTo>
                  <a:pt x="10672" y="22273"/>
                  <a:pt x="10765" y="22227"/>
                  <a:pt x="10810" y="22089"/>
                </a:cubicBezTo>
                <a:cubicBezTo>
                  <a:pt x="10786" y="22077"/>
                  <a:pt x="10763" y="22072"/>
                  <a:pt x="10740" y="22072"/>
                </a:cubicBezTo>
                <a:cubicBezTo>
                  <a:pt x="10653" y="22072"/>
                  <a:pt x="10569" y="22140"/>
                  <a:pt x="10497" y="22140"/>
                </a:cubicBezTo>
                <a:cubicBezTo>
                  <a:pt x="10436" y="22140"/>
                  <a:pt x="10384" y="22090"/>
                  <a:pt x="10347" y="21903"/>
                </a:cubicBezTo>
                <a:cubicBezTo>
                  <a:pt x="10099" y="21903"/>
                  <a:pt x="9850" y="21859"/>
                  <a:pt x="9628" y="21859"/>
                </a:cubicBezTo>
                <a:cubicBezTo>
                  <a:pt x="9517" y="21859"/>
                  <a:pt x="9413" y="21870"/>
                  <a:pt x="9319" y="21903"/>
                </a:cubicBezTo>
                <a:cubicBezTo>
                  <a:pt x="9300" y="21921"/>
                  <a:pt x="9274" y="21928"/>
                  <a:pt x="9243" y="21928"/>
                </a:cubicBezTo>
                <a:cubicBezTo>
                  <a:pt x="9155" y="21928"/>
                  <a:pt x="9028" y="21874"/>
                  <a:pt x="8939" y="21874"/>
                </a:cubicBezTo>
                <a:cubicBezTo>
                  <a:pt x="8905" y="21874"/>
                  <a:pt x="8876" y="21881"/>
                  <a:pt x="8856" y="21903"/>
                </a:cubicBezTo>
                <a:cubicBezTo>
                  <a:pt x="8808" y="21903"/>
                  <a:pt x="8737" y="21949"/>
                  <a:pt x="8667" y="21949"/>
                </a:cubicBezTo>
                <a:cubicBezTo>
                  <a:pt x="8597" y="21949"/>
                  <a:pt x="8528" y="21903"/>
                  <a:pt x="8484" y="21716"/>
                </a:cubicBezTo>
                <a:lnTo>
                  <a:pt x="8484" y="21716"/>
                </a:lnTo>
                <a:cubicBezTo>
                  <a:pt x="8508" y="21767"/>
                  <a:pt x="8533" y="21783"/>
                  <a:pt x="8558" y="21783"/>
                </a:cubicBezTo>
                <a:cubicBezTo>
                  <a:pt x="8600" y="21783"/>
                  <a:pt x="8643" y="21739"/>
                  <a:pt x="8685" y="21739"/>
                </a:cubicBezTo>
                <a:cubicBezTo>
                  <a:pt x="8710" y="21739"/>
                  <a:pt x="8735" y="21755"/>
                  <a:pt x="8760" y="21806"/>
                </a:cubicBezTo>
                <a:cubicBezTo>
                  <a:pt x="8760" y="21716"/>
                  <a:pt x="8670" y="21619"/>
                  <a:pt x="8760" y="21530"/>
                </a:cubicBezTo>
                <a:cubicBezTo>
                  <a:pt x="8928" y="21589"/>
                  <a:pt x="9099" y="21615"/>
                  <a:pt x="9273" y="21615"/>
                </a:cubicBezTo>
                <a:cubicBezTo>
                  <a:pt x="10338" y="21615"/>
                  <a:pt x="11497" y="20655"/>
                  <a:pt x="12613" y="20655"/>
                </a:cubicBezTo>
                <a:cubicBezTo>
                  <a:pt x="12728" y="20655"/>
                  <a:pt x="12843" y="20665"/>
                  <a:pt x="12957" y="20687"/>
                </a:cubicBezTo>
                <a:cubicBezTo>
                  <a:pt x="12957" y="20316"/>
                  <a:pt x="13071" y="20200"/>
                  <a:pt x="13198" y="20200"/>
                </a:cubicBezTo>
                <a:cubicBezTo>
                  <a:pt x="13326" y="20200"/>
                  <a:pt x="13467" y="20318"/>
                  <a:pt x="13516" y="20412"/>
                </a:cubicBezTo>
                <a:cubicBezTo>
                  <a:pt x="13550" y="20233"/>
                  <a:pt x="13598" y="20190"/>
                  <a:pt x="13644" y="20190"/>
                </a:cubicBezTo>
                <a:cubicBezTo>
                  <a:pt x="13687" y="20190"/>
                  <a:pt x="13728" y="20226"/>
                  <a:pt x="13756" y="20226"/>
                </a:cubicBezTo>
                <a:cubicBezTo>
                  <a:pt x="13778" y="20226"/>
                  <a:pt x="13792" y="20205"/>
                  <a:pt x="13792" y="20128"/>
                </a:cubicBezTo>
                <a:cubicBezTo>
                  <a:pt x="13702" y="19942"/>
                  <a:pt x="13516" y="20128"/>
                  <a:pt x="13516" y="19756"/>
                </a:cubicBezTo>
                <a:lnTo>
                  <a:pt x="13516" y="19383"/>
                </a:lnTo>
                <a:cubicBezTo>
                  <a:pt x="13564" y="19359"/>
                  <a:pt x="13609" y="19349"/>
                  <a:pt x="13651" y="19349"/>
                </a:cubicBezTo>
                <a:cubicBezTo>
                  <a:pt x="13860" y="19349"/>
                  <a:pt x="13998" y="19596"/>
                  <a:pt x="14087" y="19596"/>
                </a:cubicBezTo>
                <a:cubicBezTo>
                  <a:pt x="14118" y="19596"/>
                  <a:pt x="14144" y="19565"/>
                  <a:pt x="14164" y="19480"/>
                </a:cubicBezTo>
                <a:cubicBezTo>
                  <a:pt x="14081" y="19480"/>
                  <a:pt x="13916" y="19000"/>
                  <a:pt x="13667" y="19000"/>
                </a:cubicBezTo>
                <a:cubicBezTo>
                  <a:pt x="13647" y="19000"/>
                  <a:pt x="13626" y="19003"/>
                  <a:pt x="13605" y="19010"/>
                </a:cubicBezTo>
                <a:cubicBezTo>
                  <a:pt x="13683" y="18938"/>
                  <a:pt x="13698" y="18561"/>
                  <a:pt x="13651" y="18561"/>
                </a:cubicBezTo>
                <a:cubicBezTo>
                  <a:pt x="13639" y="18561"/>
                  <a:pt x="13624" y="18584"/>
                  <a:pt x="13605" y="18637"/>
                </a:cubicBezTo>
                <a:cubicBezTo>
                  <a:pt x="13654" y="18872"/>
                  <a:pt x="13631" y="18896"/>
                  <a:pt x="13585" y="18896"/>
                </a:cubicBezTo>
                <a:cubicBezTo>
                  <a:pt x="13573" y="18896"/>
                  <a:pt x="13559" y="18895"/>
                  <a:pt x="13544" y="18895"/>
                </a:cubicBezTo>
                <a:cubicBezTo>
                  <a:pt x="13503" y="18895"/>
                  <a:pt x="13455" y="18908"/>
                  <a:pt x="13419" y="19010"/>
                </a:cubicBezTo>
                <a:cubicBezTo>
                  <a:pt x="13329" y="19010"/>
                  <a:pt x="13329" y="18734"/>
                  <a:pt x="13329" y="18548"/>
                </a:cubicBezTo>
                <a:cubicBezTo>
                  <a:pt x="13419" y="18175"/>
                  <a:pt x="13605" y="18265"/>
                  <a:pt x="13702" y="17989"/>
                </a:cubicBezTo>
                <a:cubicBezTo>
                  <a:pt x="13702" y="17776"/>
                  <a:pt x="13647" y="17672"/>
                  <a:pt x="13582" y="17672"/>
                </a:cubicBezTo>
                <a:cubicBezTo>
                  <a:pt x="13560" y="17672"/>
                  <a:pt x="13538" y="17683"/>
                  <a:pt x="13516" y="17705"/>
                </a:cubicBezTo>
                <a:cubicBezTo>
                  <a:pt x="13410" y="17547"/>
                  <a:pt x="13275" y="17493"/>
                  <a:pt x="13125" y="17493"/>
                </a:cubicBezTo>
                <a:cubicBezTo>
                  <a:pt x="12805" y="17493"/>
                  <a:pt x="12417" y="17736"/>
                  <a:pt x="12102" y="17736"/>
                </a:cubicBezTo>
                <a:cubicBezTo>
                  <a:pt x="12041" y="17736"/>
                  <a:pt x="11982" y="17727"/>
                  <a:pt x="11928" y="17705"/>
                </a:cubicBezTo>
                <a:cubicBezTo>
                  <a:pt x="11928" y="17705"/>
                  <a:pt x="11928" y="17519"/>
                  <a:pt x="11838" y="17519"/>
                </a:cubicBezTo>
                <a:cubicBezTo>
                  <a:pt x="11720" y="17581"/>
                  <a:pt x="11526" y="17791"/>
                  <a:pt x="11327" y="17791"/>
                </a:cubicBezTo>
                <a:cubicBezTo>
                  <a:pt x="11214" y="17791"/>
                  <a:pt x="11099" y="17722"/>
                  <a:pt x="10996" y="17519"/>
                </a:cubicBezTo>
                <a:cubicBezTo>
                  <a:pt x="10934" y="17551"/>
                  <a:pt x="10883" y="17562"/>
                  <a:pt x="10835" y="17562"/>
                </a:cubicBezTo>
                <a:cubicBezTo>
                  <a:pt x="10739" y="17562"/>
                  <a:pt x="10658" y="17519"/>
                  <a:pt x="10534" y="17519"/>
                </a:cubicBezTo>
                <a:cubicBezTo>
                  <a:pt x="10534" y="17705"/>
                  <a:pt x="10437" y="17802"/>
                  <a:pt x="10347" y="17802"/>
                </a:cubicBezTo>
                <a:cubicBezTo>
                  <a:pt x="10437" y="17616"/>
                  <a:pt x="10347" y="17705"/>
                  <a:pt x="10347" y="17430"/>
                </a:cubicBezTo>
                <a:cubicBezTo>
                  <a:pt x="10437" y="17430"/>
                  <a:pt x="10534" y="17430"/>
                  <a:pt x="10534" y="17333"/>
                </a:cubicBezTo>
                <a:cubicBezTo>
                  <a:pt x="10534" y="17243"/>
                  <a:pt x="10437" y="17333"/>
                  <a:pt x="10437" y="17057"/>
                </a:cubicBezTo>
                <a:cubicBezTo>
                  <a:pt x="10623" y="17057"/>
                  <a:pt x="10720" y="16684"/>
                  <a:pt x="10810" y="16587"/>
                </a:cubicBezTo>
                <a:cubicBezTo>
                  <a:pt x="10810" y="16587"/>
                  <a:pt x="10810" y="16470"/>
                  <a:pt x="10765" y="16470"/>
                </a:cubicBezTo>
                <a:cubicBezTo>
                  <a:pt x="10753" y="16470"/>
                  <a:pt x="10739" y="16478"/>
                  <a:pt x="10720" y="16498"/>
                </a:cubicBezTo>
                <a:cubicBezTo>
                  <a:pt x="10623" y="16960"/>
                  <a:pt x="10347" y="16870"/>
                  <a:pt x="10250" y="17519"/>
                </a:cubicBezTo>
                <a:cubicBezTo>
                  <a:pt x="10161" y="17430"/>
                  <a:pt x="10161" y="17057"/>
                  <a:pt x="10161" y="16960"/>
                </a:cubicBezTo>
                <a:cubicBezTo>
                  <a:pt x="10087" y="16811"/>
                  <a:pt x="9997" y="16781"/>
                  <a:pt x="9904" y="16781"/>
                </a:cubicBezTo>
                <a:cubicBezTo>
                  <a:pt x="9841" y="16781"/>
                  <a:pt x="9776" y="16795"/>
                  <a:pt x="9713" y="16795"/>
                </a:cubicBezTo>
                <a:cubicBezTo>
                  <a:pt x="9638" y="16795"/>
                  <a:pt x="9566" y="16775"/>
                  <a:pt x="9505" y="16684"/>
                </a:cubicBezTo>
                <a:cubicBezTo>
                  <a:pt x="9505" y="16401"/>
                  <a:pt x="9602" y="16401"/>
                  <a:pt x="9602" y="16214"/>
                </a:cubicBezTo>
                <a:cubicBezTo>
                  <a:pt x="9416" y="16214"/>
                  <a:pt x="9602" y="16028"/>
                  <a:pt x="9602" y="15842"/>
                </a:cubicBezTo>
                <a:lnTo>
                  <a:pt x="9602" y="15842"/>
                </a:lnTo>
                <a:cubicBezTo>
                  <a:pt x="9505" y="16125"/>
                  <a:pt x="9229" y="16028"/>
                  <a:pt x="9043" y="16214"/>
                </a:cubicBezTo>
                <a:cubicBezTo>
                  <a:pt x="8609" y="15937"/>
                  <a:pt x="8145" y="15855"/>
                  <a:pt x="7670" y="15855"/>
                </a:cubicBezTo>
                <a:cubicBezTo>
                  <a:pt x="6974" y="15855"/>
                  <a:pt x="6257" y="16031"/>
                  <a:pt x="5582" y="16031"/>
                </a:cubicBezTo>
                <a:cubicBezTo>
                  <a:pt x="5329" y="16031"/>
                  <a:pt x="5083" y="16006"/>
                  <a:pt x="4846" y="15939"/>
                </a:cubicBezTo>
                <a:cubicBezTo>
                  <a:pt x="4473" y="16125"/>
                  <a:pt x="4100" y="16125"/>
                  <a:pt x="3824" y="16214"/>
                </a:cubicBezTo>
                <a:cubicBezTo>
                  <a:pt x="3688" y="16487"/>
                  <a:pt x="3500" y="16660"/>
                  <a:pt x="3335" y="16660"/>
                </a:cubicBezTo>
                <a:cubicBezTo>
                  <a:pt x="3275" y="16660"/>
                  <a:pt x="3218" y="16637"/>
                  <a:pt x="3168" y="16587"/>
                </a:cubicBezTo>
                <a:cubicBezTo>
                  <a:pt x="3168" y="16774"/>
                  <a:pt x="2796" y="16774"/>
                  <a:pt x="2609" y="16870"/>
                </a:cubicBezTo>
                <a:cubicBezTo>
                  <a:pt x="2706" y="16774"/>
                  <a:pt x="2609" y="16684"/>
                  <a:pt x="2609" y="16587"/>
                </a:cubicBezTo>
                <a:cubicBezTo>
                  <a:pt x="2673" y="16587"/>
                  <a:pt x="2737" y="16599"/>
                  <a:pt x="2793" y="16599"/>
                </a:cubicBezTo>
                <a:cubicBezTo>
                  <a:pt x="2901" y="16599"/>
                  <a:pt x="2982" y="16557"/>
                  <a:pt x="2982" y="16311"/>
                </a:cubicBezTo>
                <a:lnTo>
                  <a:pt x="3073" y="16396"/>
                </a:lnTo>
                <a:lnTo>
                  <a:pt x="3073" y="16396"/>
                </a:lnTo>
                <a:cubicBezTo>
                  <a:pt x="3082" y="16254"/>
                  <a:pt x="3050" y="16028"/>
                  <a:pt x="3168" y="16028"/>
                </a:cubicBezTo>
                <a:cubicBezTo>
                  <a:pt x="3168" y="16162"/>
                  <a:pt x="3192" y="16188"/>
                  <a:pt x="3219" y="16188"/>
                </a:cubicBezTo>
                <a:cubicBezTo>
                  <a:pt x="3236" y="16188"/>
                  <a:pt x="3254" y="16177"/>
                  <a:pt x="3268" y="16177"/>
                </a:cubicBezTo>
                <a:cubicBezTo>
                  <a:pt x="3292" y="16177"/>
                  <a:pt x="3302" y="16211"/>
                  <a:pt x="3265" y="16401"/>
                </a:cubicBezTo>
                <a:cubicBezTo>
                  <a:pt x="3250" y="16416"/>
                  <a:pt x="3237" y="16422"/>
                  <a:pt x="3226" y="16422"/>
                </a:cubicBezTo>
                <a:cubicBezTo>
                  <a:pt x="3193" y="16422"/>
                  <a:pt x="3179" y="16368"/>
                  <a:pt x="3173" y="16368"/>
                </a:cubicBezTo>
                <a:cubicBezTo>
                  <a:pt x="3168" y="16368"/>
                  <a:pt x="3168" y="16397"/>
                  <a:pt x="3168" y="16498"/>
                </a:cubicBezTo>
                <a:cubicBezTo>
                  <a:pt x="3355" y="16498"/>
                  <a:pt x="3638" y="16401"/>
                  <a:pt x="3727" y="16311"/>
                </a:cubicBezTo>
                <a:cubicBezTo>
                  <a:pt x="3702" y="16231"/>
                  <a:pt x="3669" y="16203"/>
                  <a:pt x="3632" y="16203"/>
                </a:cubicBezTo>
                <a:cubicBezTo>
                  <a:pt x="3553" y="16203"/>
                  <a:pt x="3459" y="16326"/>
                  <a:pt x="3390" y="16326"/>
                </a:cubicBezTo>
                <a:cubicBezTo>
                  <a:pt x="3378" y="16326"/>
                  <a:pt x="3366" y="16321"/>
                  <a:pt x="3355" y="16311"/>
                </a:cubicBezTo>
                <a:cubicBezTo>
                  <a:pt x="3355" y="16214"/>
                  <a:pt x="3355" y="16125"/>
                  <a:pt x="3265" y="15939"/>
                </a:cubicBezTo>
                <a:cubicBezTo>
                  <a:pt x="3168" y="15842"/>
                  <a:pt x="2982" y="16028"/>
                  <a:pt x="2893" y="15655"/>
                </a:cubicBezTo>
                <a:cubicBezTo>
                  <a:pt x="2954" y="15624"/>
                  <a:pt x="3006" y="15612"/>
                  <a:pt x="3050" y="15612"/>
                </a:cubicBezTo>
                <a:cubicBezTo>
                  <a:pt x="3270" y="15612"/>
                  <a:pt x="3296" y="15939"/>
                  <a:pt x="3452" y="15939"/>
                </a:cubicBezTo>
                <a:lnTo>
                  <a:pt x="3452" y="15842"/>
                </a:lnTo>
                <a:cubicBezTo>
                  <a:pt x="3545" y="15797"/>
                  <a:pt x="3614" y="15797"/>
                  <a:pt x="3683" y="15797"/>
                </a:cubicBezTo>
                <a:cubicBezTo>
                  <a:pt x="3752" y="15797"/>
                  <a:pt x="3821" y="15797"/>
                  <a:pt x="3914" y="15752"/>
                </a:cubicBezTo>
                <a:cubicBezTo>
                  <a:pt x="3914" y="15809"/>
                  <a:pt x="3990" y="16022"/>
                  <a:pt x="4045" y="16022"/>
                </a:cubicBezTo>
                <a:cubicBezTo>
                  <a:pt x="4076" y="16022"/>
                  <a:pt x="4100" y="15954"/>
                  <a:pt x="4100" y="15752"/>
                </a:cubicBezTo>
                <a:cubicBezTo>
                  <a:pt x="4071" y="15752"/>
                  <a:pt x="4041" y="15762"/>
                  <a:pt x="4011" y="15762"/>
                </a:cubicBezTo>
                <a:cubicBezTo>
                  <a:pt x="3949" y="15762"/>
                  <a:pt x="3885" y="15721"/>
                  <a:pt x="3824" y="15469"/>
                </a:cubicBezTo>
                <a:cubicBezTo>
                  <a:pt x="3810" y="15462"/>
                  <a:pt x="3796" y="15459"/>
                  <a:pt x="3782" y="15459"/>
                </a:cubicBezTo>
                <a:cubicBezTo>
                  <a:pt x="3649" y="15459"/>
                  <a:pt x="3518" y="15736"/>
                  <a:pt x="3425" y="15736"/>
                </a:cubicBezTo>
                <a:cubicBezTo>
                  <a:pt x="3398" y="15736"/>
                  <a:pt x="3375" y="15714"/>
                  <a:pt x="3355" y="15655"/>
                </a:cubicBezTo>
                <a:cubicBezTo>
                  <a:pt x="3452" y="15655"/>
                  <a:pt x="3541" y="15566"/>
                  <a:pt x="3541" y="15283"/>
                </a:cubicBezTo>
                <a:cubicBezTo>
                  <a:pt x="3452" y="15283"/>
                  <a:pt x="3452" y="15566"/>
                  <a:pt x="3355" y="15566"/>
                </a:cubicBezTo>
                <a:cubicBezTo>
                  <a:pt x="3355" y="15469"/>
                  <a:pt x="3452" y="15379"/>
                  <a:pt x="3452" y="15283"/>
                </a:cubicBezTo>
                <a:lnTo>
                  <a:pt x="3452" y="15283"/>
                </a:lnTo>
                <a:cubicBezTo>
                  <a:pt x="3349" y="15385"/>
                  <a:pt x="3247" y="15461"/>
                  <a:pt x="3159" y="15461"/>
                </a:cubicBezTo>
                <a:cubicBezTo>
                  <a:pt x="3087" y="15461"/>
                  <a:pt x="3026" y="15410"/>
                  <a:pt x="2982" y="15283"/>
                </a:cubicBezTo>
                <a:cubicBezTo>
                  <a:pt x="3265" y="15096"/>
                  <a:pt x="3452" y="15096"/>
                  <a:pt x="3638" y="14910"/>
                </a:cubicBezTo>
                <a:cubicBezTo>
                  <a:pt x="3576" y="14850"/>
                  <a:pt x="3523" y="14829"/>
                  <a:pt x="3477" y="14829"/>
                </a:cubicBezTo>
                <a:cubicBezTo>
                  <a:pt x="3380" y="14829"/>
                  <a:pt x="3309" y="14919"/>
                  <a:pt x="3239" y="14919"/>
                </a:cubicBezTo>
                <a:cubicBezTo>
                  <a:pt x="3189" y="14919"/>
                  <a:pt x="3139" y="14875"/>
                  <a:pt x="3079" y="14723"/>
                </a:cubicBezTo>
                <a:cubicBezTo>
                  <a:pt x="3203" y="14723"/>
                  <a:pt x="3284" y="14641"/>
                  <a:pt x="3353" y="14641"/>
                </a:cubicBezTo>
                <a:cubicBezTo>
                  <a:pt x="3388" y="14641"/>
                  <a:pt x="3419" y="14661"/>
                  <a:pt x="3452" y="14723"/>
                </a:cubicBezTo>
                <a:cubicBezTo>
                  <a:pt x="3452" y="14402"/>
                  <a:pt x="3585" y="14304"/>
                  <a:pt x="3728" y="14304"/>
                </a:cubicBezTo>
                <a:cubicBezTo>
                  <a:pt x="3792" y="14304"/>
                  <a:pt x="3857" y="14323"/>
                  <a:pt x="3914" y="14351"/>
                </a:cubicBezTo>
                <a:cubicBezTo>
                  <a:pt x="3829" y="14223"/>
                  <a:pt x="3749" y="14173"/>
                  <a:pt x="3672" y="14173"/>
                </a:cubicBezTo>
                <a:cubicBezTo>
                  <a:pt x="3410" y="14173"/>
                  <a:pt x="3180" y="14746"/>
                  <a:pt x="2893" y="14820"/>
                </a:cubicBezTo>
                <a:cubicBezTo>
                  <a:pt x="2893" y="14537"/>
                  <a:pt x="3079" y="14537"/>
                  <a:pt x="2982" y="14261"/>
                </a:cubicBezTo>
                <a:lnTo>
                  <a:pt x="2982" y="14261"/>
                </a:lnTo>
                <a:cubicBezTo>
                  <a:pt x="2884" y="14383"/>
                  <a:pt x="2780" y="14427"/>
                  <a:pt x="2673" y="14427"/>
                </a:cubicBezTo>
                <a:cubicBezTo>
                  <a:pt x="2373" y="14427"/>
                  <a:pt x="2049" y="14075"/>
                  <a:pt x="1774" y="14075"/>
                </a:cubicBezTo>
                <a:cubicBezTo>
                  <a:pt x="1952" y="13893"/>
                  <a:pt x="2132" y="13791"/>
                  <a:pt x="2312" y="13791"/>
                </a:cubicBezTo>
                <a:cubicBezTo>
                  <a:pt x="2411" y="13791"/>
                  <a:pt x="2511" y="13822"/>
                  <a:pt x="2609" y="13888"/>
                </a:cubicBezTo>
                <a:cubicBezTo>
                  <a:pt x="2706" y="13888"/>
                  <a:pt x="2520" y="13605"/>
                  <a:pt x="2609" y="13605"/>
                </a:cubicBezTo>
                <a:cubicBezTo>
                  <a:pt x="2695" y="13691"/>
                  <a:pt x="2798" y="13725"/>
                  <a:pt x="2907" y="13725"/>
                </a:cubicBezTo>
                <a:cubicBezTo>
                  <a:pt x="3157" y="13725"/>
                  <a:pt x="3441" y="13549"/>
                  <a:pt x="3638" y="13419"/>
                </a:cubicBezTo>
                <a:lnTo>
                  <a:pt x="3638" y="13605"/>
                </a:lnTo>
                <a:cubicBezTo>
                  <a:pt x="3719" y="13405"/>
                  <a:pt x="3817" y="13361"/>
                  <a:pt x="3917" y="13361"/>
                </a:cubicBezTo>
                <a:cubicBezTo>
                  <a:pt x="3993" y="13361"/>
                  <a:pt x="4070" y="13386"/>
                  <a:pt x="4142" y="13386"/>
                </a:cubicBezTo>
                <a:cubicBezTo>
                  <a:pt x="4194" y="13386"/>
                  <a:pt x="4243" y="13373"/>
                  <a:pt x="4287" y="13329"/>
                </a:cubicBezTo>
                <a:cubicBezTo>
                  <a:pt x="4287" y="13329"/>
                  <a:pt x="4197" y="13329"/>
                  <a:pt x="4197" y="13232"/>
                </a:cubicBezTo>
                <a:lnTo>
                  <a:pt x="4197" y="13232"/>
                </a:lnTo>
                <a:cubicBezTo>
                  <a:pt x="4377" y="13305"/>
                  <a:pt x="4557" y="13349"/>
                  <a:pt x="4733" y="13349"/>
                </a:cubicBezTo>
                <a:cubicBezTo>
                  <a:pt x="5010" y="13349"/>
                  <a:pt x="5274" y="13239"/>
                  <a:pt x="5502" y="12957"/>
                </a:cubicBezTo>
                <a:lnTo>
                  <a:pt x="5591" y="13232"/>
                </a:lnTo>
                <a:cubicBezTo>
                  <a:pt x="5852" y="13040"/>
                  <a:pt x="6203" y="12800"/>
                  <a:pt x="6582" y="12800"/>
                </a:cubicBezTo>
                <a:cubicBezTo>
                  <a:pt x="6745" y="12800"/>
                  <a:pt x="6914" y="12844"/>
                  <a:pt x="7082" y="12957"/>
                </a:cubicBezTo>
                <a:lnTo>
                  <a:pt x="7082" y="12770"/>
                </a:lnTo>
                <a:cubicBezTo>
                  <a:pt x="7151" y="12775"/>
                  <a:pt x="7221" y="12778"/>
                  <a:pt x="7291" y="12778"/>
                </a:cubicBezTo>
                <a:cubicBezTo>
                  <a:pt x="8308" y="12778"/>
                  <a:pt x="9373" y="12271"/>
                  <a:pt x="10270" y="12271"/>
                </a:cubicBezTo>
                <a:cubicBezTo>
                  <a:pt x="10391" y="12271"/>
                  <a:pt x="10509" y="12280"/>
                  <a:pt x="10623" y="12301"/>
                </a:cubicBezTo>
                <a:lnTo>
                  <a:pt x="10623" y="12114"/>
                </a:lnTo>
                <a:cubicBezTo>
                  <a:pt x="10858" y="12349"/>
                  <a:pt x="11091" y="12420"/>
                  <a:pt x="11324" y="12420"/>
                </a:cubicBezTo>
                <a:cubicBezTo>
                  <a:pt x="11557" y="12420"/>
                  <a:pt x="11790" y="12349"/>
                  <a:pt x="12025" y="12301"/>
                </a:cubicBezTo>
                <a:cubicBezTo>
                  <a:pt x="12114" y="12398"/>
                  <a:pt x="12114" y="12673"/>
                  <a:pt x="12114" y="12770"/>
                </a:cubicBezTo>
                <a:lnTo>
                  <a:pt x="12114" y="12211"/>
                </a:lnTo>
                <a:cubicBezTo>
                  <a:pt x="12217" y="12417"/>
                  <a:pt x="12349" y="12479"/>
                  <a:pt x="12493" y="12479"/>
                </a:cubicBezTo>
                <a:cubicBezTo>
                  <a:pt x="12611" y="12479"/>
                  <a:pt x="12736" y="12438"/>
                  <a:pt x="12860" y="12398"/>
                </a:cubicBezTo>
                <a:lnTo>
                  <a:pt x="12860" y="12584"/>
                </a:lnTo>
                <a:cubicBezTo>
                  <a:pt x="12922" y="12402"/>
                  <a:pt x="13058" y="12300"/>
                  <a:pt x="13174" y="12300"/>
                </a:cubicBezTo>
                <a:cubicBezTo>
                  <a:pt x="13237" y="12300"/>
                  <a:pt x="13295" y="12331"/>
                  <a:pt x="13329" y="12398"/>
                </a:cubicBezTo>
                <a:lnTo>
                  <a:pt x="13329" y="12211"/>
                </a:lnTo>
                <a:cubicBezTo>
                  <a:pt x="13407" y="12171"/>
                  <a:pt x="13469" y="12147"/>
                  <a:pt x="13513" y="12147"/>
                </a:cubicBezTo>
                <a:cubicBezTo>
                  <a:pt x="13575" y="12147"/>
                  <a:pt x="13605" y="12192"/>
                  <a:pt x="13605" y="12301"/>
                </a:cubicBezTo>
                <a:cubicBezTo>
                  <a:pt x="13629" y="12278"/>
                  <a:pt x="13653" y="12267"/>
                  <a:pt x="13675" y="12267"/>
                </a:cubicBezTo>
                <a:cubicBezTo>
                  <a:pt x="13741" y="12267"/>
                  <a:pt x="13792" y="12371"/>
                  <a:pt x="13792" y="12584"/>
                </a:cubicBezTo>
                <a:cubicBezTo>
                  <a:pt x="13888" y="12487"/>
                  <a:pt x="13792" y="12211"/>
                  <a:pt x="13888" y="12114"/>
                </a:cubicBezTo>
                <a:cubicBezTo>
                  <a:pt x="14266" y="12219"/>
                  <a:pt x="14696" y="12260"/>
                  <a:pt x="15145" y="12260"/>
                </a:cubicBezTo>
                <a:cubicBezTo>
                  <a:pt x="15908" y="12260"/>
                  <a:pt x="16725" y="12142"/>
                  <a:pt x="17430" y="12025"/>
                </a:cubicBezTo>
                <a:cubicBezTo>
                  <a:pt x="16964" y="11976"/>
                  <a:pt x="16498" y="11930"/>
                  <a:pt x="16032" y="11930"/>
                </a:cubicBezTo>
                <a:cubicBezTo>
                  <a:pt x="15566" y="11930"/>
                  <a:pt x="15100" y="11976"/>
                  <a:pt x="14634" y="12114"/>
                </a:cubicBezTo>
                <a:cubicBezTo>
                  <a:pt x="14634" y="12060"/>
                  <a:pt x="14618" y="12045"/>
                  <a:pt x="14595" y="12045"/>
                </a:cubicBezTo>
                <a:cubicBezTo>
                  <a:pt x="14571" y="12045"/>
                  <a:pt x="14538" y="12062"/>
                  <a:pt x="14510" y="12062"/>
                </a:cubicBezTo>
                <a:cubicBezTo>
                  <a:pt x="14475" y="12062"/>
                  <a:pt x="14448" y="12037"/>
                  <a:pt x="14448" y="11928"/>
                </a:cubicBezTo>
                <a:cubicBezTo>
                  <a:pt x="14358" y="11982"/>
                  <a:pt x="14262" y="12002"/>
                  <a:pt x="14161" y="12002"/>
                </a:cubicBezTo>
                <a:cubicBezTo>
                  <a:pt x="13882" y="12002"/>
                  <a:pt x="13568" y="11850"/>
                  <a:pt x="13257" y="11850"/>
                </a:cubicBezTo>
                <a:cubicBezTo>
                  <a:pt x="13092" y="11850"/>
                  <a:pt x="12927" y="11893"/>
                  <a:pt x="12770" y="12025"/>
                </a:cubicBezTo>
                <a:lnTo>
                  <a:pt x="12770" y="11741"/>
                </a:lnTo>
                <a:cubicBezTo>
                  <a:pt x="12770" y="12025"/>
                  <a:pt x="12673" y="12025"/>
                  <a:pt x="12673" y="12114"/>
                </a:cubicBezTo>
                <a:cubicBezTo>
                  <a:pt x="12584" y="11838"/>
                  <a:pt x="12398" y="12114"/>
                  <a:pt x="12301" y="11741"/>
                </a:cubicBezTo>
                <a:cubicBezTo>
                  <a:pt x="12267" y="11883"/>
                  <a:pt x="12205" y="11931"/>
                  <a:pt x="12136" y="11931"/>
                </a:cubicBezTo>
                <a:cubicBezTo>
                  <a:pt x="12024" y="11931"/>
                  <a:pt x="11894" y="11802"/>
                  <a:pt x="11838" y="11741"/>
                </a:cubicBezTo>
                <a:cubicBezTo>
                  <a:pt x="11838" y="11838"/>
                  <a:pt x="11838" y="12025"/>
                  <a:pt x="11741" y="12025"/>
                </a:cubicBezTo>
                <a:cubicBezTo>
                  <a:pt x="11741" y="11915"/>
                  <a:pt x="11728" y="11890"/>
                  <a:pt x="11706" y="11890"/>
                </a:cubicBezTo>
                <a:cubicBezTo>
                  <a:pt x="11688" y="11890"/>
                  <a:pt x="11664" y="11907"/>
                  <a:pt x="11636" y="11907"/>
                </a:cubicBezTo>
                <a:cubicBezTo>
                  <a:pt x="11611" y="11907"/>
                  <a:pt x="11584" y="11893"/>
                  <a:pt x="11555" y="11838"/>
                </a:cubicBezTo>
                <a:cubicBezTo>
                  <a:pt x="11555" y="11976"/>
                  <a:pt x="11509" y="11999"/>
                  <a:pt x="11451" y="11999"/>
                </a:cubicBezTo>
                <a:cubicBezTo>
                  <a:pt x="11423" y="11999"/>
                  <a:pt x="11393" y="11994"/>
                  <a:pt x="11364" y="11994"/>
                </a:cubicBezTo>
                <a:cubicBezTo>
                  <a:pt x="11332" y="11994"/>
                  <a:pt x="11303" y="12000"/>
                  <a:pt x="11279" y="12025"/>
                </a:cubicBezTo>
                <a:cubicBezTo>
                  <a:pt x="11231" y="11838"/>
                  <a:pt x="11184" y="11792"/>
                  <a:pt x="11126" y="11792"/>
                </a:cubicBezTo>
                <a:cubicBezTo>
                  <a:pt x="11069" y="11792"/>
                  <a:pt x="11000" y="11838"/>
                  <a:pt x="10907" y="11838"/>
                </a:cubicBezTo>
                <a:cubicBezTo>
                  <a:pt x="10907" y="11928"/>
                  <a:pt x="10996" y="12025"/>
                  <a:pt x="10907" y="12025"/>
                </a:cubicBezTo>
                <a:cubicBezTo>
                  <a:pt x="10736" y="12000"/>
                  <a:pt x="10559" y="11994"/>
                  <a:pt x="10378" y="11994"/>
                </a:cubicBezTo>
                <a:cubicBezTo>
                  <a:pt x="10211" y="11994"/>
                  <a:pt x="10040" y="11999"/>
                  <a:pt x="9867" y="11999"/>
                </a:cubicBezTo>
                <a:cubicBezTo>
                  <a:pt x="9521" y="11999"/>
                  <a:pt x="9165" y="11978"/>
                  <a:pt x="8808" y="11856"/>
                </a:cubicBezTo>
                <a:lnTo>
                  <a:pt x="8808" y="11856"/>
                </a:lnTo>
                <a:cubicBezTo>
                  <a:pt x="8808" y="11903"/>
                  <a:pt x="8810" y="11948"/>
                  <a:pt x="8791" y="11948"/>
                </a:cubicBezTo>
                <a:cubicBezTo>
                  <a:pt x="8784" y="11948"/>
                  <a:pt x="8774" y="11942"/>
                  <a:pt x="8760" y="11928"/>
                </a:cubicBezTo>
                <a:cubicBezTo>
                  <a:pt x="8760" y="11741"/>
                  <a:pt x="8670" y="11838"/>
                  <a:pt x="8760" y="11652"/>
                </a:cubicBezTo>
                <a:lnTo>
                  <a:pt x="8760" y="11652"/>
                </a:lnTo>
                <a:cubicBezTo>
                  <a:pt x="8702" y="11710"/>
                  <a:pt x="8644" y="11732"/>
                  <a:pt x="8589" y="11732"/>
                </a:cubicBezTo>
                <a:cubicBezTo>
                  <a:pt x="8467" y="11732"/>
                  <a:pt x="8359" y="11622"/>
                  <a:pt x="8297" y="11555"/>
                </a:cubicBezTo>
                <a:lnTo>
                  <a:pt x="8297" y="11555"/>
                </a:lnTo>
                <a:cubicBezTo>
                  <a:pt x="8297" y="11838"/>
                  <a:pt x="8297" y="11741"/>
                  <a:pt x="8387" y="11838"/>
                </a:cubicBezTo>
                <a:cubicBezTo>
                  <a:pt x="8316" y="11838"/>
                  <a:pt x="8301" y="11956"/>
                  <a:pt x="8250" y="11956"/>
                </a:cubicBezTo>
                <a:cubicBezTo>
                  <a:pt x="8236" y="11956"/>
                  <a:pt x="8220" y="11948"/>
                  <a:pt x="8200" y="11928"/>
                </a:cubicBezTo>
                <a:cubicBezTo>
                  <a:pt x="8200" y="11838"/>
                  <a:pt x="8297" y="11838"/>
                  <a:pt x="8297" y="11652"/>
                </a:cubicBezTo>
                <a:cubicBezTo>
                  <a:pt x="8276" y="11641"/>
                  <a:pt x="8258" y="11636"/>
                  <a:pt x="8242" y="11636"/>
                </a:cubicBezTo>
                <a:cubicBezTo>
                  <a:pt x="8142" y="11636"/>
                  <a:pt x="8169" y="11852"/>
                  <a:pt x="8066" y="11852"/>
                </a:cubicBezTo>
                <a:cubicBezTo>
                  <a:pt x="8051" y="11852"/>
                  <a:pt x="8034" y="11848"/>
                  <a:pt x="8014" y="11838"/>
                </a:cubicBezTo>
                <a:cubicBezTo>
                  <a:pt x="8064" y="11648"/>
                  <a:pt x="8039" y="11627"/>
                  <a:pt x="7991" y="11627"/>
                </a:cubicBezTo>
                <a:cubicBezTo>
                  <a:pt x="7977" y="11627"/>
                  <a:pt x="7961" y="11629"/>
                  <a:pt x="7944" y="11629"/>
                </a:cubicBezTo>
                <a:cubicBezTo>
                  <a:pt x="7905" y="11629"/>
                  <a:pt x="7861" y="11619"/>
                  <a:pt x="7828" y="11555"/>
                </a:cubicBezTo>
                <a:cubicBezTo>
                  <a:pt x="7828" y="11838"/>
                  <a:pt x="7738" y="11838"/>
                  <a:pt x="7828" y="12025"/>
                </a:cubicBezTo>
                <a:cubicBezTo>
                  <a:pt x="7776" y="11969"/>
                  <a:pt x="7723" y="11916"/>
                  <a:pt x="7686" y="11916"/>
                </a:cubicBezTo>
                <a:cubicBezTo>
                  <a:pt x="7659" y="11916"/>
                  <a:pt x="7641" y="11945"/>
                  <a:pt x="7641" y="12025"/>
                </a:cubicBezTo>
                <a:lnTo>
                  <a:pt x="7641" y="11838"/>
                </a:lnTo>
                <a:cubicBezTo>
                  <a:pt x="7585" y="11894"/>
                  <a:pt x="7492" y="12026"/>
                  <a:pt x="7429" y="12026"/>
                </a:cubicBezTo>
                <a:cubicBezTo>
                  <a:pt x="7392" y="12026"/>
                  <a:pt x="7365" y="11978"/>
                  <a:pt x="7365" y="11838"/>
                </a:cubicBezTo>
                <a:lnTo>
                  <a:pt x="7365" y="11838"/>
                </a:lnTo>
                <a:cubicBezTo>
                  <a:pt x="7375" y="11848"/>
                  <a:pt x="7386" y="11853"/>
                  <a:pt x="7396" y="11853"/>
                </a:cubicBezTo>
                <a:cubicBezTo>
                  <a:pt x="7451" y="11853"/>
                  <a:pt x="7513" y="11730"/>
                  <a:pt x="7599" y="11730"/>
                </a:cubicBezTo>
                <a:cubicBezTo>
                  <a:pt x="7639" y="11730"/>
                  <a:pt x="7685" y="11758"/>
                  <a:pt x="7738" y="11838"/>
                </a:cubicBezTo>
                <a:cubicBezTo>
                  <a:pt x="7738" y="11604"/>
                  <a:pt x="7667" y="11549"/>
                  <a:pt x="7571" y="11549"/>
                </a:cubicBezTo>
                <a:cubicBezTo>
                  <a:pt x="7484" y="11549"/>
                  <a:pt x="7378" y="11593"/>
                  <a:pt x="7285" y="11593"/>
                </a:cubicBezTo>
                <a:cubicBezTo>
                  <a:pt x="7192" y="11593"/>
                  <a:pt x="7113" y="11548"/>
                  <a:pt x="7082" y="11369"/>
                </a:cubicBezTo>
                <a:cubicBezTo>
                  <a:pt x="7269" y="11339"/>
                  <a:pt x="7445" y="11329"/>
                  <a:pt x="7621" y="11329"/>
                </a:cubicBezTo>
                <a:cubicBezTo>
                  <a:pt x="7974" y="11329"/>
                  <a:pt x="8327" y="11369"/>
                  <a:pt x="8760" y="11369"/>
                </a:cubicBezTo>
                <a:cubicBezTo>
                  <a:pt x="8760" y="11279"/>
                  <a:pt x="8670" y="11182"/>
                  <a:pt x="8760" y="11182"/>
                </a:cubicBezTo>
                <a:cubicBezTo>
                  <a:pt x="8760" y="11205"/>
                  <a:pt x="8770" y="11212"/>
                  <a:pt x="8786" y="11212"/>
                </a:cubicBezTo>
                <a:cubicBezTo>
                  <a:pt x="8812" y="11212"/>
                  <a:pt x="8854" y="11192"/>
                  <a:pt x="8888" y="11192"/>
                </a:cubicBezTo>
                <a:cubicBezTo>
                  <a:pt x="8920" y="11192"/>
                  <a:pt x="8946" y="11210"/>
                  <a:pt x="8946" y="11279"/>
                </a:cubicBezTo>
                <a:cubicBezTo>
                  <a:pt x="8926" y="11320"/>
                  <a:pt x="8907" y="11334"/>
                  <a:pt x="8887" y="11334"/>
                </a:cubicBezTo>
                <a:cubicBezTo>
                  <a:pt x="8844" y="11334"/>
                  <a:pt x="8805" y="11263"/>
                  <a:pt x="8782" y="11263"/>
                </a:cubicBezTo>
                <a:cubicBezTo>
                  <a:pt x="8768" y="11263"/>
                  <a:pt x="8760" y="11288"/>
                  <a:pt x="8760" y="11369"/>
                </a:cubicBezTo>
                <a:cubicBezTo>
                  <a:pt x="8815" y="11397"/>
                  <a:pt x="8878" y="11409"/>
                  <a:pt x="8940" y="11409"/>
                </a:cubicBezTo>
                <a:cubicBezTo>
                  <a:pt x="9088" y="11409"/>
                  <a:pt x="9229" y="11342"/>
                  <a:pt x="9229" y="11279"/>
                </a:cubicBezTo>
                <a:cubicBezTo>
                  <a:pt x="9229" y="11279"/>
                  <a:pt x="9043" y="11093"/>
                  <a:pt x="9132" y="10907"/>
                </a:cubicBezTo>
                <a:lnTo>
                  <a:pt x="9132" y="10907"/>
                </a:lnTo>
                <a:cubicBezTo>
                  <a:pt x="9354" y="11054"/>
                  <a:pt x="9576" y="11099"/>
                  <a:pt x="9786" y="11099"/>
                </a:cubicBezTo>
                <a:cubicBezTo>
                  <a:pt x="10106" y="11099"/>
                  <a:pt x="10398" y="10996"/>
                  <a:pt x="10623" y="10996"/>
                </a:cubicBezTo>
                <a:cubicBezTo>
                  <a:pt x="11279" y="11093"/>
                  <a:pt x="11838" y="11182"/>
                  <a:pt x="12584" y="11369"/>
                </a:cubicBezTo>
                <a:lnTo>
                  <a:pt x="12584" y="11466"/>
                </a:lnTo>
                <a:cubicBezTo>
                  <a:pt x="12637" y="11359"/>
                  <a:pt x="12698" y="11329"/>
                  <a:pt x="12762" y="11329"/>
                </a:cubicBezTo>
                <a:cubicBezTo>
                  <a:pt x="12846" y="11329"/>
                  <a:pt x="12936" y="11382"/>
                  <a:pt x="13021" y="11382"/>
                </a:cubicBezTo>
                <a:cubicBezTo>
                  <a:pt x="13097" y="11382"/>
                  <a:pt x="13170" y="11340"/>
                  <a:pt x="13232" y="11182"/>
                </a:cubicBezTo>
                <a:cubicBezTo>
                  <a:pt x="13329" y="11279"/>
                  <a:pt x="13329" y="11369"/>
                  <a:pt x="13419" y="11555"/>
                </a:cubicBezTo>
                <a:cubicBezTo>
                  <a:pt x="13419" y="11555"/>
                  <a:pt x="13444" y="11580"/>
                  <a:pt x="13469" y="11580"/>
                </a:cubicBezTo>
                <a:cubicBezTo>
                  <a:pt x="13492" y="11580"/>
                  <a:pt x="13516" y="11557"/>
                  <a:pt x="13516" y="11466"/>
                </a:cubicBezTo>
                <a:lnTo>
                  <a:pt x="13516" y="11466"/>
                </a:lnTo>
                <a:cubicBezTo>
                  <a:pt x="13492" y="11488"/>
                  <a:pt x="13468" y="11499"/>
                  <a:pt x="13446" y="11499"/>
                </a:cubicBezTo>
                <a:cubicBezTo>
                  <a:pt x="13380" y="11499"/>
                  <a:pt x="13329" y="11396"/>
                  <a:pt x="13329" y="11182"/>
                </a:cubicBezTo>
                <a:cubicBezTo>
                  <a:pt x="13406" y="11146"/>
                  <a:pt x="13513" y="11124"/>
                  <a:pt x="13626" y="11124"/>
                </a:cubicBezTo>
                <a:cubicBezTo>
                  <a:pt x="13790" y="11124"/>
                  <a:pt x="13965" y="11169"/>
                  <a:pt x="14075" y="11279"/>
                </a:cubicBezTo>
                <a:cubicBezTo>
                  <a:pt x="14351" y="10996"/>
                  <a:pt x="14723" y="11182"/>
                  <a:pt x="14910" y="10907"/>
                </a:cubicBezTo>
                <a:cubicBezTo>
                  <a:pt x="14892" y="10870"/>
                  <a:pt x="14864" y="10858"/>
                  <a:pt x="14829" y="10858"/>
                </a:cubicBezTo>
                <a:cubicBezTo>
                  <a:pt x="14767" y="10858"/>
                  <a:pt x="14684" y="10895"/>
                  <a:pt x="14604" y="10895"/>
                </a:cubicBezTo>
                <a:cubicBezTo>
                  <a:pt x="14497" y="10895"/>
                  <a:pt x="14395" y="10831"/>
                  <a:pt x="14351" y="10534"/>
                </a:cubicBezTo>
                <a:lnTo>
                  <a:pt x="14351" y="10534"/>
                </a:lnTo>
                <a:cubicBezTo>
                  <a:pt x="14368" y="10542"/>
                  <a:pt x="14384" y="10545"/>
                  <a:pt x="14401" y="10545"/>
                </a:cubicBezTo>
                <a:cubicBezTo>
                  <a:pt x="14527" y="10545"/>
                  <a:pt x="14653" y="10348"/>
                  <a:pt x="14778" y="10348"/>
                </a:cubicBezTo>
                <a:cubicBezTo>
                  <a:pt x="14822" y="10348"/>
                  <a:pt x="14866" y="10372"/>
                  <a:pt x="14910" y="10437"/>
                </a:cubicBezTo>
                <a:cubicBezTo>
                  <a:pt x="14910" y="10261"/>
                  <a:pt x="14910" y="10197"/>
                  <a:pt x="14935" y="10197"/>
                </a:cubicBezTo>
                <a:cubicBezTo>
                  <a:pt x="14949" y="10197"/>
                  <a:pt x="14972" y="10218"/>
                  <a:pt x="15007" y="10250"/>
                </a:cubicBezTo>
                <a:cubicBezTo>
                  <a:pt x="15077" y="10006"/>
                  <a:pt x="15174" y="9946"/>
                  <a:pt x="15277" y="9946"/>
                </a:cubicBezTo>
                <a:cubicBezTo>
                  <a:pt x="15377" y="9946"/>
                  <a:pt x="15483" y="10002"/>
                  <a:pt x="15577" y="10002"/>
                </a:cubicBezTo>
                <a:cubicBezTo>
                  <a:pt x="15644" y="10002"/>
                  <a:pt x="15704" y="9974"/>
                  <a:pt x="15752" y="9878"/>
                </a:cubicBezTo>
                <a:cubicBezTo>
                  <a:pt x="15842" y="9975"/>
                  <a:pt x="15939" y="10161"/>
                  <a:pt x="16028" y="10161"/>
                </a:cubicBezTo>
                <a:cubicBezTo>
                  <a:pt x="16028" y="9975"/>
                  <a:pt x="15939" y="10064"/>
                  <a:pt x="16028" y="9878"/>
                </a:cubicBezTo>
                <a:cubicBezTo>
                  <a:pt x="15968" y="9878"/>
                  <a:pt x="15905" y="9921"/>
                  <a:pt x="15870" y="9921"/>
                </a:cubicBezTo>
                <a:cubicBezTo>
                  <a:pt x="15852" y="9921"/>
                  <a:pt x="15842" y="9910"/>
                  <a:pt x="15842" y="9878"/>
                </a:cubicBezTo>
                <a:cubicBezTo>
                  <a:pt x="16401" y="9691"/>
                  <a:pt x="16870" y="9505"/>
                  <a:pt x="17333" y="9416"/>
                </a:cubicBezTo>
                <a:cubicBezTo>
                  <a:pt x="17333" y="9093"/>
                  <a:pt x="17386" y="9015"/>
                  <a:pt x="17453" y="9015"/>
                </a:cubicBezTo>
                <a:cubicBezTo>
                  <a:pt x="17517" y="9015"/>
                  <a:pt x="17593" y="9083"/>
                  <a:pt x="17649" y="9083"/>
                </a:cubicBezTo>
                <a:cubicBezTo>
                  <a:pt x="17672" y="9083"/>
                  <a:pt x="17691" y="9073"/>
                  <a:pt x="17705" y="9043"/>
                </a:cubicBezTo>
                <a:cubicBezTo>
                  <a:pt x="17676" y="8948"/>
                  <a:pt x="17686" y="8917"/>
                  <a:pt x="17718" y="8917"/>
                </a:cubicBezTo>
                <a:cubicBezTo>
                  <a:pt x="17780" y="8917"/>
                  <a:pt x="17924" y="9043"/>
                  <a:pt x="17989" y="9043"/>
                </a:cubicBezTo>
                <a:cubicBezTo>
                  <a:pt x="18265" y="8946"/>
                  <a:pt x="18548" y="8760"/>
                  <a:pt x="18637" y="8573"/>
                </a:cubicBezTo>
                <a:cubicBezTo>
                  <a:pt x="18614" y="8476"/>
                  <a:pt x="18584" y="8442"/>
                  <a:pt x="18550" y="8442"/>
                </a:cubicBezTo>
                <a:cubicBezTo>
                  <a:pt x="18476" y="8442"/>
                  <a:pt x="18384" y="8612"/>
                  <a:pt x="18314" y="8612"/>
                </a:cubicBezTo>
                <a:cubicBezTo>
                  <a:pt x="18296" y="8612"/>
                  <a:pt x="18279" y="8601"/>
                  <a:pt x="18265" y="8573"/>
                </a:cubicBezTo>
                <a:cubicBezTo>
                  <a:pt x="18265" y="8387"/>
                  <a:pt x="18265" y="8200"/>
                  <a:pt x="18361" y="8200"/>
                </a:cubicBezTo>
                <a:cubicBezTo>
                  <a:pt x="18361" y="8225"/>
                  <a:pt x="18367" y="8237"/>
                  <a:pt x="18376" y="8237"/>
                </a:cubicBezTo>
                <a:cubicBezTo>
                  <a:pt x="18401" y="8237"/>
                  <a:pt x="18451" y="8131"/>
                  <a:pt x="18451" y="7925"/>
                </a:cubicBezTo>
                <a:lnTo>
                  <a:pt x="18451" y="7925"/>
                </a:lnTo>
                <a:cubicBezTo>
                  <a:pt x="18425" y="7951"/>
                  <a:pt x="18398" y="7961"/>
                  <a:pt x="18369" y="7961"/>
                </a:cubicBezTo>
                <a:cubicBezTo>
                  <a:pt x="18298" y="7961"/>
                  <a:pt x="18210" y="7896"/>
                  <a:pt x="18078" y="7828"/>
                </a:cubicBezTo>
                <a:cubicBezTo>
                  <a:pt x="18207" y="7636"/>
                  <a:pt x="18337" y="7352"/>
                  <a:pt x="18466" y="7352"/>
                </a:cubicBezTo>
                <a:cubicBezTo>
                  <a:pt x="18523" y="7352"/>
                  <a:pt x="18580" y="7408"/>
                  <a:pt x="18637" y="7552"/>
                </a:cubicBezTo>
                <a:cubicBezTo>
                  <a:pt x="18734" y="7179"/>
                  <a:pt x="19010" y="7365"/>
                  <a:pt x="19196" y="7269"/>
                </a:cubicBezTo>
                <a:cubicBezTo>
                  <a:pt x="19132" y="6935"/>
                  <a:pt x="19257" y="6889"/>
                  <a:pt x="19402" y="6889"/>
                </a:cubicBezTo>
                <a:cubicBezTo>
                  <a:pt x="19458" y="6889"/>
                  <a:pt x="19517" y="6896"/>
                  <a:pt x="19569" y="6896"/>
                </a:cubicBezTo>
                <a:cubicBezTo>
                  <a:pt x="19666" y="6523"/>
                  <a:pt x="19569" y="6434"/>
                  <a:pt x="19755" y="6337"/>
                </a:cubicBezTo>
                <a:cubicBezTo>
                  <a:pt x="19731" y="6286"/>
                  <a:pt x="19713" y="6270"/>
                  <a:pt x="19698" y="6270"/>
                </a:cubicBezTo>
                <a:cubicBezTo>
                  <a:pt x="19674" y="6270"/>
                  <a:pt x="19657" y="6314"/>
                  <a:pt x="19631" y="6314"/>
                </a:cubicBezTo>
                <a:cubicBezTo>
                  <a:pt x="19615" y="6314"/>
                  <a:pt x="19596" y="6298"/>
                  <a:pt x="19569" y="6247"/>
                </a:cubicBezTo>
                <a:cubicBezTo>
                  <a:pt x="19656" y="5912"/>
                  <a:pt x="19737" y="5578"/>
                  <a:pt x="19888" y="5578"/>
                </a:cubicBezTo>
                <a:cubicBezTo>
                  <a:pt x="19905" y="5578"/>
                  <a:pt x="19923" y="5582"/>
                  <a:pt x="19942" y="5591"/>
                </a:cubicBezTo>
                <a:cubicBezTo>
                  <a:pt x="19942" y="5688"/>
                  <a:pt x="19852" y="5688"/>
                  <a:pt x="19852" y="5778"/>
                </a:cubicBezTo>
                <a:cubicBezTo>
                  <a:pt x="20039" y="5778"/>
                  <a:pt x="20128" y="5502"/>
                  <a:pt x="20128" y="5405"/>
                </a:cubicBezTo>
                <a:cubicBezTo>
                  <a:pt x="20175" y="5452"/>
                  <a:pt x="20210" y="5469"/>
                  <a:pt x="20237" y="5469"/>
                </a:cubicBezTo>
                <a:cubicBezTo>
                  <a:pt x="20315" y="5469"/>
                  <a:pt x="20315" y="5315"/>
                  <a:pt x="20315" y="5315"/>
                </a:cubicBezTo>
                <a:cubicBezTo>
                  <a:pt x="20346" y="5299"/>
                  <a:pt x="20378" y="5293"/>
                  <a:pt x="20410" y="5293"/>
                </a:cubicBezTo>
                <a:cubicBezTo>
                  <a:pt x="20470" y="5293"/>
                  <a:pt x="20529" y="5313"/>
                  <a:pt x="20583" y="5313"/>
                </a:cubicBezTo>
                <a:cubicBezTo>
                  <a:pt x="20665" y="5313"/>
                  <a:pt x="20736" y="5267"/>
                  <a:pt x="20784" y="5032"/>
                </a:cubicBezTo>
                <a:cubicBezTo>
                  <a:pt x="20769" y="5018"/>
                  <a:pt x="20753" y="5013"/>
                  <a:pt x="20738" y="5013"/>
                </a:cubicBezTo>
                <a:cubicBezTo>
                  <a:pt x="20706" y="5013"/>
                  <a:pt x="20674" y="5034"/>
                  <a:pt x="20643" y="5034"/>
                </a:cubicBezTo>
                <a:cubicBezTo>
                  <a:pt x="20596" y="5034"/>
                  <a:pt x="20549" y="4987"/>
                  <a:pt x="20501" y="4756"/>
                </a:cubicBezTo>
                <a:cubicBezTo>
                  <a:pt x="20522" y="4715"/>
                  <a:pt x="20543" y="4701"/>
                  <a:pt x="20563" y="4701"/>
                </a:cubicBezTo>
                <a:cubicBezTo>
                  <a:pt x="20606" y="4701"/>
                  <a:pt x="20643" y="4770"/>
                  <a:pt x="20666" y="4770"/>
                </a:cubicBezTo>
                <a:cubicBezTo>
                  <a:pt x="20679" y="4770"/>
                  <a:pt x="20687" y="4744"/>
                  <a:pt x="20687" y="4659"/>
                </a:cubicBezTo>
                <a:cubicBezTo>
                  <a:pt x="20666" y="4615"/>
                  <a:pt x="20640" y="4602"/>
                  <a:pt x="20610" y="4602"/>
                </a:cubicBezTo>
                <a:cubicBezTo>
                  <a:pt x="20569" y="4602"/>
                  <a:pt x="20522" y="4627"/>
                  <a:pt x="20476" y="4627"/>
                </a:cubicBezTo>
                <a:cubicBezTo>
                  <a:pt x="20416" y="4627"/>
                  <a:pt x="20357" y="4584"/>
                  <a:pt x="20315" y="4383"/>
                </a:cubicBezTo>
                <a:lnTo>
                  <a:pt x="20501" y="4383"/>
                </a:lnTo>
                <a:cubicBezTo>
                  <a:pt x="20501" y="4197"/>
                  <a:pt x="20412" y="4197"/>
                  <a:pt x="20501" y="3914"/>
                </a:cubicBezTo>
                <a:lnTo>
                  <a:pt x="20501" y="3914"/>
                </a:lnTo>
                <a:cubicBezTo>
                  <a:pt x="20456" y="3962"/>
                  <a:pt x="20410" y="3962"/>
                  <a:pt x="20374" y="3962"/>
                </a:cubicBezTo>
                <a:cubicBezTo>
                  <a:pt x="20339" y="3962"/>
                  <a:pt x="20315" y="3962"/>
                  <a:pt x="20315" y="4011"/>
                </a:cubicBezTo>
                <a:cubicBezTo>
                  <a:pt x="20412" y="4011"/>
                  <a:pt x="20412" y="4100"/>
                  <a:pt x="20412" y="4287"/>
                </a:cubicBezTo>
                <a:cubicBezTo>
                  <a:pt x="20315" y="4287"/>
                  <a:pt x="20225" y="4197"/>
                  <a:pt x="20128" y="4197"/>
                </a:cubicBezTo>
                <a:cubicBezTo>
                  <a:pt x="20256" y="3874"/>
                  <a:pt x="20473" y="3773"/>
                  <a:pt x="20687" y="3773"/>
                </a:cubicBezTo>
                <a:cubicBezTo>
                  <a:pt x="20785" y="3773"/>
                  <a:pt x="20882" y="3794"/>
                  <a:pt x="20971" y="3824"/>
                </a:cubicBezTo>
                <a:cubicBezTo>
                  <a:pt x="20971" y="3638"/>
                  <a:pt x="20971" y="3452"/>
                  <a:pt x="21060" y="3452"/>
                </a:cubicBezTo>
                <a:cubicBezTo>
                  <a:pt x="20874" y="3452"/>
                  <a:pt x="20784" y="3452"/>
                  <a:pt x="20874" y="3541"/>
                </a:cubicBezTo>
                <a:cubicBezTo>
                  <a:pt x="20857" y="3559"/>
                  <a:pt x="20843" y="3568"/>
                  <a:pt x="20832" y="3568"/>
                </a:cubicBezTo>
                <a:cubicBezTo>
                  <a:pt x="20784" y="3568"/>
                  <a:pt x="20784" y="3416"/>
                  <a:pt x="20784" y="3265"/>
                </a:cubicBezTo>
                <a:cubicBezTo>
                  <a:pt x="20839" y="3155"/>
                  <a:pt x="20870" y="3118"/>
                  <a:pt x="20890" y="3118"/>
                </a:cubicBezTo>
                <a:cubicBezTo>
                  <a:pt x="20932" y="3118"/>
                  <a:pt x="20930" y="3277"/>
                  <a:pt x="21016" y="3277"/>
                </a:cubicBezTo>
                <a:cubicBezTo>
                  <a:pt x="21028" y="3277"/>
                  <a:pt x="21043" y="3273"/>
                  <a:pt x="21060" y="3265"/>
                </a:cubicBezTo>
                <a:cubicBezTo>
                  <a:pt x="20971" y="3168"/>
                  <a:pt x="20971" y="3079"/>
                  <a:pt x="21060" y="2893"/>
                </a:cubicBezTo>
                <a:cubicBezTo>
                  <a:pt x="20870" y="2826"/>
                  <a:pt x="20676" y="2716"/>
                  <a:pt x="20512" y="2716"/>
                </a:cubicBezTo>
                <a:cubicBezTo>
                  <a:pt x="20439" y="2716"/>
                  <a:pt x="20372" y="2738"/>
                  <a:pt x="20315" y="2796"/>
                </a:cubicBezTo>
                <a:cubicBezTo>
                  <a:pt x="20283" y="2601"/>
                  <a:pt x="20206" y="2564"/>
                  <a:pt x="20114" y="2564"/>
                </a:cubicBezTo>
                <a:cubicBezTo>
                  <a:pt x="20060" y="2564"/>
                  <a:pt x="20001" y="2577"/>
                  <a:pt x="19944" y="2577"/>
                </a:cubicBezTo>
                <a:cubicBezTo>
                  <a:pt x="19821" y="2577"/>
                  <a:pt x="19706" y="2518"/>
                  <a:pt x="19666" y="2147"/>
                </a:cubicBezTo>
                <a:cubicBezTo>
                  <a:pt x="19569" y="2147"/>
                  <a:pt x="19666" y="2520"/>
                  <a:pt x="19569" y="2520"/>
                </a:cubicBezTo>
                <a:cubicBezTo>
                  <a:pt x="19480" y="2423"/>
                  <a:pt x="19383" y="2236"/>
                  <a:pt x="19293" y="2147"/>
                </a:cubicBezTo>
                <a:cubicBezTo>
                  <a:pt x="19258" y="2248"/>
                  <a:pt x="19224" y="2287"/>
                  <a:pt x="19189" y="2287"/>
                </a:cubicBezTo>
                <a:cubicBezTo>
                  <a:pt x="19130" y="2287"/>
                  <a:pt x="19072" y="2168"/>
                  <a:pt x="19010" y="2050"/>
                </a:cubicBezTo>
                <a:cubicBezTo>
                  <a:pt x="19107" y="1961"/>
                  <a:pt x="19010" y="1864"/>
                  <a:pt x="19107" y="1864"/>
                </a:cubicBezTo>
                <a:cubicBezTo>
                  <a:pt x="19152" y="1957"/>
                  <a:pt x="19245" y="2004"/>
                  <a:pt x="19338" y="2004"/>
                </a:cubicBezTo>
                <a:cubicBezTo>
                  <a:pt x="19431" y="2004"/>
                  <a:pt x="19524" y="1957"/>
                  <a:pt x="19569" y="1864"/>
                </a:cubicBezTo>
                <a:cubicBezTo>
                  <a:pt x="19445" y="1864"/>
                  <a:pt x="19281" y="1781"/>
                  <a:pt x="19130" y="1781"/>
                </a:cubicBezTo>
                <a:cubicBezTo>
                  <a:pt x="19055" y="1781"/>
                  <a:pt x="18983" y="1802"/>
                  <a:pt x="18921" y="1864"/>
                </a:cubicBezTo>
                <a:cubicBezTo>
                  <a:pt x="19010" y="1864"/>
                  <a:pt x="19010" y="1864"/>
                  <a:pt x="19010" y="1961"/>
                </a:cubicBezTo>
                <a:cubicBezTo>
                  <a:pt x="18939" y="1961"/>
                  <a:pt x="18924" y="2078"/>
                  <a:pt x="18873" y="2078"/>
                </a:cubicBezTo>
                <a:cubicBezTo>
                  <a:pt x="18860" y="2078"/>
                  <a:pt x="18844" y="2070"/>
                  <a:pt x="18824" y="2050"/>
                </a:cubicBezTo>
                <a:cubicBezTo>
                  <a:pt x="18824" y="1961"/>
                  <a:pt x="18921" y="1864"/>
                  <a:pt x="18824" y="1864"/>
                </a:cubicBezTo>
                <a:cubicBezTo>
                  <a:pt x="18824" y="1961"/>
                  <a:pt x="18824" y="2050"/>
                  <a:pt x="18734" y="2050"/>
                </a:cubicBezTo>
                <a:cubicBezTo>
                  <a:pt x="18620" y="1936"/>
                  <a:pt x="18469" y="1858"/>
                  <a:pt x="18326" y="1858"/>
                </a:cubicBezTo>
                <a:cubicBezTo>
                  <a:pt x="18237" y="1858"/>
                  <a:pt x="18150" y="1889"/>
                  <a:pt x="18078" y="1961"/>
                </a:cubicBezTo>
                <a:cubicBezTo>
                  <a:pt x="18008" y="1751"/>
                  <a:pt x="17886" y="1725"/>
                  <a:pt x="17760" y="1725"/>
                </a:cubicBezTo>
                <a:cubicBezTo>
                  <a:pt x="17719" y="1725"/>
                  <a:pt x="17676" y="1728"/>
                  <a:pt x="17636" y="1728"/>
                </a:cubicBezTo>
                <a:cubicBezTo>
                  <a:pt x="17472" y="1728"/>
                  <a:pt x="17333" y="1681"/>
                  <a:pt x="17333" y="1215"/>
                </a:cubicBezTo>
                <a:cubicBezTo>
                  <a:pt x="17218" y="1292"/>
                  <a:pt x="17119" y="1338"/>
                  <a:pt x="17030" y="1338"/>
                </a:cubicBezTo>
                <a:cubicBezTo>
                  <a:pt x="16902" y="1338"/>
                  <a:pt x="16793" y="1247"/>
                  <a:pt x="16684" y="1029"/>
                </a:cubicBezTo>
                <a:cubicBezTo>
                  <a:pt x="16587" y="1029"/>
                  <a:pt x="16684" y="1305"/>
                  <a:pt x="16587" y="1305"/>
                </a:cubicBezTo>
                <a:cubicBezTo>
                  <a:pt x="16536" y="1178"/>
                  <a:pt x="16471" y="1135"/>
                  <a:pt x="16398" y="1135"/>
                </a:cubicBezTo>
                <a:cubicBezTo>
                  <a:pt x="16239" y="1135"/>
                  <a:pt x="16042" y="1339"/>
                  <a:pt x="15866" y="1339"/>
                </a:cubicBezTo>
                <a:cubicBezTo>
                  <a:pt x="15827" y="1339"/>
                  <a:pt x="15789" y="1329"/>
                  <a:pt x="15752" y="1305"/>
                </a:cubicBezTo>
                <a:cubicBezTo>
                  <a:pt x="15782" y="1214"/>
                  <a:pt x="15822" y="1193"/>
                  <a:pt x="15859" y="1193"/>
                </a:cubicBezTo>
                <a:cubicBezTo>
                  <a:pt x="15889" y="1193"/>
                  <a:pt x="15918" y="1207"/>
                  <a:pt x="15938" y="1207"/>
                </a:cubicBezTo>
                <a:cubicBezTo>
                  <a:pt x="15966" y="1207"/>
                  <a:pt x="15974" y="1177"/>
                  <a:pt x="15939" y="1029"/>
                </a:cubicBezTo>
                <a:lnTo>
                  <a:pt x="15939" y="1029"/>
                </a:lnTo>
                <a:cubicBezTo>
                  <a:pt x="15865" y="1083"/>
                  <a:pt x="15795" y="1105"/>
                  <a:pt x="15727" y="1105"/>
                </a:cubicBezTo>
                <a:cubicBezTo>
                  <a:pt x="15454" y="1105"/>
                  <a:pt x="15228" y="745"/>
                  <a:pt x="15007" y="745"/>
                </a:cubicBezTo>
                <a:cubicBezTo>
                  <a:pt x="15007" y="559"/>
                  <a:pt x="15096" y="656"/>
                  <a:pt x="15096" y="470"/>
                </a:cubicBezTo>
                <a:cubicBezTo>
                  <a:pt x="15037" y="470"/>
                  <a:pt x="14934" y="427"/>
                  <a:pt x="14843" y="427"/>
                </a:cubicBezTo>
                <a:cubicBezTo>
                  <a:pt x="14798" y="427"/>
                  <a:pt x="14756" y="437"/>
                  <a:pt x="14723" y="470"/>
                </a:cubicBezTo>
                <a:cubicBezTo>
                  <a:pt x="14723" y="373"/>
                  <a:pt x="14634" y="373"/>
                  <a:pt x="14723" y="186"/>
                </a:cubicBezTo>
                <a:lnTo>
                  <a:pt x="14723" y="186"/>
                </a:lnTo>
                <a:cubicBezTo>
                  <a:pt x="14673" y="212"/>
                  <a:pt x="14623" y="225"/>
                  <a:pt x="14575" y="225"/>
                </a:cubicBezTo>
                <a:cubicBezTo>
                  <a:pt x="14444" y="225"/>
                  <a:pt x="14327" y="136"/>
                  <a:pt x="14261" y="0"/>
                </a:cubicBezTo>
                <a:lnTo>
                  <a:pt x="14075" y="0"/>
                </a:lnTo>
                <a:cubicBezTo>
                  <a:pt x="14075" y="97"/>
                  <a:pt x="14164" y="186"/>
                  <a:pt x="14075" y="186"/>
                </a:cubicBezTo>
                <a:lnTo>
                  <a:pt x="13978" y="186"/>
                </a:lnTo>
                <a:lnTo>
                  <a:pt x="13978" y="0"/>
                </a:lnTo>
                <a:lnTo>
                  <a:pt x="13419" y="0"/>
                </a:lnTo>
                <a:cubicBezTo>
                  <a:pt x="13329" y="0"/>
                  <a:pt x="13232" y="97"/>
                  <a:pt x="13143" y="186"/>
                </a:cubicBezTo>
                <a:cubicBezTo>
                  <a:pt x="13181" y="67"/>
                  <a:pt x="13187" y="32"/>
                  <a:pt x="13181" y="32"/>
                </a:cubicBezTo>
                <a:cubicBezTo>
                  <a:pt x="13173" y="32"/>
                  <a:pt x="13143" y="97"/>
                  <a:pt x="13143" y="97"/>
                </a:cubicBezTo>
                <a:lnTo>
                  <a:pt x="13143" y="0"/>
                </a:lnTo>
                <a:lnTo>
                  <a:pt x="12211" y="0"/>
                </a:lnTo>
                <a:cubicBezTo>
                  <a:pt x="12118" y="48"/>
                  <a:pt x="12025" y="73"/>
                  <a:pt x="11943" y="73"/>
                </a:cubicBezTo>
                <a:cubicBezTo>
                  <a:pt x="11861" y="73"/>
                  <a:pt x="11790" y="48"/>
                  <a:pt x="11741" y="0"/>
                </a:cubicBezTo>
                <a:lnTo>
                  <a:pt x="11652" y="0"/>
                </a:lnTo>
                <a:cubicBezTo>
                  <a:pt x="11652" y="132"/>
                  <a:pt x="11604" y="264"/>
                  <a:pt x="11544" y="264"/>
                </a:cubicBezTo>
                <a:cubicBezTo>
                  <a:pt x="11519" y="264"/>
                  <a:pt x="11492" y="241"/>
                  <a:pt x="11466" y="186"/>
                </a:cubicBezTo>
                <a:lnTo>
                  <a:pt x="11466" y="0"/>
                </a:lnTo>
                <a:lnTo>
                  <a:pt x="7828" y="0"/>
                </a:lnTo>
                <a:lnTo>
                  <a:pt x="7828" y="97"/>
                </a:lnTo>
                <a:cubicBezTo>
                  <a:pt x="7828" y="97"/>
                  <a:pt x="7828" y="0"/>
                  <a:pt x="77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2">
    <p:spTree>
      <p:nvGrpSpPr>
        <p:cNvPr id="1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p23"/>
          <p:cNvSpPr txBox="1">
            <a:spLocks noGrp="1"/>
          </p:cNvSpPr>
          <p:nvPr>
            <p:ph type="title"/>
          </p:nvPr>
        </p:nvSpPr>
        <p:spPr>
          <a:xfrm>
            <a:off x="3134400" y="3099600"/>
            <a:ext cx="28752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58" name="Google Shape;2258;p23"/>
          <p:cNvSpPr txBox="1">
            <a:spLocks noGrp="1"/>
          </p:cNvSpPr>
          <p:nvPr>
            <p:ph type="subTitle" idx="1"/>
          </p:nvPr>
        </p:nvSpPr>
        <p:spPr>
          <a:xfrm>
            <a:off x="1231050" y="2038125"/>
            <a:ext cx="6681900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25"/>
          <p:cNvSpPr txBox="1">
            <a:spLocks noGrp="1"/>
          </p:cNvSpPr>
          <p:nvPr>
            <p:ph type="title"/>
          </p:nvPr>
        </p:nvSpPr>
        <p:spPr>
          <a:xfrm>
            <a:off x="4592325" y="1810512"/>
            <a:ext cx="38496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65" name="Google Shape;2265;p25"/>
          <p:cNvSpPr txBox="1">
            <a:spLocks noGrp="1"/>
          </p:cNvSpPr>
          <p:nvPr>
            <p:ph type="subTitle" idx="1"/>
          </p:nvPr>
        </p:nvSpPr>
        <p:spPr>
          <a:xfrm>
            <a:off x="4589925" y="2333796"/>
            <a:ext cx="3273600" cy="1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6" name="Google Shape;2266;p25"/>
          <p:cNvSpPr/>
          <p:nvPr/>
        </p:nvSpPr>
        <p:spPr>
          <a:xfrm flipH="1">
            <a:off x="8214800" y="63"/>
            <a:ext cx="929188" cy="5143367"/>
          </a:xfrm>
          <a:custGeom>
            <a:avLst/>
            <a:gdLst/>
            <a:ahLst/>
            <a:cxnLst/>
            <a:rect l="l" t="t" r="r" b="b"/>
            <a:pathLst>
              <a:path w="24226" h="134099" extrusionOk="0">
                <a:moveTo>
                  <a:pt x="16849" y="27591"/>
                </a:moveTo>
                <a:cubicBezTo>
                  <a:pt x="16837" y="27612"/>
                  <a:pt x="16815" y="27636"/>
                  <a:pt x="16774" y="27680"/>
                </a:cubicBezTo>
                <a:cubicBezTo>
                  <a:pt x="16815" y="27680"/>
                  <a:pt x="16837" y="27642"/>
                  <a:pt x="16849" y="27591"/>
                </a:cubicBezTo>
                <a:close/>
                <a:moveTo>
                  <a:pt x="16402" y="31594"/>
                </a:moveTo>
                <a:cubicBezTo>
                  <a:pt x="16402" y="31594"/>
                  <a:pt x="16402" y="31683"/>
                  <a:pt x="16305" y="31683"/>
                </a:cubicBezTo>
                <a:cubicBezTo>
                  <a:pt x="16305" y="31780"/>
                  <a:pt x="16305" y="31780"/>
                  <a:pt x="16402" y="31780"/>
                </a:cubicBezTo>
                <a:cubicBezTo>
                  <a:pt x="16305" y="31683"/>
                  <a:pt x="16588" y="31683"/>
                  <a:pt x="16402" y="31594"/>
                </a:cubicBezTo>
                <a:close/>
                <a:moveTo>
                  <a:pt x="20874" y="40353"/>
                </a:moveTo>
                <a:cubicBezTo>
                  <a:pt x="20874" y="40443"/>
                  <a:pt x="20688" y="40540"/>
                  <a:pt x="20688" y="40629"/>
                </a:cubicBezTo>
                <a:cubicBezTo>
                  <a:pt x="20874" y="40726"/>
                  <a:pt x="21061" y="40816"/>
                  <a:pt x="21061" y="41099"/>
                </a:cubicBezTo>
                <a:cubicBezTo>
                  <a:pt x="20874" y="41188"/>
                  <a:pt x="20964" y="41375"/>
                  <a:pt x="20874" y="41561"/>
                </a:cubicBezTo>
                <a:cubicBezTo>
                  <a:pt x="20964" y="41561"/>
                  <a:pt x="21061" y="41561"/>
                  <a:pt x="21061" y="41658"/>
                </a:cubicBezTo>
                <a:cubicBezTo>
                  <a:pt x="20964" y="41747"/>
                  <a:pt x="20874" y="41934"/>
                  <a:pt x="21061" y="41934"/>
                </a:cubicBezTo>
                <a:cubicBezTo>
                  <a:pt x="21061" y="41844"/>
                  <a:pt x="21247" y="41844"/>
                  <a:pt x="21247" y="41658"/>
                </a:cubicBezTo>
                <a:cubicBezTo>
                  <a:pt x="21268" y="41635"/>
                  <a:pt x="21269" y="41628"/>
                  <a:pt x="21258" y="41628"/>
                </a:cubicBezTo>
                <a:cubicBezTo>
                  <a:pt x="21240" y="41628"/>
                  <a:pt x="21188" y="41648"/>
                  <a:pt x="21142" y="41648"/>
                </a:cubicBezTo>
                <a:cubicBezTo>
                  <a:pt x="21099" y="41648"/>
                  <a:pt x="21061" y="41630"/>
                  <a:pt x="21061" y="41561"/>
                </a:cubicBezTo>
                <a:cubicBezTo>
                  <a:pt x="21247" y="41285"/>
                  <a:pt x="21061" y="40913"/>
                  <a:pt x="21150" y="40540"/>
                </a:cubicBezTo>
                <a:lnTo>
                  <a:pt x="21150" y="40540"/>
                </a:lnTo>
                <a:cubicBezTo>
                  <a:pt x="20964" y="40629"/>
                  <a:pt x="20964" y="40629"/>
                  <a:pt x="20874" y="40629"/>
                </a:cubicBezTo>
                <a:cubicBezTo>
                  <a:pt x="20778" y="40540"/>
                  <a:pt x="20964" y="40353"/>
                  <a:pt x="20874" y="40353"/>
                </a:cubicBezTo>
                <a:close/>
                <a:moveTo>
                  <a:pt x="19384" y="41472"/>
                </a:moveTo>
                <a:cubicBezTo>
                  <a:pt x="19287" y="41472"/>
                  <a:pt x="19287" y="41472"/>
                  <a:pt x="19197" y="41561"/>
                </a:cubicBezTo>
                <a:cubicBezTo>
                  <a:pt x="19287" y="41658"/>
                  <a:pt x="19197" y="41658"/>
                  <a:pt x="19287" y="41747"/>
                </a:cubicBezTo>
                <a:lnTo>
                  <a:pt x="19287" y="41561"/>
                </a:lnTo>
                <a:lnTo>
                  <a:pt x="19287" y="41561"/>
                </a:lnTo>
                <a:cubicBezTo>
                  <a:pt x="19473" y="41747"/>
                  <a:pt x="19197" y="41844"/>
                  <a:pt x="19197" y="42031"/>
                </a:cubicBezTo>
                <a:lnTo>
                  <a:pt x="19356" y="42031"/>
                </a:lnTo>
                <a:cubicBezTo>
                  <a:pt x="19342" y="41976"/>
                  <a:pt x="19331" y="41916"/>
                  <a:pt x="19353" y="41916"/>
                </a:cubicBezTo>
                <a:cubicBezTo>
                  <a:pt x="19360" y="41916"/>
                  <a:pt x="19370" y="41921"/>
                  <a:pt x="19384" y="41934"/>
                </a:cubicBezTo>
                <a:cubicBezTo>
                  <a:pt x="19384" y="41658"/>
                  <a:pt x="19473" y="41658"/>
                  <a:pt x="19384" y="41472"/>
                </a:cubicBezTo>
                <a:close/>
                <a:moveTo>
                  <a:pt x="19356" y="42031"/>
                </a:moveTo>
                <a:cubicBezTo>
                  <a:pt x="19356" y="42031"/>
                  <a:pt x="19356" y="42031"/>
                  <a:pt x="19356" y="42031"/>
                </a:cubicBezTo>
                <a:lnTo>
                  <a:pt x="19356" y="42031"/>
                </a:lnTo>
                <a:cubicBezTo>
                  <a:pt x="19365" y="42031"/>
                  <a:pt x="19374" y="42031"/>
                  <a:pt x="19384" y="42031"/>
                </a:cubicBezTo>
                <a:close/>
                <a:moveTo>
                  <a:pt x="21096" y="42010"/>
                </a:moveTo>
                <a:cubicBezTo>
                  <a:pt x="21086" y="42010"/>
                  <a:pt x="21075" y="42016"/>
                  <a:pt x="21061" y="42031"/>
                </a:cubicBezTo>
                <a:cubicBezTo>
                  <a:pt x="21061" y="42076"/>
                  <a:pt x="21014" y="42076"/>
                  <a:pt x="20968" y="42076"/>
                </a:cubicBezTo>
                <a:cubicBezTo>
                  <a:pt x="20921" y="42076"/>
                  <a:pt x="20874" y="42076"/>
                  <a:pt x="20874" y="42120"/>
                </a:cubicBezTo>
                <a:cubicBezTo>
                  <a:pt x="21061" y="42217"/>
                  <a:pt x="20964" y="42404"/>
                  <a:pt x="20874" y="42493"/>
                </a:cubicBezTo>
                <a:cubicBezTo>
                  <a:pt x="21061" y="42590"/>
                  <a:pt x="20964" y="42679"/>
                  <a:pt x="21061" y="42776"/>
                </a:cubicBezTo>
                <a:cubicBezTo>
                  <a:pt x="21247" y="42776"/>
                  <a:pt x="21150" y="42590"/>
                  <a:pt x="21061" y="42590"/>
                </a:cubicBezTo>
                <a:cubicBezTo>
                  <a:pt x="21150" y="42404"/>
                  <a:pt x="20964" y="42217"/>
                  <a:pt x="21247" y="42217"/>
                </a:cubicBezTo>
                <a:cubicBezTo>
                  <a:pt x="21150" y="42120"/>
                  <a:pt x="21337" y="42120"/>
                  <a:pt x="21247" y="42031"/>
                </a:cubicBezTo>
                <a:lnTo>
                  <a:pt x="21247" y="42031"/>
                </a:lnTo>
                <a:cubicBezTo>
                  <a:pt x="21222" y="42079"/>
                  <a:pt x="21204" y="42096"/>
                  <a:pt x="21188" y="42096"/>
                </a:cubicBezTo>
                <a:cubicBezTo>
                  <a:pt x="21153" y="42096"/>
                  <a:pt x="21135" y="42010"/>
                  <a:pt x="21096" y="42010"/>
                </a:cubicBezTo>
                <a:close/>
                <a:moveTo>
                  <a:pt x="20591" y="42963"/>
                </a:moveTo>
                <a:cubicBezTo>
                  <a:pt x="20688" y="42963"/>
                  <a:pt x="20688" y="42963"/>
                  <a:pt x="20688" y="43052"/>
                </a:cubicBezTo>
                <a:lnTo>
                  <a:pt x="20591" y="43052"/>
                </a:lnTo>
                <a:lnTo>
                  <a:pt x="20591" y="42963"/>
                </a:lnTo>
                <a:close/>
                <a:moveTo>
                  <a:pt x="19570" y="53303"/>
                </a:moveTo>
                <a:cubicBezTo>
                  <a:pt x="19756" y="53303"/>
                  <a:pt x="19846" y="53862"/>
                  <a:pt x="19570" y="53862"/>
                </a:cubicBezTo>
                <a:lnTo>
                  <a:pt x="19570" y="53303"/>
                </a:lnTo>
                <a:close/>
                <a:moveTo>
                  <a:pt x="19287" y="57589"/>
                </a:moveTo>
                <a:cubicBezTo>
                  <a:pt x="19287" y="57686"/>
                  <a:pt x="19287" y="57776"/>
                  <a:pt x="19384" y="57872"/>
                </a:cubicBezTo>
                <a:cubicBezTo>
                  <a:pt x="19364" y="57853"/>
                  <a:pt x="19349" y="57845"/>
                  <a:pt x="19338" y="57845"/>
                </a:cubicBezTo>
                <a:cubicBezTo>
                  <a:pt x="19290" y="57845"/>
                  <a:pt x="19306" y="57981"/>
                  <a:pt x="19384" y="58059"/>
                </a:cubicBezTo>
                <a:lnTo>
                  <a:pt x="19197" y="58059"/>
                </a:lnTo>
                <a:cubicBezTo>
                  <a:pt x="19197" y="57872"/>
                  <a:pt x="19287" y="57686"/>
                  <a:pt x="19287" y="57589"/>
                </a:cubicBezTo>
                <a:close/>
                <a:moveTo>
                  <a:pt x="19659" y="58335"/>
                </a:moveTo>
                <a:cubicBezTo>
                  <a:pt x="19756" y="58432"/>
                  <a:pt x="19659" y="58432"/>
                  <a:pt x="19570" y="58432"/>
                </a:cubicBezTo>
                <a:lnTo>
                  <a:pt x="19659" y="58521"/>
                </a:lnTo>
                <a:lnTo>
                  <a:pt x="19570" y="58521"/>
                </a:lnTo>
                <a:cubicBezTo>
                  <a:pt x="19630" y="58521"/>
                  <a:pt x="19692" y="58604"/>
                  <a:pt x="19754" y="58604"/>
                </a:cubicBezTo>
                <a:cubicBezTo>
                  <a:pt x="19785" y="58604"/>
                  <a:pt x="19816" y="58583"/>
                  <a:pt x="19846" y="58521"/>
                </a:cubicBezTo>
                <a:cubicBezTo>
                  <a:pt x="19659" y="58521"/>
                  <a:pt x="19943" y="58521"/>
                  <a:pt x="19846" y="58432"/>
                </a:cubicBezTo>
                <a:cubicBezTo>
                  <a:pt x="19756" y="58432"/>
                  <a:pt x="19756" y="58335"/>
                  <a:pt x="19659" y="58335"/>
                </a:cubicBezTo>
                <a:close/>
                <a:moveTo>
                  <a:pt x="19384" y="58148"/>
                </a:moveTo>
                <a:lnTo>
                  <a:pt x="19384" y="58245"/>
                </a:lnTo>
                <a:cubicBezTo>
                  <a:pt x="19384" y="58335"/>
                  <a:pt x="19287" y="58335"/>
                  <a:pt x="19287" y="58335"/>
                </a:cubicBezTo>
                <a:cubicBezTo>
                  <a:pt x="19287" y="58698"/>
                  <a:pt x="19345" y="58892"/>
                  <a:pt x="19239" y="59089"/>
                </a:cubicBezTo>
                <a:lnTo>
                  <a:pt x="19239" y="59089"/>
                </a:lnTo>
                <a:cubicBezTo>
                  <a:pt x="19273" y="58970"/>
                  <a:pt x="19251" y="58821"/>
                  <a:pt x="19197" y="58707"/>
                </a:cubicBezTo>
                <a:lnTo>
                  <a:pt x="19197" y="58618"/>
                </a:lnTo>
                <a:lnTo>
                  <a:pt x="19197" y="58521"/>
                </a:lnTo>
                <a:lnTo>
                  <a:pt x="19197" y="58148"/>
                </a:lnTo>
                <a:cubicBezTo>
                  <a:pt x="19269" y="58148"/>
                  <a:pt x="19225" y="58269"/>
                  <a:pt x="19252" y="58269"/>
                </a:cubicBezTo>
                <a:cubicBezTo>
                  <a:pt x="19259" y="58269"/>
                  <a:pt x="19269" y="58263"/>
                  <a:pt x="19287" y="58245"/>
                </a:cubicBezTo>
                <a:cubicBezTo>
                  <a:pt x="19384" y="58245"/>
                  <a:pt x="19384" y="58148"/>
                  <a:pt x="19384" y="58148"/>
                </a:cubicBezTo>
                <a:close/>
                <a:moveTo>
                  <a:pt x="19260" y="59320"/>
                </a:moveTo>
                <a:cubicBezTo>
                  <a:pt x="19277" y="59320"/>
                  <a:pt x="19287" y="59331"/>
                  <a:pt x="19287" y="59363"/>
                </a:cubicBezTo>
                <a:cubicBezTo>
                  <a:pt x="19100" y="59453"/>
                  <a:pt x="19473" y="59550"/>
                  <a:pt x="19287" y="59639"/>
                </a:cubicBezTo>
                <a:cubicBezTo>
                  <a:pt x="19287" y="59550"/>
                  <a:pt x="19287" y="59550"/>
                  <a:pt x="19197" y="59550"/>
                </a:cubicBezTo>
                <a:cubicBezTo>
                  <a:pt x="19197" y="59736"/>
                  <a:pt x="19197" y="59826"/>
                  <a:pt x="19100" y="59923"/>
                </a:cubicBezTo>
                <a:lnTo>
                  <a:pt x="19011" y="59826"/>
                </a:lnTo>
                <a:cubicBezTo>
                  <a:pt x="19011" y="59736"/>
                  <a:pt x="19100" y="59639"/>
                  <a:pt x="19100" y="59550"/>
                </a:cubicBezTo>
                <a:lnTo>
                  <a:pt x="19197" y="59550"/>
                </a:lnTo>
                <a:cubicBezTo>
                  <a:pt x="19100" y="59453"/>
                  <a:pt x="19100" y="59453"/>
                  <a:pt x="19100" y="59363"/>
                </a:cubicBezTo>
                <a:cubicBezTo>
                  <a:pt x="19165" y="59363"/>
                  <a:pt x="19226" y="59320"/>
                  <a:pt x="19260" y="59320"/>
                </a:cubicBezTo>
                <a:close/>
                <a:moveTo>
                  <a:pt x="19756" y="59639"/>
                </a:moveTo>
                <a:cubicBezTo>
                  <a:pt x="19659" y="59639"/>
                  <a:pt x="19659" y="59736"/>
                  <a:pt x="19659" y="59826"/>
                </a:cubicBezTo>
                <a:lnTo>
                  <a:pt x="19659" y="59923"/>
                </a:lnTo>
                <a:cubicBezTo>
                  <a:pt x="19659" y="59826"/>
                  <a:pt x="19659" y="59736"/>
                  <a:pt x="19756" y="59639"/>
                </a:cubicBezTo>
                <a:close/>
                <a:moveTo>
                  <a:pt x="19287" y="60385"/>
                </a:moveTo>
                <a:cubicBezTo>
                  <a:pt x="19287" y="60482"/>
                  <a:pt x="19287" y="60571"/>
                  <a:pt x="19100" y="60571"/>
                </a:cubicBezTo>
                <a:cubicBezTo>
                  <a:pt x="19197" y="60482"/>
                  <a:pt x="19197" y="60385"/>
                  <a:pt x="19287" y="60385"/>
                </a:cubicBezTo>
                <a:close/>
                <a:moveTo>
                  <a:pt x="19100" y="60668"/>
                </a:moveTo>
                <a:cubicBezTo>
                  <a:pt x="19287" y="60668"/>
                  <a:pt x="19287" y="60854"/>
                  <a:pt x="19100" y="60854"/>
                </a:cubicBezTo>
                <a:cubicBezTo>
                  <a:pt x="19100" y="60758"/>
                  <a:pt x="19197" y="60668"/>
                  <a:pt x="19100" y="60668"/>
                </a:cubicBezTo>
                <a:close/>
                <a:moveTo>
                  <a:pt x="19570" y="61973"/>
                </a:moveTo>
                <a:cubicBezTo>
                  <a:pt x="19659" y="61973"/>
                  <a:pt x="19570" y="62062"/>
                  <a:pt x="19570" y="62159"/>
                </a:cubicBezTo>
                <a:cubicBezTo>
                  <a:pt x="19473" y="62062"/>
                  <a:pt x="19570" y="62062"/>
                  <a:pt x="19570" y="61973"/>
                </a:cubicBezTo>
                <a:close/>
                <a:moveTo>
                  <a:pt x="19473" y="62621"/>
                </a:moveTo>
                <a:cubicBezTo>
                  <a:pt x="19570" y="62621"/>
                  <a:pt x="19570" y="62718"/>
                  <a:pt x="19570" y="62718"/>
                </a:cubicBezTo>
                <a:cubicBezTo>
                  <a:pt x="19570" y="62621"/>
                  <a:pt x="19570" y="62621"/>
                  <a:pt x="19473" y="62621"/>
                </a:cubicBezTo>
                <a:close/>
                <a:moveTo>
                  <a:pt x="19384" y="63277"/>
                </a:moveTo>
                <a:cubicBezTo>
                  <a:pt x="19289" y="63277"/>
                  <a:pt x="19287" y="63277"/>
                  <a:pt x="19287" y="63360"/>
                </a:cubicBezTo>
                <a:lnTo>
                  <a:pt x="19287" y="63360"/>
                </a:lnTo>
                <a:cubicBezTo>
                  <a:pt x="19322" y="63351"/>
                  <a:pt x="19384" y="63329"/>
                  <a:pt x="19384" y="63277"/>
                </a:cubicBezTo>
                <a:close/>
                <a:moveTo>
                  <a:pt x="19287" y="63360"/>
                </a:moveTo>
                <a:lnTo>
                  <a:pt x="19287" y="63360"/>
                </a:lnTo>
                <a:cubicBezTo>
                  <a:pt x="19285" y="63360"/>
                  <a:pt x="19283" y="63361"/>
                  <a:pt x="19282" y="63361"/>
                </a:cubicBezTo>
                <a:lnTo>
                  <a:pt x="19282" y="63361"/>
                </a:lnTo>
                <a:cubicBezTo>
                  <a:pt x="19283" y="63363"/>
                  <a:pt x="19285" y="63365"/>
                  <a:pt x="19287" y="63367"/>
                </a:cubicBezTo>
                <a:cubicBezTo>
                  <a:pt x="19287" y="63364"/>
                  <a:pt x="19287" y="63362"/>
                  <a:pt x="19287" y="63360"/>
                </a:cubicBezTo>
                <a:close/>
                <a:moveTo>
                  <a:pt x="19473" y="64112"/>
                </a:moveTo>
                <a:cubicBezTo>
                  <a:pt x="19473" y="64112"/>
                  <a:pt x="19473" y="64209"/>
                  <a:pt x="19384" y="64209"/>
                </a:cubicBezTo>
                <a:cubicBezTo>
                  <a:pt x="19473" y="64209"/>
                  <a:pt x="19473" y="64209"/>
                  <a:pt x="19570" y="64299"/>
                </a:cubicBezTo>
                <a:cubicBezTo>
                  <a:pt x="19473" y="64209"/>
                  <a:pt x="19570" y="64112"/>
                  <a:pt x="19473" y="64112"/>
                </a:cubicBezTo>
                <a:close/>
                <a:moveTo>
                  <a:pt x="19197" y="64485"/>
                </a:moveTo>
                <a:cubicBezTo>
                  <a:pt x="19287" y="64485"/>
                  <a:pt x="19287" y="64582"/>
                  <a:pt x="19197" y="64671"/>
                </a:cubicBezTo>
                <a:lnTo>
                  <a:pt x="19197" y="64485"/>
                </a:lnTo>
                <a:close/>
                <a:moveTo>
                  <a:pt x="19197" y="64768"/>
                </a:moveTo>
                <a:cubicBezTo>
                  <a:pt x="19287" y="64768"/>
                  <a:pt x="19287" y="64858"/>
                  <a:pt x="19287" y="64858"/>
                </a:cubicBezTo>
                <a:lnTo>
                  <a:pt x="19197" y="64858"/>
                </a:lnTo>
                <a:lnTo>
                  <a:pt x="19197" y="64768"/>
                </a:lnTo>
                <a:close/>
                <a:moveTo>
                  <a:pt x="19570" y="64858"/>
                </a:moveTo>
                <a:cubicBezTo>
                  <a:pt x="19659" y="64858"/>
                  <a:pt x="19570" y="64955"/>
                  <a:pt x="19570" y="65044"/>
                </a:cubicBezTo>
                <a:lnTo>
                  <a:pt x="19570" y="65141"/>
                </a:lnTo>
                <a:cubicBezTo>
                  <a:pt x="19384" y="65044"/>
                  <a:pt x="19570" y="64955"/>
                  <a:pt x="19570" y="64858"/>
                </a:cubicBezTo>
                <a:close/>
                <a:moveTo>
                  <a:pt x="19659" y="65700"/>
                </a:moveTo>
                <a:cubicBezTo>
                  <a:pt x="19659" y="65790"/>
                  <a:pt x="19756" y="65790"/>
                  <a:pt x="19659" y="65886"/>
                </a:cubicBezTo>
                <a:cubicBezTo>
                  <a:pt x="19600" y="65886"/>
                  <a:pt x="19580" y="65843"/>
                  <a:pt x="19544" y="65843"/>
                </a:cubicBezTo>
                <a:cubicBezTo>
                  <a:pt x="19527" y="65843"/>
                  <a:pt x="19505" y="65854"/>
                  <a:pt x="19473" y="65886"/>
                </a:cubicBezTo>
                <a:lnTo>
                  <a:pt x="19659" y="65700"/>
                </a:lnTo>
                <a:close/>
                <a:moveTo>
                  <a:pt x="19473" y="66259"/>
                </a:moveTo>
                <a:cubicBezTo>
                  <a:pt x="19473" y="66259"/>
                  <a:pt x="19473" y="66349"/>
                  <a:pt x="19384" y="66349"/>
                </a:cubicBezTo>
                <a:cubicBezTo>
                  <a:pt x="19473" y="66349"/>
                  <a:pt x="19570" y="66349"/>
                  <a:pt x="19570" y="66446"/>
                </a:cubicBezTo>
                <a:lnTo>
                  <a:pt x="19384" y="66446"/>
                </a:lnTo>
                <a:lnTo>
                  <a:pt x="19384" y="66349"/>
                </a:lnTo>
                <a:lnTo>
                  <a:pt x="19384" y="66259"/>
                </a:lnTo>
                <a:close/>
                <a:moveTo>
                  <a:pt x="19384" y="67467"/>
                </a:moveTo>
                <a:cubicBezTo>
                  <a:pt x="19473" y="67564"/>
                  <a:pt x="19384" y="67564"/>
                  <a:pt x="19287" y="67564"/>
                </a:cubicBezTo>
                <a:lnTo>
                  <a:pt x="19287" y="67467"/>
                </a:lnTo>
                <a:close/>
                <a:moveTo>
                  <a:pt x="19943" y="71381"/>
                </a:moveTo>
                <a:lnTo>
                  <a:pt x="19943" y="71478"/>
                </a:lnTo>
                <a:lnTo>
                  <a:pt x="20032" y="71478"/>
                </a:lnTo>
                <a:cubicBezTo>
                  <a:pt x="20032" y="71478"/>
                  <a:pt x="20032" y="71381"/>
                  <a:pt x="19943" y="71381"/>
                </a:cubicBezTo>
                <a:close/>
                <a:moveTo>
                  <a:pt x="20032" y="73901"/>
                </a:moveTo>
                <a:cubicBezTo>
                  <a:pt x="20032" y="73990"/>
                  <a:pt x="20129" y="73990"/>
                  <a:pt x="20129" y="73990"/>
                </a:cubicBezTo>
                <a:lnTo>
                  <a:pt x="20032" y="73901"/>
                </a:lnTo>
                <a:close/>
                <a:moveTo>
                  <a:pt x="20032" y="74087"/>
                </a:moveTo>
                <a:lnTo>
                  <a:pt x="20025" y="74094"/>
                </a:lnTo>
                <a:lnTo>
                  <a:pt x="20025" y="74094"/>
                </a:lnTo>
                <a:cubicBezTo>
                  <a:pt x="20027" y="74096"/>
                  <a:pt x="20030" y="74097"/>
                  <a:pt x="20033" y="74098"/>
                </a:cubicBezTo>
                <a:lnTo>
                  <a:pt x="20033" y="74098"/>
                </a:lnTo>
                <a:cubicBezTo>
                  <a:pt x="20032" y="74091"/>
                  <a:pt x="20032" y="74087"/>
                  <a:pt x="20032" y="74087"/>
                </a:cubicBezTo>
                <a:close/>
                <a:moveTo>
                  <a:pt x="20033" y="74098"/>
                </a:moveTo>
                <a:cubicBezTo>
                  <a:pt x="20037" y="74122"/>
                  <a:pt x="20054" y="74176"/>
                  <a:pt x="20129" y="74176"/>
                </a:cubicBezTo>
                <a:cubicBezTo>
                  <a:pt x="20081" y="74132"/>
                  <a:pt x="20056" y="74109"/>
                  <a:pt x="20033" y="74098"/>
                </a:cubicBezTo>
                <a:close/>
                <a:moveTo>
                  <a:pt x="21125" y="78373"/>
                </a:moveTo>
                <a:lnTo>
                  <a:pt x="21125" y="78373"/>
                </a:lnTo>
                <a:cubicBezTo>
                  <a:pt x="21126" y="78377"/>
                  <a:pt x="21127" y="78381"/>
                  <a:pt x="21129" y="78385"/>
                </a:cubicBezTo>
                <a:lnTo>
                  <a:pt x="21129" y="78385"/>
                </a:lnTo>
                <a:cubicBezTo>
                  <a:pt x="21135" y="78381"/>
                  <a:pt x="21143" y="78377"/>
                  <a:pt x="21150" y="78373"/>
                </a:cubicBezTo>
                <a:cubicBezTo>
                  <a:pt x="21141" y="78373"/>
                  <a:pt x="21133" y="78373"/>
                  <a:pt x="21125" y="78373"/>
                </a:cubicBezTo>
                <a:close/>
                <a:moveTo>
                  <a:pt x="21033" y="78772"/>
                </a:moveTo>
                <a:cubicBezTo>
                  <a:pt x="21100" y="78772"/>
                  <a:pt x="21150" y="78933"/>
                  <a:pt x="21150" y="78933"/>
                </a:cubicBezTo>
                <a:cubicBezTo>
                  <a:pt x="21106" y="78977"/>
                  <a:pt x="21083" y="78977"/>
                  <a:pt x="21060" y="78977"/>
                </a:cubicBezTo>
                <a:cubicBezTo>
                  <a:pt x="21037" y="78977"/>
                  <a:pt x="21012" y="78977"/>
                  <a:pt x="20964" y="79022"/>
                </a:cubicBezTo>
                <a:cubicBezTo>
                  <a:pt x="20964" y="78933"/>
                  <a:pt x="21061" y="78836"/>
                  <a:pt x="20964" y="78836"/>
                </a:cubicBezTo>
                <a:cubicBezTo>
                  <a:pt x="20988" y="78790"/>
                  <a:pt x="21011" y="78772"/>
                  <a:pt x="21033" y="78772"/>
                </a:cubicBezTo>
                <a:close/>
                <a:moveTo>
                  <a:pt x="21434" y="78649"/>
                </a:moveTo>
                <a:lnTo>
                  <a:pt x="21337" y="78746"/>
                </a:lnTo>
                <a:cubicBezTo>
                  <a:pt x="21434" y="78836"/>
                  <a:pt x="21337" y="78836"/>
                  <a:pt x="21337" y="78933"/>
                </a:cubicBezTo>
                <a:lnTo>
                  <a:pt x="21523" y="78933"/>
                </a:lnTo>
                <a:cubicBezTo>
                  <a:pt x="21434" y="79022"/>
                  <a:pt x="21523" y="79119"/>
                  <a:pt x="21620" y="79119"/>
                </a:cubicBezTo>
                <a:cubicBezTo>
                  <a:pt x="21620" y="79119"/>
                  <a:pt x="21709" y="79022"/>
                  <a:pt x="21620" y="79022"/>
                </a:cubicBezTo>
                <a:cubicBezTo>
                  <a:pt x="21523" y="78933"/>
                  <a:pt x="21523" y="78836"/>
                  <a:pt x="21523" y="78649"/>
                </a:cubicBezTo>
                <a:close/>
                <a:moveTo>
                  <a:pt x="21061" y="79208"/>
                </a:moveTo>
                <a:cubicBezTo>
                  <a:pt x="21061" y="79305"/>
                  <a:pt x="21247" y="79395"/>
                  <a:pt x="21150" y="79492"/>
                </a:cubicBezTo>
                <a:cubicBezTo>
                  <a:pt x="20964" y="79492"/>
                  <a:pt x="20964" y="79208"/>
                  <a:pt x="21061" y="79208"/>
                </a:cubicBezTo>
                <a:close/>
                <a:moveTo>
                  <a:pt x="21247" y="79678"/>
                </a:moveTo>
                <a:cubicBezTo>
                  <a:pt x="21337" y="79678"/>
                  <a:pt x="21337" y="79768"/>
                  <a:pt x="21247" y="79768"/>
                </a:cubicBezTo>
                <a:lnTo>
                  <a:pt x="21247" y="79678"/>
                </a:lnTo>
                <a:close/>
                <a:moveTo>
                  <a:pt x="20502" y="80327"/>
                </a:moveTo>
                <a:cubicBezTo>
                  <a:pt x="20508" y="80336"/>
                  <a:pt x="20514" y="80345"/>
                  <a:pt x="20519" y="80354"/>
                </a:cubicBezTo>
                <a:lnTo>
                  <a:pt x="20519" y="80354"/>
                </a:lnTo>
                <a:cubicBezTo>
                  <a:pt x="20515" y="80345"/>
                  <a:pt x="20510" y="80335"/>
                  <a:pt x="20502" y="80327"/>
                </a:cubicBezTo>
                <a:close/>
                <a:moveTo>
                  <a:pt x="20502" y="80699"/>
                </a:moveTo>
                <a:cubicBezTo>
                  <a:pt x="20688" y="80699"/>
                  <a:pt x="20591" y="80886"/>
                  <a:pt x="20688" y="80983"/>
                </a:cubicBezTo>
                <a:cubicBezTo>
                  <a:pt x="20502" y="80983"/>
                  <a:pt x="20502" y="80796"/>
                  <a:pt x="20502" y="80699"/>
                </a:cubicBezTo>
                <a:close/>
                <a:moveTo>
                  <a:pt x="20964" y="81104"/>
                </a:moveTo>
                <a:cubicBezTo>
                  <a:pt x="20964" y="81123"/>
                  <a:pt x="20965" y="81141"/>
                  <a:pt x="20967" y="81158"/>
                </a:cubicBezTo>
                <a:lnTo>
                  <a:pt x="20967" y="81158"/>
                </a:lnTo>
                <a:cubicBezTo>
                  <a:pt x="20969" y="81141"/>
                  <a:pt x="20967" y="81123"/>
                  <a:pt x="20964" y="81104"/>
                </a:cubicBezTo>
                <a:close/>
                <a:moveTo>
                  <a:pt x="20964" y="81258"/>
                </a:moveTo>
                <a:lnTo>
                  <a:pt x="21061" y="81355"/>
                </a:lnTo>
                <a:cubicBezTo>
                  <a:pt x="20874" y="81355"/>
                  <a:pt x="20874" y="81258"/>
                  <a:pt x="20964" y="81258"/>
                </a:cubicBezTo>
                <a:close/>
                <a:moveTo>
                  <a:pt x="21150" y="81915"/>
                </a:moveTo>
                <a:cubicBezTo>
                  <a:pt x="21247" y="81915"/>
                  <a:pt x="21247" y="82004"/>
                  <a:pt x="21150" y="82004"/>
                </a:cubicBezTo>
                <a:cubicBezTo>
                  <a:pt x="21106" y="81959"/>
                  <a:pt x="21130" y="81959"/>
                  <a:pt x="21153" y="81959"/>
                </a:cubicBezTo>
                <a:cubicBezTo>
                  <a:pt x="21176" y="81959"/>
                  <a:pt x="21199" y="81959"/>
                  <a:pt x="21150" y="81915"/>
                </a:cubicBezTo>
                <a:close/>
                <a:moveTo>
                  <a:pt x="21218" y="82125"/>
                </a:moveTo>
                <a:cubicBezTo>
                  <a:pt x="21235" y="82125"/>
                  <a:pt x="21247" y="82142"/>
                  <a:pt x="21247" y="82190"/>
                </a:cubicBezTo>
                <a:lnTo>
                  <a:pt x="21150" y="82190"/>
                </a:lnTo>
                <a:cubicBezTo>
                  <a:pt x="21137" y="82205"/>
                  <a:pt x="21129" y="82211"/>
                  <a:pt x="21127" y="82211"/>
                </a:cubicBezTo>
                <a:cubicBezTo>
                  <a:pt x="21118" y="82211"/>
                  <a:pt x="21179" y="82125"/>
                  <a:pt x="21218" y="82125"/>
                </a:cubicBezTo>
                <a:close/>
                <a:moveTo>
                  <a:pt x="20874" y="82190"/>
                </a:moveTo>
                <a:cubicBezTo>
                  <a:pt x="20964" y="82190"/>
                  <a:pt x="21061" y="82287"/>
                  <a:pt x="20964" y="82287"/>
                </a:cubicBezTo>
                <a:cubicBezTo>
                  <a:pt x="20874" y="82287"/>
                  <a:pt x="20874" y="82287"/>
                  <a:pt x="20874" y="82190"/>
                </a:cubicBezTo>
                <a:close/>
                <a:moveTo>
                  <a:pt x="20405" y="82101"/>
                </a:moveTo>
                <a:cubicBezTo>
                  <a:pt x="20591" y="82190"/>
                  <a:pt x="20405" y="82474"/>
                  <a:pt x="20688" y="82563"/>
                </a:cubicBezTo>
                <a:lnTo>
                  <a:pt x="20315" y="82563"/>
                </a:lnTo>
                <a:cubicBezTo>
                  <a:pt x="20405" y="82474"/>
                  <a:pt x="20218" y="82377"/>
                  <a:pt x="20129" y="82287"/>
                </a:cubicBezTo>
                <a:cubicBezTo>
                  <a:pt x="20129" y="82190"/>
                  <a:pt x="20218" y="82190"/>
                  <a:pt x="20218" y="82101"/>
                </a:cubicBezTo>
                <a:cubicBezTo>
                  <a:pt x="20315" y="82101"/>
                  <a:pt x="20218" y="82190"/>
                  <a:pt x="20315" y="82287"/>
                </a:cubicBezTo>
                <a:cubicBezTo>
                  <a:pt x="20502" y="82190"/>
                  <a:pt x="20315" y="82101"/>
                  <a:pt x="20405" y="82101"/>
                </a:cubicBezTo>
                <a:close/>
                <a:moveTo>
                  <a:pt x="20920" y="82446"/>
                </a:moveTo>
                <a:cubicBezTo>
                  <a:pt x="20968" y="82446"/>
                  <a:pt x="20984" y="82563"/>
                  <a:pt x="21061" y="82563"/>
                </a:cubicBezTo>
                <a:cubicBezTo>
                  <a:pt x="20964" y="82563"/>
                  <a:pt x="20874" y="82474"/>
                  <a:pt x="20874" y="82474"/>
                </a:cubicBezTo>
                <a:cubicBezTo>
                  <a:pt x="20893" y="82454"/>
                  <a:pt x="20908" y="82446"/>
                  <a:pt x="20920" y="82446"/>
                </a:cubicBezTo>
                <a:close/>
                <a:moveTo>
                  <a:pt x="18355" y="82563"/>
                </a:moveTo>
                <a:cubicBezTo>
                  <a:pt x="18452" y="82563"/>
                  <a:pt x="18452" y="82660"/>
                  <a:pt x="18265" y="82660"/>
                </a:cubicBezTo>
                <a:lnTo>
                  <a:pt x="18355" y="82563"/>
                </a:lnTo>
                <a:close/>
                <a:moveTo>
                  <a:pt x="20405" y="82660"/>
                </a:moveTo>
                <a:lnTo>
                  <a:pt x="20405" y="82660"/>
                </a:lnTo>
                <a:cubicBezTo>
                  <a:pt x="20453" y="82705"/>
                  <a:pt x="20524" y="82705"/>
                  <a:pt x="20583" y="82705"/>
                </a:cubicBezTo>
                <a:cubicBezTo>
                  <a:pt x="20642" y="82705"/>
                  <a:pt x="20688" y="82705"/>
                  <a:pt x="20688" y="82749"/>
                </a:cubicBezTo>
                <a:cubicBezTo>
                  <a:pt x="20591" y="82749"/>
                  <a:pt x="20405" y="82749"/>
                  <a:pt x="20405" y="82660"/>
                </a:cubicBezTo>
                <a:close/>
                <a:moveTo>
                  <a:pt x="21337" y="82660"/>
                </a:moveTo>
                <a:lnTo>
                  <a:pt x="21513" y="82836"/>
                </a:lnTo>
                <a:lnTo>
                  <a:pt x="21513" y="82836"/>
                </a:lnTo>
                <a:cubicBezTo>
                  <a:pt x="21490" y="82815"/>
                  <a:pt x="21466" y="82806"/>
                  <a:pt x="21445" y="82806"/>
                </a:cubicBezTo>
                <a:cubicBezTo>
                  <a:pt x="21429" y="82806"/>
                  <a:pt x="21415" y="82810"/>
                  <a:pt x="21402" y="82818"/>
                </a:cubicBezTo>
                <a:lnTo>
                  <a:pt x="21402" y="82818"/>
                </a:lnTo>
                <a:cubicBezTo>
                  <a:pt x="21298" y="82765"/>
                  <a:pt x="21247" y="82660"/>
                  <a:pt x="21247" y="82660"/>
                </a:cubicBezTo>
                <a:close/>
                <a:moveTo>
                  <a:pt x="20032" y="82749"/>
                </a:moveTo>
                <a:cubicBezTo>
                  <a:pt x="20129" y="82749"/>
                  <a:pt x="20129" y="82749"/>
                  <a:pt x="20129" y="82846"/>
                </a:cubicBezTo>
                <a:lnTo>
                  <a:pt x="20032" y="82846"/>
                </a:lnTo>
                <a:cubicBezTo>
                  <a:pt x="19987" y="82798"/>
                  <a:pt x="20012" y="82798"/>
                  <a:pt x="20035" y="82798"/>
                </a:cubicBezTo>
                <a:cubicBezTo>
                  <a:pt x="20058" y="82798"/>
                  <a:pt x="20081" y="82798"/>
                  <a:pt x="20032" y="82749"/>
                </a:cubicBezTo>
                <a:close/>
                <a:moveTo>
                  <a:pt x="21337" y="82846"/>
                </a:moveTo>
                <a:cubicBezTo>
                  <a:pt x="21337" y="82891"/>
                  <a:pt x="21314" y="82891"/>
                  <a:pt x="21292" y="82891"/>
                </a:cubicBezTo>
                <a:cubicBezTo>
                  <a:pt x="21270" y="82891"/>
                  <a:pt x="21247" y="82891"/>
                  <a:pt x="21247" y="82936"/>
                </a:cubicBezTo>
                <a:cubicBezTo>
                  <a:pt x="21247" y="82936"/>
                  <a:pt x="21247" y="82846"/>
                  <a:pt x="21150" y="82846"/>
                </a:cubicBezTo>
                <a:close/>
                <a:moveTo>
                  <a:pt x="20502" y="82846"/>
                </a:moveTo>
                <a:cubicBezTo>
                  <a:pt x="20591" y="82846"/>
                  <a:pt x="20591" y="82936"/>
                  <a:pt x="20591" y="82936"/>
                </a:cubicBezTo>
                <a:cubicBezTo>
                  <a:pt x="20688" y="82936"/>
                  <a:pt x="20591" y="83033"/>
                  <a:pt x="20591" y="83033"/>
                </a:cubicBezTo>
                <a:cubicBezTo>
                  <a:pt x="20405" y="83033"/>
                  <a:pt x="20315" y="83033"/>
                  <a:pt x="20129" y="82936"/>
                </a:cubicBezTo>
                <a:cubicBezTo>
                  <a:pt x="20218" y="82936"/>
                  <a:pt x="20405" y="82846"/>
                  <a:pt x="20502" y="82846"/>
                </a:cubicBezTo>
                <a:close/>
                <a:moveTo>
                  <a:pt x="20806" y="82896"/>
                </a:moveTo>
                <a:cubicBezTo>
                  <a:pt x="20841" y="82896"/>
                  <a:pt x="20904" y="82936"/>
                  <a:pt x="20964" y="82936"/>
                </a:cubicBezTo>
                <a:lnTo>
                  <a:pt x="20964" y="83033"/>
                </a:lnTo>
                <a:cubicBezTo>
                  <a:pt x="20874" y="83033"/>
                  <a:pt x="20874" y="82936"/>
                  <a:pt x="20778" y="82936"/>
                </a:cubicBezTo>
                <a:cubicBezTo>
                  <a:pt x="20778" y="82906"/>
                  <a:pt x="20788" y="82896"/>
                  <a:pt x="20806" y="82896"/>
                </a:cubicBezTo>
                <a:close/>
                <a:moveTo>
                  <a:pt x="21084" y="83082"/>
                </a:moveTo>
                <a:cubicBezTo>
                  <a:pt x="21071" y="83082"/>
                  <a:pt x="21061" y="83092"/>
                  <a:pt x="21061" y="83120"/>
                </a:cubicBezTo>
                <a:lnTo>
                  <a:pt x="21061" y="83120"/>
                </a:lnTo>
                <a:cubicBezTo>
                  <a:pt x="21052" y="83120"/>
                  <a:pt x="21042" y="83119"/>
                  <a:pt x="21033" y="83118"/>
                </a:cubicBezTo>
                <a:lnTo>
                  <a:pt x="21033" y="83118"/>
                </a:lnTo>
                <a:cubicBezTo>
                  <a:pt x="21040" y="83121"/>
                  <a:pt x="21049" y="83122"/>
                  <a:pt x="21061" y="83122"/>
                </a:cubicBezTo>
                <a:cubicBezTo>
                  <a:pt x="21061" y="83122"/>
                  <a:pt x="21061" y="83121"/>
                  <a:pt x="21061" y="83120"/>
                </a:cubicBezTo>
                <a:lnTo>
                  <a:pt x="21061" y="83120"/>
                </a:lnTo>
                <a:cubicBezTo>
                  <a:pt x="21094" y="83122"/>
                  <a:pt x="21126" y="83122"/>
                  <a:pt x="21150" y="83122"/>
                </a:cubicBezTo>
                <a:cubicBezTo>
                  <a:pt x="21150" y="83122"/>
                  <a:pt x="21111" y="83082"/>
                  <a:pt x="21084" y="83082"/>
                </a:cubicBezTo>
                <a:close/>
                <a:moveTo>
                  <a:pt x="18079" y="83592"/>
                </a:moveTo>
                <a:cubicBezTo>
                  <a:pt x="18079" y="83681"/>
                  <a:pt x="18168" y="83681"/>
                  <a:pt x="18168" y="83681"/>
                </a:cubicBezTo>
                <a:cubicBezTo>
                  <a:pt x="18168" y="83730"/>
                  <a:pt x="18145" y="83755"/>
                  <a:pt x="18110" y="83778"/>
                </a:cubicBezTo>
                <a:lnTo>
                  <a:pt x="18168" y="83778"/>
                </a:lnTo>
                <a:cubicBezTo>
                  <a:pt x="18201" y="83746"/>
                  <a:pt x="18232" y="83735"/>
                  <a:pt x="18260" y="83735"/>
                </a:cubicBezTo>
                <a:cubicBezTo>
                  <a:pt x="18264" y="83735"/>
                  <a:pt x="18268" y="83735"/>
                  <a:pt x="18272" y="83736"/>
                </a:cubicBezTo>
                <a:lnTo>
                  <a:pt x="18272" y="83736"/>
                </a:lnTo>
                <a:cubicBezTo>
                  <a:pt x="18291" y="83681"/>
                  <a:pt x="18339" y="83681"/>
                  <a:pt x="18265" y="83681"/>
                </a:cubicBezTo>
                <a:cubicBezTo>
                  <a:pt x="18245" y="83701"/>
                  <a:pt x="18234" y="83709"/>
                  <a:pt x="18226" y="83709"/>
                </a:cubicBezTo>
                <a:cubicBezTo>
                  <a:pt x="18196" y="83709"/>
                  <a:pt x="18227" y="83592"/>
                  <a:pt x="18079" y="83592"/>
                </a:cubicBezTo>
                <a:close/>
                <a:moveTo>
                  <a:pt x="18272" y="83736"/>
                </a:moveTo>
                <a:cubicBezTo>
                  <a:pt x="18268" y="83747"/>
                  <a:pt x="18265" y="83761"/>
                  <a:pt x="18265" y="83778"/>
                </a:cubicBezTo>
                <a:lnTo>
                  <a:pt x="18355" y="83778"/>
                </a:lnTo>
                <a:cubicBezTo>
                  <a:pt x="18355" y="83778"/>
                  <a:pt x="18321" y="83741"/>
                  <a:pt x="18272" y="83736"/>
                </a:cubicBezTo>
                <a:close/>
                <a:moveTo>
                  <a:pt x="18265" y="83592"/>
                </a:moveTo>
                <a:cubicBezTo>
                  <a:pt x="18452" y="83592"/>
                  <a:pt x="18355" y="83681"/>
                  <a:pt x="18452" y="83778"/>
                </a:cubicBezTo>
                <a:cubicBezTo>
                  <a:pt x="18541" y="83778"/>
                  <a:pt x="18452" y="83592"/>
                  <a:pt x="18638" y="83592"/>
                </a:cubicBezTo>
                <a:lnTo>
                  <a:pt x="18541" y="83592"/>
                </a:lnTo>
                <a:cubicBezTo>
                  <a:pt x="18452" y="83592"/>
                  <a:pt x="18541" y="83592"/>
                  <a:pt x="18452" y="83681"/>
                </a:cubicBezTo>
                <a:lnTo>
                  <a:pt x="18452" y="83592"/>
                </a:lnTo>
                <a:close/>
                <a:moveTo>
                  <a:pt x="18079" y="83778"/>
                </a:moveTo>
                <a:cubicBezTo>
                  <a:pt x="18079" y="83785"/>
                  <a:pt x="18079" y="83791"/>
                  <a:pt x="18080" y="83797"/>
                </a:cubicBezTo>
                <a:lnTo>
                  <a:pt x="18080" y="83797"/>
                </a:lnTo>
                <a:cubicBezTo>
                  <a:pt x="18091" y="83790"/>
                  <a:pt x="18101" y="83784"/>
                  <a:pt x="18110" y="83778"/>
                </a:cubicBezTo>
                <a:close/>
                <a:moveTo>
                  <a:pt x="18168" y="83778"/>
                </a:moveTo>
                <a:cubicBezTo>
                  <a:pt x="18168" y="83868"/>
                  <a:pt x="18265" y="83868"/>
                  <a:pt x="18265" y="83868"/>
                </a:cubicBezTo>
                <a:lnTo>
                  <a:pt x="18355" y="83868"/>
                </a:lnTo>
                <a:cubicBezTo>
                  <a:pt x="18452" y="83868"/>
                  <a:pt x="18638" y="83778"/>
                  <a:pt x="18541" y="83778"/>
                </a:cubicBezTo>
                <a:lnTo>
                  <a:pt x="18355" y="83778"/>
                </a:lnTo>
                <a:cubicBezTo>
                  <a:pt x="18325" y="83808"/>
                  <a:pt x="18305" y="83818"/>
                  <a:pt x="18288" y="83818"/>
                </a:cubicBezTo>
                <a:cubicBezTo>
                  <a:pt x="18255" y="83818"/>
                  <a:pt x="18233" y="83778"/>
                  <a:pt x="18168" y="83778"/>
                </a:cubicBezTo>
                <a:close/>
                <a:moveTo>
                  <a:pt x="18079" y="84151"/>
                </a:moveTo>
                <a:cubicBezTo>
                  <a:pt x="18091" y="84151"/>
                  <a:pt x="18103" y="84154"/>
                  <a:pt x="18115" y="84160"/>
                </a:cubicBezTo>
                <a:lnTo>
                  <a:pt x="18115" y="84160"/>
                </a:lnTo>
                <a:cubicBezTo>
                  <a:pt x="18123" y="84151"/>
                  <a:pt x="18121" y="84151"/>
                  <a:pt x="18079" y="84151"/>
                </a:cubicBezTo>
                <a:close/>
                <a:moveTo>
                  <a:pt x="18168" y="84524"/>
                </a:moveTo>
                <a:cubicBezTo>
                  <a:pt x="18166" y="84524"/>
                  <a:pt x="18163" y="84524"/>
                  <a:pt x="18161" y="84524"/>
                </a:cubicBezTo>
                <a:lnTo>
                  <a:pt x="18161" y="84524"/>
                </a:lnTo>
                <a:cubicBezTo>
                  <a:pt x="18151" y="84538"/>
                  <a:pt x="18143" y="84548"/>
                  <a:pt x="18143" y="84548"/>
                </a:cubicBezTo>
                <a:cubicBezTo>
                  <a:pt x="18144" y="84548"/>
                  <a:pt x="18151" y="84541"/>
                  <a:pt x="18168" y="84524"/>
                </a:cubicBezTo>
                <a:close/>
                <a:moveTo>
                  <a:pt x="17982" y="89369"/>
                </a:moveTo>
                <a:cubicBezTo>
                  <a:pt x="17983" y="89370"/>
                  <a:pt x="18078" y="89459"/>
                  <a:pt x="17982" y="89459"/>
                </a:cubicBezTo>
                <a:lnTo>
                  <a:pt x="17796" y="89459"/>
                </a:lnTo>
                <a:cubicBezTo>
                  <a:pt x="17796" y="89645"/>
                  <a:pt x="17706" y="89645"/>
                  <a:pt x="17706" y="89645"/>
                </a:cubicBezTo>
                <a:cubicBezTo>
                  <a:pt x="17706" y="89742"/>
                  <a:pt x="17796" y="89742"/>
                  <a:pt x="17796" y="89742"/>
                </a:cubicBezTo>
                <a:cubicBezTo>
                  <a:pt x="17706" y="89832"/>
                  <a:pt x="17609" y="89832"/>
                  <a:pt x="17609" y="89929"/>
                </a:cubicBezTo>
                <a:lnTo>
                  <a:pt x="17893" y="89929"/>
                </a:lnTo>
                <a:cubicBezTo>
                  <a:pt x="17893" y="89832"/>
                  <a:pt x="17893" y="89742"/>
                  <a:pt x="17982" y="89742"/>
                </a:cubicBezTo>
                <a:cubicBezTo>
                  <a:pt x="17982" y="89832"/>
                  <a:pt x="17982" y="89832"/>
                  <a:pt x="18079" y="89832"/>
                </a:cubicBezTo>
                <a:cubicBezTo>
                  <a:pt x="18079" y="89742"/>
                  <a:pt x="18079" y="89742"/>
                  <a:pt x="18168" y="89742"/>
                </a:cubicBezTo>
                <a:cubicBezTo>
                  <a:pt x="18168" y="89556"/>
                  <a:pt x="18079" y="89459"/>
                  <a:pt x="17982" y="89369"/>
                </a:cubicBezTo>
                <a:close/>
                <a:moveTo>
                  <a:pt x="1" y="0"/>
                </a:moveTo>
                <a:lnTo>
                  <a:pt x="1" y="3638"/>
                </a:lnTo>
                <a:lnTo>
                  <a:pt x="1" y="3727"/>
                </a:lnTo>
                <a:lnTo>
                  <a:pt x="1" y="4383"/>
                </a:lnTo>
                <a:lnTo>
                  <a:pt x="1" y="4846"/>
                </a:lnTo>
                <a:lnTo>
                  <a:pt x="1" y="5315"/>
                </a:lnTo>
                <a:lnTo>
                  <a:pt x="1" y="5405"/>
                </a:lnTo>
                <a:lnTo>
                  <a:pt x="1" y="5688"/>
                </a:lnTo>
                <a:lnTo>
                  <a:pt x="1" y="6434"/>
                </a:lnTo>
                <a:lnTo>
                  <a:pt x="1" y="9229"/>
                </a:lnTo>
                <a:lnTo>
                  <a:pt x="1" y="9319"/>
                </a:lnTo>
                <a:lnTo>
                  <a:pt x="1" y="14537"/>
                </a:lnTo>
                <a:lnTo>
                  <a:pt x="1" y="14634"/>
                </a:lnTo>
                <a:lnTo>
                  <a:pt x="1" y="15096"/>
                </a:lnTo>
                <a:lnTo>
                  <a:pt x="1" y="15193"/>
                </a:lnTo>
                <a:lnTo>
                  <a:pt x="1" y="15566"/>
                </a:lnTo>
                <a:lnTo>
                  <a:pt x="1" y="16684"/>
                </a:lnTo>
                <a:lnTo>
                  <a:pt x="1" y="17057"/>
                </a:lnTo>
                <a:lnTo>
                  <a:pt x="1" y="17616"/>
                </a:lnTo>
                <a:lnTo>
                  <a:pt x="1" y="17989"/>
                </a:lnTo>
                <a:lnTo>
                  <a:pt x="1" y="18078"/>
                </a:lnTo>
                <a:lnTo>
                  <a:pt x="1" y="18921"/>
                </a:lnTo>
                <a:lnTo>
                  <a:pt x="1" y="19107"/>
                </a:lnTo>
                <a:lnTo>
                  <a:pt x="1" y="19196"/>
                </a:lnTo>
                <a:lnTo>
                  <a:pt x="1" y="23394"/>
                </a:lnTo>
                <a:lnTo>
                  <a:pt x="1" y="23580"/>
                </a:lnTo>
                <a:lnTo>
                  <a:pt x="1" y="23669"/>
                </a:lnTo>
                <a:lnTo>
                  <a:pt x="1" y="24325"/>
                </a:lnTo>
                <a:lnTo>
                  <a:pt x="1" y="24884"/>
                </a:lnTo>
                <a:lnTo>
                  <a:pt x="1" y="24974"/>
                </a:lnTo>
                <a:lnTo>
                  <a:pt x="1" y="25719"/>
                </a:lnTo>
                <a:lnTo>
                  <a:pt x="1" y="25816"/>
                </a:lnTo>
                <a:lnTo>
                  <a:pt x="1" y="25906"/>
                </a:lnTo>
                <a:lnTo>
                  <a:pt x="1" y="26003"/>
                </a:lnTo>
                <a:lnTo>
                  <a:pt x="1" y="26838"/>
                </a:lnTo>
                <a:lnTo>
                  <a:pt x="1" y="27024"/>
                </a:lnTo>
                <a:lnTo>
                  <a:pt x="1" y="27397"/>
                </a:lnTo>
                <a:lnTo>
                  <a:pt x="1" y="27494"/>
                </a:lnTo>
                <a:lnTo>
                  <a:pt x="1" y="27583"/>
                </a:lnTo>
                <a:lnTo>
                  <a:pt x="1" y="27770"/>
                </a:lnTo>
                <a:lnTo>
                  <a:pt x="1" y="28053"/>
                </a:lnTo>
                <a:lnTo>
                  <a:pt x="1" y="28701"/>
                </a:lnTo>
                <a:lnTo>
                  <a:pt x="1" y="29917"/>
                </a:lnTo>
                <a:lnTo>
                  <a:pt x="1" y="30103"/>
                </a:lnTo>
                <a:lnTo>
                  <a:pt x="1" y="30379"/>
                </a:lnTo>
                <a:lnTo>
                  <a:pt x="1" y="30476"/>
                </a:lnTo>
                <a:lnTo>
                  <a:pt x="1" y="31124"/>
                </a:lnTo>
                <a:lnTo>
                  <a:pt x="1" y="31870"/>
                </a:lnTo>
                <a:lnTo>
                  <a:pt x="1" y="32056"/>
                </a:lnTo>
                <a:lnTo>
                  <a:pt x="1" y="32712"/>
                </a:lnTo>
                <a:lnTo>
                  <a:pt x="1" y="33361"/>
                </a:lnTo>
                <a:lnTo>
                  <a:pt x="1" y="34293"/>
                </a:lnTo>
                <a:lnTo>
                  <a:pt x="1" y="35038"/>
                </a:lnTo>
                <a:lnTo>
                  <a:pt x="1" y="35321"/>
                </a:lnTo>
                <a:lnTo>
                  <a:pt x="1" y="35508"/>
                </a:lnTo>
                <a:lnTo>
                  <a:pt x="1" y="35597"/>
                </a:lnTo>
                <a:lnTo>
                  <a:pt x="1" y="36812"/>
                </a:lnTo>
                <a:lnTo>
                  <a:pt x="1" y="38490"/>
                </a:lnTo>
                <a:lnTo>
                  <a:pt x="1" y="38579"/>
                </a:lnTo>
                <a:lnTo>
                  <a:pt x="1" y="38676"/>
                </a:lnTo>
                <a:lnTo>
                  <a:pt x="1" y="39608"/>
                </a:lnTo>
                <a:lnTo>
                  <a:pt x="1" y="39794"/>
                </a:lnTo>
                <a:lnTo>
                  <a:pt x="1" y="84337"/>
                </a:lnTo>
                <a:lnTo>
                  <a:pt x="1" y="134002"/>
                </a:lnTo>
                <a:lnTo>
                  <a:pt x="15470" y="134002"/>
                </a:lnTo>
                <a:cubicBezTo>
                  <a:pt x="15529" y="134002"/>
                  <a:pt x="15592" y="134045"/>
                  <a:pt x="15683" y="134045"/>
                </a:cubicBezTo>
                <a:cubicBezTo>
                  <a:pt x="15728" y="134045"/>
                  <a:pt x="15780" y="134034"/>
                  <a:pt x="15842" y="134002"/>
                </a:cubicBezTo>
                <a:cubicBezTo>
                  <a:pt x="15842" y="134002"/>
                  <a:pt x="15932" y="134002"/>
                  <a:pt x="15932" y="133913"/>
                </a:cubicBezTo>
                <a:cubicBezTo>
                  <a:pt x="15932" y="133816"/>
                  <a:pt x="15932" y="133629"/>
                  <a:pt x="16118" y="133629"/>
                </a:cubicBezTo>
                <a:cubicBezTo>
                  <a:pt x="16305" y="133629"/>
                  <a:pt x="16491" y="133629"/>
                  <a:pt x="16588" y="133816"/>
                </a:cubicBezTo>
                <a:cubicBezTo>
                  <a:pt x="16588" y="133984"/>
                  <a:pt x="16619" y="134018"/>
                  <a:pt x="16684" y="134018"/>
                </a:cubicBezTo>
                <a:cubicBezTo>
                  <a:pt x="16728" y="134018"/>
                  <a:pt x="16788" y="134002"/>
                  <a:pt x="16864" y="134002"/>
                </a:cubicBezTo>
                <a:cubicBezTo>
                  <a:pt x="18079" y="134002"/>
                  <a:pt x="19384" y="134002"/>
                  <a:pt x="20591" y="134099"/>
                </a:cubicBezTo>
                <a:cubicBezTo>
                  <a:pt x="20874" y="134099"/>
                  <a:pt x="20964" y="134002"/>
                  <a:pt x="20964" y="133726"/>
                </a:cubicBezTo>
                <a:cubicBezTo>
                  <a:pt x="20964" y="133443"/>
                  <a:pt x="20874" y="133167"/>
                  <a:pt x="20778" y="132884"/>
                </a:cubicBezTo>
                <a:cubicBezTo>
                  <a:pt x="20688" y="132697"/>
                  <a:pt x="20688" y="132511"/>
                  <a:pt x="20874" y="132422"/>
                </a:cubicBezTo>
                <a:cubicBezTo>
                  <a:pt x="21061" y="132325"/>
                  <a:pt x="21150" y="132235"/>
                  <a:pt x="20964" y="131952"/>
                </a:cubicBezTo>
                <a:cubicBezTo>
                  <a:pt x="20688" y="131579"/>
                  <a:pt x="20778" y="131206"/>
                  <a:pt x="21061" y="130834"/>
                </a:cubicBezTo>
                <a:cubicBezTo>
                  <a:pt x="20874" y="130744"/>
                  <a:pt x="20688" y="130647"/>
                  <a:pt x="20778" y="130461"/>
                </a:cubicBezTo>
                <a:cubicBezTo>
                  <a:pt x="20778" y="130275"/>
                  <a:pt x="20778" y="130185"/>
                  <a:pt x="20964" y="130088"/>
                </a:cubicBezTo>
                <a:cubicBezTo>
                  <a:pt x="21061" y="130088"/>
                  <a:pt x="21150" y="130185"/>
                  <a:pt x="21247" y="130275"/>
                </a:cubicBezTo>
                <a:lnTo>
                  <a:pt x="21337" y="130371"/>
                </a:lnTo>
                <a:cubicBezTo>
                  <a:pt x="21496" y="130448"/>
                  <a:pt x="21590" y="130667"/>
                  <a:pt x="21788" y="130667"/>
                </a:cubicBezTo>
                <a:cubicBezTo>
                  <a:pt x="21821" y="130667"/>
                  <a:pt x="21856" y="130661"/>
                  <a:pt x="21896" y="130647"/>
                </a:cubicBezTo>
                <a:cubicBezTo>
                  <a:pt x="22179" y="130558"/>
                  <a:pt x="22082" y="130275"/>
                  <a:pt x="22082" y="130088"/>
                </a:cubicBezTo>
                <a:cubicBezTo>
                  <a:pt x="22082" y="129882"/>
                  <a:pt x="22186" y="129776"/>
                  <a:pt x="22317" y="129776"/>
                </a:cubicBezTo>
                <a:cubicBezTo>
                  <a:pt x="22361" y="129776"/>
                  <a:pt x="22408" y="129788"/>
                  <a:pt x="22455" y="129812"/>
                </a:cubicBezTo>
                <a:lnTo>
                  <a:pt x="22828" y="129812"/>
                </a:lnTo>
                <a:cubicBezTo>
                  <a:pt x="22867" y="129849"/>
                  <a:pt x="22906" y="129871"/>
                  <a:pt x="22937" y="129871"/>
                </a:cubicBezTo>
                <a:cubicBezTo>
                  <a:pt x="22983" y="129871"/>
                  <a:pt x="23014" y="129825"/>
                  <a:pt x="23014" y="129715"/>
                </a:cubicBezTo>
                <a:cubicBezTo>
                  <a:pt x="22925" y="129253"/>
                  <a:pt x="23111" y="128880"/>
                  <a:pt x="23484" y="128597"/>
                </a:cubicBezTo>
                <a:cubicBezTo>
                  <a:pt x="23670" y="128411"/>
                  <a:pt x="23670" y="128321"/>
                  <a:pt x="23484" y="128135"/>
                </a:cubicBezTo>
                <a:cubicBezTo>
                  <a:pt x="23387" y="128038"/>
                  <a:pt x="23297" y="127949"/>
                  <a:pt x="23200" y="127762"/>
                </a:cubicBezTo>
                <a:cubicBezTo>
                  <a:pt x="23111" y="127576"/>
                  <a:pt x="23111" y="127389"/>
                  <a:pt x="23297" y="127203"/>
                </a:cubicBezTo>
                <a:cubicBezTo>
                  <a:pt x="23484" y="127017"/>
                  <a:pt x="23573" y="126830"/>
                  <a:pt x="23670" y="126547"/>
                </a:cubicBezTo>
                <a:cubicBezTo>
                  <a:pt x="23670" y="126410"/>
                  <a:pt x="23718" y="126326"/>
                  <a:pt x="23818" y="126326"/>
                </a:cubicBezTo>
                <a:cubicBezTo>
                  <a:pt x="23854" y="126326"/>
                  <a:pt x="23896" y="126337"/>
                  <a:pt x="23946" y="126361"/>
                </a:cubicBezTo>
                <a:cubicBezTo>
                  <a:pt x="23999" y="126379"/>
                  <a:pt x="24043" y="126387"/>
                  <a:pt x="24077" y="126387"/>
                </a:cubicBezTo>
                <a:cubicBezTo>
                  <a:pt x="24226" y="126387"/>
                  <a:pt x="24211" y="126236"/>
                  <a:pt x="24132" y="126085"/>
                </a:cubicBezTo>
                <a:cubicBezTo>
                  <a:pt x="23856" y="125712"/>
                  <a:pt x="24043" y="125153"/>
                  <a:pt x="23760" y="124780"/>
                </a:cubicBezTo>
                <a:cubicBezTo>
                  <a:pt x="23573" y="124594"/>
                  <a:pt x="23670" y="124408"/>
                  <a:pt x="23670" y="124221"/>
                </a:cubicBezTo>
                <a:cubicBezTo>
                  <a:pt x="23760" y="124035"/>
                  <a:pt x="23670" y="123751"/>
                  <a:pt x="23484" y="123565"/>
                </a:cubicBezTo>
                <a:cubicBezTo>
                  <a:pt x="23419" y="123565"/>
                  <a:pt x="23358" y="123525"/>
                  <a:pt x="23295" y="123525"/>
                </a:cubicBezTo>
                <a:cubicBezTo>
                  <a:pt x="23264" y="123525"/>
                  <a:pt x="23233" y="123535"/>
                  <a:pt x="23200" y="123565"/>
                </a:cubicBezTo>
                <a:cubicBezTo>
                  <a:pt x="23111" y="123662"/>
                  <a:pt x="23297" y="123662"/>
                  <a:pt x="23297" y="123751"/>
                </a:cubicBezTo>
                <a:cubicBezTo>
                  <a:pt x="23226" y="123776"/>
                  <a:pt x="23167" y="123788"/>
                  <a:pt x="23118" y="123788"/>
                </a:cubicBezTo>
                <a:cubicBezTo>
                  <a:pt x="22975" y="123788"/>
                  <a:pt x="22925" y="123682"/>
                  <a:pt x="22925" y="123476"/>
                </a:cubicBezTo>
                <a:cubicBezTo>
                  <a:pt x="22925" y="123192"/>
                  <a:pt x="22828" y="122917"/>
                  <a:pt x="22738" y="122633"/>
                </a:cubicBezTo>
                <a:cubicBezTo>
                  <a:pt x="22552" y="122260"/>
                  <a:pt x="22552" y="121798"/>
                  <a:pt x="22552" y="121329"/>
                </a:cubicBezTo>
                <a:lnTo>
                  <a:pt x="22552" y="120956"/>
                </a:lnTo>
                <a:cubicBezTo>
                  <a:pt x="22552" y="120819"/>
                  <a:pt x="22500" y="120735"/>
                  <a:pt x="22363" y="120735"/>
                </a:cubicBezTo>
                <a:cubicBezTo>
                  <a:pt x="22313" y="120735"/>
                  <a:pt x="22253" y="120746"/>
                  <a:pt x="22179" y="120770"/>
                </a:cubicBezTo>
                <a:cubicBezTo>
                  <a:pt x="22033" y="120858"/>
                  <a:pt x="21896" y="120900"/>
                  <a:pt x="21774" y="120900"/>
                </a:cubicBezTo>
                <a:cubicBezTo>
                  <a:pt x="21505" y="120900"/>
                  <a:pt x="21309" y="120692"/>
                  <a:pt x="21247" y="120307"/>
                </a:cubicBezTo>
                <a:cubicBezTo>
                  <a:pt x="21150" y="118347"/>
                  <a:pt x="20778" y="116483"/>
                  <a:pt x="20405" y="114619"/>
                </a:cubicBezTo>
                <a:cubicBezTo>
                  <a:pt x="20315" y="114157"/>
                  <a:pt x="20218" y="113784"/>
                  <a:pt x="20032" y="113412"/>
                </a:cubicBezTo>
                <a:cubicBezTo>
                  <a:pt x="20032" y="113315"/>
                  <a:pt x="19943" y="113128"/>
                  <a:pt x="19943" y="113039"/>
                </a:cubicBezTo>
                <a:cubicBezTo>
                  <a:pt x="20218" y="112666"/>
                  <a:pt x="20032" y="112107"/>
                  <a:pt x="20032" y="111637"/>
                </a:cubicBezTo>
                <a:cubicBezTo>
                  <a:pt x="20032" y="111548"/>
                  <a:pt x="20032" y="111361"/>
                  <a:pt x="19846" y="111265"/>
                </a:cubicBezTo>
                <a:cubicBezTo>
                  <a:pt x="19570" y="111078"/>
                  <a:pt x="19570" y="110802"/>
                  <a:pt x="19570" y="110519"/>
                </a:cubicBezTo>
                <a:lnTo>
                  <a:pt x="19570" y="109870"/>
                </a:lnTo>
                <a:cubicBezTo>
                  <a:pt x="19570" y="109587"/>
                  <a:pt x="19659" y="109401"/>
                  <a:pt x="19473" y="109125"/>
                </a:cubicBezTo>
                <a:lnTo>
                  <a:pt x="19473" y="108939"/>
                </a:lnTo>
                <a:cubicBezTo>
                  <a:pt x="19473" y="108007"/>
                  <a:pt x="19287" y="106978"/>
                  <a:pt x="19384" y="106046"/>
                </a:cubicBezTo>
                <a:cubicBezTo>
                  <a:pt x="19570" y="105211"/>
                  <a:pt x="19384" y="104466"/>
                  <a:pt x="19287" y="103720"/>
                </a:cubicBezTo>
                <a:cubicBezTo>
                  <a:pt x="19100" y="102975"/>
                  <a:pt x="19197" y="102229"/>
                  <a:pt x="19100" y="101484"/>
                </a:cubicBezTo>
                <a:cubicBezTo>
                  <a:pt x="19100" y="101297"/>
                  <a:pt x="19100" y="101111"/>
                  <a:pt x="18914" y="101014"/>
                </a:cubicBezTo>
                <a:cubicBezTo>
                  <a:pt x="18727" y="101014"/>
                  <a:pt x="18727" y="100925"/>
                  <a:pt x="18824" y="100828"/>
                </a:cubicBezTo>
                <a:lnTo>
                  <a:pt x="18824" y="100552"/>
                </a:lnTo>
                <a:cubicBezTo>
                  <a:pt x="18824" y="100455"/>
                  <a:pt x="18824" y="100269"/>
                  <a:pt x="18727" y="100269"/>
                </a:cubicBezTo>
                <a:cubicBezTo>
                  <a:pt x="18541" y="100269"/>
                  <a:pt x="18541" y="100455"/>
                  <a:pt x="18541" y="100552"/>
                </a:cubicBezTo>
                <a:cubicBezTo>
                  <a:pt x="18541" y="100641"/>
                  <a:pt x="18452" y="100828"/>
                  <a:pt x="18355" y="100925"/>
                </a:cubicBezTo>
                <a:cubicBezTo>
                  <a:pt x="18355" y="100455"/>
                  <a:pt x="18168" y="99993"/>
                  <a:pt x="18265" y="99434"/>
                </a:cubicBezTo>
                <a:cubicBezTo>
                  <a:pt x="18355" y="99247"/>
                  <a:pt x="18355" y="98964"/>
                  <a:pt x="18265" y="98778"/>
                </a:cubicBezTo>
                <a:lnTo>
                  <a:pt x="18265" y="98502"/>
                </a:lnTo>
                <a:cubicBezTo>
                  <a:pt x="18541" y="97659"/>
                  <a:pt x="18168" y="96727"/>
                  <a:pt x="18355" y="95796"/>
                </a:cubicBezTo>
                <a:cubicBezTo>
                  <a:pt x="18355" y="95609"/>
                  <a:pt x="18452" y="95333"/>
                  <a:pt x="18541" y="95050"/>
                </a:cubicBezTo>
                <a:cubicBezTo>
                  <a:pt x="18727" y="94774"/>
                  <a:pt x="18541" y="94305"/>
                  <a:pt x="18824" y="94029"/>
                </a:cubicBezTo>
                <a:cubicBezTo>
                  <a:pt x="18824" y="94029"/>
                  <a:pt x="18727" y="93842"/>
                  <a:pt x="18727" y="93745"/>
                </a:cubicBezTo>
                <a:cubicBezTo>
                  <a:pt x="18541" y="93097"/>
                  <a:pt x="18355" y="92441"/>
                  <a:pt x="18355" y="91792"/>
                </a:cubicBezTo>
                <a:lnTo>
                  <a:pt x="18355" y="90860"/>
                </a:lnTo>
                <a:cubicBezTo>
                  <a:pt x="18283" y="90783"/>
                  <a:pt x="18269" y="90647"/>
                  <a:pt x="18169" y="90647"/>
                </a:cubicBezTo>
                <a:cubicBezTo>
                  <a:pt x="18145" y="90647"/>
                  <a:pt x="18116" y="90655"/>
                  <a:pt x="18079" y="90674"/>
                </a:cubicBezTo>
                <a:cubicBezTo>
                  <a:pt x="18047" y="90704"/>
                  <a:pt x="18015" y="90714"/>
                  <a:pt x="17988" y="90714"/>
                </a:cubicBezTo>
                <a:cubicBezTo>
                  <a:pt x="17932" y="90714"/>
                  <a:pt x="17893" y="90674"/>
                  <a:pt x="17893" y="90674"/>
                </a:cubicBezTo>
                <a:cubicBezTo>
                  <a:pt x="17893" y="90577"/>
                  <a:pt x="17893" y="90488"/>
                  <a:pt x="17706" y="90391"/>
                </a:cubicBezTo>
                <a:cubicBezTo>
                  <a:pt x="17706" y="90301"/>
                  <a:pt x="17609" y="90204"/>
                  <a:pt x="17609" y="90115"/>
                </a:cubicBezTo>
                <a:lnTo>
                  <a:pt x="17609" y="90018"/>
                </a:lnTo>
                <a:lnTo>
                  <a:pt x="17609" y="89929"/>
                </a:lnTo>
                <a:cubicBezTo>
                  <a:pt x="17520" y="89645"/>
                  <a:pt x="17609" y="89369"/>
                  <a:pt x="17796" y="89086"/>
                </a:cubicBezTo>
                <a:cubicBezTo>
                  <a:pt x="17982" y="88997"/>
                  <a:pt x="17982" y="88810"/>
                  <a:pt x="17796" y="88624"/>
                </a:cubicBezTo>
                <a:cubicBezTo>
                  <a:pt x="17609" y="88527"/>
                  <a:pt x="17609" y="88341"/>
                  <a:pt x="17609" y="88154"/>
                </a:cubicBezTo>
                <a:cubicBezTo>
                  <a:pt x="17706" y="87692"/>
                  <a:pt x="17609" y="87133"/>
                  <a:pt x="17796" y="86663"/>
                </a:cubicBezTo>
                <a:lnTo>
                  <a:pt x="17796" y="86574"/>
                </a:lnTo>
                <a:cubicBezTo>
                  <a:pt x="17796" y="86477"/>
                  <a:pt x="17893" y="86387"/>
                  <a:pt x="17893" y="86201"/>
                </a:cubicBezTo>
                <a:cubicBezTo>
                  <a:pt x="18079" y="85731"/>
                  <a:pt x="18079" y="85269"/>
                  <a:pt x="17982" y="84800"/>
                </a:cubicBezTo>
                <a:lnTo>
                  <a:pt x="17982" y="84613"/>
                </a:lnTo>
                <a:lnTo>
                  <a:pt x="17982" y="84524"/>
                </a:lnTo>
                <a:cubicBezTo>
                  <a:pt x="18079" y="84524"/>
                  <a:pt x="18079" y="84613"/>
                  <a:pt x="17982" y="84613"/>
                </a:cubicBezTo>
                <a:lnTo>
                  <a:pt x="18168" y="84613"/>
                </a:lnTo>
                <a:cubicBezTo>
                  <a:pt x="18168" y="84613"/>
                  <a:pt x="18084" y="84529"/>
                  <a:pt x="18161" y="84524"/>
                </a:cubicBezTo>
                <a:lnTo>
                  <a:pt x="18161" y="84524"/>
                </a:lnTo>
                <a:cubicBezTo>
                  <a:pt x="18186" y="84489"/>
                  <a:pt x="18224" y="84427"/>
                  <a:pt x="18168" y="84427"/>
                </a:cubicBezTo>
                <a:cubicBezTo>
                  <a:pt x="18168" y="84475"/>
                  <a:pt x="18122" y="84500"/>
                  <a:pt x="18075" y="84500"/>
                </a:cubicBezTo>
                <a:cubicBezTo>
                  <a:pt x="18029" y="84500"/>
                  <a:pt x="17982" y="84475"/>
                  <a:pt x="17982" y="84427"/>
                </a:cubicBezTo>
                <a:lnTo>
                  <a:pt x="18079" y="84427"/>
                </a:lnTo>
                <a:cubicBezTo>
                  <a:pt x="18079" y="84337"/>
                  <a:pt x="18168" y="84337"/>
                  <a:pt x="18168" y="84337"/>
                </a:cubicBezTo>
                <a:cubicBezTo>
                  <a:pt x="18265" y="84337"/>
                  <a:pt x="18265" y="84427"/>
                  <a:pt x="18079" y="84427"/>
                </a:cubicBezTo>
                <a:lnTo>
                  <a:pt x="18265" y="84427"/>
                </a:lnTo>
                <a:cubicBezTo>
                  <a:pt x="18265" y="84349"/>
                  <a:pt x="18192" y="84199"/>
                  <a:pt x="18115" y="84160"/>
                </a:cubicBezTo>
                <a:lnTo>
                  <a:pt x="18115" y="84160"/>
                </a:lnTo>
                <a:cubicBezTo>
                  <a:pt x="18104" y="84171"/>
                  <a:pt x="18079" y="84193"/>
                  <a:pt x="18079" y="84240"/>
                </a:cubicBezTo>
                <a:lnTo>
                  <a:pt x="17982" y="84240"/>
                </a:lnTo>
                <a:lnTo>
                  <a:pt x="17982" y="84151"/>
                </a:lnTo>
                <a:lnTo>
                  <a:pt x="17982" y="83965"/>
                </a:lnTo>
                <a:lnTo>
                  <a:pt x="18079" y="83965"/>
                </a:lnTo>
                <a:lnTo>
                  <a:pt x="18079" y="83868"/>
                </a:lnTo>
                <a:cubicBezTo>
                  <a:pt x="18162" y="83868"/>
                  <a:pt x="18091" y="83868"/>
                  <a:pt x="18080" y="83797"/>
                </a:cubicBezTo>
                <a:lnTo>
                  <a:pt x="18080" y="83797"/>
                </a:lnTo>
                <a:cubicBezTo>
                  <a:pt x="18051" y="83815"/>
                  <a:pt x="18017" y="83835"/>
                  <a:pt x="17982" y="83868"/>
                </a:cubicBezTo>
                <a:lnTo>
                  <a:pt x="17982" y="83778"/>
                </a:lnTo>
                <a:cubicBezTo>
                  <a:pt x="17893" y="83592"/>
                  <a:pt x="17982" y="83495"/>
                  <a:pt x="17982" y="83309"/>
                </a:cubicBezTo>
                <a:lnTo>
                  <a:pt x="17982" y="82936"/>
                </a:lnTo>
                <a:lnTo>
                  <a:pt x="18079" y="82936"/>
                </a:lnTo>
                <a:cubicBezTo>
                  <a:pt x="17982" y="82846"/>
                  <a:pt x="18168" y="82846"/>
                  <a:pt x="18168" y="82846"/>
                </a:cubicBezTo>
                <a:cubicBezTo>
                  <a:pt x="18109" y="82846"/>
                  <a:pt x="18129" y="82803"/>
                  <a:pt x="18122" y="82803"/>
                </a:cubicBezTo>
                <a:lnTo>
                  <a:pt x="18122" y="82803"/>
                </a:lnTo>
                <a:cubicBezTo>
                  <a:pt x="18119" y="82803"/>
                  <a:pt x="18109" y="82814"/>
                  <a:pt x="18079" y="82846"/>
                </a:cubicBezTo>
                <a:lnTo>
                  <a:pt x="17982" y="82846"/>
                </a:lnTo>
                <a:lnTo>
                  <a:pt x="17982" y="82660"/>
                </a:lnTo>
                <a:cubicBezTo>
                  <a:pt x="17982" y="82660"/>
                  <a:pt x="18079" y="82660"/>
                  <a:pt x="18079" y="82563"/>
                </a:cubicBezTo>
                <a:lnTo>
                  <a:pt x="17982" y="82563"/>
                </a:lnTo>
                <a:lnTo>
                  <a:pt x="17982" y="82474"/>
                </a:lnTo>
                <a:cubicBezTo>
                  <a:pt x="18079" y="82474"/>
                  <a:pt x="18265" y="82563"/>
                  <a:pt x="18168" y="82660"/>
                </a:cubicBezTo>
                <a:cubicBezTo>
                  <a:pt x="18265" y="82660"/>
                  <a:pt x="18265" y="82660"/>
                  <a:pt x="18355" y="82749"/>
                </a:cubicBezTo>
                <a:cubicBezTo>
                  <a:pt x="18265" y="82749"/>
                  <a:pt x="18265" y="82749"/>
                  <a:pt x="18168" y="82846"/>
                </a:cubicBezTo>
                <a:cubicBezTo>
                  <a:pt x="18230" y="82814"/>
                  <a:pt x="18272" y="82803"/>
                  <a:pt x="18296" y="82803"/>
                </a:cubicBezTo>
                <a:lnTo>
                  <a:pt x="18296" y="82803"/>
                </a:lnTo>
                <a:cubicBezTo>
                  <a:pt x="18345" y="82803"/>
                  <a:pt x="18325" y="82846"/>
                  <a:pt x="18265" y="82846"/>
                </a:cubicBezTo>
                <a:cubicBezTo>
                  <a:pt x="18452" y="82846"/>
                  <a:pt x="18355" y="82936"/>
                  <a:pt x="18452" y="82936"/>
                </a:cubicBezTo>
                <a:cubicBezTo>
                  <a:pt x="18452" y="82749"/>
                  <a:pt x="18355" y="82749"/>
                  <a:pt x="18452" y="82749"/>
                </a:cubicBezTo>
                <a:cubicBezTo>
                  <a:pt x="18541" y="82846"/>
                  <a:pt x="18452" y="82936"/>
                  <a:pt x="18727" y="82936"/>
                </a:cubicBezTo>
                <a:lnTo>
                  <a:pt x="18727" y="83122"/>
                </a:lnTo>
                <a:cubicBezTo>
                  <a:pt x="18824" y="83122"/>
                  <a:pt x="18727" y="83219"/>
                  <a:pt x="18824" y="83309"/>
                </a:cubicBezTo>
                <a:cubicBezTo>
                  <a:pt x="18914" y="83309"/>
                  <a:pt x="18914" y="83219"/>
                  <a:pt x="19011" y="83219"/>
                </a:cubicBezTo>
                <a:cubicBezTo>
                  <a:pt x="19011" y="83219"/>
                  <a:pt x="18914" y="83122"/>
                  <a:pt x="19011" y="83122"/>
                </a:cubicBezTo>
                <a:cubicBezTo>
                  <a:pt x="18914" y="83122"/>
                  <a:pt x="19011" y="83033"/>
                  <a:pt x="18914" y="83033"/>
                </a:cubicBezTo>
                <a:lnTo>
                  <a:pt x="19100" y="83033"/>
                </a:lnTo>
                <a:cubicBezTo>
                  <a:pt x="19100" y="83033"/>
                  <a:pt x="19011" y="83033"/>
                  <a:pt x="19011" y="83122"/>
                </a:cubicBezTo>
                <a:cubicBezTo>
                  <a:pt x="19100" y="83219"/>
                  <a:pt x="19011" y="83309"/>
                  <a:pt x="19100" y="83406"/>
                </a:cubicBezTo>
                <a:cubicBezTo>
                  <a:pt x="19100" y="83373"/>
                  <a:pt x="19111" y="83362"/>
                  <a:pt x="19129" y="83362"/>
                </a:cubicBezTo>
                <a:cubicBezTo>
                  <a:pt x="19164" y="83362"/>
                  <a:pt x="19227" y="83406"/>
                  <a:pt x="19287" y="83406"/>
                </a:cubicBezTo>
                <a:lnTo>
                  <a:pt x="19384" y="83406"/>
                </a:lnTo>
                <a:lnTo>
                  <a:pt x="19384" y="83309"/>
                </a:lnTo>
                <a:cubicBezTo>
                  <a:pt x="19413" y="83341"/>
                  <a:pt x="19433" y="83352"/>
                  <a:pt x="19450" y="83352"/>
                </a:cubicBezTo>
                <a:cubicBezTo>
                  <a:pt x="19484" y="83352"/>
                  <a:pt x="19505" y="83309"/>
                  <a:pt x="19570" y="83309"/>
                </a:cubicBezTo>
                <a:cubicBezTo>
                  <a:pt x="19659" y="83309"/>
                  <a:pt x="19570" y="83406"/>
                  <a:pt x="19659" y="83406"/>
                </a:cubicBezTo>
                <a:cubicBezTo>
                  <a:pt x="19756" y="83309"/>
                  <a:pt x="19756" y="83219"/>
                  <a:pt x="19659" y="83219"/>
                </a:cubicBezTo>
                <a:cubicBezTo>
                  <a:pt x="19659" y="83264"/>
                  <a:pt x="19613" y="83286"/>
                  <a:pt x="19555" y="83286"/>
                </a:cubicBezTo>
                <a:cubicBezTo>
                  <a:pt x="19497" y="83286"/>
                  <a:pt x="19428" y="83264"/>
                  <a:pt x="19384" y="83219"/>
                </a:cubicBezTo>
                <a:cubicBezTo>
                  <a:pt x="19570" y="83122"/>
                  <a:pt x="19384" y="83033"/>
                  <a:pt x="19570" y="82936"/>
                </a:cubicBezTo>
                <a:lnTo>
                  <a:pt x="19473" y="82936"/>
                </a:lnTo>
                <a:cubicBezTo>
                  <a:pt x="19473" y="82873"/>
                  <a:pt x="19521" y="82806"/>
                  <a:pt x="19581" y="82806"/>
                </a:cubicBezTo>
                <a:cubicBezTo>
                  <a:pt x="19606" y="82806"/>
                  <a:pt x="19633" y="82818"/>
                  <a:pt x="19659" y="82846"/>
                </a:cubicBezTo>
                <a:cubicBezTo>
                  <a:pt x="19659" y="82749"/>
                  <a:pt x="19756" y="82749"/>
                  <a:pt x="19756" y="82749"/>
                </a:cubicBezTo>
                <a:cubicBezTo>
                  <a:pt x="19846" y="82749"/>
                  <a:pt x="19846" y="82936"/>
                  <a:pt x="19756" y="82936"/>
                </a:cubicBezTo>
                <a:cubicBezTo>
                  <a:pt x="19756" y="82936"/>
                  <a:pt x="19846" y="82936"/>
                  <a:pt x="19756" y="83033"/>
                </a:cubicBezTo>
                <a:lnTo>
                  <a:pt x="19943" y="83033"/>
                </a:lnTo>
                <a:cubicBezTo>
                  <a:pt x="19943" y="83122"/>
                  <a:pt x="20032" y="83122"/>
                  <a:pt x="19943" y="83219"/>
                </a:cubicBezTo>
                <a:lnTo>
                  <a:pt x="20218" y="83219"/>
                </a:lnTo>
                <a:cubicBezTo>
                  <a:pt x="20218" y="83122"/>
                  <a:pt x="20129" y="83122"/>
                  <a:pt x="20218" y="83122"/>
                </a:cubicBezTo>
                <a:cubicBezTo>
                  <a:pt x="20218" y="83171"/>
                  <a:pt x="20265" y="83195"/>
                  <a:pt x="20324" y="83195"/>
                </a:cubicBezTo>
                <a:cubicBezTo>
                  <a:pt x="20382" y="83195"/>
                  <a:pt x="20453" y="83171"/>
                  <a:pt x="20502" y="83122"/>
                </a:cubicBezTo>
                <a:lnTo>
                  <a:pt x="20502" y="83219"/>
                </a:lnTo>
                <a:lnTo>
                  <a:pt x="20688" y="83219"/>
                </a:lnTo>
                <a:cubicBezTo>
                  <a:pt x="20688" y="83219"/>
                  <a:pt x="20688" y="83122"/>
                  <a:pt x="20778" y="83122"/>
                </a:cubicBezTo>
                <a:cubicBezTo>
                  <a:pt x="20778" y="83033"/>
                  <a:pt x="20874" y="83033"/>
                  <a:pt x="20874" y="83033"/>
                </a:cubicBezTo>
                <a:cubicBezTo>
                  <a:pt x="20874" y="83091"/>
                  <a:pt x="20953" y="83111"/>
                  <a:pt x="21033" y="83118"/>
                </a:cubicBezTo>
                <a:lnTo>
                  <a:pt x="21033" y="83118"/>
                </a:lnTo>
                <a:cubicBezTo>
                  <a:pt x="20987" y="83101"/>
                  <a:pt x="21061" y="83033"/>
                  <a:pt x="21061" y="83033"/>
                </a:cubicBezTo>
                <a:lnTo>
                  <a:pt x="21150" y="83033"/>
                </a:lnTo>
                <a:lnTo>
                  <a:pt x="21150" y="83122"/>
                </a:lnTo>
                <a:lnTo>
                  <a:pt x="21247" y="83122"/>
                </a:lnTo>
                <a:cubicBezTo>
                  <a:pt x="21150" y="83033"/>
                  <a:pt x="21337" y="83033"/>
                  <a:pt x="21247" y="83033"/>
                </a:cubicBezTo>
                <a:cubicBezTo>
                  <a:pt x="21277" y="83000"/>
                  <a:pt x="21297" y="82990"/>
                  <a:pt x="21314" y="82990"/>
                </a:cubicBezTo>
                <a:cubicBezTo>
                  <a:pt x="21347" y="82990"/>
                  <a:pt x="21369" y="83033"/>
                  <a:pt x="21434" y="83033"/>
                </a:cubicBezTo>
                <a:lnTo>
                  <a:pt x="21523" y="83033"/>
                </a:lnTo>
                <a:cubicBezTo>
                  <a:pt x="21523" y="83033"/>
                  <a:pt x="21434" y="82936"/>
                  <a:pt x="21337" y="82936"/>
                </a:cubicBezTo>
                <a:cubicBezTo>
                  <a:pt x="21337" y="82889"/>
                  <a:pt x="21364" y="82840"/>
                  <a:pt x="21402" y="82818"/>
                </a:cubicBezTo>
                <a:lnTo>
                  <a:pt x="21402" y="82818"/>
                </a:lnTo>
                <a:cubicBezTo>
                  <a:pt x="21427" y="82830"/>
                  <a:pt x="21454" y="82839"/>
                  <a:pt x="21484" y="82844"/>
                </a:cubicBezTo>
                <a:lnTo>
                  <a:pt x="21484" y="82844"/>
                </a:lnTo>
                <a:cubicBezTo>
                  <a:pt x="21469" y="82845"/>
                  <a:pt x="21452" y="82846"/>
                  <a:pt x="21434" y="82846"/>
                </a:cubicBezTo>
                <a:lnTo>
                  <a:pt x="21523" y="82846"/>
                </a:lnTo>
                <a:cubicBezTo>
                  <a:pt x="21520" y="82844"/>
                  <a:pt x="21518" y="82841"/>
                  <a:pt x="21515" y="82838"/>
                </a:cubicBezTo>
                <a:lnTo>
                  <a:pt x="21515" y="82838"/>
                </a:lnTo>
                <a:cubicBezTo>
                  <a:pt x="21515" y="82838"/>
                  <a:pt x="21515" y="82838"/>
                  <a:pt x="21515" y="82838"/>
                </a:cubicBezTo>
                <a:lnTo>
                  <a:pt x="21515" y="82838"/>
                </a:lnTo>
                <a:lnTo>
                  <a:pt x="21513" y="82836"/>
                </a:lnTo>
                <a:lnTo>
                  <a:pt x="21513" y="82836"/>
                </a:lnTo>
                <a:cubicBezTo>
                  <a:pt x="21514" y="82837"/>
                  <a:pt x="21514" y="82838"/>
                  <a:pt x="21515" y="82838"/>
                </a:cubicBezTo>
                <a:lnTo>
                  <a:pt x="21515" y="82838"/>
                </a:lnTo>
                <a:cubicBezTo>
                  <a:pt x="21617" y="82815"/>
                  <a:pt x="21603" y="82749"/>
                  <a:pt x="21523" y="82749"/>
                </a:cubicBezTo>
                <a:cubicBezTo>
                  <a:pt x="21600" y="82749"/>
                  <a:pt x="21616" y="82632"/>
                  <a:pt x="21664" y="82632"/>
                </a:cubicBezTo>
                <a:cubicBezTo>
                  <a:pt x="21676" y="82632"/>
                  <a:pt x="21691" y="82640"/>
                  <a:pt x="21709" y="82660"/>
                </a:cubicBezTo>
                <a:cubicBezTo>
                  <a:pt x="21709" y="82612"/>
                  <a:pt x="21663" y="82612"/>
                  <a:pt x="21616" y="82612"/>
                </a:cubicBezTo>
                <a:cubicBezTo>
                  <a:pt x="21570" y="82612"/>
                  <a:pt x="21523" y="82612"/>
                  <a:pt x="21523" y="82563"/>
                </a:cubicBezTo>
                <a:cubicBezTo>
                  <a:pt x="21709" y="82474"/>
                  <a:pt x="21620" y="82190"/>
                  <a:pt x="21434" y="82101"/>
                </a:cubicBezTo>
                <a:cubicBezTo>
                  <a:pt x="21434" y="81915"/>
                  <a:pt x="21709" y="81728"/>
                  <a:pt x="21337" y="81631"/>
                </a:cubicBezTo>
                <a:cubicBezTo>
                  <a:pt x="21369" y="81601"/>
                  <a:pt x="21391" y="81591"/>
                  <a:pt x="21408" y="81591"/>
                </a:cubicBezTo>
                <a:cubicBezTo>
                  <a:pt x="21444" y="81591"/>
                  <a:pt x="21463" y="81631"/>
                  <a:pt x="21523" y="81631"/>
                </a:cubicBezTo>
                <a:cubicBezTo>
                  <a:pt x="21434" y="81631"/>
                  <a:pt x="21434" y="81542"/>
                  <a:pt x="21523" y="81542"/>
                </a:cubicBezTo>
                <a:lnTo>
                  <a:pt x="21523" y="81631"/>
                </a:lnTo>
                <a:lnTo>
                  <a:pt x="21620" y="81631"/>
                </a:lnTo>
                <a:lnTo>
                  <a:pt x="21620" y="80886"/>
                </a:lnTo>
                <a:cubicBezTo>
                  <a:pt x="21620" y="80886"/>
                  <a:pt x="21523" y="80796"/>
                  <a:pt x="21620" y="80796"/>
                </a:cubicBezTo>
                <a:lnTo>
                  <a:pt x="21523" y="80796"/>
                </a:lnTo>
                <a:cubicBezTo>
                  <a:pt x="21523" y="80796"/>
                  <a:pt x="21434" y="80796"/>
                  <a:pt x="21434" y="80699"/>
                </a:cubicBezTo>
                <a:cubicBezTo>
                  <a:pt x="21620" y="80699"/>
                  <a:pt x="21523" y="80610"/>
                  <a:pt x="21434" y="80513"/>
                </a:cubicBezTo>
                <a:cubicBezTo>
                  <a:pt x="21523" y="80237"/>
                  <a:pt x="21247" y="80140"/>
                  <a:pt x="21434" y="79954"/>
                </a:cubicBezTo>
                <a:cubicBezTo>
                  <a:pt x="21337" y="79864"/>
                  <a:pt x="21523" y="79492"/>
                  <a:pt x="21247" y="79395"/>
                </a:cubicBezTo>
                <a:cubicBezTo>
                  <a:pt x="21247" y="79395"/>
                  <a:pt x="21247" y="79305"/>
                  <a:pt x="21337" y="79305"/>
                </a:cubicBezTo>
                <a:cubicBezTo>
                  <a:pt x="21337" y="79305"/>
                  <a:pt x="21150" y="79305"/>
                  <a:pt x="21150" y="79208"/>
                </a:cubicBezTo>
                <a:lnTo>
                  <a:pt x="21247" y="79208"/>
                </a:lnTo>
                <a:cubicBezTo>
                  <a:pt x="21150" y="79119"/>
                  <a:pt x="21247" y="79119"/>
                  <a:pt x="21150" y="79119"/>
                </a:cubicBezTo>
                <a:lnTo>
                  <a:pt x="21247" y="79022"/>
                </a:lnTo>
                <a:cubicBezTo>
                  <a:pt x="21150" y="79022"/>
                  <a:pt x="21247" y="78933"/>
                  <a:pt x="21337" y="78836"/>
                </a:cubicBezTo>
                <a:lnTo>
                  <a:pt x="21337" y="78746"/>
                </a:lnTo>
                <a:lnTo>
                  <a:pt x="21247" y="78746"/>
                </a:lnTo>
                <a:cubicBezTo>
                  <a:pt x="21194" y="78644"/>
                  <a:pt x="21170" y="78513"/>
                  <a:pt x="21129" y="78385"/>
                </a:cubicBezTo>
                <a:lnTo>
                  <a:pt x="21129" y="78385"/>
                </a:lnTo>
                <a:cubicBezTo>
                  <a:pt x="20972" y="78471"/>
                  <a:pt x="21065" y="78560"/>
                  <a:pt x="21150" y="78560"/>
                </a:cubicBezTo>
                <a:lnTo>
                  <a:pt x="21150" y="78746"/>
                </a:lnTo>
                <a:lnTo>
                  <a:pt x="21061" y="78746"/>
                </a:lnTo>
                <a:cubicBezTo>
                  <a:pt x="20874" y="78649"/>
                  <a:pt x="20964" y="78560"/>
                  <a:pt x="20874" y="78373"/>
                </a:cubicBezTo>
                <a:cubicBezTo>
                  <a:pt x="20778" y="78560"/>
                  <a:pt x="20874" y="78649"/>
                  <a:pt x="20874" y="78836"/>
                </a:cubicBezTo>
                <a:cubicBezTo>
                  <a:pt x="20778" y="78836"/>
                  <a:pt x="20778" y="78836"/>
                  <a:pt x="20778" y="78933"/>
                </a:cubicBezTo>
                <a:cubicBezTo>
                  <a:pt x="20964" y="78933"/>
                  <a:pt x="20874" y="79305"/>
                  <a:pt x="20778" y="79395"/>
                </a:cubicBezTo>
                <a:cubicBezTo>
                  <a:pt x="20874" y="79492"/>
                  <a:pt x="21061" y="79581"/>
                  <a:pt x="20874" y="79678"/>
                </a:cubicBezTo>
                <a:cubicBezTo>
                  <a:pt x="20964" y="79678"/>
                  <a:pt x="21061" y="79864"/>
                  <a:pt x="20964" y="79954"/>
                </a:cubicBezTo>
                <a:cubicBezTo>
                  <a:pt x="20875" y="79954"/>
                  <a:pt x="20874" y="79864"/>
                  <a:pt x="20874" y="79864"/>
                </a:cubicBezTo>
                <a:lnTo>
                  <a:pt x="20874" y="79864"/>
                </a:lnTo>
                <a:cubicBezTo>
                  <a:pt x="20778" y="79954"/>
                  <a:pt x="20964" y="80051"/>
                  <a:pt x="20778" y="80051"/>
                </a:cubicBezTo>
                <a:cubicBezTo>
                  <a:pt x="21061" y="80140"/>
                  <a:pt x="20778" y="80327"/>
                  <a:pt x="21061" y="80424"/>
                </a:cubicBezTo>
                <a:cubicBezTo>
                  <a:pt x="21061" y="80513"/>
                  <a:pt x="20964" y="80513"/>
                  <a:pt x="20874" y="80513"/>
                </a:cubicBezTo>
                <a:lnTo>
                  <a:pt x="21061" y="80699"/>
                </a:lnTo>
                <a:cubicBezTo>
                  <a:pt x="20808" y="80765"/>
                  <a:pt x="20940" y="80959"/>
                  <a:pt x="20964" y="81104"/>
                </a:cubicBezTo>
                <a:lnTo>
                  <a:pt x="20964" y="81104"/>
                </a:lnTo>
                <a:cubicBezTo>
                  <a:pt x="20964" y="81093"/>
                  <a:pt x="20964" y="81083"/>
                  <a:pt x="20964" y="81072"/>
                </a:cubicBezTo>
                <a:cubicBezTo>
                  <a:pt x="21150" y="81072"/>
                  <a:pt x="21061" y="81169"/>
                  <a:pt x="21061" y="81258"/>
                </a:cubicBezTo>
                <a:cubicBezTo>
                  <a:pt x="20994" y="81258"/>
                  <a:pt x="20973" y="81216"/>
                  <a:pt x="20967" y="81158"/>
                </a:cubicBezTo>
                <a:lnTo>
                  <a:pt x="20967" y="81158"/>
                </a:lnTo>
                <a:cubicBezTo>
                  <a:pt x="20963" y="81202"/>
                  <a:pt x="20938" y="81238"/>
                  <a:pt x="20874" y="81258"/>
                </a:cubicBezTo>
                <a:cubicBezTo>
                  <a:pt x="20781" y="80992"/>
                  <a:pt x="20694" y="80634"/>
                  <a:pt x="20519" y="80354"/>
                </a:cubicBezTo>
                <a:lnTo>
                  <a:pt x="20519" y="80354"/>
                </a:lnTo>
                <a:cubicBezTo>
                  <a:pt x="20561" y="80455"/>
                  <a:pt x="20421" y="80610"/>
                  <a:pt x="20591" y="80610"/>
                </a:cubicBezTo>
                <a:cubicBezTo>
                  <a:pt x="20405" y="80610"/>
                  <a:pt x="20502" y="80796"/>
                  <a:pt x="20405" y="80796"/>
                </a:cubicBezTo>
                <a:cubicBezTo>
                  <a:pt x="20405" y="80610"/>
                  <a:pt x="20218" y="80424"/>
                  <a:pt x="20502" y="80327"/>
                </a:cubicBezTo>
                <a:lnTo>
                  <a:pt x="20502" y="80327"/>
                </a:lnTo>
                <a:cubicBezTo>
                  <a:pt x="20502" y="80327"/>
                  <a:pt x="20502" y="80327"/>
                  <a:pt x="20502" y="80327"/>
                </a:cubicBezTo>
                <a:cubicBezTo>
                  <a:pt x="20315" y="80327"/>
                  <a:pt x="20405" y="80424"/>
                  <a:pt x="20315" y="80424"/>
                </a:cubicBezTo>
                <a:cubicBezTo>
                  <a:pt x="20218" y="80237"/>
                  <a:pt x="20502" y="80140"/>
                  <a:pt x="20218" y="80051"/>
                </a:cubicBezTo>
                <a:lnTo>
                  <a:pt x="20405" y="80051"/>
                </a:lnTo>
                <a:cubicBezTo>
                  <a:pt x="20315" y="79864"/>
                  <a:pt x="20315" y="79678"/>
                  <a:pt x="20405" y="79581"/>
                </a:cubicBezTo>
                <a:cubicBezTo>
                  <a:pt x="20405" y="79581"/>
                  <a:pt x="20502" y="79492"/>
                  <a:pt x="20502" y="79395"/>
                </a:cubicBezTo>
                <a:lnTo>
                  <a:pt x="20405" y="79305"/>
                </a:lnTo>
                <a:cubicBezTo>
                  <a:pt x="20405" y="79237"/>
                  <a:pt x="20454" y="79172"/>
                  <a:pt x="20482" y="79172"/>
                </a:cubicBezTo>
                <a:cubicBezTo>
                  <a:pt x="20494" y="79172"/>
                  <a:pt x="20502" y="79182"/>
                  <a:pt x="20502" y="79208"/>
                </a:cubicBezTo>
                <a:cubicBezTo>
                  <a:pt x="20502" y="79119"/>
                  <a:pt x="20502" y="79022"/>
                  <a:pt x="20405" y="78933"/>
                </a:cubicBezTo>
                <a:cubicBezTo>
                  <a:pt x="20591" y="78933"/>
                  <a:pt x="20405" y="78746"/>
                  <a:pt x="20502" y="78746"/>
                </a:cubicBezTo>
                <a:cubicBezTo>
                  <a:pt x="20502" y="78746"/>
                  <a:pt x="20405" y="78746"/>
                  <a:pt x="20405" y="78649"/>
                </a:cubicBezTo>
                <a:cubicBezTo>
                  <a:pt x="20502" y="78560"/>
                  <a:pt x="20591" y="78560"/>
                  <a:pt x="20591" y="78463"/>
                </a:cubicBezTo>
                <a:cubicBezTo>
                  <a:pt x="20502" y="78373"/>
                  <a:pt x="20315" y="78277"/>
                  <a:pt x="20405" y="78001"/>
                </a:cubicBezTo>
                <a:lnTo>
                  <a:pt x="20315" y="78001"/>
                </a:lnTo>
                <a:cubicBezTo>
                  <a:pt x="20315" y="77904"/>
                  <a:pt x="20129" y="77717"/>
                  <a:pt x="20315" y="77628"/>
                </a:cubicBezTo>
                <a:cubicBezTo>
                  <a:pt x="20129" y="77628"/>
                  <a:pt x="20315" y="77531"/>
                  <a:pt x="20315" y="77442"/>
                </a:cubicBezTo>
                <a:cubicBezTo>
                  <a:pt x="20315" y="77345"/>
                  <a:pt x="20129" y="77255"/>
                  <a:pt x="20218" y="77158"/>
                </a:cubicBezTo>
                <a:lnTo>
                  <a:pt x="20218" y="77158"/>
                </a:lnTo>
                <a:cubicBezTo>
                  <a:pt x="20218" y="77255"/>
                  <a:pt x="20315" y="77345"/>
                  <a:pt x="20315" y="77442"/>
                </a:cubicBezTo>
                <a:cubicBezTo>
                  <a:pt x="20591" y="77442"/>
                  <a:pt x="20688" y="77531"/>
                  <a:pt x="20778" y="77628"/>
                </a:cubicBezTo>
                <a:cubicBezTo>
                  <a:pt x="20591" y="77628"/>
                  <a:pt x="20688" y="77814"/>
                  <a:pt x="20591" y="77814"/>
                </a:cubicBezTo>
                <a:cubicBezTo>
                  <a:pt x="20688" y="77814"/>
                  <a:pt x="20688" y="77904"/>
                  <a:pt x="20688" y="77904"/>
                </a:cubicBezTo>
                <a:cubicBezTo>
                  <a:pt x="20688" y="77904"/>
                  <a:pt x="20591" y="77904"/>
                  <a:pt x="20591" y="78001"/>
                </a:cubicBezTo>
                <a:cubicBezTo>
                  <a:pt x="20778" y="78001"/>
                  <a:pt x="20688" y="78090"/>
                  <a:pt x="20778" y="78277"/>
                </a:cubicBezTo>
                <a:cubicBezTo>
                  <a:pt x="20874" y="78187"/>
                  <a:pt x="20874" y="78187"/>
                  <a:pt x="20964" y="78187"/>
                </a:cubicBezTo>
                <a:cubicBezTo>
                  <a:pt x="20964" y="78272"/>
                  <a:pt x="20964" y="78364"/>
                  <a:pt x="21125" y="78373"/>
                </a:cubicBezTo>
                <a:lnTo>
                  <a:pt x="21125" y="78373"/>
                </a:lnTo>
                <a:cubicBezTo>
                  <a:pt x="21091" y="78271"/>
                  <a:pt x="21045" y="78171"/>
                  <a:pt x="20964" y="78090"/>
                </a:cubicBezTo>
                <a:cubicBezTo>
                  <a:pt x="21061" y="78001"/>
                  <a:pt x="21061" y="77904"/>
                  <a:pt x="21061" y="77814"/>
                </a:cubicBezTo>
                <a:cubicBezTo>
                  <a:pt x="21061" y="77814"/>
                  <a:pt x="21150" y="77814"/>
                  <a:pt x="21150" y="77717"/>
                </a:cubicBezTo>
                <a:lnTo>
                  <a:pt x="21061" y="77717"/>
                </a:lnTo>
                <a:lnTo>
                  <a:pt x="21061" y="77628"/>
                </a:lnTo>
                <a:lnTo>
                  <a:pt x="21150" y="77628"/>
                </a:lnTo>
                <a:lnTo>
                  <a:pt x="21061" y="77531"/>
                </a:lnTo>
                <a:cubicBezTo>
                  <a:pt x="21150" y="77345"/>
                  <a:pt x="21337" y="77069"/>
                  <a:pt x="21247" y="76882"/>
                </a:cubicBezTo>
                <a:cubicBezTo>
                  <a:pt x="21150" y="76696"/>
                  <a:pt x="20964" y="76599"/>
                  <a:pt x="20688" y="76599"/>
                </a:cubicBezTo>
                <a:lnTo>
                  <a:pt x="20502" y="76599"/>
                </a:lnTo>
                <a:cubicBezTo>
                  <a:pt x="20405" y="76696"/>
                  <a:pt x="20315" y="76882"/>
                  <a:pt x="20218" y="77069"/>
                </a:cubicBezTo>
                <a:lnTo>
                  <a:pt x="20218" y="77158"/>
                </a:lnTo>
                <a:cubicBezTo>
                  <a:pt x="20218" y="77158"/>
                  <a:pt x="20129" y="77158"/>
                  <a:pt x="20129" y="77069"/>
                </a:cubicBezTo>
                <a:lnTo>
                  <a:pt x="20218" y="77069"/>
                </a:lnTo>
                <a:cubicBezTo>
                  <a:pt x="20032" y="76972"/>
                  <a:pt x="20218" y="76786"/>
                  <a:pt x="20129" y="76696"/>
                </a:cubicBezTo>
                <a:cubicBezTo>
                  <a:pt x="20315" y="76599"/>
                  <a:pt x="19943" y="76413"/>
                  <a:pt x="20032" y="76226"/>
                </a:cubicBezTo>
                <a:lnTo>
                  <a:pt x="20129" y="76226"/>
                </a:lnTo>
                <a:cubicBezTo>
                  <a:pt x="20129" y="76226"/>
                  <a:pt x="20032" y="76226"/>
                  <a:pt x="20032" y="76137"/>
                </a:cubicBezTo>
                <a:cubicBezTo>
                  <a:pt x="19943" y="76137"/>
                  <a:pt x="20032" y="76040"/>
                  <a:pt x="20032" y="76040"/>
                </a:cubicBezTo>
                <a:lnTo>
                  <a:pt x="19943" y="76040"/>
                </a:lnTo>
                <a:lnTo>
                  <a:pt x="19943" y="75951"/>
                </a:lnTo>
                <a:cubicBezTo>
                  <a:pt x="20032" y="75854"/>
                  <a:pt x="20032" y="75764"/>
                  <a:pt x="19943" y="75764"/>
                </a:cubicBezTo>
                <a:lnTo>
                  <a:pt x="19943" y="75481"/>
                </a:lnTo>
                <a:lnTo>
                  <a:pt x="19943" y="75295"/>
                </a:lnTo>
                <a:cubicBezTo>
                  <a:pt x="20032" y="75295"/>
                  <a:pt x="20032" y="75295"/>
                  <a:pt x="20032" y="75205"/>
                </a:cubicBezTo>
                <a:lnTo>
                  <a:pt x="19943" y="75205"/>
                </a:lnTo>
                <a:lnTo>
                  <a:pt x="19943" y="74922"/>
                </a:lnTo>
                <a:cubicBezTo>
                  <a:pt x="19943" y="74832"/>
                  <a:pt x="20032" y="74832"/>
                  <a:pt x="20032" y="74735"/>
                </a:cubicBezTo>
                <a:lnTo>
                  <a:pt x="20032" y="74549"/>
                </a:lnTo>
                <a:cubicBezTo>
                  <a:pt x="20129" y="74549"/>
                  <a:pt x="20218" y="74549"/>
                  <a:pt x="20218" y="74363"/>
                </a:cubicBezTo>
                <a:cubicBezTo>
                  <a:pt x="20129" y="74363"/>
                  <a:pt x="20032" y="74460"/>
                  <a:pt x="20032" y="74460"/>
                </a:cubicBezTo>
                <a:lnTo>
                  <a:pt x="20032" y="74273"/>
                </a:lnTo>
                <a:cubicBezTo>
                  <a:pt x="19943" y="74273"/>
                  <a:pt x="19943" y="74176"/>
                  <a:pt x="19943" y="74176"/>
                </a:cubicBezTo>
                <a:lnTo>
                  <a:pt x="20025" y="74094"/>
                </a:lnTo>
                <a:lnTo>
                  <a:pt x="20025" y="74094"/>
                </a:lnTo>
                <a:cubicBezTo>
                  <a:pt x="20004" y="74087"/>
                  <a:pt x="19982" y="74087"/>
                  <a:pt x="19943" y="74087"/>
                </a:cubicBezTo>
                <a:lnTo>
                  <a:pt x="19943" y="73990"/>
                </a:lnTo>
                <a:cubicBezTo>
                  <a:pt x="20032" y="73990"/>
                  <a:pt x="20032" y="73990"/>
                  <a:pt x="20032" y="73901"/>
                </a:cubicBezTo>
                <a:lnTo>
                  <a:pt x="20129" y="73901"/>
                </a:lnTo>
                <a:cubicBezTo>
                  <a:pt x="20129" y="73804"/>
                  <a:pt x="20032" y="73804"/>
                  <a:pt x="19943" y="73804"/>
                </a:cubicBezTo>
                <a:lnTo>
                  <a:pt x="19943" y="73714"/>
                </a:lnTo>
                <a:cubicBezTo>
                  <a:pt x="19943" y="73617"/>
                  <a:pt x="20032" y="73617"/>
                  <a:pt x="20032" y="73617"/>
                </a:cubicBezTo>
                <a:cubicBezTo>
                  <a:pt x="19943" y="73617"/>
                  <a:pt x="19846" y="73617"/>
                  <a:pt x="19846" y="73528"/>
                </a:cubicBezTo>
                <a:lnTo>
                  <a:pt x="19943" y="73528"/>
                </a:lnTo>
                <a:cubicBezTo>
                  <a:pt x="19756" y="73244"/>
                  <a:pt x="20032" y="73244"/>
                  <a:pt x="20032" y="73058"/>
                </a:cubicBezTo>
                <a:cubicBezTo>
                  <a:pt x="19943" y="73058"/>
                  <a:pt x="19846" y="73058"/>
                  <a:pt x="19846" y="72969"/>
                </a:cubicBezTo>
                <a:cubicBezTo>
                  <a:pt x="20032" y="72969"/>
                  <a:pt x="20032" y="72872"/>
                  <a:pt x="20032" y="72782"/>
                </a:cubicBezTo>
                <a:cubicBezTo>
                  <a:pt x="19943" y="72782"/>
                  <a:pt x="20032" y="72872"/>
                  <a:pt x="19943" y="72872"/>
                </a:cubicBezTo>
                <a:cubicBezTo>
                  <a:pt x="19943" y="72782"/>
                  <a:pt x="20032" y="72782"/>
                  <a:pt x="19846" y="72782"/>
                </a:cubicBezTo>
                <a:cubicBezTo>
                  <a:pt x="19943" y="72782"/>
                  <a:pt x="20032" y="72782"/>
                  <a:pt x="20032" y="72685"/>
                </a:cubicBezTo>
                <a:lnTo>
                  <a:pt x="19846" y="72685"/>
                </a:lnTo>
                <a:cubicBezTo>
                  <a:pt x="19943" y="72685"/>
                  <a:pt x="19943" y="72596"/>
                  <a:pt x="20032" y="72596"/>
                </a:cubicBezTo>
                <a:cubicBezTo>
                  <a:pt x="19846" y="72410"/>
                  <a:pt x="19943" y="72223"/>
                  <a:pt x="19943" y="71940"/>
                </a:cubicBezTo>
                <a:lnTo>
                  <a:pt x="19943" y="71940"/>
                </a:lnTo>
                <a:cubicBezTo>
                  <a:pt x="20015" y="72018"/>
                  <a:pt x="20029" y="72153"/>
                  <a:pt x="20082" y="72153"/>
                </a:cubicBezTo>
                <a:cubicBezTo>
                  <a:pt x="20095" y="72153"/>
                  <a:pt x="20110" y="72145"/>
                  <a:pt x="20129" y="72126"/>
                </a:cubicBezTo>
                <a:lnTo>
                  <a:pt x="20129" y="72126"/>
                </a:lnTo>
                <a:cubicBezTo>
                  <a:pt x="20032" y="72223"/>
                  <a:pt x="20129" y="72223"/>
                  <a:pt x="20129" y="72313"/>
                </a:cubicBezTo>
                <a:cubicBezTo>
                  <a:pt x="20218" y="72037"/>
                  <a:pt x="20032" y="72037"/>
                  <a:pt x="20129" y="71850"/>
                </a:cubicBezTo>
                <a:lnTo>
                  <a:pt x="20032" y="71850"/>
                </a:lnTo>
                <a:lnTo>
                  <a:pt x="20032" y="71940"/>
                </a:lnTo>
                <a:lnTo>
                  <a:pt x="19943" y="71940"/>
                </a:lnTo>
                <a:lnTo>
                  <a:pt x="19943" y="71850"/>
                </a:lnTo>
                <a:cubicBezTo>
                  <a:pt x="19943" y="71753"/>
                  <a:pt x="19846" y="71753"/>
                  <a:pt x="19846" y="71664"/>
                </a:cubicBezTo>
                <a:lnTo>
                  <a:pt x="19846" y="71478"/>
                </a:lnTo>
                <a:lnTo>
                  <a:pt x="19943" y="71478"/>
                </a:lnTo>
                <a:cubicBezTo>
                  <a:pt x="19943" y="71291"/>
                  <a:pt x="19943" y="71194"/>
                  <a:pt x="19846" y="71105"/>
                </a:cubicBezTo>
                <a:cubicBezTo>
                  <a:pt x="19846" y="70919"/>
                  <a:pt x="19756" y="70732"/>
                  <a:pt x="19756" y="70546"/>
                </a:cubicBezTo>
                <a:cubicBezTo>
                  <a:pt x="19846" y="70546"/>
                  <a:pt x="19846" y="70449"/>
                  <a:pt x="19756" y="70449"/>
                </a:cubicBezTo>
                <a:cubicBezTo>
                  <a:pt x="19756" y="70359"/>
                  <a:pt x="19846" y="70359"/>
                  <a:pt x="19846" y="70359"/>
                </a:cubicBezTo>
                <a:lnTo>
                  <a:pt x="19756" y="70263"/>
                </a:lnTo>
                <a:cubicBezTo>
                  <a:pt x="20032" y="70173"/>
                  <a:pt x="19570" y="70076"/>
                  <a:pt x="19756" y="69987"/>
                </a:cubicBezTo>
                <a:cubicBezTo>
                  <a:pt x="19570" y="69800"/>
                  <a:pt x="19846" y="69331"/>
                  <a:pt x="19473" y="69241"/>
                </a:cubicBezTo>
                <a:lnTo>
                  <a:pt x="19473" y="69241"/>
                </a:lnTo>
                <a:cubicBezTo>
                  <a:pt x="19473" y="69331"/>
                  <a:pt x="19659" y="69331"/>
                  <a:pt x="19570" y="69331"/>
                </a:cubicBezTo>
                <a:cubicBezTo>
                  <a:pt x="19197" y="69241"/>
                  <a:pt x="19384" y="69055"/>
                  <a:pt x="19287" y="68868"/>
                </a:cubicBezTo>
                <a:lnTo>
                  <a:pt x="19100" y="68868"/>
                </a:lnTo>
                <a:lnTo>
                  <a:pt x="19100" y="68682"/>
                </a:lnTo>
                <a:lnTo>
                  <a:pt x="19287" y="68682"/>
                </a:lnTo>
                <a:cubicBezTo>
                  <a:pt x="19287" y="68585"/>
                  <a:pt x="19197" y="68585"/>
                  <a:pt x="19100" y="68585"/>
                </a:cubicBezTo>
                <a:cubicBezTo>
                  <a:pt x="19100" y="68585"/>
                  <a:pt x="19100" y="68496"/>
                  <a:pt x="19197" y="68496"/>
                </a:cubicBezTo>
                <a:cubicBezTo>
                  <a:pt x="19268" y="68496"/>
                  <a:pt x="19283" y="68613"/>
                  <a:pt x="19286" y="68613"/>
                </a:cubicBezTo>
                <a:cubicBezTo>
                  <a:pt x="19287" y="68613"/>
                  <a:pt x="19287" y="68605"/>
                  <a:pt x="19287" y="68585"/>
                </a:cubicBezTo>
                <a:cubicBezTo>
                  <a:pt x="19287" y="68496"/>
                  <a:pt x="19197" y="68496"/>
                  <a:pt x="19287" y="68399"/>
                </a:cubicBezTo>
                <a:cubicBezTo>
                  <a:pt x="19287" y="68399"/>
                  <a:pt x="19384" y="68399"/>
                  <a:pt x="19384" y="68496"/>
                </a:cubicBezTo>
                <a:cubicBezTo>
                  <a:pt x="19384" y="68399"/>
                  <a:pt x="19384" y="68309"/>
                  <a:pt x="19287" y="68309"/>
                </a:cubicBezTo>
                <a:lnTo>
                  <a:pt x="19287" y="68212"/>
                </a:lnTo>
                <a:lnTo>
                  <a:pt x="19287" y="68123"/>
                </a:lnTo>
                <a:lnTo>
                  <a:pt x="19287" y="68026"/>
                </a:lnTo>
                <a:lnTo>
                  <a:pt x="19473" y="68026"/>
                </a:lnTo>
                <a:cubicBezTo>
                  <a:pt x="19473" y="68026"/>
                  <a:pt x="19384" y="67937"/>
                  <a:pt x="19473" y="67937"/>
                </a:cubicBezTo>
                <a:lnTo>
                  <a:pt x="19659" y="68123"/>
                </a:lnTo>
                <a:cubicBezTo>
                  <a:pt x="19384" y="67750"/>
                  <a:pt x="19846" y="67467"/>
                  <a:pt x="19384" y="67191"/>
                </a:cubicBezTo>
                <a:lnTo>
                  <a:pt x="19570" y="67191"/>
                </a:lnTo>
                <a:cubicBezTo>
                  <a:pt x="19570" y="67094"/>
                  <a:pt x="19473" y="67191"/>
                  <a:pt x="19473" y="67005"/>
                </a:cubicBezTo>
                <a:lnTo>
                  <a:pt x="19570" y="67005"/>
                </a:lnTo>
                <a:lnTo>
                  <a:pt x="19570" y="66818"/>
                </a:lnTo>
                <a:cubicBezTo>
                  <a:pt x="19570" y="66908"/>
                  <a:pt x="19473" y="67005"/>
                  <a:pt x="19384" y="67005"/>
                </a:cubicBezTo>
                <a:lnTo>
                  <a:pt x="19384" y="66818"/>
                </a:lnTo>
                <a:lnTo>
                  <a:pt x="19384" y="66632"/>
                </a:lnTo>
                <a:cubicBezTo>
                  <a:pt x="19384" y="66721"/>
                  <a:pt x="19473" y="66632"/>
                  <a:pt x="19473" y="66818"/>
                </a:cubicBezTo>
                <a:cubicBezTo>
                  <a:pt x="19570" y="66721"/>
                  <a:pt x="19659" y="66721"/>
                  <a:pt x="19659" y="66632"/>
                </a:cubicBezTo>
                <a:lnTo>
                  <a:pt x="19659" y="66632"/>
                </a:lnTo>
                <a:cubicBezTo>
                  <a:pt x="19659" y="66632"/>
                  <a:pt x="19620" y="66672"/>
                  <a:pt x="19593" y="66672"/>
                </a:cubicBezTo>
                <a:cubicBezTo>
                  <a:pt x="19580" y="66672"/>
                  <a:pt x="19570" y="66662"/>
                  <a:pt x="19570" y="66632"/>
                </a:cubicBezTo>
                <a:cubicBezTo>
                  <a:pt x="19659" y="66632"/>
                  <a:pt x="19756" y="66349"/>
                  <a:pt x="19756" y="66162"/>
                </a:cubicBezTo>
                <a:cubicBezTo>
                  <a:pt x="19570" y="66162"/>
                  <a:pt x="19659" y="66259"/>
                  <a:pt x="19570" y="66259"/>
                </a:cubicBezTo>
                <a:cubicBezTo>
                  <a:pt x="19570" y="66259"/>
                  <a:pt x="19527" y="66299"/>
                  <a:pt x="19498" y="66299"/>
                </a:cubicBezTo>
                <a:cubicBezTo>
                  <a:pt x="19484" y="66299"/>
                  <a:pt x="19473" y="66289"/>
                  <a:pt x="19473" y="66259"/>
                </a:cubicBezTo>
                <a:lnTo>
                  <a:pt x="19570" y="66259"/>
                </a:lnTo>
                <a:lnTo>
                  <a:pt x="19570" y="66073"/>
                </a:lnTo>
                <a:cubicBezTo>
                  <a:pt x="19600" y="66103"/>
                  <a:pt x="19620" y="66113"/>
                  <a:pt x="19636" y="66113"/>
                </a:cubicBezTo>
                <a:cubicBezTo>
                  <a:pt x="19670" y="66113"/>
                  <a:pt x="19692" y="66073"/>
                  <a:pt x="19756" y="66073"/>
                </a:cubicBezTo>
                <a:cubicBezTo>
                  <a:pt x="19756" y="66024"/>
                  <a:pt x="19732" y="66024"/>
                  <a:pt x="19708" y="66024"/>
                </a:cubicBezTo>
                <a:cubicBezTo>
                  <a:pt x="19684" y="66024"/>
                  <a:pt x="19659" y="66024"/>
                  <a:pt x="19659" y="65976"/>
                </a:cubicBezTo>
                <a:cubicBezTo>
                  <a:pt x="19756" y="65976"/>
                  <a:pt x="19659" y="65886"/>
                  <a:pt x="19756" y="65790"/>
                </a:cubicBezTo>
                <a:cubicBezTo>
                  <a:pt x="19659" y="65700"/>
                  <a:pt x="19756" y="65700"/>
                  <a:pt x="19846" y="65700"/>
                </a:cubicBezTo>
                <a:lnTo>
                  <a:pt x="19659" y="65514"/>
                </a:lnTo>
                <a:cubicBezTo>
                  <a:pt x="19692" y="65481"/>
                  <a:pt x="19713" y="65471"/>
                  <a:pt x="19731" y="65471"/>
                </a:cubicBezTo>
                <a:cubicBezTo>
                  <a:pt x="19766" y="65471"/>
                  <a:pt x="19786" y="65514"/>
                  <a:pt x="19846" y="65514"/>
                </a:cubicBezTo>
                <a:cubicBezTo>
                  <a:pt x="19756" y="65417"/>
                  <a:pt x="19756" y="65417"/>
                  <a:pt x="19846" y="65327"/>
                </a:cubicBezTo>
                <a:cubicBezTo>
                  <a:pt x="19756" y="65230"/>
                  <a:pt x="19756" y="65230"/>
                  <a:pt x="19659" y="65230"/>
                </a:cubicBezTo>
                <a:lnTo>
                  <a:pt x="19756" y="65141"/>
                </a:lnTo>
                <a:cubicBezTo>
                  <a:pt x="19846" y="64858"/>
                  <a:pt x="19473" y="64768"/>
                  <a:pt x="19570" y="64671"/>
                </a:cubicBezTo>
                <a:cubicBezTo>
                  <a:pt x="19287" y="64671"/>
                  <a:pt x="19384" y="64582"/>
                  <a:pt x="19473" y="64395"/>
                </a:cubicBezTo>
                <a:cubicBezTo>
                  <a:pt x="19384" y="64395"/>
                  <a:pt x="19384" y="64485"/>
                  <a:pt x="19384" y="64485"/>
                </a:cubicBezTo>
                <a:lnTo>
                  <a:pt x="19384" y="64209"/>
                </a:lnTo>
                <a:lnTo>
                  <a:pt x="19384" y="64023"/>
                </a:lnTo>
                <a:lnTo>
                  <a:pt x="19473" y="64023"/>
                </a:lnTo>
                <a:cubicBezTo>
                  <a:pt x="19287" y="63926"/>
                  <a:pt x="19383" y="63740"/>
                  <a:pt x="19384" y="63553"/>
                </a:cubicBezTo>
                <a:lnTo>
                  <a:pt x="19384" y="63553"/>
                </a:lnTo>
                <a:lnTo>
                  <a:pt x="19384" y="63650"/>
                </a:lnTo>
                <a:cubicBezTo>
                  <a:pt x="19384" y="63572"/>
                  <a:pt x="19504" y="63315"/>
                  <a:pt x="19454" y="63315"/>
                </a:cubicBezTo>
                <a:cubicBezTo>
                  <a:pt x="19442" y="63315"/>
                  <a:pt x="19420" y="63330"/>
                  <a:pt x="19384" y="63367"/>
                </a:cubicBezTo>
                <a:cubicBezTo>
                  <a:pt x="19473" y="63367"/>
                  <a:pt x="19384" y="63464"/>
                  <a:pt x="19287" y="63464"/>
                </a:cubicBezTo>
                <a:lnTo>
                  <a:pt x="19287" y="63367"/>
                </a:lnTo>
                <a:cubicBezTo>
                  <a:pt x="19251" y="63367"/>
                  <a:pt x="19259" y="63367"/>
                  <a:pt x="19282" y="63361"/>
                </a:cubicBezTo>
                <a:lnTo>
                  <a:pt x="19282" y="63361"/>
                </a:lnTo>
                <a:cubicBezTo>
                  <a:pt x="19216" y="63280"/>
                  <a:pt x="19335" y="63071"/>
                  <a:pt x="19312" y="63071"/>
                </a:cubicBezTo>
                <a:cubicBezTo>
                  <a:pt x="19309" y="63071"/>
                  <a:pt x="19300" y="63077"/>
                  <a:pt x="19287" y="63091"/>
                </a:cubicBezTo>
                <a:cubicBezTo>
                  <a:pt x="19287" y="62994"/>
                  <a:pt x="19384" y="62994"/>
                  <a:pt x="19287" y="62905"/>
                </a:cubicBezTo>
                <a:cubicBezTo>
                  <a:pt x="19287" y="62949"/>
                  <a:pt x="19264" y="62972"/>
                  <a:pt x="19242" y="62972"/>
                </a:cubicBezTo>
                <a:cubicBezTo>
                  <a:pt x="19220" y="62972"/>
                  <a:pt x="19197" y="62949"/>
                  <a:pt x="19197" y="62905"/>
                </a:cubicBezTo>
                <a:cubicBezTo>
                  <a:pt x="19287" y="62905"/>
                  <a:pt x="19287" y="62905"/>
                  <a:pt x="19287" y="62808"/>
                </a:cubicBezTo>
                <a:cubicBezTo>
                  <a:pt x="19197" y="62808"/>
                  <a:pt x="19197" y="62808"/>
                  <a:pt x="19197" y="62718"/>
                </a:cubicBezTo>
                <a:lnTo>
                  <a:pt x="19197" y="62718"/>
                </a:lnTo>
                <a:cubicBezTo>
                  <a:pt x="19214" y="62735"/>
                  <a:pt x="19224" y="62742"/>
                  <a:pt x="19230" y="62742"/>
                </a:cubicBezTo>
                <a:cubicBezTo>
                  <a:pt x="19257" y="62742"/>
                  <a:pt x="19197" y="62605"/>
                  <a:pt x="19197" y="62532"/>
                </a:cubicBezTo>
                <a:lnTo>
                  <a:pt x="19197" y="62621"/>
                </a:lnTo>
                <a:cubicBezTo>
                  <a:pt x="19197" y="62621"/>
                  <a:pt x="19197" y="62532"/>
                  <a:pt x="19100" y="62532"/>
                </a:cubicBezTo>
                <a:cubicBezTo>
                  <a:pt x="19197" y="62435"/>
                  <a:pt x="19197" y="62435"/>
                  <a:pt x="19100" y="62435"/>
                </a:cubicBezTo>
                <a:cubicBezTo>
                  <a:pt x="19100" y="62435"/>
                  <a:pt x="19197" y="62435"/>
                  <a:pt x="19197" y="62345"/>
                </a:cubicBezTo>
                <a:lnTo>
                  <a:pt x="19197" y="62435"/>
                </a:lnTo>
                <a:cubicBezTo>
                  <a:pt x="19287" y="62435"/>
                  <a:pt x="19197" y="62345"/>
                  <a:pt x="19197" y="62248"/>
                </a:cubicBezTo>
                <a:cubicBezTo>
                  <a:pt x="19287" y="62248"/>
                  <a:pt x="19197" y="62159"/>
                  <a:pt x="19197" y="62159"/>
                </a:cubicBezTo>
                <a:cubicBezTo>
                  <a:pt x="19287" y="62159"/>
                  <a:pt x="19197" y="62062"/>
                  <a:pt x="19197" y="62062"/>
                </a:cubicBezTo>
                <a:cubicBezTo>
                  <a:pt x="19197" y="62062"/>
                  <a:pt x="19197" y="61973"/>
                  <a:pt x="19287" y="61973"/>
                </a:cubicBezTo>
                <a:cubicBezTo>
                  <a:pt x="19100" y="62159"/>
                  <a:pt x="19570" y="62345"/>
                  <a:pt x="19287" y="62435"/>
                </a:cubicBezTo>
                <a:cubicBezTo>
                  <a:pt x="19473" y="62435"/>
                  <a:pt x="19384" y="62532"/>
                  <a:pt x="19473" y="62621"/>
                </a:cubicBezTo>
                <a:cubicBezTo>
                  <a:pt x="19570" y="62532"/>
                  <a:pt x="19473" y="62532"/>
                  <a:pt x="19570" y="62532"/>
                </a:cubicBezTo>
                <a:cubicBezTo>
                  <a:pt x="19473" y="62532"/>
                  <a:pt x="19473" y="62435"/>
                  <a:pt x="19473" y="62345"/>
                </a:cubicBezTo>
                <a:lnTo>
                  <a:pt x="19473" y="62345"/>
                </a:lnTo>
                <a:cubicBezTo>
                  <a:pt x="19505" y="62375"/>
                  <a:pt x="19516" y="62385"/>
                  <a:pt x="19520" y="62385"/>
                </a:cubicBezTo>
                <a:cubicBezTo>
                  <a:pt x="19527" y="62385"/>
                  <a:pt x="19505" y="62345"/>
                  <a:pt x="19570" y="62345"/>
                </a:cubicBezTo>
                <a:cubicBezTo>
                  <a:pt x="19570" y="62345"/>
                  <a:pt x="19570" y="62249"/>
                  <a:pt x="19659" y="62248"/>
                </a:cubicBezTo>
                <a:lnTo>
                  <a:pt x="19659" y="62248"/>
                </a:lnTo>
                <a:cubicBezTo>
                  <a:pt x="19570" y="62249"/>
                  <a:pt x="19659" y="62345"/>
                  <a:pt x="19659" y="62435"/>
                </a:cubicBezTo>
                <a:cubicBezTo>
                  <a:pt x="19570" y="62435"/>
                  <a:pt x="19570" y="62435"/>
                  <a:pt x="19570" y="62532"/>
                </a:cubicBezTo>
                <a:cubicBezTo>
                  <a:pt x="19570" y="62532"/>
                  <a:pt x="19570" y="62621"/>
                  <a:pt x="19659" y="62621"/>
                </a:cubicBezTo>
                <a:cubicBezTo>
                  <a:pt x="19570" y="62532"/>
                  <a:pt x="19659" y="62435"/>
                  <a:pt x="19756" y="62435"/>
                </a:cubicBezTo>
                <a:cubicBezTo>
                  <a:pt x="19659" y="62248"/>
                  <a:pt x="19756" y="62159"/>
                  <a:pt x="19659" y="61876"/>
                </a:cubicBezTo>
                <a:cubicBezTo>
                  <a:pt x="19600" y="61876"/>
                  <a:pt x="19580" y="61919"/>
                  <a:pt x="19573" y="61919"/>
                </a:cubicBezTo>
                <a:cubicBezTo>
                  <a:pt x="19570" y="61919"/>
                  <a:pt x="19570" y="61908"/>
                  <a:pt x="19570" y="61876"/>
                </a:cubicBezTo>
                <a:cubicBezTo>
                  <a:pt x="19659" y="61503"/>
                  <a:pt x="19384" y="61227"/>
                  <a:pt x="19384" y="60944"/>
                </a:cubicBezTo>
                <a:cubicBezTo>
                  <a:pt x="19362" y="60924"/>
                  <a:pt x="19342" y="60918"/>
                  <a:pt x="19322" y="60918"/>
                </a:cubicBezTo>
                <a:cubicBezTo>
                  <a:pt x="19285" y="60918"/>
                  <a:pt x="19252" y="60941"/>
                  <a:pt x="19229" y="60941"/>
                </a:cubicBezTo>
                <a:cubicBezTo>
                  <a:pt x="19209" y="60941"/>
                  <a:pt x="19197" y="60923"/>
                  <a:pt x="19197" y="60854"/>
                </a:cubicBezTo>
                <a:lnTo>
                  <a:pt x="19384" y="60854"/>
                </a:lnTo>
                <a:cubicBezTo>
                  <a:pt x="19287" y="60668"/>
                  <a:pt x="19384" y="60571"/>
                  <a:pt x="19384" y="60385"/>
                </a:cubicBezTo>
                <a:cubicBezTo>
                  <a:pt x="19384" y="60385"/>
                  <a:pt x="19473" y="60385"/>
                  <a:pt x="19473" y="60295"/>
                </a:cubicBezTo>
                <a:lnTo>
                  <a:pt x="19384" y="60295"/>
                </a:lnTo>
                <a:lnTo>
                  <a:pt x="19384" y="60198"/>
                </a:lnTo>
                <a:cubicBezTo>
                  <a:pt x="19473" y="60109"/>
                  <a:pt x="19473" y="60109"/>
                  <a:pt x="19384" y="60012"/>
                </a:cubicBezTo>
                <a:cubicBezTo>
                  <a:pt x="19384" y="60109"/>
                  <a:pt x="19287" y="60109"/>
                  <a:pt x="19287" y="60109"/>
                </a:cubicBezTo>
                <a:lnTo>
                  <a:pt x="19287" y="59923"/>
                </a:lnTo>
                <a:lnTo>
                  <a:pt x="19473" y="59923"/>
                </a:lnTo>
                <a:cubicBezTo>
                  <a:pt x="19428" y="59781"/>
                  <a:pt x="19452" y="59734"/>
                  <a:pt x="19499" y="59734"/>
                </a:cubicBezTo>
                <a:cubicBezTo>
                  <a:pt x="19546" y="59734"/>
                  <a:pt x="19615" y="59781"/>
                  <a:pt x="19659" y="59826"/>
                </a:cubicBezTo>
                <a:cubicBezTo>
                  <a:pt x="19570" y="59639"/>
                  <a:pt x="19287" y="59267"/>
                  <a:pt x="19473" y="59177"/>
                </a:cubicBezTo>
                <a:lnTo>
                  <a:pt x="19473" y="59177"/>
                </a:lnTo>
                <a:cubicBezTo>
                  <a:pt x="19473" y="59363"/>
                  <a:pt x="19659" y="59363"/>
                  <a:pt x="19659" y="59453"/>
                </a:cubicBezTo>
                <a:cubicBezTo>
                  <a:pt x="19659" y="59363"/>
                  <a:pt x="19659" y="59363"/>
                  <a:pt x="19756" y="59363"/>
                </a:cubicBezTo>
                <a:cubicBezTo>
                  <a:pt x="19846" y="59550"/>
                  <a:pt x="19756" y="59550"/>
                  <a:pt x="19943" y="59639"/>
                </a:cubicBezTo>
                <a:cubicBezTo>
                  <a:pt x="19570" y="59736"/>
                  <a:pt x="19846" y="60012"/>
                  <a:pt x="19846" y="60198"/>
                </a:cubicBezTo>
                <a:cubicBezTo>
                  <a:pt x="19846" y="60571"/>
                  <a:pt x="19756" y="60854"/>
                  <a:pt x="19943" y="61130"/>
                </a:cubicBezTo>
                <a:cubicBezTo>
                  <a:pt x="19756" y="61317"/>
                  <a:pt x="20032" y="61876"/>
                  <a:pt x="19756" y="62248"/>
                </a:cubicBezTo>
                <a:cubicBezTo>
                  <a:pt x="19943" y="62248"/>
                  <a:pt x="19659" y="62345"/>
                  <a:pt x="19846" y="62345"/>
                </a:cubicBezTo>
                <a:cubicBezTo>
                  <a:pt x="19857" y="62334"/>
                  <a:pt x="19867" y="62329"/>
                  <a:pt x="19877" y="62329"/>
                </a:cubicBezTo>
                <a:cubicBezTo>
                  <a:pt x="19929" y="62329"/>
                  <a:pt x="19953" y="62488"/>
                  <a:pt x="20035" y="62488"/>
                </a:cubicBezTo>
                <a:cubicBezTo>
                  <a:pt x="20060" y="62488"/>
                  <a:pt x="20091" y="62473"/>
                  <a:pt x="20129" y="62435"/>
                </a:cubicBezTo>
                <a:cubicBezTo>
                  <a:pt x="20032" y="62345"/>
                  <a:pt x="19943" y="62159"/>
                  <a:pt x="20129" y="62062"/>
                </a:cubicBezTo>
                <a:cubicBezTo>
                  <a:pt x="19756" y="61689"/>
                  <a:pt x="20218" y="61227"/>
                  <a:pt x="20032" y="60944"/>
                </a:cubicBezTo>
                <a:cubicBezTo>
                  <a:pt x="20032" y="60758"/>
                  <a:pt x="20032" y="60668"/>
                  <a:pt x="20129" y="60482"/>
                </a:cubicBezTo>
                <a:cubicBezTo>
                  <a:pt x="20032" y="60482"/>
                  <a:pt x="19943" y="60482"/>
                  <a:pt x="19943" y="60385"/>
                </a:cubicBezTo>
                <a:cubicBezTo>
                  <a:pt x="20129" y="60295"/>
                  <a:pt x="19943" y="60295"/>
                  <a:pt x="19943" y="60109"/>
                </a:cubicBezTo>
                <a:cubicBezTo>
                  <a:pt x="20129" y="60012"/>
                  <a:pt x="20129" y="59177"/>
                  <a:pt x="19943" y="59080"/>
                </a:cubicBezTo>
                <a:cubicBezTo>
                  <a:pt x="19943" y="59080"/>
                  <a:pt x="20129" y="59080"/>
                  <a:pt x="20032" y="58991"/>
                </a:cubicBezTo>
                <a:cubicBezTo>
                  <a:pt x="20032" y="58837"/>
                  <a:pt x="19906" y="58684"/>
                  <a:pt x="19758" y="58684"/>
                </a:cubicBezTo>
                <a:cubicBezTo>
                  <a:pt x="19726" y="58684"/>
                  <a:pt x="19693" y="58691"/>
                  <a:pt x="19659" y="58707"/>
                </a:cubicBezTo>
                <a:cubicBezTo>
                  <a:pt x="19756" y="58707"/>
                  <a:pt x="19846" y="58804"/>
                  <a:pt x="19846" y="58894"/>
                </a:cubicBezTo>
                <a:cubicBezTo>
                  <a:pt x="19659" y="58894"/>
                  <a:pt x="19756" y="58991"/>
                  <a:pt x="19659" y="58991"/>
                </a:cubicBezTo>
                <a:lnTo>
                  <a:pt x="19659" y="58804"/>
                </a:lnTo>
                <a:cubicBezTo>
                  <a:pt x="19659" y="58707"/>
                  <a:pt x="19570" y="58707"/>
                  <a:pt x="19473" y="58618"/>
                </a:cubicBezTo>
                <a:lnTo>
                  <a:pt x="19659" y="58618"/>
                </a:lnTo>
                <a:cubicBezTo>
                  <a:pt x="19570" y="58618"/>
                  <a:pt x="19570" y="58618"/>
                  <a:pt x="19570" y="58521"/>
                </a:cubicBezTo>
                <a:lnTo>
                  <a:pt x="19570" y="58432"/>
                </a:lnTo>
                <a:lnTo>
                  <a:pt x="19570" y="58245"/>
                </a:lnTo>
                <a:cubicBezTo>
                  <a:pt x="19570" y="58245"/>
                  <a:pt x="19659" y="58245"/>
                  <a:pt x="19756" y="58148"/>
                </a:cubicBezTo>
                <a:cubicBezTo>
                  <a:pt x="19659" y="58148"/>
                  <a:pt x="19659" y="58059"/>
                  <a:pt x="19570" y="58059"/>
                </a:cubicBezTo>
                <a:cubicBezTo>
                  <a:pt x="19570" y="57686"/>
                  <a:pt x="19473" y="57313"/>
                  <a:pt x="19473" y="56941"/>
                </a:cubicBezTo>
                <a:lnTo>
                  <a:pt x="19473" y="56098"/>
                </a:lnTo>
                <a:cubicBezTo>
                  <a:pt x="19570" y="56009"/>
                  <a:pt x="19570" y="55725"/>
                  <a:pt x="19473" y="55636"/>
                </a:cubicBezTo>
                <a:cubicBezTo>
                  <a:pt x="19473" y="55725"/>
                  <a:pt x="19473" y="55725"/>
                  <a:pt x="19384" y="55725"/>
                </a:cubicBezTo>
                <a:lnTo>
                  <a:pt x="19384" y="55539"/>
                </a:lnTo>
                <a:cubicBezTo>
                  <a:pt x="19570" y="55539"/>
                  <a:pt x="19473" y="55353"/>
                  <a:pt x="19473" y="55263"/>
                </a:cubicBezTo>
                <a:lnTo>
                  <a:pt x="19473" y="54794"/>
                </a:lnTo>
                <a:cubicBezTo>
                  <a:pt x="19570" y="54518"/>
                  <a:pt x="19570" y="54234"/>
                  <a:pt x="19570" y="53959"/>
                </a:cubicBezTo>
                <a:lnTo>
                  <a:pt x="19943" y="53959"/>
                </a:lnTo>
                <a:cubicBezTo>
                  <a:pt x="19846" y="53862"/>
                  <a:pt x="19846" y="53303"/>
                  <a:pt x="19943" y="53303"/>
                </a:cubicBezTo>
                <a:cubicBezTo>
                  <a:pt x="19834" y="53251"/>
                  <a:pt x="19756" y="53196"/>
                  <a:pt x="19710" y="53196"/>
                </a:cubicBezTo>
                <a:cubicBezTo>
                  <a:pt x="19676" y="53196"/>
                  <a:pt x="19659" y="53224"/>
                  <a:pt x="19659" y="53303"/>
                </a:cubicBezTo>
                <a:lnTo>
                  <a:pt x="19659" y="52840"/>
                </a:lnTo>
                <a:cubicBezTo>
                  <a:pt x="19659" y="52654"/>
                  <a:pt x="19756" y="52468"/>
                  <a:pt x="19846" y="52281"/>
                </a:cubicBezTo>
                <a:cubicBezTo>
                  <a:pt x="20032" y="51909"/>
                  <a:pt x="20129" y="51439"/>
                  <a:pt x="20218" y="50977"/>
                </a:cubicBezTo>
                <a:cubicBezTo>
                  <a:pt x="20315" y="50880"/>
                  <a:pt x="20315" y="50693"/>
                  <a:pt x="20218" y="50604"/>
                </a:cubicBezTo>
                <a:cubicBezTo>
                  <a:pt x="20218" y="50507"/>
                  <a:pt x="20218" y="50418"/>
                  <a:pt x="20129" y="50418"/>
                </a:cubicBezTo>
                <a:lnTo>
                  <a:pt x="20129" y="50507"/>
                </a:lnTo>
                <a:cubicBezTo>
                  <a:pt x="19943" y="50321"/>
                  <a:pt x="19943" y="50231"/>
                  <a:pt x="20032" y="50134"/>
                </a:cubicBezTo>
                <a:lnTo>
                  <a:pt x="20129" y="50045"/>
                </a:lnTo>
                <a:lnTo>
                  <a:pt x="20218" y="49948"/>
                </a:lnTo>
                <a:cubicBezTo>
                  <a:pt x="20218" y="49948"/>
                  <a:pt x="20262" y="49991"/>
                  <a:pt x="20290" y="49991"/>
                </a:cubicBezTo>
                <a:cubicBezTo>
                  <a:pt x="20305" y="49991"/>
                  <a:pt x="20315" y="49980"/>
                  <a:pt x="20315" y="49948"/>
                </a:cubicBezTo>
                <a:cubicBezTo>
                  <a:pt x="20315" y="49858"/>
                  <a:pt x="20218" y="49858"/>
                  <a:pt x="20218" y="49858"/>
                </a:cubicBezTo>
                <a:cubicBezTo>
                  <a:pt x="20315" y="49762"/>
                  <a:pt x="20315" y="49575"/>
                  <a:pt x="20315" y="49299"/>
                </a:cubicBezTo>
                <a:cubicBezTo>
                  <a:pt x="20218" y="48457"/>
                  <a:pt x="20405" y="47525"/>
                  <a:pt x="20315" y="46690"/>
                </a:cubicBezTo>
                <a:cubicBezTo>
                  <a:pt x="20502" y="46220"/>
                  <a:pt x="20591" y="45758"/>
                  <a:pt x="20591" y="45289"/>
                </a:cubicBezTo>
                <a:cubicBezTo>
                  <a:pt x="20684" y="45244"/>
                  <a:pt x="20731" y="45221"/>
                  <a:pt x="20766" y="45221"/>
                </a:cubicBezTo>
                <a:cubicBezTo>
                  <a:pt x="20802" y="45221"/>
                  <a:pt x="20826" y="45244"/>
                  <a:pt x="20874" y="45289"/>
                </a:cubicBezTo>
                <a:cubicBezTo>
                  <a:pt x="20874" y="45102"/>
                  <a:pt x="20778" y="45102"/>
                  <a:pt x="20688" y="45013"/>
                </a:cubicBezTo>
                <a:cubicBezTo>
                  <a:pt x="20766" y="44972"/>
                  <a:pt x="20812" y="44949"/>
                  <a:pt x="20845" y="44949"/>
                </a:cubicBezTo>
                <a:cubicBezTo>
                  <a:pt x="20890" y="44949"/>
                  <a:pt x="20912" y="44994"/>
                  <a:pt x="20964" y="45102"/>
                </a:cubicBezTo>
                <a:cubicBezTo>
                  <a:pt x="20964" y="44916"/>
                  <a:pt x="21061" y="45013"/>
                  <a:pt x="21061" y="44916"/>
                </a:cubicBezTo>
                <a:cubicBezTo>
                  <a:pt x="20984" y="44916"/>
                  <a:pt x="20851" y="44798"/>
                  <a:pt x="20754" y="44798"/>
                </a:cubicBezTo>
                <a:cubicBezTo>
                  <a:pt x="20729" y="44798"/>
                  <a:pt x="20707" y="44806"/>
                  <a:pt x="20688" y="44826"/>
                </a:cubicBezTo>
                <a:lnTo>
                  <a:pt x="20688" y="44640"/>
                </a:lnTo>
                <a:cubicBezTo>
                  <a:pt x="20688" y="44454"/>
                  <a:pt x="20778" y="44357"/>
                  <a:pt x="20688" y="44267"/>
                </a:cubicBezTo>
                <a:cubicBezTo>
                  <a:pt x="20874" y="44267"/>
                  <a:pt x="20874" y="44170"/>
                  <a:pt x="20874" y="44170"/>
                </a:cubicBezTo>
                <a:cubicBezTo>
                  <a:pt x="20826" y="44126"/>
                  <a:pt x="20779" y="44126"/>
                  <a:pt x="20745" y="44126"/>
                </a:cubicBezTo>
                <a:cubicBezTo>
                  <a:pt x="20710" y="44126"/>
                  <a:pt x="20688" y="44126"/>
                  <a:pt x="20688" y="44081"/>
                </a:cubicBezTo>
                <a:cubicBezTo>
                  <a:pt x="20874" y="43894"/>
                  <a:pt x="20591" y="43425"/>
                  <a:pt x="20778" y="43238"/>
                </a:cubicBezTo>
                <a:lnTo>
                  <a:pt x="20688" y="43238"/>
                </a:lnTo>
                <a:lnTo>
                  <a:pt x="20591" y="43149"/>
                </a:lnTo>
                <a:lnTo>
                  <a:pt x="20591" y="43149"/>
                </a:lnTo>
                <a:cubicBezTo>
                  <a:pt x="20644" y="43166"/>
                  <a:pt x="20680" y="43173"/>
                  <a:pt x="20705" y="43173"/>
                </a:cubicBezTo>
                <a:cubicBezTo>
                  <a:pt x="20815" y="43173"/>
                  <a:pt x="20705" y="43036"/>
                  <a:pt x="20778" y="42963"/>
                </a:cubicBezTo>
                <a:cubicBezTo>
                  <a:pt x="20933" y="42963"/>
                  <a:pt x="20830" y="43283"/>
                  <a:pt x="20898" y="43283"/>
                </a:cubicBezTo>
                <a:cubicBezTo>
                  <a:pt x="20912" y="43283"/>
                  <a:pt x="20933" y="43270"/>
                  <a:pt x="20964" y="43238"/>
                </a:cubicBezTo>
                <a:lnTo>
                  <a:pt x="20964" y="43238"/>
                </a:lnTo>
                <a:cubicBezTo>
                  <a:pt x="21061" y="43335"/>
                  <a:pt x="20874" y="43425"/>
                  <a:pt x="20964" y="43425"/>
                </a:cubicBezTo>
                <a:cubicBezTo>
                  <a:pt x="20994" y="43367"/>
                  <a:pt x="21015" y="43345"/>
                  <a:pt x="21032" y="43345"/>
                </a:cubicBezTo>
                <a:cubicBezTo>
                  <a:pt x="21069" y="43345"/>
                  <a:pt x="21089" y="43455"/>
                  <a:pt x="21150" y="43522"/>
                </a:cubicBezTo>
                <a:cubicBezTo>
                  <a:pt x="21247" y="43238"/>
                  <a:pt x="21150" y="43149"/>
                  <a:pt x="21247" y="42866"/>
                </a:cubicBezTo>
                <a:cubicBezTo>
                  <a:pt x="21247" y="42866"/>
                  <a:pt x="21061" y="42866"/>
                  <a:pt x="21061" y="42776"/>
                </a:cubicBezTo>
                <a:cubicBezTo>
                  <a:pt x="21020" y="42789"/>
                  <a:pt x="20991" y="42794"/>
                  <a:pt x="20971" y="42794"/>
                </a:cubicBezTo>
                <a:cubicBezTo>
                  <a:pt x="20869" y="42794"/>
                  <a:pt x="20981" y="42661"/>
                  <a:pt x="20929" y="42661"/>
                </a:cubicBezTo>
                <a:cubicBezTo>
                  <a:pt x="20918" y="42661"/>
                  <a:pt x="20901" y="42667"/>
                  <a:pt x="20874" y="42679"/>
                </a:cubicBezTo>
                <a:cubicBezTo>
                  <a:pt x="20778" y="42776"/>
                  <a:pt x="20964" y="42866"/>
                  <a:pt x="20778" y="42866"/>
                </a:cubicBezTo>
                <a:cubicBezTo>
                  <a:pt x="20778" y="42679"/>
                  <a:pt x="20591" y="42493"/>
                  <a:pt x="20778" y="42404"/>
                </a:cubicBezTo>
                <a:cubicBezTo>
                  <a:pt x="20688" y="42404"/>
                  <a:pt x="20688" y="42307"/>
                  <a:pt x="20591" y="42217"/>
                </a:cubicBezTo>
                <a:lnTo>
                  <a:pt x="20591" y="42120"/>
                </a:lnTo>
                <a:lnTo>
                  <a:pt x="20591" y="41934"/>
                </a:lnTo>
                <a:lnTo>
                  <a:pt x="20688" y="41934"/>
                </a:lnTo>
                <a:lnTo>
                  <a:pt x="20688" y="41658"/>
                </a:lnTo>
                <a:cubicBezTo>
                  <a:pt x="20688" y="41658"/>
                  <a:pt x="20591" y="41658"/>
                  <a:pt x="20591" y="41561"/>
                </a:cubicBezTo>
                <a:cubicBezTo>
                  <a:pt x="20591" y="41285"/>
                  <a:pt x="20591" y="40913"/>
                  <a:pt x="20688" y="40629"/>
                </a:cubicBezTo>
                <a:lnTo>
                  <a:pt x="20688" y="38766"/>
                </a:lnTo>
                <a:cubicBezTo>
                  <a:pt x="20778" y="37558"/>
                  <a:pt x="20688" y="36343"/>
                  <a:pt x="20591" y="35224"/>
                </a:cubicBezTo>
                <a:cubicBezTo>
                  <a:pt x="20502" y="34762"/>
                  <a:pt x="20502" y="34389"/>
                  <a:pt x="20591" y="34017"/>
                </a:cubicBezTo>
                <a:cubicBezTo>
                  <a:pt x="20688" y="33085"/>
                  <a:pt x="20688" y="32153"/>
                  <a:pt x="20591" y="31221"/>
                </a:cubicBezTo>
                <a:cubicBezTo>
                  <a:pt x="20502" y="30938"/>
                  <a:pt x="20502" y="30751"/>
                  <a:pt x="20591" y="30565"/>
                </a:cubicBezTo>
                <a:cubicBezTo>
                  <a:pt x="20688" y="29357"/>
                  <a:pt x="20874" y="28239"/>
                  <a:pt x="20874" y="27121"/>
                </a:cubicBezTo>
                <a:cubicBezTo>
                  <a:pt x="20874" y="26838"/>
                  <a:pt x="20874" y="26562"/>
                  <a:pt x="20688" y="26375"/>
                </a:cubicBezTo>
                <a:cubicBezTo>
                  <a:pt x="20591" y="26375"/>
                  <a:pt x="20591" y="26279"/>
                  <a:pt x="20688" y="26189"/>
                </a:cubicBezTo>
                <a:cubicBezTo>
                  <a:pt x="20874" y="25444"/>
                  <a:pt x="20874" y="24698"/>
                  <a:pt x="20964" y="23953"/>
                </a:cubicBezTo>
                <a:cubicBezTo>
                  <a:pt x="21061" y="22462"/>
                  <a:pt x="20964" y="21060"/>
                  <a:pt x="21061" y="19666"/>
                </a:cubicBezTo>
                <a:cubicBezTo>
                  <a:pt x="21150" y="18921"/>
                  <a:pt x="21150" y="18175"/>
                  <a:pt x="21150" y="17333"/>
                </a:cubicBezTo>
                <a:cubicBezTo>
                  <a:pt x="21247" y="17333"/>
                  <a:pt x="21247" y="17243"/>
                  <a:pt x="21150" y="17146"/>
                </a:cubicBezTo>
                <a:cubicBezTo>
                  <a:pt x="21150" y="17057"/>
                  <a:pt x="21247" y="16960"/>
                  <a:pt x="21061" y="16960"/>
                </a:cubicBezTo>
                <a:cubicBezTo>
                  <a:pt x="21043" y="16943"/>
                  <a:pt x="21028" y="16936"/>
                  <a:pt x="21016" y="16936"/>
                </a:cubicBezTo>
                <a:cubicBezTo>
                  <a:pt x="20964" y="16936"/>
                  <a:pt x="20964" y="17073"/>
                  <a:pt x="20964" y="17146"/>
                </a:cubicBezTo>
                <a:cubicBezTo>
                  <a:pt x="20874" y="17333"/>
                  <a:pt x="20874" y="17616"/>
                  <a:pt x="20778" y="17892"/>
                </a:cubicBezTo>
                <a:cubicBezTo>
                  <a:pt x="20591" y="17705"/>
                  <a:pt x="20688" y="17616"/>
                  <a:pt x="20688" y="17519"/>
                </a:cubicBezTo>
                <a:cubicBezTo>
                  <a:pt x="20591" y="17243"/>
                  <a:pt x="20591" y="17057"/>
                  <a:pt x="20315" y="17057"/>
                </a:cubicBezTo>
                <a:cubicBezTo>
                  <a:pt x="20218" y="16960"/>
                  <a:pt x="20129" y="16960"/>
                  <a:pt x="20218" y="16774"/>
                </a:cubicBezTo>
                <a:cubicBezTo>
                  <a:pt x="20778" y="16214"/>
                  <a:pt x="20778" y="15469"/>
                  <a:pt x="20874" y="14723"/>
                </a:cubicBezTo>
                <a:cubicBezTo>
                  <a:pt x="20964" y="13792"/>
                  <a:pt x="20964" y="12957"/>
                  <a:pt x="20964" y="12025"/>
                </a:cubicBezTo>
                <a:cubicBezTo>
                  <a:pt x="20964" y="11838"/>
                  <a:pt x="20874" y="11555"/>
                  <a:pt x="20874" y="11369"/>
                </a:cubicBezTo>
                <a:cubicBezTo>
                  <a:pt x="20778" y="11279"/>
                  <a:pt x="20778" y="11182"/>
                  <a:pt x="20688" y="11182"/>
                </a:cubicBezTo>
                <a:cubicBezTo>
                  <a:pt x="20591" y="11182"/>
                  <a:pt x="20405" y="11279"/>
                  <a:pt x="20405" y="11369"/>
                </a:cubicBezTo>
                <a:cubicBezTo>
                  <a:pt x="20405" y="11466"/>
                  <a:pt x="20502" y="11555"/>
                  <a:pt x="20502" y="11741"/>
                </a:cubicBezTo>
                <a:cubicBezTo>
                  <a:pt x="20502" y="11928"/>
                  <a:pt x="20688" y="12114"/>
                  <a:pt x="20315" y="12211"/>
                </a:cubicBezTo>
                <a:cubicBezTo>
                  <a:pt x="20129" y="12211"/>
                  <a:pt x="20218" y="12398"/>
                  <a:pt x="20405" y="12487"/>
                </a:cubicBezTo>
                <a:cubicBezTo>
                  <a:pt x="20591" y="12584"/>
                  <a:pt x="20591" y="12673"/>
                  <a:pt x="20405" y="12770"/>
                </a:cubicBezTo>
                <a:cubicBezTo>
                  <a:pt x="20315" y="12860"/>
                  <a:pt x="20218" y="13046"/>
                  <a:pt x="20218" y="13143"/>
                </a:cubicBezTo>
                <a:cubicBezTo>
                  <a:pt x="19943" y="14261"/>
                  <a:pt x="19756" y="15379"/>
                  <a:pt x="19756" y="16498"/>
                </a:cubicBezTo>
                <a:cubicBezTo>
                  <a:pt x="19846" y="16960"/>
                  <a:pt x="19756" y="17430"/>
                  <a:pt x="19570" y="17802"/>
                </a:cubicBezTo>
                <a:cubicBezTo>
                  <a:pt x="19384" y="18078"/>
                  <a:pt x="19287" y="18361"/>
                  <a:pt x="19197" y="18734"/>
                </a:cubicBezTo>
                <a:cubicBezTo>
                  <a:pt x="19100" y="18921"/>
                  <a:pt x="19100" y="19196"/>
                  <a:pt x="19384" y="19293"/>
                </a:cubicBezTo>
                <a:cubicBezTo>
                  <a:pt x="19420" y="19305"/>
                  <a:pt x="19454" y="19311"/>
                  <a:pt x="19485" y="19311"/>
                </a:cubicBezTo>
                <a:cubicBezTo>
                  <a:pt x="19685" y="19311"/>
                  <a:pt x="19768" y="19082"/>
                  <a:pt x="19846" y="18921"/>
                </a:cubicBezTo>
                <a:cubicBezTo>
                  <a:pt x="19846" y="18824"/>
                  <a:pt x="19846" y="18734"/>
                  <a:pt x="19943" y="18637"/>
                </a:cubicBezTo>
                <a:cubicBezTo>
                  <a:pt x="19943" y="18574"/>
                  <a:pt x="19943" y="18507"/>
                  <a:pt x="19974" y="18507"/>
                </a:cubicBezTo>
                <a:cubicBezTo>
                  <a:pt x="19987" y="18507"/>
                  <a:pt x="20006" y="18519"/>
                  <a:pt x="20032" y="18548"/>
                </a:cubicBezTo>
                <a:cubicBezTo>
                  <a:pt x="20129" y="18548"/>
                  <a:pt x="20129" y="18637"/>
                  <a:pt x="20218" y="18637"/>
                </a:cubicBezTo>
                <a:cubicBezTo>
                  <a:pt x="20218" y="18921"/>
                  <a:pt x="20129" y="19107"/>
                  <a:pt x="20032" y="19293"/>
                </a:cubicBezTo>
                <a:cubicBezTo>
                  <a:pt x="19943" y="19480"/>
                  <a:pt x="19846" y="19666"/>
                  <a:pt x="20032" y="19852"/>
                </a:cubicBezTo>
                <a:cubicBezTo>
                  <a:pt x="20129" y="19942"/>
                  <a:pt x="20129" y="20128"/>
                  <a:pt x="20032" y="20315"/>
                </a:cubicBezTo>
                <a:cubicBezTo>
                  <a:pt x="19943" y="20971"/>
                  <a:pt x="19846" y="21530"/>
                  <a:pt x="19846" y="22089"/>
                </a:cubicBezTo>
                <a:cubicBezTo>
                  <a:pt x="19846" y="22275"/>
                  <a:pt x="19846" y="22462"/>
                  <a:pt x="19943" y="22648"/>
                </a:cubicBezTo>
                <a:cubicBezTo>
                  <a:pt x="20020" y="22564"/>
                  <a:pt x="20030" y="22347"/>
                  <a:pt x="20152" y="22347"/>
                </a:cubicBezTo>
                <a:cubicBezTo>
                  <a:pt x="20171" y="22347"/>
                  <a:pt x="20193" y="22353"/>
                  <a:pt x="20218" y="22365"/>
                </a:cubicBezTo>
                <a:cubicBezTo>
                  <a:pt x="20315" y="22462"/>
                  <a:pt x="20502" y="22551"/>
                  <a:pt x="20405" y="22834"/>
                </a:cubicBezTo>
                <a:cubicBezTo>
                  <a:pt x="20032" y="25347"/>
                  <a:pt x="19846" y="27866"/>
                  <a:pt x="20032" y="30379"/>
                </a:cubicBezTo>
                <a:cubicBezTo>
                  <a:pt x="20032" y="31497"/>
                  <a:pt x="20129" y="32712"/>
                  <a:pt x="20032" y="33830"/>
                </a:cubicBezTo>
                <a:lnTo>
                  <a:pt x="20032" y="34203"/>
                </a:lnTo>
                <a:cubicBezTo>
                  <a:pt x="20315" y="35038"/>
                  <a:pt x="20129" y="35784"/>
                  <a:pt x="20032" y="36529"/>
                </a:cubicBezTo>
                <a:lnTo>
                  <a:pt x="20032" y="36812"/>
                </a:lnTo>
                <a:cubicBezTo>
                  <a:pt x="19570" y="37558"/>
                  <a:pt x="19473" y="38393"/>
                  <a:pt x="19473" y="39235"/>
                </a:cubicBezTo>
                <a:lnTo>
                  <a:pt x="19473" y="39325"/>
                </a:lnTo>
                <a:cubicBezTo>
                  <a:pt x="19197" y="39794"/>
                  <a:pt x="19384" y="40167"/>
                  <a:pt x="19570" y="40629"/>
                </a:cubicBezTo>
                <a:cubicBezTo>
                  <a:pt x="19756" y="41188"/>
                  <a:pt x="19659" y="41747"/>
                  <a:pt x="19473" y="42404"/>
                </a:cubicBezTo>
                <a:lnTo>
                  <a:pt x="19473" y="42217"/>
                </a:lnTo>
                <a:cubicBezTo>
                  <a:pt x="19413" y="42217"/>
                  <a:pt x="19393" y="42257"/>
                  <a:pt x="19387" y="42257"/>
                </a:cubicBezTo>
                <a:cubicBezTo>
                  <a:pt x="19384" y="42257"/>
                  <a:pt x="19384" y="42247"/>
                  <a:pt x="19384" y="42217"/>
                </a:cubicBezTo>
                <a:cubicBezTo>
                  <a:pt x="19456" y="42217"/>
                  <a:pt x="19470" y="42096"/>
                  <a:pt x="19425" y="42096"/>
                </a:cubicBezTo>
                <a:cubicBezTo>
                  <a:pt x="19415" y="42096"/>
                  <a:pt x="19401" y="42103"/>
                  <a:pt x="19384" y="42120"/>
                </a:cubicBezTo>
                <a:cubicBezTo>
                  <a:pt x="19384" y="42120"/>
                  <a:pt x="19368" y="42077"/>
                  <a:pt x="19356" y="42031"/>
                </a:cubicBezTo>
                <a:lnTo>
                  <a:pt x="19356" y="42031"/>
                </a:lnTo>
                <a:cubicBezTo>
                  <a:pt x="19270" y="42032"/>
                  <a:pt x="19197" y="42039"/>
                  <a:pt x="19197" y="42120"/>
                </a:cubicBezTo>
                <a:cubicBezTo>
                  <a:pt x="19287" y="42307"/>
                  <a:pt x="19197" y="42590"/>
                  <a:pt x="19287" y="42679"/>
                </a:cubicBezTo>
                <a:lnTo>
                  <a:pt x="19287" y="42776"/>
                </a:lnTo>
                <a:lnTo>
                  <a:pt x="19287" y="42866"/>
                </a:lnTo>
                <a:cubicBezTo>
                  <a:pt x="19197" y="43052"/>
                  <a:pt x="19197" y="43149"/>
                  <a:pt x="19100" y="43238"/>
                </a:cubicBezTo>
                <a:lnTo>
                  <a:pt x="19100" y="43611"/>
                </a:lnTo>
                <a:cubicBezTo>
                  <a:pt x="19197" y="43984"/>
                  <a:pt x="19197" y="44170"/>
                  <a:pt x="19011" y="44454"/>
                </a:cubicBezTo>
                <a:cubicBezTo>
                  <a:pt x="18914" y="44826"/>
                  <a:pt x="18824" y="45199"/>
                  <a:pt x="18541" y="45199"/>
                </a:cubicBezTo>
                <a:cubicBezTo>
                  <a:pt x="18355" y="45199"/>
                  <a:pt x="18355" y="44729"/>
                  <a:pt x="18355" y="44454"/>
                </a:cubicBezTo>
                <a:cubicBezTo>
                  <a:pt x="18355" y="43708"/>
                  <a:pt x="18168" y="42963"/>
                  <a:pt x="18265" y="42217"/>
                </a:cubicBezTo>
                <a:cubicBezTo>
                  <a:pt x="18355" y="42217"/>
                  <a:pt x="18265" y="42120"/>
                  <a:pt x="18355" y="42120"/>
                </a:cubicBezTo>
                <a:cubicBezTo>
                  <a:pt x="18541" y="42031"/>
                  <a:pt x="18638" y="41934"/>
                  <a:pt x="18638" y="41844"/>
                </a:cubicBezTo>
                <a:cubicBezTo>
                  <a:pt x="18824" y="41747"/>
                  <a:pt x="18824" y="41658"/>
                  <a:pt x="18824" y="41472"/>
                </a:cubicBezTo>
                <a:lnTo>
                  <a:pt x="18824" y="41472"/>
                </a:lnTo>
                <a:cubicBezTo>
                  <a:pt x="18727" y="41561"/>
                  <a:pt x="18727" y="41658"/>
                  <a:pt x="18727" y="41747"/>
                </a:cubicBezTo>
                <a:lnTo>
                  <a:pt x="18727" y="41658"/>
                </a:lnTo>
                <a:cubicBezTo>
                  <a:pt x="18824" y="41002"/>
                  <a:pt x="18824" y="40257"/>
                  <a:pt x="18727" y="39608"/>
                </a:cubicBezTo>
                <a:lnTo>
                  <a:pt x="18727" y="39422"/>
                </a:lnTo>
                <a:cubicBezTo>
                  <a:pt x="18638" y="39422"/>
                  <a:pt x="18638" y="39325"/>
                  <a:pt x="18541" y="39325"/>
                </a:cubicBezTo>
                <a:cubicBezTo>
                  <a:pt x="18452" y="39325"/>
                  <a:pt x="18452" y="39422"/>
                  <a:pt x="18452" y="39511"/>
                </a:cubicBezTo>
                <a:cubicBezTo>
                  <a:pt x="18452" y="39884"/>
                  <a:pt x="18452" y="40257"/>
                  <a:pt x="18265" y="40726"/>
                </a:cubicBezTo>
                <a:cubicBezTo>
                  <a:pt x="18168" y="40540"/>
                  <a:pt x="18265" y="40443"/>
                  <a:pt x="18265" y="40353"/>
                </a:cubicBezTo>
                <a:cubicBezTo>
                  <a:pt x="18355" y="40257"/>
                  <a:pt x="18265" y="40167"/>
                  <a:pt x="18168" y="40167"/>
                </a:cubicBezTo>
                <a:cubicBezTo>
                  <a:pt x="18142" y="40138"/>
                  <a:pt x="18123" y="40127"/>
                  <a:pt x="18108" y="40127"/>
                </a:cubicBezTo>
                <a:cubicBezTo>
                  <a:pt x="18070" y="40127"/>
                  <a:pt x="18050" y="40193"/>
                  <a:pt x="17982" y="40257"/>
                </a:cubicBezTo>
                <a:cubicBezTo>
                  <a:pt x="17893" y="40540"/>
                  <a:pt x="17982" y="40726"/>
                  <a:pt x="18079" y="41002"/>
                </a:cubicBezTo>
                <a:cubicBezTo>
                  <a:pt x="18168" y="41099"/>
                  <a:pt x="18265" y="41285"/>
                  <a:pt x="18265" y="41472"/>
                </a:cubicBezTo>
                <a:cubicBezTo>
                  <a:pt x="18265" y="41561"/>
                  <a:pt x="18168" y="41658"/>
                  <a:pt x="18079" y="41658"/>
                </a:cubicBezTo>
                <a:cubicBezTo>
                  <a:pt x="18051" y="41684"/>
                  <a:pt x="18031" y="41695"/>
                  <a:pt x="18014" y="41695"/>
                </a:cubicBezTo>
                <a:cubicBezTo>
                  <a:pt x="17974" y="41695"/>
                  <a:pt x="17956" y="41630"/>
                  <a:pt x="17893" y="41561"/>
                </a:cubicBezTo>
                <a:cubicBezTo>
                  <a:pt x="17609" y="41375"/>
                  <a:pt x="17520" y="41002"/>
                  <a:pt x="17520" y="40726"/>
                </a:cubicBezTo>
                <a:cubicBezTo>
                  <a:pt x="17520" y="40540"/>
                  <a:pt x="17609" y="40353"/>
                  <a:pt x="17520" y="40167"/>
                </a:cubicBezTo>
                <a:cubicBezTo>
                  <a:pt x="17520" y="39981"/>
                  <a:pt x="17609" y="39794"/>
                  <a:pt x="17796" y="39697"/>
                </a:cubicBezTo>
                <a:cubicBezTo>
                  <a:pt x="17893" y="39608"/>
                  <a:pt x="17982" y="39608"/>
                  <a:pt x="17893" y="39422"/>
                </a:cubicBezTo>
                <a:cubicBezTo>
                  <a:pt x="17706" y="39138"/>
                  <a:pt x="17609" y="38766"/>
                  <a:pt x="17609" y="38490"/>
                </a:cubicBezTo>
                <a:lnTo>
                  <a:pt x="17609" y="38393"/>
                </a:lnTo>
                <a:cubicBezTo>
                  <a:pt x="17520" y="37931"/>
                  <a:pt x="17609" y="37558"/>
                  <a:pt x="17609" y="37088"/>
                </a:cubicBezTo>
                <a:cubicBezTo>
                  <a:pt x="17706" y="36812"/>
                  <a:pt x="17706" y="36715"/>
                  <a:pt x="17520" y="36529"/>
                </a:cubicBezTo>
                <a:cubicBezTo>
                  <a:pt x="17423" y="36343"/>
                  <a:pt x="17423" y="36067"/>
                  <a:pt x="17423" y="35880"/>
                </a:cubicBezTo>
                <a:cubicBezTo>
                  <a:pt x="17609" y="35135"/>
                  <a:pt x="17609" y="34479"/>
                  <a:pt x="17609" y="33830"/>
                </a:cubicBezTo>
                <a:cubicBezTo>
                  <a:pt x="17520" y="32988"/>
                  <a:pt x="17609" y="32153"/>
                  <a:pt x="17706" y="31311"/>
                </a:cubicBezTo>
                <a:cubicBezTo>
                  <a:pt x="17706" y="31124"/>
                  <a:pt x="17706" y="30938"/>
                  <a:pt x="17609" y="30751"/>
                </a:cubicBezTo>
                <a:cubicBezTo>
                  <a:pt x="17609" y="30565"/>
                  <a:pt x="17520" y="30476"/>
                  <a:pt x="17423" y="30476"/>
                </a:cubicBezTo>
                <a:cubicBezTo>
                  <a:pt x="17333" y="30565"/>
                  <a:pt x="17333" y="30662"/>
                  <a:pt x="17333" y="30751"/>
                </a:cubicBezTo>
                <a:cubicBezTo>
                  <a:pt x="17333" y="31780"/>
                  <a:pt x="17147" y="32802"/>
                  <a:pt x="16961" y="33830"/>
                </a:cubicBezTo>
                <a:cubicBezTo>
                  <a:pt x="16864" y="34479"/>
                  <a:pt x="16774" y="35038"/>
                  <a:pt x="16864" y="35694"/>
                </a:cubicBezTo>
                <a:cubicBezTo>
                  <a:pt x="17050" y="36440"/>
                  <a:pt x="16961" y="37088"/>
                  <a:pt x="16961" y="37744"/>
                </a:cubicBezTo>
                <a:cubicBezTo>
                  <a:pt x="16961" y="37834"/>
                  <a:pt x="16961" y="37931"/>
                  <a:pt x="16864" y="38020"/>
                </a:cubicBezTo>
                <a:cubicBezTo>
                  <a:pt x="16774" y="38020"/>
                  <a:pt x="16774" y="37931"/>
                  <a:pt x="16774" y="37834"/>
                </a:cubicBezTo>
                <a:cubicBezTo>
                  <a:pt x="16677" y="37185"/>
                  <a:pt x="16677" y="36440"/>
                  <a:pt x="16677" y="35784"/>
                </a:cubicBezTo>
                <a:cubicBezTo>
                  <a:pt x="16677" y="35508"/>
                  <a:pt x="16677" y="35224"/>
                  <a:pt x="16402" y="35038"/>
                </a:cubicBezTo>
                <a:cubicBezTo>
                  <a:pt x="16305" y="34949"/>
                  <a:pt x="16215" y="34762"/>
                  <a:pt x="16215" y="34576"/>
                </a:cubicBezTo>
                <a:cubicBezTo>
                  <a:pt x="16305" y="33644"/>
                  <a:pt x="16305" y="32712"/>
                  <a:pt x="16305" y="31683"/>
                </a:cubicBezTo>
                <a:cubicBezTo>
                  <a:pt x="16305" y="30476"/>
                  <a:pt x="16402" y="29261"/>
                  <a:pt x="16588" y="28053"/>
                </a:cubicBezTo>
                <a:cubicBezTo>
                  <a:pt x="16588" y="27867"/>
                  <a:pt x="16677" y="27681"/>
                  <a:pt x="16862" y="27496"/>
                </a:cubicBezTo>
                <a:lnTo>
                  <a:pt x="16862" y="27496"/>
                </a:lnTo>
                <a:cubicBezTo>
                  <a:pt x="16860" y="27528"/>
                  <a:pt x="16856" y="27561"/>
                  <a:pt x="16849" y="27591"/>
                </a:cubicBezTo>
                <a:lnTo>
                  <a:pt x="16849" y="27591"/>
                </a:lnTo>
                <a:cubicBezTo>
                  <a:pt x="16864" y="27565"/>
                  <a:pt x="16864" y="27543"/>
                  <a:pt x="16864" y="27494"/>
                </a:cubicBezTo>
                <a:lnTo>
                  <a:pt x="16864" y="27494"/>
                </a:lnTo>
                <a:cubicBezTo>
                  <a:pt x="16863" y="27494"/>
                  <a:pt x="16862" y="27495"/>
                  <a:pt x="16862" y="27496"/>
                </a:cubicBezTo>
                <a:lnTo>
                  <a:pt x="16862" y="27496"/>
                </a:lnTo>
                <a:cubicBezTo>
                  <a:pt x="16864" y="27460"/>
                  <a:pt x="16864" y="27425"/>
                  <a:pt x="16864" y="27397"/>
                </a:cubicBezTo>
                <a:cubicBezTo>
                  <a:pt x="17147" y="27307"/>
                  <a:pt x="17050" y="26935"/>
                  <a:pt x="16961" y="26748"/>
                </a:cubicBezTo>
                <a:cubicBezTo>
                  <a:pt x="16961" y="26748"/>
                  <a:pt x="16961" y="26562"/>
                  <a:pt x="16864" y="26562"/>
                </a:cubicBezTo>
                <a:lnTo>
                  <a:pt x="16864" y="26748"/>
                </a:lnTo>
                <a:cubicBezTo>
                  <a:pt x="16774" y="26465"/>
                  <a:pt x="16677" y="26189"/>
                  <a:pt x="16677" y="25816"/>
                </a:cubicBezTo>
                <a:cubicBezTo>
                  <a:pt x="16588" y="24325"/>
                  <a:pt x="16774" y="22737"/>
                  <a:pt x="17050" y="21246"/>
                </a:cubicBezTo>
                <a:lnTo>
                  <a:pt x="17050" y="21343"/>
                </a:lnTo>
                <a:cubicBezTo>
                  <a:pt x="17147" y="21157"/>
                  <a:pt x="17050" y="21157"/>
                  <a:pt x="17050" y="20971"/>
                </a:cubicBezTo>
                <a:cubicBezTo>
                  <a:pt x="17147" y="20412"/>
                  <a:pt x="17236" y="19942"/>
                  <a:pt x="17333" y="19383"/>
                </a:cubicBezTo>
                <a:cubicBezTo>
                  <a:pt x="17609" y="18361"/>
                  <a:pt x="17609" y="17333"/>
                  <a:pt x="17609" y="16214"/>
                </a:cubicBezTo>
                <a:cubicBezTo>
                  <a:pt x="17706" y="14537"/>
                  <a:pt x="17982" y="12957"/>
                  <a:pt x="18265" y="11369"/>
                </a:cubicBezTo>
                <a:cubicBezTo>
                  <a:pt x="18355" y="10810"/>
                  <a:pt x="18452" y="10250"/>
                  <a:pt x="18541" y="9602"/>
                </a:cubicBezTo>
                <a:cubicBezTo>
                  <a:pt x="18541" y="9229"/>
                  <a:pt x="18355" y="8760"/>
                  <a:pt x="18541" y="8297"/>
                </a:cubicBezTo>
                <a:cubicBezTo>
                  <a:pt x="18541" y="8200"/>
                  <a:pt x="18541" y="8014"/>
                  <a:pt x="18638" y="7925"/>
                </a:cubicBezTo>
                <a:cubicBezTo>
                  <a:pt x="18696" y="7742"/>
                  <a:pt x="18756" y="7640"/>
                  <a:pt x="18842" y="7640"/>
                </a:cubicBezTo>
                <a:cubicBezTo>
                  <a:pt x="18889" y="7640"/>
                  <a:pt x="18944" y="7672"/>
                  <a:pt x="19011" y="7738"/>
                </a:cubicBezTo>
                <a:cubicBezTo>
                  <a:pt x="19098" y="7825"/>
                  <a:pt x="19158" y="7857"/>
                  <a:pt x="19201" y="7857"/>
                </a:cubicBezTo>
                <a:cubicBezTo>
                  <a:pt x="19296" y="7857"/>
                  <a:pt x="19317" y="7708"/>
                  <a:pt x="19384" y="7641"/>
                </a:cubicBezTo>
                <a:cubicBezTo>
                  <a:pt x="19756" y="6806"/>
                  <a:pt x="19846" y="5964"/>
                  <a:pt x="19846" y="5129"/>
                </a:cubicBezTo>
                <a:cubicBezTo>
                  <a:pt x="19846" y="4846"/>
                  <a:pt x="19943" y="4659"/>
                  <a:pt x="19943" y="4473"/>
                </a:cubicBezTo>
                <a:cubicBezTo>
                  <a:pt x="20032" y="4287"/>
                  <a:pt x="20032" y="4100"/>
                  <a:pt x="19943" y="3914"/>
                </a:cubicBezTo>
                <a:cubicBezTo>
                  <a:pt x="19756" y="3541"/>
                  <a:pt x="19943" y="3265"/>
                  <a:pt x="19943" y="2893"/>
                </a:cubicBezTo>
                <a:cubicBezTo>
                  <a:pt x="20129" y="2236"/>
                  <a:pt x="20218" y="1588"/>
                  <a:pt x="20315" y="842"/>
                </a:cubicBezTo>
                <a:cubicBezTo>
                  <a:pt x="20405" y="559"/>
                  <a:pt x="20405" y="283"/>
                  <a:pt x="203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27"/>
          <p:cNvSpPr/>
          <p:nvPr/>
        </p:nvSpPr>
        <p:spPr>
          <a:xfrm rot="-5400000" flipH="1">
            <a:off x="3880198" y="-120448"/>
            <a:ext cx="1383714" cy="9144161"/>
          </a:xfrm>
          <a:custGeom>
            <a:avLst/>
            <a:gdLst/>
            <a:ahLst/>
            <a:cxnLst/>
            <a:rect l="l" t="t" r="r" b="b"/>
            <a:pathLst>
              <a:path w="20405" h="134562" extrusionOk="0">
                <a:moveTo>
                  <a:pt x="9781" y="29544"/>
                </a:moveTo>
                <a:cubicBezTo>
                  <a:pt x="9781" y="30006"/>
                  <a:pt x="9878" y="30289"/>
                  <a:pt x="9967" y="30662"/>
                </a:cubicBezTo>
                <a:cubicBezTo>
                  <a:pt x="10064" y="30848"/>
                  <a:pt x="10064" y="31035"/>
                  <a:pt x="10064" y="31221"/>
                </a:cubicBezTo>
                <a:cubicBezTo>
                  <a:pt x="10064" y="31427"/>
                  <a:pt x="10010" y="31534"/>
                  <a:pt x="9905" y="31534"/>
                </a:cubicBezTo>
                <a:cubicBezTo>
                  <a:pt x="9869" y="31534"/>
                  <a:pt x="9828" y="31521"/>
                  <a:pt x="9781" y="31497"/>
                </a:cubicBezTo>
                <a:cubicBezTo>
                  <a:pt x="9408" y="31221"/>
                  <a:pt x="9319" y="31035"/>
                  <a:pt x="9408" y="30476"/>
                </a:cubicBezTo>
                <a:lnTo>
                  <a:pt x="9408" y="30476"/>
                </a:lnTo>
                <a:cubicBezTo>
                  <a:pt x="9595" y="30662"/>
                  <a:pt x="9505" y="30938"/>
                  <a:pt x="9781" y="31124"/>
                </a:cubicBezTo>
                <a:cubicBezTo>
                  <a:pt x="9781" y="30565"/>
                  <a:pt x="9692" y="30103"/>
                  <a:pt x="9692" y="29633"/>
                </a:cubicBezTo>
                <a:cubicBezTo>
                  <a:pt x="9692" y="29633"/>
                  <a:pt x="9692" y="29544"/>
                  <a:pt x="9781" y="29544"/>
                </a:cubicBezTo>
                <a:close/>
                <a:moveTo>
                  <a:pt x="10064" y="31870"/>
                </a:moveTo>
                <a:cubicBezTo>
                  <a:pt x="10154" y="31870"/>
                  <a:pt x="10251" y="31967"/>
                  <a:pt x="10251" y="32056"/>
                </a:cubicBezTo>
                <a:lnTo>
                  <a:pt x="10251" y="33174"/>
                </a:lnTo>
                <a:lnTo>
                  <a:pt x="10251" y="34017"/>
                </a:lnTo>
                <a:cubicBezTo>
                  <a:pt x="10251" y="34106"/>
                  <a:pt x="10251" y="34293"/>
                  <a:pt x="10154" y="34293"/>
                </a:cubicBezTo>
                <a:cubicBezTo>
                  <a:pt x="10064" y="34293"/>
                  <a:pt x="9967" y="34203"/>
                  <a:pt x="9967" y="34106"/>
                </a:cubicBezTo>
                <a:cubicBezTo>
                  <a:pt x="9967" y="34106"/>
                  <a:pt x="9878" y="34017"/>
                  <a:pt x="9781" y="34017"/>
                </a:cubicBezTo>
                <a:cubicBezTo>
                  <a:pt x="9692" y="34017"/>
                  <a:pt x="9781" y="34106"/>
                  <a:pt x="9781" y="34203"/>
                </a:cubicBezTo>
                <a:cubicBezTo>
                  <a:pt x="9967" y="34479"/>
                  <a:pt x="9878" y="34762"/>
                  <a:pt x="9878" y="35038"/>
                </a:cubicBezTo>
                <a:cubicBezTo>
                  <a:pt x="9878" y="35135"/>
                  <a:pt x="9781" y="35224"/>
                  <a:pt x="9692" y="35224"/>
                </a:cubicBezTo>
                <a:cubicBezTo>
                  <a:pt x="9595" y="35224"/>
                  <a:pt x="9505" y="35135"/>
                  <a:pt x="9595" y="35038"/>
                </a:cubicBezTo>
                <a:cubicBezTo>
                  <a:pt x="9595" y="34665"/>
                  <a:pt x="9505" y="34293"/>
                  <a:pt x="9505" y="33920"/>
                </a:cubicBezTo>
                <a:cubicBezTo>
                  <a:pt x="9437" y="33788"/>
                  <a:pt x="9465" y="33656"/>
                  <a:pt x="9585" y="33656"/>
                </a:cubicBezTo>
                <a:cubicBezTo>
                  <a:pt x="9635" y="33656"/>
                  <a:pt x="9700" y="33679"/>
                  <a:pt x="9781" y="33733"/>
                </a:cubicBezTo>
                <a:lnTo>
                  <a:pt x="9878" y="33830"/>
                </a:lnTo>
                <a:cubicBezTo>
                  <a:pt x="9967" y="33733"/>
                  <a:pt x="9967" y="33644"/>
                  <a:pt x="9967" y="33644"/>
                </a:cubicBezTo>
                <a:cubicBezTo>
                  <a:pt x="9781" y="33174"/>
                  <a:pt x="9967" y="32712"/>
                  <a:pt x="9878" y="32339"/>
                </a:cubicBezTo>
                <a:cubicBezTo>
                  <a:pt x="9781" y="32242"/>
                  <a:pt x="9878" y="32153"/>
                  <a:pt x="9878" y="31967"/>
                </a:cubicBezTo>
                <a:cubicBezTo>
                  <a:pt x="9878" y="31870"/>
                  <a:pt x="9967" y="31870"/>
                  <a:pt x="10064" y="31870"/>
                </a:cubicBezTo>
                <a:close/>
                <a:moveTo>
                  <a:pt x="5681" y="73714"/>
                </a:moveTo>
                <a:cubicBezTo>
                  <a:pt x="5681" y="73804"/>
                  <a:pt x="5591" y="73804"/>
                  <a:pt x="5591" y="73901"/>
                </a:cubicBezTo>
                <a:cubicBezTo>
                  <a:pt x="5591" y="73804"/>
                  <a:pt x="5591" y="73714"/>
                  <a:pt x="5681" y="73714"/>
                </a:cubicBezTo>
                <a:close/>
                <a:moveTo>
                  <a:pt x="6523" y="74832"/>
                </a:moveTo>
                <a:cubicBezTo>
                  <a:pt x="6523" y="75108"/>
                  <a:pt x="6426" y="75391"/>
                  <a:pt x="6426" y="75667"/>
                </a:cubicBezTo>
                <a:lnTo>
                  <a:pt x="6426" y="76972"/>
                </a:lnTo>
                <a:lnTo>
                  <a:pt x="6426" y="77069"/>
                </a:lnTo>
                <a:cubicBezTo>
                  <a:pt x="6337" y="76972"/>
                  <a:pt x="6426" y="76599"/>
                  <a:pt x="6240" y="76599"/>
                </a:cubicBezTo>
                <a:lnTo>
                  <a:pt x="6240" y="76786"/>
                </a:lnTo>
                <a:lnTo>
                  <a:pt x="6240" y="76882"/>
                </a:lnTo>
                <a:cubicBezTo>
                  <a:pt x="6240" y="76510"/>
                  <a:pt x="6150" y="76226"/>
                  <a:pt x="6150" y="75854"/>
                </a:cubicBezTo>
                <a:lnTo>
                  <a:pt x="6150" y="75578"/>
                </a:lnTo>
                <a:cubicBezTo>
                  <a:pt x="6150" y="75578"/>
                  <a:pt x="6150" y="75667"/>
                  <a:pt x="6240" y="75667"/>
                </a:cubicBezTo>
                <a:lnTo>
                  <a:pt x="6240" y="75205"/>
                </a:lnTo>
                <a:lnTo>
                  <a:pt x="6240" y="75108"/>
                </a:lnTo>
                <a:lnTo>
                  <a:pt x="6523" y="74832"/>
                </a:lnTo>
                <a:close/>
                <a:moveTo>
                  <a:pt x="6523" y="77158"/>
                </a:moveTo>
                <a:lnTo>
                  <a:pt x="6523" y="77442"/>
                </a:lnTo>
                <a:cubicBezTo>
                  <a:pt x="6426" y="77345"/>
                  <a:pt x="6426" y="77345"/>
                  <a:pt x="6426" y="77158"/>
                </a:cubicBezTo>
                <a:close/>
                <a:moveTo>
                  <a:pt x="6240" y="76972"/>
                </a:moveTo>
                <a:cubicBezTo>
                  <a:pt x="6337" y="77158"/>
                  <a:pt x="6337" y="77345"/>
                  <a:pt x="6240" y="77531"/>
                </a:cubicBezTo>
                <a:lnTo>
                  <a:pt x="6240" y="76972"/>
                </a:lnTo>
                <a:close/>
                <a:moveTo>
                  <a:pt x="6523" y="77531"/>
                </a:moveTo>
                <a:lnTo>
                  <a:pt x="6523" y="77628"/>
                </a:lnTo>
                <a:lnTo>
                  <a:pt x="6426" y="77628"/>
                </a:lnTo>
                <a:lnTo>
                  <a:pt x="6523" y="77531"/>
                </a:lnTo>
                <a:close/>
                <a:moveTo>
                  <a:pt x="6523" y="78277"/>
                </a:moveTo>
                <a:lnTo>
                  <a:pt x="6523" y="78373"/>
                </a:lnTo>
                <a:cubicBezTo>
                  <a:pt x="6523" y="78277"/>
                  <a:pt x="6426" y="78277"/>
                  <a:pt x="6426" y="78277"/>
                </a:cubicBezTo>
                <a:close/>
                <a:moveTo>
                  <a:pt x="6337" y="78373"/>
                </a:moveTo>
                <a:lnTo>
                  <a:pt x="6426" y="78463"/>
                </a:lnTo>
                <a:lnTo>
                  <a:pt x="6337" y="78463"/>
                </a:lnTo>
                <a:lnTo>
                  <a:pt x="6337" y="78373"/>
                </a:lnTo>
                <a:close/>
                <a:moveTo>
                  <a:pt x="7082" y="84054"/>
                </a:moveTo>
                <a:cubicBezTo>
                  <a:pt x="7172" y="84054"/>
                  <a:pt x="7172" y="84151"/>
                  <a:pt x="7269" y="84151"/>
                </a:cubicBezTo>
                <a:cubicBezTo>
                  <a:pt x="7172" y="84240"/>
                  <a:pt x="7172" y="84240"/>
                  <a:pt x="7172" y="84337"/>
                </a:cubicBezTo>
                <a:lnTo>
                  <a:pt x="7172" y="84800"/>
                </a:lnTo>
                <a:cubicBezTo>
                  <a:pt x="7082" y="84613"/>
                  <a:pt x="7172" y="84427"/>
                  <a:pt x="7082" y="84240"/>
                </a:cubicBezTo>
                <a:cubicBezTo>
                  <a:pt x="7082" y="84427"/>
                  <a:pt x="6985" y="84524"/>
                  <a:pt x="6896" y="84524"/>
                </a:cubicBezTo>
                <a:lnTo>
                  <a:pt x="6896" y="84240"/>
                </a:lnTo>
                <a:cubicBezTo>
                  <a:pt x="6985" y="84151"/>
                  <a:pt x="6985" y="84054"/>
                  <a:pt x="7082" y="84054"/>
                </a:cubicBezTo>
                <a:close/>
                <a:moveTo>
                  <a:pt x="6985" y="84710"/>
                </a:moveTo>
                <a:lnTo>
                  <a:pt x="7172" y="84896"/>
                </a:lnTo>
                <a:lnTo>
                  <a:pt x="7172" y="84986"/>
                </a:lnTo>
                <a:cubicBezTo>
                  <a:pt x="7101" y="84986"/>
                  <a:pt x="6969" y="84869"/>
                  <a:pt x="6917" y="84869"/>
                </a:cubicBezTo>
                <a:cubicBezTo>
                  <a:pt x="6904" y="84869"/>
                  <a:pt x="6896" y="84876"/>
                  <a:pt x="6896" y="84896"/>
                </a:cubicBezTo>
                <a:lnTo>
                  <a:pt x="6896" y="84800"/>
                </a:lnTo>
                <a:cubicBezTo>
                  <a:pt x="6896" y="84710"/>
                  <a:pt x="6985" y="84710"/>
                  <a:pt x="6985" y="84710"/>
                </a:cubicBezTo>
                <a:close/>
                <a:moveTo>
                  <a:pt x="6896" y="84986"/>
                </a:moveTo>
                <a:lnTo>
                  <a:pt x="6896" y="84986"/>
                </a:lnTo>
                <a:cubicBezTo>
                  <a:pt x="6985" y="85083"/>
                  <a:pt x="7082" y="84986"/>
                  <a:pt x="7082" y="85172"/>
                </a:cubicBezTo>
                <a:cubicBezTo>
                  <a:pt x="6985" y="85172"/>
                  <a:pt x="6896" y="85083"/>
                  <a:pt x="6896" y="84986"/>
                </a:cubicBezTo>
                <a:close/>
                <a:moveTo>
                  <a:pt x="6896" y="85172"/>
                </a:moveTo>
                <a:lnTo>
                  <a:pt x="6896" y="85269"/>
                </a:lnTo>
                <a:lnTo>
                  <a:pt x="6799" y="85269"/>
                </a:lnTo>
                <a:lnTo>
                  <a:pt x="6799" y="85172"/>
                </a:lnTo>
                <a:close/>
                <a:moveTo>
                  <a:pt x="7172" y="85545"/>
                </a:moveTo>
                <a:lnTo>
                  <a:pt x="7172" y="85731"/>
                </a:lnTo>
                <a:lnTo>
                  <a:pt x="6985" y="85731"/>
                </a:lnTo>
                <a:cubicBezTo>
                  <a:pt x="6985" y="85642"/>
                  <a:pt x="7082" y="85545"/>
                  <a:pt x="7172" y="85545"/>
                </a:cubicBezTo>
                <a:close/>
                <a:moveTo>
                  <a:pt x="4133" y="86640"/>
                </a:moveTo>
                <a:cubicBezTo>
                  <a:pt x="4127" y="86640"/>
                  <a:pt x="4117" y="86647"/>
                  <a:pt x="4100" y="86663"/>
                </a:cubicBezTo>
                <a:cubicBezTo>
                  <a:pt x="4114" y="86657"/>
                  <a:pt x="4126" y="86654"/>
                  <a:pt x="4137" y="86654"/>
                </a:cubicBezTo>
                <a:cubicBezTo>
                  <a:pt x="4138" y="86654"/>
                  <a:pt x="4139" y="86654"/>
                  <a:pt x="4140" y="86654"/>
                </a:cubicBezTo>
                <a:lnTo>
                  <a:pt x="4140" y="86654"/>
                </a:lnTo>
                <a:cubicBezTo>
                  <a:pt x="4140" y="86645"/>
                  <a:pt x="4139" y="86640"/>
                  <a:pt x="4133" y="86640"/>
                </a:cubicBezTo>
                <a:close/>
                <a:moveTo>
                  <a:pt x="7082" y="88154"/>
                </a:moveTo>
                <a:lnTo>
                  <a:pt x="7082" y="88341"/>
                </a:lnTo>
                <a:lnTo>
                  <a:pt x="6985" y="88251"/>
                </a:lnTo>
                <a:cubicBezTo>
                  <a:pt x="6985" y="88154"/>
                  <a:pt x="6985" y="88154"/>
                  <a:pt x="7082" y="88154"/>
                </a:cubicBezTo>
                <a:close/>
                <a:moveTo>
                  <a:pt x="5405" y="88251"/>
                </a:moveTo>
                <a:cubicBezTo>
                  <a:pt x="5494" y="88341"/>
                  <a:pt x="5494" y="88341"/>
                  <a:pt x="5591" y="88341"/>
                </a:cubicBezTo>
                <a:lnTo>
                  <a:pt x="5591" y="88438"/>
                </a:lnTo>
                <a:lnTo>
                  <a:pt x="5681" y="88438"/>
                </a:lnTo>
                <a:lnTo>
                  <a:pt x="5681" y="88527"/>
                </a:lnTo>
                <a:lnTo>
                  <a:pt x="5494" y="88527"/>
                </a:lnTo>
                <a:cubicBezTo>
                  <a:pt x="5551" y="88419"/>
                  <a:pt x="5542" y="88373"/>
                  <a:pt x="5488" y="88373"/>
                </a:cubicBezTo>
                <a:cubicBezTo>
                  <a:pt x="5449" y="88373"/>
                  <a:pt x="5386" y="88397"/>
                  <a:pt x="5308" y="88438"/>
                </a:cubicBezTo>
                <a:cubicBezTo>
                  <a:pt x="5308" y="88341"/>
                  <a:pt x="5405" y="88341"/>
                  <a:pt x="5405" y="88251"/>
                </a:cubicBezTo>
                <a:close/>
                <a:moveTo>
                  <a:pt x="5122" y="89086"/>
                </a:moveTo>
                <a:cubicBezTo>
                  <a:pt x="5219" y="89086"/>
                  <a:pt x="5308" y="89086"/>
                  <a:pt x="5308" y="89183"/>
                </a:cubicBezTo>
                <a:lnTo>
                  <a:pt x="5122" y="89183"/>
                </a:lnTo>
                <a:lnTo>
                  <a:pt x="5122" y="89086"/>
                </a:lnTo>
                <a:close/>
                <a:moveTo>
                  <a:pt x="4003" y="89086"/>
                </a:moveTo>
                <a:cubicBezTo>
                  <a:pt x="4100" y="89086"/>
                  <a:pt x="4003" y="89273"/>
                  <a:pt x="4100" y="89369"/>
                </a:cubicBezTo>
                <a:cubicBezTo>
                  <a:pt x="3914" y="89369"/>
                  <a:pt x="4003" y="89183"/>
                  <a:pt x="4003" y="89086"/>
                </a:cubicBezTo>
                <a:close/>
                <a:moveTo>
                  <a:pt x="5405" y="89086"/>
                </a:moveTo>
                <a:cubicBezTo>
                  <a:pt x="5477" y="89086"/>
                  <a:pt x="5554" y="89207"/>
                  <a:pt x="5581" y="89207"/>
                </a:cubicBezTo>
                <a:cubicBezTo>
                  <a:pt x="5588" y="89207"/>
                  <a:pt x="5591" y="89200"/>
                  <a:pt x="5591" y="89183"/>
                </a:cubicBezTo>
                <a:lnTo>
                  <a:pt x="5591" y="89369"/>
                </a:lnTo>
                <a:cubicBezTo>
                  <a:pt x="5494" y="89273"/>
                  <a:pt x="5405" y="89273"/>
                  <a:pt x="5405" y="89086"/>
                </a:cubicBezTo>
                <a:close/>
                <a:moveTo>
                  <a:pt x="5405" y="89369"/>
                </a:moveTo>
                <a:cubicBezTo>
                  <a:pt x="5494" y="89369"/>
                  <a:pt x="5494" y="89459"/>
                  <a:pt x="5494" y="89459"/>
                </a:cubicBezTo>
                <a:lnTo>
                  <a:pt x="5494" y="89645"/>
                </a:lnTo>
                <a:lnTo>
                  <a:pt x="5308" y="89645"/>
                </a:lnTo>
                <a:cubicBezTo>
                  <a:pt x="5405" y="89556"/>
                  <a:pt x="5405" y="89556"/>
                  <a:pt x="5405" y="89369"/>
                </a:cubicBezTo>
                <a:close/>
                <a:moveTo>
                  <a:pt x="5964" y="89645"/>
                </a:moveTo>
                <a:lnTo>
                  <a:pt x="5964" y="89742"/>
                </a:lnTo>
                <a:lnTo>
                  <a:pt x="5964" y="89832"/>
                </a:lnTo>
                <a:cubicBezTo>
                  <a:pt x="5867" y="89832"/>
                  <a:pt x="5867" y="89742"/>
                  <a:pt x="5964" y="89645"/>
                </a:cubicBezTo>
                <a:close/>
                <a:moveTo>
                  <a:pt x="5170" y="89392"/>
                </a:moveTo>
                <a:cubicBezTo>
                  <a:pt x="5194" y="89392"/>
                  <a:pt x="5219" y="89414"/>
                  <a:pt x="5219" y="89459"/>
                </a:cubicBezTo>
                <a:cubicBezTo>
                  <a:pt x="5122" y="89556"/>
                  <a:pt x="5219" y="89832"/>
                  <a:pt x="5122" y="89929"/>
                </a:cubicBezTo>
                <a:cubicBezTo>
                  <a:pt x="5122" y="89742"/>
                  <a:pt x="5032" y="89742"/>
                  <a:pt x="5122" y="89556"/>
                </a:cubicBezTo>
                <a:lnTo>
                  <a:pt x="5032" y="89556"/>
                </a:lnTo>
                <a:lnTo>
                  <a:pt x="5122" y="89459"/>
                </a:lnTo>
                <a:cubicBezTo>
                  <a:pt x="5122" y="89414"/>
                  <a:pt x="5146" y="89392"/>
                  <a:pt x="5170" y="89392"/>
                </a:cubicBezTo>
                <a:close/>
                <a:moveTo>
                  <a:pt x="5405" y="90018"/>
                </a:moveTo>
                <a:cubicBezTo>
                  <a:pt x="5405" y="90115"/>
                  <a:pt x="5494" y="90204"/>
                  <a:pt x="5494" y="90301"/>
                </a:cubicBezTo>
                <a:lnTo>
                  <a:pt x="5494" y="90391"/>
                </a:lnTo>
                <a:lnTo>
                  <a:pt x="5308" y="90391"/>
                </a:lnTo>
                <a:cubicBezTo>
                  <a:pt x="5405" y="90204"/>
                  <a:pt x="5308" y="90115"/>
                  <a:pt x="5405" y="90018"/>
                </a:cubicBezTo>
                <a:close/>
                <a:moveTo>
                  <a:pt x="4973" y="91940"/>
                </a:moveTo>
                <a:cubicBezTo>
                  <a:pt x="4987" y="91940"/>
                  <a:pt x="5006" y="91953"/>
                  <a:pt x="5032" y="91979"/>
                </a:cubicBezTo>
                <a:cubicBezTo>
                  <a:pt x="5122" y="92068"/>
                  <a:pt x="5032" y="92165"/>
                  <a:pt x="5032" y="92254"/>
                </a:cubicBezTo>
                <a:cubicBezTo>
                  <a:pt x="4935" y="92254"/>
                  <a:pt x="4935" y="92254"/>
                  <a:pt x="4935" y="92165"/>
                </a:cubicBezTo>
                <a:cubicBezTo>
                  <a:pt x="4935" y="92029"/>
                  <a:pt x="4935" y="91940"/>
                  <a:pt x="4973" y="91940"/>
                </a:cubicBezTo>
                <a:close/>
                <a:moveTo>
                  <a:pt x="4563" y="92351"/>
                </a:moveTo>
                <a:lnTo>
                  <a:pt x="4563" y="92814"/>
                </a:lnTo>
                <a:lnTo>
                  <a:pt x="4563" y="93000"/>
                </a:lnTo>
                <a:cubicBezTo>
                  <a:pt x="4376" y="92911"/>
                  <a:pt x="4659" y="92538"/>
                  <a:pt x="4376" y="92538"/>
                </a:cubicBezTo>
                <a:cubicBezTo>
                  <a:pt x="4473" y="92441"/>
                  <a:pt x="4473" y="92351"/>
                  <a:pt x="4563" y="92351"/>
                </a:cubicBezTo>
                <a:close/>
                <a:moveTo>
                  <a:pt x="3811" y="93269"/>
                </a:moveTo>
                <a:cubicBezTo>
                  <a:pt x="3837" y="93278"/>
                  <a:pt x="3871" y="93283"/>
                  <a:pt x="3914" y="93283"/>
                </a:cubicBezTo>
                <a:cubicBezTo>
                  <a:pt x="3894" y="93323"/>
                  <a:pt x="3877" y="93337"/>
                  <a:pt x="3864" y="93337"/>
                </a:cubicBezTo>
                <a:cubicBezTo>
                  <a:pt x="3842" y="93337"/>
                  <a:pt x="3827" y="93300"/>
                  <a:pt x="3811" y="93269"/>
                </a:cubicBezTo>
                <a:close/>
                <a:moveTo>
                  <a:pt x="4563" y="93186"/>
                </a:moveTo>
                <a:lnTo>
                  <a:pt x="4563" y="93373"/>
                </a:lnTo>
                <a:cubicBezTo>
                  <a:pt x="4563" y="93283"/>
                  <a:pt x="4473" y="93283"/>
                  <a:pt x="4473" y="93186"/>
                </a:cubicBezTo>
                <a:close/>
                <a:moveTo>
                  <a:pt x="1581" y="93186"/>
                </a:moveTo>
                <a:cubicBezTo>
                  <a:pt x="1491" y="93373"/>
                  <a:pt x="1767" y="93283"/>
                  <a:pt x="1678" y="93470"/>
                </a:cubicBezTo>
                <a:cubicBezTo>
                  <a:pt x="1491" y="93470"/>
                  <a:pt x="1305" y="93186"/>
                  <a:pt x="1581" y="93186"/>
                </a:cubicBezTo>
                <a:close/>
                <a:moveTo>
                  <a:pt x="1581" y="93932"/>
                </a:moveTo>
                <a:lnTo>
                  <a:pt x="1581" y="93932"/>
                </a:lnTo>
                <a:cubicBezTo>
                  <a:pt x="1678" y="94215"/>
                  <a:pt x="1305" y="94029"/>
                  <a:pt x="1394" y="94215"/>
                </a:cubicBezTo>
                <a:cubicBezTo>
                  <a:pt x="1118" y="94118"/>
                  <a:pt x="1491" y="94029"/>
                  <a:pt x="1581" y="93932"/>
                </a:cubicBezTo>
                <a:close/>
                <a:moveTo>
                  <a:pt x="3960" y="94094"/>
                </a:moveTo>
                <a:cubicBezTo>
                  <a:pt x="3972" y="94094"/>
                  <a:pt x="3986" y="94101"/>
                  <a:pt x="4003" y="94118"/>
                </a:cubicBezTo>
                <a:cubicBezTo>
                  <a:pt x="4100" y="94215"/>
                  <a:pt x="4003" y="94215"/>
                  <a:pt x="4003" y="94305"/>
                </a:cubicBezTo>
                <a:cubicBezTo>
                  <a:pt x="3914" y="94305"/>
                  <a:pt x="3914" y="94305"/>
                  <a:pt x="3817" y="94215"/>
                </a:cubicBezTo>
                <a:cubicBezTo>
                  <a:pt x="3895" y="94215"/>
                  <a:pt x="3910" y="94094"/>
                  <a:pt x="3960" y="94094"/>
                </a:cubicBezTo>
                <a:close/>
                <a:moveTo>
                  <a:pt x="4563" y="94305"/>
                </a:moveTo>
                <a:lnTo>
                  <a:pt x="4563" y="94491"/>
                </a:lnTo>
                <a:cubicBezTo>
                  <a:pt x="4473" y="94491"/>
                  <a:pt x="4473" y="94401"/>
                  <a:pt x="4473" y="94305"/>
                </a:cubicBezTo>
                <a:close/>
                <a:moveTo>
                  <a:pt x="3355" y="91979"/>
                </a:moveTo>
                <a:lnTo>
                  <a:pt x="3355" y="92068"/>
                </a:lnTo>
                <a:cubicBezTo>
                  <a:pt x="3169" y="92165"/>
                  <a:pt x="3444" y="92351"/>
                  <a:pt x="3444" y="92441"/>
                </a:cubicBezTo>
                <a:cubicBezTo>
                  <a:pt x="3355" y="92538"/>
                  <a:pt x="3355" y="93000"/>
                  <a:pt x="3541" y="93097"/>
                </a:cubicBezTo>
                <a:cubicBezTo>
                  <a:pt x="3444" y="93000"/>
                  <a:pt x="3444" y="92724"/>
                  <a:pt x="3728" y="92724"/>
                </a:cubicBezTo>
                <a:lnTo>
                  <a:pt x="3728" y="92814"/>
                </a:lnTo>
                <a:lnTo>
                  <a:pt x="3728" y="92911"/>
                </a:lnTo>
                <a:lnTo>
                  <a:pt x="3817" y="92814"/>
                </a:lnTo>
                <a:lnTo>
                  <a:pt x="3914" y="92814"/>
                </a:lnTo>
                <a:cubicBezTo>
                  <a:pt x="3914" y="93000"/>
                  <a:pt x="3631" y="93000"/>
                  <a:pt x="3631" y="93097"/>
                </a:cubicBezTo>
                <a:cubicBezTo>
                  <a:pt x="3687" y="93148"/>
                  <a:pt x="3710" y="93202"/>
                  <a:pt x="3756" y="93239"/>
                </a:cubicBezTo>
                <a:lnTo>
                  <a:pt x="3756" y="93239"/>
                </a:lnTo>
                <a:cubicBezTo>
                  <a:pt x="3747" y="93247"/>
                  <a:pt x="3738" y="93261"/>
                  <a:pt x="3728" y="93283"/>
                </a:cubicBezTo>
                <a:lnTo>
                  <a:pt x="3728" y="93373"/>
                </a:lnTo>
                <a:lnTo>
                  <a:pt x="3728" y="93559"/>
                </a:lnTo>
                <a:cubicBezTo>
                  <a:pt x="3728" y="93559"/>
                  <a:pt x="3728" y="93656"/>
                  <a:pt x="3631" y="93745"/>
                </a:cubicBezTo>
                <a:cubicBezTo>
                  <a:pt x="3728" y="93745"/>
                  <a:pt x="3728" y="93745"/>
                  <a:pt x="3728" y="93842"/>
                </a:cubicBezTo>
                <a:cubicBezTo>
                  <a:pt x="3728" y="93932"/>
                  <a:pt x="3631" y="93932"/>
                  <a:pt x="3631" y="94029"/>
                </a:cubicBezTo>
                <a:cubicBezTo>
                  <a:pt x="3631" y="94029"/>
                  <a:pt x="3541" y="93932"/>
                  <a:pt x="3541" y="93842"/>
                </a:cubicBezTo>
                <a:cubicBezTo>
                  <a:pt x="3458" y="93842"/>
                  <a:pt x="3518" y="94047"/>
                  <a:pt x="3418" y="94047"/>
                </a:cubicBezTo>
                <a:cubicBezTo>
                  <a:pt x="3401" y="94047"/>
                  <a:pt x="3381" y="94041"/>
                  <a:pt x="3355" y="94029"/>
                </a:cubicBezTo>
                <a:lnTo>
                  <a:pt x="3355" y="94029"/>
                </a:lnTo>
                <a:cubicBezTo>
                  <a:pt x="3428" y="94102"/>
                  <a:pt x="3565" y="94239"/>
                  <a:pt x="3666" y="94239"/>
                </a:cubicBezTo>
                <a:cubicBezTo>
                  <a:pt x="3689" y="94239"/>
                  <a:pt x="3710" y="94232"/>
                  <a:pt x="3728" y="94215"/>
                </a:cubicBezTo>
                <a:lnTo>
                  <a:pt x="3728" y="94215"/>
                </a:lnTo>
                <a:cubicBezTo>
                  <a:pt x="3817" y="94401"/>
                  <a:pt x="3355" y="94305"/>
                  <a:pt x="3355" y="94588"/>
                </a:cubicBezTo>
                <a:cubicBezTo>
                  <a:pt x="3258" y="94588"/>
                  <a:pt x="3258" y="94491"/>
                  <a:pt x="3169" y="94491"/>
                </a:cubicBezTo>
                <a:cubicBezTo>
                  <a:pt x="3169" y="94401"/>
                  <a:pt x="3444" y="94305"/>
                  <a:pt x="3169" y="94305"/>
                </a:cubicBezTo>
                <a:cubicBezTo>
                  <a:pt x="3258" y="94118"/>
                  <a:pt x="3169" y="94029"/>
                  <a:pt x="3355" y="93842"/>
                </a:cubicBezTo>
                <a:cubicBezTo>
                  <a:pt x="3355" y="93810"/>
                  <a:pt x="3344" y="93799"/>
                  <a:pt x="3326" y="93799"/>
                </a:cubicBezTo>
                <a:cubicBezTo>
                  <a:pt x="3291" y="93799"/>
                  <a:pt x="3228" y="93842"/>
                  <a:pt x="3169" y="93842"/>
                </a:cubicBezTo>
                <a:cubicBezTo>
                  <a:pt x="3444" y="93656"/>
                  <a:pt x="3072" y="93097"/>
                  <a:pt x="3355" y="93000"/>
                </a:cubicBezTo>
                <a:cubicBezTo>
                  <a:pt x="3169" y="92911"/>
                  <a:pt x="3355" y="92724"/>
                  <a:pt x="3169" y="92724"/>
                </a:cubicBezTo>
                <a:cubicBezTo>
                  <a:pt x="3355" y="92538"/>
                  <a:pt x="3072" y="92254"/>
                  <a:pt x="3258" y="91979"/>
                </a:cubicBezTo>
                <a:close/>
                <a:moveTo>
                  <a:pt x="4563" y="94588"/>
                </a:moveTo>
                <a:lnTo>
                  <a:pt x="4563" y="94677"/>
                </a:lnTo>
                <a:lnTo>
                  <a:pt x="4473" y="94677"/>
                </a:lnTo>
                <a:lnTo>
                  <a:pt x="4473" y="94588"/>
                </a:lnTo>
                <a:close/>
                <a:moveTo>
                  <a:pt x="4100" y="95333"/>
                </a:moveTo>
                <a:cubicBezTo>
                  <a:pt x="4100" y="95423"/>
                  <a:pt x="3914" y="95423"/>
                  <a:pt x="3817" y="95609"/>
                </a:cubicBezTo>
                <a:cubicBezTo>
                  <a:pt x="3631" y="95423"/>
                  <a:pt x="3914" y="95423"/>
                  <a:pt x="4100" y="95333"/>
                </a:cubicBezTo>
                <a:close/>
                <a:moveTo>
                  <a:pt x="4287" y="95706"/>
                </a:moveTo>
                <a:cubicBezTo>
                  <a:pt x="4287" y="95796"/>
                  <a:pt x="4190" y="95892"/>
                  <a:pt x="4190" y="95892"/>
                </a:cubicBezTo>
                <a:cubicBezTo>
                  <a:pt x="4003" y="95892"/>
                  <a:pt x="4100" y="95706"/>
                  <a:pt x="4287" y="95706"/>
                </a:cubicBezTo>
                <a:close/>
                <a:moveTo>
                  <a:pt x="2512" y="94864"/>
                </a:moveTo>
                <a:cubicBezTo>
                  <a:pt x="2796" y="94864"/>
                  <a:pt x="2885" y="95147"/>
                  <a:pt x="2885" y="95333"/>
                </a:cubicBezTo>
                <a:lnTo>
                  <a:pt x="3072" y="95333"/>
                </a:lnTo>
                <a:cubicBezTo>
                  <a:pt x="3169" y="95236"/>
                  <a:pt x="3169" y="95147"/>
                  <a:pt x="3169" y="95050"/>
                </a:cubicBezTo>
                <a:lnTo>
                  <a:pt x="3169" y="95050"/>
                </a:lnTo>
                <a:cubicBezTo>
                  <a:pt x="3355" y="95236"/>
                  <a:pt x="3072" y="95423"/>
                  <a:pt x="2885" y="95423"/>
                </a:cubicBezTo>
                <a:cubicBezTo>
                  <a:pt x="2796" y="95333"/>
                  <a:pt x="2796" y="95333"/>
                  <a:pt x="2796" y="95236"/>
                </a:cubicBezTo>
                <a:lnTo>
                  <a:pt x="2699" y="95333"/>
                </a:lnTo>
                <a:cubicBezTo>
                  <a:pt x="2885" y="95333"/>
                  <a:pt x="2796" y="95609"/>
                  <a:pt x="2885" y="95796"/>
                </a:cubicBezTo>
                <a:cubicBezTo>
                  <a:pt x="2885" y="95796"/>
                  <a:pt x="2885" y="95706"/>
                  <a:pt x="2982" y="95706"/>
                </a:cubicBezTo>
                <a:cubicBezTo>
                  <a:pt x="2982" y="95658"/>
                  <a:pt x="2958" y="95658"/>
                  <a:pt x="2934" y="95658"/>
                </a:cubicBezTo>
                <a:cubicBezTo>
                  <a:pt x="2909" y="95658"/>
                  <a:pt x="2885" y="95658"/>
                  <a:pt x="2885" y="95609"/>
                </a:cubicBezTo>
                <a:lnTo>
                  <a:pt x="2885" y="95520"/>
                </a:lnTo>
                <a:cubicBezTo>
                  <a:pt x="2885" y="95556"/>
                  <a:pt x="2933" y="95578"/>
                  <a:pt x="2982" y="95578"/>
                </a:cubicBezTo>
                <a:cubicBezTo>
                  <a:pt x="3053" y="95578"/>
                  <a:pt x="3129" y="95533"/>
                  <a:pt x="3072" y="95423"/>
                </a:cubicBezTo>
                <a:lnTo>
                  <a:pt x="3072" y="95423"/>
                </a:lnTo>
                <a:cubicBezTo>
                  <a:pt x="3258" y="95706"/>
                  <a:pt x="3072" y="95796"/>
                  <a:pt x="2885" y="95982"/>
                </a:cubicBezTo>
                <a:cubicBezTo>
                  <a:pt x="2885" y="95890"/>
                  <a:pt x="2855" y="95859"/>
                  <a:pt x="2807" y="95859"/>
                </a:cubicBezTo>
                <a:cubicBezTo>
                  <a:pt x="2711" y="95859"/>
                  <a:pt x="2547" y="95982"/>
                  <a:pt x="2423" y="95982"/>
                </a:cubicBezTo>
                <a:cubicBezTo>
                  <a:pt x="2512" y="95892"/>
                  <a:pt x="2609" y="95706"/>
                  <a:pt x="2609" y="95520"/>
                </a:cubicBezTo>
                <a:cubicBezTo>
                  <a:pt x="2609" y="95471"/>
                  <a:pt x="2585" y="95447"/>
                  <a:pt x="2561" y="95447"/>
                </a:cubicBezTo>
                <a:cubicBezTo>
                  <a:pt x="2537" y="95447"/>
                  <a:pt x="2512" y="95471"/>
                  <a:pt x="2512" y="95520"/>
                </a:cubicBezTo>
                <a:cubicBezTo>
                  <a:pt x="2423" y="95520"/>
                  <a:pt x="2423" y="95333"/>
                  <a:pt x="2423" y="95333"/>
                </a:cubicBezTo>
                <a:cubicBezTo>
                  <a:pt x="2423" y="95333"/>
                  <a:pt x="2699" y="95147"/>
                  <a:pt x="2423" y="95147"/>
                </a:cubicBezTo>
                <a:cubicBezTo>
                  <a:pt x="2453" y="95085"/>
                  <a:pt x="2473" y="95064"/>
                  <a:pt x="2493" y="95064"/>
                </a:cubicBezTo>
                <a:cubicBezTo>
                  <a:pt x="2533" y="95064"/>
                  <a:pt x="2575" y="95147"/>
                  <a:pt x="2699" y="95147"/>
                </a:cubicBezTo>
                <a:cubicBezTo>
                  <a:pt x="2796" y="95147"/>
                  <a:pt x="2609" y="95050"/>
                  <a:pt x="2699" y="94961"/>
                </a:cubicBezTo>
                <a:cubicBezTo>
                  <a:pt x="2609" y="94961"/>
                  <a:pt x="2609" y="95050"/>
                  <a:pt x="2609" y="95050"/>
                </a:cubicBezTo>
                <a:cubicBezTo>
                  <a:pt x="2609" y="95050"/>
                  <a:pt x="2609" y="94961"/>
                  <a:pt x="2512" y="94864"/>
                </a:cubicBezTo>
                <a:close/>
                <a:moveTo>
                  <a:pt x="4003" y="95706"/>
                </a:moveTo>
                <a:cubicBezTo>
                  <a:pt x="4003" y="95892"/>
                  <a:pt x="3914" y="95982"/>
                  <a:pt x="3817" y="95982"/>
                </a:cubicBezTo>
                <a:cubicBezTo>
                  <a:pt x="3914" y="96079"/>
                  <a:pt x="3914" y="96079"/>
                  <a:pt x="3914" y="96168"/>
                </a:cubicBezTo>
                <a:cubicBezTo>
                  <a:pt x="3728" y="95982"/>
                  <a:pt x="3817" y="95706"/>
                  <a:pt x="4003" y="95706"/>
                </a:cubicBezTo>
                <a:close/>
                <a:moveTo>
                  <a:pt x="3631" y="95796"/>
                </a:moveTo>
                <a:cubicBezTo>
                  <a:pt x="3728" y="95892"/>
                  <a:pt x="3631" y="95892"/>
                  <a:pt x="3631" y="95982"/>
                </a:cubicBezTo>
                <a:lnTo>
                  <a:pt x="3444" y="95982"/>
                </a:lnTo>
                <a:cubicBezTo>
                  <a:pt x="3577" y="96051"/>
                  <a:pt x="3570" y="96116"/>
                  <a:pt x="3622" y="96116"/>
                </a:cubicBezTo>
                <a:cubicBezTo>
                  <a:pt x="3643" y="96116"/>
                  <a:pt x="3674" y="96105"/>
                  <a:pt x="3728" y="96079"/>
                </a:cubicBezTo>
                <a:lnTo>
                  <a:pt x="3728" y="96079"/>
                </a:lnTo>
                <a:cubicBezTo>
                  <a:pt x="3728" y="96168"/>
                  <a:pt x="3631" y="96168"/>
                  <a:pt x="3631" y="96265"/>
                </a:cubicBezTo>
                <a:cubicBezTo>
                  <a:pt x="3631" y="96168"/>
                  <a:pt x="3541" y="96168"/>
                  <a:pt x="3444" y="96168"/>
                </a:cubicBezTo>
                <a:lnTo>
                  <a:pt x="3444" y="95982"/>
                </a:lnTo>
                <a:cubicBezTo>
                  <a:pt x="3444" y="95796"/>
                  <a:pt x="3541" y="95796"/>
                  <a:pt x="3631" y="95796"/>
                </a:cubicBezTo>
                <a:close/>
                <a:moveTo>
                  <a:pt x="3541" y="96541"/>
                </a:moveTo>
                <a:cubicBezTo>
                  <a:pt x="3631" y="96541"/>
                  <a:pt x="3541" y="96727"/>
                  <a:pt x="3631" y="96824"/>
                </a:cubicBezTo>
                <a:cubicBezTo>
                  <a:pt x="3444" y="96824"/>
                  <a:pt x="3444" y="96638"/>
                  <a:pt x="3541" y="96541"/>
                </a:cubicBezTo>
                <a:close/>
                <a:moveTo>
                  <a:pt x="4190" y="96452"/>
                </a:moveTo>
                <a:lnTo>
                  <a:pt x="4190" y="96541"/>
                </a:lnTo>
                <a:cubicBezTo>
                  <a:pt x="4190" y="96638"/>
                  <a:pt x="4190" y="96727"/>
                  <a:pt x="4287" y="96727"/>
                </a:cubicBezTo>
                <a:lnTo>
                  <a:pt x="4287" y="96914"/>
                </a:lnTo>
                <a:cubicBezTo>
                  <a:pt x="4190" y="96914"/>
                  <a:pt x="4190" y="97011"/>
                  <a:pt x="4100" y="97011"/>
                </a:cubicBezTo>
                <a:cubicBezTo>
                  <a:pt x="4190" y="96914"/>
                  <a:pt x="4100" y="96824"/>
                  <a:pt x="4003" y="96824"/>
                </a:cubicBezTo>
                <a:lnTo>
                  <a:pt x="4003" y="96727"/>
                </a:lnTo>
                <a:cubicBezTo>
                  <a:pt x="4100" y="96727"/>
                  <a:pt x="4100" y="96727"/>
                  <a:pt x="4100" y="96824"/>
                </a:cubicBezTo>
                <a:cubicBezTo>
                  <a:pt x="4287" y="96727"/>
                  <a:pt x="4003" y="96727"/>
                  <a:pt x="4003" y="96541"/>
                </a:cubicBezTo>
                <a:lnTo>
                  <a:pt x="4003" y="96541"/>
                </a:lnTo>
                <a:cubicBezTo>
                  <a:pt x="4042" y="96561"/>
                  <a:pt x="4069" y="96569"/>
                  <a:pt x="4088" y="96569"/>
                </a:cubicBezTo>
                <a:cubicBezTo>
                  <a:pt x="4161" y="96569"/>
                  <a:pt x="4119" y="96452"/>
                  <a:pt x="4190" y="96452"/>
                </a:cubicBezTo>
                <a:close/>
                <a:moveTo>
                  <a:pt x="3072" y="97011"/>
                </a:moveTo>
                <a:cubicBezTo>
                  <a:pt x="3072" y="97100"/>
                  <a:pt x="3072" y="97197"/>
                  <a:pt x="3169" y="97287"/>
                </a:cubicBezTo>
                <a:cubicBezTo>
                  <a:pt x="3142" y="97300"/>
                  <a:pt x="3119" y="97306"/>
                  <a:pt x="3099" y="97306"/>
                </a:cubicBezTo>
                <a:cubicBezTo>
                  <a:pt x="2980" y="97306"/>
                  <a:pt x="2968" y="97087"/>
                  <a:pt x="2885" y="97011"/>
                </a:cubicBezTo>
                <a:close/>
                <a:moveTo>
                  <a:pt x="3355" y="97197"/>
                </a:moveTo>
                <a:cubicBezTo>
                  <a:pt x="3555" y="97197"/>
                  <a:pt x="3661" y="97393"/>
                  <a:pt x="3738" y="97393"/>
                </a:cubicBezTo>
                <a:cubicBezTo>
                  <a:pt x="3767" y="97393"/>
                  <a:pt x="3792" y="97365"/>
                  <a:pt x="3817" y="97287"/>
                </a:cubicBezTo>
                <a:cubicBezTo>
                  <a:pt x="3824" y="97280"/>
                  <a:pt x="3831" y="97277"/>
                  <a:pt x="3836" y="97277"/>
                </a:cubicBezTo>
                <a:cubicBezTo>
                  <a:pt x="3883" y="97277"/>
                  <a:pt x="3856" y="97513"/>
                  <a:pt x="3871" y="97513"/>
                </a:cubicBezTo>
                <a:cubicBezTo>
                  <a:pt x="3877" y="97513"/>
                  <a:pt x="3889" y="97479"/>
                  <a:pt x="3914" y="97383"/>
                </a:cubicBezTo>
                <a:cubicBezTo>
                  <a:pt x="4003" y="97383"/>
                  <a:pt x="3914" y="97473"/>
                  <a:pt x="3914" y="97570"/>
                </a:cubicBezTo>
                <a:cubicBezTo>
                  <a:pt x="3817" y="97473"/>
                  <a:pt x="3631" y="97570"/>
                  <a:pt x="3631" y="97383"/>
                </a:cubicBezTo>
                <a:cubicBezTo>
                  <a:pt x="3631" y="97383"/>
                  <a:pt x="3541" y="97473"/>
                  <a:pt x="3541" y="97570"/>
                </a:cubicBezTo>
                <a:cubicBezTo>
                  <a:pt x="3463" y="97492"/>
                  <a:pt x="3631" y="97356"/>
                  <a:pt x="3506" y="97356"/>
                </a:cubicBezTo>
                <a:cubicBezTo>
                  <a:pt x="3476" y="97356"/>
                  <a:pt x="3428" y="97364"/>
                  <a:pt x="3355" y="97383"/>
                </a:cubicBezTo>
                <a:lnTo>
                  <a:pt x="3355" y="97197"/>
                </a:lnTo>
                <a:close/>
                <a:moveTo>
                  <a:pt x="3982" y="98207"/>
                </a:moveTo>
                <a:cubicBezTo>
                  <a:pt x="3988" y="98207"/>
                  <a:pt x="3996" y="98211"/>
                  <a:pt x="4003" y="98218"/>
                </a:cubicBezTo>
                <a:cubicBezTo>
                  <a:pt x="3914" y="98405"/>
                  <a:pt x="4100" y="98405"/>
                  <a:pt x="4003" y="98591"/>
                </a:cubicBezTo>
                <a:cubicBezTo>
                  <a:pt x="3922" y="98591"/>
                  <a:pt x="3915" y="98207"/>
                  <a:pt x="3982" y="98207"/>
                </a:cubicBezTo>
                <a:close/>
                <a:moveTo>
                  <a:pt x="4100" y="99337"/>
                </a:moveTo>
                <a:cubicBezTo>
                  <a:pt x="4100" y="99434"/>
                  <a:pt x="4100" y="99523"/>
                  <a:pt x="4190" y="99523"/>
                </a:cubicBezTo>
                <a:cubicBezTo>
                  <a:pt x="4100" y="99523"/>
                  <a:pt x="4100" y="99523"/>
                  <a:pt x="4100" y="99620"/>
                </a:cubicBezTo>
                <a:cubicBezTo>
                  <a:pt x="4003" y="99620"/>
                  <a:pt x="4100" y="99434"/>
                  <a:pt x="4003" y="99434"/>
                </a:cubicBezTo>
                <a:cubicBezTo>
                  <a:pt x="4003" y="99337"/>
                  <a:pt x="4100" y="99337"/>
                  <a:pt x="4100" y="99337"/>
                </a:cubicBezTo>
                <a:close/>
                <a:moveTo>
                  <a:pt x="4287" y="100269"/>
                </a:moveTo>
                <a:lnTo>
                  <a:pt x="4287" y="100365"/>
                </a:lnTo>
                <a:lnTo>
                  <a:pt x="4287" y="100455"/>
                </a:lnTo>
                <a:lnTo>
                  <a:pt x="4287" y="100552"/>
                </a:lnTo>
                <a:cubicBezTo>
                  <a:pt x="4287" y="100552"/>
                  <a:pt x="4287" y="100455"/>
                  <a:pt x="4190" y="100455"/>
                </a:cubicBezTo>
                <a:cubicBezTo>
                  <a:pt x="4287" y="100365"/>
                  <a:pt x="4287" y="100269"/>
                  <a:pt x="4287" y="100269"/>
                </a:cubicBezTo>
                <a:close/>
                <a:moveTo>
                  <a:pt x="3068" y="100721"/>
                </a:moveTo>
                <a:cubicBezTo>
                  <a:pt x="3069" y="100726"/>
                  <a:pt x="3070" y="100732"/>
                  <a:pt x="3072" y="100738"/>
                </a:cubicBezTo>
                <a:cubicBezTo>
                  <a:pt x="3072" y="100732"/>
                  <a:pt x="3070" y="100726"/>
                  <a:pt x="3068" y="100721"/>
                </a:cubicBezTo>
                <a:close/>
                <a:moveTo>
                  <a:pt x="4003" y="101200"/>
                </a:moveTo>
                <a:cubicBezTo>
                  <a:pt x="4100" y="101297"/>
                  <a:pt x="4100" y="101387"/>
                  <a:pt x="4190" y="101484"/>
                </a:cubicBezTo>
                <a:cubicBezTo>
                  <a:pt x="4152" y="101502"/>
                  <a:pt x="4121" y="101509"/>
                  <a:pt x="4096" y="101509"/>
                </a:cubicBezTo>
                <a:cubicBezTo>
                  <a:pt x="4023" y="101509"/>
                  <a:pt x="3987" y="101455"/>
                  <a:pt x="3916" y="101455"/>
                </a:cubicBezTo>
                <a:cubicBezTo>
                  <a:pt x="3889" y="101455"/>
                  <a:pt x="3858" y="101463"/>
                  <a:pt x="3817" y="101484"/>
                </a:cubicBezTo>
                <a:cubicBezTo>
                  <a:pt x="3914" y="101297"/>
                  <a:pt x="3914" y="101297"/>
                  <a:pt x="4003" y="101200"/>
                </a:cubicBezTo>
                <a:close/>
                <a:moveTo>
                  <a:pt x="3728" y="101200"/>
                </a:moveTo>
                <a:cubicBezTo>
                  <a:pt x="3817" y="101297"/>
                  <a:pt x="3728" y="101297"/>
                  <a:pt x="3631" y="101297"/>
                </a:cubicBezTo>
                <a:cubicBezTo>
                  <a:pt x="3728" y="101387"/>
                  <a:pt x="3728" y="101387"/>
                  <a:pt x="3728" y="101573"/>
                </a:cubicBezTo>
                <a:lnTo>
                  <a:pt x="3914" y="101573"/>
                </a:lnTo>
                <a:cubicBezTo>
                  <a:pt x="3914" y="101670"/>
                  <a:pt x="3817" y="101670"/>
                  <a:pt x="3728" y="101670"/>
                </a:cubicBezTo>
                <a:lnTo>
                  <a:pt x="3728" y="101856"/>
                </a:lnTo>
                <a:cubicBezTo>
                  <a:pt x="3631" y="101856"/>
                  <a:pt x="3728" y="101670"/>
                  <a:pt x="3728" y="101573"/>
                </a:cubicBezTo>
                <a:lnTo>
                  <a:pt x="3258" y="101573"/>
                </a:lnTo>
                <a:cubicBezTo>
                  <a:pt x="3258" y="101387"/>
                  <a:pt x="3258" y="101297"/>
                  <a:pt x="3355" y="101200"/>
                </a:cubicBezTo>
                <a:cubicBezTo>
                  <a:pt x="3444" y="101200"/>
                  <a:pt x="3444" y="101387"/>
                  <a:pt x="3541" y="101387"/>
                </a:cubicBezTo>
                <a:cubicBezTo>
                  <a:pt x="3631" y="101387"/>
                  <a:pt x="3631" y="101200"/>
                  <a:pt x="3728" y="101200"/>
                </a:cubicBezTo>
                <a:close/>
                <a:moveTo>
                  <a:pt x="2565" y="101745"/>
                </a:moveTo>
                <a:cubicBezTo>
                  <a:pt x="2654" y="101745"/>
                  <a:pt x="2638" y="101909"/>
                  <a:pt x="2662" y="101909"/>
                </a:cubicBezTo>
                <a:cubicBezTo>
                  <a:pt x="2670" y="101909"/>
                  <a:pt x="2681" y="101895"/>
                  <a:pt x="2699" y="101856"/>
                </a:cubicBezTo>
                <a:cubicBezTo>
                  <a:pt x="2796" y="101856"/>
                  <a:pt x="2699" y="101946"/>
                  <a:pt x="2699" y="101946"/>
                </a:cubicBezTo>
                <a:lnTo>
                  <a:pt x="2699" y="102043"/>
                </a:lnTo>
                <a:cubicBezTo>
                  <a:pt x="2609" y="101946"/>
                  <a:pt x="2512" y="101856"/>
                  <a:pt x="2512" y="101759"/>
                </a:cubicBezTo>
                <a:cubicBezTo>
                  <a:pt x="2533" y="101750"/>
                  <a:pt x="2550" y="101745"/>
                  <a:pt x="2565" y="101745"/>
                </a:cubicBezTo>
                <a:close/>
                <a:moveTo>
                  <a:pt x="2982" y="101759"/>
                </a:moveTo>
                <a:cubicBezTo>
                  <a:pt x="2982" y="101946"/>
                  <a:pt x="3169" y="101946"/>
                  <a:pt x="3258" y="102132"/>
                </a:cubicBezTo>
                <a:cubicBezTo>
                  <a:pt x="3072" y="102132"/>
                  <a:pt x="2885" y="101946"/>
                  <a:pt x="2885" y="101946"/>
                </a:cubicBezTo>
                <a:cubicBezTo>
                  <a:pt x="2699" y="101856"/>
                  <a:pt x="2885" y="101759"/>
                  <a:pt x="2982" y="101759"/>
                </a:cubicBezTo>
                <a:close/>
                <a:moveTo>
                  <a:pt x="2866" y="102229"/>
                </a:moveTo>
                <a:lnTo>
                  <a:pt x="2866" y="102229"/>
                </a:lnTo>
                <a:cubicBezTo>
                  <a:pt x="2869" y="102232"/>
                  <a:pt x="2873" y="102235"/>
                  <a:pt x="2877" y="102238"/>
                </a:cubicBezTo>
                <a:lnTo>
                  <a:pt x="2877" y="102238"/>
                </a:lnTo>
                <a:cubicBezTo>
                  <a:pt x="2882" y="102233"/>
                  <a:pt x="2885" y="102229"/>
                  <a:pt x="2885" y="102229"/>
                </a:cubicBezTo>
                <a:cubicBezTo>
                  <a:pt x="2878" y="102229"/>
                  <a:pt x="2872" y="102229"/>
                  <a:pt x="2866" y="102229"/>
                </a:cubicBezTo>
                <a:close/>
                <a:moveTo>
                  <a:pt x="2796" y="102043"/>
                </a:moveTo>
                <a:lnTo>
                  <a:pt x="2796" y="102043"/>
                </a:lnTo>
                <a:cubicBezTo>
                  <a:pt x="2885" y="102132"/>
                  <a:pt x="3072" y="102132"/>
                  <a:pt x="2982" y="102319"/>
                </a:cubicBezTo>
                <a:cubicBezTo>
                  <a:pt x="2944" y="102284"/>
                  <a:pt x="2908" y="102262"/>
                  <a:pt x="2877" y="102238"/>
                </a:cubicBezTo>
                <a:lnTo>
                  <a:pt x="2877" y="102238"/>
                </a:lnTo>
                <a:cubicBezTo>
                  <a:pt x="2857" y="102261"/>
                  <a:pt x="2813" y="102319"/>
                  <a:pt x="2885" y="102319"/>
                </a:cubicBezTo>
                <a:cubicBezTo>
                  <a:pt x="2885" y="102351"/>
                  <a:pt x="2875" y="102362"/>
                  <a:pt x="2858" y="102362"/>
                </a:cubicBezTo>
                <a:cubicBezTo>
                  <a:pt x="2825" y="102362"/>
                  <a:pt x="2763" y="102319"/>
                  <a:pt x="2699" y="102319"/>
                </a:cubicBezTo>
                <a:cubicBezTo>
                  <a:pt x="2699" y="102319"/>
                  <a:pt x="2699" y="102229"/>
                  <a:pt x="2609" y="102229"/>
                </a:cubicBezTo>
                <a:cubicBezTo>
                  <a:pt x="2512" y="102319"/>
                  <a:pt x="2609" y="102602"/>
                  <a:pt x="2512" y="102788"/>
                </a:cubicBezTo>
                <a:cubicBezTo>
                  <a:pt x="2237" y="102602"/>
                  <a:pt x="2609" y="102416"/>
                  <a:pt x="2512" y="102132"/>
                </a:cubicBezTo>
                <a:cubicBezTo>
                  <a:pt x="2637" y="102132"/>
                  <a:pt x="2678" y="102258"/>
                  <a:pt x="2692" y="102258"/>
                </a:cubicBezTo>
                <a:cubicBezTo>
                  <a:pt x="2699" y="102258"/>
                  <a:pt x="2699" y="102227"/>
                  <a:pt x="2699" y="102132"/>
                </a:cubicBezTo>
                <a:cubicBezTo>
                  <a:pt x="2788" y="102222"/>
                  <a:pt x="2795" y="102229"/>
                  <a:pt x="2866" y="102229"/>
                </a:cubicBezTo>
                <a:lnTo>
                  <a:pt x="2866" y="102229"/>
                </a:lnTo>
                <a:cubicBezTo>
                  <a:pt x="2824" y="102193"/>
                  <a:pt x="2796" y="102147"/>
                  <a:pt x="2796" y="102043"/>
                </a:cubicBezTo>
                <a:close/>
                <a:moveTo>
                  <a:pt x="4024" y="102633"/>
                </a:moveTo>
                <a:cubicBezTo>
                  <a:pt x="4140" y="102633"/>
                  <a:pt x="4247" y="102678"/>
                  <a:pt x="4190" y="102788"/>
                </a:cubicBezTo>
                <a:cubicBezTo>
                  <a:pt x="4100" y="102788"/>
                  <a:pt x="4003" y="102691"/>
                  <a:pt x="3817" y="102691"/>
                </a:cubicBezTo>
                <a:cubicBezTo>
                  <a:pt x="3857" y="102655"/>
                  <a:pt x="3943" y="102633"/>
                  <a:pt x="4024" y="102633"/>
                </a:cubicBezTo>
                <a:close/>
                <a:moveTo>
                  <a:pt x="3085" y="102610"/>
                </a:moveTo>
                <a:cubicBezTo>
                  <a:pt x="3155" y="102610"/>
                  <a:pt x="3209" y="102661"/>
                  <a:pt x="3169" y="102788"/>
                </a:cubicBezTo>
                <a:cubicBezTo>
                  <a:pt x="3147" y="102767"/>
                  <a:pt x="3131" y="102759"/>
                  <a:pt x="3116" y="102759"/>
                </a:cubicBezTo>
                <a:cubicBezTo>
                  <a:pt x="3077" y="102759"/>
                  <a:pt x="3049" y="102813"/>
                  <a:pt x="2979" y="102813"/>
                </a:cubicBezTo>
                <a:cubicBezTo>
                  <a:pt x="2954" y="102813"/>
                  <a:pt x="2923" y="102807"/>
                  <a:pt x="2885" y="102788"/>
                </a:cubicBezTo>
                <a:cubicBezTo>
                  <a:pt x="2885" y="102686"/>
                  <a:pt x="2998" y="102610"/>
                  <a:pt x="3085" y="102610"/>
                </a:cubicBezTo>
                <a:close/>
                <a:moveTo>
                  <a:pt x="1257" y="102452"/>
                </a:moveTo>
                <a:cubicBezTo>
                  <a:pt x="1382" y="102452"/>
                  <a:pt x="1422" y="102616"/>
                  <a:pt x="1525" y="102616"/>
                </a:cubicBezTo>
                <a:cubicBezTo>
                  <a:pt x="1542" y="102616"/>
                  <a:pt x="1560" y="102612"/>
                  <a:pt x="1581" y="102602"/>
                </a:cubicBezTo>
                <a:lnTo>
                  <a:pt x="1581" y="102602"/>
                </a:lnTo>
                <a:cubicBezTo>
                  <a:pt x="1581" y="102664"/>
                  <a:pt x="1560" y="102685"/>
                  <a:pt x="1529" y="102685"/>
                </a:cubicBezTo>
                <a:cubicBezTo>
                  <a:pt x="1467" y="102685"/>
                  <a:pt x="1364" y="102602"/>
                  <a:pt x="1305" y="102602"/>
                </a:cubicBezTo>
                <a:cubicBezTo>
                  <a:pt x="1208" y="102602"/>
                  <a:pt x="1208" y="102691"/>
                  <a:pt x="1208" y="102691"/>
                </a:cubicBezTo>
                <a:cubicBezTo>
                  <a:pt x="1305" y="102788"/>
                  <a:pt x="1305" y="103064"/>
                  <a:pt x="1208" y="103161"/>
                </a:cubicBezTo>
                <a:cubicBezTo>
                  <a:pt x="1022" y="102975"/>
                  <a:pt x="1305" y="102691"/>
                  <a:pt x="1022" y="102505"/>
                </a:cubicBezTo>
                <a:cubicBezTo>
                  <a:pt x="1022" y="102475"/>
                  <a:pt x="1032" y="102465"/>
                  <a:pt x="1047" y="102465"/>
                </a:cubicBezTo>
                <a:cubicBezTo>
                  <a:pt x="1075" y="102465"/>
                  <a:pt x="1118" y="102505"/>
                  <a:pt x="1118" y="102505"/>
                </a:cubicBezTo>
                <a:cubicBezTo>
                  <a:pt x="1175" y="102467"/>
                  <a:pt x="1220" y="102452"/>
                  <a:pt x="1257" y="102452"/>
                </a:cubicBezTo>
                <a:close/>
                <a:moveTo>
                  <a:pt x="4100" y="102975"/>
                </a:moveTo>
                <a:cubicBezTo>
                  <a:pt x="4190" y="102975"/>
                  <a:pt x="4287" y="103064"/>
                  <a:pt x="4287" y="103161"/>
                </a:cubicBezTo>
                <a:cubicBezTo>
                  <a:pt x="4100" y="103161"/>
                  <a:pt x="4100" y="103064"/>
                  <a:pt x="4100" y="102975"/>
                </a:cubicBezTo>
                <a:close/>
                <a:moveTo>
                  <a:pt x="2761" y="103319"/>
                </a:moveTo>
                <a:cubicBezTo>
                  <a:pt x="2816" y="103319"/>
                  <a:pt x="2869" y="103372"/>
                  <a:pt x="2923" y="103372"/>
                </a:cubicBezTo>
                <a:cubicBezTo>
                  <a:pt x="2943" y="103372"/>
                  <a:pt x="2962" y="103366"/>
                  <a:pt x="2982" y="103347"/>
                </a:cubicBezTo>
                <a:lnTo>
                  <a:pt x="2982" y="103437"/>
                </a:lnTo>
                <a:cubicBezTo>
                  <a:pt x="2982" y="103437"/>
                  <a:pt x="2796" y="103437"/>
                  <a:pt x="2699" y="103347"/>
                </a:cubicBezTo>
                <a:cubicBezTo>
                  <a:pt x="2720" y="103326"/>
                  <a:pt x="2741" y="103319"/>
                  <a:pt x="2761" y="103319"/>
                </a:cubicBezTo>
                <a:close/>
                <a:moveTo>
                  <a:pt x="2326" y="103064"/>
                </a:moveTo>
                <a:cubicBezTo>
                  <a:pt x="2326" y="103250"/>
                  <a:pt x="2237" y="103250"/>
                  <a:pt x="2237" y="103534"/>
                </a:cubicBezTo>
                <a:lnTo>
                  <a:pt x="2423" y="103534"/>
                </a:lnTo>
                <a:cubicBezTo>
                  <a:pt x="2512" y="103623"/>
                  <a:pt x="2326" y="103720"/>
                  <a:pt x="2423" y="103720"/>
                </a:cubicBezTo>
                <a:cubicBezTo>
                  <a:pt x="2400" y="103765"/>
                  <a:pt x="2377" y="103782"/>
                  <a:pt x="2356" y="103782"/>
                </a:cubicBezTo>
                <a:cubicBezTo>
                  <a:pt x="2289" y="103782"/>
                  <a:pt x="2237" y="103602"/>
                  <a:pt x="2237" y="103534"/>
                </a:cubicBezTo>
                <a:cubicBezTo>
                  <a:pt x="2158" y="103534"/>
                  <a:pt x="2143" y="103413"/>
                  <a:pt x="2094" y="103413"/>
                </a:cubicBezTo>
                <a:cubicBezTo>
                  <a:pt x="2082" y="103413"/>
                  <a:pt x="2068" y="103420"/>
                  <a:pt x="2050" y="103437"/>
                </a:cubicBezTo>
                <a:cubicBezTo>
                  <a:pt x="2140" y="103347"/>
                  <a:pt x="2140" y="103161"/>
                  <a:pt x="2326" y="103064"/>
                </a:cubicBezTo>
                <a:close/>
                <a:moveTo>
                  <a:pt x="2050" y="103623"/>
                </a:moveTo>
                <a:cubicBezTo>
                  <a:pt x="1983" y="103690"/>
                  <a:pt x="2052" y="103800"/>
                  <a:pt x="2100" y="103800"/>
                </a:cubicBezTo>
                <a:cubicBezTo>
                  <a:pt x="2122" y="103800"/>
                  <a:pt x="2140" y="103778"/>
                  <a:pt x="2140" y="103720"/>
                </a:cubicBezTo>
                <a:lnTo>
                  <a:pt x="2140" y="103720"/>
                </a:lnTo>
                <a:cubicBezTo>
                  <a:pt x="2326" y="103810"/>
                  <a:pt x="2050" y="103810"/>
                  <a:pt x="2050" y="103996"/>
                </a:cubicBezTo>
                <a:cubicBezTo>
                  <a:pt x="2050" y="103907"/>
                  <a:pt x="1864" y="103907"/>
                  <a:pt x="1864" y="103907"/>
                </a:cubicBezTo>
                <a:cubicBezTo>
                  <a:pt x="1767" y="103720"/>
                  <a:pt x="2050" y="103720"/>
                  <a:pt x="1864" y="103720"/>
                </a:cubicBezTo>
                <a:cubicBezTo>
                  <a:pt x="1864" y="103623"/>
                  <a:pt x="2050" y="103623"/>
                  <a:pt x="2050" y="103623"/>
                </a:cubicBezTo>
                <a:close/>
                <a:moveTo>
                  <a:pt x="2351" y="104149"/>
                </a:moveTo>
                <a:cubicBezTo>
                  <a:pt x="2353" y="104149"/>
                  <a:pt x="2326" y="104269"/>
                  <a:pt x="2326" y="104466"/>
                </a:cubicBezTo>
                <a:cubicBezTo>
                  <a:pt x="2326" y="104495"/>
                  <a:pt x="2326" y="104505"/>
                  <a:pt x="2323" y="104505"/>
                </a:cubicBezTo>
                <a:cubicBezTo>
                  <a:pt x="2316" y="104505"/>
                  <a:pt x="2296" y="104466"/>
                  <a:pt x="2237" y="104466"/>
                </a:cubicBezTo>
                <a:cubicBezTo>
                  <a:pt x="2325" y="104244"/>
                  <a:pt x="2349" y="104149"/>
                  <a:pt x="2351" y="104149"/>
                </a:cubicBezTo>
                <a:close/>
                <a:moveTo>
                  <a:pt x="1864" y="104182"/>
                </a:moveTo>
                <a:lnTo>
                  <a:pt x="1864" y="104279"/>
                </a:lnTo>
                <a:cubicBezTo>
                  <a:pt x="1864" y="104369"/>
                  <a:pt x="1953" y="104369"/>
                  <a:pt x="2050" y="104369"/>
                </a:cubicBezTo>
                <a:cubicBezTo>
                  <a:pt x="2050" y="104466"/>
                  <a:pt x="1953" y="104555"/>
                  <a:pt x="2140" y="104555"/>
                </a:cubicBezTo>
                <a:cubicBezTo>
                  <a:pt x="2050" y="104652"/>
                  <a:pt x="1953" y="104652"/>
                  <a:pt x="1953" y="104652"/>
                </a:cubicBezTo>
                <a:cubicBezTo>
                  <a:pt x="1864" y="104652"/>
                  <a:pt x="1864" y="104741"/>
                  <a:pt x="1864" y="104741"/>
                </a:cubicBezTo>
                <a:cubicBezTo>
                  <a:pt x="1694" y="104741"/>
                  <a:pt x="1908" y="104357"/>
                  <a:pt x="1806" y="104357"/>
                </a:cubicBezTo>
                <a:cubicBezTo>
                  <a:pt x="1796" y="104357"/>
                  <a:pt x="1783" y="104361"/>
                  <a:pt x="1767" y="104369"/>
                </a:cubicBezTo>
                <a:cubicBezTo>
                  <a:pt x="1767" y="104279"/>
                  <a:pt x="1864" y="104279"/>
                  <a:pt x="1864" y="104182"/>
                </a:cubicBezTo>
                <a:close/>
                <a:moveTo>
                  <a:pt x="2423" y="104741"/>
                </a:moveTo>
                <a:cubicBezTo>
                  <a:pt x="2423" y="104883"/>
                  <a:pt x="2445" y="104907"/>
                  <a:pt x="2480" y="104907"/>
                </a:cubicBezTo>
                <a:cubicBezTo>
                  <a:pt x="2498" y="104907"/>
                  <a:pt x="2519" y="104901"/>
                  <a:pt x="2542" y="104901"/>
                </a:cubicBezTo>
                <a:cubicBezTo>
                  <a:pt x="2563" y="104901"/>
                  <a:pt x="2586" y="104906"/>
                  <a:pt x="2609" y="104928"/>
                </a:cubicBezTo>
                <a:cubicBezTo>
                  <a:pt x="2609" y="105025"/>
                  <a:pt x="2699" y="105025"/>
                  <a:pt x="2796" y="105025"/>
                </a:cubicBezTo>
                <a:cubicBezTo>
                  <a:pt x="2699" y="105114"/>
                  <a:pt x="2699" y="105211"/>
                  <a:pt x="2609" y="105211"/>
                </a:cubicBezTo>
                <a:cubicBezTo>
                  <a:pt x="2796" y="104928"/>
                  <a:pt x="2326" y="105025"/>
                  <a:pt x="2237" y="104928"/>
                </a:cubicBezTo>
                <a:cubicBezTo>
                  <a:pt x="2326" y="104928"/>
                  <a:pt x="2326" y="104741"/>
                  <a:pt x="2423" y="104741"/>
                </a:cubicBezTo>
                <a:close/>
                <a:moveTo>
                  <a:pt x="1208" y="105114"/>
                </a:moveTo>
                <a:cubicBezTo>
                  <a:pt x="1305" y="105211"/>
                  <a:pt x="1208" y="105397"/>
                  <a:pt x="1118" y="105397"/>
                </a:cubicBezTo>
                <a:cubicBezTo>
                  <a:pt x="1022" y="105397"/>
                  <a:pt x="1118" y="105114"/>
                  <a:pt x="1208" y="105114"/>
                </a:cubicBezTo>
                <a:close/>
                <a:moveTo>
                  <a:pt x="3002" y="105247"/>
                </a:moveTo>
                <a:cubicBezTo>
                  <a:pt x="3043" y="105247"/>
                  <a:pt x="3072" y="105286"/>
                  <a:pt x="3072" y="105397"/>
                </a:cubicBezTo>
                <a:cubicBezTo>
                  <a:pt x="3052" y="105376"/>
                  <a:pt x="3037" y="105369"/>
                  <a:pt x="3023" y="105369"/>
                </a:cubicBezTo>
                <a:cubicBezTo>
                  <a:pt x="2986" y="105369"/>
                  <a:pt x="2959" y="105423"/>
                  <a:pt x="2889" y="105423"/>
                </a:cubicBezTo>
                <a:cubicBezTo>
                  <a:pt x="2864" y="105423"/>
                  <a:pt x="2834" y="105416"/>
                  <a:pt x="2796" y="105397"/>
                </a:cubicBezTo>
                <a:cubicBezTo>
                  <a:pt x="2850" y="105339"/>
                  <a:pt x="2940" y="105247"/>
                  <a:pt x="3002" y="105247"/>
                </a:cubicBezTo>
                <a:close/>
                <a:moveTo>
                  <a:pt x="1864" y="105025"/>
                </a:moveTo>
                <a:cubicBezTo>
                  <a:pt x="2050" y="105301"/>
                  <a:pt x="2050" y="105211"/>
                  <a:pt x="2237" y="105487"/>
                </a:cubicBezTo>
                <a:cubicBezTo>
                  <a:pt x="2050" y="105397"/>
                  <a:pt x="1864" y="105301"/>
                  <a:pt x="1864" y="105025"/>
                </a:cubicBezTo>
                <a:close/>
                <a:moveTo>
                  <a:pt x="3491" y="105191"/>
                </a:moveTo>
                <a:cubicBezTo>
                  <a:pt x="3591" y="105191"/>
                  <a:pt x="3728" y="105410"/>
                  <a:pt x="3728" y="105487"/>
                </a:cubicBezTo>
                <a:cubicBezTo>
                  <a:pt x="3541" y="105487"/>
                  <a:pt x="3541" y="105301"/>
                  <a:pt x="3444" y="105211"/>
                </a:cubicBezTo>
                <a:cubicBezTo>
                  <a:pt x="3458" y="105197"/>
                  <a:pt x="3474" y="105191"/>
                  <a:pt x="3491" y="105191"/>
                </a:cubicBezTo>
                <a:close/>
                <a:moveTo>
                  <a:pt x="3169" y="104928"/>
                </a:moveTo>
                <a:cubicBezTo>
                  <a:pt x="3355" y="104928"/>
                  <a:pt x="3169" y="105114"/>
                  <a:pt x="3355" y="105211"/>
                </a:cubicBezTo>
                <a:cubicBezTo>
                  <a:pt x="3258" y="105301"/>
                  <a:pt x="3355" y="105301"/>
                  <a:pt x="3355" y="105584"/>
                </a:cubicBezTo>
                <a:cubicBezTo>
                  <a:pt x="3072" y="105487"/>
                  <a:pt x="3169" y="105114"/>
                  <a:pt x="3169" y="104928"/>
                </a:cubicBezTo>
                <a:close/>
                <a:moveTo>
                  <a:pt x="1394" y="105301"/>
                </a:moveTo>
                <a:cubicBezTo>
                  <a:pt x="1394" y="105397"/>
                  <a:pt x="1491" y="105397"/>
                  <a:pt x="1581" y="105397"/>
                </a:cubicBezTo>
                <a:lnTo>
                  <a:pt x="1581" y="105487"/>
                </a:lnTo>
                <a:lnTo>
                  <a:pt x="1953" y="105487"/>
                </a:lnTo>
                <a:lnTo>
                  <a:pt x="1953" y="105673"/>
                </a:lnTo>
                <a:cubicBezTo>
                  <a:pt x="1953" y="105673"/>
                  <a:pt x="1864" y="105673"/>
                  <a:pt x="1864" y="105770"/>
                </a:cubicBezTo>
                <a:cubicBezTo>
                  <a:pt x="1767" y="105770"/>
                  <a:pt x="1953" y="105584"/>
                  <a:pt x="1767" y="105487"/>
                </a:cubicBezTo>
                <a:cubicBezTo>
                  <a:pt x="1678" y="105584"/>
                  <a:pt x="1581" y="105584"/>
                  <a:pt x="1491" y="105584"/>
                </a:cubicBezTo>
                <a:cubicBezTo>
                  <a:pt x="1491" y="105474"/>
                  <a:pt x="1457" y="105429"/>
                  <a:pt x="1411" y="105429"/>
                </a:cubicBezTo>
                <a:cubicBezTo>
                  <a:pt x="1379" y="105429"/>
                  <a:pt x="1341" y="105450"/>
                  <a:pt x="1305" y="105487"/>
                </a:cubicBezTo>
                <a:cubicBezTo>
                  <a:pt x="1305" y="105397"/>
                  <a:pt x="1394" y="105397"/>
                  <a:pt x="1394" y="105301"/>
                </a:cubicBezTo>
                <a:close/>
                <a:moveTo>
                  <a:pt x="3003" y="105615"/>
                </a:moveTo>
                <a:cubicBezTo>
                  <a:pt x="3090" y="105615"/>
                  <a:pt x="3182" y="105637"/>
                  <a:pt x="3258" y="105673"/>
                </a:cubicBezTo>
                <a:lnTo>
                  <a:pt x="3169" y="105770"/>
                </a:lnTo>
                <a:cubicBezTo>
                  <a:pt x="3119" y="105721"/>
                  <a:pt x="3076" y="105704"/>
                  <a:pt x="3036" y="105704"/>
                </a:cubicBezTo>
                <a:cubicBezTo>
                  <a:pt x="2947" y="105704"/>
                  <a:pt x="2872" y="105789"/>
                  <a:pt x="2776" y="105789"/>
                </a:cubicBezTo>
                <a:cubicBezTo>
                  <a:pt x="2752" y="105789"/>
                  <a:pt x="2726" y="105783"/>
                  <a:pt x="2699" y="105770"/>
                </a:cubicBezTo>
                <a:cubicBezTo>
                  <a:pt x="2756" y="105660"/>
                  <a:pt x="2876" y="105615"/>
                  <a:pt x="3003" y="105615"/>
                </a:cubicBezTo>
                <a:close/>
                <a:moveTo>
                  <a:pt x="2471" y="105837"/>
                </a:moveTo>
                <a:cubicBezTo>
                  <a:pt x="2544" y="105837"/>
                  <a:pt x="2609" y="105990"/>
                  <a:pt x="2609" y="106143"/>
                </a:cubicBezTo>
                <a:cubicBezTo>
                  <a:pt x="2423" y="106143"/>
                  <a:pt x="2512" y="105957"/>
                  <a:pt x="2423" y="105860"/>
                </a:cubicBezTo>
                <a:cubicBezTo>
                  <a:pt x="2439" y="105844"/>
                  <a:pt x="2455" y="105837"/>
                  <a:pt x="2471" y="105837"/>
                </a:cubicBezTo>
                <a:close/>
                <a:moveTo>
                  <a:pt x="3364" y="105835"/>
                </a:moveTo>
                <a:cubicBezTo>
                  <a:pt x="3390" y="105835"/>
                  <a:pt x="3463" y="105957"/>
                  <a:pt x="3541" y="105957"/>
                </a:cubicBezTo>
                <a:lnTo>
                  <a:pt x="3444" y="106046"/>
                </a:lnTo>
                <a:cubicBezTo>
                  <a:pt x="3444" y="106143"/>
                  <a:pt x="3541" y="106143"/>
                  <a:pt x="3541" y="106143"/>
                </a:cubicBezTo>
                <a:cubicBezTo>
                  <a:pt x="3528" y="106155"/>
                  <a:pt x="3515" y="106161"/>
                  <a:pt x="3502" y="106161"/>
                </a:cubicBezTo>
                <a:cubicBezTo>
                  <a:pt x="3422" y="106161"/>
                  <a:pt x="3355" y="105943"/>
                  <a:pt x="3355" y="105860"/>
                </a:cubicBezTo>
                <a:cubicBezTo>
                  <a:pt x="3355" y="105842"/>
                  <a:pt x="3358" y="105835"/>
                  <a:pt x="3364" y="105835"/>
                </a:cubicBezTo>
                <a:close/>
                <a:moveTo>
                  <a:pt x="1022" y="106046"/>
                </a:moveTo>
                <a:cubicBezTo>
                  <a:pt x="1118" y="106143"/>
                  <a:pt x="1305" y="106143"/>
                  <a:pt x="1208" y="106232"/>
                </a:cubicBezTo>
                <a:cubicBezTo>
                  <a:pt x="1118" y="106232"/>
                  <a:pt x="1022" y="106232"/>
                  <a:pt x="1022" y="106329"/>
                </a:cubicBezTo>
                <a:cubicBezTo>
                  <a:pt x="835" y="106232"/>
                  <a:pt x="1118" y="106232"/>
                  <a:pt x="1022" y="106046"/>
                </a:cubicBezTo>
                <a:close/>
                <a:moveTo>
                  <a:pt x="1394" y="106143"/>
                </a:moveTo>
                <a:cubicBezTo>
                  <a:pt x="1467" y="106143"/>
                  <a:pt x="1485" y="106297"/>
                  <a:pt x="1527" y="106297"/>
                </a:cubicBezTo>
                <a:cubicBezTo>
                  <a:pt x="1541" y="106297"/>
                  <a:pt x="1558" y="106280"/>
                  <a:pt x="1581" y="106232"/>
                </a:cubicBezTo>
                <a:cubicBezTo>
                  <a:pt x="1581" y="106329"/>
                  <a:pt x="1678" y="106419"/>
                  <a:pt x="1581" y="106516"/>
                </a:cubicBezTo>
                <a:cubicBezTo>
                  <a:pt x="1491" y="106419"/>
                  <a:pt x="1394" y="106329"/>
                  <a:pt x="1394" y="106143"/>
                </a:cubicBezTo>
                <a:close/>
                <a:moveTo>
                  <a:pt x="2133" y="106209"/>
                </a:moveTo>
                <a:cubicBezTo>
                  <a:pt x="2237" y="106209"/>
                  <a:pt x="2237" y="106363"/>
                  <a:pt x="2237" y="106516"/>
                </a:cubicBezTo>
                <a:lnTo>
                  <a:pt x="2050" y="106516"/>
                </a:lnTo>
                <a:cubicBezTo>
                  <a:pt x="2050" y="106419"/>
                  <a:pt x="2140" y="106419"/>
                  <a:pt x="2140" y="106419"/>
                </a:cubicBezTo>
                <a:cubicBezTo>
                  <a:pt x="2140" y="106329"/>
                  <a:pt x="2140" y="106329"/>
                  <a:pt x="2050" y="106232"/>
                </a:cubicBezTo>
                <a:cubicBezTo>
                  <a:pt x="2083" y="106217"/>
                  <a:pt x="2111" y="106209"/>
                  <a:pt x="2133" y="106209"/>
                </a:cubicBezTo>
                <a:close/>
                <a:moveTo>
                  <a:pt x="2512" y="106232"/>
                </a:moveTo>
                <a:cubicBezTo>
                  <a:pt x="2609" y="106329"/>
                  <a:pt x="2512" y="106329"/>
                  <a:pt x="2609" y="106516"/>
                </a:cubicBezTo>
                <a:lnTo>
                  <a:pt x="2423" y="106516"/>
                </a:lnTo>
                <a:cubicBezTo>
                  <a:pt x="2512" y="106419"/>
                  <a:pt x="2512" y="106419"/>
                  <a:pt x="2512" y="106232"/>
                </a:cubicBezTo>
                <a:close/>
                <a:moveTo>
                  <a:pt x="3914" y="106329"/>
                </a:moveTo>
                <a:cubicBezTo>
                  <a:pt x="4100" y="106329"/>
                  <a:pt x="3914" y="106419"/>
                  <a:pt x="4003" y="106605"/>
                </a:cubicBezTo>
                <a:lnTo>
                  <a:pt x="4100" y="106605"/>
                </a:lnTo>
                <a:cubicBezTo>
                  <a:pt x="4100" y="106637"/>
                  <a:pt x="4090" y="106648"/>
                  <a:pt x="4072" y="106648"/>
                </a:cubicBezTo>
                <a:cubicBezTo>
                  <a:pt x="4037" y="106648"/>
                  <a:pt x="3974" y="106605"/>
                  <a:pt x="3914" y="106605"/>
                </a:cubicBezTo>
                <a:cubicBezTo>
                  <a:pt x="3914" y="106516"/>
                  <a:pt x="3728" y="106419"/>
                  <a:pt x="3914" y="106329"/>
                </a:cubicBezTo>
                <a:close/>
                <a:moveTo>
                  <a:pt x="1394" y="106489"/>
                </a:moveTo>
                <a:cubicBezTo>
                  <a:pt x="1491" y="106489"/>
                  <a:pt x="1491" y="106624"/>
                  <a:pt x="1491" y="106702"/>
                </a:cubicBezTo>
                <a:lnTo>
                  <a:pt x="1305" y="106702"/>
                </a:lnTo>
                <a:cubicBezTo>
                  <a:pt x="1394" y="106605"/>
                  <a:pt x="1394" y="106605"/>
                  <a:pt x="1305" y="106516"/>
                </a:cubicBezTo>
                <a:cubicBezTo>
                  <a:pt x="1341" y="106497"/>
                  <a:pt x="1371" y="106489"/>
                  <a:pt x="1394" y="106489"/>
                </a:cubicBezTo>
                <a:close/>
                <a:moveTo>
                  <a:pt x="2982" y="106419"/>
                </a:moveTo>
                <a:cubicBezTo>
                  <a:pt x="2885" y="106516"/>
                  <a:pt x="2885" y="106702"/>
                  <a:pt x="2885" y="106888"/>
                </a:cubicBezTo>
                <a:lnTo>
                  <a:pt x="2699" y="106888"/>
                </a:lnTo>
                <a:cubicBezTo>
                  <a:pt x="2885" y="106792"/>
                  <a:pt x="2796" y="106419"/>
                  <a:pt x="2982" y="106419"/>
                </a:cubicBezTo>
                <a:close/>
                <a:moveTo>
                  <a:pt x="2050" y="106702"/>
                </a:moveTo>
                <a:lnTo>
                  <a:pt x="1953" y="106888"/>
                </a:lnTo>
                <a:cubicBezTo>
                  <a:pt x="1927" y="106901"/>
                  <a:pt x="1907" y="106906"/>
                  <a:pt x="1891" y="106906"/>
                </a:cubicBezTo>
                <a:cubicBezTo>
                  <a:pt x="1796" y="106906"/>
                  <a:pt x="1890" y="106702"/>
                  <a:pt x="2050" y="106702"/>
                </a:cubicBezTo>
                <a:close/>
                <a:moveTo>
                  <a:pt x="1394" y="107075"/>
                </a:moveTo>
                <a:cubicBezTo>
                  <a:pt x="1678" y="107075"/>
                  <a:pt x="1305" y="107351"/>
                  <a:pt x="1491" y="107448"/>
                </a:cubicBezTo>
                <a:lnTo>
                  <a:pt x="1208" y="107448"/>
                </a:lnTo>
                <a:cubicBezTo>
                  <a:pt x="1394" y="107351"/>
                  <a:pt x="1305" y="107164"/>
                  <a:pt x="1305" y="107075"/>
                </a:cubicBezTo>
                <a:lnTo>
                  <a:pt x="1305" y="107075"/>
                </a:lnTo>
                <a:cubicBezTo>
                  <a:pt x="1357" y="107127"/>
                  <a:pt x="1411" y="107181"/>
                  <a:pt x="1429" y="107181"/>
                </a:cubicBezTo>
                <a:cubicBezTo>
                  <a:pt x="1441" y="107181"/>
                  <a:pt x="1435" y="107153"/>
                  <a:pt x="1394" y="107075"/>
                </a:cubicBezTo>
                <a:close/>
                <a:moveTo>
                  <a:pt x="2011" y="107333"/>
                </a:moveTo>
                <a:cubicBezTo>
                  <a:pt x="2023" y="107333"/>
                  <a:pt x="2037" y="107338"/>
                  <a:pt x="2050" y="107351"/>
                </a:cubicBezTo>
                <a:cubicBezTo>
                  <a:pt x="2050" y="107448"/>
                  <a:pt x="2050" y="107537"/>
                  <a:pt x="1953" y="107537"/>
                </a:cubicBezTo>
                <a:cubicBezTo>
                  <a:pt x="1876" y="107537"/>
                  <a:pt x="1932" y="107333"/>
                  <a:pt x="2011" y="107333"/>
                </a:cubicBezTo>
                <a:close/>
                <a:moveTo>
                  <a:pt x="559" y="107910"/>
                </a:moveTo>
                <a:cubicBezTo>
                  <a:pt x="649" y="107910"/>
                  <a:pt x="649" y="108007"/>
                  <a:pt x="649" y="108096"/>
                </a:cubicBezTo>
                <a:cubicBezTo>
                  <a:pt x="462" y="108096"/>
                  <a:pt x="559" y="108007"/>
                  <a:pt x="559" y="107910"/>
                </a:cubicBezTo>
                <a:close/>
                <a:moveTo>
                  <a:pt x="968" y="109014"/>
                </a:moveTo>
                <a:cubicBezTo>
                  <a:pt x="984" y="109014"/>
                  <a:pt x="1002" y="109018"/>
                  <a:pt x="1022" y="109028"/>
                </a:cubicBezTo>
                <a:cubicBezTo>
                  <a:pt x="1022" y="109125"/>
                  <a:pt x="932" y="109214"/>
                  <a:pt x="932" y="109311"/>
                </a:cubicBezTo>
                <a:cubicBezTo>
                  <a:pt x="846" y="109311"/>
                  <a:pt x="836" y="109014"/>
                  <a:pt x="968" y="109014"/>
                </a:cubicBezTo>
                <a:close/>
                <a:moveTo>
                  <a:pt x="746" y="110430"/>
                </a:moveTo>
                <a:cubicBezTo>
                  <a:pt x="746" y="110519"/>
                  <a:pt x="559" y="110519"/>
                  <a:pt x="559" y="110616"/>
                </a:cubicBezTo>
                <a:cubicBezTo>
                  <a:pt x="373" y="110519"/>
                  <a:pt x="649" y="110430"/>
                  <a:pt x="746" y="110430"/>
                </a:cubicBezTo>
                <a:close/>
                <a:moveTo>
                  <a:pt x="932" y="129067"/>
                </a:moveTo>
                <a:cubicBezTo>
                  <a:pt x="1022" y="129067"/>
                  <a:pt x="932" y="129253"/>
                  <a:pt x="1022" y="129343"/>
                </a:cubicBezTo>
                <a:cubicBezTo>
                  <a:pt x="835" y="129343"/>
                  <a:pt x="932" y="129156"/>
                  <a:pt x="932" y="129067"/>
                </a:cubicBezTo>
                <a:close/>
                <a:moveTo>
                  <a:pt x="9222" y="0"/>
                </a:moveTo>
                <a:cubicBezTo>
                  <a:pt x="9222" y="186"/>
                  <a:pt x="9222" y="283"/>
                  <a:pt x="9319" y="373"/>
                </a:cubicBezTo>
                <a:lnTo>
                  <a:pt x="9408" y="470"/>
                </a:lnTo>
                <a:cubicBezTo>
                  <a:pt x="9132" y="842"/>
                  <a:pt x="9505" y="1215"/>
                  <a:pt x="9505" y="1588"/>
                </a:cubicBezTo>
                <a:lnTo>
                  <a:pt x="9505" y="1864"/>
                </a:lnTo>
                <a:cubicBezTo>
                  <a:pt x="9692" y="1961"/>
                  <a:pt x="9595" y="2147"/>
                  <a:pt x="9505" y="2236"/>
                </a:cubicBezTo>
                <a:cubicBezTo>
                  <a:pt x="9408" y="2333"/>
                  <a:pt x="9319" y="2520"/>
                  <a:pt x="9692" y="2520"/>
                </a:cubicBezTo>
                <a:cubicBezTo>
                  <a:pt x="9781" y="2520"/>
                  <a:pt x="9692" y="2609"/>
                  <a:pt x="9692" y="2609"/>
                </a:cubicBezTo>
                <a:cubicBezTo>
                  <a:pt x="9692" y="2796"/>
                  <a:pt x="9595" y="2796"/>
                  <a:pt x="9505" y="2796"/>
                </a:cubicBezTo>
                <a:cubicBezTo>
                  <a:pt x="9449" y="2744"/>
                  <a:pt x="9362" y="2689"/>
                  <a:pt x="9300" y="2689"/>
                </a:cubicBezTo>
                <a:cubicBezTo>
                  <a:pt x="9255" y="2689"/>
                  <a:pt x="9222" y="2717"/>
                  <a:pt x="9222" y="2796"/>
                </a:cubicBezTo>
                <a:cubicBezTo>
                  <a:pt x="9222" y="2893"/>
                  <a:pt x="9132" y="3168"/>
                  <a:pt x="9408" y="3168"/>
                </a:cubicBezTo>
                <a:cubicBezTo>
                  <a:pt x="9595" y="3265"/>
                  <a:pt x="9692" y="3452"/>
                  <a:pt x="9878" y="3541"/>
                </a:cubicBezTo>
                <a:cubicBezTo>
                  <a:pt x="9967" y="3638"/>
                  <a:pt x="9967" y="4197"/>
                  <a:pt x="9878" y="4197"/>
                </a:cubicBezTo>
                <a:cubicBezTo>
                  <a:pt x="9808" y="4268"/>
                  <a:pt x="9750" y="4297"/>
                  <a:pt x="9705" y="4297"/>
                </a:cubicBezTo>
                <a:cubicBezTo>
                  <a:pt x="9632" y="4297"/>
                  <a:pt x="9595" y="4216"/>
                  <a:pt x="9595" y="4100"/>
                </a:cubicBezTo>
                <a:cubicBezTo>
                  <a:pt x="9595" y="4011"/>
                  <a:pt x="9505" y="3824"/>
                  <a:pt x="9408" y="3727"/>
                </a:cubicBezTo>
                <a:cubicBezTo>
                  <a:pt x="9352" y="3672"/>
                  <a:pt x="9294" y="3540"/>
                  <a:pt x="9212" y="3540"/>
                </a:cubicBezTo>
                <a:cubicBezTo>
                  <a:pt x="9163" y="3540"/>
                  <a:pt x="9105" y="3588"/>
                  <a:pt x="9036" y="3727"/>
                </a:cubicBezTo>
                <a:cubicBezTo>
                  <a:pt x="9036" y="3727"/>
                  <a:pt x="8935" y="3831"/>
                  <a:pt x="8834" y="3831"/>
                </a:cubicBezTo>
                <a:cubicBezTo>
                  <a:pt x="8768" y="3831"/>
                  <a:pt x="8701" y="3786"/>
                  <a:pt x="8663" y="3638"/>
                </a:cubicBezTo>
                <a:cubicBezTo>
                  <a:pt x="8663" y="3478"/>
                  <a:pt x="8597" y="3246"/>
                  <a:pt x="8459" y="3246"/>
                </a:cubicBezTo>
                <a:cubicBezTo>
                  <a:pt x="8437" y="3246"/>
                  <a:pt x="8413" y="3252"/>
                  <a:pt x="8387" y="3265"/>
                </a:cubicBezTo>
                <a:cubicBezTo>
                  <a:pt x="8201" y="3265"/>
                  <a:pt x="8387" y="3541"/>
                  <a:pt x="8387" y="3638"/>
                </a:cubicBezTo>
                <a:cubicBezTo>
                  <a:pt x="8290" y="3914"/>
                  <a:pt x="8387" y="4287"/>
                  <a:pt x="8387" y="4473"/>
                </a:cubicBezTo>
                <a:cubicBezTo>
                  <a:pt x="8290" y="4943"/>
                  <a:pt x="8201" y="5218"/>
                  <a:pt x="8573" y="5591"/>
                </a:cubicBezTo>
                <a:cubicBezTo>
                  <a:pt x="8663" y="5688"/>
                  <a:pt x="8573" y="6150"/>
                  <a:pt x="8476" y="6434"/>
                </a:cubicBezTo>
                <a:cubicBezTo>
                  <a:pt x="8476" y="6523"/>
                  <a:pt x="8387" y="6620"/>
                  <a:pt x="8476" y="6709"/>
                </a:cubicBezTo>
                <a:cubicBezTo>
                  <a:pt x="8573" y="6993"/>
                  <a:pt x="8573" y="7179"/>
                  <a:pt x="8387" y="7365"/>
                </a:cubicBezTo>
                <a:cubicBezTo>
                  <a:pt x="8201" y="7455"/>
                  <a:pt x="8290" y="7552"/>
                  <a:pt x="8476" y="7641"/>
                </a:cubicBezTo>
                <a:cubicBezTo>
                  <a:pt x="8663" y="7738"/>
                  <a:pt x="8760" y="7925"/>
                  <a:pt x="8573" y="8111"/>
                </a:cubicBezTo>
                <a:cubicBezTo>
                  <a:pt x="8476" y="8200"/>
                  <a:pt x="8476" y="8200"/>
                  <a:pt x="8573" y="8297"/>
                </a:cubicBezTo>
                <a:cubicBezTo>
                  <a:pt x="8573" y="8370"/>
                  <a:pt x="8633" y="8507"/>
                  <a:pt x="8506" y="8507"/>
                </a:cubicBezTo>
                <a:cubicBezTo>
                  <a:pt x="8477" y="8507"/>
                  <a:pt x="8438" y="8500"/>
                  <a:pt x="8387" y="8484"/>
                </a:cubicBezTo>
                <a:cubicBezTo>
                  <a:pt x="8201" y="8484"/>
                  <a:pt x="8201" y="8670"/>
                  <a:pt x="8290" y="8760"/>
                </a:cubicBezTo>
                <a:cubicBezTo>
                  <a:pt x="8290" y="8856"/>
                  <a:pt x="8387" y="9043"/>
                  <a:pt x="8387" y="9229"/>
                </a:cubicBezTo>
                <a:cubicBezTo>
                  <a:pt x="8573" y="9505"/>
                  <a:pt x="8290" y="9691"/>
                  <a:pt x="8201" y="9878"/>
                </a:cubicBezTo>
                <a:cubicBezTo>
                  <a:pt x="8177" y="9923"/>
                  <a:pt x="8148" y="9941"/>
                  <a:pt x="8116" y="9941"/>
                </a:cubicBezTo>
                <a:cubicBezTo>
                  <a:pt x="8013" y="9941"/>
                  <a:pt x="7872" y="9765"/>
                  <a:pt x="7731" y="9691"/>
                </a:cubicBezTo>
                <a:cubicBezTo>
                  <a:pt x="7641" y="9602"/>
                  <a:pt x="7731" y="9505"/>
                  <a:pt x="7828" y="9505"/>
                </a:cubicBezTo>
                <a:cubicBezTo>
                  <a:pt x="7917" y="9416"/>
                  <a:pt x="8014" y="9416"/>
                  <a:pt x="8014" y="9319"/>
                </a:cubicBezTo>
                <a:cubicBezTo>
                  <a:pt x="8014" y="9229"/>
                  <a:pt x="7917" y="9229"/>
                  <a:pt x="7828" y="9229"/>
                </a:cubicBezTo>
                <a:cubicBezTo>
                  <a:pt x="7731" y="9229"/>
                  <a:pt x="7731" y="9229"/>
                  <a:pt x="7641" y="9132"/>
                </a:cubicBezTo>
                <a:cubicBezTo>
                  <a:pt x="7507" y="9107"/>
                  <a:pt x="7411" y="9088"/>
                  <a:pt x="7345" y="9088"/>
                </a:cubicBezTo>
                <a:cubicBezTo>
                  <a:pt x="7180" y="9088"/>
                  <a:pt x="7199" y="9203"/>
                  <a:pt x="7269" y="9602"/>
                </a:cubicBezTo>
                <a:cubicBezTo>
                  <a:pt x="7269" y="9830"/>
                  <a:pt x="7141" y="9997"/>
                  <a:pt x="6936" y="9997"/>
                </a:cubicBezTo>
                <a:cubicBezTo>
                  <a:pt x="6894" y="9997"/>
                  <a:pt x="6848" y="9990"/>
                  <a:pt x="6799" y="9975"/>
                </a:cubicBezTo>
                <a:cubicBezTo>
                  <a:pt x="6710" y="9975"/>
                  <a:pt x="6613" y="10064"/>
                  <a:pt x="6523" y="10161"/>
                </a:cubicBezTo>
                <a:lnTo>
                  <a:pt x="6523" y="10437"/>
                </a:lnTo>
                <a:cubicBezTo>
                  <a:pt x="6553" y="10469"/>
                  <a:pt x="6584" y="10480"/>
                  <a:pt x="6615" y="10480"/>
                </a:cubicBezTo>
                <a:cubicBezTo>
                  <a:pt x="6676" y="10480"/>
                  <a:pt x="6739" y="10437"/>
                  <a:pt x="6799" y="10437"/>
                </a:cubicBezTo>
                <a:cubicBezTo>
                  <a:pt x="6907" y="10385"/>
                  <a:pt x="6985" y="10330"/>
                  <a:pt x="7049" y="10330"/>
                </a:cubicBezTo>
                <a:cubicBezTo>
                  <a:pt x="7096" y="10330"/>
                  <a:pt x="7134" y="10359"/>
                  <a:pt x="7172" y="10437"/>
                </a:cubicBezTo>
                <a:cubicBezTo>
                  <a:pt x="7269" y="10623"/>
                  <a:pt x="7269" y="10810"/>
                  <a:pt x="6985" y="10907"/>
                </a:cubicBezTo>
                <a:cubicBezTo>
                  <a:pt x="6799" y="10907"/>
                  <a:pt x="6799" y="11093"/>
                  <a:pt x="6799" y="11182"/>
                </a:cubicBezTo>
                <a:cubicBezTo>
                  <a:pt x="6896" y="11369"/>
                  <a:pt x="6896" y="11555"/>
                  <a:pt x="6896" y="11838"/>
                </a:cubicBezTo>
                <a:cubicBezTo>
                  <a:pt x="6710" y="11741"/>
                  <a:pt x="6710" y="11555"/>
                  <a:pt x="6613" y="11369"/>
                </a:cubicBezTo>
                <a:cubicBezTo>
                  <a:pt x="6535" y="11207"/>
                  <a:pt x="6385" y="10979"/>
                  <a:pt x="6225" y="10979"/>
                </a:cubicBezTo>
                <a:cubicBezTo>
                  <a:pt x="6200" y="10979"/>
                  <a:pt x="6175" y="10984"/>
                  <a:pt x="6150" y="10996"/>
                </a:cubicBezTo>
                <a:cubicBezTo>
                  <a:pt x="5964" y="10996"/>
                  <a:pt x="5867" y="11369"/>
                  <a:pt x="5964" y="11555"/>
                </a:cubicBezTo>
                <a:cubicBezTo>
                  <a:pt x="5964" y="11734"/>
                  <a:pt x="5890" y="11800"/>
                  <a:pt x="5811" y="11800"/>
                </a:cubicBezTo>
                <a:cubicBezTo>
                  <a:pt x="5765" y="11800"/>
                  <a:pt x="5717" y="11777"/>
                  <a:pt x="5681" y="11741"/>
                </a:cubicBezTo>
                <a:cubicBezTo>
                  <a:pt x="5219" y="11741"/>
                  <a:pt x="5032" y="11838"/>
                  <a:pt x="5122" y="12301"/>
                </a:cubicBezTo>
                <a:cubicBezTo>
                  <a:pt x="5122" y="12487"/>
                  <a:pt x="5032" y="12770"/>
                  <a:pt x="5219" y="12957"/>
                </a:cubicBezTo>
                <a:lnTo>
                  <a:pt x="5032" y="12957"/>
                </a:lnTo>
                <a:cubicBezTo>
                  <a:pt x="4856" y="12780"/>
                  <a:pt x="4763" y="12687"/>
                  <a:pt x="4675" y="12687"/>
                </a:cubicBezTo>
                <a:cubicBezTo>
                  <a:pt x="4576" y="12687"/>
                  <a:pt x="4483" y="12803"/>
                  <a:pt x="4287" y="13046"/>
                </a:cubicBezTo>
                <a:lnTo>
                  <a:pt x="4190" y="13143"/>
                </a:lnTo>
                <a:cubicBezTo>
                  <a:pt x="4376" y="13702"/>
                  <a:pt x="4376" y="14261"/>
                  <a:pt x="4473" y="14820"/>
                </a:cubicBezTo>
                <a:cubicBezTo>
                  <a:pt x="4563" y="15096"/>
                  <a:pt x="4846" y="15096"/>
                  <a:pt x="4935" y="15283"/>
                </a:cubicBezTo>
                <a:cubicBezTo>
                  <a:pt x="4886" y="15267"/>
                  <a:pt x="4843" y="15259"/>
                  <a:pt x="4805" y="15259"/>
                </a:cubicBezTo>
                <a:cubicBezTo>
                  <a:pt x="4631" y="15259"/>
                  <a:pt x="4580" y="15413"/>
                  <a:pt x="4659" y="15566"/>
                </a:cubicBezTo>
                <a:cubicBezTo>
                  <a:pt x="4749" y="15752"/>
                  <a:pt x="4659" y="15842"/>
                  <a:pt x="4563" y="15939"/>
                </a:cubicBezTo>
                <a:cubicBezTo>
                  <a:pt x="4473" y="16028"/>
                  <a:pt x="4287" y="16125"/>
                  <a:pt x="4190" y="16214"/>
                </a:cubicBezTo>
                <a:cubicBezTo>
                  <a:pt x="4100" y="16311"/>
                  <a:pt x="4100" y="16498"/>
                  <a:pt x="4287" y="16587"/>
                </a:cubicBezTo>
                <a:cubicBezTo>
                  <a:pt x="4563" y="16684"/>
                  <a:pt x="4659" y="16870"/>
                  <a:pt x="4749" y="17243"/>
                </a:cubicBezTo>
                <a:cubicBezTo>
                  <a:pt x="4935" y="17057"/>
                  <a:pt x="4846" y="16870"/>
                  <a:pt x="4846" y="16774"/>
                </a:cubicBezTo>
                <a:cubicBezTo>
                  <a:pt x="4846" y="16684"/>
                  <a:pt x="4846" y="16587"/>
                  <a:pt x="4935" y="16498"/>
                </a:cubicBezTo>
                <a:cubicBezTo>
                  <a:pt x="5032" y="16498"/>
                  <a:pt x="5122" y="16587"/>
                  <a:pt x="5122" y="16684"/>
                </a:cubicBezTo>
                <a:cubicBezTo>
                  <a:pt x="5219" y="16774"/>
                  <a:pt x="5405" y="16870"/>
                  <a:pt x="5308" y="17146"/>
                </a:cubicBezTo>
                <a:cubicBezTo>
                  <a:pt x="5308" y="17146"/>
                  <a:pt x="5308" y="17243"/>
                  <a:pt x="5405" y="17243"/>
                </a:cubicBezTo>
                <a:cubicBezTo>
                  <a:pt x="5444" y="17230"/>
                  <a:pt x="5477" y="17224"/>
                  <a:pt x="5505" y="17224"/>
                </a:cubicBezTo>
                <a:cubicBezTo>
                  <a:pt x="5683" y="17224"/>
                  <a:pt x="5694" y="17456"/>
                  <a:pt x="5778" y="17616"/>
                </a:cubicBezTo>
                <a:cubicBezTo>
                  <a:pt x="5964" y="18734"/>
                  <a:pt x="6054" y="19852"/>
                  <a:pt x="6054" y="21060"/>
                </a:cubicBezTo>
                <a:cubicBezTo>
                  <a:pt x="6054" y="21157"/>
                  <a:pt x="6150" y="21343"/>
                  <a:pt x="6150" y="21433"/>
                </a:cubicBezTo>
                <a:cubicBezTo>
                  <a:pt x="6426" y="22178"/>
                  <a:pt x="6613" y="22834"/>
                  <a:pt x="6896" y="23580"/>
                </a:cubicBezTo>
                <a:cubicBezTo>
                  <a:pt x="7082" y="24228"/>
                  <a:pt x="7172" y="24974"/>
                  <a:pt x="7172" y="25630"/>
                </a:cubicBezTo>
                <a:cubicBezTo>
                  <a:pt x="7172" y="26003"/>
                  <a:pt x="7269" y="26279"/>
                  <a:pt x="7082" y="26651"/>
                </a:cubicBezTo>
                <a:cubicBezTo>
                  <a:pt x="7082" y="26935"/>
                  <a:pt x="7172" y="27210"/>
                  <a:pt x="7172" y="27494"/>
                </a:cubicBezTo>
                <a:cubicBezTo>
                  <a:pt x="7172" y="27770"/>
                  <a:pt x="7172" y="27956"/>
                  <a:pt x="7082" y="28239"/>
                </a:cubicBezTo>
                <a:lnTo>
                  <a:pt x="7082" y="28329"/>
                </a:lnTo>
                <a:cubicBezTo>
                  <a:pt x="7455" y="29074"/>
                  <a:pt x="7545" y="29917"/>
                  <a:pt x="7828" y="30751"/>
                </a:cubicBezTo>
                <a:cubicBezTo>
                  <a:pt x="7917" y="30379"/>
                  <a:pt x="7917" y="29917"/>
                  <a:pt x="7731" y="29544"/>
                </a:cubicBezTo>
                <a:cubicBezTo>
                  <a:pt x="7545" y="29171"/>
                  <a:pt x="7545" y="28798"/>
                  <a:pt x="7455" y="28426"/>
                </a:cubicBezTo>
                <a:cubicBezTo>
                  <a:pt x="7455" y="28329"/>
                  <a:pt x="7455" y="28329"/>
                  <a:pt x="7545" y="28329"/>
                </a:cubicBezTo>
                <a:cubicBezTo>
                  <a:pt x="7577" y="28299"/>
                  <a:pt x="7598" y="28289"/>
                  <a:pt x="7616" y="28289"/>
                </a:cubicBezTo>
                <a:cubicBezTo>
                  <a:pt x="7651" y="28289"/>
                  <a:pt x="7671" y="28329"/>
                  <a:pt x="7731" y="28329"/>
                </a:cubicBezTo>
                <a:cubicBezTo>
                  <a:pt x="7828" y="28701"/>
                  <a:pt x="8104" y="28888"/>
                  <a:pt x="8104" y="29261"/>
                </a:cubicBezTo>
                <a:cubicBezTo>
                  <a:pt x="8104" y="29633"/>
                  <a:pt x="8290" y="30103"/>
                  <a:pt x="8476" y="30476"/>
                </a:cubicBezTo>
                <a:cubicBezTo>
                  <a:pt x="8663" y="30848"/>
                  <a:pt x="8573" y="31221"/>
                  <a:pt x="8663" y="31594"/>
                </a:cubicBezTo>
                <a:cubicBezTo>
                  <a:pt x="8760" y="31780"/>
                  <a:pt x="8760" y="31967"/>
                  <a:pt x="8760" y="32242"/>
                </a:cubicBezTo>
                <a:cubicBezTo>
                  <a:pt x="8760" y="32242"/>
                  <a:pt x="8760" y="32339"/>
                  <a:pt x="8663" y="32339"/>
                </a:cubicBezTo>
                <a:cubicBezTo>
                  <a:pt x="8637" y="32365"/>
                  <a:pt x="8618" y="32376"/>
                  <a:pt x="8603" y="32376"/>
                </a:cubicBezTo>
                <a:cubicBezTo>
                  <a:pt x="8565" y="32376"/>
                  <a:pt x="8545" y="32311"/>
                  <a:pt x="8476" y="32242"/>
                </a:cubicBezTo>
                <a:cubicBezTo>
                  <a:pt x="8476" y="32153"/>
                  <a:pt x="8573" y="31967"/>
                  <a:pt x="8387" y="31967"/>
                </a:cubicBezTo>
                <a:cubicBezTo>
                  <a:pt x="8290" y="32056"/>
                  <a:pt x="8290" y="32153"/>
                  <a:pt x="8387" y="32242"/>
                </a:cubicBezTo>
                <a:cubicBezTo>
                  <a:pt x="8573" y="32802"/>
                  <a:pt x="8476" y="33361"/>
                  <a:pt x="8573" y="33920"/>
                </a:cubicBezTo>
                <a:cubicBezTo>
                  <a:pt x="8663" y="34203"/>
                  <a:pt x="8573" y="34576"/>
                  <a:pt x="8573" y="34852"/>
                </a:cubicBezTo>
                <a:lnTo>
                  <a:pt x="8573" y="35135"/>
                </a:lnTo>
                <a:cubicBezTo>
                  <a:pt x="8760" y="35135"/>
                  <a:pt x="8760" y="34949"/>
                  <a:pt x="8849" y="34949"/>
                </a:cubicBezTo>
                <a:cubicBezTo>
                  <a:pt x="8946" y="35224"/>
                  <a:pt x="8849" y="35411"/>
                  <a:pt x="8760" y="35597"/>
                </a:cubicBezTo>
                <a:cubicBezTo>
                  <a:pt x="8663" y="35694"/>
                  <a:pt x="8663" y="35784"/>
                  <a:pt x="8663" y="35880"/>
                </a:cubicBezTo>
                <a:cubicBezTo>
                  <a:pt x="8760" y="36156"/>
                  <a:pt x="8849" y="36440"/>
                  <a:pt x="8760" y="36715"/>
                </a:cubicBezTo>
                <a:cubicBezTo>
                  <a:pt x="8760" y="36715"/>
                  <a:pt x="8760" y="36876"/>
                  <a:pt x="8839" y="36876"/>
                </a:cubicBezTo>
                <a:cubicBezTo>
                  <a:pt x="8865" y="36876"/>
                  <a:pt x="8900" y="36858"/>
                  <a:pt x="8946" y="36812"/>
                </a:cubicBezTo>
                <a:cubicBezTo>
                  <a:pt x="9004" y="36754"/>
                  <a:pt x="9044" y="36732"/>
                  <a:pt x="9071" y="36732"/>
                </a:cubicBezTo>
                <a:cubicBezTo>
                  <a:pt x="9132" y="36732"/>
                  <a:pt x="9132" y="36840"/>
                  <a:pt x="9132" y="36902"/>
                </a:cubicBezTo>
                <a:cubicBezTo>
                  <a:pt x="9132" y="37062"/>
                  <a:pt x="9061" y="37294"/>
                  <a:pt x="9278" y="37294"/>
                </a:cubicBezTo>
                <a:cubicBezTo>
                  <a:pt x="9313" y="37294"/>
                  <a:pt x="9356" y="37288"/>
                  <a:pt x="9408" y="37275"/>
                </a:cubicBezTo>
                <a:cubicBezTo>
                  <a:pt x="9505" y="37275"/>
                  <a:pt x="9505" y="37461"/>
                  <a:pt x="9505" y="37558"/>
                </a:cubicBezTo>
                <a:cubicBezTo>
                  <a:pt x="9319" y="38020"/>
                  <a:pt x="9408" y="38490"/>
                  <a:pt x="9595" y="38952"/>
                </a:cubicBezTo>
                <a:cubicBezTo>
                  <a:pt x="9692" y="39235"/>
                  <a:pt x="9692" y="39608"/>
                  <a:pt x="9692" y="39981"/>
                </a:cubicBezTo>
                <a:cubicBezTo>
                  <a:pt x="9781" y="40353"/>
                  <a:pt x="9781" y="40726"/>
                  <a:pt x="9781" y="41099"/>
                </a:cubicBezTo>
                <a:cubicBezTo>
                  <a:pt x="9781" y="41176"/>
                  <a:pt x="9852" y="41395"/>
                  <a:pt x="9638" y="41395"/>
                </a:cubicBezTo>
                <a:cubicBezTo>
                  <a:pt x="9602" y="41395"/>
                  <a:pt x="9558" y="41389"/>
                  <a:pt x="9505" y="41375"/>
                </a:cubicBezTo>
                <a:cubicBezTo>
                  <a:pt x="9495" y="41365"/>
                  <a:pt x="9485" y="41361"/>
                  <a:pt x="9475" y="41361"/>
                </a:cubicBezTo>
                <a:cubicBezTo>
                  <a:pt x="9389" y="41361"/>
                  <a:pt x="9309" y="41667"/>
                  <a:pt x="9222" y="41747"/>
                </a:cubicBezTo>
                <a:cubicBezTo>
                  <a:pt x="9128" y="41935"/>
                  <a:pt x="9034" y="42006"/>
                  <a:pt x="8940" y="42006"/>
                </a:cubicBezTo>
                <a:cubicBezTo>
                  <a:pt x="8848" y="42006"/>
                  <a:pt x="8755" y="41937"/>
                  <a:pt x="8663" y="41844"/>
                </a:cubicBezTo>
                <a:cubicBezTo>
                  <a:pt x="8585" y="41804"/>
                  <a:pt x="8524" y="41780"/>
                  <a:pt x="8479" y="41780"/>
                </a:cubicBezTo>
                <a:cubicBezTo>
                  <a:pt x="8417" y="41780"/>
                  <a:pt x="8387" y="41826"/>
                  <a:pt x="8387" y="41934"/>
                </a:cubicBezTo>
                <a:cubicBezTo>
                  <a:pt x="8290" y="42493"/>
                  <a:pt x="8290" y="43052"/>
                  <a:pt x="8201" y="43611"/>
                </a:cubicBezTo>
                <a:cubicBezTo>
                  <a:pt x="8201" y="43708"/>
                  <a:pt x="8201" y="43894"/>
                  <a:pt x="8014" y="43894"/>
                </a:cubicBezTo>
                <a:cubicBezTo>
                  <a:pt x="7917" y="43894"/>
                  <a:pt x="7917" y="43798"/>
                  <a:pt x="7828" y="43708"/>
                </a:cubicBezTo>
                <a:cubicBezTo>
                  <a:pt x="7731" y="43611"/>
                  <a:pt x="7828" y="43335"/>
                  <a:pt x="7545" y="43335"/>
                </a:cubicBezTo>
                <a:cubicBezTo>
                  <a:pt x="7358" y="43335"/>
                  <a:pt x="7358" y="43611"/>
                  <a:pt x="7358" y="43798"/>
                </a:cubicBezTo>
                <a:cubicBezTo>
                  <a:pt x="7269" y="43894"/>
                  <a:pt x="7269" y="43894"/>
                  <a:pt x="7269" y="43984"/>
                </a:cubicBezTo>
                <a:cubicBezTo>
                  <a:pt x="7082" y="43984"/>
                  <a:pt x="7172" y="43894"/>
                  <a:pt x="7082" y="43798"/>
                </a:cubicBezTo>
                <a:cubicBezTo>
                  <a:pt x="7003" y="43725"/>
                  <a:pt x="6929" y="43588"/>
                  <a:pt x="6752" y="43588"/>
                </a:cubicBezTo>
                <a:cubicBezTo>
                  <a:pt x="6711" y="43588"/>
                  <a:pt x="6665" y="43595"/>
                  <a:pt x="6613" y="43611"/>
                </a:cubicBezTo>
                <a:cubicBezTo>
                  <a:pt x="6493" y="43659"/>
                  <a:pt x="6398" y="43683"/>
                  <a:pt x="6324" y="43683"/>
                </a:cubicBezTo>
                <a:cubicBezTo>
                  <a:pt x="6113" y="43683"/>
                  <a:pt x="6079" y="43492"/>
                  <a:pt x="6150" y="43149"/>
                </a:cubicBezTo>
                <a:cubicBezTo>
                  <a:pt x="6150" y="42866"/>
                  <a:pt x="5964" y="42679"/>
                  <a:pt x="5778" y="42590"/>
                </a:cubicBezTo>
                <a:cubicBezTo>
                  <a:pt x="5748" y="42532"/>
                  <a:pt x="5709" y="42510"/>
                  <a:pt x="5667" y="42510"/>
                </a:cubicBezTo>
                <a:cubicBezTo>
                  <a:pt x="5574" y="42510"/>
                  <a:pt x="5467" y="42618"/>
                  <a:pt x="5405" y="42679"/>
                </a:cubicBezTo>
                <a:cubicBezTo>
                  <a:pt x="5288" y="42757"/>
                  <a:pt x="5187" y="42802"/>
                  <a:pt x="5096" y="42802"/>
                </a:cubicBezTo>
                <a:cubicBezTo>
                  <a:pt x="4967" y="42802"/>
                  <a:pt x="4858" y="42711"/>
                  <a:pt x="4749" y="42493"/>
                </a:cubicBezTo>
                <a:cubicBezTo>
                  <a:pt x="4659" y="42404"/>
                  <a:pt x="4563" y="42217"/>
                  <a:pt x="4563" y="42031"/>
                </a:cubicBezTo>
                <a:cubicBezTo>
                  <a:pt x="4473" y="41934"/>
                  <a:pt x="4473" y="41844"/>
                  <a:pt x="4376" y="41844"/>
                </a:cubicBezTo>
                <a:cubicBezTo>
                  <a:pt x="4190" y="41844"/>
                  <a:pt x="4287" y="41934"/>
                  <a:pt x="4190" y="42031"/>
                </a:cubicBezTo>
                <a:cubicBezTo>
                  <a:pt x="4100" y="42217"/>
                  <a:pt x="4003" y="42307"/>
                  <a:pt x="4003" y="42404"/>
                </a:cubicBezTo>
                <a:cubicBezTo>
                  <a:pt x="3914" y="42493"/>
                  <a:pt x="3914" y="42590"/>
                  <a:pt x="3914" y="42590"/>
                </a:cubicBezTo>
                <a:cubicBezTo>
                  <a:pt x="4100" y="43149"/>
                  <a:pt x="4190" y="43798"/>
                  <a:pt x="4287" y="44357"/>
                </a:cubicBezTo>
                <a:lnTo>
                  <a:pt x="4190" y="44357"/>
                </a:lnTo>
                <a:cubicBezTo>
                  <a:pt x="4003" y="44543"/>
                  <a:pt x="3631" y="45013"/>
                  <a:pt x="4190" y="45102"/>
                </a:cubicBezTo>
                <a:cubicBezTo>
                  <a:pt x="4287" y="45102"/>
                  <a:pt x="4376" y="45102"/>
                  <a:pt x="4376" y="45013"/>
                </a:cubicBezTo>
                <a:lnTo>
                  <a:pt x="4376" y="45102"/>
                </a:lnTo>
                <a:cubicBezTo>
                  <a:pt x="4473" y="45572"/>
                  <a:pt x="4473" y="46034"/>
                  <a:pt x="4473" y="46504"/>
                </a:cubicBezTo>
                <a:cubicBezTo>
                  <a:pt x="4473" y="46567"/>
                  <a:pt x="4425" y="46634"/>
                  <a:pt x="4365" y="46634"/>
                </a:cubicBezTo>
                <a:cubicBezTo>
                  <a:pt x="4340" y="46634"/>
                  <a:pt x="4313" y="46622"/>
                  <a:pt x="4287" y="46593"/>
                </a:cubicBezTo>
                <a:cubicBezTo>
                  <a:pt x="4160" y="46510"/>
                  <a:pt x="4072" y="46464"/>
                  <a:pt x="4005" y="46464"/>
                </a:cubicBezTo>
                <a:cubicBezTo>
                  <a:pt x="3922" y="46464"/>
                  <a:pt x="3871" y="46534"/>
                  <a:pt x="3817" y="46690"/>
                </a:cubicBezTo>
                <a:cubicBezTo>
                  <a:pt x="3817" y="46780"/>
                  <a:pt x="3728" y="46780"/>
                  <a:pt x="3728" y="46780"/>
                </a:cubicBezTo>
                <a:cubicBezTo>
                  <a:pt x="3355" y="46780"/>
                  <a:pt x="3444" y="47249"/>
                  <a:pt x="3169" y="47436"/>
                </a:cubicBezTo>
                <a:cubicBezTo>
                  <a:pt x="3072" y="47525"/>
                  <a:pt x="3169" y="47622"/>
                  <a:pt x="3169" y="47622"/>
                </a:cubicBezTo>
                <a:cubicBezTo>
                  <a:pt x="3444" y="47995"/>
                  <a:pt x="3169" y="48181"/>
                  <a:pt x="2982" y="48457"/>
                </a:cubicBezTo>
                <a:cubicBezTo>
                  <a:pt x="2982" y="48554"/>
                  <a:pt x="2885" y="48554"/>
                  <a:pt x="2885" y="48643"/>
                </a:cubicBezTo>
                <a:cubicBezTo>
                  <a:pt x="2982" y="49016"/>
                  <a:pt x="2982" y="49486"/>
                  <a:pt x="3169" y="49762"/>
                </a:cubicBezTo>
                <a:cubicBezTo>
                  <a:pt x="3444" y="50231"/>
                  <a:pt x="3631" y="50321"/>
                  <a:pt x="3631" y="50880"/>
                </a:cubicBezTo>
                <a:cubicBezTo>
                  <a:pt x="3631" y="51033"/>
                  <a:pt x="3631" y="51186"/>
                  <a:pt x="3788" y="51186"/>
                </a:cubicBezTo>
                <a:cubicBezTo>
                  <a:pt x="3822" y="51186"/>
                  <a:pt x="3864" y="51179"/>
                  <a:pt x="3914" y="51163"/>
                </a:cubicBezTo>
                <a:cubicBezTo>
                  <a:pt x="4100" y="51163"/>
                  <a:pt x="4190" y="51252"/>
                  <a:pt x="4190" y="51439"/>
                </a:cubicBezTo>
                <a:cubicBezTo>
                  <a:pt x="4376" y="52557"/>
                  <a:pt x="4563" y="53675"/>
                  <a:pt x="4846" y="54794"/>
                </a:cubicBezTo>
                <a:cubicBezTo>
                  <a:pt x="4846" y="55077"/>
                  <a:pt x="4749" y="55353"/>
                  <a:pt x="4846" y="55539"/>
                </a:cubicBezTo>
                <a:cubicBezTo>
                  <a:pt x="5219" y="56381"/>
                  <a:pt x="5122" y="57216"/>
                  <a:pt x="5122" y="58059"/>
                </a:cubicBezTo>
                <a:cubicBezTo>
                  <a:pt x="5032" y="58894"/>
                  <a:pt x="5308" y="59639"/>
                  <a:pt x="5308" y="60482"/>
                </a:cubicBezTo>
                <a:cubicBezTo>
                  <a:pt x="5308" y="60668"/>
                  <a:pt x="5219" y="61041"/>
                  <a:pt x="5591" y="61041"/>
                </a:cubicBezTo>
                <a:cubicBezTo>
                  <a:pt x="5681" y="61041"/>
                  <a:pt x="5681" y="61130"/>
                  <a:pt x="5681" y="61227"/>
                </a:cubicBezTo>
                <a:lnTo>
                  <a:pt x="5681" y="62621"/>
                </a:lnTo>
                <a:lnTo>
                  <a:pt x="5681" y="62718"/>
                </a:lnTo>
                <a:lnTo>
                  <a:pt x="5681" y="63180"/>
                </a:lnTo>
                <a:cubicBezTo>
                  <a:pt x="5681" y="63367"/>
                  <a:pt x="5591" y="63553"/>
                  <a:pt x="5494" y="63739"/>
                </a:cubicBezTo>
                <a:cubicBezTo>
                  <a:pt x="5405" y="64299"/>
                  <a:pt x="5681" y="64955"/>
                  <a:pt x="5681" y="65603"/>
                </a:cubicBezTo>
                <a:cubicBezTo>
                  <a:pt x="5681" y="65700"/>
                  <a:pt x="5778" y="65790"/>
                  <a:pt x="5867" y="65790"/>
                </a:cubicBezTo>
                <a:cubicBezTo>
                  <a:pt x="5964" y="65886"/>
                  <a:pt x="6054" y="66073"/>
                  <a:pt x="5964" y="66162"/>
                </a:cubicBezTo>
                <a:cubicBezTo>
                  <a:pt x="5867" y="66721"/>
                  <a:pt x="6054" y="67377"/>
                  <a:pt x="5867" y="67937"/>
                </a:cubicBezTo>
                <a:cubicBezTo>
                  <a:pt x="5867" y="67937"/>
                  <a:pt x="5867" y="67894"/>
                  <a:pt x="5841" y="67894"/>
                </a:cubicBezTo>
                <a:cubicBezTo>
                  <a:pt x="5827" y="67894"/>
                  <a:pt x="5808" y="67904"/>
                  <a:pt x="5778" y="67937"/>
                </a:cubicBezTo>
                <a:lnTo>
                  <a:pt x="5778" y="68123"/>
                </a:lnTo>
                <a:cubicBezTo>
                  <a:pt x="5681" y="68309"/>
                  <a:pt x="5778" y="68496"/>
                  <a:pt x="5778" y="68682"/>
                </a:cubicBezTo>
                <a:cubicBezTo>
                  <a:pt x="5867" y="69890"/>
                  <a:pt x="5867" y="71008"/>
                  <a:pt x="5867" y="72126"/>
                </a:cubicBezTo>
                <a:cubicBezTo>
                  <a:pt x="5867" y="72313"/>
                  <a:pt x="5867" y="72499"/>
                  <a:pt x="5964" y="72596"/>
                </a:cubicBezTo>
                <a:lnTo>
                  <a:pt x="5867" y="72685"/>
                </a:lnTo>
                <a:lnTo>
                  <a:pt x="5964" y="72685"/>
                </a:lnTo>
                <a:lnTo>
                  <a:pt x="5964" y="72969"/>
                </a:lnTo>
                <a:cubicBezTo>
                  <a:pt x="6150" y="73341"/>
                  <a:pt x="6054" y="73714"/>
                  <a:pt x="6054" y="74087"/>
                </a:cubicBezTo>
                <a:cubicBezTo>
                  <a:pt x="6054" y="74087"/>
                  <a:pt x="6017" y="74123"/>
                  <a:pt x="6014" y="74175"/>
                </a:cubicBezTo>
                <a:lnTo>
                  <a:pt x="6014" y="74175"/>
                </a:lnTo>
                <a:cubicBezTo>
                  <a:pt x="5964" y="74024"/>
                  <a:pt x="5964" y="73883"/>
                  <a:pt x="5964" y="73804"/>
                </a:cubicBezTo>
                <a:lnTo>
                  <a:pt x="6054" y="73804"/>
                </a:lnTo>
                <a:cubicBezTo>
                  <a:pt x="6054" y="73804"/>
                  <a:pt x="5964" y="73804"/>
                  <a:pt x="5964" y="73714"/>
                </a:cubicBezTo>
                <a:cubicBezTo>
                  <a:pt x="5867" y="73617"/>
                  <a:pt x="5867" y="73431"/>
                  <a:pt x="5867" y="73244"/>
                </a:cubicBezTo>
                <a:cubicBezTo>
                  <a:pt x="5867" y="73155"/>
                  <a:pt x="5867" y="73058"/>
                  <a:pt x="5778" y="73058"/>
                </a:cubicBezTo>
                <a:cubicBezTo>
                  <a:pt x="5591" y="73058"/>
                  <a:pt x="5681" y="73244"/>
                  <a:pt x="5681" y="73341"/>
                </a:cubicBezTo>
                <a:lnTo>
                  <a:pt x="5681" y="73431"/>
                </a:lnTo>
                <a:lnTo>
                  <a:pt x="5591" y="73431"/>
                </a:lnTo>
                <a:lnTo>
                  <a:pt x="5591" y="73341"/>
                </a:lnTo>
                <a:lnTo>
                  <a:pt x="5494" y="73341"/>
                </a:lnTo>
                <a:lnTo>
                  <a:pt x="5494" y="72969"/>
                </a:lnTo>
                <a:lnTo>
                  <a:pt x="5494" y="72782"/>
                </a:lnTo>
                <a:cubicBezTo>
                  <a:pt x="5494" y="72685"/>
                  <a:pt x="5494" y="72596"/>
                  <a:pt x="5405" y="72499"/>
                </a:cubicBezTo>
                <a:cubicBezTo>
                  <a:pt x="5494" y="72313"/>
                  <a:pt x="5494" y="72037"/>
                  <a:pt x="5405" y="72037"/>
                </a:cubicBezTo>
                <a:cubicBezTo>
                  <a:pt x="5405" y="71940"/>
                  <a:pt x="5494" y="71940"/>
                  <a:pt x="5494" y="71940"/>
                </a:cubicBezTo>
                <a:cubicBezTo>
                  <a:pt x="5494" y="71850"/>
                  <a:pt x="5308" y="71940"/>
                  <a:pt x="5405" y="71753"/>
                </a:cubicBezTo>
                <a:lnTo>
                  <a:pt x="5405" y="71753"/>
                </a:lnTo>
                <a:cubicBezTo>
                  <a:pt x="5405" y="71754"/>
                  <a:pt x="5445" y="71797"/>
                  <a:pt x="5471" y="71797"/>
                </a:cubicBezTo>
                <a:cubicBezTo>
                  <a:pt x="5485" y="71797"/>
                  <a:pt x="5494" y="71786"/>
                  <a:pt x="5494" y="71753"/>
                </a:cubicBezTo>
                <a:cubicBezTo>
                  <a:pt x="5405" y="71753"/>
                  <a:pt x="5405" y="71664"/>
                  <a:pt x="5494" y="71567"/>
                </a:cubicBezTo>
                <a:cubicBezTo>
                  <a:pt x="5308" y="71567"/>
                  <a:pt x="5405" y="71478"/>
                  <a:pt x="5219" y="71478"/>
                </a:cubicBezTo>
                <a:cubicBezTo>
                  <a:pt x="5305" y="71744"/>
                  <a:pt x="5051" y="72017"/>
                  <a:pt x="5281" y="72116"/>
                </a:cubicBezTo>
                <a:lnTo>
                  <a:pt x="5281" y="72116"/>
                </a:lnTo>
                <a:cubicBezTo>
                  <a:pt x="5271" y="72113"/>
                  <a:pt x="5262" y="72112"/>
                  <a:pt x="5254" y="72112"/>
                </a:cubicBezTo>
                <a:cubicBezTo>
                  <a:pt x="5140" y="72112"/>
                  <a:pt x="5132" y="72329"/>
                  <a:pt x="5189" y="72329"/>
                </a:cubicBezTo>
                <a:cubicBezTo>
                  <a:pt x="5197" y="72329"/>
                  <a:pt x="5207" y="72324"/>
                  <a:pt x="5219" y="72313"/>
                </a:cubicBezTo>
                <a:cubicBezTo>
                  <a:pt x="5219" y="72313"/>
                  <a:pt x="5275" y="72195"/>
                  <a:pt x="5298" y="72195"/>
                </a:cubicBezTo>
                <a:cubicBezTo>
                  <a:pt x="5304" y="72195"/>
                  <a:pt x="5308" y="72203"/>
                  <a:pt x="5308" y="72223"/>
                </a:cubicBezTo>
                <a:lnTo>
                  <a:pt x="5308" y="72313"/>
                </a:lnTo>
                <a:lnTo>
                  <a:pt x="5308" y="72410"/>
                </a:lnTo>
                <a:cubicBezTo>
                  <a:pt x="5219" y="72499"/>
                  <a:pt x="5219" y="72685"/>
                  <a:pt x="5219" y="72872"/>
                </a:cubicBezTo>
                <a:cubicBezTo>
                  <a:pt x="5219" y="72782"/>
                  <a:pt x="5219" y="72782"/>
                  <a:pt x="5308" y="72782"/>
                </a:cubicBezTo>
                <a:lnTo>
                  <a:pt x="5308" y="72872"/>
                </a:lnTo>
                <a:lnTo>
                  <a:pt x="5219" y="72872"/>
                </a:lnTo>
                <a:cubicBezTo>
                  <a:pt x="5219" y="72955"/>
                  <a:pt x="5080" y="73173"/>
                  <a:pt x="5099" y="73173"/>
                </a:cubicBezTo>
                <a:cubicBezTo>
                  <a:pt x="5102" y="73173"/>
                  <a:pt x="5110" y="73167"/>
                  <a:pt x="5122" y="73155"/>
                </a:cubicBezTo>
                <a:cubicBezTo>
                  <a:pt x="5122" y="73058"/>
                  <a:pt x="5308" y="73058"/>
                  <a:pt x="5308" y="73058"/>
                </a:cubicBezTo>
                <a:cubicBezTo>
                  <a:pt x="5219" y="73058"/>
                  <a:pt x="5219" y="72969"/>
                  <a:pt x="5308" y="72969"/>
                </a:cubicBezTo>
                <a:lnTo>
                  <a:pt x="5308" y="73431"/>
                </a:lnTo>
                <a:cubicBezTo>
                  <a:pt x="5219" y="73431"/>
                  <a:pt x="5219" y="73341"/>
                  <a:pt x="5219" y="73341"/>
                </a:cubicBezTo>
                <a:lnTo>
                  <a:pt x="5219" y="73341"/>
                </a:lnTo>
                <a:cubicBezTo>
                  <a:pt x="5122" y="73431"/>
                  <a:pt x="5219" y="73528"/>
                  <a:pt x="5308" y="73528"/>
                </a:cubicBezTo>
                <a:lnTo>
                  <a:pt x="5308" y="73714"/>
                </a:lnTo>
                <a:lnTo>
                  <a:pt x="5122" y="73714"/>
                </a:lnTo>
                <a:cubicBezTo>
                  <a:pt x="5219" y="73804"/>
                  <a:pt x="5032" y="73901"/>
                  <a:pt x="5122" y="73901"/>
                </a:cubicBezTo>
                <a:lnTo>
                  <a:pt x="5308" y="73901"/>
                </a:lnTo>
                <a:lnTo>
                  <a:pt x="5308" y="73990"/>
                </a:lnTo>
                <a:cubicBezTo>
                  <a:pt x="5219" y="73990"/>
                  <a:pt x="5219" y="74087"/>
                  <a:pt x="5308" y="74087"/>
                </a:cubicBezTo>
                <a:lnTo>
                  <a:pt x="5308" y="74176"/>
                </a:lnTo>
                <a:lnTo>
                  <a:pt x="5308" y="74460"/>
                </a:lnTo>
                <a:cubicBezTo>
                  <a:pt x="5405" y="74922"/>
                  <a:pt x="5405" y="75481"/>
                  <a:pt x="5308" y="75951"/>
                </a:cubicBezTo>
                <a:cubicBezTo>
                  <a:pt x="5308" y="75902"/>
                  <a:pt x="5286" y="75878"/>
                  <a:pt x="5263" y="75878"/>
                </a:cubicBezTo>
                <a:cubicBezTo>
                  <a:pt x="5241" y="75878"/>
                  <a:pt x="5219" y="75902"/>
                  <a:pt x="5219" y="75951"/>
                </a:cubicBezTo>
                <a:cubicBezTo>
                  <a:pt x="5122" y="76040"/>
                  <a:pt x="5219" y="76040"/>
                  <a:pt x="5308" y="76040"/>
                </a:cubicBezTo>
                <a:lnTo>
                  <a:pt x="5219" y="76040"/>
                </a:lnTo>
                <a:cubicBezTo>
                  <a:pt x="5219" y="76226"/>
                  <a:pt x="5308" y="76137"/>
                  <a:pt x="5308" y="76226"/>
                </a:cubicBezTo>
                <a:lnTo>
                  <a:pt x="5308" y="76323"/>
                </a:lnTo>
                <a:lnTo>
                  <a:pt x="5219" y="76323"/>
                </a:lnTo>
                <a:lnTo>
                  <a:pt x="5219" y="77158"/>
                </a:lnTo>
                <a:cubicBezTo>
                  <a:pt x="5219" y="77158"/>
                  <a:pt x="5219" y="77255"/>
                  <a:pt x="5308" y="77255"/>
                </a:cubicBezTo>
                <a:lnTo>
                  <a:pt x="5308" y="77345"/>
                </a:lnTo>
                <a:lnTo>
                  <a:pt x="5219" y="77345"/>
                </a:lnTo>
                <a:lnTo>
                  <a:pt x="5219" y="77531"/>
                </a:lnTo>
                <a:lnTo>
                  <a:pt x="5219" y="77628"/>
                </a:lnTo>
                <a:lnTo>
                  <a:pt x="5219" y="77717"/>
                </a:lnTo>
                <a:lnTo>
                  <a:pt x="5219" y="77904"/>
                </a:lnTo>
                <a:lnTo>
                  <a:pt x="5219" y="78187"/>
                </a:lnTo>
                <a:lnTo>
                  <a:pt x="5219" y="78277"/>
                </a:lnTo>
                <a:cubicBezTo>
                  <a:pt x="5219" y="78277"/>
                  <a:pt x="5122" y="78373"/>
                  <a:pt x="5219" y="78463"/>
                </a:cubicBezTo>
                <a:lnTo>
                  <a:pt x="5219" y="78649"/>
                </a:lnTo>
                <a:lnTo>
                  <a:pt x="5219" y="78746"/>
                </a:lnTo>
                <a:lnTo>
                  <a:pt x="5219" y="78836"/>
                </a:lnTo>
                <a:lnTo>
                  <a:pt x="5219" y="79208"/>
                </a:lnTo>
                <a:lnTo>
                  <a:pt x="5219" y="79305"/>
                </a:lnTo>
                <a:lnTo>
                  <a:pt x="5308" y="79305"/>
                </a:lnTo>
                <a:lnTo>
                  <a:pt x="5308" y="79581"/>
                </a:lnTo>
                <a:lnTo>
                  <a:pt x="5308" y="80051"/>
                </a:lnTo>
                <a:cubicBezTo>
                  <a:pt x="5308" y="79954"/>
                  <a:pt x="5219" y="79954"/>
                  <a:pt x="5219" y="79864"/>
                </a:cubicBezTo>
                <a:cubicBezTo>
                  <a:pt x="5219" y="80051"/>
                  <a:pt x="5122" y="79954"/>
                  <a:pt x="5122" y="80051"/>
                </a:cubicBezTo>
                <a:cubicBezTo>
                  <a:pt x="5219" y="80051"/>
                  <a:pt x="5219" y="80140"/>
                  <a:pt x="5308" y="80140"/>
                </a:cubicBezTo>
                <a:lnTo>
                  <a:pt x="5308" y="80886"/>
                </a:lnTo>
                <a:cubicBezTo>
                  <a:pt x="5308" y="81169"/>
                  <a:pt x="5219" y="81445"/>
                  <a:pt x="5219" y="81728"/>
                </a:cubicBezTo>
                <a:lnTo>
                  <a:pt x="5219" y="81915"/>
                </a:lnTo>
                <a:cubicBezTo>
                  <a:pt x="5122" y="81818"/>
                  <a:pt x="5219" y="81818"/>
                  <a:pt x="5219" y="81728"/>
                </a:cubicBezTo>
                <a:lnTo>
                  <a:pt x="5219" y="81728"/>
                </a:lnTo>
                <a:cubicBezTo>
                  <a:pt x="5195" y="81774"/>
                  <a:pt x="5171" y="81792"/>
                  <a:pt x="5149" y="81792"/>
                </a:cubicBezTo>
                <a:cubicBezTo>
                  <a:pt x="5083" y="81792"/>
                  <a:pt x="5032" y="81631"/>
                  <a:pt x="5032" y="81631"/>
                </a:cubicBezTo>
                <a:cubicBezTo>
                  <a:pt x="4935" y="81915"/>
                  <a:pt x="5032" y="82004"/>
                  <a:pt x="4935" y="82287"/>
                </a:cubicBezTo>
                <a:cubicBezTo>
                  <a:pt x="4935" y="82332"/>
                  <a:pt x="4982" y="82332"/>
                  <a:pt x="5029" y="82332"/>
                </a:cubicBezTo>
                <a:cubicBezTo>
                  <a:pt x="5075" y="82332"/>
                  <a:pt x="5122" y="82332"/>
                  <a:pt x="5122" y="82377"/>
                </a:cubicBezTo>
                <a:cubicBezTo>
                  <a:pt x="4935" y="82474"/>
                  <a:pt x="5032" y="82660"/>
                  <a:pt x="5122" y="82660"/>
                </a:cubicBezTo>
                <a:cubicBezTo>
                  <a:pt x="5032" y="82846"/>
                  <a:pt x="5219" y="83033"/>
                  <a:pt x="4935" y="83033"/>
                </a:cubicBezTo>
                <a:cubicBezTo>
                  <a:pt x="5032" y="83122"/>
                  <a:pt x="4846" y="83219"/>
                  <a:pt x="4935" y="83219"/>
                </a:cubicBezTo>
                <a:cubicBezTo>
                  <a:pt x="4935" y="83172"/>
                  <a:pt x="4942" y="83154"/>
                  <a:pt x="4951" y="83154"/>
                </a:cubicBezTo>
                <a:cubicBezTo>
                  <a:pt x="4978" y="83154"/>
                  <a:pt x="5032" y="83309"/>
                  <a:pt x="5032" y="83309"/>
                </a:cubicBezTo>
                <a:cubicBezTo>
                  <a:pt x="5032" y="83309"/>
                  <a:pt x="5122" y="83309"/>
                  <a:pt x="5122" y="83219"/>
                </a:cubicBezTo>
                <a:lnTo>
                  <a:pt x="5122" y="83406"/>
                </a:lnTo>
                <a:cubicBezTo>
                  <a:pt x="5032" y="83495"/>
                  <a:pt x="4935" y="83495"/>
                  <a:pt x="4846" y="83592"/>
                </a:cubicBezTo>
                <a:cubicBezTo>
                  <a:pt x="4846" y="83685"/>
                  <a:pt x="4915" y="83685"/>
                  <a:pt x="4973" y="83685"/>
                </a:cubicBezTo>
                <a:cubicBezTo>
                  <a:pt x="5030" y="83685"/>
                  <a:pt x="5077" y="83685"/>
                  <a:pt x="5032" y="83778"/>
                </a:cubicBezTo>
                <a:lnTo>
                  <a:pt x="5032" y="84151"/>
                </a:lnTo>
                <a:cubicBezTo>
                  <a:pt x="4659" y="84986"/>
                  <a:pt x="4846" y="85828"/>
                  <a:pt x="4659" y="86663"/>
                </a:cubicBezTo>
                <a:cubicBezTo>
                  <a:pt x="4659" y="86477"/>
                  <a:pt x="4749" y="86201"/>
                  <a:pt x="4659" y="86015"/>
                </a:cubicBezTo>
                <a:cubicBezTo>
                  <a:pt x="4563" y="86104"/>
                  <a:pt x="4563" y="86201"/>
                  <a:pt x="4473" y="86291"/>
                </a:cubicBezTo>
                <a:cubicBezTo>
                  <a:pt x="4659" y="86291"/>
                  <a:pt x="4473" y="86387"/>
                  <a:pt x="4473" y="86387"/>
                </a:cubicBezTo>
                <a:cubicBezTo>
                  <a:pt x="4563" y="86387"/>
                  <a:pt x="4659" y="86477"/>
                  <a:pt x="4659" y="86574"/>
                </a:cubicBezTo>
                <a:cubicBezTo>
                  <a:pt x="4563" y="86663"/>
                  <a:pt x="4473" y="86663"/>
                  <a:pt x="4473" y="86663"/>
                </a:cubicBezTo>
                <a:cubicBezTo>
                  <a:pt x="4749" y="86663"/>
                  <a:pt x="4563" y="86946"/>
                  <a:pt x="4659" y="87036"/>
                </a:cubicBezTo>
                <a:lnTo>
                  <a:pt x="4659" y="87036"/>
                </a:lnTo>
                <a:cubicBezTo>
                  <a:pt x="4657" y="87215"/>
                  <a:pt x="4645" y="87451"/>
                  <a:pt x="4563" y="87692"/>
                </a:cubicBezTo>
                <a:lnTo>
                  <a:pt x="4563" y="87782"/>
                </a:lnTo>
                <a:cubicBezTo>
                  <a:pt x="4563" y="88713"/>
                  <a:pt x="4659" y="89742"/>
                  <a:pt x="4563" y="90764"/>
                </a:cubicBezTo>
                <a:cubicBezTo>
                  <a:pt x="4473" y="91136"/>
                  <a:pt x="4563" y="91606"/>
                  <a:pt x="4563" y="92068"/>
                </a:cubicBezTo>
                <a:cubicBezTo>
                  <a:pt x="4563" y="92068"/>
                  <a:pt x="4473" y="92068"/>
                  <a:pt x="4473" y="91979"/>
                </a:cubicBezTo>
                <a:lnTo>
                  <a:pt x="4473" y="91979"/>
                </a:lnTo>
                <a:cubicBezTo>
                  <a:pt x="4376" y="92165"/>
                  <a:pt x="4659" y="92254"/>
                  <a:pt x="4473" y="92254"/>
                </a:cubicBezTo>
                <a:cubicBezTo>
                  <a:pt x="4376" y="92165"/>
                  <a:pt x="4473" y="91979"/>
                  <a:pt x="4287" y="91882"/>
                </a:cubicBezTo>
                <a:lnTo>
                  <a:pt x="4473" y="91882"/>
                </a:lnTo>
                <a:cubicBezTo>
                  <a:pt x="4376" y="90860"/>
                  <a:pt x="4287" y="89742"/>
                  <a:pt x="4287" y="88997"/>
                </a:cubicBezTo>
                <a:cubicBezTo>
                  <a:pt x="4239" y="88997"/>
                  <a:pt x="4194" y="89018"/>
                  <a:pt x="4159" y="89018"/>
                </a:cubicBezTo>
                <a:cubicBezTo>
                  <a:pt x="4124" y="89018"/>
                  <a:pt x="4100" y="88995"/>
                  <a:pt x="4100" y="88900"/>
                </a:cubicBezTo>
                <a:cubicBezTo>
                  <a:pt x="4190" y="88900"/>
                  <a:pt x="4190" y="88997"/>
                  <a:pt x="4287" y="88997"/>
                </a:cubicBezTo>
                <a:cubicBezTo>
                  <a:pt x="4376" y="88810"/>
                  <a:pt x="4100" y="88810"/>
                  <a:pt x="4190" y="88713"/>
                </a:cubicBezTo>
                <a:cubicBezTo>
                  <a:pt x="4100" y="88713"/>
                  <a:pt x="4003" y="88713"/>
                  <a:pt x="4003" y="88527"/>
                </a:cubicBezTo>
                <a:cubicBezTo>
                  <a:pt x="4190" y="88527"/>
                  <a:pt x="4100" y="88527"/>
                  <a:pt x="4287" y="88624"/>
                </a:cubicBezTo>
                <a:cubicBezTo>
                  <a:pt x="4287" y="88251"/>
                  <a:pt x="4190" y="87692"/>
                  <a:pt x="4190" y="87319"/>
                </a:cubicBezTo>
                <a:cubicBezTo>
                  <a:pt x="4100" y="87319"/>
                  <a:pt x="3914" y="87319"/>
                  <a:pt x="3914" y="87222"/>
                </a:cubicBezTo>
                <a:cubicBezTo>
                  <a:pt x="4100" y="87222"/>
                  <a:pt x="3817" y="87036"/>
                  <a:pt x="4003" y="87036"/>
                </a:cubicBezTo>
                <a:cubicBezTo>
                  <a:pt x="4003" y="87036"/>
                  <a:pt x="4003" y="87222"/>
                  <a:pt x="4100" y="87222"/>
                </a:cubicBezTo>
                <a:cubicBezTo>
                  <a:pt x="4183" y="87140"/>
                  <a:pt x="4271" y="86661"/>
                  <a:pt x="4140" y="86654"/>
                </a:cubicBezTo>
                <a:lnTo>
                  <a:pt x="4140" y="86654"/>
                </a:lnTo>
                <a:cubicBezTo>
                  <a:pt x="4139" y="86691"/>
                  <a:pt x="4100" y="86791"/>
                  <a:pt x="4100" y="86850"/>
                </a:cubicBezTo>
                <a:cubicBezTo>
                  <a:pt x="4100" y="86850"/>
                  <a:pt x="3979" y="86971"/>
                  <a:pt x="3932" y="86971"/>
                </a:cubicBezTo>
                <a:cubicBezTo>
                  <a:pt x="3921" y="86971"/>
                  <a:pt x="3914" y="86964"/>
                  <a:pt x="3914" y="86947"/>
                </a:cubicBezTo>
                <a:cubicBezTo>
                  <a:pt x="3914" y="86850"/>
                  <a:pt x="4100" y="86760"/>
                  <a:pt x="4003" y="86663"/>
                </a:cubicBezTo>
                <a:cubicBezTo>
                  <a:pt x="3977" y="86637"/>
                  <a:pt x="3959" y="86626"/>
                  <a:pt x="3944" y="86626"/>
                </a:cubicBezTo>
                <a:cubicBezTo>
                  <a:pt x="3906" y="86626"/>
                  <a:pt x="3886" y="86691"/>
                  <a:pt x="3817" y="86760"/>
                </a:cubicBezTo>
                <a:cubicBezTo>
                  <a:pt x="3817" y="86574"/>
                  <a:pt x="3914" y="86477"/>
                  <a:pt x="3914" y="86291"/>
                </a:cubicBezTo>
                <a:cubicBezTo>
                  <a:pt x="4003" y="86387"/>
                  <a:pt x="3914" y="86477"/>
                  <a:pt x="4003" y="86574"/>
                </a:cubicBezTo>
                <a:cubicBezTo>
                  <a:pt x="4100" y="86387"/>
                  <a:pt x="4190" y="86201"/>
                  <a:pt x="4003" y="86104"/>
                </a:cubicBezTo>
                <a:cubicBezTo>
                  <a:pt x="4003" y="86173"/>
                  <a:pt x="4003" y="86238"/>
                  <a:pt x="3972" y="86238"/>
                </a:cubicBezTo>
                <a:cubicBezTo>
                  <a:pt x="3958" y="86238"/>
                  <a:pt x="3940" y="86227"/>
                  <a:pt x="3914" y="86201"/>
                </a:cubicBezTo>
                <a:cubicBezTo>
                  <a:pt x="3728" y="86104"/>
                  <a:pt x="3914" y="85828"/>
                  <a:pt x="3817" y="85828"/>
                </a:cubicBezTo>
                <a:cubicBezTo>
                  <a:pt x="3631" y="85918"/>
                  <a:pt x="3817" y="86015"/>
                  <a:pt x="3728" y="86104"/>
                </a:cubicBezTo>
                <a:cubicBezTo>
                  <a:pt x="3663" y="86104"/>
                  <a:pt x="3641" y="86064"/>
                  <a:pt x="3608" y="86064"/>
                </a:cubicBezTo>
                <a:cubicBezTo>
                  <a:pt x="3591" y="86064"/>
                  <a:pt x="3571" y="86074"/>
                  <a:pt x="3541" y="86104"/>
                </a:cubicBezTo>
                <a:cubicBezTo>
                  <a:pt x="3541" y="86173"/>
                  <a:pt x="3567" y="86191"/>
                  <a:pt x="3599" y="86191"/>
                </a:cubicBezTo>
                <a:cubicBezTo>
                  <a:pt x="3634" y="86191"/>
                  <a:pt x="3675" y="86171"/>
                  <a:pt x="3702" y="86171"/>
                </a:cubicBezTo>
                <a:cubicBezTo>
                  <a:pt x="3717" y="86171"/>
                  <a:pt x="3728" y="86178"/>
                  <a:pt x="3728" y="86201"/>
                </a:cubicBezTo>
                <a:cubicBezTo>
                  <a:pt x="3728" y="86291"/>
                  <a:pt x="3817" y="86291"/>
                  <a:pt x="3728" y="86387"/>
                </a:cubicBezTo>
                <a:cubicBezTo>
                  <a:pt x="3631" y="86850"/>
                  <a:pt x="3728" y="87319"/>
                  <a:pt x="3817" y="87782"/>
                </a:cubicBezTo>
                <a:lnTo>
                  <a:pt x="3631" y="87782"/>
                </a:lnTo>
                <a:cubicBezTo>
                  <a:pt x="3631" y="87878"/>
                  <a:pt x="3728" y="87878"/>
                  <a:pt x="3817" y="87968"/>
                </a:cubicBezTo>
                <a:lnTo>
                  <a:pt x="3817" y="88065"/>
                </a:lnTo>
                <a:lnTo>
                  <a:pt x="3631" y="88065"/>
                </a:lnTo>
                <a:cubicBezTo>
                  <a:pt x="3728" y="88251"/>
                  <a:pt x="3817" y="88624"/>
                  <a:pt x="3728" y="88810"/>
                </a:cubicBezTo>
                <a:cubicBezTo>
                  <a:pt x="3772" y="88762"/>
                  <a:pt x="3819" y="88738"/>
                  <a:pt x="3854" y="88738"/>
                </a:cubicBezTo>
                <a:cubicBezTo>
                  <a:pt x="3890" y="88738"/>
                  <a:pt x="3914" y="88762"/>
                  <a:pt x="3914" y="88810"/>
                </a:cubicBezTo>
                <a:cubicBezTo>
                  <a:pt x="3817" y="89086"/>
                  <a:pt x="3728" y="89086"/>
                  <a:pt x="3541" y="89273"/>
                </a:cubicBezTo>
                <a:cubicBezTo>
                  <a:pt x="3541" y="89287"/>
                  <a:pt x="3543" y="89293"/>
                  <a:pt x="3547" y="89293"/>
                </a:cubicBezTo>
                <a:cubicBezTo>
                  <a:pt x="3562" y="89293"/>
                  <a:pt x="3604" y="89207"/>
                  <a:pt x="3655" y="89207"/>
                </a:cubicBezTo>
                <a:cubicBezTo>
                  <a:pt x="3678" y="89207"/>
                  <a:pt x="3703" y="89224"/>
                  <a:pt x="3728" y="89273"/>
                </a:cubicBezTo>
                <a:cubicBezTo>
                  <a:pt x="3541" y="89273"/>
                  <a:pt x="3631" y="89459"/>
                  <a:pt x="3444" y="89556"/>
                </a:cubicBezTo>
                <a:cubicBezTo>
                  <a:pt x="3728" y="89645"/>
                  <a:pt x="3444" y="89742"/>
                  <a:pt x="3355" y="89832"/>
                </a:cubicBezTo>
                <a:cubicBezTo>
                  <a:pt x="3446" y="89832"/>
                  <a:pt x="3493" y="89810"/>
                  <a:pt x="3527" y="89810"/>
                </a:cubicBezTo>
                <a:cubicBezTo>
                  <a:pt x="3563" y="89810"/>
                  <a:pt x="3585" y="89833"/>
                  <a:pt x="3631" y="89929"/>
                </a:cubicBezTo>
                <a:cubicBezTo>
                  <a:pt x="3631" y="90018"/>
                  <a:pt x="3541" y="90018"/>
                  <a:pt x="3355" y="90018"/>
                </a:cubicBezTo>
                <a:cubicBezTo>
                  <a:pt x="3444" y="90115"/>
                  <a:pt x="3444" y="90204"/>
                  <a:pt x="3541" y="90301"/>
                </a:cubicBezTo>
                <a:cubicBezTo>
                  <a:pt x="3631" y="90204"/>
                  <a:pt x="3631" y="90204"/>
                  <a:pt x="3728" y="90204"/>
                </a:cubicBezTo>
                <a:cubicBezTo>
                  <a:pt x="3728" y="90391"/>
                  <a:pt x="3444" y="90577"/>
                  <a:pt x="3355" y="90674"/>
                </a:cubicBezTo>
                <a:cubicBezTo>
                  <a:pt x="3355" y="90719"/>
                  <a:pt x="3377" y="90719"/>
                  <a:pt x="3400" y="90719"/>
                </a:cubicBezTo>
                <a:cubicBezTo>
                  <a:pt x="3422" y="90719"/>
                  <a:pt x="3444" y="90719"/>
                  <a:pt x="3444" y="90764"/>
                </a:cubicBezTo>
                <a:cubicBezTo>
                  <a:pt x="3355" y="90950"/>
                  <a:pt x="3444" y="90860"/>
                  <a:pt x="3444" y="91047"/>
                </a:cubicBezTo>
                <a:cubicBezTo>
                  <a:pt x="3458" y="91059"/>
                  <a:pt x="3470" y="91065"/>
                  <a:pt x="3480" y="91065"/>
                </a:cubicBezTo>
                <a:cubicBezTo>
                  <a:pt x="3543" y="91065"/>
                  <a:pt x="3554" y="90860"/>
                  <a:pt x="3631" y="90860"/>
                </a:cubicBezTo>
                <a:cubicBezTo>
                  <a:pt x="3541" y="91136"/>
                  <a:pt x="3728" y="91136"/>
                  <a:pt x="3817" y="91233"/>
                </a:cubicBezTo>
                <a:cubicBezTo>
                  <a:pt x="3631" y="91509"/>
                  <a:pt x="3817" y="91979"/>
                  <a:pt x="3541" y="92165"/>
                </a:cubicBezTo>
                <a:cubicBezTo>
                  <a:pt x="3631" y="91979"/>
                  <a:pt x="3541" y="91979"/>
                  <a:pt x="3444" y="91882"/>
                </a:cubicBezTo>
                <a:cubicBezTo>
                  <a:pt x="3728" y="91792"/>
                  <a:pt x="3541" y="91606"/>
                  <a:pt x="3631" y="91420"/>
                </a:cubicBezTo>
                <a:cubicBezTo>
                  <a:pt x="3604" y="91406"/>
                  <a:pt x="3583" y="91400"/>
                  <a:pt x="3567" y="91400"/>
                </a:cubicBezTo>
                <a:cubicBezTo>
                  <a:pt x="3466" y="91400"/>
                  <a:pt x="3515" y="91619"/>
                  <a:pt x="3355" y="91695"/>
                </a:cubicBezTo>
                <a:lnTo>
                  <a:pt x="3444" y="91695"/>
                </a:lnTo>
                <a:cubicBezTo>
                  <a:pt x="3444" y="91864"/>
                  <a:pt x="3347" y="91898"/>
                  <a:pt x="3209" y="91898"/>
                </a:cubicBezTo>
                <a:cubicBezTo>
                  <a:pt x="3114" y="91898"/>
                  <a:pt x="3000" y="91882"/>
                  <a:pt x="2885" y="91882"/>
                </a:cubicBezTo>
                <a:cubicBezTo>
                  <a:pt x="3072" y="92068"/>
                  <a:pt x="2699" y="92068"/>
                  <a:pt x="2982" y="92254"/>
                </a:cubicBezTo>
                <a:cubicBezTo>
                  <a:pt x="2982" y="92068"/>
                  <a:pt x="2982" y="91979"/>
                  <a:pt x="3072" y="91979"/>
                </a:cubicBezTo>
                <a:cubicBezTo>
                  <a:pt x="2982" y="92254"/>
                  <a:pt x="3258" y="92538"/>
                  <a:pt x="2885" y="92814"/>
                </a:cubicBezTo>
                <a:cubicBezTo>
                  <a:pt x="3355" y="93373"/>
                  <a:pt x="2796" y="93932"/>
                  <a:pt x="3169" y="94401"/>
                </a:cubicBezTo>
                <a:cubicBezTo>
                  <a:pt x="3109" y="94684"/>
                  <a:pt x="2947" y="94794"/>
                  <a:pt x="2766" y="94794"/>
                </a:cubicBezTo>
                <a:cubicBezTo>
                  <a:pt x="2652" y="94794"/>
                  <a:pt x="2530" y="94750"/>
                  <a:pt x="2423" y="94677"/>
                </a:cubicBezTo>
                <a:cubicBezTo>
                  <a:pt x="2512" y="94491"/>
                  <a:pt x="2326" y="94491"/>
                  <a:pt x="2423" y="94215"/>
                </a:cubicBezTo>
                <a:lnTo>
                  <a:pt x="2423" y="94215"/>
                </a:lnTo>
                <a:cubicBezTo>
                  <a:pt x="2445" y="94261"/>
                  <a:pt x="2462" y="94279"/>
                  <a:pt x="2476" y="94279"/>
                </a:cubicBezTo>
                <a:cubicBezTo>
                  <a:pt x="2518" y="94279"/>
                  <a:pt x="2536" y="94118"/>
                  <a:pt x="2609" y="94118"/>
                </a:cubicBezTo>
                <a:cubicBezTo>
                  <a:pt x="2552" y="94228"/>
                  <a:pt x="2628" y="94273"/>
                  <a:pt x="2717" y="94273"/>
                </a:cubicBezTo>
                <a:cubicBezTo>
                  <a:pt x="2780" y="94273"/>
                  <a:pt x="2849" y="94252"/>
                  <a:pt x="2885" y="94215"/>
                </a:cubicBezTo>
                <a:cubicBezTo>
                  <a:pt x="2796" y="94215"/>
                  <a:pt x="2796" y="94029"/>
                  <a:pt x="2699" y="94029"/>
                </a:cubicBezTo>
                <a:cubicBezTo>
                  <a:pt x="2658" y="94048"/>
                  <a:pt x="2622" y="94055"/>
                  <a:pt x="2590" y="94055"/>
                </a:cubicBezTo>
                <a:cubicBezTo>
                  <a:pt x="2528" y="94055"/>
                  <a:pt x="2479" y="94032"/>
                  <a:pt x="2435" y="94032"/>
                </a:cubicBezTo>
                <a:cubicBezTo>
                  <a:pt x="2396" y="94032"/>
                  <a:pt x="2362" y="94050"/>
                  <a:pt x="2326" y="94118"/>
                </a:cubicBezTo>
                <a:cubicBezTo>
                  <a:pt x="2237" y="94029"/>
                  <a:pt x="2326" y="93745"/>
                  <a:pt x="2140" y="93656"/>
                </a:cubicBezTo>
                <a:lnTo>
                  <a:pt x="2140" y="93656"/>
                </a:lnTo>
                <a:cubicBezTo>
                  <a:pt x="2140" y="94215"/>
                  <a:pt x="2423" y="94305"/>
                  <a:pt x="2050" y="94961"/>
                </a:cubicBezTo>
                <a:cubicBezTo>
                  <a:pt x="2140" y="94774"/>
                  <a:pt x="2050" y="94774"/>
                  <a:pt x="2050" y="94588"/>
                </a:cubicBezTo>
                <a:lnTo>
                  <a:pt x="2140" y="94588"/>
                </a:lnTo>
                <a:cubicBezTo>
                  <a:pt x="2099" y="94574"/>
                  <a:pt x="2067" y="94568"/>
                  <a:pt x="2041" y="94568"/>
                </a:cubicBezTo>
                <a:cubicBezTo>
                  <a:pt x="1886" y="94568"/>
                  <a:pt x="1940" y="94774"/>
                  <a:pt x="1864" y="94774"/>
                </a:cubicBezTo>
                <a:cubicBezTo>
                  <a:pt x="1767" y="94774"/>
                  <a:pt x="1767" y="94774"/>
                  <a:pt x="1767" y="94677"/>
                </a:cubicBezTo>
                <a:cubicBezTo>
                  <a:pt x="1864" y="94401"/>
                  <a:pt x="1864" y="94118"/>
                  <a:pt x="1678" y="93745"/>
                </a:cubicBezTo>
                <a:cubicBezTo>
                  <a:pt x="1953" y="93559"/>
                  <a:pt x="1491" y="93097"/>
                  <a:pt x="1767" y="92911"/>
                </a:cubicBezTo>
                <a:cubicBezTo>
                  <a:pt x="1678" y="92814"/>
                  <a:pt x="1581" y="92814"/>
                  <a:pt x="1491" y="92724"/>
                </a:cubicBezTo>
                <a:cubicBezTo>
                  <a:pt x="1394" y="92814"/>
                  <a:pt x="1394" y="93097"/>
                  <a:pt x="1208" y="93097"/>
                </a:cubicBezTo>
                <a:cubicBezTo>
                  <a:pt x="1118" y="93283"/>
                  <a:pt x="1305" y="93186"/>
                  <a:pt x="1305" y="93373"/>
                </a:cubicBezTo>
                <a:lnTo>
                  <a:pt x="1118" y="93373"/>
                </a:lnTo>
                <a:cubicBezTo>
                  <a:pt x="1118" y="93656"/>
                  <a:pt x="1208" y="93932"/>
                  <a:pt x="1118" y="94215"/>
                </a:cubicBezTo>
                <a:cubicBezTo>
                  <a:pt x="1208" y="94305"/>
                  <a:pt x="1305" y="94305"/>
                  <a:pt x="1305" y="94401"/>
                </a:cubicBezTo>
                <a:lnTo>
                  <a:pt x="1208" y="94401"/>
                </a:lnTo>
                <a:cubicBezTo>
                  <a:pt x="1118" y="94588"/>
                  <a:pt x="1394" y="94588"/>
                  <a:pt x="1394" y="94588"/>
                </a:cubicBezTo>
                <a:cubicBezTo>
                  <a:pt x="1394" y="94677"/>
                  <a:pt x="1118" y="94588"/>
                  <a:pt x="1118" y="94774"/>
                </a:cubicBezTo>
                <a:cubicBezTo>
                  <a:pt x="1394" y="94774"/>
                  <a:pt x="1581" y="94961"/>
                  <a:pt x="1581" y="95147"/>
                </a:cubicBezTo>
                <a:cubicBezTo>
                  <a:pt x="1581" y="95147"/>
                  <a:pt x="1581" y="95187"/>
                  <a:pt x="1554" y="95187"/>
                </a:cubicBezTo>
                <a:cubicBezTo>
                  <a:pt x="1541" y="95187"/>
                  <a:pt x="1521" y="95177"/>
                  <a:pt x="1491" y="95147"/>
                </a:cubicBezTo>
                <a:cubicBezTo>
                  <a:pt x="1581" y="95050"/>
                  <a:pt x="1305" y="94961"/>
                  <a:pt x="1118" y="94961"/>
                </a:cubicBezTo>
                <a:cubicBezTo>
                  <a:pt x="1208" y="95147"/>
                  <a:pt x="1208" y="95050"/>
                  <a:pt x="1118" y="95236"/>
                </a:cubicBezTo>
                <a:cubicBezTo>
                  <a:pt x="1178" y="95236"/>
                  <a:pt x="1241" y="95154"/>
                  <a:pt x="1276" y="95154"/>
                </a:cubicBezTo>
                <a:cubicBezTo>
                  <a:pt x="1294" y="95154"/>
                  <a:pt x="1305" y="95174"/>
                  <a:pt x="1305" y="95236"/>
                </a:cubicBezTo>
                <a:cubicBezTo>
                  <a:pt x="1305" y="95333"/>
                  <a:pt x="1022" y="95333"/>
                  <a:pt x="1208" y="95520"/>
                </a:cubicBezTo>
                <a:cubicBezTo>
                  <a:pt x="1208" y="95423"/>
                  <a:pt x="1305" y="95423"/>
                  <a:pt x="1305" y="95423"/>
                </a:cubicBezTo>
                <a:lnTo>
                  <a:pt x="1305" y="95423"/>
                </a:lnTo>
                <a:cubicBezTo>
                  <a:pt x="1208" y="95609"/>
                  <a:pt x="1208" y="95706"/>
                  <a:pt x="1118" y="95892"/>
                </a:cubicBezTo>
                <a:cubicBezTo>
                  <a:pt x="1208" y="95892"/>
                  <a:pt x="1208" y="96265"/>
                  <a:pt x="1208" y="96355"/>
                </a:cubicBezTo>
                <a:cubicBezTo>
                  <a:pt x="1358" y="96355"/>
                  <a:pt x="1450" y="96476"/>
                  <a:pt x="1578" y="96476"/>
                </a:cubicBezTo>
                <a:cubicBezTo>
                  <a:pt x="1609" y="96476"/>
                  <a:pt x="1641" y="96469"/>
                  <a:pt x="1678" y="96452"/>
                </a:cubicBezTo>
                <a:lnTo>
                  <a:pt x="1678" y="96452"/>
                </a:lnTo>
                <a:cubicBezTo>
                  <a:pt x="1603" y="96594"/>
                  <a:pt x="1643" y="96789"/>
                  <a:pt x="1705" y="96789"/>
                </a:cubicBezTo>
                <a:cubicBezTo>
                  <a:pt x="1725" y="96789"/>
                  <a:pt x="1746" y="96771"/>
                  <a:pt x="1767" y="96727"/>
                </a:cubicBezTo>
                <a:cubicBezTo>
                  <a:pt x="1767" y="96647"/>
                  <a:pt x="1844" y="96341"/>
                  <a:pt x="1658" y="96341"/>
                </a:cubicBezTo>
                <a:cubicBezTo>
                  <a:pt x="1636" y="96341"/>
                  <a:pt x="1611" y="96345"/>
                  <a:pt x="1581" y="96355"/>
                </a:cubicBezTo>
                <a:cubicBezTo>
                  <a:pt x="1491" y="96265"/>
                  <a:pt x="1491" y="96079"/>
                  <a:pt x="1581" y="96079"/>
                </a:cubicBezTo>
                <a:cubicBezTo>
                  <a:pt x="1637" y="96131"/>
                  <a:pt x="1691" y="96185"/>
                  <a:pt x="1726" y="96185"/>
                </a:cubicBezTo>
                <a:cubicBezTo>
                  <a:pt x="1751" y="96185"/>
                  <a:pt x="1767" y="96157"/>
                  <a:pt x="1767" y="96079"/>
                </a:cubicBezTo>
                <a:cubicBezTo>
                  <a:pt x="1678" y="96079"/>
                  <a:pt x="1581" y="96079"/>
                  <a:pt x="1581" y="95892"/>
                </a:cubicBezTo>
                <a:cubicBezTo>
                  <a:pt x="1508" y="95892"/>
                  <a:pt x="1431" y="95771"/>
                  <a:pt x="1502" y="95771"/>
                </a:cubicBezTo>
                <a:cubicBezTo>
                  <a:pt x="1519" y="95771"/>
                  <a:pt x="1545" y="95778"/>
                  <a:pt x="1581" y="95796"/>
                </a:cubicBezTo>
                <a:cubicBezTo>
                  <a:pt x="1581" y="95706"/>
                  <a:pt x="1491" y="95706"/>
                  <a:pt x="1491" y="95706"/>
                </a:cubicBezTo>
                <a:cubicBezTo>
                  <a:pt x="1472" y="95687"/>
                  <a:pt x="1457" y="95679"/>
                  <a:pt x="1444" y="95679"/>
                </a:cubicBezTo>
                <a:cubicBezTo>
                  <a:pt x="1391" y="95679"/>
                  <a:pt x="1377" y="95815"/>
                  <a:pt x="1305" y="95892"/>
                </a:cubicBezTo>
                <a:cubicBezTo>
                  <a:pt x="1208" y="95796"/>
                  <a:pt x="1394" y="95706"/>
                  <a:pt x="1305" y="95520"/>
                </a:cubicBezTo>
                <a:lnTo>
                  <a:pt x="1305" y="95520"/>
                </a:lnTo>
                <a:cubicBezTo>
                  <a:pt x="1343" y="95532"/>
                  <a:pt x="1375" y="95538"/>
                  <a:pt x="1400" y="95538"/>
                </a:cubicBezTo>
                <a:cubicBezTo>
                  <a:pt x="1557" y="95538"/>
                  <a:pt x="1491" y="95333"/>
                  <a:pt x="1491" y="95333"/>
                </a:cubicBezTo>
                <a:cubicBezTo>
                  <a:pt x="1767" y="95333"/>
                  <a:pt x="1581" y="95796"/>
                  <a:pt x="1581" y="95892"/>
                </a:cubicBezTo>
                <a:cubicBezTo>
                  <a:pt x="1629" y="95844"/>
                  <a:pt x="1653" y="95844"/>
                  <a:pt x="1689" y="95844"/>
                </a:cubicBezTo>
                <a:cubicBezTo>
                  <a:pt x="1724" y="95844"/>
                  <a:pt x="1771" y="95844"/>
                  <a:pt x="1864" y="95796"/>
                </a:cubicBezTo>
                <a:cubicBezTo>
                  <a:pt x="1678" y="95423"/>
                  <a:pt x="1767" y="95147"/>
                  <a:pt x="1864" y="94864"/>
                </a:cubicBezTo>
                <a:cubicBezTo>
                  <a:pt x="1953" y="95050"/>
                  <a:pt x="2140" y="95147"/>
                  <a:pt x="2237" y="95333"/>
                </a:cubicBezTo>
                <a:cubicBezTo>
                  <a:pt x="2208" y="95305"/>
                  <a:pt x="2180" y="95293"/>
                  <a:pt x="2157" y="95293"/>
                </a:cubicBezTo>
                <a:cubicBezTo>
                  <a:pt x="2103" y="95293"/>
                  <a:pt x="2077" y="95360"/>
                  <a:pt x="2140" y="95423"/>
                </a:cubicBezTo>
                <a:cubicBezTo>
                  <a:pt x="2170" y="95365"/>
                  <a:pt x="2181" y="95343"/>
                  <a:pt x="2183" y="95343"/>
                </a:cubicBezTo>
                <a:lnTo>
                  <a:pt x="2183" y="95343"/>
                </a:lnTo>
                <a:cubicBezTo>
                  <a:pt x="2186" y="95343"/>
                  <a:pt x="2140" y="95453"/>
                  <a:pt x="2140" y="95520"/>
                </a:cubicBezTo>
                <a:cubicBezTo>
                  <a:pt x="2167" y="95533"/>
                  <a:pt x="2190" y="95538"/>
                  <a:pt x="2210" y="95538"/>
                </a:cubicBezTo>
                <a:cubicBezTo>
                  <a:pt x="2290" y="95538"/>
                  <a:pt x="2315" y="95454"/>
                  <a:pt x="2323" y="95454"/>
                </a:cubicBezTo>
                <a:cubicBezTo>
                  <a:pt x="2326" y="95454"/>
                  <a:pt x="2326" y="95471"/>
                  <a:pt x="2326" y="95520"/>
                </a:cubicBezTo>
                <a:cubicBezTo>
                  <a:pt x="2237" y="95706"/>
                  <a:pt x="2050" y="95706"/>
                  <a:pt x="2050" y="95706"/>
                </a:cubicBezTo>
                <a:cubicBezTo>
                  <a:pt x="2050" y="95706"/>
                  <a:pt x="2237" y="95796"/>
                  <a:pt x="2050" y="95892"/>
                </a:cubicBezTo>
                <a:cubicBezTo>
                  <a:pt x="2140" y="96079"/>
                  <a:pt x="2237" y="96079"/>
                  <a:pt x="2140" y="96265"/>
                </a:cubicBezTo>
                <a:cubicBezTo>
                  <a:pt x="2326" y="96265"/>
                  <a:pt x="2326" y="96168"/>
                  <a:pt x="2423" y="96168"/>
                </a:cubicBezTo>
                <a:cubicBezTo>
                  <a:pt x="2423" y="96452"/>
                  <a:pt x="2699" y="96265"/>
                  <a:pt x="2609" y="96452"/>
                </a:cubicBezTo>
                <a:cubicBezTo>
                  <a:pt x="2459" y="96452"/>
                  <a:pt x="2367" y="96330"/>
                  <a:pt x="2192" y="96330"/>
                </a:cubicBezTo>
                <a:cubicBezTo>
                  <a:pt x="2150" y="96330"/>
                  <a:pt x="2104" y="96337"/>
                  <a:pt x="2050" y="96355"/>
                </a:cubicBezTo>
                <a:cubicBezTo>
                  <a:pt x="2140" y="96452"/>
                  <a:pt x="2237" y="96452"/>
                  <a:pt x="2237" y="96541"/>
                </a:cubicBezTo>
                <a:cubicBezTo>
                  <a:pt x="2140" y="96541"/>
                  <a:pt x="2140" y="96824"/>
                  <a:pt x="2237" y="97011"/>
                </a:cubicBezTo>
                <a:cubicBezTo>
                  <a:pt x="2237" y="96962"/>
                  <a:pt x="2237" y="96962"/>
                  <a:pt x="2260" y="96962"/>
                </a:cubicBezTo>
                <a:cubicBezTo>
                  <a:pt x="2283" y="96962"/>
                  <a:pt x="2330" y="96962"/>
                  <a:pt x="2423" y="96914"/>
                </a:cubicBezTo>
                <a:cubicBezTo>
                  <a:pt x="2423" y="97383"/>
                  <a:pt x="2699" y="97287"/>
                  <a:pt x="2699" y="97570"/>
                </a:cubicBezTo>
                <a:lnTo>
                  <a:pt x="2512" y="97570"/>
                </a:lnTo>
                <a:cubicBezTo>
                  <a:pt x="2609" y="97943"/>
                  <a:pt x="2609" y="98405"/>
                  <a:pt x="2796" y="98502"/>
                </a:cubicBezTo>
                <a:cubicBezTo>
                  <a:pt x="2699" y="98502"/>
                  <a:pt x="2699" y="98502"/>
                  <a:pt x="2699" y="98591"/>
                </a:cubicBezTo>
                <a:lnTo>
                  <a:pt x="2609" y="98591"/>
                </a:lnTo>
                <a:cubicBezTo>
                  <a:pt x="2512" y="98874"/>
                  <a:pt x="2796" y="99061"/>
                  <a:pt x="2609" y="99247"/>
                </a:cubicBezTo>
                <a:lnTo>
                  <a:pt x="2699" y="99247"/>
                </a:lnTo>
                <a:cubicBezTo>
                  <a:pt x="2609" y="99434"/>
                  <a:pt x="2699" y="99523"/>
                  <a:pt x="2609" y="99709"/>
                </a:cubicBezTo>
                <a:cubicBezTo>
                  <a:pt x="2796" y="99806"/>
                  <a:pt x="2699" y="99993"/>
                  <a:pt x="2699" y="100269"/>
                </a:cubicBezTo>
                <a:cubicBezTo>
                  <a:pt x="2720" y="100290"/>
                  <a:pt x="2741" y="100297"/>
                  <a:pt x="2760" y="100297"/>
                </a:cubicBezTo>
                <a:cubicBezTo>
                  <a:pt x="2812" y="100297"/>
                  <a:pt x="2856" y="100243"/>
                  <a:pt x="2875" y="100243"/>
                </a:cubicBezTo>
                <a:cubicBezTo>
                  <a:pt x="2881" y="100243"/>
                  <a:pt x="2885" y="100250"/>
                  <a:pt x="2885" y="100269"/>
                </a:cubicBezTo>
                <a:cubicBezTo>
                  <a:pt x="2885" y="100455"/>
                  <a:pt x="2796" y="100552"/>
                  <a:pt x="2699" y="100738"/>
                </a:cubicBezTo>
                <a:cubicBezTo>
                  <a:pt x="2728" y="100723"/>
                  <a:pt x="2752" y="100717"/>
                  <a:pt x="2773" y="100717"/>
                </a:cubicBezTo>
                <a:cubicBezTo>
                  <a:pt x="2852" y="100717"/>
                  <a:pt x="2883" y="100803"/>
                  <a:pt x="2921" y="100803"/>
                </a:cubicBezTo>
                <a:cubicBezTo>
                  <a:pt x="2938" y="100803"/>
                  <a:pt x="2957" y="100786"/>
                  <a:pt x="2982" y="100738"/>
                </a:cubicBezTo>
                <a:cubicBezTo>
                  <a:pt x="2889" y="100690"/>
                  <a:pt x="2911" y="100665"/>
                  <a:pt x="2957" y="100665"/>
                </a:cubicBezTo>
                <a:cubicBezTo>
                  <a:pt x="2997" y="100665"/>
                  <a:pt x="3054" y="100684"/>
                  <a:pt x="3068" y="100721"/>
                </a:cubicBezTo>
                <a:lnTo>
                  <a:pt x="3068" y="100721"/>
                </a:lnTo>
                <a:cubicBezTo>
                  <a:pt x="2987" y="100262"/>
                  <a:pt x="3165" y="99988"/>
                  <a:pt x="2885" y="99620"/>
                </a:cubicBezTo>
                <a:cubicBezTo>
                  <a:pt x="2982" y="99620"/>
                  <a:pt x="2982" y="99709"/>
                  <a:pt x="3072" y="99709"/>
                </a:cubicBezTo>
                <a:cubicBezTo>
                  <a:pt x="2982" y="99434"/>
                  <a:pt x="2982" y="99150"/>
                  <a:pt x="3072" y="99061"/>
                </a:cubicBezTo>
                <a:cubicBezTo>
                  <a:pt x="2982" y="98964"/>
                  <a:pt x="3072" y="98688"/>
                  <a:pt x="2982" y="98591"/>
                </a:cubicBezTo>
                <a:cubicBezTo>
                  <a:pt x="3214" y="98516"/>
                  <a:pt x="3057" y="98242"/>
                  <a:pt x="3000" y="98045"/>
                </a:cubicBezTo>
                <a:lnTo>
                  <a:pt x="3000" y="98045"/>
                </a:lnTo>
                <a:cubicBezTo>
                  <a:pt x="3013" y="98065"/>
                  <a:pt x="3035" y="98089"/>
                  <a:pt x="3072" y="98129"/>
                </a:cubicBezTo>
                <a:cubicBezTo>
                  <a:pt x="3169" y="97846"/>
                  <a:pt x="3258" y="97659"/>
                  <a:pt x="3072" y="97570"/>
                </a:cubicBezTo>
                <a:cubicBezTo>
                  <a:pt x="3150" y="97570"/>
                  <a:pt x="3223" y="97449"/>
                  <a:pt x="3249" y="97449"/>
                </a:cubicBezTo>
                <a:cubicBezTo>
                  <a:pt x="3255" y="97449"/>
                  <a:pt x="3258" y="97456"/>
                  <a:pt x="3258" y="97473"/>
                </a:cubicBezTo>
                <a:cubicBezTo>
                  <a:pt x="3258" y="97473"/>
                  <a:pt x="3258" y="97516"/>
                  <a:pt x="3287" y="97516"/>
                </a:cubicBezTo>
                <a:cubicBezTo>
                  <a:pt x="3301" y="97516"/>
                  <a:pt x="3323" y="97505"/>
                  <a:pt x="3355" y="97473"/>
                </a:cubicBezTo>
                <a:cubicBezTo>
                  <a:pt x="3258" y="97383"/>
                  <a:pt x="3072" y="97011"/>
                  <a:pt x="3355" y="97011"/>
                </a:cubicBezTo>
                <a:cubicBezTo>
                  <a:pt x="3258" y="97287"/>
                  <a:pt x="3355" y="97473"/>
                  <a:pt x="3444" y="97659"/>
                </a:cubicBezTo>
                <a:lnTo>
                  <a:pt x="3258" y="97659"/>
                </a:lnTo>
                <a:cubicBezTo>
                  <a:pt x="3258" y="97943"/>
                  <a:pt x="3355" y="97943"/>
                  <a:pt x="3169" y="98218"/>
                </a:cubicBezTo>
                <a:cubicBezTo>
                  <a:pt x="3262" y="98174"/>
                  <a:pt x="3308" y="98151"/>
                  <a:pt x="3343" y="98151"/>
                </a:cubicBezTo>
                <a:cubicBezTo>
                  <a:pt x="3377" y="98151"/>
                  <a:pt x="3400" y="98174"/>
                  <a:pt x="3444" y="98218"/>
                </a:cubicBezTo>
                <a:cubicBezTo>
                  <a:pt x="3541" y="98032"/>
                  <a:pt x="3631" y="97846"/>
                  <a:pt x="3631" y="97659"/>
                </a:cubicBezTo>
                <a:cubicBezTo>
                  <a:pt x="3631" y="97659"/>
                  <a:pt x="3728" y="97659"/>
                  <a:pt x="3728" y="97756"/>
                </a:cubicBezTo>
                <a:cubicBezTo>
                  <a:pt x="3631" y="97943"/>
                  <a:pt x="3817" y="98032"/>
                  <a:pt x="3631" y="98315"/>
                </a:cubicBezTo>
                <a:cubicBezTo>
                  <a:pt x="3817" y="98315"/>
                  <a:pt x="3631" y="98688"/>
                  <a:pt x="3817" y="98778"/>
                </a:cubicBezTo>
                <a:cubicBezTo>
                  <a:pt x="3849" y="98715"/>
                  <a:pt x="3881" y="98695"/>
                  <a:pt x="3908" y="98695"/>
                </a:cubicBezTo>
                <a:cubicBezTo>
                  <a:pt x="3964" y="98695"/>
                  <a:pt x="4003" y="98778"/>
                  <a:pt x="4003" y="98778"/>
                </a:cubicBezTo>
                <a:cubicBezTo>
                  <a:pt x="4287" y="98591"/>
                  <a:pt x="4190" y="98129"/>
                  <a:pt x="4100" y="97846"/>
                </a:cubicBezTo>
                <a:lnTo>
                  <a:pt x="4190" y="97846"/>
                </a:lnTo>
                <a:lnTo>
                  <a:pt x="4190" y="97473"/>
                </a:lnTo>
                <a:lnTo>
                  <a:pt x="4287" y="97473"/>
                </a:lnTo>
                <a:cubicBezTo>
                  <a:pt x="4374" y="97930"/>
                  <a:pt x="4115" y="98204"/>
                  <a:pt x="4355" y="98479"/>
                </a:cubicBezTo>
                <a:lnTo>
                  <a:pt x="4355" y="98479"/>
                </a:lnTo>
                <a:lnTo>
                  <a:pt x="4287" y="98405"/>
                </a:lnTo>
                <a:cubicBezTo>
                  <a:pt x="4287" y="98502"/>
                  <a:pt x="4287" y="98502"/>
                  <a:pt x="4190" y="98502"/>
                </a:cubicBezTo>
                <a:cubicBezTo>
                  <a:pt x="4287" y="98591"/>
                  <a:pt x="4287" y="98874"/>
                  <a:pt x="4100" y="98874"/>
                </a:cubicBezTo>
                <a:lnTo>
                  <a:pt x="4100" y="99061"/>
                </a:lnTo>
                <a:cubicBezTo>
                  <a:pt x="4100" y="99061"/>
                  <a:pt x="4100" y="99101"/>
                  <a:pt x="4072" y="99101"/>
                </a:cubicBezTo>
                <a:cubicBezTo>
                  <a:pt x="4057" y="99101"/>
                  <a:pt x="4036" y="99091"/>
                  <a:pt x="4003" y="99061"/>
                </a:cubicBezTo>
                <a:lnTo>
                  <a:pt x="4003" y="99061"/>
                </a:lnTo>
                <a:cubicBezTo>
                  <a:pt x="3959" y="99154"/>
                  <a:pt x="4005" y="99154"/>
                  <a:pt x="4052" y="99154"/>
                </a:cubicBezTo>
                <a:cubicBezTo>
                  <a:pt x="4099" y="99154"/>
                  <a:pt x="4145" y="99154"/>
                  <a:pt x="4100" y="99247"/>
                </a:cubicBezTo>
                <a:cubicBezTo>
                  <a:pt x="4003" y="99247"/>
                  <a:pt x="3914" y="99337"/>
                  <a:pt x="3728" y="99337"/>
                </a:cubicBezTo>
                <a:cubicBezTo>
                  <a:pt x="3817" y="99523"/>
                  <a:pt x="3728" y="99620"/>
                  <a:pt x="3631" y="99709"/>
                </a:cubicBezTo>
                <a:cubicBezTo>
                  <a:pt x="3631" y="99523"/>
                  <a:pt x="3631" y="99523"/>
                  <a:pt x="3541" y="99523"/>
                </a:cubicBezTo>
                <a:cubicBezTo>
                  <a:pt x="3587" y="99618"/>
                  <a:pt x="3537" y="99641"/>
                  <a:pt x="3465" y="99641"/>
                </a:cubicBezTo>
                <a:cubicBezTo>
                  <a:pt x="3396" y="99641"/>
                  <a:pt x="3305" y="99620"/>
                  <a:pt x="3258" y="99620"/>
                </a:cubicBezTo>
                <a:cubicBezTo>
                  <a:pt x="3444" y="99709"/>
                  <a:pt x="3169" y="99993"/>
                  <a:pt x="3444" y="100179"/>
                </a:cubicBezTo>
                <a:cubicBezTo>
                  <a:pt x="3444" y="100082"/>
                  <a:pt x="3444" y="99993"/>
                  <a:pt x="3541" y="99993"/>
                </a:cubicBezTo>
                <a:cubicBezTo>
                  <a:pt x="3541" y="100041"/>
                  <a:pt x="3547" y="100058"/>
                  <a:pt x="3558" y="100058"/>
                </a:cubicBezTo>
                <a:cubicBezTo>
                  <a:pt x="3582" y="100058"/>
                  <a:pt x="3629" y="99972"/>
                  <a:pt x="3684" y="99972"/>
                </a:cubicBezTo>
                <a:cubicBezTo>
                  <a:pt x="3698" y="99972"/>
                  <a:pt x="3713" y="99978"/>
                  <a:pt x="3728" y="99993"/>
                </a:cubicBezTo>
                <a:cubicBezTo>
                  <a:pt x="3728" y="99993"/>
                  <a:pt x="3728" y="100082"/>
                  <a:pt x="3817" y="100082"/>
                </a:cubicBezTo>
                <a:cubicBezTo>
                  <a:pt x="4003" y="99993"/>
                  <a:pt x="3631" y="99896"/>
                  <a:pt x="3817" y="99806"/>
                </a:cubicBezTo>
                <a:lnTo>
                  <a:pt x="3817" y="99806"/>
                </a:lnTo>
                <a:cubicBezTo>
                  <a:pt x="3817" y="99806"/>
                  <a:pt x="3914" y="99806"/>
                  <a:pt x="3914" y="99896"/>
                </a:cubicBezTo>
                <a:cubicBezTo>
                  <a:pt x="3914" y="99896"/>
                  <a:pt x="4003" y="100082"/>
                  <a:pt x="4003" y="100179"/>
                </a:cubicBezTo>
                <a:cubicBezTo>
                  <a:pt x="3984" y="100199"/>
                  <a:pt x="3960" y="100205"/>
                  <a:pt x="3934" y="100205"/>
                </a:cubicBezTo>
                <a:cubicBezTo>
                  <a:pt x="3885" y="100205"/>
                  <a:pt x="3830" y="100182"/>
                  <a:pt x="3789" y="100182"/>
                </a:cubicBezTo>
                <a:cubicBezTo>
                  <a:pt x="3753" y="100182"/>
                  <a:pt x="3728" y="100200"/>
                  <a:pt x="3728" y="100269"/>
                </a:cubicBezTo>
                <a:cubicBezTo>
                  <a:pt x="3823" y="100269"/>
                  <a:pt x="3892" y="100294"/>
                  <a:pt x="3951" y="100294"/>
                </a:cubicBezTo>
                <a:cubicBezTo>
                  <a:pt x="4007" y="100294"/>
                  <a:pt x="4053" y="100270"/>
                  <a:pt x="4100" y="100179"/>
                </a:cubicBezTo>
                <a:lnTo>
                  <a:pt x="4100" y="100179"/>
                </a:lnTo>
                <a:cubicBezTo>
                  <a:pt x="4100" y="100552"/>
                  <a:pt x="4100" y="100269"/>
                  <a:pt x="4003" y="100552"/>
                </a:cubicBezTo>
                <a:cubicBezTo>
                  <a:pt x="4190" y="100641"/>
                  <a:pt x="4190" y="101014"/>
                  <a:pt x="4190" y="101111"/>
                </a:cubicBezTo>
                <a:cubicBezTo>
                  <a:pt x="4143" y="101064"/>
                  <a:pt x="4096" y="101046"/>
                  <a:pt x="4047" y="101046"/>
                </a:cubicBezTo>
                <a:cubicBezTo>
                  <a:pt x="3904" y="101046"/>
                  <a:pt x="3747" y="101200"/>
                  <a:pt x="3541" y="101200"/>
                </a:cubicBezTo>
                <a:cubicBezTo>
                  <a:pt x="3569" y="101115"/>
                  <a:pt x="3544" y="101092"/>
                  <a:pt x="3502" y="101092"/>
                </a:cubicBezTo>
                <a:cubicBezTo>
                  <a:pt x="3450" y="101092"/>
                  <a:pt x="3373" y="101127"/>
                  <a:pt x="3334" y="101127"/>
                </a:cubicBezTo>
                <a:cubicBezTo>
                  <a:pt x="3302" y="101127"/>
                  <a:pt x="3296" y="101103"/>
                  <a:pt x="3355" y="101014"/>
                </a:cubicBezTo>
                <a:lnTo>
                  <a:pt x="3355" y="101014"/>
                </a:lnTo>
                <a:cubicBezTo>
                  <a:pt x="2982" y="101200"/>
                  <a:pt x="3258" y="101484"/>
                  <a:pt x="3258" y="101856"/>
                </a:cubicBezTo>
                <a:cubicBezTo>
                  <a:pt x="3444" y="101856"/>
                  <a:pt x="3444" y="101759"/>
                  <a:pt x="3541" y="101759"/>
                </a:cubicBezTo>
                <a:cubicBezTo>
                  <a:pt x="3505" y="101829"/>
                  <a:pt x="3508" y="101847"/>
                  <a:pt x="3526" y="101847"/>
                </a:cubicBezTo>
                <a:cubicBezTo>
                  <a:pt x="3546" y="101847"/>
                  <a:pt x="3582" y="101827"/>
                  <a:pt x="3606" y="101827"/>
                </a:cubicBezTo>
                <a:cubicBezTo>
                  <a:pt x="3620" y="101827"/>
                  <a:pt x="3631" y="101834"/>
                  <a:pt x="3631" y="101856"/>
                </a:cubicBezTo>
                <a:cubicBezTo>
                  <a:pt x="3541" y="101856"/>
                  <a:pt x="3541" y="101946"/>
                  <a:pt x="3541" y="101946"/>
                </a:cubicBezTo>
                <a:cubicBezTo>
                  <a:pt x="3482" y="101955"/>
                  <a:pt x="3430" y="101959"/>
                  <a:pt x="3384" y="101959"/>
                </a:cubicBezTo>
                <a:cubicBezTo>
                  <a:pt x="2933" y="101959"/>
                  <a:pt x="3152" y="101548"/>
                  <a:pt x="2982" y="101297"/>
                </a:cubicBezTo>
                <a:lnTo>
                  <a:pt x="2982" y="101297"/>
                </a:lnTo>
                <a:cubicBezTo>
                  <a:pt x="2982" y="101573"/>
                  <a:pt x="2796" y="101573"/>
                  <a:pt x="2796" y="101759"/>
                </a:cubicBezTo>
                <a:cubicBezTo>
                  <a:pt x="2699" y="101670"/>
                  <a:pt x="2796" y="101484"/>
                  <a:pt x="2609" y="101484"/>
                </a:cubicBezTo>
                <a:cubicBezTo>
                  <a:pt x="2654" y="101622"/>
                  <a:pt x="2630" y="101644"/>
                  <a:pt x="2571" y="101644"/>
                </a:cubicBezTo>
                <a:cubicBezTo>
                  <a:pt x="2543" y="101644"/>
                  <a:pt x="2507" y="101639"/>
                  <a:pt x="2467" y="101639"/>
                </a:cubicBezTo>
                <a:cubicBezTo>
                  <a:pt x="2423" y="101639"/>
                  <a:pt x="2375" y="101645"/>
                  <a:pt x="2326" y="101670"/>
                </a:cubicBezTo>
                <a:cubicBezTo>
                  <a:pt x="2326" y="101856"/>
                  <a:pt x="2512" y="101759"/>
                  <a:pt x="2512" y="101946"/>
                </a:cubicBezTo>
                <a:cubicBezTo>
                  <a:pt x="2237" y="101946"/>
                  <a:pt x="2326" y="101856"/>
                  <a:pt x="2237" y="101759"/>
                </a:cubicBezTo>
                <a:cubicBezTo>
                  <a:pt x="2140" y="101759"/>
                  <a:pt x="2326" y="101946"/>
                  <a:pt x="2237" y="102043"/>
                </a:cubicBezTo>
                <a:cubicBezTo>
                  <a:pt x="2296" y="102043"/>
                  <a:pt x="2316" y="102000"/>
                  <a:pt x="2323" y="102000"/>
                </a:cubicBezTo>
                <a:cubicBezTo>
                  <a:pt x="2326" y="102000"/>
                  <a:pt x="2326" y="102010"/>
                  <a:pt x="2326" y="102043"/>
                </a:cubicBezTo>
                <a:cubicBezTo>
                  <a:pt x="2140" y="102319"/>
                  <a:pt x="2423" y="102691"/>
                  <a:pt x="2237" y="103064"/>
                </a:cubicBezTo>
                <a:cubicBezTo>
                  <a:pt x="2143" y="102971"/>
                  <a:pt x="2073" y="102971"/>
                  <a:pt x="2014" y="102971"/>
                </a:cubicBezTo>
                <a:cubicBezTo>
                  <a:pt x="1955" y="102971"/>
                  <a:pt x="1909" y="102971"/>
                  <a:pt x="1864" y="102878"/>
                </a:cubicBezTo>
                <a:cubicBezTo>
                  <a:pt x="1953" y="102878"/>
                  <a:pt x="2326" y="102416"/>
                  <a:pt x="1953" y="102319"/>
                </a:cubicBezTo>
                <a:lnTo>
                  <a:pt x="1953" y="102319"/>
                </a:lnTo>
                <a:cubicBezTo>
                  <a:pt x="1953" y="102505"/>
                  <a:pt x="2050" y="102505"/>
                  <a:pt x="1953" y="102602"/>
                </a:cubicBezTo>
                <a:cubicBezTo>
                  <a:pt x="1953" y="102509"/>
                  <a:pt x="1884" y="102509"/>
                  <a:pt x="1815" y="102509"/>
                </a:cubicBezTo>
                <a:cubicBezTo>
                  <a:pt x="1746" y="102509"/>
                  <a:pt x="1678" y="102509"/>
                  <a:pt x="1678" y="102416"/>
                </a:cubicBezTo>
                <a:cubicBezTo>
                  <a:pt x="1767" y="102416"/>
                  <a:pt x="1767" y="102416"/>
                  <a:pt x="1767" y="102319"/>
                </a:cubicBezTo>
                <a:lnTo>
                  <a:pt x="1491" y="102319"/>
                </a:lnTo>
                <a:cubicBezTo>
                  <a:pt x="1536" y="102367"/>
                  <a:pt x="1418" y="102367"/>
                  <a:pt x="1290" y="102367"/>
                </a:cubicBezTo>
                <a:cubicBezTo>
                  <a:pt x="1192" y="102367"/>
                  <a:pt x="1087" y="102367"/>
                  <a:pt x="1043" y="102389"/>
                </a:cubicBezTo>
                <a:lnTo>
                  <a:pt x="1043" y="102389"/>
                </a:lnTo>
                <a:cubicBezTo>
                  <a:pt x="1117" y="102275"/>
                  <a:pt x="1103" y="102035"/>
                  <a:pt x="932" y="101946"/>
                </a:cubicBezTo>
                <a:lnTo>
                  <a:pt x="932" y="101946"/>
                </a:lnTo>
                <a:cubicBezTo>
                  <a:pt x="835" y="102416"/>
                  <a:pt x="932" y="102505"/>
                  <a:pt x="1022" y="102878"/>
                </a:cubicBezTo>
                <a:lnTo>
                  <a:pt x="835" y="102878"/>
                </a:lnTo>
                <a:cubicBezTo>
                  <a:pt x="932" y="102975"/>
                  <a:pt x="1022" y="103064"/>
                  <a:pt x="932" y="103250"/>
                </a:cubicBezTo>
                <a:cubicBezTo>
                  <a:pt x="932" y="103250"/>
                  <a:pt x="1022" y="103250"/>
                  <a:pt x="1022" y="103347"/>
                </a:cubicBezTo>
                <a:cubicBezTo>
                  <a:pt x="776" y="103513"/>
                  <a:pt x="1115" y="104123"/>
                  <a:pt x="867" y="104123"/>
                </a:cubicBezTo>
                <a:cubicBezTo>
                  <a:pt x="836" y="104123"/>
                  <a:pt x="796" y="104113"/>
                  <a:pt x="746" y="104093"/>
                </a:cubicBezTo>
                <a:lnTo>
                  <a:pt x="746" y="104279"/>
                </a:lnTo>
                <a:cubicBezTo>
                  <a:pt x="764" y="104298"/>
                  <a:pt x="783" y="104304"/>
                  <a:pt x="801" y="104304"/>
                </a:cubicBezTo>
                <a:cubicBezTo>
                  <a:pt x="854" y="104304"/>
                  <a:pt x="909" y="104250"/>
                  <a:pt x="962" y="104250"/>
                </a:cubicBezTo>
                <a:cubicBezTo>
                  <a:pt x="982" y="104250"/>
                  <a:pt x="1002" y="104258"/>
                  <a:pt x="1022" y="104279"/>
                </a:cubicBezTo>
                <a:cubicBezTo>
                  <a:pt x="1022" y="104466"/>
                  <a:pt x="835" y="104466"/>
                  <a:pt x="835" y="104741"/>
                </a:cubicBezTo>
                <a:cubicBezTo>
                  <a:pt x="1118" y="104741"/>
                  <a:pt x="932" y="105025"/>
                  <a:pt x="835" y="105114"/>
                </a:cubicBezTo>
                <a:cubicBezTo>
                  <a:pt x="932" y="105114"/>
                  <a:pt x="1022" y="105211"/>
                  <a:pt x="1022" y="105301"/>
                </a:cubicBezTo>
                <a:cubicBezTo>
                  <a:pt x="835" y="105397"/>
                  <a:pt x="1022" y="105487"/>
                  <a:pt x="835" y="105770"/>
                </a:cubicBezTo>
                <a:cubicBezTo>
                  <a:pt x="870" y="105787"/>
                  <a:pt x="895" y="105794"/>
                  <a:pt x="913" y="105794"/>
                </a:cubicBezTo>
                <a:cubicBezTo>
                  <a:pt x="994" y="105794"/>
                  <a:pt x="949" y="105657"/>
                  <a:pt x="1022" y="105584"/>
                </a:cubicBezTo>
                <a:cubicBezTo>
                  <a:pt x="1118" y="105673"/>
                  <a:pt x="1022" y="105957"/>
                  <a:pt x="1022" y="105957"/>
                </a:cubicBezTo>
                <a:cubicBezTo>
                  <a:pt x="932" y="105957"/>
                  <a:pt x="1022" y="105860"/>
                  <a:pt x="932" y="105860"/>
                </a:cubicBezTo>
                <a:cubicBezTo>
                  <a:pt x="932" y="105875"/>
                  <a:pt x="928" y="105881"/>
                  <a:pt x="920" y="105881"/>
                </a:cubicBezTo>
                <a:cubicBezTo>
                  <a:pt x="892" y="105881"/>
                  <a:pt x="819" y="105795"/>
                  <a:pt x="777" y="105795"/>
                </a:cubicBezTo>
                <a:cubicBezTo>
                  <a:pt x="758" y="105795"/>
                  <a:pt x="746" y="105811"/>
                  <a:pt x="746" y="105860"/>
                </a:cubicBezTo>
                <a:cubicBezTo>
                  <a:pt x="932" y="105860"/>
                  <a:pt x="1022" y="106046"/>
                  <a:pt x="932" y="106143"/>
                </a:cubicBezTo>
                <a:cubicBezTo>
                  <a:pt x="835" y="106143"/>
                  <a:pt x="932" y="106046"/>
                  <a:pt x="835" y="106046"/>
                </a:cubicBezTo>
                <a:cubicBezTo>
                  <a:pt x="746" y="106232"/>
                  <a:pt x="1022" y="106232"/>
                  <a:pt x="835" y="106419"/>
                </a:cubicBezTo>
                <a:cubicBezTo>
                  <a:pt x="884" y="106512"/>
                  <a:pt x="954" y="106512"/>
                  <a:pt x="1013" y="106512"/>
                </a:cubicBezTo>
                <a:cubicBezTo>
                  <a:pt x="1072" y="106512"/>
                  <a:pt x="1118" y="106512"/>
                  <a:pt x="1118" y="106605"/>
                </a:cubicBezTo>
                <a:cubicBezTo>
                  <a:pt x="1022" y="106605"/>
                  <a:pt x="1118" y="106978"/>
                  <a:pt x="1022" y="106978"/>
                </a:cubicBezTo>
                <a:lnTo>
                  <a:pt x="1022" y="106702"/>
                </a:lnTo>
                <a:cubicBezTo>
                  <a:pt x="932" y="106605"/>
                  <a:pt x="932" y="106516"/>
                  <a:pt x="835" y="106516"/>
                </a:cubicBezTo>
                <a:cubicBezTo>
                  <a:pt x="835" y="106605"/>
                  <a:pt x="649" y="106605"/>
                  <a:pt x="649" y="106702"/>
                </a:cubicBezTo>
                <a:cubicBezTo>
                  <a:pt x="1022" y="106702"/>
                  <a:pt x="835" y="106978"/>
                  <a:pt x="932" y="107164"/>
                </a:cubicBezTo>
                <a:lnTo>
                  <a:pt x="932" y="107075"/>
                </a:lnTo>
                <a:lnTo>
                  <a:pt x="1022" y="107351"/>
                </a:lnTo>
                <a:cubicBezTo>
                  <a:pt x="970" y="107299"/>
                  <a:pt x="915" y="107244"/>
                  <a:pt x="879" y="107244"/>
                </a:cubicBezTo>
                <a:cubicBezTo>
                  <a:pt x="852" y="107244"/>
                  <a:pt x="835" y="107273"/>
                  <a:pt x="835" y="107351"/>
                </a:cubicBezTo>
                <a:cubicBezTo>
                  <a:pt x="1022" y="107351"/>
                  <a:pt x="835" y="107537"/>
                  <a:pt x="746" y="107634"/>
                </a:cubicBezTo>
                <a:cubicBezTo>
                  <a:pt x="835" y="107634"/>
                  <a:pt x="932" y="107634"/>
                  <a:pt x="932" y="107820"/>
                </a:cubicBezTo>
                <a:cubicBezTo>
                  <a:pt x="746" y="107820"/>
                  <a:pt x="746" y="107910"/>
                  <a:pt x="746" y="107910"/>
                </a:cubicBezTo>
                <a:cubicBezTo>
                  <a:pt x="649" y="107910"/>
                  <a:pt x="649" y="107910"/>
                  <a:pt x="649" y="107820"/>
                </a:cubicBezTo>
                <a:cubicBezTo>
                  <a:pt x="746" y="107820"/>
                  <a:pt x="835" y="107820"/>
                  <a:pt x="835" y="107723"/>
                </a:cubicBezTo>
                <a:cubicBezTo>
                  <a:pt x="649" y="107723"/>
                  <a:pt x="462" y="107910"/>
                  <a:pt x="462" y="108193"/>
                </a:cubicBezTo>
                <a:cubicBezTo>
                  <a:pt x="484" y="108213"/>
                  <a:pt x="504" y="108219"/>
                  <a:pt x="524" y="108219"/>
                </a:cubicBezTo>
                <a:cubicBezTo>
                  <a:pt x="561" y="108219"/>
                  <a:pt x="594" y="108196"/>
                  <a:pt x="617" y="108196"/>
                </a:cubicBezTo>
                <a:cubicBezTo>
                  <a:pt x="637" y="108196"/>
                  <a:pt x="649" y="108214"/>
                  <a:pt x="649" y="108283"/>
                </a:cubicBezTo>
                <a:cubicBezTo>
                  <a:pt x="488" y="108366"/>
                  <a:pt x="466" y="108583"/>
                  <a:pt x="583" y="108583"/>
                </a:cubicBezTo>
                <a:cubicBezTo>
                  <a:pt x="601" y="108583"/>
                  <a:pt x="623" y="108578"/>
                  <a:pt x="649" y="108566"/>
                </a:cubicBezTo>
                <a:lnTo>
                  <a:pt x="649" y="108566"/>
                </a:lnTo>
                <a:cubicBezTo>
                  <a:pt x="649" y="108752"/>
                  <a:pt x="462" y="108752"/>
                  <a:pt x="559" y="108939"/>
                </a:cubicBezTo>
                <a:cubicBezTo>
                  <a:pt x="577" y="108956"/>
                  <a:pt x="591" y="108963"/>
                  <a:pt x="603" y="108963"/>
                </a:cubicBezTo>
                <a:cubicBezTo>
                  <a:pt x="652" y="108963"/>
                  <a:pt x="668" y="108842"/>
                  <a:pt x="746" y="108842"/>
                </a:cubicBezTo>
                <a:cubicBezTo>
                  <a:pt x="649" y="109028"/>
                  <a:pt x="649" y="109214"/>
                  <a:pt x="835" y="109311"/>
                </a:cubicBezTo>
                <a:cubicBezTo>
                  <a:pt x="835" y="109498"/>
                  <a:pt x="835" y="109587"/>
                  <a:pt x="649" y="109587"/>
                </a:cubicBezTo>
                <a:cubicBezTo>
                  <a:pt x="649" y="109498"/>
                  <a:pt x="746" y="109498"/>
                  <a:pt x="649" y="109401"/>
                </a:cubicBezTo>
                <a:cubicBezTo>
                  <a:pt x="559" y="109498"/>
                  <a:pt x="559" y="109684"/>
                  <a:pt x="559" y="109870"/>
                </a:cubicBezTo>
                <a:cubicBezTo>
                  <a:pt x="462" y="109870"/>
                  <a:pt x="559" y="109960"/>
                  <a:pt x="462" y="110057"/>
                </a:cubicBezTo>
                <a:cubicBezTo>
                  <a:pt x="443" y="110036"/>
                  <a:pt x="428" y="110028"/>
                  <a:pt x="414" y="110028"/>
                </a:cubicBezTo>
                <a:cubicBezTo>
                  <a:pt x="377" y="110028"/>
                  <a:pt x="350" y="110082"/>
                  <a:pt x="280" y="110082"/>
                </a:cubicBezTo>
                <a:cubicBezTo>
                  <a:pt x="255" y="110082"/>
                  <a:pt x="225" y="110075"/>
                  <a:pt x="187" y="110057"/>
                </a:cubicBezTo>
                <a:lnTo>
                  <a:pt x="187" y="110057"/>
                </a:lnTo>
                <a:cubicBezTo>
                  <a:pt x="187" y="110146"/>
                  <a:pt x="276" y="110243"/>
                  <a:pt x="276" y="110333"/>
                </a:cubicBezTo>
                <a:cubicBezTo>
                  <a:pt x="276" y="110245"/>
                  <a:pt x="304" y="110213"/>
                  <a:pt x="343" y="110213"/>
                </a:cubicBezTo>
                <a:cubicBezTo>
                  <a:pt x="427" y="110213"/>
                  <a:pt x="559" y="110363"/>
                  <a:pt x="559" y="110430"/>
                </a:cubicBezTo>
                <a:lnTo>
                  <a:pt x="276" y="110430"/>
                </a:lnTo>
                <a:cubicBezTo>
                  <a:pt x="276" y="110616"/>
                  <a:pt x="462" y="110519"/>
                  <a:pt x="462" y="110616"/>
                </a:cubicBezTo>
                <a:cubicBezTo>
                  <a:pt x="373" y="110705"/>
                  <a:pt x="462" y="110802"/>
                  <a:pt x="462" y="110892"/>
                </a:cubicBezTo>
                <a:cubicBezTo>
                  <a:pt x="373" y="110802"/>
                  <a:pt x="373" y="110802"/>
                  <a:pt x="276" y="110802"/>
                </a:cubicBezTo>
                <a:cubicBezTo>
                  <a:pt x="373" y="110892"/>
                  <a:pt x="276" y="110989"/>
                  <a:pt x="276" y="111078"/>
                </a:cubicBezTo>
                <a:cubicBezTo>
                  <a:pt x="308" y="111110"/>
                  <a:pt x="330" y="111121"/>
                  <a:pt x="344" y="111121"/>
                </a:cubicBezTo>
                <a:cubicBezTo>
                  <a:pt x="373" y="111121"/>
                  <a:pt x="373" y="111079"/>
                  <a:pt x="373" y="111078"/>
                </a:cubicBezTo>
                <a:lnTo>
                  <a:pt x="373" y="111078"/>
                </a:lnTo>
                <a:cubicBezTo>
                  <a:pt x="373" y="111265"/>
                  <a:pt x="373" y="111265"/>
                  <a:pt x="276" y="111451"/>
                </a:cubicBezTo>
                <a:cubicBezTo>
                  <a:pt x="288" y="111462"/>
                  <a:pt x="300" y="111467"/>
                  <a:pt x="314" y="111467"/>
                </a:cubicBezTo>
                <a:cubicBezTo>
                  <a:pt x="392" y="111467"/>
                  <a:pt x="501" y="111308"/>
                  <a:pt x="583" y="111308"/>
                </a:cubicBezTo>
                <a:cubicBezTo>
                  <a:pt x="608" y="111308"/>
                  <a:pt x="630" y="111323"/>
                  <a:pt x="649" y="111361"/>
                </a:cubicBezTo>
                <a:cubicBezTo>
                  <a:pt x="649" y="111451"/>
                  <a:pt x="462" y="111548"/>
                  <a:pt x="559" y="111734"/>
                </a:cubicBezTo>
                <a:lnTo>
                  <a:pt x="373" y="111734"/>
                </a:lnTo>
                <a:cubicBezTo>
                  <a:pt x="441" y="111877"/>
                  <a:pt x="457" y="112072"/>
                  <a:pt x="337" y="112072"/>
                </a:cubicBezTo>
                <a:cubicBezTo>
                  <a:pt x="301" y="112072"/>
                  <a:pt x="251" y="112054"/>
                  <a:pt x="187" y="112010"/>
                </a:cubicBezTo>
                <a:lnTo>
                  <a:pt x="187" y="112010"/>
                </a:lnTo>
                <a:cubicBezTo>
                  <a:pt x="276" y="112293"/>
                  <a:pt x="276" y="112480"/>
                  <a:pt x="276" y="112666"/>
                </a:cubicBezTo>
                <a:cubicBezTo>
                  <a:pt x="276" y="112942"/>
                  <a:pt x="276" y="113128"/>
                  <a:pt x="187" y="113315"/>
                </a:cubicBezTo>
                <a:lnTo>
                  <a:pt x="373" y="113315"/>
                </a:lnTo>
                <a:cubicBezTo>
                  <a:pt x="373" y="113412"/>
                  <a:pt x="462" y="113501"/>
                  <a:pt x="373" y="113501"/>
                </a:cubicBezTo>
                <a:cubicBezTo>
                  <a:pt x="336" y="113431"/>
                  <a:pt x="287" y="113401"/>
                  <a:pt x="240" y="113401"/>
                </a:cubicBezTo>
                <a:cubicBezTo>
                  <a:pt x="162" y="113401"/>
                  <a:pt x="90" y="113482"/>
                  <a:pt x="90" y="113598"/>
                </a:cubicBezTo>
                <a:cubicBezTo>
                  <a:pt x="111" y="113617"/>
                  <a:pt x="132" y="113624"/>
                  <a:pt x="151" y="113624"/>
                </a:cubicBezTo>
                <a:cubicBezTo>
                  <a:pt x="188" y="113624"/>
                  <a:pt x="221" y="113601"/>
                  <a:pt x="244" y="113601"/>
                </a:cubicBezTo>
                <a:cubicBezTo>
                  <a:pt x="264" y="113601"/>
                  <a:pt x="276" y="113619"/>
                  <a:pt x="276" y="113687"/>
                </a:cubicBezTo>
                <a:cubicBezTo>
                  <a:pt x="90" y="113971"/>
                  <a:pt x="276" y="114530"/>
                  <a:pt x="187" y="114992"/>
                </a:cubicBezTo>
                <a:cubicBezTo>
                  <a:pt x="206" y="115013"/>
                  <a:pt x="226" y="115021"/>
                  <a:pt x="245" y="115021"/>
                </a:cubicBezTo>
                <a:cubicBezTo>
                  <a:pt x="296" y="115021"/>
                  <a:pt x="341" y="114967"/>
                  <a:pt x="362" y="114967"/>
                </a:cubicBezTo>
                <a:cubicBezTo>
                  <a:pt x="369" y="114967"/>
                  <a:pt x="373" y="114974"/>
                  <a:pt x="373" y="114992"/>
                </a:cubicBezTo>
                <a:cubicBezTo>
                  <a:pt x="373" y="115089"/>
                  <a:pt x="276" y="115178"/>
                  <a:pt x="276" y="115462"/>
                </a:cubicBezTo>
                <a:cubicBezTo>
                  <a:pt x="308" y="115429"/>
                  <a:pt x="340" y="115419"/>
                  <a:pt x="367" y="115419"/>
                </a:cubicBezTo>
                <a:cubicBezTo>
                  <a:pt x="423" y="115419"/>
                  <a:pt x="462" y="115462"/>
                  <a:pt x="462" y="115462"/>
                </a:cubicBezTo>
                <a:cubicBezTo>
                  <a:pt x="462" y="115648"/>
                  <a:pt x="462" y="115648"/>
                  <a:pt x="373" y="115648"/>
                </a:cubicBezTo>
                <a:cubicBezTo>
                  <a:pt x="373" y="115551"/>
                  <a:pt x="276" y="115551"/>
                  <a:pt x="276" y="115551"/>
                </a:cubicBezTo>
                <a:lnTo>
                  <a:pt x="187" y="115551"/>
                </a:lnTo>
                <a:cubicBezTo>
                  <a:pt x="187" y="115737"/>
                  <a:pt x="276" y="115924"/>
                  <a:pt x="0" y="115924"/>
                </a:cubicBezTo>
                <a:cubicBezTo>
                  <a:pt x="0" y="116065"/>
                  <a:pt x="23" y="116090"/>
                  <a:pt x="57" y="116090"/>
                </a:cubicBezTo>
                <a:cubicBezTo>
                  <a:pt x="75" y="116090"/>
                  <a:pt x="96" y="116083"/>
                  <a:pt x="119" y="116083"/>
                </a:cubicBezTo>
                <a:cubicBezTo>
                  <a:pt x="140" y="116083"/>
                  <a:pt x="163" y="116089"/>
                  <a:pt x="187" y="116110"/>
                </a:cubicBezTo>
                <a:cubicBezTo>
                  <a:pt x="0" y="116297"/>
                  <a:pt x="90" y="116483"/>
                  <a:pt x="187" y="116856"/>
                </a:cubicBezTo>
                <a:cubicBezTo>
                  <a:pt x="246" y="116856"/>
                  <a:pt x="309" y="116816"/>
                  <a:pt x="344" y="116816"/>
                </a:cubicBezTo>
                <a:cubicBezTo>
                  <a:pt x="362" y="116816"/>
                  <a:pt x="373" y="116826"/>
                  <a:pt x="373" y="116856"/>
                </a:cubicBezTo>
                <a:cubicBezTo>
                  <a:pt x="187" y="116953"/>
                  <a:pt x="462" y="116953"/>
                  <a:pt x="373" y="117139"/>
                </a:cubicBezTo>
                <a:cubicBezTo>
                  <a:pt x="340" y="117155"/>
                  <a:pt x="312" y="117162"/>
                  <a:pt x="290" y="117162"/>
                </a:cubicBezTo>
                <a:cubicBezTo>
                  <a:pt x="187" y="117162"/>
                  <a:pt x="187" y="117009"/>
                  <a:pt x="187" y="116856"/>
                </a:cubicBezTo>
                <a:lnTo>
                  <a:pt x="187" y="116856"/>
                </a:lnTo>
                <a:cubicBezTo>
                  <a:pt x="0" y="116953"/>
                  <a:pt x="187" y="117228"/>
                  <a:pt x="276" y="117325"/>
                </a:cubicBezTo>
                <a:cubicBezTo>
                  <a:pt x="276" y="117698"/>
                  <a:pt x="0" y="117974"/>
                  <a:pt x="276" y="118347"/>
                </a:cubicBezTo>
                <a:cubicBezTo>
                  <a:pt x="276" y="118284"/>
                  <a:pt x="324" y="118217"/>
                  <a:pt x="353" y="118217"/>
                </a:cubicBezTo>
                <a:cubicBezTo>
                  <a:pt x="364" y="118217"/>
                  <a:pt x="373" y="118229"/>
                  <a:pt x="373" y="118257"/>
                </a:cubicBezTo>
                <a:cubicBezTo>
                  <a:pt x="276" y="118444"/>
                  <a:pt x="90" y="118816"/>
                  <a:pt x="276" y="119003"/>
                </a:cubicBezTo>
                <a:cubicBezTo>
                  <a:pt x="187" y="119279"/>
                  <a:pt x="276" y="119465"/>
                  <a:pt x="373" y="119748"/>
                </a:cubicBezTo>
                <a:lnTo>
                  <a:pt x="187" y="119748"/>
                </a:lnTo>
                <a:cubicBezTo>
                  <a:pt x="276" y="119935"/>
                  <a:pt x="276" y="120024"/>
                  <a:pt x="373" y="120210"/>
                </a:cubicBezTo>
                <a:cubicBezTo>
                  <a:pt x="276" y="120397"/>
                  <a:pt x="373" y="120494"/>
                  <a:pt x="373" y="120680"/>
                </a:cubicBezTo>
                <a:lnTo>
                  <a:pt x="187" y="120680"/>
                </a:lnTo>
                <a:cubicBezTo>
                  <a:pt x="187" y="121239"/>
                  <a:pt x="373" y="121701"/>
                  <a:pt x="373" y="122074"/>
                </a:cubicBezTo>
                <a:cubicBezTo>
                  <a:pt x="373" y="122357"/>
                  <a:pt x="187" y="122633"/>
                  <a:pt x="187" y="122730"/>
                </a:cubicBezTo>
                <a:cubicBezTo>
                  <a:pt x="187" y="122820"/>
                  <a:pt x="462" y="123006"/>
                  <a:pt x="276" y="123006"/>
                </a:cubicBezTo>
                <a:cubicBezTo>
                  <a:pt x="297" y="123027"/>
                  <a:pt x="314" y="123035"/>
                  <a:pt x="327" y="123035"/>
                </a:cubicBezTo>
                <a:cubicBezTo>
                  <a:pt x="364" y="123035"/>
                  <a:pt x="382" y="122981"/>
                  <a:pt x="417" y="122981"/>
                </a:cubicBezTo>
                <a:cubicBezTo>
                  <a:pt x="430" y="122981"/>
                  <a:pt x="444" y="122988"/>
                  <a:pt x="462" y="123006"/>
                </a:cubicBezTo>
                <a:cubicBezTo>
                  <a:pt x="462" y="123565"/>
                  <a:pt x="373" y="123751"/>
                  <a:pt x="373" y="124311"/>
                </a:cubicBezTo>
                <a:cubicBezTo>
                  <a:pt x="433" y="124311"/>
                  <a:pt x="496" y="124271"/>
                  <a:pt x="557" y="124271"/>
                </a:cubicBezTo>
                <a:cubicBezTo>
                  <a:pt x="588" y="124271"/>
                  <a:pt x="619" y="124281"/>
                  <a:pt x="649" y="124311"/>
                </a:cubicBezTo>
                <a:cubicBezTo>
                  <a:pt x="559" y="124311"/>
                  <a:pt x="559" y="124408"/>
                  <a:pt x="462" y="124408"/>
                </a:cubicBezTo>
                <a:cubicBezTo>
                  <a:pt x="373" y="124870"/>
                  <a:pt x="649" y="125056"/>
                  <a:pt x="559" y="125429"/>
                </a:cubicBezTo>
                <a:cubicBezTo>
                  <a:pt x="559" y="125444"/>
                  <a:pt x="564" y="125450"/>
                  <a:pt x="571" y="125450"/>
                </a:cubicBezTo>
                <a:cubicBezTo>
                  <a:pt x="600" y="125450"/>
                  <a:pt x="673" y="125364"/>
                  <a:pt x="715" y="125364"/>
                </a:cubicBezTo>
                <a:cubicBezTo>
                  <a:pt x="733" y="125364"/>
                  <a:pt x="746" y="125381"/>
                  <a:pt x="746" y="125429"/>
                </a:cubicBezTo>
                <a:cubicBezTo>
                  <a:pt x="713" y="125461"/>
                  <a:pt x="682" y="125472"/>
                  <a:pt x="651" y="125472"/>
                </a:cubicBezTo>
                <a:cubicBezTo>
                  <a:pt x="588" y="125472"/>
                  <a:pt x="527" y="125429"/>
                  <a:pt x="462" y="125429"/>
                </a:cubicBezTo>
                <a:cubicBezTo>
                  <a:pt x="418" y="125570"/>
                  <a:pt x="464" y="125595"/>
                  <a:pt x="522" y="125595"/>
                </a:cubicBezTo>
                <a:cubicBezTo>
                  <a:pt x="552" y="125595"/>
                  <a:pt x="585" y="125588"/>
                  <a:pt x="610" y="125588"/>
                </a:cubicBezTo>
                <a:cubicBezTo>
                  <a:pt x="633" y="125588"/>
                  <a:pt x="649" y="125594"/>
                  <a:pt x="649" y="125615"/>
                </a:cubicBezTo>
                <a:lnTo>
                  <a:pt x="649" y="125802"/>
                </a:lnTo>
                <a:cubicBezTo>
                  <a:pt x="628" y="125795"/>
                  <a:pt x="610" y="125792"/>
                  <a:pt x="594" y="125792"/>
                </a:cubicBezTo>
                <a:cubicBezTo>
                  <a:pt x="431" y="125792"/>
                  <a:pt x="523" y="126123"/>
                  <a:pt x="606" y="126123"/>
                </a:cubicBezTo>
                <a:cubicBezTo>
                  <a:pt x="621" y="126123"/>
                  <a:pt x="636" y="126112"/>
                  <a:pt x="649" y="126085"/>
                </a:cubicBezTo>
                <a:cubicBezTo>
                  <a:pt x="559" y="126085"/>
                  <a:pt x="649" y="125898"/>
                  <a:pt x="746" y="125898"/>
                </a:cubicBezTo>
                <a:cubicBezTo>
                  <a:pt x="746" y="125970"/>
                  <a:pt x="804" y="126226"/>
                  <a:pt x="683" y="126226"/>
                </a:cubicBezTo>
                <a:cubicBezTo>
                  <a:pt x="653" y="126226"/>
                  <a:pt x="613" y="126211"/>
                  <a:pt x="559" y="126174"/>
                </a:cubicBezTo>
                <a:lnTo>
                  <a:pt x="559" y="126174"/>
                </a:lnTo>
                <a:cubicBezTo>
                  <a:pt x="746" y="126361"/>
                  <a:pt x="746" y="126547"/>
                  <a:pt x="559" y="126733"/>
                </a:cubicBezTo>
                <a:cubicBezTo>
                  <a:pt x="574" y="126749"/>
                  <a:pt x="594" y="126755"/>
                  <a:pt x="617" y="126755"/>
                </a:cubicBezTo>
                <a:cubicBezTo>
                  <a:pt x="674" y="126755"/>
                  <a:pt x="750" y="126720"/>
                  <a:pt x="813" y="126720"/>
                </a:cubicBezTo>
                <a:cubicBezTo>
                  <a:pt x="880" y="126720"/>
                  <a:pt x="932" y="126759"/>
                  <a:pt x="932" y="126920"/>
                </a:cubicBezTo>
                <a:cubicBezTo>
                  <a:pt x="870" y="126890"/>
                  <a:pt x="829" y="126880"/>
                  <a:pt x="797" y="126880"/>
                </a:cubicBezTo>
                <a:cubicBezTo>
                  <a:pt x="735" y="126880"/>
                  <a:pt x="713" y="126920"/>
                  <a:pt x="649" y="126920"/>
                </a:cubicBezTo>
                <a:cubicBezTo>
                  <a:pt x="649" y="127203"/>
                  <a:pt x="746" y="127203"/>
                  <a:pt x="559" y="127479"/>
                </a:cubicBezTo>
                <a:cubicBezTo>
                  <a:pt x="652" y="127527"/>
                  <a:pt x="721" y="127552"/>
                  <a:pt x="779" y="127552"/>
                </a:cubicBezTo>
                <a:cubicBezTo>
                  <a:pt x="837" y="127552"/>
                  <a:pt x="884" y="127527"/>
                  <a:pt x="932" y="127479"/>
                </a:cubicBezTo>
                <a:lnTo>
                  <a:pt x="932" y="127762"/>
                </a:lnTo>
                <a:cubicBezTo>
                  <a:pt x="649" y="127762"/>
                  <a:pt x="649" y="128038"/>
                  <a:pt x="746" y="128321"/>
                </a:cubicBezTo>
                <a:cubicBezTo>
                  <a:pt x="835" y="128321"/>
                  <a:pt x="932" y="128411"/>
                  <a:pt x="932" y="128411"/>
                </a:cubicBezTo>
                <a:cubicBezTo>
                  <a:pt x="932" y="128411"/>
                  <a:pt x="812" y="128771"/>
                  <a:pt x="765" y="128771"/>
                </a:cubicBezTo>
                <a:cubicBezTo>
                  <a:pt x="753" y="128771"/>
                  <a:pt x="746" y="128749"/>
                  <a:pt x="746" y="128694"/>
                </a:cubicBezTo>
                <a:lnTo>
                  <a:pt x="746" y="128694"/>
                </a:lnTo>
                <a:cubicBezTo>
                  <a:pt x="649" y="129067"/>
                  <a:pt x="835" y="129715"/>
                  <a:pt x="1022" y="129715"/>
                </a:cubicBezTo>
                <a:cubicBezTo>
                  <a:pt x="746" y="129812"/>
                  <a:pt x="932" y="130088"/>
                  <a:pt x="835" y="130275"/>
                </a:cubicBezTo>
                <a:cubicBezTo>
                  <a:pt x="932" y="130371"/>
                  <a:pt x="1022" y="130371"/>
                  <a:pt x="1022" y="130461"/>
                </a:cubicBezTo>
                <a:lnTo>
                  <a:pt x="932" y="130461"/>
                </a:lnTo>
                <a:cubicBezTo>
                  <a:pt x="1118" y="130461"/>
                  <a:pt x="932" y="130647"/>
                  <a:pt x="932" y="130744"/>
                </a:cubicBezTo>
                <a:cubicBezTo>
                  <a:pt x="977" y="130789"/>
                  <a:pt x="1023" y="130789"/>
                  <a:pt x="1070" y="130789"/>
                </a:cubicBezTo>
                <a:cubicBezTo>
                  <a:pt x="1117" y="130789"/>
                  <a:pt x="1163" y="130789"/>
                  <a:pt x="1208" y="130834"/>
                </a:cubicBezTo>
                <a:cubicBezTo>
                  <a:pt x="1208" y="130931"/>
                  <a:pt x="932" y="130931"/>
                  <a:pt x="1022" y="131020"/>
                </a:cubicBezTo>
                <a:cubicBezTo>
                  <a:pt x="1043" y="131041"/>
                  <a:pt x="1059" y="131049"/>
                  <a:pt x="1073" y="131049"/>
                </a:cubicBezTo>
                <a:cubicBezTo>
                  <a:pt x="1110" y="131049"/>
                  <a:pt x="1128" y="130995"/>
                  <a:pt x="1163" y="130995"/>
                </a:cubicBezTo>
                <a:cubicBezTo>
                  <a:pt x="1175" y="130995"/>
                  <a:pt x="1190" y="131002"/>
                  <a:pt x="1208" y="131020"/>
                </a:cubicBezTo>
                <a:lnTo>
                  <a:pt x="1208" y="131117"/>
                </a:lnTo>
                <a:lnTo>
                  <a:pt x="932" y="131117"/>
                </a:lnTo>
                <a:cubicBezTo>
                  <a:pt x="1022" y="131490"/>
                  <a:pt x="1118" y="131676"/>
                  <a:pt x="1118" y="131952"/>
                </a:cubicBezTo>
                <a:cubicBezTo>
                  <a:pt x="1146" y="131966"/>
                  <a:pt x="1168" y="131972"/>
                  <a:pt x="1185" y="131972"/>
                </a:cubicBezTo>
                <a:cubicBezTo>
                  <a:pt x="1263" y="131972"/>
                  <a:pt x="1238" y="131842"/>
                  <a:pt x="1273" y="131842"/>
                </a:cubicBezTo>
                <a:cubicBezTo>
                  <a:pt x="1280" y="131842"/>
                  <a:pt x="1290" y="131848"/>
                  <a:pt x="1305" y="131862"/>
                </a:cubicBezTo>
                <a:cubicBezTo>
                  <a:pt x="1208" y="132511"/>
                  <a:pt x="1305" y="133256"/>
                  <a:pt x="1581" y="133629"/>
                </a:cubicBezTo>
                <a:cubicBezTo>
                  <a:pt x="1581" y="133816"/>
                  <a:pt x="1491" y="134002"/>
                  <a:pt x="1491" y="134188"/>
                </a:cubicBezTo>
                <a:cubicBezTo>
                  <a:pt x="1678" y="134188"/>
                  <a:pt x="1767" y="134375"/>
                  <a:pt x="1767" y="134561"/>
                </a:cubicBezTo>
                <a:lnTo>
                  <a:pt x="20404" y="134561"/>
                </a:lnTo>
                <a:lnTo>
                  <a:pt x="20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27"/>
          <p:cNvSpPr/>
          <p:nvPr/>
        </p:nvSpPr>
        <p:spPr>
          <a:xfrm rot="-5400000">
            <a:off x="3880198" y="-3880223"/>
            <a:ext cx="1383714" cy="9144161"/>
          </a:xfrm>
          <a:custGeom>
            <a:avLst/>
            <a:gdLst/>
            <a:ahLst/>
            <a:cxnLst/>
            <a:rect l="l" t="t" r="r" b="b"/>
            <a:pathLst>
              <a:path w="20405" h="134562" extrusionOk="0">
                <a:moveTo>
                  <a:pt x="9781" y="29544"/>
                </a:moveTo>
                <a:cubicBezTo>
                  <a:pt x="9781" y="30006"/>
                  <a:pt x="9878" y="30289"/>
                  <a:pt x="9967" y="30662"/>
                </a:cubicBezTo>
                <a:cubicBezTo>
                  <a:pt x="10064" y="30848"/>
                  <a:pt x="10064" y="31035"/>
                  <a:pt x="10064" y="31221"/>
                </a:cubicBezTo>
                <a:cubicBezTo>
                  <a:pt x="10064" y="31427"/>
                  <a:pt x="10010" y="31534"/>
                  <a:pt x="9905" y="31534"/>
                </a:cubicBezTo>
                <a:cubicBezTo>
                  <a:pt x="9869" y="31534"/>
                  <a:pt x="9828" y="31521"/>
                  <a:pt x="9781" y="31497"/>
                </a:cubicBezTo>
                <a:cubicBezTo>
                  <a:pt x="9408" y="31221"/>
                  <a:pt x="9319" y="31035"/>
                  <a:pt x="9408" y="30476"/>
                </a:cubicBezTo>
                <a:lnTo>
                  <a:pt x="9408" y="30476"/>
                </a:lnTo>
                <a:cubicBezTo>
                  <a:pt x="9595" y="30662"/>
                  <a:pt x="9505" y="30938"/>
                  <a:pt x="9781" y="31124"/>
                </a:cubicBezTo>
                <a:cubicBezTo>
                  <a:pt x="9781" y="30565"/>
                  <a:pt x="9692" y="30103"/>
                  <a:pt x="9692" y="29633"/>
                </a:cubicBezTo>
                <a:cubicBezTo>
                  <a:pt x="9692" y="29633"/>
                  <a:pt x="9692" y="29544"/>
                  <a:pt x="9781" y="29544"/>
                </a:cubicBezTo>
                <a:close/>
                <a:moveTo>
                  <a:pt x="10064" y="31870"/>
                </a:moveTo>
                <a:cubicBezTo>
                  <a:pt x="10154" y="31870"/>
                  <a:pt x="10251" y="31967"/>
                  <a:pt x="10251" y="32056"/>
                </a:cubicBezTo>
                <a:lnTo>
                  <a:pt x="10251" y="33174"/>
                </a:lnTo>
                <a:lnTo>
                  <a:pt x="10251" y="34017"/>
                </a:lnTo>
                <a:cubicBezTo>
                  <a:pt x="10251" y="34106"/>
                  <a:pt x="10251" y="34293"/>
                  <a:pt x="10154" y="34293"/>
                </a:cubicBezTo>
                <a:cubicBezTo>
                  <a:pt x="10064" y="34293"/>
                  <a:pt x="9967" y="34203"/>
                  <a:pt x="9967" y="34106"/>
                </a:cubicBezTo>
                <a:cubicBezTo>
                  <a:pt x="9967" y="34106"/>
                  <a:pt x="9878" y="34017"/>
                  <a:pt x="9781" y="34017"/>
                </a:cubicBezTo>
                <a:cubicBezTo>
                  <a:pt x="9692" y="34017"/>
                  <a:pt x="9781" y="34106"/>
                  <a:pt x="9781" y="34203"/>
                </a:cubicBezTo>
                <a:cubicBezTo>
                  <a:pt x="9967" y="34479"/>
                  <a:pt x="9878" y="34762"/>
                  <a:pt x="9878" y="35038"/>
                </a:cubicBezTo>
                <a:cubicBezTo>
                  <a:pt x="9878" y="35135"/>
                  <a:pt x="9781" y="35224"/>
                  <a:pt x="9692" y="35224"/>
                </a:cubicBezTo>
                <a:cubicBezTo>
                  <a:pt x="9595" y="35224"/>
                  <a:pt x="9505" y="35135"/>
                  <a:pt x="9595" y="35038"/>
                </a:cubicBezTo>
                <a:cubicBezTo>
                  <a:pt x="9595" y="34665"/>
                  <a:pt x="9505" y="34293"/>
                  <a:pt x="9505" y="33920"/>
                </a:cubicBezTo>
                <a:cubicBezTo>
                  <a:pt x="9437" y="33788"/>
                  <a:pt x="9465" y="33656"/>
                  <a:pt x="9585" y="33656"/>
                </a:cubicBezTo>
                <a:cubicBezTo>
                  <a:pt x="9635" y="33656"/>
                  <a:pt x="9700" y="33679"/>
                  <a:pt x="9781" y="33733"/>
                </a:cubicBezTo>
                <a:lnTo>
                  <a:pt x="9878" y="33830"/>
                </a:lnTo>
                <a:cubicBezTo>
                  <a:pt x="9967" y="33733"/>
                  <a:pt x="9967" y="33644"/>
                  <a:pt x="9967" y="33644"/>
                </a:cubicBezTo>
                <a:cubicBezTo>
                  <a:pt x="9781" y="33174"/>
                  <a:pt x="9967" y="32712"/>
                  <a:pt x="9878" y="32339"/>
                </a:cubicBezTo>
                <a:cubicBezTo>
                  <a:pt x="9781" y="32242"/>
                  <a:pt x="9878" y="32153"/>
                  <a:pt x="9878" y="31967"/>
                </a:cubicBezTo>
                <a:cubicBezTo>
                  <a:pt x="9878" y="31870"/>
                  <a:pt x="9967" y="31870"/>
                  <a:pt x="10064" y="31870"/>
                </a:cubicBezTo>
                <a:close/>
                <a:moveTo>
                  <a:pt x="5681" y="73714"/>
                </a:moveTo>
                <a:cubicBezTo>
                  <a:pt x="5681" y="73804"/>
                  <a:pt x="5591" y="73804"/>
                  <a:pt x="5591" y="73901"/>
                </a:cubicBezTo>
                <a:cubicBezTo>
                  <a:pt x="5591" y="73804"/>
                  <a:pt x="5591" y="73714"/>
                  <a:pt x="5681" y="73714"/>
                </a:cubicBezTo>
                <a:close/>
                <a:moveTo>
                  <a:pt x="6523" y="74832"/>
                </a:moveTo>
                <a:cubicBezTo>
                  <a:pt x="6523" y="75108"/>
                  <a:pt x="6426" y="75391"/>
                  <a:pt x="6426" y="75667"/>
                </a:cubicBezTo>
                <a:lnTo>
                  <a:pt x="6426" y="76972"/>
                </a:lnTo>
                <a:lnTo>
                  <a:pt x="6426" y="77069"/>
                </a:lnTo>
                <a:cubicBezTo>
                  <a:pt x="6337" y="76972"/>
                  <a:pt x="6426" y="76599"/>
                  <a:pt x="6240" y="76599"/>
                </a:cubicBezTo>
                <a:lnTo>
                  <a:pt x="6240" y="76786"/>
                </a:lnTo>
                <a:lnTo>
                  <a:pt x="6240" y="76882"/>
                </a:lnTo>
                <a:cubicBezTo>
                  <a:pt x="6240" y="76510"/>
                  <a:pt x="6150" y="76226"/>
                  <a:pt x="6150" y="75854"/>
                </a:cubicBezTo>
                <a:lnTo>
                  <a:pt x="6150" y="75578"/>
                </a:lnTo>
                <a:cubicBezTo>
                  <a:pt x="6150" y="75578"/>
                  <a:pt x="6150" y="75667"/>
                  <a:pt x="6240" y="75667"/>
                </a:cubicBezTo>
                <a:lnTo>
                  <a:pt x="6240" y="75205"/>
                </a:lnTo>
                <a:lnTo>
                  <a:pt x="6240" y="75108"/>
                </a:lnTo>
                <a:lnTo>
                  <a:pt x="6523" y="74832"/>
                </a:lnTo>
                <a:close/>
                <a:moveTo>
                  <a:pt x="6523" y="77158"/>
                </a:moveTo>
                <a:lnTo>
                  <a:pt x="6523" y="77442"/>
                </a:lnTo>
                <a:cubicBezTo>
                  <a:pt x="6426" y="77345"/>
                  <a:pt x="6426" y="77345"/>
                  <a:pt x="6426" y="77158"/>
                </a:cubicBezTo>
                <a:close/>
                <a:moveTo>
                  <a:pt x="6240" y="76972"/>
                </a:moveTo>
                <a:cubicBezTo>
                  <a:pt x="6337" y="77158"/>
                  <a:pt x="6337" y="77345"/>
                  <a:pt x="6240" y="77531"/>
                </a:cubicBezTo>
                <a:lnTo>
                  <a:pt x="6240" y="76972"/>
                </a:lnTo>
                <a:close/>
                <a:moveTo>
                  <a:pt x="6523" y="77531"/>
                </a:moveTo>
                <a:lnTo>
                  <a:pt x="6523" y="77628"/>
                </a:lnTo>
                <a:lnTo>
                  <a:pt x="6426" y="77628"/>
                </a:lnTo>
                <a:lnTo>
                  <a:pt x="6523" y="77531"/>
                </a:lnTo>
                <a:close/>
                <a:moveTo>
                  <a:pt x="6523" y="78277"/>
                </a:moveTo>
                <a:lnTo>
                  <a:pt x="6523" y="78373"/>
                </a:lnTo>
                <a:cubicBezTo>
                  <a:pt x="6523" y="78277"/>
                  <a:pt x="6426" y="78277"/>
                  <a:pt x="6426" y="78277"/>
                </a:cubicBezTo>
                <a:close/>
                <a:moveTo>
                  <a:pt x="6337" y="78373"/>
                </a:moveTo>
                <a:lnTo>
                  <a:pt x="6426" y="78463"/>
                </a:lnTo>
                <a:lnTo>
                  <a:pt x="6337" y="78463"/>
                </a:lnTo>
                <a:lnTo>
                  <a:pt x="6337" y="78373"/>
                </a:lnTo>
                <a:close/>
                <a:moveTo>
                  <a:pt x="7082" y="84054"/>
                </a:moveTo>
                <a:cubicBezTo>
                  <a:pt x="7172" y="84054"/>
                  <a:pt x="7172" y="84151"/>
                  <a:pt x="7269" y="84151"/>
                </a:cubicBezTo>
                <a:cubicBezTo>
                  <a:pt x="7172" y="84240"/>
                  <a:pt x="7172" y="84240"/>
                  <a:pt x="7172" y="84337"/>
                </a:cubicBezTo>
                <a:lnTo>
                  <a:pt x="7172" y="84800"/>
                </a:lnTo>
                <a:cubicBezTo>
                  <a:pt x="7082" y="84613"/>
                  <a:pt x="7172" y="84427"/>
                  <a:pt x="7082" y="84240"/>
                </a:cubicBezTo>
                <a:cubicBezTo>
                  <a:pt x="7082" y="84427"/>
                  <a:pt x="6985" y="84524"/>
                  <a:pt x="6896" y="84524"/>
                </a:cubicBezTo>
                <a:lnTo>
                  <a:pt x="6896" y="84240"/>
                </a:lnTo>
                <a:cubicBezTo>
                  <a:pt x="6985" y="84151"/>
                  <a:pt x="6985" y="84054"/>
                  <a:pt x="7082" y="84054"/>
                </a:cubicBezTo>
                <a:close/>
                <a:moveTo>
                  <a:pt x="6985" y="84710"/>
                </a:moveTo>
                <a:lnTo>
                  <a:pt x="7172" y="84896"/>
                </a:lnTo>
                <a:lnTo>
                  <a:pt x="7172" y="84986"/>
                </a:lnTo>
                <a:cubicBezTo>
                  <a:pt x="7101" y="84986"/>
                  <a:pt x="6969" y="84869"/>
                  <a:pt x="6917" y="84869"/>
                </a:cubicBezTo>
                <a:cubicBezTo>
                  <a:pt x="6904" y="84869"/>
                  <a:pt x="6896" y="84876"/>
                  <a:pt x="6896" y="84896"/>
                </a:cubicBezTo>
                <a:lnTo>
                  <a:pt x="6896" y="84800"/>
                </a:lnTo>
                <a:cubicBezTo>
                  <a:pt x="6896" y="84710"/>
                  <a:pt x="6985" y="84710"/>
                  <a:pt x="6985" y="84710"/>
                </a:cubicBezTo>
                <a:close/>
                <a:moveTo>
                  <a:pt x="6896" y="84986"/>
                </a:moveTo>
                <a:lnTo>
                  <a:pt x="6896" y="84986"/>
                </a:lnTo>
                <a:cubicBezTo>
                  <a:pt x="6985" y="85083"/>
                  <a:pt x="7082" y="84986"/>
                  <a:pt x="7082" y="85172"/>
                </a:cubicBezTo>
                <a:cubicBezTo>
                  <a:pt x="6985" y="85172"/>
                  <a:pt x="6896" y="85083"/>
                  <a:pt x="6896" y="84986"/>
                </a:cubicBezTo>
                <a:close/>
                <a:moveTo>
                  <a:pt x="6896" y="85172"/>
                </a:moveTo>
                <a:lnTo>
                  <a:pt x="6896" y="85269"/>
                </a:lnTo>
                <a:lnTo>
                  <a:pt x="6799" y="85269"/>
                </a:lnTo>
                <a:lnTo>
                  <a:pt x="6799" y="85172"/>
                </a:lnTo>
                <a:close/>
                <a:moveTo>
                  <a:pt x="7172" y="85545"/>
                </a:moveTo>
                <a:lnTo>
                  <a:pt x="7172" y="85731"/>
                </a:lnTo>
                <a:lnTo>
                  <a:pt x="6985" y="85731"/>
                </a:lnTo>
                <a:cubicBezTo>
                  <a:pt x="6985" y="85642"/>
                  <a:pt x="7082" y="85545"/>
                  <a:pt x="7172" y="85545"/>
                </a:cubicBezTo>
                <a:close/>
                <a:moveTo>
                  <a:pt x="4133" y="86640"/>
                </a:moveTo>
                <a:cubicBezTo>
                  <a:pt x="4127" y="86640"/>
                  <a:pt x="4117" y="86647"/>
                  <a:pt x="4100" y="86663"/>
                </a:cubicBezTo>
                <a:cubicBezTo>
                  <a:pt x="4114" y="86657"/>
                  <a:pt x="4126" y="86654"/>
                  <a:pt x="4137" y="86654"/>
                </a:cubicBezTo>
                <a:cubicBezTo>
                  <a:pt x="4138" y="86654"/>
                  <a:pt x="4139" y="86654"/>
                  <a:pt x="4140" y="86654"/>
                </a:cubicBezTo>
                <a:lnTo>
                  <a:pt x="4140" y="86654"/>
                </a:lnTo>
                <a:cubicBezTo>
                  <a:pt x="4140" y="86645"/>
                  <a:pt x="4139" y="86640"/>
                  <a:pt x="4133" y="86640"/>
                </a:cubicBezTo>
                <a:close/>
                <a:moveTo>
                  <a:pt x="7082" y="88154"/>
                </a:moveTo>
                <a:lnTo>
                  <a:pt x="7082" y="88341"/>
                </a:lnTo>
                <a:lnTo>
                  <a:pt x="6985" y="88251"/>
                </a:lnTo>
                <a:cubicBezTo>
                  <a:pt x="6985" y="88154"/>
                  <a:pt x="6985" y="88154"/>
                  <a:pt x="7082" y="88154"/>
                </a:cubicBezTo>
                <a:close/>
                <a:moveTo>
                  <a:pt x="5405" y="88251"/>
                </a:moveTo>
                <a:cubicBezTo>
                  <a:pt x="5494" y="88341"/>
                  <a:pt x="5494" y="88341"/>
                  <a:pt x="5591" y="88341"/>
                </a:cubicBezTo>
                <a:lnTo>
                  <a:pt x="5591" y="88438"/>
                </a:lnTo>
                <a:lnTo>
                  <a:pt x="5681" y="88438"/>
                </a:lnTo>
                <a:lnTo>
                  <a:pt x="5681" y="88527"/>
                </a:lnTo>
                <a:lnTo>
                  <a:pt x="5494" y="88527"/>
                </a:lnTo>
                <a:cubicBezTo>
                  <a:pt x="5551" y="88419"/>
                  <a:pt x="5542" y="88373"/>
                  <a:pt x="5488" y="88373"/>
                </a:cubicBezTo>
                <a:cubicBezTo>
                  <a:pt x="5449" y="88373"/>
                  <a:pt x="5386" y="88397"/>
                  <a:pt x="5308" y="88438"/>
                </a:cubicBezTo>
                <a:cubicBezTo>
                  <a:pt x="5308" y="88341"/>
                  <a:pt x="5405" y="88341"/>
                  <a:pt x="5405" y="88251"/>
                </a:cubicBezTo>
                <a:close/>
                <a:moveTo>
                  <a:pt x="5122" y="89086"/>
                </a:moveTo>
                <a:cubicBezTo>
                  <a:pt x="5219" y="89086"/>
                  <a:pt x="5308" y="89086"/>
                  <a:pt x="5308" y="89183"/>
                </a:cubicBezTo>
                <a:lnTo>
                  <a:pt x="5122" y="89183"/>
                </a:lnTo>
                <a:lnTo>
                  <a:pt x="5122" y="89086"/>
                </a:lnTo>
                <a:close/>
                <a:moveTo>
                  <a:pt x="4003" y="89086"/>
                </a:moveTo>
                <a:cubicBezTo>
                  <a:pt x="4100" y="89086"/>
                  <a:pt x="4003" y="89273"/>
                  <a:pt x="4100" y="89369"/>
                </a:cubicBezTo>
                <a:cubicBezTo>
                  <a:pt x="3914" y="89369"/>
                  <a:pt x="4003" y="89183"/>
                  <a:pt x="4003" y="89086"/>
                </a:cubicBezTo>
                <a:close/>
                <a:moveTo>
                  <a:pt x="5405" y="89086"/>
                </a:moveTo>
                <a:cubicBezTo>
                  <a:pt x="5477" y="89086"/>
                  <a:pt x="5554" y="89207"/>
                  <a:pt x="5581" y="89207"/>
                </a:cubicBezTo>
                <a:cubicBezTo>
                  <a:pt x="5588" y="89207"/>
                  <a:pt x="5591" y="89200"/>
                  <a:pt x="5591" y="89183"/>
                </a:cubicBezTo>
                <a:lnTo>
                  <a:pt x="5591" y="89369"/>
                </a:lnTo>
                <a:cubicBezTo>
                  <a:pt x="5494" y="89273"/>
                  <a:pt x="5405" y="89273"/>
                  <a:pt x="5405" y="89086"/>
                </a:cubicBezTo>
                <a:close/>
                <a:moveTo>
                  <a:pt x="5405" y="89369"/>
                </a:moveTo>
                <a:cubicBezTo>
                  <a:pt x="5494" y="89369"/>
                  <a:pt x="5494" y="89459"/>
                  <a:pt x="5494" y="89459"/>
                </a:cubicBezTo>
                <a:lnTo>
                  <a:pt x="5494" y="89645"/>
                </a:lnTo>
                <a:lnTo>
                  <a:pt x="5308" y="89645"/>
                </a:lnTo>
                <a:cubicBezTo>
                  <a:pt x="5405" y="89556"/>
                  <a:pt x="5405" y="89556"/>
                  <a:pt x="5405" y="89369"/>
                </a:cubicBezTo>
                <a:close/>
                <a:moveTo>
                  <a:pt x="5964" y="89645"/>
                </a:moveTo>
                <a:lnTo>
                  <a:pt x="5964" y="89742"/>
                </a:lnTo>
                <a:lnTo>
                  <a:pt x="5964" y="89832"/>
                </a:lnTo>
                <a:cubicBezTo>
                  <a:pt x="5867" y="89832"/>
                  <a:pt x="5867" y="89742"/>
                  <a:pt x="5964" y="89645"/>
                </a:cubicBezTo>
                <a:close/>
                <a:moveTo>
                  <a:pt x="5170" y="89392"/>
                </a:moveTo>
                <a:cubicBezTo>
                  <a:pt x="5194" y="89392"/>
                  <a:pt x="5219" y="89414"/>
                  <a:pt x="5219" y="89459"/>
                </a:cubicBezTo>
                <a:cubicBezTo>
                  <a:pt x="5122" y="89556"/>
                  <a:pt x="5219" y="89832"/>
                  <a:pt x="5122" y="89929"/>
                </a:cubicBezTo>
                <a:cubicBezTo>
                  <a:pt x="5122" y="89742"/>
                  <a:pt x="5032" y="89742"/>
                  <a:pt x="5122" y="89556"/>
                </a:cubicBezTo>
                <a:lnTo>
                  <a:pt x="5032" y="89556"/>
                </a:lnTo>
                <a:lnTo>
                  <a:pt x="5122" y="89459"/>
                </a:lnTo>
                <a:cubicBezTo>
                  <a:pt x="5122" y="89414"/>
                  <a:pt x="5146" y="89392"/>
                  <a:pt x="5170" y="89392"/>
                </a:cubicBezTo>
                <a:close/>
                <a:moveTo>
                  <a:pt x="5405" y="90018"/>
                </a:moveTo>
                <a:cubicBezTo>
                  <a:pt x="5405" y="90115"/>
                  <a:pt x="5494" y="90204"/>
                  <a:pt x="5494" y="90301"/>
                </a:cubicBezTo>
                <a:lnTo>
                  <a:pt x="5494" y="90391"/>
                </a:lnTo>
                <a:lnTo>
                  <a:pt x="5308" y="90391"/>
                </a:lnTo>
                <a:cubicBezTo>
                  <a:pt x="5405" y="90204"/>
                  <a:pt x="5308" y="90115"/>
                  <a:pt x="5405" y="90018"/>
                </a:cubicBezTo>
                <a:close/>
                <a:moveTo>
                  <a:pt x="4973" y="91940"/>
                </a:moveTo>
                <a:cubicBezTo>
                  <a:pt x="4987" y="91940"/>
                  <a:pt x="5006" y="91953"/>
                  <a:pt x="5032" y="91979"/>
                </a:cubicBezTo>
                <a:cubicBezTo>
                  <a:pt x="5122" y="92068"/>
                  <a:pt x="5032" y="92165"/>
                  <a:pt x="5032" y="92254"/>
                </a:cubicBezTo>
                <a:cubicBezTo>
                  <a:pt x="4935" y="92254"/>
                  <a:pt x="4935" y="92254"/>
                  <a:pt x="4935" y="92165"/>
                </a:cubicBezTo>
                <a:cubicBezTo>
                  <a:pt x="4935" y="92029"/>
                  <a:pt x="4935" y="91940"/>
                  <a:pt x="4973" y="91940"/>
                </a:cubicBezTo>
                <a:close/>
                <a:moveTo>
                  <a:pt x="4563" y="92351"/>
                </a:moveTo>
                <a:lnTo>
                  <a:pt x="4563" y="92814"/>
                </a:lnTo>
                <a:lnTo>
                  <a:pt x="4563" y="93000"/>
                </a:lnTo>
                <a:cubicBezTo>
                  <a:pt x="4376" y="92911"/>
                  <a:pt x="4659" y="92538"/>
                  <a:pt x="4376" y="92538"/>
                </a:cubicBezTo>
                <a:cubicBezTo>
                  <a:pt x="4473" y="92441"/>
                  <a:pt x="4473" y="92351"/>
                  <a:pt x="4563" y="92351"/>
                </a:cubicBezTo>
                <a:close/>
                <a:moveTo>
                  <a:pt x="3811" y="93269"/>
                </a:moveTo>
                <a:cubicBezTo>
                  <a:pt x="3837" y="93278"/>
                  <a:pt x="3871" y="93283"/>
                  <a:pt x="3914" y="93283"/>
                </a:cubicBezTo>
                <a:cubicBezTo>
                  <a:pt x="3894" y="93323"/>
                  <a:pt x="3877" y="93337"/>
                  <a:pt x="3864" y="93337"/>
                </a:cubicBezTo>
                <a:cubicBezTo>
                  <a:pt x="3842" y="93337"/>
                  <a:pt x="3827" y="93300"/>
                  <a:pt x="3811" y="93269"/>
                </a:cubicBezTo>
                <a:close/>
                <a:moveTo>
                  <a:pt x="4563" y="93186"/>
                </a:moveTo>
                <a:lnTo>
                  <a:pt x="4563" y="93373"/>
                </a:lnTo>
                <a:cubicBezTo>
                  <a:pt x="4563" y="93283"/>
                  <a:pt x="4473" y="93283"/>
                  <a:pt x="4473" y="93186"/>
                </a:cubicBezTo>
                <a:close/>
                <a:moveTo>
                  <a:pt x="1581" y="93186"/>
                </a:moveTo>
                <a:cubicBezTo>
                  <a:pt x="1491" y="93373"/>
                  <a:pt x="1767" y="93283"/>
                  <a:pt x="1678" y="93470"/>
                </a:cubicBezTo>
                <a:cubicBezTo>
                  <a:pt x="1491" y="93470"/>
                  <a:pt x="1305" y="93186"/>
                  <a:pt x="1581" y="93186"/>
                </a:cubicBezTo>
                <a:close/>
                <a:moveTo>
                  <a:pt x="1581" y="93932"/>
                </a:moveTo>
                <a:lnTo>
                  <a:pt x="1581" y="93932"/>
                </a:lnTo>
                <a:cubicBezTo>
                  <a:pt x="1678" y="94215"/>
                  <a:pt x="1305" y="94029"/>
                  <a:pt x="1394" y="94215"/>
                </a:cubicBezTo>
                <a:cubicBezTo>
                  <a:pt x="1118" y="94118"/>
                  <a:pt x="1491" y="94029"/>
                  <a:pt x="1581" y="93932"/>
                </a:cubicBezTo>
                <a:close/>
                <a:moveTo>
                  <a:pt x="3960" y="94094"/>
                </a:moveTo>
                <a:cubicBezTo>
                  <a:pt x="3972" y="94094"/>
                  <a:pt x="3986" y="94101"/>
                  <a:pt x="4003" y="94118"/>
                </a:cubicBezTo>
                <a:cubicBezTo>
                  <a:pt x="4100" y="94215"/>
                  <a:pt x="4003" y="94215"/>
                  <a:pt x="4003" y="94305"/>
                </a:cubicBezTo>
                <a:cubicBezTo>
                  <a:pt x="3914" y="94305"/>
                  <a:pt x="3914" y="94305"/>
                  <a:pt x="3817" y="94215"/>
                </a:cubicBezTo>
                <a:cubicBezTo>
                  <a:pt x="3895" y="94215"/>
                  <a:pt x="3910" y="94094"/>
                  <a:pt x="3960" y="94094"/>
                </a:cubicBezTo>
                <a:close/>
                <a:moveTo>
                  <a:pt x="4563" y="94305"/>
                </a:moveTo>
                <a:lnTo>
                  <a:pt x="4563" y="94491"/>
                </a:lnTo>
                <a:cubicBezTo>
                  <a:pt x="4473" y="94491"/>
                  <a:pt x="4473" y="94401"/>
                  <a:pt x="4473" y="94305"/>
                </a:cubicBezTo>
                <a:close/>
                <a:moveTo>
                  <a:pt x="3355" y="91979"/>
                </a:moveTo>
                <a:lnTo>
                  <a:pt x="3355" y="92068"/>
                </a:lnTo>
                <a:cubicBezTo>
                  <a:pt x="3169" y="92165"/>
                  <a:pt x="3444" y="92351"/>
                  <a:pt x="3444" y="92441"/>
                </a:cubicBezTo>
                <a:cubicBezTo>
                  <a:pt x="3355" y="92538"/>
                  <a:pt x="3355" y="93000"/>
                  <a:pt x="3541" y="93097"/>
                </a:cubicBezTo>
                <a:cubicBezTo>
                  <a:pt x="3444" y="93000"/>
                  <a:pt x="3444" y="92724"/>
                  <a:pt x="3728" y="92724"/>
                </a:cubicBezTo>
                <a:lnTo>
                  <a:pt x="3728" y="92814"/>
                </a:lnTo>
                <a:lnTo>
                  <a:pt x="3728" y="92911"/>
                </a:lnTo>
                <a:lnTo>
                  <a:pt x="3817" y="92814"/>
                </a:lnTo>
                <a:lnTo>
                  <a:pt x="3914" y="92814"/>
                </a:lnTo>
                <a:cubicBezTo>
                  <a:pt x="3914" y="93000"/>
                  <a:pt x="3631" y="93000"/>
                  <a:pt x="3631" y="93097"/>
                </a:cubicBezTo>
                <a:cubicBezTo>
                  <a:pt x="3687" y="93148"/>
                  <a:pt x="3710" y="93202"/>
                  <a:pt x="3756" y="93239"/>
                </a:cubicBezTo>
                <a:lnTo>
                  <a:pt x="3756" y="93239"/>
                </a:lnTo>
                <a:cubicBezTo>
                  <a:pt x="3747" y="93247"/>
                  <a:pt x="3738" y="93261"/>
                  <a:pt x="3728" y="93283"/>
                </a:cubicBezTo>
                <a:lnTo>
                  <a:pt x="3728" y="93373"/>
                </a:lnTo>
                <a:lnTo>
                  <a:pt x="3728" y="93559"/>
                </a:lnTo>
                <a:cubicBezTo>
                  <a:pt x="3728" y="93559"/>
                  <a:pt x="3728" y="93656"/>
                  <a:pt x="3631" y="93745"/>
                </a:cubicBezTo>
                <a:cubicBezTo>
                  <a:pt x="3728" y="93745"/>
                  <a:pt x="3728" y="93745"/>
                  <a:pt x="3728" y="93842"/>
                </a:cubicBezTo>
                <a:cubicBezTo>
                  <a:pt x="3728" y="93932"/>
                  <a:pt x="3631" y="93932"/>
                  <a:pt x="3631" y="94029"/>
                </a:cubicBezTo>
                <a:cubicBezTo>
                  <a:pt x="3631" y="94029"/>
                  <a:pt x="3541" y="93932"/>
                  <a:pt x="3541" y="93842"/>
                </a:cubicBezTo>
                <a:cubicBezTo>
                  <a:pt x="3458" y="93842"/>
                  <a:pt x="3518" y="94047"/>
                  <a:pt x="3418" y="94047"/>
                </a:cubicBezTo>
                <a:cubicBezTo>
                  <a:pt x="3401" y="94047"/>
                  <a:pt x="3381" y="94041"/>
                  <a:pt x="3355" y="94029"/>
                </a:cubicBezTo>
                <a:lnTo>
                  <a:pt x="3355" y="94029"/>
                </a:lnTo>
                <a:cubicBezTo>
                  <a:pt x="3428" y="94102"/>
                  <a:pt x="3565" y="94239"/>
                  <a:pt x="3666" y="94239"/>
                </a:cubicBezTo>
                <a:cubicBezTo>
                  <a:pt x="3689" y="94239"/>
                  <a:pt x="3710" y="94232"/>
                  <a:pt x="3728" y="94215"/>
                </a:cubicBezTo>
                <a:lnTo>
                  <a:pt x="3728" y="94215"/>
                </a:lnTo>
                <a:cubicBezTo>
                  <a:pt x="3817" y="94401"/>
                  <a:pt x="3355" y="94305"/>
                  <a:pt x="3355" y="94588"/>
                </a:cubicBezTo>
                <a:cubicBezTo>
                  <a:pt x="3258" y="94588"/>
                  <a:pt x="3258" y="94491"/>
                  <a:pt x="3169" y="94491"/>
                </a:cubicBezTo>
                <a:cubicBezTo>
                  <a:pt x="3169" y="94401"/>
                  <a:pt x="3444" y="94305"/>
                  <a:pt x="3169" y="94305"/>
                </a:cubicBezTo>
                <a:cubicBezTo>
                  <a:pt x="3258" y="94118"/>
                  <a:pt x="3169" y="94029"/>
                  <a:pt x="3355" y="93842"/>
                </a:cubicBezTo>
                <a:cubicBezTo>
                  <a:pt x="3355" y="93810"/>
                  <a:pt x="3344" y="93799"/>
                  <a:pt x="3326" y="93799"/>
                </a:cubicBezTo>
                <a:cubicBezTo>
                  <a:pt x="3291" y="93799"/>
                  <a:pt x="3228" y="93842"/>
                  <a:pt x="3169" y="93842"/>
                </a:cubicBezTo>
                <a:cubicBezTo>
                  <a:pt x="3444" y="93656"/>
                  <a:pt x="3072" y="93097"/>
                  <a:pt x="3355" y="93000"/>
                </a:cubicBezTo>
                <a:cubicBezTo>
                  <a:pt x="3169" y="92911"/>
                  <a:pt x="3355" y="92724"/>
                  <a:pt x="3169" y="92724"/>
                </a:cubicBezTo>
                <a:cubicBezTo>
                  <a:pt x="3355" y="92538"/>
                  <a:pt x="3072" y="92254"/>
                  <a:pt x="3258" y="91979"/>
                </a:cubicBezTo>
                <a:close/>
                <a:moveTo>
                  <a:pt x="4563" y="94588"/>
                </a:moveTo>
                <a:lnTo>
                  <a:pt x="4563" y="94677"/>
                </a:lnTo>
                <a:lnTo>
                  <a:pt x="4473" y="94677"/>
                </a:lnTo>
                <a:lnTo>
                  <a:pt x="4473" y="94588"/>
                </a:lnTo>
                <a:close/>
                <a:moveTo>
                  <a:pt x="4100" y="95333"/>
                </a:moveTo>
                <a:cubicBezTo>
                  <a:pt x="4100" y="95423"/>
                  <a:pt x="3914" y="95423"/>
                  <a:pt x="3817" y="95609"/>
                </a:cubicBezTo>
                <a:cubicBezTo>
                  <a:pt x="3631" y="95423"/>
                  <a:pt x="3914" y="95423"/>
                  <a:pt x="4100" y="95333"/>
                </a:cubicBezTo>
                <a:close/>
                <a:moveTo>
                  <a:pt x="4287" y="95706"/>
                </a:moveTo>
                <a:cubicBezTo>
                  <a:pt x="4287" y="95796"/>
                  <a:pt x="4190" y="95892"/>
                  <a:pt x="4190" y="95892"/>
                </a:cubicBezTo>
                <a:cubicBezTo>
                  <a:pt x="4003" y="95892"/>
                  <a:pt x="4100" y="95706"/>
                  <a:pt x="4287" y="95706"/>
                </a:cubicBezTo>
                <a:close/>
                <a:moveTo>
                  <a:pt x="2512" y="94864"/>
                </a:moveTo>
                <a:cubicBezTo>
                  <a:pt x="2796" y="94864"/>
                  <a:pt x="2885" y="95147"/>
                  <a:pt x="2885" y="95333"/>
                </a:cubicBezTo>
                <a:lnTo>
                  <a:pt x="3072" y="95333"/>
                </a:lnTo>
                <a:cubicBezTo>
                  <a:pt x="3169" y="95236"/>
                  <a:pt x="3169" y="95147"/>
                  <a:pt x="3169" y="95050"/>
                </a:cubicBezTo>
                <a:lnTo>
                  <a:pt x="3169" y="95050"/>
                </a:lnTo>
                <a:cubicBezTo>
                  <a:pt x="3355" y="95236"/>
                  <a:pt x="3072" y="95423"/>
                  <a:pt x="2885" y="95423"/>
                </a:cubicBezTo>
                <a:cubicBezTo>
                  <a:pt x="2796" y="95333"/>
                  <a:pt x="2796" y="95333"/>
                  <a:pt x="2796" y="95236"/>
                </a:cubicBezTo>
                <a:lnTo>
                  <a:pt x="2699" y="95333"/>
                </a:lnTo>
                <a:cubicBezTo>
                  <a:pt x="2885" y="95333"/>
                  <a:pt x="2796" y="95609"/>
                  <a:pt x="2885" y="95796"/>
                </a:cubicBezTo>
                <a:cubicBezTo>
                  <a:pt x="2885" y="95796"/>
                  <a:pt x="2885" y="95706"/>
                  <a:pt x="2982" y="95706"/>
                </a:cubicBezTo>
                <a:cubicBezTo>
                  <a:pt x="2982" y="95658"/>
                  <a:pt x="2958" y="95658"/>
                  <a:pt x="2934" y="95658"/>
                </a:cubicBezTo>
                <a:cubicBezTo>
                  <a:pt x="2909" y="95658"/>
                  <a:pt x="2885" y="95658"/>
                  <a:pt x="2885" y="95609"/>
                </a:cubicBezTo>
                <a:lnTo>
                  <a:pt x="2885" y="95520"/>
                </a:lnTo>
                <a:cubicBezTo>
                  <a:pt x="2885" y="95556"/>
                  <a:pt x="2933" y="95578"/>
                  <a:pt x="2982" y="95578"/>
                </a:cubicBezTo>
                <a:cubicBezTo>
                  <a:pt x="3053" y="95578"/>
                  <a:pt x="3129" y="95533"/>
                  <a:pt x="3072" y="95423"/>
                </a:cubicBezTo>
                <a:lnTo>
                  <a:pt x="3072" y="95423"/>
                </a:lnTo>
                <a:cubicBezTo>
                  <a:pt x="3258" y="95706"/>
                  <a:pt x="3072" y="95796"/>
                  <a:pt x="2885" y="95982"/>
                </a:cubicBezTo>
                <a:cubicBezTo>
                  <a:pt x="2885" y="95890"/>
                  <a:pt x="2855" y="95859"/>
                  <a:pt x="2807" y="95859"/>
                </a:cubicBezTo>
                <a:cubicBezTo>
                  <a:pt x="2711" y="95859"/>
                  <a:pt x="2547" y="95982"/>
                  <a:pt x="2423" y="95982"/>
                </a:cubicBezTo>
                <a:cubicBezTo>
                  <a:pt x="2512" y="95892"/>
                  <a:pt x="2609" y="95706"/>
                  <a:pt x="2609" y="95520"/>
                </a:cubicBezTo>
                <a:cubicBezTo>
                  <a:pt x="2609" y="95471"/>
                  <a:pt x="2585" y="95447"/>
                  <a:pt x="2561" y="95447"/>
                </a:cubicBezTo>
                <a:cubicBezTo>
                  <a:pt x="2537" y="95447"/>
                  <a:pt x="2512" y="95471"/>
                  <a:pt x="2512" y="95520"/>
                </a:cubicBezTo>
                <a:cubicBezTo>
                  <a:pt x="2423" y="95520"/>
                  <a:pt x="2423" y="95333"/>
                  <a:pt x="2423" y="95333"/>
                </a:cubicBezTo>
                <a:cubicBezTo>
                  <a:pt x="2423" y="95333"/>
                  <a:pt x="2699" y="95147"/>
                  <a:pt x="2423" y="95147"/>
                </a:cubicBezTo>
                <a:cubicBezTo>
                  <a:pt x="2453" y="95085"/>
                  <a:pt x="2473" y="95064"/>
                  <a:pt x="2493" y="95064"/>
                </a:cubicBezTo>
                <a:cubicBezTo>
                  <a:pt x="2533" y="95064"/>
                  <a:pt x="2575" y="95147"/>
                  <a:pt x="2699" y="95147"/>
                </a:cubicBezTo>
                <a:cubicBezTo>
                  <a:pt x="2796" y="95147"/>
                  <a:pt x="2609" y="95050"/>
                  <a:pt x="2699" y="94961"/>
                </a:cubicBezTo>
                <a:cubicBezTo>
                  <a:pt x="2609" y="94961"/>
                  <a:pt x="2609" y="95050"/>
                  <a:pt x="2609" y="95050"/>
                </a:cubicBezTo>
                <a:cubicBezTo>
                  <a:pt x="2609" y="95050"/>
                  <a:pt x="2609" y="94961"/>
                  <a:pt x="2512" y="94864"/>
                </a:cubicBezTo>
                <a:close/>
                <a:moveTo>
                  <a:pt x="4003" y="95706"/>
                </a:moveTo>
                <a:cubicBezTo>
                  <a:pt x="4003" y="95892"/>
                  <a:pt x="3914" y="95982"/>
                  <a:pt x="3817" y="95982"/>
                </a:cubicBezTo>
                <a:cubicBezTo>
                  <a:pt x="3914" y="96079"/>
                  <a:pt x="3914" y="96079"/>
                  <a:pt x="3914" y="96168"/>
                </a:cubicBezTo>
                <a:cubicBezTo>
                  <a:pt x="3728" y="95982"/>
                  <a:pt x="3817" y="95706"/>
                  <a:pt x="4003" y="95706"/>
                </a:cubicBezTo>
                <a:close/>
                <a:moveTo>
                  <a:pt x="3631" y="95796"/>
                </a:moveTo>
                <a:cubicBezTo>
                  <a:pt x="3728" y="95892"/>
                  <a:pt x="3631" y="95892"/>
                  <a:pt x="3631" y="95982"/>
                </a:cubicBezTo>
                <a:lnTo>
                  <a:pt x="3444" y="95982"/>
                </a:lnTo>
                <a:cubicBezTo>
                  <a:pt x="3577" y="96051"/>
                  <a:pt x="3570" y="96116"/>
                  <a:pt x="3622" y="96116"/>
                </a:cubicBezTo>
                <a:cubicBezTo>
                  <a:pt x="3643" y="96116"/>
                  <a:pt x="3674" y="96105"/>
                  <a:pt x="3728" y="96079"/>
                </a:cubicBezTo>
                <a:lnTo>
                  <a:pt x="3728" y="96079"/>
                </a:lnTo>
                <a:cubicBezTo>
                  <a:pt x="3728" y="96168"/>
                  <a:pt x="3631" y="96168"/>
                  <a:pt x="3631" y="96265"/>
                </a:cubicBezTo>
                <a:cubicBezTo>
                  <a:pt x="3631" y="96168"/>
                  <a:pt x="3541" y="96168"/>
                  <a:pt x="3444" y="96168"/>
                </a:cubicBezTo>
                <a:lnTo>
                  <a:pt x="3444" y="95982"/>
                </a:lnTo>
                <a:cubicBezTo>
                  <a:pt x="3444" y="95796"/>
                  <a:pt x="3541" y="95796"/>
                  <a:pt x="3631" y="95796"/>
                </a:cubicBezTo>
                <a:close/>
                <a:moveTo>
                  <a:pt x="3541" y="96541"/>
                </a:moveTo>
                <a:cubicBezTo>
                  <a:pt x="3631" y="96541"/>
                  <a:pt x="3541" y="96727"/>
                  <a:pt x="3631" y="96824"/>
                </a:cubicBezTo>
                <a:cubicBezTo>
                  <a:pt x="3444" y="96824"/>
                  <a:pt x="3444" y="96638"/>
                  <a:pt x="3541" y="96541"/>
                </a:cubicBezTo>
                <a:close/>
                <a:moveTo>
                  <a:pt x="4190" y="96452"/>
                </a:moveTo>
                <a:lnTo>
                  <a:pt x="4190" y="96541"/>
                </a:lnTo>
                <a:cubicBezTo>
                  <a:pt x="4190" y="96638"/>
                  <a:pt x="4190" y="96727"/>
                  <a:pt x="4287" y="96727"/>
                </a:cubicBezTo>
                <a:lnTo>
                  <a:pt x="4287" y="96914"/>
                </a:lnTo>
                <a:cubicBezTo>
                  <a:pt x="4190" y="96914"/>
                  <a:pt x="4190" y="97011"/>
                  <a:pt x="4100" y="97011"/>
                </a:cubicBezTo>
                <a:cubicBezTo>
                  <a:pt x="4190" y="96914"/>
                  <a:pt x="4100" y="96824"/>
                  <a:pt x="4003" y="96824"/>
                </a:cubicBezTo>
                <a:lnTo>
                  <a:pt x="4003" y="96727"/>
                </a:lnTo>
                <a:cubicBezTo>
                  <a:pt x="4100" y="96727"/>
                  <a:pt x="4100" y="96727"/>
                  <a:pt x="4100" y="96824"/>
                </a:cubicBezTo>
                <a:cubicBezTo>
                  <a:pt x="4287" y="96727"/>
                  <a:pt x="4003" y="96727"/>
                  <a:pt x="4003" y="96541"/>
                </a:cubicBezTo>
                <a:lnTo>
                  <a:pt x="4003" y="96541"/>
                </a:lnTo>
                <a:cubicBezTo>
                  <a:pt x="4042" y="96561"/>
                  <a:pt x="4069" y="96569"/>
                  <a:pt x="4088" y="96569"/>
                </a:cubicBezTo>
                <a:cubicBezTo>
                  <a:pt x="4161" y="96569"/>
                  <a:pt x="4119" y="96452"/>
                  <a:pt x="4190" y="96452"/>
                </a:cubicBezTo>
                <a:close/>
                <a:moveTo>
                  <a:pt x="3072" y="97011"/>
                </a:moveTo>
                <a:cubicBezTo>
                  <a:pt x="3072" y="97100"/>
                  <a:pt x="3072" y="97197"/>
                  <a:pt x="3169" y="97287"/>
                </a:cubicBezTo>
                <a:cubicBezTo>
                  <a:pt x="3142" y="97300"/>
                  <a:pt x="3119" y="97306"/>
                  <a:pt x="3099" y="97306"/>
                </a:cubicBezTo>
                <a:cubicBezTo>
                  <a:pt x="2980" y="97306"/>
                  <a:pt x="2968" y="97087"/>
                  <a:pt x="2885" y="97011"/>
                </a:cubicBezTo>
                <a:close/>
                <a:moveTo>
                  <a:pt x="3355" y="97197"/>
                </a:moveTo>
                <a:cubicBezTo>
                  <a:pt x="3555" y="97197"/>
                  <a:pt x="3661" y="97393"/>
                  <a:pt x="3738" y="97393"/>
                </a:cubicBezTo>
                <a:cubicBezTo>
                  <a:pt x="3767" y="97393"/>
                  <a:pt x="3792" y="97365"/>
                  <a:pt x="3817" y="97287"/>
                </a:cubicBezTo>
                <a:cubicBezTo>
                  <a:pt x="3824" y="97280"/>
                  <a:pt x="3831" y="97277"/>
                  <a:pt x="3836" y="97277"/>
                </a:cubicBezTo>
                <a:cubicBezTo>
                  <a:pt x="3883" y="97277"/>
                  <a:pt x="3856" y="97513"/>
                  <a:pt x="3871" y="97513"/>
                </a:cubicBezTo>
                <a:cubicBezTo>
                  <a:pt x="3877" y="97513"/>
                  <a:pt x="3889" y="97479"/>
                  <a:pt x="3914" y="97383"/>
                </a:cubicBezTo>
                <a:cubicBezTo>
                  <a:pt x="4003" y="97383"/>
                  <a:pt x="3914" y="97473"/>
                  <a:pt x="3914" y="97570"/>
                </a:cubicBezTo>
                <a:cubicBezTo>
                  <a:pt x="3817" y="97473"/>
                  <a:pt x="3631" y="97570"/>
                  <a:pt x="3631" y="97383"/>
                </a:cubicBezTo>
                <a:cubicBezTo>
                  <a:pt x="3631" y="97383"/>
                  <a:pt x="3541" y="97473"/>
                  <a:pt x="3541" y="97570"/>
                </a:cubicBezTo>
                <a:cubicBezTo>
                  <a:pt x="3463" y="97492"/>
                  <a:pt x="3631" y="97356"/>
                  <a:pt x="3506" y="97356"/>
                </a:cubicBezTo>
                <a:cubicBezTo>
                  <a:pt x="3476" y="97356"/>
                  <a:pt x="3428" y="97364"/>
                  <a:pt x="3355" y="97383"/>
                </a:cubicBezTo>
                <a:lnTo>
                  <a:pt x="3355" y="97197"/>
                </a:lnTo>
                <a:close/>
                <a:moveTo>
                  <a:pt x="3982" y="98207"/>
                </a:moveTo>
                <a:cubicBezTo>
                  <a:pt x="3988" y="98207"/>
                  <a:pt x="3996" y="98211"/>
                  <a:pt x="4003" y="98218"/>
                </a:cubicBezTo>
                <a:cubicBezTo>
                  <a:pt x="3914" y="98405"/>
                  <a:pt x="4100" y="98405"/>
                  <a:pt x="4003" y="98591"/>
                </a:cubicBezTo>
                <a:cubicBezTo>
                  <a:pt x="3922" y="98591"/>
                  <a:pt x="3915" y="98207"/>
                  <a:pt x="3982" y="98207"/>
                </a:cubicBezTo>
                <a:close/>
                <a:moveTo>
                  <a:pt x="4100" y="99337"/>
                </a:moveTo>
                <a:cubicBezTo>
                  <a:pt x="4100" y="99434"/>
                  <a:pt x="4100" y="99523"/>
                  <a:pt x="4190" y="99523"/>
                </a:cubicBezTo>
                <a:cubicBezTo>
                  <a:pt x="4100" y="99523"/>
                  <a:pt x="4100" y="99523"/>
                  <a:pt x="4100" y="99620"/>
                </a:cubicBezTo>
                <a:cubicBezTo>
                  <a:pt x="4003" y="99620"/>
                  <a:pt x="4100" y="99434"/>
                  <a:pt x="4003" y="99434"/>
                </a:cubicBezTo>
                <a:cubicBezTo>
                  <a:pt x="4003" y="99337"/>
                  <a:pt x="4100" y="99337"/>
                  <a:pt x="4100" y="99337"/>
                </a:cubicBezTo>
                <a:close/>
                <a:moveTo>
                  <a:pt x="4287" y="100269"/>
                </a:moveTo>
                <a:lnTo>
                  <a:pt x="4287" y="100365"/>
                </a:lnTo>
                <a:lnTo>
                  <a:pt x="4287" y="100455"/>
                </a:lnTo>
                <a:lnTo>
                  <a:pt x="4287" y="100552"/>
                </a:lnTo>
                <a:cubicBezTo>
                  <a:pt x="4287" y="100552"/>
                  <a:pt x="4287" y="100455"/>
                  <a:pt x="4190" y="100455"/>
                </a:cubicBezTo>
                <a:cubicBezTo>
                  <a:pt x="4287" y="100365"/>
                  <a:pt x="4287" y="100269"/>
                  <a:pt x="4287" y="100269"/>
                </a:cubicBezTo>
                <a:close/>
                <a:moveTo>
                  <a:pt x="3068" y="100721"/>
                </a:moveTo>
                <a:cubicBezTo>
                  <a:pt x="3069" y="100726"/>
                  <a:pt x="3070" y="100732"/>
                  <a:pt x="3072" y="100738"/>
                </a:cubicBezTo>
                <a:cubicBezTo>
                  <a:pt x="3072" y="100732"/>
                  <a:pt x="3070" y="100726"/>
                  <a:pt x="3068" y="100721"/>
                </a:cubicBezTo>
                <a:close/>
                <a:moveTo>
                  <a:pt x="4003" y="101200"/>
                </a:moveTo>
                <a:cubicBezTo>
                  <a:pt x="4100" y="101297"/>
                  <a:pt x="4100" y="101387"/>
                  <a:pt x="4190" y="101484"/>
                </a:cubicBezTo>
                <a:cubicBezTo>
                  <a:pt x="4152" y="101502"/>
                  <a:pt x="4121" y="101509"/>
                  <a:pt x="4096" y="101509"/>
                </a:cubicBezTo>
                <a:cubicBezTo>
                  <a:pt x="4023" y="101509"/>
                  <a:pt x="3987" y="101455"/>
                  <a:pt x="3916" y="101455"/>
                </a:cubicBezTo>
                <a:cubicBezTo>
                  <a:pt x="3889" y="101455"/>
                  <a:pt x="3858" y="101463"/>
                  <a:pt x="3817" y="101484"/>
                </a:cubicBezTo>
                <a:cubicBezTo>
                  <a:pt x="3914" y="101297"/>
                  <a:pt x="3914" y="101297"/>
                  <a:pt x="4003" y="101200"/>
                </a:cubicBezTo>
                <a:close/>
                <a:moveTo>
                  <a:pt x="3728" y="101200"/>
                </a:moveTo>
                <a:cubicBezTo>
                  <a:pt x="3817" y="101297"/>
                  <a:pt x="3728" y="101297"/>
                  <a:pt x="3631" y="101297"/>
                </a:cubicBezTo>
                <a:cubicBezTo>
                  <a:pt x="3728" y="101387"/>
                  <a:pt x="3728" y="101387"/>
                  <a:pt x="3728" y="101573"/>
                </a:cubicBezTo>
                <a:lnTo>
                  <a:pt x="3914" y="101573"/>
                </a:lnTo>
                <a:cubicBezTo>
                  <a:pt x="3914" y="101670"/>
                  <a:pt x="3817" y="101670"/>
                  <a:pt x="3728" y="101670"/>
                </a:cubicBezTo>
                <a:lnTo>
                  <a:pt x="3728" y="101856"/>
                </a:lnTo>
                <a:cubicBezTo>
                  <a:pt x="3631" y="101856"/>
                  <a:pt x="3728" y="101670"/>
                  <a:pt x="3728" y="101573"/>
                </a:cubicBezTo>
                <a:lnTo>
                  <a:pt x="3258" y="101573"/>
                </a:lnTo>
                <a:cubicBezTo>
                  <a:pt x="3258" y="101387"/>
                  <a:pt x="3258" y="101297"/>
                  <a:pt x="3355" y="101200"/>
                </a:cubicBezTo>
                <a:cubicBezTo>
                  <a:pt x="3444" y="101200"/>
                  <a:pt x="3444" y="101387"/>
                  <a:pt x="3541" y="101387"/>
                </a:cubicBezTo>
                <a:cubicBezTo>
                  <a:pt x="3631" y="101387"/>
                  <a:pt x="3631" y="101200"/>
                  <a:pt x="3728" y="101200"/>
                </a:cubicBezTo>
                <a:close/>
                <a:moveTo>
                  <a:pt x="2565" y="101745"/>
                </a:moveTo>
                <a:cubicBezTo>
                  <a:pt x="2654" y="101745"/>
                  <a:pt x="2638" y="101909"/>
                  <a:pt x="2662" y="101909"/>
                </a:cubicBezTo>
                <a:cubicBezTo>
                  <a:pt x="2670" y="101909"/>
                  <a:pt x="2681" y="101895"/>
                  <a:pt x="2699" y="101856"/>
                </a:cubicBezTo>
                <a:cubicBezTo>
                  <a:pt x="2796" y="101856"/>
                  <a:pt x="2699" y="101946"/>
                  <a:pt x="2699" y="101946"/>
                </a:cubicBezTo>
                <a:lnTo>
                  <a:pt x="2699" y="102043"/>
                </a:lnTo>
                <a:cubicBezTo>
                  <a:pt x="2609" y="101946"/>
                  <a:pt x="2512" y="101856"/>
                  <a:pt x="2512" y="101759"/>
                </a:cubicBezTo>
                <a:cubicBezTo>
                  <a:pt x="2533" y="101750"/>
                  <a:pt x="2550" y="101745"/>
                  <a:pt x="2565" y="101745"/>
                </a:cubicBezTo>
                <a:close/>
                <a:moveTo>
                  <a:pt x="2982" y="101759"/>
                </a:moveTo>
                <a:cubicBezTo>
                  <a:pt x="2982" y="101946"/>
                  <a:pt x="3169" y="101946"/>
                  <a:pt x="3258" y="102132"/>
                </a:cubicBezTo>
                <a:cubicBezTo>
                  <a:pt x="3072" y="102132"/>
                  <a:pt x="2885" y="101946"/>
                  <a:pt x="2885" y="101946"/>
                </a:cubicBezTo>
                <a:cubicBezTo>
                  <a:pt x="2699" y="101856"/>
                  <a:pt x="2885" y="101759"/>
                  <a:pt x="2982" y="101759"/>
                </a:cubicBezTo>
                <a:close/>
                <a:moveTo>
                  <a:pt x="2866" y="102229"/>
                </a:moveTo>
                <a:lnTo>
                  <a:pt x="2866" y="102229"/>
                </a:lnTo>
                <a:cubicBezTo>
                  <a:pt x="2869" y="102232"/>
                  <a:pt x="2873" y="102235"/>
                  <a:pt x="2877" y="102238"/>
                </a:cubicBezTo>
                <a:lnTo>
                  <a:pt x="2877" y="102238"/>
                </a:lnTo>
                <a:cubicBezTo>
                  <a:pt x="2882" y="102233"/>
                  <a:pt x="2885" y="102229"/>
                  <a:pt x="2885" y="102229"/>
                </a:cubicBezTo>
                <a:cubicBezTo>
                  <a:pt x="2878" y="102229"/>
                  <a:pt x="2872" y="102229"/>
                  <a:pt x="2866" y="102229"/>
                </a:cubicBezTo>
                <a:close/>
                <a:moveTo>
                  <a:pt x="2796" y="102043"/>
                </a:moveTo>
                <a:lnTo>
                  <a:pt x="2796" y="102043"/>
                </a:lnTo>
                <a:cubicBezTo>
                  <a:pt x="2885" y="102132"/>
                  <a:pt x="3072" y="102132"/>
                  <a:pt x="2982" y="102319"/>
                </a:cubicBezTo>
                <a:cubicBezTo>
                  <a:pt x="2944" y="102284"/>
                  <a:pt x="2908" y="102262"/>
                  <a:pt x="2877" y="102238"/>
                </a:cubicBezTo>
                <a:lnTo>
                  <a:pt x="2877" y="102238"/>
                </a:lnTo>
                <a:cubicBezTo>
                  <a:pt x="2857" y="102261"/>
                  <a:pt x="2813" y="102319"/>
                  <a:pt x="2885" y="102319"/>
                </a:cubicBezTo>
                <a:cubicBezTo>
                  <a:pt x="2885" y="102351"/>
                  <a:pt x="2875" y="102362"/>
                  <a:pt x="2858" y="102362"/>
                </a:cubicBezTo>
                <a:cubicBezTo>
                  <a:pt x="2825" y="102362"/>
                  <a:pt x="2763" y="102319"/>
                  <a:pt x="2699" y="102319"/>
                </a:cubicBezTo>
                <a:cubicBezTo>
                  <a:pt x="2699" y="102319"/>
                  <a:pt x="2699" y="102229"/>
                  <a:pt x="2609" y="102229"/>
                </a:cubicBezTo>
                <a:cubicBezTo>
                  <a:pt x="2512" y="102319"/>
                  <a:pt x="2609" y="102602"/>
                  <a:pt x="2512" y="102788"/>
                </a:cubicBezTo>
                <a:cubicBezTo>
                  <a:pt x="2237" y="102602"/>
                  <a:pt x="2609" y="102416"/>
                  <a:pt x="2512" y="102132"/>
                </a:cubicBezTo>
                <a:cubicBezTo>
                  <a:pt x="2637" y="102132"/>
                  <a:pt x="2678" y="102258"/>
                  <a:pt x="2692" y="102258"/>
                </a:cubicBezTo>
                <a:cubicBezTo>
                  <a:pt x="2699" y="102258"/>
                  <a:pt x="2699" y="102227"/>
                  <a:pt x="2699" y="102132"/>
                </a:cubicBezTo>
                <a:cubicBezTo>
                  <a:pt x="2788" y="102222"/>
                  <a:pt x="2795" y="102229"/>
                  <a:pt x="2866" y="102229"/>
                </a:cubicBezTo>
                <a:lnTo>
                  <a:pt x="2866" y="102229"/>
                </a:lnTo>
                <a:cubicBezTo>
                  <a:pt x="2824" y="102193"/>
                  <a:pt x="2796" y="102147"/>
                  <a:pt x="2796" y="102043"/>
                </a:cubicBezTo>
                <a:close/>
                <a:moveTo>
                  <a:pt x="4024" y="102633"/>
                </a:moveTo>
                <a:cubicBezTo>
                  <a:pt x="4140" y="102633"/>
                  <a:pt x="4247" y="102678"/>
                  <a:pt x="4190" y="102788"/>
                </a:cubicBezTo>
                <a:cubicBezTo>
                  <a:pt x="4100" y="102788"/>
                  <a:pt x="4003" y="102691"/>
                  <a:pt x="3817" y="102691"/>
                </a:cubicBezTo>
                <a:cubicBezTo>
                  <a:pt x="3857" y="102655"/>
                  <a:pt x="3943" y="102633"/>
                  <a:pt x="4024" y="102633"/>
                </a:cubicBezTo>
                <a:close/>
                <a:moveTo>
                  <a:pt x="3085" y="102610"/>
                </a:moveTo>
                <a:cubicBezTo>
                  <a:pt x="3155" y="102610"/>
                  <a:pt x="3209" y="102661"/>
                  <a:pt x="3169" y="102788"/>
                </a:cubicBezTo>
                <a:cubicBezTo>
                  <a:pt x="3147" y="102767"/>
                  <a:pt x="3131" y="102759"/>
                  <a:pt x="3116" y="102759"/>
                </a:cubicBezTo>
                <a:cubicBezTo>
                  <a:pt x="3077" y="102759"/>
                  <a:pt x="3049" y="102813"/>
                  <a:pt x="2979" y="102813"/>
                </a:cubicBezTo>
                <a:cubicBezTo>
                  <a:pt x="2954" y="102813"/>
                  <a:pt x="2923" y="102807"/>
                  <a:pt x="2885" y="102788"/>
                </a:cubicBezTo>
                <a:cubicBezTo>
                  <a:pt x="2885" y="102686"/>
                  <a:pt x="2998" y="102610"/>
                  <a:pt x="3085" y="102610"/>
                </a:cubicBezTo>
                <a:close/>
                <a:moveTo>
                  <a:pt x="1257" y="102452"/>
                </a:moveTo>
                <a:cubicBezTo>
                  <a:pt x="1382" y="102452"/>
                  <a:pt x="1422" y="102616"/>
                  <a:pt x="1525" y="102616"/>
                </a:cubicBezTo>
                <a:cubicBezTo>
                  <a:pt x="1542" y="102616"/>
                  <a:pt x="1560" y="102612"/>
                  <a:pt x="1581" y="102602"/>
                </a:cubicBezTo>
                <a:lnTo>
                  <a:pt x="1581" y="102602"/>
                </a:lnTo>
                <a:cubicBezTo>
                  <a:pt x="1581" y="102664"/>
                  <a:pt x="1560" y="102685"/>
                  <a:pt x="1529" y="102685"/>
                </a:cubicBezTo>
                <a:cubicBezTo>
                  <a:pt x="1467" y="102685"/>
                  <a:pt x="1364" y="102602"/>
                  <a:pt x="1305" y="102602"/>
                </a:cubicBezTo>
                <a:cubicBezTo>
                  <a:pt x="1208" y="102602"/>
                  <a:pt x="1208" y="102691"/>
                  <a:pt x="1208" y="102691"/>
                </a:cubicBezTo>
                <a:cubicBezTo>
                  <a:pt x="1305" y="102788"/>
                  <a:pt x="1305" y="103064"/>
                  <a:pt x="1208" y="103161"/>
                </a:cubicBezTo>
                <a:cubicBezTo>
                  <a:pt x="1022" y="102975"/>
                  <a:pt x="1305" y="102691"/>
                  <a:pt x="1022" y="102505"/>
                </a:cubicBezTo>
                <a:cubicBezTo>
                  <a:pt x="1022" y="102475"/>
                  <a:pt x="1032" y="102465"/>
                  <a:pt x="1047" y="102465"/>
                </a:cubicBezTo>
                <a:cubicBezTo>
                  <a:pt x="1075" y="102465"/>
                  <a:pt x="1118" y="102505"/>
                  <a:pt x="1118" y="102505"/>
                </a:cubicBezTo>
                <a:cubicBezTo>
                  <a:pt x="1175" y="102467"/>
                  <a:pt x="1220" y="102452"/>
                  <a:pt x="1257" y="102452"/>
                </a:cubicBezTo>
                <a:close/>
                <a:moveTo>
                  <a:pt x="4100" y="102975"/>
                </a:moveTo>
                <a:cubicBezTo>
                  <a:pt x="4190" y="102975"/>
                  <a:pt x="4287" y="103064"/>
                  <a:pt x="4287" y="103161"/>
                </a:cubicBezTo>
                <a:cubicBezTo>
                  <a:pt x="4100" y="103161"/>
                  <a:pt x="4100" y="103064"/>
                  <a:pt x="4100" y="102975"/>
                </a:cubicBezTo>
                <a:close/>
                <a:moveTo>
                  <a:pt x="2761" y="103319"/>
                </a:moveTo>
                <a:cubicBezTo>
                  <a:pt x="2816" y="103319"/>
                  <a:pt x="2869" y="103372"/>
                  <a:pt x="2923" y="103372"/>
                </a:cubicBezTo>
                <a:cubicBezTo>
                  <a:pt x="2943" y="103372"/>
                  <a:pt x="2962" y="103366"/>
                  <a:pt x="2982" y="103347"/>
                </a:cubicBezTo>
                <a:lnTo>
                  <a:pt x="2982" y="103437"/>
                </a:lnTo>
                <a:cubicBezTo>
                  <a:pt x="2982" y="103437"/>
                  <a:pt x="2796" y="103437"/>
                  <a:pt x="2699" y="103347"/>
                </a:cubicBezTo>
                <a:cubicBezTo>
                  <a:pt x="2720" y="103326"/>
                  <a:pt x="2741" y="103319"/>
                  <a:pt x="2761" y="103319"/>
                </a:cubicBezTo>
                <a:close/>
                <a:moveTo>
                  <a:pt x="2326" y="103064"/>
                </a:moveTo>
                <a:cubicBezTo>
                  <a:pt x="2326" y="103250"/>
                  <a:pt x="2237" y="103250"/>
                  <a:pt x="2237" y="103534"/>
                </a:cubicBezTo>
                <a:lnTo>
                  <a:pt x="2423" y="103534"/>
                </a:lnTo>
                <a:cubicBezTo>
                  <a:pt x="2512" y="103623"/>
                  <a:pt x="2326" y="103720"/>
                  <a:pt x="2423" y="103720"/>
                </a:cubicBezTo>
                <a:cubicBezTo>
                  <a:pt x="2400" y="103765"/>
                  <a:pt x="2377" y="103782"/>
                  <a:pt x="2356" y="103782"/>
                </a:cubicBezTo>
                <a:cubicBezTo>
                  <a:pt x="2289" y="103782"/>
                  <a:pt x="2237" y="103602"/>
                  <a:pt x="2237" y="103534"/>
                </a:cubicBezTo>
                <a:cubicBezTo>
                  <a:pt x="2158" y="103534"/>
                  <a:pt x="2143" y="103413"/>
                  <a:pt x="2094" y="103413"/>
                </a:cubicBezTo>
                <a:cubicBezTo>
                  <a:pt x="2082" y="103413"/>
                  <a:pt x="2068" y="103420"/>
                  <a:pt x="2050" y="103437"/>
                </a:cubicBezTo>
                <a:cubicBezTo>
                  <a:pt x="2140" y="103347"/>
                  <a:pt x="2140" y="103161"/>
                  <a:pt x="2326" y="103064"/>
                </a:cubicBezTo>
                <a:close/>
                <a:moveTo>
                  <a:pt x="2050" y="103623"/>
                </a:moveTo>
                <a:cubicBezTo>
                  <a:pt x="1983" y="103690"/>
                  <a:pt x="2052" y="103800"/>
                  <a:pt x="2100" y="103800"/>
                </a:cubicBezTo>
                <a:cubicBezTo>
                  <a:pt x="2122" y="103800"/>
                  <a:pt x="2140" y="103778"/>
                  <a:pt x="2140" y="103720"/>
                </a:cubicBezTo>
                <a:lnTo>
                  <a:pt x="2140" y="103720"/>
                </a:lnTo>
                <a:cubicBezTo>
                  <a:pt x="2326" y="103810"/>
                  <a:pt x="2050" y="103810"/>
                  <a:pt x="2050" y="103996"/>
                </a:cubicBezTo>
                <a:cubicBezTo>
                  <a:pt x="2050" y="103907"/>
                  <a:pt x="1864" y="103907"/>
                  <a:pt x="1864" y="103907"/>
                </a:cubicBezTo>
                <a:cubicBezTo>
                  <a:pt x="1767" y="103720"/>
                  <a:pt x="2050" y="103720"/>
                  <a:pt x="1864" y="103720"/>
                </a:cubicBezTo>
                <a:cubicBezTo>
                  <a:pt x="1864" y="103623"/>
                  <a:pt x="2050" y="103623"/>
                  <a:pt x="2050" y="103623"/>
                </a:cubicBezTo>
                <a:close/>
                <a:moveTo>
                  <a:pt x="2351" y="104149"/>
                </a:moveTo>
                <a:cubicBezTo>
                  <a:pt x="2353" y="104149"/>
                  <a:pt x="2326" y="104269"/>
                  <a:pt x="2326" y="104466"/>
                </a:cubicBezTo>
                <a:cubicBezTo>
                  <a:pt x="2326" y="104495"/>
                  <a:pt x="2326" y="104505"/>
                  <a:pt x="2323" y="104505"/>
                </a:cubicBezTo>
                <a:cubicBezTo>
                  <a:pt x="2316" y="104505"/>
                  <a:pt x="2296" y="104466"/>
                  <a:pt x="2237" y="104466"/>
                </a:cubicBezTo>
                <a:cubicBezTo>
                  <a:pt x="2325" y="104244"/>
                  <a:pt x="2349" y="104149"/>
                  <a:pt x="2351" y="104149"/>
                </a:cubicBezTo>
                <a:close/>
                <a:moveTo>
                  <a:pt x="1864" y="104182"/>
                </a:moveTo>
                <a:lnTo>
                  <a:pt x="1864" y="104279"/>
                </a:lnTo>
                <a:cubicBezTo>
                  <a:pt x="1864" y="104369"/>
                  <a:pt x="1953" y="104369"/>
                  <a:pt x="2050" y="104369"/>
                </a:cubicBezTo>
                <a:cubicBezTo>
                  <a:pt x="2050" y="104466"/>
                  <a:pt x="1953" y="104555"/>
                  <a:pt x="2140" y="104555"/>
                </a:cubicBezTo>
                <a:cubicBezTo>
                  <a:pt x="2050" y="104652"/>
                  <a:pt x="1953" y="104652"/>
                  <a:pt x="1953" y="104652"/>
                </a:cubicBezTo>
                <a:cubicBezTo>
                  <a:pt x="1864" y="104652"/>
                  <a:pt x="1864" y="104741"/>
                  <a:pt x="1864" y="104741"/>
                </a:cubicBezTo>
                <a:cubicBezTo>
                  <a:pt x="1694" y="104741"/>
                  <a:pt x="1908" y="104357"/>
                  <a:pt x="1806" y="104357"/>
                </a:cubicBezTo>
                <a:cubicBezTo>
                  <a:pt x="1796" y="104357"/>
                  <a:pt x="1783" y="104361"/>
                  <a:pt x="1767" y="104369"/>
                </a:cubicBezTo>
                <a:cubicBezTo>
                  <a:pt x="1767" y="104279"/>
                  <a:pt x="1864" y="104279"/>
                  <a:pt x="1864" y="104182"/>
                </a:cubicBezTo>
                <a:close/>
                <a:moveTo>
                  <a:pt x="2423" y="104741"/>
                </a:moveTo>
                <a:cubicBezTo>
                  <a:pt x="2423" y="104883"/>
                  <a:pt x="2445" y="104907"/>
                  <a:pt x="2480" y="104907"/>
                </a:cubicBezTo>
                <a:cubicBezTo>
                  <a:pt x="2498" y="104907"/>
                  <a:pt x="2519" y="104901"/>
                  <a:pt x="2542" y="104901"/>
                </a:cubicBezTo>
                <a:cubicBezTo>
                  <a:pt x="2563" y="104901"/>
                  <a:pt x="2586" y="104906"/>
                  <a:pt x="2609" y="104928"/>
                </a:cubicBezTo>
                <a:cubicBezTo>
                  <a:pt x="2609" y="105025"/>
                  <a:pt x="2699" y="105025"/>
                  <a:pt x="2796" y="105025"/>
                </a:cubicBezTo>
                <a:cubicBezTo>
                  <a:pt x="2699" y="105114"/>
                  <a:pt x="2699" y="105211"/>
                  <a:pt x="2609" y="105211"/>
                </a:cubicBezTo>
                <a:cubicBezTo>
                  <a:pt x="2796" y="104928"/>
                  <a:pt x="2326" y="105025"/>
                  <a:pt x="2237" y="104928"/>
                </a:cubicBezTo>
                <a:cubicBezTo>
                  <a:pt x="2326" y="104928"/>
                  <a:pt x="2326" y="104741"/>
                  <a:pt x="2423" y="104741"/>
                </a:cubicBezTo>
                <a:close/>
                <a:moveTo>
                  <a:pt x="1208" y="105114"/>
                </a:moveTo>
                <a:cubicBezTo>
                  <a:pt x="1305" y="105211"/>
                  <a:pt x="1208" y="105397"/>
                  <a:pt x="1118" y="105397"/>
                </a:cubicBezTo>
                <a:cubicBezTo>
                  <a:pt x="1022" y="105397"/>
                  <a:pt x="1118" y="105114"/>
                  <a:pt x="1208" y="105114"/>
                </a:cubicBezTo>
                <a:close/>
                <a:moveTo>
                  <a:pt x="3002" y="105247"/>
                </a:moveTo>
                <a:cubicBezTo>
                  <a:pt x="3043" y="105247"/>
                  <a:pt x="3072" y="105286"/>
                  <a:pt x="3072" y="105397"/>
                </a:cubicBezTo>
                <a:cubicBezTo>
                  <a:pt x="3052" y="105376"/>
                  <a:pt x="3037" y="105369"/>
                  <a:pt x="3023" y="105369"/>
                </a:cubicBezTo>
                <a:cubicBezTo>
                  <a:pt x="2986" y="105369"/>
                  <a:pt x="2959" y="105423"/>
                  <a:pt x="2889" y="105423"/>
                </a:cubicBezTo>
                <a:cubicBezTo>
                  <a:pt x="2864" y="105423"/>
                  <a:pt x="2834" y="105416"/>
                  <a:pt x="2796" y="105397"/>
                </a:cubicBezTo>
                <a:cubicBezTo>
                  <a:pt x="2850" y="105339"/>
                  <a:pt x="2940" y="105247"/>
                  <a:pt x="3002" y="105247"/>
                </a:cubicBezTo>
                <a:close/>
                <a:moveTo>
                  <a:pt x="1864" y="105025"/>
                </a:moveTo>
                <a:cubicBezTo>
                  <a:pt x="2050" y="105301"/>
                  <a:pt x="2050" y="105211"/>
                  <a:pt x="2237" y="105487"/>
                </a:cubicBezTo>
                <a:cubicBezTo>
                  <a:pt x="2050" y="105397"/>
                  <a:pt x="1864" y="105301"/>
                  <a:pt x="1864" y="105025"/>
                </a:cubicBezTo>
                <a:close/>
                <a:moveTo>
                  <a:pt x="3491" y="105191"/>
                </a:moveTo>
                <a:cubicBezTo>
                  <a:pt x="3591" y="105191"/>
                  <a:pt x="3728" y="105410"/>
                  <a:pt x="3728" y="105487"/>
                </a:cubicBezTo>
                <a:cubicBezTo>
                  <a:pt x="3541" y="105487"/>
                  <a:pt x="3541" y="105301"/>
                  <a:pt x="3444" y="105211"/>
                </a:cubicBezTo>
                <a:cubicBezTo>
                  <a:pt x="3458" y="105197"/>
                  <a:pt x="3474" y="105191"/>
                  <a:pt x="3491" y="105191"/>
                </a:cubicBezTo>
                <a:close/>
                <a:moveTo>
                  <a:pt x="3169" y="104928"/>
                </a:moveTo>
                <a:cubicBezTo>
                  <a:pt x="3355" y="104928"/>
                  <a:pt x="3169" y="105114"/>
                  <a:pt x="3355" y="105211"/>
                </a:cubicBezTo>
                <a:cubicBezTo>
                  <a:pt x="3258" y="105301"/>
                  <a:pt x="3355" y="105301"/>
                  <a:pt x="3355" y="105584"/>
                </a:cubicBezTo>
                <a:cubicBezTo>
                  <a:pt x="3072" y="105487"/>
                  <a:pt x="3169" y="105114"/>
                  <a:pt x="3169" y="104928"/>
                </a:cubicBezTo>
                <a:close/>
                <a:moveTo>
                  <a:pt x="1394" y="105301"/>
                </a:moveTo>
                <a:cubicBezTo>
                  <a:pt x="1394" y="105397"/>
                  <a:pt x="1491" y="105397"/>
                  <a:pt x="1581" y="105397"/>
                </a:cubicBezTo>
                <a:lnTo>
                  <a:pt x="1581" y="105487"/>
                </a:lnTo>
                <a:lnTo>
                  <a:pt x="1953" y="105487"/>
                </a:lnTo>
                <a:lnTo>
                  <a:pt x="1953" y="105673"/>
                </a:lnTo>
                <a:cubicBezTo>
                  <a:pt x="1953" y="105673"/>
                  <a:pt x="1864" y="105673"/>
                  <a:pt x="1864" y="105770"/>
                </a:cubicBezTo>
                <a:cubicBezTo>
                  <a:pt x="1767" y="105770"/>
                  <a:pt x="1953" y="105584"/>
                  <a:pt x="1767" y="105487"/>
                </a:cubicBezTo>
                <a:cubicBezTo>
                  <a:pt x="1678" y="105584"/>
                  <a:pt x="1581" y="105584"/>
                  <a:pt x="1491" y="105584"/>
                </a:cubicBezTo>
                <a:cubicBezTo>
                  <a:pt x="1491" y="105474"/>
                  <a:pt x="1457" y="105429"/>
                  <a:pt x="1411" y="105429"/>
                </a:cubicBezTo>
                <a:cubicBezTo>
                  <a:pt x="1379" y="105429"/>
                  <a:pt x="1341" y="105450"/>
                  <a:pt x="1305" y="105487"/>
                </a:cubicBezTo>
                <a:cubicBezTo>
                  <a:pt x="1305" y="105397"/>
                  <a:pt x="1394" y="105397"/>
                  <a:pt x="1394" y="105301"/>
                </a:cubicBezTo>
                <a:close/>
                <a:moveTo>
                  <a:pt x="3003" y="105615"/>
                </a:moveTo>
                <a:cubicBezTo>
                  <a:pt x="3090" y="105615"/>
                  <a:pt x="3182" y="105637"/>
                  <a:pt x="3258" y="105673"/>
                </a:cubicBezTo>
                <a:lnTo>
                  <a:pt x="3169" y="105770"/>
                </a:lnTo>
                <a:cubicBezTo>
                  <a:pt x="3119" y="105721"/>
                  <a:pt x="3076" y="105704"/>
                  <a:pt x="3036" y="105704"/>
                </a:cubicBezTo>
                <a:cubicBezTo>
                  <a:pt x="2947" y="105704"/>
                  <a:pt x="2872" y="105789"/>
                  <a:pt x="2776" y="105789"/>
                </a:cubicBezTo>
                <a:cubicBezTo>
                  <a:pt x="2752" y="105789"/>
                  <a:pt x="2726" y="105783"/>
                  <a:pt x="2699" y="105770"/>
                </a:cubicBezTo>
                <a:cubicBezTo>
                  <a:pt x="2756" y="105660"/>
                  <a:pt x="2876" y="105615"/>
                  <a:pt x="3003" y="105615"/>
                </a:cubicBezTo>
                <a:close/>
                <a:moveTo>
                  <a:pt x="2471" y="105837"/>
                </a:moveTo>
                <a:cubicBezTo>
                  <a:pt x="2544" y="105837"/>
                  <a:pt x="2609" y="105990"/>
                  <a:pt x="2609" y="106143"/>
                </a:cubicBezTo>
                <a:cubicBezTo>
                  <a:pt x="2423" y="106143"/>
                  <a:pt x="2512" y="105957"/>
                  <a:pt x="2423" y="105860"/>
                </a:cubicBezTo>
                <a:cubicBezTo>
                  <a:pt x="2439" y="105844"/>
                  <a:pt x="2455" y="105837"/>
                  <a:pt x="2471" y="105837"/>
                </a:cubicBezTo>
                <a:close/>
                <a:moveTo>
                  <a:pt x="3364" y="105835"/>
                </a:moveTo>
                <a:cubicBezTo>
                  <a:pt x="3390" y="105835"/>
                  <a:pt x="3463" y="105957"/>
                  <a:pt x="3541" y="105957"/>
                </a:cubicBezTo>
                <a:lnTo>
                  <a:pt x="3444" y="106046"/>
                </a:lnTo>
                <a:cubicBezTo>
                  <a:pt x="3444" y="106143"/>
                  <a:pt x="3541" y="106143"/>
                  <a:pt x="3541" y="106143"/>
                </a:cubicBezTo>
                <a:cubicBezTo>
                  <a:pt x="3528" y="106155"/>
                  <a:pt x="3515" y="106161"/>
                  <a:pt x="3502" y="106161"/>
                </a:cubicBezTo>
                <a:cubicBezTo>
                  <a:pt x="3422" y="106161"/>
                  <a:pt x="3355" y="105943"/>
                  <a:pt x="3355" y="105860"/>
                </a:cubicBezTo>
                <a:cubicBezTo>
                  <a:pt x="3355" y="105842"/>
                  <a:pt x="3358" y="105835"/>
                  <a:pt x="3364" y="105835"/>
                </a:cubicBezTo>
                <a:close/>
                <a:moveTo>
                  <a:pt x="1022" y="106046"/>
                </a:moveTo>
                <a:cubicBezTo>
                  <a:pt x="1118" y="106143"/>
                  <a:pt x="1305" y="106143"/>
                  <a:pt x="1208" y="106232"/>
                </a:cubicBezTo>
                <a:cubicBezTo>
                  <a:pt x="1118" y="106232"/>
                  <a:pt x="1022" y="106232"/>
                  <a:pt x="1022" y="106329"/>
                </a:cubicBezTo>
                <a:cubicBezTo>
                  <a:pt x="835" y="106232"/>
                  <a:pt x="1118" y="106232"/>
                  <a:pt x="1022" y="106046"/>
                </a:cubicBezTo>
                <a:close/>
                <a:moveTo>
                  <a:pt x="1394" y="106143"/>
                </a:moveTo>
                <a:cubicBezTo>
                  <a:pt x="1467" y="106143"/>
                  <a:pt x="1485" y="106297"/>
                  <a:pt x="1527" y="106297"/>
                </a:cubicBezTo>
                <a:cubicBezTo>
                  <a:pt x="1541" y="106297"/>
                  <a:pt x="1558" y="106280"/>
                  <a:pt x="1581" y="106232"/>
                </a:cubicBezTo>
                <a:cubicBezTo>
                  <a:pt x="1581" y="106329"/>
                  <a:pt x="1678" y="106419"/>
                  <a:pt x="1581" y="106516"/>
                </a:cubicBezTo>
                <a:cubicBezTo>
                  <a:pt x="1491" y="106419"/>
                  <a:pt x="1394" y="106329"/>
                  <a:pt x="1394" y="106143"/>
                </a:cubicBezTo>
                <a:close/>
                <a:moveTo>
                  <a:pt x="2133" y="106209"/>
                </a:moveTo>
                <a:cubicBezTo>
                  <a:pt x="2237" y="106209"/>
                  <a:pt x="2237" y="106363"/>
                  <a:pt x="2237" y="106516"/>
                </a:cubicBezTo>
                <a:lnTo>
                  <a:pt x="2050" y="106516"/>
                </a:lnTo>
                <a:cubicBezTo>
                  <a:pt x="2050" y="106419"/>
                  <a:pt x="2140" y="106419"/>
                  <a:pt x="2140" y="106419"/>
                </a:cubicBezTo>
                <a:cubicBezTo>
                  <a:pt x="2140" y="106329"/>
                  <a:pt x="2140" y="106329"/>
                  <a:pt x="2050" y="106232"/>
                </a:cubicBezTo>
                <a:cubicBezTo>
                  <a:pt x="2083" y="106217"/>
                  <a:pt x="2111" y="106209"/>
                  <a:pt x="2133" y="106209"/>
                </a:cubicBezTo>
                <a:close/>
                <a:moveTo>
                  <a:pt x="2512" y="106232"/>
                </a:moveTo>
                <a:cubicBezTo>
                  <a:pt x="2609" y="106329"/>
                  <a:pt x="2512" y="106329"/>
                  <a:pt x="2609" y="106516"/>
                </a:cubicBezTo>
                <a:lnTo>
                  <a:pt x="2423" y="106516"/>
                </a:lnTo>
                <a:cubicBezTo>
                  <a:pt x="2512" y="106419"/>
                  <a:pt x="2512" y="106419"/>
                  <a:pt x="2512" y="106232"/>
                </a:cubicBezTo>
                <a:close/>
                <a:moveTo>
                  <a:pt x="3914" y="106329"/>
                </a:moveTo>
                <a:cubicBezTo>
                  <a:pt x="4100" y="106329"/>
                  <a:pt x="3914" y="106419"/>
                  <a:pt x="4003" y="106605"/>
                </a:cubicBezTo>
                <a:lnTo>
                  <a:pt x="4100" y="106605"/>
                </a:lnTo>
                <a:cubicBezTo>
                  <a:pt x="4100" y="106637"/>
                  <a:pt x="4090" y="106648"/>
                  <a:pt x="4072" y="106648"/>
                </a:cubicBezTo>
                <a:cubicBezTo>
                  <a:pt x="4037" y="106648"/>
                  <a:pt x="3974" y="106605"/>
                  <a:pt x="3914" y="106605"/>
                </a:cubicBezTo>
                <a:cubicBezTo>
                  <a:pt x="3914" y="106516"/>
                  <a:pt x="3728" y="106419"/>
                  <a:pt x="3914" y="106329"/>
                </a:cubicBezTo>
                <a:close/>
                <a:moveTo>
                  <a:pt x="1394" y="106489"/>
                </a:moveTo>
                <a:cubicBezTo>
                  <a:pt x="1491" y="106489"/>
                  <a:pt x="1491" y="106624"/>
                  <a:pt x="1491" y="106702"/>
                </a:cubicBezTo>
                <a:lnTo>
                  <a:pt x="1305" y="106702"/>
                </a:lnTo>
                <a:cubicBezTo>
                  <a:pt x="1394" y="106605"/>
                  <a:pt x="1394" y="106605"/>
                  <a:pt x="1305" y="106516"/>
                </a:cubicBezTo>
                <a:cubicBezTo>
                  <a:pt x="1341" y="106497"/>
                  <a:pt x="1371" y="106489"/>
                  <a:pt x="1394" y="106489"/>
                </a:cubicBezTo>
                <a:close/>
                <a:moveTo>
                  <a:pt x="2982" y="106419"/>
                </a:moveTo>
                <a:cubicBezTo>
                  <a:pt x="2885" y="106516"/>
                  <a:pt x="2885" y="106702"/>
                  <a:pt x="2885" y="106888"/>
                </a:cubicBezTo>
                <a:lnTo>
                  <a:pt x="2699" y="106888"/>
                </a:lnTo>
                <a:cubicBezTo>
                  <a:pt x="2885" y="106792"/>
                  <a:pt x="2796" y="106419"/>
                  <a:pt x="2982" y="106419"/>
                </a:cubicBezTo>
                <a:close/>
                <a:moveTo>
                  <a:pt x="2050" y="106702"/>
                </a:moveTo>
                <a:lnTo>
                  <a:pt x="1953" y="106888"/>
                </a:lnTo>
                <a:cubicBezTo>
                  <a:pt x="1927" y="106901"/>
                  <a:pt x="1907" y="106906"/>
                  <a:pt x="1891" y="106906"/>
                </a:cubicBezTo>
                <a:cubicBezTo>
                  <a:pt x="1796" y="106906"/>
                  <a:pt x="1890" y="106702"/>
                  <a:pt x="2050" y="106702"/>
                </a:cubicBezTo>
                <a:close/>
                <a:moveTo>
                  <a:pt x="1394" y="107075"/>
                </a:moveTo>
                <a:cubicBezTo>
                  <a:pt x="1678" y="107075"/>
                  <a:pt x="1305" y="107351"/>
                  <a:pt x="1491" y="107448"/>
                </a:cubicBezTo>
                <a:lnTo>
                  <a:pt x="1208" y="107448"/>
                </a:lnTo>
                <a:cubicBezTo>
                  <a:pt x="1394" y="107351"/>
                  <a:pt x="1305" y="107164"/>
                  <a:pt x="1305" y="107075"/>
                </a:cubicBezTo>
                <a:lnTo>
                  <a:pt x="1305" y="107075"/>
                </a:lnTo>
                <a:cubicBezTo>
                  <a:pt x="1357" y="107127"/>
                  <a:pt x="1411" y="107181"/>
                  <a:pt x="1429" y="107181"/>
                </a:cubicBezTo>
                <a:cubicBezTo>
                  <a:pt x="1441" y="107181"/>
                  <a:pt x="1435" y="107153"/>
                  <a:pt x="1394" y="107075"/>
                </a:cubicBezTo>
                <a:close/>
                <a:moveTo>
                  <a:pt x="2011" y="107333"/>
                </a:moveTo>
                <a:cubicBezTo>
                  <a:pt x="2023" y="107333"/>
                  <a:pt x="2037" y="107338"/>
                  <a:pt x="2050" y="107351"/>
                </a:cubicBezTo>
                <a:cubicBezTo>
                  <a:pt x="2050" y="107448"/>
                  <a:pt x="2050" y="107537"/>
                  <a:pt x="1953" y="107537"/>
                </a:cubicBezTo>
                <a:cubicBezTo>
                  <a:pt x="1876" y="107537"/>
                  <a:pt x="1932" y="107333"/>
                  <a:pt x="2011" y="107333"/>
                </a:cubicBezTo>
                <a:close/>
                <a:moveTo>
                  <a:pt x="559" y="107910"/>
                </a:moveTo>
                <a:cubicBezTo>
                  <a:pt x="649" y="107910"/>
                  <a:pt x="649" y="108007"/>
                  <a:pt x="649" y="108096"/>
                </a:cubicBezTo>
                <a:cubicBezTo>
                  <a:pt x="462" y="108096"/>
                  <a:pt x="559" y="108007"/>
                  <a:pt x="559" y="107910"/>
                </a:cubicBezTo>
                <a:close/>
                <a:moveTo>
                  <a:pt x="968" y="109014"/>
                </a:moveTo>
                <a:cubicBezTo>
                  <a:pt x="984" y="109014"/>
                  <a:pt x="1002" y="109018"/>
                  <a:pt x="1022" y="109028"/>
                </a:cubicBezTo>
                <a:cubicBezTo>
                  <a:pt x="1022" y="109125"/>
                  <a:pt x="932" y="109214"/>
                  <a:pt x="932" y="109311"/>
                </a:cubicBezTo>
                <a:cubicBezTo>
                  <a:pt x="846" y="109311"/>
                  <a:pt x="836" y="109014"/>
                  <a:pt x="968" y="109014"/>
                </a:cubicBezTo>
                <a:close/>
                <a:moveTo>
                  <a:pt x="746" y="110430"/>
                </a:moveTo>
                <a:cubicBezTo>
                  <a:pt x="746" y="110519"/>
                  <a:pt x="559" y="110519"/>
                  <a:pt x="559" y="110616"/>
                </a:cubicBezTo>
                <a:cubicBezTo>
                  <a:pt x="373" y="110519"/>
                  <a:pt x="649" y="110430"/>
                  <a:pt x="746" y="110430"/>
                </a:cubicBezTo>
                <a:close/>
                <a:moveTo>
                  <a:pt x="932" y="129067"/>
                </a:moveTo>
                <a:cubicBezTo>
                  <a:pt x="1022" y="129067"/>
                  <a:pt x="932" y="129253"/>
                  <a:pt x="1022" y="129343"/>
                </a:cubicBezTo>
                <a:cubicBezTo>
                  <a:pt x="835" y="129343"/>
                  <a:pt x="932" y="129156"/>
                  <a:pt x="932" y="129067"/>
                </a:cubicBezTo>
                <a:close/>
                <a:moveTo>
                  <a:pt x="9222" y="0"/>
                </a:moveTo>
                <a:cubicBezTo>
                  <a:pt x="9222" y="186"/>
                  <a:pt x="9222" y="283"/>
                  <a:pt x="9319" y="373"/>
                </a:cubicBezTo>
                <a:lnTo>
                  <a:pt x="9408" y="470"/>
                </a:lnTo>
                <a:cubicBezTo>
                  <a:pt x="9132" y="842"/>
                  <a:pt x="9505" y="1215"/>
                  <a:pt x="9505" y="1588"/>
                </a:cubicBezTo>
                <a:lnTo>
                  <a:pt x="9505" y="1864"/>
                </a:lnTo>
                <a:cubicBezTo>
                  <a:pt x="9692" y="1961"/>
                  <a:pt x="9595" y="2147"/>
                  <a:pt x="9505" y="2236"/>
                </a:cubicBezTo>
                <a:cubicBezTo>
                  <a:pt x="9408" y="2333"/>
                  <a:pt x="9319" y="2520"/>
                  <a:pt x="9692" y="2520"/>
                </a:cubicBezTo>
                <a:cubicBezTo>
                  <a:pt x="9781" y="2520"/>
                  <a:pt x="9692" y="2609"/>
                  <a:pt x="9692" y="2609"/>
                </a:cubicBezTo>
                <a:cubicBezTo>
                  <a:pt x="9692" y="2796"/>
                  <a:pt x="9595" y="2796"/>
                  <a:pt x="9505" y="2796"/>
                </a:cubicBezTo>
                <a:cubicBezTo>
                  <a:pt x="9449" y="2744"/>
                  <a:pt x="9362" y="2689"/>
                  <a:pt x="9300" y="2689"/>
                </a:cubicBezTo>
                <a:cubicBezTo>
                  <a:pt x="9255" y="2689"/>
                  <a:pt x="9222" y="2717"/>
                  <a:pt x="9222" y="2796"/>
                </a:cubicBezTo>
                <a:cubicBezTo>
                  <a:pt x="9222" y="2893"/>
                  <a:pt x="9132" y="3168"/>
                  <a:pt x="9408" y="3168"/>
                </a:cubicBezTo>
                <a:cubicBezTo>
                  <a:pt x="9595" y="3265"/>
                  <a:pt x="9692" y="3452"/>
                  <a:pt x="9878" y="3541"/>
                </a:cubicBezTo>
                <a:cubicBezTo>
                  <a:pt x="9967" y="3638"/>
                  <a:pt x="9967" y="4197"/>
                  <a:pt x="9878" y="4197"/>
                </a:cubicBezTo>
                <a:cubicBezTo>
                  <a:pt x="9808" y="4268"/>
                  <a:pt x="9750" y="4297"/>
                  <a:pt x="9705" y="4297"/>
                </a:cubicBezTo>
                <a:cubicBezTo>
                  <a:pt x="9632" y="4297"/>
                  <a:pt x="9595" y="4216"/>
                  <a:pt x="9595" y="4100"/>
                </a:cubicBezTo>
                <a:cubicBezTo>
                  <a:pt x="9595" y="4011"/>
                  <a:pt x="9505" y="3824"/>
                  <a:pt x="9408" y="3727"/>
                </a:cubicBezTo>
                <a:cubicBezTo>
                  <a:pt x="9352" y="3672"/>
                  <a:pt x="9294" y="3540"/>
                  <a:pt x="9212" y="3540"/>
                </a:cubicBezTo>
                <a:cubicBezTo>
                  <a:pt x="9163" y="3540"/>
                  <a:pt x="9105" y="3588"/>
                  <a:pt x="9036" y="3727"/>
                </a:cubicBezTo>
                <a:cubicBezTo>
                  <a:pt x="9036" y="3727"/>
                  <a:pt x="8935" y="3831"/>
                  <a:pt x="8834" y="3831"/>
                </a:cubicBezTo>
                <a:cubicBezTo>
                  <a:pt x="8768" y="3831"/>
                  <a:pt x="8701" y="3786"/>
                  <a:pt x="8663" y="3638"/>
                </a:cubicBezTo>
                <a:cubicBezTo>
                  <a:pt x="8663" y="3478"/>
                  <a:pt x="8597" y="3246"/>
                  <a:pt x="8459" y="3246"/>
                </a:cubicBezTo>
                <a:cubicBezTo>
                  <a:pt x="8437" y="3246"/>
                  <a:pt x="8413" y="3252"/>
                  <a:pt x="8387" y="3265"/>
                </a:cubicBezTo>
                <a:cubicBezTo>
                  <a:pt x="8201" y="3265"/>
                  <a:pt x="8387" y="3541"/>
                  <a:pt x="8387" y="3638"/>
                </a:cubicBezTo>
                <a:cubicBezTo>
                  <a:pt x="8290" y="3914"/>
                  <a:pt x="8387" y="4287"/>
                  <a:pt x="8387" y="4473"/>
                </a:cubicBezTo>
                <a:cubicBezTo>
                  <a:pt x="8290" y="4943"/>
                  <a:pt x="8201" y="5218"/>
                  <a:pt x="8573" y="5591"/>
                </a:cubicBezTo>
                <a:cubicBezTo>
                  <a:pt x="8663" y="5688"/>
                  <a:pt x="8573" y="6150"/>
                  <a:pt x="8476" y="6434"/>
                </a:cubicBezTo>
                <a:cubicBezTo>
                  <a:pt x="8476" y="6523"/>
                  <a:pt x="8387" y="6620"/>
                  <a:pt x="8476" y="6709"/>
                </a:cubicBezTo>
                <a:cubicBezTo>
                  <a:pt x="8573" y="6993"/>
                  <a:pt x="8573" y="7179"/>
                  <a:pt x="8387" y="7365"/>
                </a:cubicBezTo>
                <a:cubicBezTo>
                  <a:pt x="8201" y="7455"/>
                  <a:pt x="8290" y="7552"/>
                  <a:pt x="8476" y="7641"/>
                </a:cubicBezTo>
                <a:cubicBezTo>
                  <a:pt x="8663" y="7738"/>
                  <a:pt x="8760" y="7925"/>
                  <a:pt x="8573" y="8111"/>
                </a:cubicBezTo>
                <a:cubicBezTo>
                  <a:pt x="8476" y="8200"/>
                  <a:pt x="8476" y="8200"/>
                  <a:pt x="8573" y="8297"/>
                </a:cubicBezTo>
                <a:cubicBezTo>
                  <a:pt x="8573" y="8370"/>
                  <a:pt x="8633" y="8507"/>
                  <a:pt x="8506" y="8507"/>
                </a:cubicBezTo>
                <a:cubicBezTo>
                  <a:pt x="8477" y="8507"/>
                  <a:pt x="8438" y="8500"/>
                  <a:pt x="8387" y="8484"/>
                </a:cubicBezTo>
                <a:cubicBezTo>
                  <a:pt x="8201" y="8484"/>
                  <a:pt x="8201" y="8670"/>
                  <a:pt x="8290" y="8760"/>
                </a:cubicBezTo>
                <a:cubicBezTo>
                  <a:pt x="8290" y="8856"/>
                  <a:pt x="8387" y="9043"/>
                  <a:pt x="8387" y="9229"/>
                </a:cubicBezTo>
                <a:cubicBezTo>
                  <a:pt x="8573" y="9505"/>
                  <a:pt x="8290" y="9691"/>
                  <a:pt x="8201" y="9878"/>
                </a:cubicBezTo>
                <a:cubicBezTo>
                  <a:pt x="8177" y="9923"/>
                  <a:pt x="8148" y="9941"/>
                  <a:pt x="8116" y="9941"/>
                </a:cubicBezTo>
                <a:cubicBezTo>
                  <a:pt x="8013" y="9941"/>
                  <a:pt x="7872" y="9765"/>
                  <a:pt x="7731" y="9691"/>
                </a:cubicBezTo>
                <a:cubicBezTo>
                  <a:pt x="7641" y="9602"/>
                  <a:pt x="7731" y="9505"/>
                  <a:pt x="7828" y="9505"/>
                </a:cubicBezTo>
                <a:cubicBezTo>
                  <a:pt x="7917" y="9416"/>
                  <a:pt x="8014" y="9416"/>
                  <a:pt x="8014" y="9319"/>
                </a:cubicBezTo>
                <a:cubicBezTo>
                  <a:pt x="8014" y="9229"/>
                  <a:pt x="7917" y="9229"/>
                  <a:pt x="7828" y="9229"/>
                </a:cubicBezTo>
                <a:cubicBezTo>
                  <a:pt x="7731" y="9229"/>
                  <a:pt x="7731" y="9229"/>
                  <a:pt x="7641" y="9132"/>
                </a:cubicBezTo>
                <a:cubicBezTo>
                  <a:pt x="7507" y="9107"/>
                  <a:pt x="7411" y="9088"/>
                  <a:pt x="7345" y="9088"/>
                </a:cubicBezTo>
                <a:cubicBezTo>
                  <a:pt x="7180" y="9088"/>
                  <a:pt x="7199" y="9203"/>
                  <a:pt x="7269" y="9602"/>
                </a:cubicBezTo>
                <a:cubicBezTo>
                  <a:pt x="7269" y="9830"/>
                  <a:pt x="7141" y="9997"/>
                  <a:pt x="6936" y="9997"/>
                </a:cubicBezTo>
                <a:cubicBezTo>
                  <a:pt x="6894" y="9997"/>
                  <a:pt x="6848" y="9990"/>
                  <a:pt x="6799" y="9975"/>
                </a:cubicBezTo>
                <a:cubicBezTo>
                  <a:pt x="6710" y="9975"/>
                  <a:pt x="6613" y="10064"/>
                  <a:pt x="6523" y="10161"/>
                </a:cubicBezTo>
                <a:lnTo>
                  <a:pt x="6523" y="10437"/>
                </a:lnTo>
                <a:cubicBezTo>
                  <a:pt x="6553" y="10469"/>
                  <a:pt x="6584" y="10480"/>
                  <a:pt x="6615" y="10480"/>
                </a:cubicBezTo>
                <a:cubicBezTo>
                  <a:pt x="6676" y="10480"/>
                  <a:pt x="6739" y="10437"/>
                  <a:pt x="6799" y="10437"/>
                </a:cubicBezTo>
                <a:cubicBezTo>
                  <a:pt x="6907" y="10385"/>
                  <a:pt x="6985" y="10330"/>
                  <a:pt x="7049" y="10330"/>
                </a:cubicBezTo>
                <a:cubicBezTo>
                  <a:pt x="7096" y="10330"/>
                  <a:pt x="7134" y="10359"/>
                  <a:pt x="7172" y="10437"/>
                </a:cubicBezTo>
                <a:cubicBezTo>
                  <a:pt x="7269" y="10623"/>
                  <a:pt x="7269" y="10810"/>
                  <a:pt x="6985" y="10907"/>
                </a:cubicBezTo>
                <a:cubicBezTo>
                  <a:pt x="6799" y="10907"/>
                  <a:pt x="6799" y="11093"/>
                  <a:pt x="6799" y="11182"/>
                </a:cubicBezTo>
                <a:cubicBezTo>
                  <a:pt x="6896" y="11369"/>
                  <a:pt x="6896" y="11555"/>
                  <a:pt x="6896" y="11838"/>
                </a:cubicBezTo>
                <a:cubicBezTo>
                  <a:pt x="6710" y="11741"/>
                  <a:pt x="6710" y="11555"/>
                  <a:pt x="6613" y="11369"/>
                </a:cubicBezTo>
                <a:cubicBezTo>
                  <a:pt x="6535" y="11207"/>
                  <a:pt x="6385" y="10979"/>
                  <a:pt x="6225" y="10979"/>
                </a:cubicBezTo>
                <a:cubicBezTo>
                  <a:pt x="6200" y="10979"/>
                  <a:pt x="6175" y="10984"/>
                  <a:pt x="6150" y="10996"/>
                </a:cubicBezTo>
                <a:cubicBezTo>
                  <a:pt x="5964" y="10996"/>
                  <a:pt x="5867" y="11369"/>
                  <a:pt x="5964" y="11555"/>
                </a:cubicBezTo>
                <a:cubicBezTo>
                  <a:pt x="5964" y="11734"/>
                  <a:pt x="5890" y="11800"/>
                  <a:pt x="5811" y="11800"/>
                </a:cubicBezTo>
                <a:cubicBezTo>
                  <a:pt x="5765" y="11800"/>
                  <a:pt x="5717" y="11777"/>
                  <a:pt x="5681" y="11741"/>
                </a:cubicBezTo>
                <a:cubicBezTo>
                  <a:pt x="5219" y="11741"/>
                  <a:pt x="5032" y="11838"/>
                  <a:pt x="5122" y="12301"/>
                </a:cubicBezTo>
                <a:cubicBezTo>
                  <a:pt x="5122" y="12487"/>
                  <a:pt x="5032" y="12770"/>
                  <a:pt x="5219" y="12957"/>
                </a:cubicBezTo>
                <a:lnTo>
                  <a:pt x="5032" y="12957"/>
                </a:lnTo>
                <a:cubicBezTo>
                  <a:pt x="4856" y="12780"/>
                  <a:pt x="4763" y="12687"/>
                  <a:pt x="4675" y="12687"/>
                </a:cubicBezTo>
                <a:cubicBezTo>
                  <a:pt x="4576" y="12687"/>
                  <a:pt x="4483" y="12803"/>
                  <a:pt x="4287" y="13046"/>
                </a:cubicBezTo>
                <a:lnTo>
                  <a:pt x="4190" y="13143"/>
                </a:lnTo>
                <a:cubicBezTo>
                  <a:pt x="4376" y="13702"/>
                  <a:pt x="4376" y="14261"/>
                  <a:pt x="4473" y="14820"/>
                </a:cubicBezTo>
                <a:cubicBezTo>
                  <a:pt x="4563" y="15096"/>
                  <a:pt x="4846" y="15096"/>
                  <a:pt x="4935" y="15283"/>
                </a:cubicBezTo>
                <a:cubicBezTo>
                  <a:pt x="4886" y="15267"/>
                  <a:pt x="4843" y="15259"/>
                  <a:pt x="4805" y="15259"/>
                </a:cubicBezTo>
                <a:cubicBezTo>
                  <a:pt x="4631" y="15259"/>
                  <a:pt x="4580" y="15413"/>
                  <a:pt x="4659" y="15566"/>
                </a:cubicBezTo>
                <a:cubicBezTo>
                  <a:pt x="4749" y="15752"/>
                  <a:pt x="4659" y="15842"/>
                  <a:pt x="4563" y="15939"/>
                </a:cubicBezTo>
                <a:cubicBezTo>
                  <a:pt x="4473" y="16028"/>
                  <a:pt x="4287" y="16125"/>
                  <a:pt x="4190" y="16214"/>
                </a:cubicBezTo>
                <a:cubicBezTo>
                  <a:pt x="4100" y="16311"/>
                  <a:pt x="4100" y="16498"/>
                  <a:pt x="4287" y="16587"/>
                </a:cubicBezTo>
                <a:cubicBezTo>
                  <a:pt x="4563" y="16684"/>
                  <a:pt x="4659" y="16870"/>
                  <a:pt x="4749" y="17243"/>
                </a:cubicBezTo>
                <a:cubicBezTo>
                  <a:pt x="4935" y="17057"/>
                  <a:pt x="4846" y="16870"/>
                  <a:pt x="4846" y="16774"/>
                </a:cubicBezTo>
                <a:cubicBezTo>
                  <a:pt x="4846" y="16684"/>
                  <a:pt x="4846" y="16587"/>
                  <a:pt x="4935" y="16498"/>
                </a:cubicBezTo>
                <a:cubicBezTo>
                  <a:pt x="5032" y="16498"/>
                  <a:pt x="5122" y="16587"/>
                  <a:pt x="5122" y="16684"/>
                </a:cubicBezTo>
                <a:cubicBezTo>
                  <a:pt x="5219" y="16774"/>
                  <a:pt x="5405" y="16870"/>
                  <a:pt x="5308" y="17146"/>
                </a:cubicBezTo>
                <a:cubicBezTo>
                  <a:pt x="5308" y="17146"/>
                  <a:pt x="5308" y="17243"/>
                  <a:pt x="5405" y="17243"/>
                </a:cubicBezTo>
                <a:cubicBezTo>
                  <a:pt x="5444" y="17230"/>
                  <a:pt x="5477" y="17224"/>
                  <a:pt x="5505" y="17224"/>
                </a:cubicBezTo>
                <a:cubicBezTo>
                  <a:pt x="5683" y="17224"/>
                  <a:pt x="5694" y="17456"/>
                  <a:pt x="5778" y="17616"/>
                </a:cubicBezTo>
                <a:cubicBezTo>
                  <a:pt x="5964" y="18734"/>
                  <a:pt x="6054" y="19852"/>
                  <a:pt x="6054" y="21060"/>
                </a:cubicBezTo>
                <a:cubicBezTo>
                  <a:pt x="6054" y="21157"/>
                  <a:pt x="6150" y="21343"/>
                  <a:pt x="6150" y="21433"/>
                </a:cubicBezTo>
                <a:cubicBezTo>
                  <a:pt x="6426" y="22178"/>
                  <a:pt x="6613" y="22834"/>
                  <a:pt x="6896" y="23580"/>
                </a:cubicBezTo>
                <a:cubicBezTo>
                  <a:pt x="7082" y="24228"/>
                  <a:pt x="7172" y="24974"/>
                  <a:pt x="7172" y="25630"/>
                </a:cubicBezTo>
                <a:cubicBezTo>
                  <a:pt x="7172" y="26003"/>
                  <a:pt x="7269" y="26279"/>
                  <a:pt x="7082" y="26651"/>
                </a:cubicBezTo>
                <a:cubicBezTo>
                  <a:pt x="7082" y="26935"/>
                  <a:pt x="7172" y="27210"/>
                  <a:pt x="7172" y="27494"/>
                </a:cubicBezTo>
                <a:cubicBezTo>
                  <a:pt x="7172" y="27770"/>
                  <a:pt x="7172" y="27956"/>
                  <a:pt x="7082" y="28239"/>
                </a:cubicBezTo>
                <a:lnTo>
                  <a:pt x="7082" y="28329"/>
                </a:lnTo>
                <a:cubicBezTo>
                  <a:pt x="7455" y="29074"/>
                  <a:pt x="7545" y="29917"/>
                  <a:pt x="7828" y="30751"/>
                </a:cubicBezTo>
                <a:cubicBezTo>
                  <a:pt x="7917" y="30379"/>
                  <a:pt x="7917" y="29917"/>
                  <a:pt x="7731" y="29544"/>
                </a:cubicBezTo>
                <a:cubicBezTo>
                  <a:pt x="7545" y="29171"/>
                  <a:pt x="7545" y="28798"/>
                  <a:pt x="7455" y="28426"/>
                </a:cubicBezTo>
                <a:cubicBezTo>
                  <a:pt x="7455" y="28329"/>
                  <a:pt x="7455" y="28329"/>
                  <a:pt x="7545" y="28329"/>
                </a:cubicBezTo>
                <a:cubicBezTo>
                  <a:pt x="7577" y="28299"/>
                  <a:pt x="7598" y="28289"/>
                  <a:pt x="7616" y="28289"/>
                </a:cubicBezTo>
                <a:cubicBezTo>
                  <a:pt x="7651" y="28289"/>
                  <a:pt x="7671" y="28329"/>
                  <a:pt x="7731" y="28329"/>
                </a:cubicBezTo>
                <a:cubicBezTo>
                  <a:pt x="7828" y="28701"/>
                  <a:pt x="8104" y="28888"/>
                  <a:pt x="8104" y="29261"/>
                </a:cubicBezTo>
                <a:cubicBezTo>
                  <a:pt x="8104" y="29633"/>
                  <a:pt x="8290" y="30103"/>
                  <a:pt x="8476" y="30476"/>
                </a:cubicBezTo>
                <a:cubicBezTo>
                  <a:pt x="8663" y="30848"/>
                  <a:pt x="8573" y="31221"/>
                  <a:pt x="8663" y="31594"/>
                </a:cubicBezTo>
                <a:cubicBezTo>
                  <a:pt x="8760" y="31780"/>
                  <a:pt x="8760" y="31967"/>
                  <a:pt x="8760" y="32242"/>
                </a:cubicBezTo>
                <a:cubicBezTo>
                  <a:pt x="8760" y="32242"/>
                  <a:pt x="8760" y="32339"/>
                  <a:pt x="8663" y="32339"/>
                </a:cubicBezTo>
                <a:cubicBezTo>
                  <a:pt x="8637" y="32365"/>
                  <a:pt x="8618" y="32376"/>
                  <a:pt x="8603" y="32376"/>
                </a:cubicBezTo>
                <a:cubicBezTo>
                  <a:pt x="8565" y="32376"/>
                  <a:pt x="8545" y="32311"/>
                  <a:pt x="8476" y="32242"/>
                </a:cubicBezTo>
                <a:cubicBezTo>
                  <a:pt x="8476" y="32153"/>
                  <a:pt x="8573" y="31967"/>
                  <a:pt x="8387" y="31967"/>
                </a:cubicBezTo>
                <a:cubicBezTo>
                  <a:pt x="8290" y="32056"/>
                  <a:pt x="8290" y="32153"/>
                  <a:pt x="8387" y="32242"/>
                </a:cubicBezTo>
                <a:cubicBezTo>
                  <a:pt x="8573" y="32802"/>
                  <a:pt x="8476" y="33361"/>
                  <a:pt x="8573" y="33920"/>
                </a:cubicBezTo>
                <a:cubicBezTo>
                  <a:pt x="8663" y="34203"/>
                  <a:pt x="8573" y="34576"/>
                  <a:pt x="8573" y="34852"/>
                </a:cubicBezTo>
                <a:lnTo>
                  <a:pt x="8573" y="35135"/>
                </a:lnTo>
                <a:cubicBezTo>
                  <a:pt x="8760" y="35135"/>
                  <a:pt x="8760" y="34949"/>
                  <a:pt x="8849" y="34949"/>
                </a:cubicBezTo>
                <a:cubicBezTo>
                  <a:pt x="8946" y="35224"/>
                  <a:pt x="8849" y="35411"/>
                  <a:pt x="8760" y="35597"/>
                </a:cubicBezTo>
                <a:cubicBezTo>
                  <a:pt x="8663" y="35694"/>
                  <a:pt x="8663" y="35784"/>
                  <a:pt x="8663" y="35880"/>
                </a:cubicBezTo>
                <a:cubicBezTo>
                  <a:pt x="8760" y="36156"/>
                  <a:pt x="8849" y="36440"/>
                  <a:pt x="8760" y="36715"/>
                </a:cubicBezTo>
                <a:cubicBezTo>
                  <a:pt x="8760" y="36715"/>
                  <a:pt x="8760" y="36876"/>
                  <a:pt x="8839" y="36876"/>
                </a:cubicBezTo>
                <a:cubicBezTo>
                  <a:pt x="8865" y="36876"/>
                  <a:pt x="8900" y="36858"/>
                  <a:pt x="8946" y="36812"/>
                </a:cubicBezTo>
                <a:cubicBezTo>
                  <a:pt x="9004" y="36754"/>
                  <a:pt x="9044" y="36732"/>
                  <a:pt x="9071" y="36732"/>
                </a:cubicBezTo>
                <a:cubicBezTo>
                  <a:pt x="9132" y="36732"/>
                  <a:pt x="9132" y="36840"/>
                  <a:pt x="9132" y="36902"/>
                </a:cubicBezTo>
                <a:cubicBezTo>
                  <a:pt x="9132" y="37062"/>
                  <a:pt x="9061" y="37294"/>
                  <a:pt x="9278" y="37294"/>
                </a:cubicBezTo>
                <a:cubicBezTo>
                  <a:pt x="9313" y="37294"/>
                  <a:pt x="9356" y="37288"/>
                  <a:pt x="9408" y="37275"/>
                </a:cubicBezTo>
                <a:cubicBezTo>
                  <a:pt x="9505" y="37275"/>
                  <a:pt x="9505" y="37461"/>
                  <a:pt x="9505" y="37558"/>
                </a:cubicBezTo>
                <a:cubicBezTo>
                  <a:pt x="9319" y="38020"/>
                  <a:pt x="9408" y="38490"/>
                  <a:pt x="9595" y="38952"/>
                </a:cubicBezTo>
                <a:cubicBezTo>
                  <a:pt x="9692" y="39235"/>
                  <a:pt x="9692" y="39608"/>
                  <a:pt x="9692" y="39981"/>
                </a:cubicBezTo>
                <a:cubicBezTo>
                  <a:pt x="9781" y="40353"/>
                  <a:pt x="9781" y="40726"/>
                  <a:pt x="9781" y="41099"/>
                </a:cubicBezTo>
                <a:cubicBezTo>
                  <a:pt x="9781" y="41176"/>
                  <a:pt x="9852" y="41395"/>
                  <a:pt x="9638" y="41395"/>
                </a:cubicBezTo>
                <a:cubicBezTo>
                  <a:pt x="9602" y="41395"/>
                  <a:pt x="9558" y="41389"/>
                  <a:pt x="9505" y="41375"/>
                </a:cubicBezTo>
                <a:cubicBezTo>
                  <a:pt x="9495" y="41365"/>
                  <a:pt x="9485" y="41361"/>
                  <a:pt x="9475" y="41361"/>
                </a:cubicBezTo>
                <a:cubicBezTo>
                  <a:pt x="9389" y="41361"/>
                  <a:pt x="9309" y="41667"/>
                  <a:pt x="9222" y="41747"/>
                </a:cubicBezTo>
                <a:cubicBezTo>
                  <a:pt x="9128" y="41935"/>
                  <a:pt x="9034" y="42006"/>
                  <a:pt x="8940" y="42006"/>
                </a:cubicBezTo>
                <a:cubicBezTo>
                  <a:pt x="8848" y="42006"/>
                  <a:pt x="8755" y="41937"/>
                  <a:pt x="8663" y="41844"/>
                </a:cubicBezTo>
                <a:cubicBezTo>
                  <a:pt x="8585" y="41804"/>
                  <a:pt x="8524" y="41780"/>
                  <a:pt x="8479" y="41780"/>
                </a:cubicBezTo>
                <a:cubicBezTo>
                  <a:pt x="8417" y="41780"/>
                  <a:pt x="8387" y="41826"/>
                  <a:pt x="8387" y="41934"/>
                </a:cubicBezTo>
                <a:cubicBezTo>
                  <a:pt x="8290" y="42493"/>
                  <a:pt x="8290" y="43052"/>
                  <a:pt x="8201" y="43611"/>
                </a:cubicBezTo>
                <a:cubicBezTo>
                  <a:pt x="8201" y="43708"/>
                  <a:pt x="8201" y="43894"/>
                  <a:pt x="8014" y="43894"/>
                </a:cubicBezTo>
                <a:cubicBezTo>
                  <a:pt x="7917" y="43894"/>
                  <a:pt x="7917" y="43798"/>
                  <a:pt x="7828" y="43708"/>
                </a:cubicBezTo>
                <a:cubicBezTo>
                  <a:pt x="7731" y="43611"/>
                  <a:pt x="7828" y="43335"/>
                  <a:pt x="7545" y="43335"/>
                </a:cubicBezTo>
                <a:cubicBezTo>
                  <a:pt x="7358" y="43335"/>
                  <a:pt x="7358" y="43611"/>
                  <a:pt x="7358" y="43798"/>
                </a:cubicBezTo>
                <a:cubicBezTo>
                  <a:pt x="7269" y="43894"/>
                  <a:pt x="7269" y="43894"/>
                  <a:pt x="7269" y="43984"/>
                </a:cubicBezTo>
                <a:cubicBezTo>
                  <a:pt x="7082" y="43984"/>
                  <a:pt x="7172" y="43894"/>
                  <a:pt x="7082" y="43798"/>
                </a:cubicBezTo>
                <a:cubicBezTo>
                  <a:pt x="7003" y="43725"/>
                  <a:pt x="6929" y="43588"/>
                  <a:pt x="6752" y="43588"/>
                </a:cubicBezTo>
                <a:cubicBezTo>
                  <a:pt x="6711" y="43588"/>
                  <a:pt x="6665" y="43595"/>
                  <a:pt x="6613" y="43611"/>
                </a:cubicBezTo>
                <a:cubicBezTo>
                  <a:pt x="6493" y="43659"/>
                  <a:pt x="6398" y="43683"/>
                  <a:pt x="6324" y="43683"/>
                </a:cubicBezTo>
                <a:cubicBezTo>
                  <a:pt x="6113" y="43683"/>
                  <a:pt x="6079" y="43492"/>
                  <a:pt x="6150" y="43149"/>
                </a:cubicBezTo>
                <a:cubicBezTo>
                  <a:pt x="6150" y="42866"/>
                  <a:pt x="5964" y="42679"/>
                  <a:pt x="5778" y="42590"/>
                </a:cubicBezTo>
                <a:cubicBezTo>
                  <a:pt x="5748" y="42532"/>
                  <a:pt x="5709" y="42510"/>
                  <a:pt x="5667" y="42510"/>
                </a:cubicBezTo>
                <a:cubicBezTo>
                  <a:pt x="5574" y="42510"/>
                  <a:pt x="5467" y="42618"/>
                  <a:pt x="5405" y="42679"/>
                </a:cubicBezTo>
                <a:cubicBezTo>
                  <a:pt x="5288" y="42757"/>
                  <a:pt x="5187" y="42802"/>
                  <a:pt x="5096" y="42802"/>
                </a:cubicBezTo>
                <a:cubicBezTo>
                  <a:pt x="4967" y="42802"/>
                  <a:pt x="4858" y="42711"/>
                  <a:pt x="4749" y="42493"/>
                </a:cubicBezTo>
                <a:cubicBezTo>
                  <a:pt x="4659" y="42404"/>
                  <a:pt x="4563" y="42217"/>
                  <a:pt x="4563" y="42031"/>
                </a:cubicBezTo>
                <a:cubicBezTo>
                  <a:pt x="4473" y="41934"/>
                  <a:pt x="4473" y="41844"/>
                  <a:pt x="4376" y="41844"/>
                </a:cubicBezTo>
                <a:cubicBezTo>
                  <a:pt x="4190" y="41844"/>
                  <a:pt x="4287" y="41934"/>
                  <a:pt x="4190" y="42031"/>
                </a:cubicBezTo>
                <a:cubicBezTo>
                  <a:pt x="4100" y="42217"/>
                  <a:pt x="4003" y="42307"/>
                  <a:pt x="4003" y="42404"/>
                </a:cubicBezTo>
                <a:cubicBezTo>
                  <a:pt x="3914" y="42493"/>
                  <a:pt x="3914" y="42590"/>
                  <a:pt x="3914" y="42590"/>
                </a:cubicBezTo>
                <a:cubicBezTo>
                  <a:pt x="4100" y="43149"/>
                  <a:pt x="4190" y="43798"/>
                  <a:pt x="4287" y="44357"/>
                </a:cubicBezTo>
                <a:lnTo>
                  <a:pt x="4190" y="44357"/>
                </a:lnTo>
                <a:cubicBezTo>
                  <a:pt x="4003" y="44543"/>
                  <a:pt x="3631" y="45013"/>
                  <a:pt x="4190" y="45102"/>
                </a:cubicBezTo>
                <a:cubicBezTo>
                  <a:pt x="4287" y="45102"/>
                  <a:pt x="4376" y="45102"/>
                  <a:pt x="4376" y="45013"/>
                </a:cubicBezTo>
                <a:lnTo>
                  <a:pt x="4376" y="45102"/>
                </a:lnTo>
                <a:cubicBezTo>
                  <a:pt x="4473" y="45572"/>
                  <a:pt x="4473" y="46034"/>
                  <a:pt x="4473" y="46504"/>
                </a:cubicBezTo>
                <a:cubicBezTo>
                  <a:pt x="4473" y="46567"/>
                  <a:pt x="4425" y="46634"/>
                  <a:pt x="4365" y="46634"/>
                </a:cubicBezTo>
                <a:cubicBezTo>
                  <a:pt x="4340" y="46634"/>
                  <a:pt x="4313" y="46622"/>
                  <a:pt x="4287" y="46593"/>
                </a:cubicBezTo>
                <a:cubicBezTo>
                  <a:pt x="4160" y="46510"/>
                  <a:pt x="4072" y="46464"/>
                  <a:pt x="4005" y="46464"/>
                </a:cubicBezTo>
                <a:cubicBezTo>
                  <a:pt x="3922" y="46464"/>
                  <a:pt x="3871" y="46534"/>
                  <a:pt x="3817" y="46690"/>
                </a:cubicBezTo>
                <a:cubicBezTo>
                  <a:pt x="3817" y="46780"/>
                  <a:pt x="3728" y="46780"/>
                  <a:pt x="3728" y="46780"/>
                </a:cubicBezTo>
                <a:cubicBezTo>
                  <a:pt x="3355" y="46780"/>
                  <a:pt x="3444" y="47249"/>
                  <a:pt x="3169" y="47436"/>
                </a:cubicBezTo>
                <a:cubicBezTo>
                  <a:pt x="3072" y="47525"/>
                  <a:pt x="3169" y="47622"/>
                  <a:pt x="3169" y="47622"/>
                </a:cubicBezTo>
                <a:cubicBezTo>
                  <a:pt x="3444" y="47995"/>
                  <a:pt x="3169" y="48181"/>
                  <a:pt x="2982" y="48457"/>
                </a:cubicBezTo>
                <a:cubicBezTo>
                  <a:pt x="2982" y="48554"/>
                  <a:pt x="2885" y="48554"/>
                  <a:pt x="2885" y="48643"/>
                </a:cubicBezTo>
                <a:cubicBezTo>
                  <a:pt x="2982" y="49016"/>
                  <a:pt x="2982" y="49486"/>
                  <a:pt x="3169" y="49762"/>
                </a:cubicBezTo>
                <a:cubicBezTo>
                  <a:pt x="3444" y="50231"/>
                  <a:pt x="3631" y="50321"/>
                  <a:pt x="3631" y="50880"/>
                </a:cubicBezTo>
                <a:cubicBezTo>
                  <a:pt x="3631" y="51033"/>
                  <a:pt x="3631" y="51186"/>
                  <a:pt x="3788" y="51186"/>
                </a:cubicBezTo>
                <a:cubicBezTo>
                  <a:pt x="3822" y="51186"/>
                  <a:pt x="3864" y="51179"/>
                  <a:pt x="3914" y="51163"/>
                </a:cubicBezTo>
                <a:cubicBezTo>
                  <a:pt x="4100" y="51163"/>
                  <a:pt x="4190" y="51252"/>
                  <a:pt x="4190" y="51439"/>
                </a:cubicBezTo>
                <a:cubicBezTo>
                  <a:pt x="4376" y="52557"/>
                  <a:pt x="4563" y="53675"/>
                  <a:pt x="4846" y="54794"/>
                </a:cubicBezTo>
                <a:cubicBezTo>
                  <a:pt x="4846" y="55077"/>
                  <a:pt x="4749" y="55353"/>
                  <a:pt x="4846" y="55539"/>
                </a:cubicBezTo>
                <a:cubicBezTo>
                  <a:pt x="5219" y="56381"/>
                  <a:pt x="5122" y="57216"/>
                  <a:pt x="5122" y="58059"/>
                </a:cubicBezTo>
                <a:cubicBezTo>
                  <a:pt x="5032" y="58894"/>
                  <a:pt x="5308" y="59639"/>
                  <a:pt x="5308" y="60482"/>
                </a:cubicBezTo>
                <a:cubicBezTo>
                  <a:pt x="5308" y="60668"/>
                  <a:pt x="5219" y="61041"/>
                  <a:pt x="5591" y="61041"/>
                </a:cubicBezTo>
                <a:cubicBezTo>
                  <a:pt x="5681" y="61041"/>
                  <a:pt x="5681" y="61130"/>
                  <a:pt x="5681" y="61227"/>
                </a:cubicBezTo>
                <a:lnTo>
                  <a:pt x="5681" y="62621"/>
                </a:lnTo>
                <a:lnTo>
                  <a:pt x="5681" y="62718"/>
                </a:lnTo>
                <a:lnTo>
                  <a:pt x="5681" y="63180"/>
                </a:lnTo>
                <a:cubicBezTo>
                  <a:pt x="5681" y="63367"/>
                  <a:pt x="5591" y="63553"/>
                  <a:pt x="5494" y="63739"/>
                </a:cubicBezTo>
                <a:cubicBezTo>
                  <a:pt x="5405" y="64299"/>
                  <a:pt x="5681" y="64955"/>
                  <a:pt x="5681" y="65603"/>
                </a:cubicBezTo>
                <a:cubicBezTo>
                  <a:pt x="5681" y="65700"/>
                  <a:pt x="5778" y="65790"/>
                  <a:pt x="5867" y="65790"/>
                </a:cubicBezTo>
                <a:cubicBezTo>
                  <a:pt x="5964" y="65886"/>
                  <a:pt x="6054" y="66073"/>
                  <a:pt x="5964" y="66162"/>
                </a:cubicBezTo>
                <a:cubicBezTo>
                  <a:pt x="5867" y="66721"/>
                  <a:pt x="6054" y="67377"/>
                  <a:pt x="5867" y="67937"/>
                </a:cubicBezTo>
                <a:cubicBezTo>
                  <a:pt x="5867" y="67937"/>
                  <a:pt x="5867" y="67894"/>
                  <a:pt x="5841" y="67894"/>
                </a:cubicBezTo>
                <a:cubicBezTo>
                  <a:pt x="5827" y="67894"/>
                  <a:pt x="5808" y="67904"/>
                  <a:pt x="5778" y="67937"/>
                </a:cubicBezTo>
                <a:lnTo>
                  <a:pt x="5778" y="68123"/>
                </a:lnTo>
                <a:cubicBezTo>
                  <a:pt x="5681" y="68309"/>
                  <a:pt x="5778" y="68496"/>
                  <a:pt x="5778" y="68682"/>
                </a:cubicBezTo>
                <a:cubicBezTo>
                  <a:pt x="5867" y="69890"/>
                  <a:pt x="5867" y="71008"/>
                  <a:pt x="5867" y="72126"/>
                </a:cubicBezTo>
                <a:cubicBezTo>
                  <a:pt x="5867" y="72313"/>
                  <a:pt x="5867" y="72499"/>
                  <a:pt x="5964" y="72596"/>
                </a:cubicBezTo>
                <a:lnTo>
                  <a:pt x="5867" y="72685"/>
                </a:lnTo>
                <a:lnTo>
                  <a:pt x="5964" y="72685"/>
                </a:lnTo>
                <a:lnTo>
                  <a:pt x="5964" y="72969"/>
                </a:lnTo>
                <a:cubicBezTo>
                  <a:pt x="6150" y="73341"/>
                  <a:pt x="6054" y="73714"/>
                  <a:pt x="6054" y="74087"/>
                </a:cubicBezTo>
                <a:cubicBezTo>
                  <a:pt x="6054" y="74087"/>
                  <a:pt x="6017" y="74123"/>
                  <a:pt x="6014" y="74175"/>
                </a:cubicBezTo>
                <a:lnTo>
                  <a:pt x="6014" y="74175"/>
                </a:lnTo>
                <a:cubicBezTo>
                  <a:pt x="5964" y="74024"/>
                  <a:pt x="5964" y="73883"/>
                  <a:pt x="5964" y="73804"/>
                </a:cubicBezTo>
                <a:lnTo>
                  <a:pt x="6054" y="73804"/>
                </a:lnTo>
                <a:cubicBezTo>
                  <a:pt x="6054" y="73804"/>
                  <a:pt x="5964" y="73804"/>
                  <a:pt x="5964" y="73714"/>
                </a:cubicBezTo>
                <a:cubicBezTo>
                  <a:pt x="5867" y="73617"/>
                  <a:pt x="5867" y="73431"/>
                  <a:pt x="5867" y="73244"/>
                </a:cubicBezTo>
                <a:cubicBezTo>
                  <a:pt x="5867" y="73155"/>
                  <a:pt x="5867" y="73058"/>
                  <a:pt x="5778" y="73058"/>
                </a:cubicBezTo>
                <a:cubicBezTo>
                  <a:pt x="5591" y="73058"/>
                  <a:pt x="5681" y="73244"/>
                  <a:pt x="5681" y="73341"/>
                </a:cubicBezTo>
                <a:lnTo>
                  <a:pt x="5681" y="73431"/>
                </a:lnTo>
                <a:lnTo>
                  <a:pt x="5591" y="73431"/>
                </a:lnTo>
                <a:lnTo>
                  <a:pt x="5591" y="73341"/>
                </a:lnTo>
                <a:lnTo>
                  <a:pt x="5494" y="73341"/>
                </a:lnTo>
                <a:lnTo>
                  <a:pt x="5494" y="72969"/>
                </a:lnTo>
                <a:lnTo>
                  <a:pt x="5494" y="72782"/>
                </a:lnTo>
                <a:cubicBezTo>
                  <a:pt x="5494" y="72685"/>
                  <a:pt x="5494" y="72596"/>
                  <a:pt x="5405" y="72499"/>
                </a:cubicBezTo>
                <a:cubicBezTo>
                  <a:pt x="5494" y="72313"/>
                  <a:pt x="5494" y="72037"/>
                  <a:pt x="5405" y="72037"/>
                </a:cubicBezTo>
                <a:cubicBezTo>
                  <a:pt x="5405" y="71940"/>
                  <a:pt x="5494" y="71940"/>
                  <a:pt x="5494" y="71940"/>
                </a:cubicBezTo>
                <a:cubicBezTo>
                  <a:pt x="5494" y="71850"/>
                  <a:pt x="5308" y="71940"/>
                  <a:pt x="5405" y="71753"/>
                </a:cubicBezTo>
                <a:lnTo>
                  <a:pt x="5405" y="71753"/>
                </a:lnTo>
                <a:cubicBezTo>
                  <a:pt x="5405" y="71754"/>
                  <a:pt x="5445" y="71797"/>
                  <a:pt x="5471" y="71797"/>
                </a:cubicBezTo>
                <a:cubicBezTo>
                  <a:pt x="5485" y="71797"/>
                  <a:pt x="5494" y="71786"/>
                  <a:pt x="5494" y="71753"/>
                </a:cubicBezTo>
                <a:cubicBezTo>
                  <a:pt x="5405" y="71753"/>
                  <a:pt x="5405" y="71664"/>
                  <a:pt x="5494" y="71567"/>
                </a:cubicBezTo>
                <a:cubicBezTo>
                  <a:pt x="5308" y="71567"/>
                  <a:pt x="5405" y="71478"/>
                  <a:pt x="5219" y="71478"/>
                </a:cubicBezTo>
                <a:cubicBezTo>
                  <a:pt x="5305" y="71744"/>
                  <a:pt x="5051" y="72017"/>
                  <a:pt x="5281" y="72116"/>
                </a:cubicBezTo>
                <a:lnTo>
                  <a:pt x="5281" y="72116"/>
                </a:lnTo>
                <a:cubicBezTo>
                  <a:pt x="5271" y="72113"/>
                  <a:pt x="5262" y="72112"/>
                  <a:pt x="5254" y="72112"/>
                </a:cubicBezTo>
                <a:cubicBezTo>
                  <a:pt x="5140" y="72112"/>
                  <a:pt x="5132" y="72329"/>
                  <a:pt x="5189" y="72329"/>
                </a:cubicBezTo>
                <a:cubicBezTo>
                  <a:pt x="5197" y="72329"/>
                  <a:pt x="5207" y="72324"/>
                  <a:pt x="5219" y="72313"/>
                </a:cubicBezTo>
                <a:cubicBezTo>
                  <a:pt x="5219" y="72313"/>
                  <a:pt x="5275" y="72195"/>
                  <a:pt x="5298" y="72195"/>
                </a:cubicBezTo>
                <a:cubicBezTo>
                  <a:pt x="5304" y="72195"/>
                  <a:pt x="5308" y="72203"/>
                  <a:pt x="5308" y="72223"/>
                </a:cubicBezTo>
                <a:lnTo>
                  <a:pt x="5308" y="72313"/>
                </a:lnTo>
                <a:lnTo>
                  <a:pt x="5308" y="72410"/>
                </a:lnTo>
                <a:cubicBezTo>
                  <a:pt x="5219" y="72499"/>
                  <a:pt x="5219" y="72685"/>
                  <a:pt x="5219" y="72872"/>
                </a:cubicBezTo>
                <a:cubicBezTo>
                  <a:pt x="5219" y="72782"/>
                  <a:pt x="5219" y="72782"/>
                  <a:pt x="5308" y="72782"/>
                </a:cubicBezTo>
                <a:lnTo>
                  <a:pt x="5308" y="72872"/>
                </a:lnTo>
                <a:lnTo>
                  <a:pt x="5219" y="72872"/>
                </a:lnTo>
                <a:cubicBezTo>
                  <a:pt x="5219" y="72955"/>
                  <a:pt x="5080" y="73173"/>
                  <a:pt x="5099" y="73173"/>
                </a:cubicBezTo>
                <a:cubicBezTo>
                  <a:pt x="5102" y="73173"/>
                  <a:pt x="5110" y="73167"/>
                  <a:pt x="5122" y="73155"/>
                </a:cubicBezTo>
                <a:cubicBezTo>
                  <a:pt x="5122" y="73058"/>
                  <a:pt x="5308" y="73058"/>
                  <a:pt x="5308" y="73058"/>
                </a:cubicBezTo>
                <a:cubicBezTo>
                  <a:pt x="5219" y="73058"/>
                  <a:pt x="5219" y="72969"/>
                  <a:pt x="5308" y="72969"/>
                </a:cubicBezTo>
                <a:lnTo>
                  <a:pt x="5308" y="73431"/>
                </a:lnTo>
                <a:cubicBezTo>
                  <a:pt x="5219" y="73431"/>
                  <a:pt x="5219" y="73341"/>
                  <a:pt x="5219" y="73341"/>
                </a:cubicBezTo>
                <a:lnTo>
                  <a:pt x="5219" y="73341"/>
                </a:lnTo>
                <a:cubicBezTo>
                  <a:pt x="5122" y="73431"/>
                  <a:pt x="5219" y="73528"/>
                  <a:pt x="5308" y="73528"/>
                </a:cubicBezTo>
                <a:lnTo>
                  <a:pt x="5308" y="73714"/>
                </a:lnTo>
                <a:lnTo>
                  <a:pt x="5122" y="73714"/>
                </a:lnTo>
                <a:cubicBezTo>
                  <a:pt x="5219" y="73804"/>
                  <a:pt x="5032" y="73901"/>
                  <a:pt x="5122" y="73901"/>
                </a:cubicBezTo>
                <a:lnTo>
                  <a:pt x="5308" y="73901"/>
                </a:lnTo>
                <a:lnTo>
                  <a:pt x="5308" y="73990"/>
                </a:lnTo>
                <a:cubicBezTo>
                  <a:pt x="5219" y="73990"/>
                  <a:pt x="5219" y="74087"/>
                  <a:pt x="5308" y="74087"/>
                </a:cubicBezTo>
                <a:lnTo>
                  <a:pt x="5308" y="74176"/>
                </a:lnTo>
                <a:lnTo>
                  <a:pt x="5308" y="74460"/>
                </a:lnTo>
                <a:cubicBezTo>
                  <a:pt x="5405" y="74922"/>
                  <a:pt x="5405" y="75481"/>
                  <a:pt x="5308" y="75951"/>
                </a:cubicBezTo>
                <a:cubicBezTo>
                  <a:pt x="5308" y="75902"/>
                  <a:pt x="5286" y="75878"/>
                  <a:pt x="5263" y="75878"/>
                </a:cubicBezTo>
                <a:cubicBezTo>
                  <a:pt x="5241" y="75878"/>
                  <a:pt x="5219" y="75902"/>
                  <a:pt x="5219" y="75951"/>
                </a:cubicBezTo>
                <a:cubicBezTo>
                  <a:pt x="5122" y="76040"/>
                  <a:pt x="5219" y="76040"/>
                  <a:pt x="5308" y="76040"/>
                </a:cubicBezTo>
                <a:lnTo>
                  <a:pt x="5219" y="76040"/>
                </a:lnTo>
                <a:cubicBezTo>
                  <a:pt x="5219" y="76226"/>
                  <a:pt x="5308" y="76137"/>
                  <a:pt x="5308" y="76226"/>
                </a:cubicBezTo>
                <a:lnTo>
                  <a:pt x="5308" y="76323"/>
                </a:lnTo>
                <a:lnTo>
                  <a:pt x="5219" y="76323"/>
                </a:lnTo>
                <a:lnTo>
                  <a:pt x="5219" y="77158"/>
                </a:lnTo>
                <a:cubicBezTo>
                  <a:pt x="5219" y="77158"/>
                  <a:pt x="5219" y="77255"/>
                  <a:pt x="5308" y="77255"/>
                </a:cubicBezTo>
                <a:lnTo>
                  <a:pt x="5308" y="77345"/>
                </a:lnTo>
                <a:lnTo>
                  <a:pt x="5219" y="77345"/>
                </a:lnTo>
                <a:lnTo>
                  <a:pt x="5219" y="77531"/>
                </a:lnTo>
                <a:lnTo>
                  <a:pt x="5219" y="77628"/>
                </a:lnTo>
                <a:lnTo>
                  <a:pt x="5219" y="77717"/>
                </a:lnTo>
                <a:lnTo>
                  <a:pt x="5219" y="77904"/>
                </a:lnTo>
                <a:lnTo>
                  <a:pt x="5219" y="78187"/>
                </a:lnTo>
                <a:lnTo>
                  <a:pt x="5219" y="78277"/>
                </a:lnTo>
                <a:cubicBezTo>
                  <a:pt x="5219" y="78277"/>
                  <a:pt x="5122" y="78373"/>
                  <a:pt x="5219" y="78463"/>
                </a:cubicBezTo>
                <a:lnTo>
                  <a:pt x="5219" y="78649"/>
                </a:lnTo>
                <a:lnTo>
                  <a:pt x="5219" y="78746"/>
                </a:lnTo>
                <a:lnTo>
                  <a:pt x="5219" y="78836"/>
                </a:lnTo>
                <a:lnTo>
                  <a:pt x="5219" y="79208"/>
                </a:lnTo>
                <a:lnTo>
                  <a:pt x="5219" y="79305"/>
                </a:lnTo>
                <a:lnTo>
                  <a:pt x="5308" y="79305"/>
                </a:lnTo>
                <a:lnTo>
                  <a:pt x="5308" y="79581"/>
                </a:lnTo>
                <a:lnTo>
                  <a:pt x="5308" y="80051"/>
                </a:lnTo>
                <a:cubicBezTo>
                  <a:pt x="5308" y="79954"/>
                  <a:pt x="5219" y="79954"/>
                  <a:pt x="5219" y="79864"/>
                </a:cubicBezTo>
                <a:cubicBezTo>
                  <a:pt x="5219" y="80051"/>
                  <a:pt x="5122" y="79954"/>
                  <a:pt x="5122" y="80051"/>
                </a:cubicBezTo>
                <a:cubicBezTo>
                  <a:pt x="5219" y="80051"/>
                  <a:pt x="5219" y="80140"/>
                  <a:pt x="5308" y="80140"/>
                </a:cubicBezTo>
                <a:lnTo>
                  <a:pt x="5308" y="80886"/>
                </a:lnTo>
                <a:cubicBezTo>
                  <a:pt x="5308" y="81169"/>
                  <a:pt x="5219" y="81445"/>
                  <a:pt x="5219" y="81728"/>
                </a:cubicBezTo>
                <a:lnTo>
                  <a:pt x="5219" y="81915"/>
                </a:lnTo>
                <a:cubicBezTo>
                  <a:pt x="5122" y="81818"/>
                  <a:pt x="5219" y="81818"/>
                  <a:pt x="5219" y="81728"/>
                </a:cubicBezTo>
                <a:lnTo>
                  <a:pt x="5219" y="81728"/>
                </a:lnTo>
                <a:cubicBezTo>
                  <a:pt x="5195" y="81774"/>
                  <a:pt x="5171" y="81792"/>
                  <a:pt x="5149" y="81792"/>
                </a:cubicBezTo>
                <a:cubicBezTo>
                  <a:pt x="5083" y="81792"/>
                  <a:pt x="5032" y="81631"/>
                  <a:pt x="5032" y="81631"/>
                </a:cubicBezTo>
                <a:cubicBezTo>
                  <a:pt x="4935" y="81915"/>
                  <a:pt x="5032" y="82004"/>
                  <a:pt x="4935" y="82287"/>
                </a:cubicBezTo>
                <a:cubicBezTo>
                  <a:pt x="4935" y="82332"/>
                  <a:pt x="4982" y="82332"/>
                  <a:pt x="5029" y="82332"/>
                </a:cubicBezTo>
                <a:cubicBezTo>
                  <a:pt x="5075" y="82332"/>
                  <a:pt x="5122" y="82332"/>
                  <a:pt x="5122" y="82377"/>
                </a:cubicBezTo>
                <a:cubicBezTo>
                  <a:pt x="4935" y="82474"/>
                  <a:pt x="5032" y="82660"/>
                  <a:pt x="5122" y="82660"/>
                </a:cubicBezTo>
                <a:cubicBezTo>
                  <a:pt x="5032" y="82846"/>
                  <a:pt x="5219" y="83033"/>
                  <a:pt x="4935" y="83033"/>
                </a:cubicBezTo>
                <a:cubicBezTo>
                  <a:pt x="5032" y="83122"/>
                  <a:pt x="4846" y="83219"/>
                  <a:pt x="4935" y="83219"/>
                </a:cubicBezTo>
                <a:cubicBezTo>
                  <a:pt x="4935" y="83172"/>
                  <a:pt x="4942" y="83154"/>
                  <a:pt x="4951" y="83154"/>
                </a:cubicBezTo>
                <a:cubicBezTo>
                  <a:pt x="4978" y="83154"/>
                  <a:pt x="5032" y="83309"/>
                  <a:pt x="5032" y="83309"/>
                </a:cubicBezTo>
                <a:cubicBezTo>
                  <a:pt x="5032" y="83309"/>
                  <a:pt x="5122" y="83309"/>
                  <a:pt x="5122" y="83219"/>
                </a:cubicBezTo>
                <a:lnTo>
                  <a:pt x="5122" y="83406"/>
                </a:lnTo>
                <a:cubicBezTo>
                  <a:pt x="5032" y="83495"/>
                  <a:pt x="4935" y="83495"/>
                  <a:pt x="4846" y="83592"/>
                </a:cubicBezTo>
                <a:cubicBezTo>
                  <a:pt x="4846" y="83685"/>
                  <a:pt x="4915" y="83685"/>
                  <a:pt x="4973" y="83685"/>
                </a:cubicBezTo>
                <a:cubicBezTo>
                  <a:pt x="5030" y="83685"/>
                  <a:pt x="5077" y="83685"/>
                  <a:pt x="5032" y="83778"/>
                </a:cubicBezTo>
                <a:lnTo>
                  <a:pt x="5032" y="84151"/>
                </a:lnTo>
                <a:cubicBezTo>
                  <a:pt x="4659" y="84986"/>
                  <a:pt x="4846" y="85828"/>
                  <a:pt x="4659" y="86663"/>
                </a:cubicBezTo>
                <a:cubicBezTo>
                  <a:pt x="4659" y="86477"/>
                  <a:pt x="4749" y="86201"/>
                  <a:pt x="4659" y="86015"/>
                </a:cubicBezTo>
                <a:cubicBezTo>
                  <a:pt x="4563" y="86104"/>
                  <a:pt x="4563" y="86201"/>
                  <a:pt x="4473" y="86291"/>
                </a:cubicBezTo>
                <a:cubicBezTo>
                  <a:pt x="4659" y="86291"/>
                  <a:pt x="4473" y="86387"/>
                  <a:pt x="4473" y="86387"/>
                </a:cubicBezTo>
                <a:cubicBezTo>
                  <a:pt x="4563" y="86387"/>
                  <a:pt x="4659" y="86477"/>
                  <a:pt x="4659" y="86574"/>
                </a:cubicBezTo>
                <a:cubicBezTo>
                  <a:pt x="4563" y="86663"/>
                  <a:pt x="4473" y="86663"/>
                  <a:pt x="4473" y="86663"/>
                </a:cubicBezTo>
                <a:cubicBezTo>
                  <a:pt x="4749" y="86663"/>
                  <a:pt x="4563" y="86946"/>
                  <a:pt x="4659" y="87036"/>
                </a:cubicBezTo>
                <a:lnTo>
                  <a:pt x="4659" y="87036"/>
                </a:lnTo>
                <a:cubicBezTo>
                  <a:pt x="4657" y="87215"/>
                  <a:pt x="4645" y="87451"/>
                  <a:pt x="4563" y="87692"/>
                </a:cubicBezTo>
                <a:lnTo>
                  <a:pt x="4563" y="87782"/>
                </a:lnTo>
                <a:cubicBezTo>
                  <a:pt x="4563" y="88713"/>
                  <a:pt x="4659" y="89742"/>
                  <a:pt x="4563" y="90764"/>
                </a:cubicBezTo>
                <a:cubicBezTo>
                  <a:pt x="4473" y="91136"/>
                  <a:pt x="4563" y="91606"/>
                  <a:pt x="4563" y="92068"/>
                </a:cubicBezTo>
                <a:cubicBezTo>
                  <a:pt x="4563" y="92068"/>
                  <a:pt x="4473" y="92068"/>
                  <a:pt x="4473" y="91979"/>
                </a:cubicBezTo>
                <a:lnTo>
                  <a:pt x="4473" y="91979"/>
                </a:lnTo>
                <a:cubicBezTo>
                  <a:pt x="4376" y="92165"/>
                  <a:pt x="4659" y="92254"/>
                  <a:pt x="4473" y="92254"/>
                </a:cubicBezTo>
                <a:cubicBezTo>
                  <a:pt x="4376" y="92165"/>
                  <a:pt x="4473" y="91979"/>
                  <a:pt x="4287" y="91882"/>
                </a:cubicBezTo>
                <a:lnTo>
                  <a:pt x="4473" y="91882"/>
                </a:lnTo>
                <a:cubicBezTo>
                  <a:pt x="4376" y="90860"/>
                  <a:pt x="4287" y="89742"/>
                  <a:pt x="4287" y="88997"/>
                </a:cubicBezTo>
                <a:cubicBezTo>
                  <a:pt x="4239" y="88997"/>
                  <a:pt x="4194" y="89018"/>
                  <a:pt x="4159" y="89018"/>
                </a:cubicBezTo>
                <a:cubicBezTo>
                  <a:pt x="4124" y="89018"/>
                  <a:pt x="4100" y="88995"/>
                  <a:pt x="4100" y="88900"/>
                </a:cubicBezTo>
                <a:cubicBezTo>
                  <a:pt x="4190" y="88900"/>
                  <a:pt x="4190" y="88997"/>
                  <a:pt x="4287" y="88997"/>
                </a:cubicBezTo>
                <a:cubicBezTo>
                  <a:pt x="4376" y="88810"/>
                  <a:pt x="4100" y="88810"/>
                  <a:pt x="4190" y="88713"/>
                </a:cubicBezTo>
                <a:cubicBezTo>
                  <a:pt x="4100" y="88713"/>
                  <a:pt x="4003" y="88713"/>
                  <a:pt x="4003" y="88527"/>
                </a:cubicBezTo>
                <a:cubicBezTo>
                  <a:pt x="4190" y="88527"/>
                  <a:pt x="4100" y="88527"/>
                  <a:pt x="4287" y="88624"/>
                </a:cubicBezTo>
                <a:cubicBezTo>
                  <a:pt x="4287" y="88251"/>
                  <a:pt x="4190" y="87692"/>
                  <a:pt x="4190" y="87319"/>
                </a:cubicBezTo>
                <a:cubicBezTo>
                  <a:pt x="4100" y="87319"/>
                  <a:pt x="3914" y="87319"/>
                  <a:pt x="3914" y="87222"/>
                </a:cubicBezTo>
                <a:cubicBezTo>
                  <a:pt x="4100" y="87222"/>
                  <a:pt x="3817" y="87036"/>
                  <a:pt x="4003" y="87036"/>
                </a:cubicBezTo>
                <a:cubicBezTo>
                  <a:pt x="4003" y="87036"/>
                  <a:pt x="4003" y="87222"/>
                  <a:pt x="4100" y="87222"/>
                </a:cubicBezTo>
                <a:cubicBezTo>
                  <a:pt x="4183" y="87140"/>
                  <a:pt x="4271" y="86661"/>
                  <a:pt x="4140" y="86654"/>
                </a:cubicBezTo>
                <a:lnTo>
                  <a:pt x="4140" y="86654"/>
                </a:lnTo>
                <a:cubicBezTo>
                  <a:pt x="4139" y="86691"/>
                  <a:pt x="4100" y="86791"/>
                  <a:pt x="4100" y="86850"/>
                </a:cubicBezTo>
                <a:cubicBezTo>
                  <a:pt x="4100" y="86850"/>
                  <a:pt x="3979" y="86971"/>
                  <a:pt x="3932" y="86971"/>
                </a:cubicBezTo>
                <a:cubicBezTo>
                  <a:pt x="3921" y="86971"/>
                  <a:pt x="3914" y="86964"/>
                  <a:pt x="3914" y="86947"/>
                </a:cubicBezTo>
                <a:cubicBezTo>
                  <a:pt x="3914" y="86850"/>
                  <a:pt x="4100" y="86760"/>
                  <a:pt x="4003" y="86663"/>
                </a:cubicBezTo>
                <a:cubicBezTo>
                  <a:pt x="3977" y="86637"/>
                  <a:pt x="3959" y="86626"/>
                  <a:pt x="3944" y="86626"/>
                </a:cubicBezTo>
                <a:cubicBezTo>
                  <a:pt x="3906" y="86626"/>
                  <a:pt x="3886" y="86691"/>
                  <a:pt x="3817" y="86760"/>
                </a:cubicBezTo>
                <a:cubicBezTo>
                  <a:pt x="3817" y="86574"/>
                  <a:pt x="3914" y="86477"/>
                  <a:pt x="3914" y="86291"/>
                </a:cubicBezTo>
                <a:cubicBezTo>
                  <a:pt x="4003" y="86387"/>
                  <a:pt x="3914" y="86477"/>
                  <a:pt x="4003" y="86574"/>
                </a:cubicBezTo>
                <a:cubicBezTo>
                  <a:pt x="4100" y="86387"/>
                  <a:pt x="4190" y="86201"/>
                  <a:pt x="4003" y="86104"/>
                </a:cubicBezTo>
                <a:cubicBezTo>
                  <a:pt x="4003" y="86173"/>
                  <a:pt x="4003" y="86238"/>
                  <a:pt x="3972" y="86238"/>
                </a:cubicBezTo>
                <a:cubicBezTo>
                  <a:pt x="3958" y="86238"/>
                  <a:pt x="3940" y="86227"/>
                  <a:pt x="3914" y="86201"/>
                </a:cubicBezTo>
                <a:cubicBezTo>
                  <a:pt x="3728" y="86104"/>
                  <a:pt x="3914" y="85828"/>
                  <a:pt x="3817" y="85828"/>
                </a:cubicBezTo>
                <a:cubicBezTo>
                  <a:pt x="3631" y="85918"/>
                  <a:pt x="3817" y="86015"/>
                  <a:pt x="3728" y="86104"/>
                </a:cubicBezTo>
                <a:cubicBezTo>
                  <a:pt x="3663" y="86104"/>
                  <a:pt x="3641" y="86064"/>
                  <a:pt x="3608" y="86064"/>
                </a:cubicBezTo>
                <a:cubicBezTo>
                  <a:pt x="3591" y="86064"/>
                  <a:pt x="3571" y="86074"/>
                  <a:pt x="3541" y="86104"/>
                </a:cubicBezTo>
                <a:cubicBezTo>
                  <a:pt x="3541" y="86173"/>
                  <a:pt x="3567" y="86191"/>
                  <a:pt x="3599" y="86191"/>
                </a:cubicBezTo>
                <a:cubicBezTo>
                  <a:pt x="3634" y="86191"/>
                  <a:pt x="3675" y="86171"/>
                  <a:pt x="3702" y="86171"/>
                </a:cubicBezTo>
                <a:cubicBezTo>
                  <a:pt x="3717" y="86171"/>
                  <a:pt x="3728" y="86178"/>
                  <a:pt x="3728" y="86201"/>
                </a:cubicBezTo>
                <a:cubicBezTo>
                  <a:pt x="3728" y="86291"/>
                  <a:pt x="3817" y="86291"/>
                  <a:pt x="3728" y="86387"/>
                </a:cubicBezTo>
                <a:cubicBezTo>
                  <a:pt x="3631" y="86850"/>
                  <a:pt x="3728" y="87319"/>
                  <a:pt x="3817" y="87782"/>
                </a:cubicBezTo>
                <a:lnTo>
                  <a:pt x="3631" y="87782"/>
                </a:lnTo>
                <a:cubicBezTo>
                  <a:pt x="3631" y="87878"/>
                  <a:pt x="3728" y="87878"/>
                  <a:pt x="3817" y="87968"/>
                </a:cubicBezTo>
                <a:lnTo>
                  <a:pt x="3817" y="88065"/>
                </a:lnTo>
                <a:lnTo>
                  <a:pt x="3631" y="88065"/>
                </a:lnTo>
                <a:cubicBezTo>
                  <a:pt x="3728" y="88251"/>
                  <a:pt x="3817" y="88624"/>
                  <a:pt x="3728" y="88810"/>
                </a:cubicBezTo>
                <a:cubicBezTo>
                  <a:pt x="3772" y="88762"/>
                  <a:pt x="3819" y="88738"/>
                  <a:pt x="3854" y="88738"/>
                </a:cubicBezTo>
                <a:cubicBezTo>
                  <a:pt x="3890" y="88738"/>
                  <a:pt x="3914" y="88762"/>
                  <a:pt x="3914" y="88810"/>
                </a:cubicBezTo>
                <a:cubicBezTo>
                  <a:pt x="3817" y="89086"/>
                  <a:pt x="3728" y="89086"/>
                  <a:pt x="3541" y="89273"/>
                </a:cubicBezTo>
                <a:cubicBezTo>
                  <a:pt x="3541" y="89287"/>
                  <a:pt x="3543" y="89293"/>
                  <a:pt x="3547" y="89293"/>
                </a:cubicBezTo>
                <a:cubicBezTo>
                  <a:pt x="3562" y="89293"/>
                  <a:pt x="3604" y="89207"/>
                  <a:pt x="3655" y="89207"/>
                </a:cubicBezTo>
                <a:cubicBezTo>
                  <a:pt x="3678" y="89207"/>
                  <a:pt x="3703" y="89224"/>
                  <a:pt x="3728" y="89273"/>
                </a:cubicBezTo>
                <a:cubicBezTo>
                  <a:pt x="3541" y="89273"/>
                  <a:pt x="3631" y="89459"/>
                  <a:pt x="3444" y="89556"/>
                </a:cubicBezTo>
                <a:cubicBezTo>
                  <a:pt x="3728" y="89645"/>
                  <a:pt x="3444" y="89742"/>
                  <a:pt x="3355" y="89832"/>
                </a:cubicBezTo>
                <a:cubicBezTo>
                  <a:pt x="3446" y="89832"/>
                  <a:pt x="3493" y="89810"/>
                  <a:pt x="3527" y="89810"/>
                </a:cubicBezTo>
                <a:cubicBezTo>
                  <a:pt x="3563" y="89810"/>
                  <a:pt x="3585" y="89833"/>
                  <a:pt x="3631" y="89929"/>
                </a:cubicBezTo>
                <a:cubicBezTo>
                  <a:pt x="3631" y="90018"/>
                  <a:pt x="3541" y="90018"/>
                  <a:pt x="3355" y="90018"/>
                </a:cubicBezTo>
                <a:cubicBezTo>
                  <a:pt x="3444" y="90115"/>
                  <a:pt x="3444" y="90204"/>
                  <a:pt x="3541" y="90301"/>
                </a:cubicBezTo>
                <a:cubicBezTo>
                  <a:pt x="3631" y="90204"/>
                  <a:pt x="3631" y="90204"/>
                  <a:pt x="3728" y="90204"/>
                </a:cubicBezTo>
                <a:cubicBezTo>
                  <a:pt x="3728" y="90391"/>
                  <a:pt x="3444" y="90577"/>
                  <a:pt x="3355" y="90674"/>
                </a:cubicBezTo>
                <a:cubicBezTo>
                  <a:pt x="3355" y="90719"/>
                  <a:pt x="3377" y="90719"/>
                  <a:pt x="3400" y="90719"/>
                </a:cubicBezTo>
                <a:cubicBezTo>
                  <a:pt x="3422" y="90719"/>
                  <a:pt x="3444" y="90719"/>
                  <a:pt x="3444" y="90764"/>
                </a:cubicBezTo>
                <a:cubicBezTo>
                  <a:pt x="3355" y="90950"/>
                  <a:pt x="3444" y="90860"/>
                  <a:pt x="3444" y="91047"/>
                </a:cubicBezTo>
                <a:cubicBezTo>
                  <a:pt x="3458" y="91059"/>
                  <a:pt x="3470" y="91065"/>
                  <a:pt x="3480" y="91065"/>
                </a:cubicBezTo>
                <a:cubicBezTo>
                  <a:pt x="3543" y="91065"/>
                  <a:pt x="3554" y="90860"/>
                  <a:pt x="3631" y="90860"/>
                </a:cubicBezTo>
                <a:cubicBezTo>
                  <a:pt x="3541" y="91136"/>
                  <a:pt x="3728" y="91136"/>
                  <a:pt x="3817" y="91233"/>
                </a:cubicBezTo>
                <a:cubicBezTo>
                  <a:pt x="3631" y="91509"/>
                  <a:pt x="3817" y="91979"/>
                  <a:pt x="3541" y="92165"/>
                </a:cubicBezTo>
                <a:cubicBezTo>
                  <a:pt x="3631" y="91979"/>
                  <a:pt x="3541" y="91979"/>
                  <a:pt x="3444" y="91882"/>
                </a:cubicBezTo>
                <a:cubicBezTo>
                  <a:pt x="3728" y="91792"/>
                  <a:pt x="3541" y="91606"/>
                  <a:pt x="3631" y="91420"/>
                </a:cubicBezTo>
                <a:cubicBezTo>
                  <a:pt x="3604" y="91406"/>
                  <a:pt x="3583" y="91400"/>
                  <a:pt x="3567" y="91400"/>
                </a:cubicBezTo>
                <a:cubicBezTo>
                  <a:pt x="3466" y="91400"/>
                  <a:pt x="3515" y="91619"/>
                  <a:pt x="3355" y="91695"/>
                </a:cubicBezTo>
                <a:lnTo>
                  <a:pt x="3444" y="91695"/>
                </a:lnTo>
                <a:cubicBezTo>
                  <a:pt x="3444" y="91864"/>
                  <a:pt x="3347" y="91898"/>
                  <a:pt x="3209" y="91898"/>
                </a:cubicBezTo>
                <a:cubicBezTo>
                  <a:pt x="3114" y="91898"/>
                  <a:pt x="3000" y="91882"/>
                  <a:pt x="2885" y="91882"/>
                </a:cubicBezTo>
                <a:cubicBezTo>
                  <a:pt x="3072" y="92068"/>
                  <a:pt x="2699" y="92068"/>
                  <a:pt x="2982" y="92254"/>
                </a:cubicBezTo>
                <a:cubicBezTo>
                  <a:pt x="2982" y="92068"/>
                  <a:pt x="2982" y="91979"/>
                  <a:pt x="3072" y="91979"/>
                </a:cubicBezTo>
                <a:cubicBezTo>
                  <a:pt x="2982" y="92254"/>
                  <a:pt x="3258" y="92538"/>
                  <a:pt x="2885" y="92814"/>
                </a:cubicBezTo>
                <a:cubicBezTo>
                  <a:pt x="3355" y="93373"/>
                  <a:pt x="2796" y="93932"/>
                  <a:pt x="3169" y="94401"/>
                </a:cubicBezTo>
                <a:cubicBezTo>
                  <a:pt x="3109" y="94684"/>
                  <a:pt x="2947" y="94794"/>
                  <a:pt x="2766" y="94794"/>
                </a:cubicBezTo>
                <a:cubicBezTo>
                  <a:pt x="2652" y="94794"/>
                  <a:pt x="2530" y="94750"/>
                  <a:pt x="2423" y="94677"/>
                </a:cubicBezTo>
                <a:cubicBezTo>
                  <a:pt x="2512" y="94491"/>
                  <a:pt x="2326" y="94491"/>
                  <a:pt x="2423" y="94215"/>
                </a:cubicBezTo>
                <a:lnTo>
                  <a:pt x="2423" y="94215"/>
                </a:lnTo>
                <a:cubicBezTo>
                  <a:pt x="2445" y="94261"/>
                  <a:pt x="2462" y="94279"/>
                  <a:pt x="2476" y="94279"/>
                </a:cubicBezTo>
                <a:cubicBezTo>
                  <a:pt x="2518" y="94279"/>
                  <a:pt x="2536" y="94118"/>
                  <a:pt x="2609" y="94118"/>
                </a:cubicBezTo>
                <a:cubicBezTo>
                  <a:pt x="2552" y="94228"/>
                  <a:pt x="2628" y="94273"/>
                  <a:pt x="2717" y="94273"/>
                </a:cubicBezTo>
                <a:cubicBezTo>
                  <a:pt x="2780" y="94273"/>
                  <a:pt x="2849" y="94252"/>
                  <a:pt x="2885" y="94215"/>
                </a:cubicBezTo>
                <a:cubicBezTo>
                  <a:pt x="2796" y="94215"/>
                  <a:pt x="2796" y="94029"/>
                  <a:pt x="2699" y="94029"/>
                </a:cubicBezTo>
                <a:cubicBezTo>
                  <a:pt x="2658" y="94048"/>
                  <a:pt x="2622" y="94055"/>
                  <a:pt x="2590" y="94055"/>
                </a:cubicBezTo>
                <a:cubicBezTo>
                  <a:pt x="2528" y="94055"/>
                  <a:pt x="2479" y="94032"/>
                  <a:pt x="2435" y="94032"/>
                </a:cubicBezTo>
                <a:cubicBezTo>
                  <a:pt x="2396" y="94032"/>
                  <a:pt x="2362" y="94050"/>
                  <a:pt x="2326" y="94118"/>
                </a:cubicBezTo>
                <a:cubicBezTo>
                  <a:pt x="2237" y="94029"/>
                  <a:pt x="2326" y="93745"/>
                  <a:pt x="2140" y="93656"/>
                </a:cubicBezTo>
                <a:lnTo>
                  <a:pt x="2140" y="93656"/>
                </a:lnTo>
                <a:cubicBezTo>
                  <a:pt x="2140" y="94215"/>
                  <a:pt x="2423" y="94305"/>
                  <a:pt x="2050" y="94961"/>
                </a:cubicBezTo>
                <a:cubicBezTo>
                  <a:pt x="2140" y="94774"/>
                  <a:pt x="2050" y="94774"/>
                  <a:pt x="2050" y="94588"/>
                </a:cubicBezTo>
                <a:lnTo>
                  <a:pt x="2140" y="94588"/>
                </a:lnTo>
                <a:cubicBezTo>
                  <a:pt x="2099" y="94574"/>
                  <a:pt x="2067" y="94568"/>
                  <a:pt x="2041" y="94568"/>
                </a:cubicBezTo>
                <a:cubicBezTo>
                  <a:pt x="1886" y="94568"/>
                  <a:pt x="1940" y="94774"/>
                  <a:pt x="1864" y="94774"/>
                </a:cubicBezTo>
                <a:cubicBezTo>
                  <a:pt x="1767" y="94774"/>
                  <a:pt x="1767" y="94774"/>
                  <a:pt x="1767" y="94677"/>
                </a:cubicBezTo>
                <a:cubicBezTo>
                  <a:pt x="1864" y="94401"/>
                  <a:pt x="1864" y="94118"/>
                  <a:pt x="1678" y="93745"/>
                </a:cubicBezTo>
                <a:cubicBezTo>
                  <a:pt x="1953" y="93559"/>
                  <a:pt x="1491" y="93097"/>
                  <a:pt x="1767" y="92911"/>
                </a:cubicBezTo>
                <a:cubicBezTo>
                  <a:pt x="1678" y="92814"/>
                  <a:pt x="1581" y="92814"/>
                  <a:pt x="1491" y="92724"/>
                </a:cubicBezTo>
                <a:cubicBezTo>
                  <a:pt x="1394" y="92814"/>
                  <a:pt x="1394" y="93097"/>
                  <a:pt x="1208" y="93097"/>
                </a:cubicBezTo>
                <a:cubicBezTo>
                  <a:pt x="1118" y="93283"/>
                  <a:pt x="1305" y="93186"/>
                  <a:pt x="1305" y="93373"/>
                </a:cubicBezTo>
                <a:lnTo>
                  <a:pt x="1118" y="93373"/>
                </a:lnTo>
                <a:cubicBezTo>
                  <a:pt x="1118" y="93656"/>
                  <a:pt x="1208" y="93932"/>
                  <a:pt x="1118" y="94215"/>
                </a:cubicBezTo>
                <a:cubicBezTo>
                  <a:pt x="1208" y="94305"/>
                  <a:pt x="1305" y="94305"/>
                  <a:pt x="1305" y="94401"/>
                </a:cubicBezTo>
                <a:lnTo>
                  <a:pt x="1208" y="94401"/>
                </a:lnTo>
                <a:cubicBezTo>
                  <a:pt x="1118" y="94588"/>
                  <a:pt x="1394" y="94588"/>
                  <a:pt x="1394" y="94588"/>
                </a:cubicBezTo>
                <a:cubicBezTo>
                  <a:pt x="1394" y="94677"/>
                  <a:pt x="1118" y="94588"/>
                  <a:pt x="1118" y="94774"/>
                </a:cubicBezTo>
                <a:cubicBezTo>
                  <a:pt x="1394" y="94774"/>
                  <a:pt x="1581" y="94961"/>
                  <a:pt x="1581" y="95147"/>
                </a:cubicBezTo>
                <a:cubicBezTo>
                  <a:pt x="1581" y="95147"/>
                  <a:pt x="1581" y="95187"/>
                  <a:pt x="1554" y="95187"/>
                </a:cubicBezTo>
                <a:cubicBezTo>
                  <a:pt x="1541" y="95187"/>
                  <a:pt x="1521" y="95177"/>
                  <a:pt x="1491" y="95147"/>
                </a:cubicBezTo>
                <a:cubicBezTo>
                  <a:pt x="1581" y="95050"/>
                  <a:pt x="1305" y="94961"/>
                  <a:pt x="1118" y="94961"/>
                </a:cubicBezTo>
                <a:cubicBezTo>
                  <a:pt x="1208" y="95147"/>
                  <a:pt x="1208" y="95050"/>
                  <a:pt x="1118" y="95236"/>
                </a:cubicBezTo>
                <a:cubicBezTo>
                  <a:pt x="1178" y="95236"/>
                  <a:pt x="1241" y="95154"/>
                  <a:pt x="1276" y="95154"/>
                </a:cubicBezTo>
                <a:cubicBezTo>
                  <a:pt x="1294" y="95154"/>
                  <a:pt x="1305" y="95174"/>
                  <a:pt x="1305" y="95236"/>
                </a:cubicBezTo>
                <a:cubicBezTo>
                  <a:pt x="1305" y="95333"/>
                  <a:pt x="1022" y="95333"/>
                  <a:pt x="1208" y="95520"/>
                </a:cubicBezTo>
                <a:cubicBezTo>
                  <a:pt x="1208" y="95423"/>
                  <a:pt x="1305" y="95423"/>
                  <a:pt x="1305" y="95423"/>
                </a:cubicBezTo>
                <a:lnTo>
                  <a:pt x="1305" y="95423"/>
                </a:lnTo>
                <a:cubicBezTo>
                  <a:pt x="1208" y="95609"/>
                  <a:pt x="1208" y="95706"/>
                  <a:pt x="1118" y="95892"/>
                </a:cubicBezTo>
                <a:cubicBezTo>
                  <a:pt x="1208" y="95892"/>
                  <a:pt x="1208" y="96265"/>
                  <a:pt x="1208" y="96355"/>
                </a:cubicBezTo>
                <a:cubicBezTo>
                  <a:pt x="1358" y="96355"/>
                  <a:pt x="1450" y="96476"/>
                  <a:pt x="1578" y="96476"/>
                </a:cubicBezTo>
                <a:cubicBezTo>
                  <a:pt x="1609" y="96476"/>
                  <a:pt x="1641" y="96469"/>
                  <a:pt x="1678" y="96452"/>
                </a:cubicBezTo>
                <a:lnTo>
                  <a:pt x="1678" y="96452"/>
                </a:lnTo>
                <a:cubicBezTo>
                  <a:pt x="1603" y="96594"/>
                  <a:pt x="1643" y="96789"/>
                  <a:pt x="1705" y="96789"/>
                </a:cubicBezTo>
                <a:cubicBezTo>
                  <a:pt x="1725" y="96789"/>
                  <a:pt x="1746" y="96771"/>
                  <a:pt x="1767" y="96727"/>
                </a:cubicBezTo>
                <a:cubicBezTo>
                  <a:pt x="1767" y="96647"/>
                  <a:pt x="1844" y="96341"/>
                  <a:pt x="1658" y="96341"/>
                </a:cubicBezTo>
                <a:cubicBezTo>
                  <a:pt x="1636" y="96341"/>
                  <a:pt x="1611" y="96345"/>
                  <a:pt x="1581" y="96355"/>
                </a:cubicBezTo>
                <a:cubicBezTo>
                  <a:pt x="1491" y="96265"/>
                  <a:pt x="1491" y="96079"/>
                  <a:pt x="1581" y="96079"/>
                </a:cubicBezTo>
                <a:cubicBezTo>
                  <a:pt x="1637" y="96131"/>
                  <a:pt x="1691" y="96185"/>
                  <a:pt x="1726" y="96185"/>
                </a:cubicBezTo>
                <a:cubicBezTo>
                  <a:pt x="1751" y="96185"/>
                  <a:pt x="1767" y="96157"/>
                  <a:pt x="1767" y="96079"/>
                </a:cubicBezTo>
                <a:cubicBezTo>
                  <a:pt x="1678" y="96079"/>
                  <a:pt x="1581" y="96079"/>
                  <a:pt x="1581" y="95892"/>
                </a:cubicBezTo>
                <a:cubicBezTo>
                  <a:pt x="1508" y="95892"/>
                  <a:pt x="1431" y="95771"/>
                  <a:pt x="1502" y="95771"/>
                </a:cubicBezTo>
                <a:cubicBezTo>
                  <a:pt x="1519" y="95771"/>
                  <a:pt x="1545" y="95778"/>
                  <a:pt x="1581" y="95796"/>
                </a:cubicBezTo>
                <a:cubicBezTo>
                  <a:pt x="1581" y="95706"/>
                  <a:pt x="1491" y="95706"/>
                  <a:pt x="1491" y="95706"/>
                </a:cubicBezTo>
                <a:cubicBezTo>
                  <a:pt x="1472" y="95687"/>
                  <a:pt x="1457" y="95679"/>
                  <a:pt x="1444" y="95679"/>
                </a:cubicBezTo>
                <a:cubicBezTo>
                  <a:pt x="1391" y="95679"/>
                  <a:pt x="1377" y="95815"/>
                  <a:pt x="1305" y="95892"/>
                </a:cubicBezTo>
                <a:cubicBezTo>
                  <a:pt x="1208" y="95796"/>
                  <a:pt x="1394" y="95706"/>
                  <a:pt x="1305" y="95520"/>
                </a:cubicBezTo>
                <a:lnTo>
                  <a:pt x="1305" y="95520"/>
                </a:lnTo>
                <a:cubicBezTo>
                  <a:pt x="1343" y="95532"/>
                  <a:pt x="1375" y="95538"/>
                  <a:pt x="1400" y="95538"/>
                </a:cubicBezTo>
                <a:cubicBezTo>
                  <a:pt x="1557" y="95538"/>
                  <a:pt x="1491" y="95333"/>
                  <a:pt x="1491" y="95333"/>
                </a:cubicBezTo>
                <a:cubicBezTo>
                  <a:pt x="1767" y="95333"/>
                  <a:pt x="1581" y="95796"/>
                  <a:pt x="1581" y="95892"/>
                </a:cubicBezTo>
                <a:cubicBezTo>
                  <a:pt x="1629" y="95844"/>
                  <a:pt x="1653" y="95844"/>
                  <a:pt x="1689" y="95844"/>
                </a:cubicBezTo>
                <a:cubicBezTo>
                  <a:pt x="1724" y="95844"/>
                  <a:pt x="1771" y="95844"/>
                  <a:pt x="1864" y="95796"/>
                </a:cubicBezTo>
                <a:cubicBezTo>
                  <a:pt x="1678" y="95423"/>
                  <a:pt x="1767" y="95147"/>
                  <a:pt x="1864" y="94864"/>
                </a:cubicBezTo>
                <a:cubicBezTo>
                  <a:pt x="1953" y="95050"/>
                  <a:pt x="2140" y="95147"/>
                  <a:pt x="2237" y="95333"/>
                </a:cubicBezTo>
                <a:cubicBezTo>
                  <a:pt x="2208" y="95305"/>
                  <a:pt x="2180" y="95293"/>
                  <a:pt x="2157" y="95293"/>
                </a:cubicBezTo>
                <a:cubicBezTo>
                  <a:pt x="2103" y="95293"/>
                  <a:pt x="2077" y="95360"/>
                  <a:pt x="2140" y="95423"/>
                </a:cubicBezTo>
                <a:cubicBezTo>
                  <a:pt x="2170" y="95365"/>
                  <a:pt x="2181" y="95343"/>
                  <a:pt x="2183" y="95343"/>
                </a:cubicBezTo>
                <a:lnTo>
                  <a:pt x="2183" y="95343"/>
                </a:lnTo>
                <a:cubicBezTo>
                  <a:pt x="2186" y="95343"/>
                  <a:pt x="2140" y="95453"/>
                  <a:pt x="2140" y="95520"/>
                </a:cubicBezTo>
                <a:cubicBezTo>
                  <a:pt x="2167" y="95533"/>
                  <a:pt x="2190" y="95538"/>
                  <a:pt x="2210" y="95538"/>
                </a:cubicBezTo>
                <a:cubicBezTo>
                  <a:pt x="2290" y="95538"/>
                  <a:pt x="2315" y="95454"/>
                  <a:pt x="2323" y="95454"/>
                </a:cubicBezTo>
                <a:cubicBezTo>
                  <a:pt x="2326" y="95454"/>
                  <a:pt x="2326" y="95471"/>
                  <a:pt x="2326" y="95520"/>
                </a:cubicBezTo>
                <a:cubicBezTo>
                  <a:pt x="2237" y="95706"/>
                  <a:pt x="2050" y="95706"/>
                  <a:pt x="2050" y="95706"/>
                </a:cubicBezTo>
                <a:cubicBezTo>
                  <a:pt x="2050" y="95706"/>
                  <a:pt x="2237" y="95796"/>
                  <a:pt x="2050" y="95892"/>
                </a:cubicBezTo>
                <a:cubicBezTo>
                  <a:pt x="2140" y="96079"/>
                  <a:pt x="2237" y="96079"/>
                  <a:pt x="2140" y="96265"/>
                </a:cubicBezTo>
                <a:cubicBezTo>
                  <a:pt x="2326" y="96265"/>
                  <a:pt x="2326" y="96168"/>
                  <a:pt x="2423" y="96168"/>
                </a:cubicBezTo>
                <a:cubicBezTo>
                  <a:pt x="2423" y="96452"/>
                  <a:pt x="2699" y="96265"/>
                  <a:pt x="2609" y="96452"/>
                </a:cubicBezTo>
                <a:cubicBezTo>
                  <a:pt x="2459" y="96452"/>
                  <a:pt x="2367" y="96330"/>
                  <a:pt x="2192" y="96330"/>
                </a:cubicBezTo>
                <a:cubicBezTo>
                  <a:pt x="2150" y="96330"/>
                  <a:pt x="2104" y="96337"/>
                  <a:pt x="2050" y="96355"/>
                </a:cubicBezTo>
                <a:cubicBezTo>
                  <a:pt x="2140" y="96452"/>
                  <a:pt x="2237" y="96452"/>
                  <a:pt x="2237" y="96541"/>
                </a:cubicBezTo>
                <a:cubicBezTo>
                  <a:pt x="2140" y="96541"/>
                  <a:pt x="2140" y="96824"/>
                  <a:pt x="2237" y="97011"/>
                </a:cubicBezTo>
                <a:cubicBezTo>
                  <a:pt x="2237" y="96962"/>
                  <a:pt x="2237" y="96962"/>
                  <a:pt x="2260" y="96962"/>
                </a:cubicBezTo>
                <a:cubicBezTo>
                  <a:pt x="2283" y="96962"/>
                  <a:pt x="2330" y="96962"/>
                  <a:pt x="2423" y="96914"/>
                </a:cubicBezTo>
                <a:cubicBezTo>
                  <a:pt x="2423" y="97383"/>
                  <a:pt x="2699" y="97287"/>
                  <a:pt x="2699" y="97570"/>
                </a:cubicBezTo>
                <a:lnTo>
                  <a:pt x="2512" y="97570"/>
                </a:lnTo>
                <a:cubicBezTo>
                  <a:pt x="2609" y="97943"/>
                  <a:pt x="2609" y="98405"/>
                  <a:pt x="2796" y="98502"/>
                </a:cubicBezTo>
                <a:cubicBezTo>
                  <a:pt x="2699" y="98502"/>
                  <a:pt x="2699" y="98502"/>
                  <a:pt x="2699" y="98591"/>
                </a:cubicBezTo>
                <a:lnTo>
                  <a:pt x="2609" y="98591"/>
                </a:lnTo>
                <a:cubicBezTo>
                  <a:pt x="2512" y="98874"/>
                  <a:pt x="2796" y="99061"/>
                  <a:pt x="2609" y="99247"/>
                </a:cubicBezTo>
                <a:lnTo>
                  <a:pt x="2699" y="99247"/>
                </a:lnTo>
                <a:cubicBezTo>
                  <a:pt x="2609" y="99434"/>
                  <a:pt x="2699" y="99523"/>
                  <a:pt x="2609" y="99709"/>
                </a:cubicBezTo>
                <a:cubicBezTo>
                  <a:pt x="2796" y="99806"/>
                  <a:pt x="2699" y="99993"/>
                  <a:pt x="2699" y="100269"/>
                </a:cubicBezTo>
                <a:cubicBezTo>
                  <a:pt x="2720" y="100290"/>
                  <a:pt x="2741" y="100297"/>
                  <a:pt x="2760" y="100297"/>
                </a:cubicBezTo>
                <a:cubicBezTo>
                  <a:pt x="2812" y="100297"/>
                  <a:pt x="2856" y="100243"/>
                  <a:pt x="2875" y="100243"/>
                </a:cubicBezTo>
                <a:cubicBezTo>
                  <a:pt x="2881" y="100243"/>
                  <a:pt x="2885" y="100250"/>
                  <a:pt x="2885" y="100269"/>
                </a:cubicBezTo>
                <a:cubicBezTo>
                  <a:pt x="2885" y="100455"/>
                  <a:pt x="2796" y="100552"/>
                  <a:pt x="2699" y="100738"/>
                </a:cubicBezTo>
                <a:cubicBezTo>
                  <a:pt x="2728" y="100723"/>
                  <a:pt x="2752" y="100717"/>
                  <a:pt x="2773" y="100717"/>
                </a:cubicBezTo>
                <a:cubicBezTo>
                  <a:pt x="2852" y="100717"/>
                  <a:pt x="2883" y="100803"/>
                  <a:pt x="2921" y="100803"/>
                </a:cubicBezTo>
                <a:cubicBezTo>
                  <a:pt x="2938" y="100803"/>
                  <a:pt x="2957" y="100786"/>
                  <a:pt x="2982" y="100738"/>
                </a:cubicBezTo>
                <a:cubicBezTo>
                  <a:pt x="2889" y="100690"/>
                  <a:pt x="2911" y="100665"/>
                  <a:pt x="2957" y="100665"/>
                </a:cubicBezTo>
                <a:cubicBezTo>
                  <a:pt x="2997" y="100665"/>
                  <a:pt x="3054" y="100684"/>
                  <a:pt x="3068" y="100721"/>
                </a:cubicBezTo>
                <a:lnTo>
                  <a:pt x="3068" y="100721"/>
                </a:lnTo>
                <a:cubicBezTo>
                  <a:pt x="2987" y="100262"/>
                  <a:pt x="3165" y="99988"/>
                  <a:pt x="2885" y="99620"/>
                </a:cubicBezTo>
                <a:cubicBezTo>
                  <a:pt x="2982" y="99620"/>
                  <a:pt x="2982" y="99709"/>
                  <a:pt x="3072" y="99709"/>
                </a:cubicBezTo>
                <a:cubicBezTo>
                  <a:pt x="2982" y="99434"/>
                  <a:pt x="2982" y="99150"/>
                  <a:pt x="3072" y="99061"/>
                </a:cubicBezTo>
                <a:cubicBezTo>
                  <a:pt x="2982" y="98964"/>
                  <a:pt x="3072" y="98688"/>
                  <a:pt x="2982" y="98591"/>
                </a:cubicBezTo>
                <a:cubicBezTo>
                  <a:pt x="3214" y="98516"/>
                  <a:pt x="3057" y="98242"/>
                  <a:pt x="3000" y="98045"/>
                </a:cubicBezTo>
                <a:lnTo>
                  <a:pt x="3000" y="98045"/>
                </a:lnTo>
                <a:cubicBezTo>
                  <a:pt x="3013" y="98065"/>
                  <a:pt x="3035" y="98089"/>
                  <a:pt x="3072" y="98129"/>
                </a:cubicBezTo>
                <a:cubicBezTo>
                  <a:pt x="3169" y="97846"/>
                  <a:pt x="3258" y="97659"/>
                  <a:pt x="3072" y="97570"/>
                </a:cubicBezTo>
                <a:cubicBezTo>
                  <a:pt x="3150" y="97570"/>
                  <a:pt x="3223" y="97449"/>
                  <a:pt x="3249" y="97449"/>
                </a:cubicBezTo>
                <a:cubicBezTo>
                  <a:pt x="3255" y="97449"/>
                  <a:pt x="3258" y="97456"/>
                  <a:pt x="3258" y="97473"/>
                </a:cubicBezTo>
                <a:cubicBezTo>
                  <a:pt x="3258" y="97473"/>
                  <a:pt x="3258" y="97516"/>
                  <a:pt x="3287" y="97516"/>
                </a:cubicBezTo>
                <a:cubicBezTo>
                  <a:pt x="3301" y="97516"/>
                  <a:pt x="3323" y="97505"/>
                  <a:pt x="3355" y="97473"/>
                </a:cubicBezTo>
                <a:cubicBezTo>
                  <a:pt x="3258" y="97383"/>
                  <a:pt x="3072" y="97011"/>
                  <a:pt x="3355" y="97011"/>
                </a:cubicBezTo>
                <a:cubicBezTo>
                  <a:pt x="3258" y="97287"/>
                  <a:pt x="3355" y="97473"/>
                  <a:pt x="3444" y="97659"/>
                </a:cubicBezTo>
                <a:lnTo>
                  <a:pt x="3258" y="97659"/>
                </a:lnTo>
                <a:cubicBezTo>
                  <a:pt x="3258" y="97943"/>
                  <a:pt x="3355" y="97943"/>
                  <a:pt x="3169" y="98218"/>
                </a:cubicBezTo>
                <a:cubicBezTo>
                  <a:pt x="3262" y="98174"/>
                  <a:pt x="3308" y="98151"/>
                  <a:pt x="3343" y="98151"/>
                </a:cubicBezTo>
                <a:cubicBezTo>
                  <a:pt x="3377" y="98151"/>
                  <a:pt x="3400" y="98174"/>
                  <a:pt x="3444" y="98218"/>
                </a:cubicBezTo>
                <a:cubicBezTo>
                  <a:pt x="3541" y="98032"/>
                  <a:pt x="3631" y="97846"/>
                  <a:pt x="3631" y="97659"/>
                </a:cubicBezTo>
                <a:cubicBezTo>
                  <a:pt x="3631" y="97659"/>
                  <a:pt x="3728" y="97659"/>
                  <a:pt x="3728" y="97756"/>
                </a:cubicBezTo>
                <a:cubicBezTo>
                  <a:pt x="3631" y="97943"/>
                  <a:pt x="3817" y="98032"/>
                  <a:pt x="3631" y="98315"/>
                </a:cubicBezTo>
                <a:cubicBezTo>
                  <a:pt x="3817" y="98315"/>
                  <a:pt x="3631" y="98688"/>
                  <a:pt x="3817" y="98778"/>
                </a:cubicBezTo>
                <a:cubicBezTo>
                  <a:pt x="3849" y="98715"/>
                  <a:pt x="3881" y="98695"/>
                  <a:pt x="3908" y="98695"/>
                </a:cubicBezTo>
                <a:cubicBezTo>
                  <a:pt x="3964" y="98695"/>
                  <a:pt x="4003" y="98778"/>
                  <a:pt x="4003" y="98778"/>
                </a:cubicBezTo>
                <a:cubicBezTo>
                  <a:pt x="4287" y="98591"/>
                  <a:pt x="4190" y="98129"/>
                  <a:pt x="4100" y="97846"/>
                </a:cubicBezTo>
                <a:lnTo>
                  <a:pt x="4190" y="97846"/>
                </a:lnTo>
                <a:lnTo>
                  <a:pt x="4190" y="97473"/>
                </a:lnTo>
                <a:lnTo>
                  <a:pt x="4287" y="97473"/>
                </a:lnTo>
                <a:cubicBezTo>
                  <a:pt x="4374" y="97930"/>
                  <a:pt x="4115" y="98204"/>
                  <a:pt x="4355" y="98479"/>
                </a:cubicBezTo>
                <a:lnTo>
                  <a:pt x="4355" y="98479"/>
                </a:lnTo>
                <a:lnTo>
                  <a:pt x="4287" y="98405"/>
                </a:lnTo>
                <a:cubicBezTo>
                  <a:pt x="4287" y="98502"/>
                  <a:pt x="4287" y="98502"/>
                  <a:pt x="4190" y="98502"/>
                </a:cubicBezTo>
                <a:cubicBezTo>
                  <a:pt x="4287" y="98591"/>
                  <a:pt x="4287" y="98874"/>
                  <a:pt x="4100" y="98874"/>
                </a:cubicBezTo>
                <a:lnTo>
                  <a:pt x="4100" y="99061"/>
                </a:lnTo>
                <a:cubicBezTo>
                  <a:pt x="4100" y="99061"/>
                  <a:pt x="4100" y="99101"/>
                  <a:pt x="4072" y="99101"/>
                </a:cubicBezTo>
                <a:cubicBezTo>
                  <a:pt x="4057" y="99101"/>
                  <a:pt x="4036" y="99091"/>
                  <a:pt x="4003" y="99061"/>
                </a:cubicBezTo>
                <a:lnTo>
                  <a:pt x="4003" y="99061"/>
                </a:lnTo>
                <a:cubicBezTo>
                  <a:pt x="3959" y="99154"/>
                  <a:pt x="4005" y="99154"/>
                  <a:pt x="4052" y="99154"/>
                </a:cubicBezTo>
                <a:cubicBezTo>
                  <a:pt x="4099" y="99154"/>
                  <a:pt x="4145" y="99154"/>
                  <a:pt x="4100" y="99247"/>
                </a:cubicBezTo>
                <a:cubicBezTo>
                  <a:pt x="4003" y="99247"/>
                  <a:pt x="3914" y="99337"/>
                  <a:pt x="3728" y="99337"/>
                </a:cubicBezTo>
                <a:cubicBezTo>
                  <a:pt x="3817" y="99523"/>
                  <a:pt x="3728" y="99620"/>
                  <a:pt x="3631" y="99709"/>
                </a:cubicBezTo>
                <a:cubicBezTo>
                  <a:pt x="3631" y="99523"/>
                  <a:pt x="3631" y="99523"/>
                  <a:pt x="3541" y="99523"/>
                </a:cubicBezTo>
                <a:cubicBezTo>
                  <a:pt x="3587" y="99618"/>
                  <a:pt x="3537" y="99641"/>
                  <a:pt x="3465" y="99641"/>
                </a:cubicBezTo>
                <a:cubicBezTo>
                  <a:pt x="3396" y="99641"/>
                  <a:pt x="3305" y="99620"/>
                  <a:pt x="3258" y="99620"/>
                </a:cubicBezTo>
                <a:cubicBezTo>
                  <a:pt x="3444" y="99709"/>
                  <a:pt x="3169" y="99993"/>
                  <a:pt x="3444" y="100179"/>
                </a:cubicBezTo>
                <a:cubicBezTo>
                  <a:pt x="3444" y="100082"/>
                  <a:pt x="3444" y="99993"/>
                  <a:pt x="3541" y="99993"/>
                </a:cubicBezTo>
                <a:cubicBezTo>
                  <a:pt x="3541" y="100041"/>
                  <a:pt x="3547" y="100058"/>
                  <a:pt x="3558" y="100058"/>
                </a:cubicBezTo>
                <a:cubicBezTo>
                  <a:pt x="3582" y="100058"/>
                  <a:pt x="3629" y="99972"/>
                  <a:pt x="3684" y="99972"/>
                </a:cubicBezTo>
                <a:cubicBezTo>
                  <a:pt x="3698" y="99972"/>
                  <a:pt x="3713" y="99978"/>
                  <a:pt x="3728" y="99993"/>
                </a:cubicBezTo>
                <a:cubicBezTo>
                  <a:pt x="3728" y="99993"/>
                  <a:pt x="3728" y="100082"/>
                  <a:pt x="3817" y="100082"/>
                </a:cubicBezTo>
                <a:cubicBezTo>
                  <a:pt x="4003" y="99993"/>
                  <a:pt x="3631" y="99896"/>
                  <a:pt x="3817" y="99806"/>
                </a:cubicBezTo>
                <a:lnTo>
                  <a:pt x="3817" y="99806"/>
                </a:lnTo>
                <a:cubicBezTo>
                  <a:pt x="3817" y="99806"/>
                  <a:pt x="3914" y="99806"/>
                  <a:pt x="3914" y="99896"/>
                </a:cubicBezTo>
                <a:cubicBezTo>
                  <a:pt x="3914" y="99896"/>
                  <a:pt x="4003" y="100082"/>
                  <a:pt x="4003" y="100179"/>
                </a:cubicBezTo>
                <a:cubicBezTo>
                  <a:pt x="3984" y="100199"/>
                  <a:pt x="3960" y="100205"/>
                  <a:pt x="3934" y="100205"/>
                </a:cubicBezTo>
                <a:cubicBezTo>
                  <a:pt x="3885" y="100205"/>
                  <a:pt x="3830" y="100182"/>
                  <a:pt x="3789" y="100182"/>
                </a:cubicBezTo>
                <a:cubicBezTo>
                  <a:pt x="3753" y="100182"/>
                  <a:pt x="3728" y="100200"/>
                  <a:pt x="3728" y="100269"/>
                </a:cubicBezTo>
                <a:cubicBezTo>
                  <a:pt x="3823" y="100269"/>
                  <a:pt x="3892" y="100294"/>
                  <a:pt x="3951" y="100294"/>
                </a:cubicBezTo>
                <a:cubicBezTo>
                  <a:pt x="4007" y="100294"/>
                  <a:pt x="4053" y="100270"/>
                  <a:pt x="4100" y="100179"/>
                </a:cubicBezTo>
                <a:lnTo>
                  <a:pt x="4100" y="100179"/>
                </a:lnTo>
                <a:cubicBezTo>
                  <a:pt x="4100" y="100552"/>
                  <a:pt x="4100" y="100269"/>
                  <a:pt x="4003" y="100552"/>
                </a:cubicBezTo>
                <a:cubicBezTo>
                  <a:pt x="4190" y="100641"/>
                  <a:pt x="4190" y="101014"/>
                  <a:pt x="4190" y="101111"/>
                </a:cubicBezTo>
                <a:cubicBezTo>
                  <a:pt x="4143" y="101064"/>
                  <a:pt x="4096" y="101046"/>
                  <a:pt x="4047" y="101046"/>
                </a:cubicBezTo>
                <a:cubicBezTo>
                  <a:pt x="3904" y="101046"/>
                  <a:pt x="3747" y="101200"/>
                  <a:pt x="3541" y="101200"/>
                </a:cubicBezTo>
                <a:cubicBezTo>
                  <a:pt x="3569" y="101115"/>
                  <a:pt x="3544" y="101092"/>
                  <a:pt x="3502" y="101092"/>
                </a:cubicBezTo>
                <a:cubicBezTo>
                  <a:pt x="3450" y="101092"/>
                  <a:pt x="3373" y="101127"/>
                  <a:pt x="3334" y="101127"/>
                </a:cubicBezTo>
                <a:cubicBezTo>
                  <a:pt x="3302" y="101127"/>
                  <a:pt x="3296" y="101103"/>
                  <a:pt x="3355" y="101014"/>
                </a:cubicBezTo>
                <a:lnTo>
                  <a:pt x="3355" y="101014"/>
                </a:lnTo>
                <a:cubicBezTo>
                  <a:pt x="2982" y="101200"/>
                  <a:pt x="3258" y="101484"/>
                  <a:pt x="3258" y="101856"/>
                </a:cubicBezTo>
                <a:cubicBezTo>
                  <a:pt x="3444" y="101856"/>
                  <a:pt x="3444" y="101759"/>
                  <a:pt x="3541" y="101759"/>
                </a:cubicBezTo>
                <a:cubicBezTo>
                  <a:pt x="3505" y="101829"/>
                  <a:pt x="3508" y="101847"/>
                  <a:pt x="3526" y="101847"/>
                </a:cubicBezTo>
                <a:cubicBezTo>
                  <a:pt x="3546" y="101847"/>
                  <a:pt x="3582" y="101827"/>
                  <a:pt x="3606" y="101827"/>
                </a:cubicBezTo>
                <a:cubicBezTo>
                  <a:pt x="3620" y="101827"/>
                  <a:pt x="3631" y="101834"/>
                  <a:pt x="3631" y="101856"/>
                </a:cubicBezTo>
                <a:cubicBezTo>
                  <a:pt x="3541" y="101856"/>
                  <a:pt x="3541" y="101946"/>
                  <a:pt x="3541" y="101946"/>
                </a:cubicBezTo>
                <a:cubicBezTo>
                  <a:pt x="3482" y="101955"/>
                  <a:pt x="3430" y="101959"/>
                  <a:pt x="3384" y="101959"/>
                </a:cubicBezTo>
                <a:cubicBezTo>
                  <a:pt x="2933" y="101959"/>
                  <a:pt x="3152" y="101548"/>
                  <a:pt x="2982" y="101297"/>
                </a:cubicBezTo>
                <a:lnTo>
                  <a:pt x="2982" y="101297"/>
                </a:lnTo>
                <a:cubicBezTo>
                  <a:pt x="2982" y="101573"/>
                  <a:pt x="2796" y="101573"/>
                  <a:pt x="2796" y="101759"/>
                </a:cubicBezTo>
                <a:cubicBezTo>
                  <a:pt x="2699" y="101670"/>
                  <a:pt x="2796" y="101484"/>
                  <a:pt x="2609" y="101484"/>
                </a:cubicBezTo>
                <a:cubicBezTo>
                  <a:pt x="2654" y="101622"/>
                  <a:pt x="2630" y="101644"/>
                  <a:pt x="2571" y="101644"/>
                </a:cubicBezTo>
                <a:cubicBezTo>
                  <a:pt x="2543" y="101644"/>
                  <a:pt x="2507" y="101639"/>
                  <a:pt x="2467" y="101639"/>
                </a:cubicBezTo>
                <a:cubicBezTo>
                  <a:pt x="2423" y="101639"/>
                  <a:pt x="2375" y="101645"/>
                  <a:pt x="2326" y="101670"/>
                </a:cubicBezTo>
                <a:cubicBezTo>
                  <a:pt x="2326" y="101856"/>
                  <a:pt x="2512" y="101759"/>
                  <a:pt x="2512" y="101946"/>
                </a:cubicBezTo>
                <a:cubicBezTo>
                  <a:pt x="2237" y="101946"/>
                  <a:pt x="2326" y="101856"/>
                  <a:pt x="2237" y="101759"/>
                </a:cubicBezTo>
                <a:cubicBezTo>
                  <a:pt x="2140" y="101759"/>
                  <a:pt x="2326" y="101946"/>
                  <a:pt x="2237" y="102043"/>
                </a:cubicBezTo>
                <a:cubicBezTo>
                  <a:pt x="2296" y="102043"/>
                  <a:pt x="2316" y="102000"/>
                  <a:pt x="2323" y="102000"/>
                </a:cubicBezTo>
                <a:cubicBezTo>
                  <a:pt x="2326" y="102000"/>
                  <a:pt x="2326" y="102010"/>
                  <a:pt x="2326" y="102043"/>
                </a:cubicBezTo>
                <a:cubicBezTo>
                  <a:pt x="2140" y="102319"/>
                  <a:pt x="2423" y="102691"/>
                  <a:pt x="2237" y="103064"/>
                </a:cubicBezTo>
                <a:cubicBezTo>
                  <a:pt x="2143" y="102971"/>
                  <a:pt x="2073" y="102971"/>
                  <a:pt x="2014" y="102971"/>
                </a:cubicBezTo>
                <a:cubicBezTo>
                  <a:pt x="1955" y="102971"/>
                  <a:pt x="1909" y="102971"/>
                  <a:pt x="1864" y="102878"/>
                </a:cubicBezTo>
                <a:cubicBezTo>
                  <a:pt x="1953" y="102878"/>
                  <a:pt x="2326" y="102416"/>
                  <a:pt x="1953" y="102319"/>
                </a:cubicBezTo>
                <a:lnTo>
                  <a:pt x="1953" y="102319"/>
                </a:lnTo>
                <a:cubicBezTo>
                  <a:pt x="1953" y="102505"/>
                  <a:pt x="2050" y="102505"/>
                  <a:pt x="1953" y="102602"/>
                </a:cubicBezTo>
                <a:cubicBezTo>
                  <a:pt x="1953" y="102509"/>
                  <a:pt x="1884" y="102509"/>
                  <a:pt x="1815" y="102509"/>
                </a:cubicBezTo>
                <a:cubicBezTo>
                  <a:pt x="1746" y="102509"/>
                  <a:pt x="1678" y="102509"/>
                  <a:pt x="1678" y="102416"/>
                </a:cubicBezTo>
                <a:cubicBezTo>
                  <a:pt x="1767" y="102416"/>
                  <a:pt x="1767" y="102416"/>
                  <a:pt x="1767" y="102319"/>
                </a:cubicBezTo>
                <a:lnTo>
                  <a:pt x="1491" y="102319"/>
                </a:lnTo>
                <a:cubicBezTo>
                  <a:pt x="1536" y="102367"/>
                  <a:pt x="1418" y="102367"/>
                  <a:pt x="1290" y="102367"/>
                </a:cubicBezTo>
                <a:cubicBezTo>
                  <a:pt x="1192" y="102367"/>
                  <a:pt x="1087" y="102367"/>
                  <a:pt x="1043" y="102389"/>
                </a:cubicBezTo>
                <a:lnTo>
                  <a:pt x="1043" y="102389"/>
                </a:lnTo>
                <a:cubicBezTo>
                  <a:pt x="1117" y="102275"/>
                  <a:pt x="1103" y="102035"/>
                  <a:pt x="932" y="101946"/>
                </a:cubicBezTo>
                <a:lnTo>
                  <a:pt x="932" y="101946"/>
                </a:lnTo>
                <a:cubicBezTo>
                  <a:pt x="835" y="102416"/>
                  <a:pt x="932" y="102505"/>
                  <a:pt x="1022" y="102878"/>
                </a:cubicBezTo>
                <a:lnTo>
                  <a:pt x="835" y="102878"/>
                </a:lnTo>
                <a:cubicBezTo>
                  <a:pt x="932" y="102975"/>
                  <a:pt x="1022" y="103064"/>
                  <a:pt x="932" y="103250"/>
                </a:cubicBezTo>
                <a:cubicBezTo>
                  <a:pt x="932" y="103250"/>
                  <a:pt x="1022" y="103250"/>
                  <a:pt x="1022" y="103347"/>
                </a:cubicBezTo>
                <a:cubicBezTo>
                  <a:pt x="776" y="103513"/>
                  <a:pt x="1115" y="104123"/>
                  <a:pt x="867" y="104123"/>
                </a:cubicBezTo>
                <a:cubicBezTo>
                  <a:pt x="836" y="104123"/>
                  <a:pt x="796" y="104113"/>
                  <a:pt x="746" y="104093"/>
                </a:cubicBezTo>
                <a:lnTo>
                  <a:pt x="746" y="104279"/>
                </a:lnTo>
                <a:cubicBezTo>
                  <a:pt x="764" y="104298"/>
                  <a:pt x="783" y="104304"/>
                  <a:pt x="801" y="104304"/>
                </a:cubicBezTo>
                <a:cubicBezTo>
                  <a:pt x="854" y="104304"/>
                  <a:pt x="909" y="104250"/>
                  <a:pt x="962" y="104250"/>
                </a:cubicBezTo>
                <a:cubicBezTo>
                  <a:pt x="982" y="104250"/>
                  <a:pt x="1002" y="104258"/>
                  <a:pt x="1022" y="104279"/>
                </a:cubicBezTo>
                <a:cubicBezTo>
                  <a:pt x="1022" y="104466"/>
                  <a:pt x="835" y="104466"/>
                  <a:pt x="835" y="104741"/>
                </a:cubicBezTo>
                <a:cubicBezTo>
                  <a:pt x="1118" y="104741"/>
                  <a:pt x="932" y="105025"/>
                  <a:pt x="835" y="105114"/>
                </a:cubicBezTo>
                <a:cubicBezTo>
                  <a:pt x="932" y="105114"/>
                  <a:pt x="1022" y="105211"/>
                  <a:pt x="1022" y="105301"/>
                </a:cubicBezTo>
                <a:cubicBezTo>
                  <a:pt x="835" y="105397"/>
                  <a:pt x="1022" y="105487"/>
                  <a:pt x="835" y="105770"/>
                </a:cubicBezTo>
                <a:cubicBezTo>
                  <a:pt x="870" y="105787"/>
                  <a:pt x="895" y="105794"/>
                  <a:pt x="913" y="105794"/>
                </a:cubicBezTo>
                <a:cubicBezTo>
                  <a:pt x="994" y="105794"/>
                  <a:pt x="949" y="105657"/>
                  <a:pt x="1022" y="105584"/>
                </a:cubicBezTo>
                <a:cubicBezTo>
                  <a:pt x="1118" y="105673"/>
                  <a:pt x="1022" y="105957"/>
                  <a:pt x="1022" y="105957"/>
                </a:cubicBezTo>
                <a:cubicBezTo>
                  <a:pt x="932" y="105957"/>
                  <a:pt x="1022" y="105860"/>
                  <a:pt x="932" y="105860"/>
                </a:cubicBezTo>
                <a:cubicBezTo>
                  <a:pt x="932" y="105875"/>
                  <a:pt x="928" y="105881"/>
                  <a:pt x="920" y="105881"/>
                </a:cubicBezTo>
                <a:cubicBezTo>
                  <a:pt x="892" y="105881"/>
                  <a:pt x="819" y="105795"/>
                  <a:pt x="777" y="105795"/>
                </a:cubicBezTo>
                <a:cubicBezTo>
                  <a:pt x="758" y="105795"/>
                  <a:pt x="746" y="105811"/>
                  <a:pt x="746" y="105860"/>
                </a:cubicBezTo>
                <a:cubicBezTo>
                  <a:pt x="932" y="105860"/>
                  <a:pt x="1022" y="106046"/>
                  <a:pt x="932" y="106143"/>
                </a:cubicBezTo>
                <a:cubicBezTo>
                  <a:pt x="835" y="106143"/>
                  <a:pt x="932" y="106046"/>
                  <a:pt x="835" y="106046"/>
                </a:cubicBezTo>
                <a:cubicBezTo>
                  <a:pt x="746" y="106232"/>
                  <a:pt x="1022" y="106232"/>
                  <a:pt x="835" y="106419"/>
                </a:cubicBezTo>
                <a:cubicBezTo>
                  <a:pt x="884" y="106512"/>
                  <a:pt x="954" y="106512"/>
                  <a:pt x="1013" y="106512"/>
                </a:cubicBezTo>
                <a:cubicBezTo>
                  <a:pt x="1072" y="106512"/>
                  <a:pt x="1118" y="106512"/>
                  <a:pt x="1118" y="106605"/>
                </a:cubicBezTo>
                <a:cubicBezTo>
                  <a:pt x="1022" y="106605"/>
                  <a:pt x="1118" y="106978"/>
                  <a:pt x="1022" y="106978"/>
                </a:cubicBezTo>
                <a:lnTo>
                  <a:pt x="1022" y="106702"/>
                </a:lnTo>
                <a:cubicBezTo>
                  <a:pt x="932" y="106605"/>
                  <a:pt x="932" y="106516"/>
                  <a:pt x="835" y="106516"/>
                </a:cubicBezTo>
                <a:cubicBezTo>
                  <a:pt x="835" y="106605"/>
                  <a:pt x="649" y="106605"/>
                  <a:pt x="649" y="106702"/>
                </a:cubicBezTo>
                <a:cubicBezTo>
                  <a:pt x="1022" y="106702"/>
                  <a:pt x="835" y="106978"/>
                  <a:pt x="932" y="107164"/>
                </a:cubicBezTo>
                <a:lnTo>
                  <a:pt x="932" y="107075"/>
                </a:lnTo>
                <a:lnTo>
                  <a:pt x="1022" y="107351"/>
                </a:lnTo>
                <a:cubicBezTo>
                  <a:pt x="970" y="107299"/>
                  <a:pt x="915" y="107244"/>
                  <a:pt x="879" y="107244"/>
                </a:cubicBezTo>
                <a:cubicBezTo>
                  <a:pt x="852" y="107244"/>
                  <a:pt x="835" y="107273"/>
                  <a:pt x="835" y="107351"/>
                </a:cubicBezTo>
                <a:cubicBezTo>
                  <a:pt x="1022" y="107351"/>
                  <a:pt x="835" y="107537"/>
                  <a:pt x="746" y="107634"/>
                </a:cubicBezTo>
                <a:cubicBezTo>
                  <a:pt x="835" y="107634"/>
                  <a:pt x="932" y="107634"/>
                  <a:pt x="932" y="107820"/>
                </a:cubicBezTo>
                <a:cubicBezTo>
                  <a:pt x="746" y="107820"/>
                  <a:pt x="746" y="107910"/>
                  <a:pt x="746" y="107910"/>
                </a:cubicBezTo>
                <a:cubicBezTo>
                  <a:pt x="649" y="107910"/>
                  <a:pt x="649" y="107910"/>
                  <a:pt x="649" y="107820"/>
                </a:cubicBezTo>
                <a:cubicBezTo>
                  <a:pt x="746" y="107820"/>
                  <a:pt x="835" y="107820"/>
                  <a:pt x="835" y="107723"/>
                </a:cubicBezTo>
                <a:cubicBezTo>
                  <a:pt x="649" y="107723"/>
                  <a:pt x="462" y="107910"/>
                  <a:pt x="462" y="108193"/>
                </a:cubicBezTo>
                <a:cubicBezTo>
                  <a:pt x="484" y="108213"/>
                  <a:pt x="504" y="108219"/>
                  <a:pt x="524" y="108219"/>
                </a:cubicBezTo>
                <a:cubicBezTo>
                  <a:pt x="561" y="108219"/>
                  <a:pt x="594" y="108196"/>
                  <a:pt x="617" y="108196"/>
                </a:cubicBezTo>
                <a:cubicBezTo>
                  <a:pt x="637" y="108196"/>
                  <a:pt x="649" y="108214"/>
                  <a:pt x="649" y="108283"/>
                </a:cubicBezTo>
                <a:cubicBezTo>
                  <a:pt x="488" y="108366"/>
                  <a:pt x="466" y="108583"/>
                  <a:pt x="583" y="108583"/>
                </a:cubicBezTo>
                <a:cubicBezTo>
                  <a:pt x="601" y="108583"/>
                  <a:pt x="623" y="108578"/>
                  <a:pt x="649" y="108566"/>
                </a:cubicBezTo>
                <a:lnTo>
                  <a:pt x="649" y="108566"/>
                </a:lnTo>
                <a:cubicBezTo>
                  <a:pt x="649" y="108752"/>
                  <a:pt x="462" y="108752"/>
                  <a:pt x="559" y="108939"/>
                </a:cubicBezTo>
                <a:cubicBezTo>
                  <a:pt x="577" y="108956"/>
                  <a:pt x="591" y="108963"/>
                  <a:pt x="603" y="108963"/>
                </a:cubicBezTo>
                <a:cubicBezTo>
                  <a:pt x="652" y="108963"/>
                  <a:pt x="668" y="108842"/>
                  <a:pt x="746" y="108842"/>
                </a:cubicBezTo>
                <a:cubicBezTo>
                  <a:pt x="649" y="109028"/>
                  <a:pt x="649" y="109214"/>
                  <a:pt x="835" y="109311"/>
                </a:cubicBezTo>
                <a:cubicBezTo>
                  <a:pt x="835" y="109498"/>
                  <a:pt x="835" y="109587"/>
                  <a:pt x="649" y="109587"/>
                </a:cubicBezTo>
                <a:cubicBezTo>
                  <a:pt x="649" y="109498"/>
                  <a:pt x="746" y="109498"/>
                  <a:pt x="649" y="109401"/>
                </a:cubicBezTo>
                <a:cubicBezTo>
                  <a:pt x="559" y="109498"/>
                  <a:pt x="559" y="109684"/>
                  <a:pt x="559" y="109870"/>
                </a:cubicBezTo>
                <a:cubicBezTo>
                  <a:pt x="462" y="109870"/>
                  <a:pt x="559" y="109960"/>
                  <a:pt x="462" y="110057"/>
                </a:cubicBezTo>
                <a:cubicBezTo>
                  <a:pt x="443" y="110036"/>
                  <a:pt x="428" y="110028"/>
                  <a:pt x="414" y="110028"/>
                </a:cubicBezTo>
                <a:cubicBezTo>
                  <a:pt x="377" y="110028"/>
                  <a:pt x="350" y="110082"/>
                  <a:pt x="280" y="110082"/>
                </a:cubicBezTo>
                <a:cubicBezTo>
                  <a:pt x="255" y="110082"/>
                  <a:pt x="225" y="110075"/>
                  <a:pt x="187" y="110057"/>
                </a:cubicBezTo>
                <a:lnTo>
                  <a:pt x="187" y="110057"/>
                </a:lnTo>
                <a:cubicBezTo>
                  <a:pt x="187" y="110146"/>
                  <a:pt x="276" y="110243"/>
                  <a:pt x="276" y="110333"/>
                </a:cubicBezTo>
                <a:cubicBezTo>
                  <a:pt x="276" y="110245"/>
                  <a:pt x="304" y="110213"/>
                  <a:pt x="343" y="110213"/>
                </a:cubicBezTo>
                <a:cubicBezTo>
                  <a:pt x="427" y="110213"/>
                  <a:pt x="559" y="110363"/>
                  <a:pt x="559" y="110430"/>
                </a:cubicBezTo>
                <a:lnTo>
                  <a:pt x="276" y="110430"/>
                </a:lnTo>
                <a:cubicBezTo>
                  <a:pt x="276" y="110616"/>
                  <a:pt x="462" y="110519"/>
                  <a:pt x="462" y="110616"/>
                </a:cubicBezTo>
                <a:cubicBezTo>
                  <a:pt x="373" y="110705"/>
                  <a:pt x="462" y="110802"/>
                  <a:pt x="462" y="110892"/>
                </a:cubicBezTo>
                <a:cubicBezTo>
                  <a:pt x="373" y="110802"/>
                  <a:pt x="373" y="110802"/>
                  <a:pt x="276" y="110802"/>
                </a:cubicBezTo>
                <a:cubicBezTo>
                  <a:pt x="373" y="110892"/>
                  <a:pt x="276" y="110989"/>
                  <a:pt x="276" y="111078"/>
                </a:cubicBezTo>
                <a:cubicBezTo>
                  <a:pt x="308" y="111110"/>
                  <a:pt x="330" y="111121"/>
                  <a:pt x="344" y="111121"/>
                </a:cubicBezTo>
                <a:cubicBezTo>
                  <a:pt x="373" y="111121"/>
                  <a:pt x="373" y="111079"/>
                  <a:pt x="373" y="111078"/>
                </a:cubicBezTo>
                <a:lnTo>
                  <a:pt x="373" y="111078"/>
                </a:lnTo>
                <a:cubicBezTo>
                  <a:pt x="373" y="111265"/>
                  <a:pt x="373" y="111265"/>
                  <a:pt x="276" y="111451"/>
                </a:cubicBezTo>
                <a:cubicBezTo>
                  <a:pt x="288" y="111462"/>
                  <a:pt x="300" y="111467"/>
                  <a:pt x="314" y="111467"/>
                </a:cubicBezTo>
                <a:cubicBezTo>
                  <a:pt x="392" y="111467"/>
                  <a:pt x="501" y="111308"/>
                  <a:pt x="583" y="111308"/>
                </a:cubicBezTo>
                <a:cubicBezTo>
                  <a:pt x="608" y="111308"/>
                  <a:pt x="630" y="111323"/>
                  <a:pt x="649" y="111361"/>
                </a:cubicBezTo>
                <a:cubicBezTo>
                  <a:pt x="649" y="111451"/>
                  <a:pt x="462" y="111548"/>
                  <a:pt x="559" y="111734"/>
                </a:cubicBezTo>
                <a:lnTo>
                  <a:pt x="373" y="111734"/>
                </a:lnTo>
                <a:cubicBezTo>
                  <a:pt x="441" y="111877"/>
                  <a:pt x="457" y="112072"/>
                  <a:pt x="337" y="112072"/>
                </a:cubicBezTo>
                <a:cubicBezTo>
                  <a:pt x="301" y="112072"/>
                  <a:pt x="251" y="112054"/>
                  <a:pt x="187" y="112010"/>
                </a:cubicBezTo>
                <a:lnTo>
                  <a:pt x="187" y="112010"/>
                </a:lnTo>
                <a:cubicBezTo>
                  <a:pt x="276" y="112293"/>
                  <a:pt x="276" y="112480"/>
                  <a:pt x="276" y="112666"/>
                </a:cubicBezTo>
                <a:cubicBezTo>
                  <a:pt x="276" y="112942"/>
                  <a:pt x="276" y="113128"/>
                  <a:pt x="187" y="113315"/>
                </a:cubicBezTo>
                <a:lnTo>
                  <a:pt x="373" y="113315"/>
                </a:lnTo>
                <a:cubicBezTo>
                  <a:pt x="373" y="113412"/>
                  <a:pt x="462" y="113501"/>
                  <a:pt x="373" y="113501"/>
                </a:cubicBezTo>
                <a:cubicBezTo>
                  <a:pt x="336" y="113431"/>
                  <a:pt x="287" y="113401"/>
                  <a:pt x="240" y="113401"/>
                </a:cubicBezTo>
                <a:cubicBezTo>
                  <a:pt x="162" y="113401"/>
                  <a:pt x="90" y="113482"/>
                  <a:pt x="90" y="113598"/>
                </a:cubicBezTo>
                <a:cubicBezTo>
                  <a:pt x="111" y="113617"/>
                  <a:pt x="132" y="113624"/>
                  <a:pt x="151" y="113624"/>
                </a:cubicBezTo>
                <a:cubicBezTo>
                  <a:pt x="188" y="113624"/>
                  <a:pt x="221" y="113601"/>
                  <a:pt x="244" y="113601"/>
                </a:cubicBezTo>
                <a:cubicBezTo>
                  <a:pt x="264" y="113601"/>
                  <a:pt x="276" y="113619"/>
                  <a:pt x="276" y="113687"/>
                </a:cubicBezTo>
                <a:cubicBezTo>
                  <a:pt x="90" y="113971"/>
                  <a:pt x="276" y="114530"/>
                  <a:pt x="187" y="114992"/>
                </a:cubicBezTo>
                <a:cubicBezTo>
                  <a:pt x="206" y="115013"/>
                  <a:pt x="226" y="115021"/>
                  <a:pt x="245" y="115021"/>
                </a:cubicBezTo>
                <a:cubicBezTo>
                  <a:pt x="296" y="115021"/>
                  <a:pt x="341" y="114967"/>
                  <a:pt x="362" y="114967"/>
                </a:cubicBezTo>
                <a:cubicBezTo>
                  <a:pt x="369" y="114967"/>
                  <a:pt x="373" y="114974"/>
                  <a:pt x="373" y="114992"/>
                </a:cubicBezTo>
                <a:cubicBezTo>
                  <a:pt x="373" y="115089"/>
                  <a:pt x="276" y="115178"/>
                  <a:pt x="276" y="115462"/>
                </a:cubicBezTo>
                <a:cubicBezTo>
                  <a:pt x="308" y="115429"/>
                  <a:pt x="340" y="115419"/>
                  <a:pt x="367" y="115419"/>
                </a:cubicBezTo>
                <a:cubicBezTo>
                  <a:pt x="423" y="115419"/>
                  <a:pt x="462" y="115462"/>
                  <a:pt x="462" y="115462"/>
                </a:cubicBezTo>
                <a:cubicBezTo>
                  <a:pt x="462" y="115648"/>
                  <a:pt x="462" y="115648"/>
                  <a:pt x="373" y="115648"/>
                </a:cubicBezTo>
                <a:cubicBezTo>
                  <a:pt x="373" y="115551"/>
                  <a:pt x="276" y="115551"/>
                  <a:pt x="276" y="115551"/>
                </a:cubicBezTo>
                <a:lnTo>
                  <a:pt x="187" y="115551"/>
                </a:lnTo>
                <a:cubicBezTo>
                  <a:pt x="187" y="115737"/>
                  <a:pt x="276" y="115924"/>
                  <a:pt x="0" y="115924"/>
                </a:cubicBezTo>
                <a:cubicBezTo>
                  <a:pt x="0" y="116065"/>
                  <a:pt x="23" y="116090"/>
                  <a:pt x="57" y="116090"/>
                </a:cubicBezTo>
                <a:cubicBezTo>
                  <a:pt x="75" y="116090"/>
                  <a:pt x="96" y="116083"/>
                  <a:pt x="119" y="116083"/>
                </a:cubicBezTo>
                <a:cubicBezTo>
                  <a:pt x="140" y="116083"/>
                  <a:pt x="163" y="116089"/>
                  <a:pt x="187" y="116110"/>
                </a:cubicBezTo>
                <a:cubicBezTo>
                  <a:pt x="0" y="116297"/>
                  <a:pt x="90" y="116483"/>
                  <a:pt x="187" y="116856"/>
                </a:cubicBezTo>
                <a:cubicBezTo>
                  <a:pt x="246" y="116856"/>
                  <a:pt x="309" y="116816"/>
                  <a:pt x="344" y="116816"/>
                </a:cubicBezTo>
                <a:cubicBezTo>
                  <a:pt x="362" y="116816"/>
                  <a:pt x="373" y="116826"/>
                  <a:pt x="373" y="116856"/>
                </a:cubicBezTo>
                <a:cubicBezTo>
                  <a:pt x="187" y="116953"/>
                  <a:pt x="462" y="116953"/>
                  <a:pt x="373" y="117139"/>
                </a:cubicBezTo>
                <a:cubicBezTo>
                  <a:pt x="340" y="117155"/>
                  <a:pt x="312" y="117162"/>
                  <a:pt x="290" y="117162"/>
                </a:cubicBezTo>
                <a:cubicBezTo>
                  <a:pt x="187" y="117162"/>
                  <a:pt x="187" y="117009"/>
                  <a:pt x="187" y="116856"/>
                </a:cubicBezTo>
                <a:lnTo>
                  <a:pt x="187" y="116856"/>
                </a:lnTo>
                <a:cubicBezTo>
                  <a:pt x="0" y="116953"/>
                  <a:pt x="187" y="117228"/>
                  <a:pt x="276" y="117325"/>
                </a:cubicBezTo>
                <a:cubicBezTo>
                  <a:pt x="276" y="117698"/>
                  <a:pt x="0" y="117974"/>
                  <a:pt x="276" y="118347"/>
                </a:cubicBezTo>
                <a:cubicBezTo>
                  <a:pt x="276" y="118284"/>
                  <a:pt x="324" y="118217"/>
                  <a:pt x="353" y="118217"/>
                </a:cubicBezTo>
                <a:cubicBezTo>
                  <a:pt x="364" y="118217"/>
                  <a:pt x="373" y="118229"/>
                  <a:pt x="373" y="118257"/>
                </a:cubicBezTo>
                <a:cubicBezTo>
                  <a:pt x="276" y="118444"/>
                  <a:pt x="90" y="118816"/>
                  <a:pt x="276" y="119003"/>
                </a:cubicBezTo>
                <a:cubicBezTo>
                  <a:pt x="187" y="119279"/>
                  <a:pt x="276" y="119465"/>
                  <a:pt x="373" y="119748"/>
                </a:cubicBezTo>
                <a:lnTo>
                  <a:pt x="187" y="119748"/>
                </a:lnTo>
                <a:cubicBezTo>
                  <a:pt x="276" y="119935"/>
                  <a:pt x="276" y="120024"/>
                  <a:pt x="373" y="120210"/>
                </a:cubicBezTo>
                <a:cubicBezTo>
                  <a:pt x="276" y="120397"/>
                  <a:pt x="373" y="120494"/>
                  <a:pt x="373" y="120680"/>
                </a:cubicBezTo>
                <a:lnTo>
                  <a:pt x="187" y="120680"/>
                </a:lnTo>
                <a:cubicBezTo>
                  <a:pt x="187" y="121239"/>
                  <a:pt x="373" y="121701"/>
                  <a:pt x="373" y="122074"/>
                </a:cubicBezTo>
                <a:cubicBezTo>
                  <a:pt x="373" y="122357"/>
                  <a:pt x="187" y="122633"/>
                  <a:pt x="187" y="122730"/>
                </a:cubicBezTo>
                <a:cubicBezTo>
                  <a:pt x="187" y="122820"/>
                  <a:pt x="462" y="123006"/>
                  <a:pt x="276" y="123006"/>
                </a:cubicBezTo>
                <a:cubicBezTo>
                  <a:pt x="297" y="123027"/>
                  <a:pt x="314" y="123035"/>
                  <a:pt x="327" y="123035"/>
                </a:cubicBezTo>
                <a:cubicBezTo>
                  <a:pt x="364" y="123035"/>
                  <a:pt x="382" y="122981"/>
                  <a:pt x="417" y="122981"/>
                </a:cubicBezTo>
                <a:cubicBezTo>
                  <a:pt x="430" y="122981"/>
                  <a:pt x="444" y="122988"/>
                  <a:pt x="462" y="123006"/>
                </a:cubicBezTo>
                <a:cubicBezTo>
                  <a:pt x="462" y="123565"/>
                  <a:pt x="373" y="123751"/>
                  <a:pt x="373" y="124311"/>
                </a:cubicBezTo>
                <a:cubicBezTo>
                  <a:pt x="433" y="124311"/>
                  <a:pt x="496" y="124271"/>
                  <a:pt x="557" y="124271"/>
                </a:cubicBezTo>
                <a:cubicBezTo>
                  <a:pt x="588" y="124271"/>
                  <a:pt x="619" y="124281"/>
                  <a:pt x="649" y="124311"/>
                </a:cubicBezTo>
                <a:cubicBezTo>
                  <a:pt x="559" y="124311"/>
                  <a:pt x="559" y="124408"/>
                  <a:pt x="462" y="124408"/>
                </a:cubicBezTo>
                <a:cubicBezTo>
                  <a:pt x="373" y="124870"/>
                  <a:pt x="649" y="125056"/>
                  <a:pt x="559" y="125429"/>
                </a:cubicBezTo>
                <a:cubicBezTo>
                  <a:pt x="559" y="125444"/>
                  <a:pt x="564" y="125450"/>
                  <a:pt x="571" y="125450"/>
                </a:cubicBezTo>
                <a:cubicBezTo>
                  <a:pt x="600" y="125450"/>
                  <a:pt x="673" y="125364"/>
                  <a:pt x="715" y="125364"/>
                </a:cubicBezTo>
                <a:cubicBezTo>
                  <a:pt x="733" y="125364"/>
                  <a:pt x="746" y="125381"/>
                  <a:pt x="746" y="125429"/>
                </a:cubicBezTo>
                <a:cubicBezTo>
                  <a:pt x="713" y="125461"/>
                  <a:pt x="682" y="125472"/>
                  <a:pt x="651" y="125472"/>
                </a:cubicBezTo>
                <a:cubicBezTo>
                  <a:pt x="588" y="125472"/>
                  <a:pt x="527" y="125429"/>
                  <a:pt x="462" y="125429"/>
                </a:cubicBezTo>
                <a:cubicBezTo>
                  <a:pt x="418" y="125570"/>
                  <a:pt x="464" y="125595"/>
                  <a:pt x="522" y="125595"/>
                </a:cubicBezTo>
                <a:cubicBezTo>
                  <a:pt x="552" y="125595"/>
                  <a:pt x="585" y="125588"/>
                  <a:pt x="610" y="125588"/>
                </a:cubicBezTo>
                <a:cubicBezTo>
                  <a:pt x="633" y="125588"/>
                  <a:pt x="649" y="125594"/>
                  <a:pt x="649" y="125615"/>
                </a:cubicBezTo>
                <a:lnTo>
                  <a:pt x="649" y="125802"/>
                </a:lnTo>
                <a:cubicBezTo>
                  <a:pt x="628" y="125795"/>
                  <a:pt x="610" y="125792"/>
                  <a:pt x="594" y="125792"/>
                </a:cubicBezTo>
                <a:cubicBezTo>
                  <a:pt x="431" y="125792"/>
                  <a:pt x="523" y="126123"/>
                  <a:pt x="606" y="126123"/>
                </a:cubicBezTo>
                <a:cubicBezTo>
                  <a:pt x="621" y="126123"/>
                  <a:pt x="636" y="126112"/>
                  <a:pt x="649" y="126085"/>
                </a:cubicBezTo>
                <a:cubicBezTo>
                  <a:pt x="559" y="126085"/>
                  <a:pt x="649" y="125898"/>
                  <a:pt x="746" y="125898"/>
                </a:cubicBezTo>
                <a:cubicBezTo>
                  <a:pt x="746" y="125970"/>
                  <a:pt x="804" y="126226"/>
                  <a:pt x="683" y="126226"/>
                </a:cubicBezTo>
                <a:cubicBezTo>
                  <a:pt x="653" y="126226"/>
                  <a:pt x="613" y="126211"/>
                  <a:pt x="559" y="126174"/>
                </a:cubicBezTo>
                <a:lnTo>
                  <a:pt x="559" y="126174"/>
                </a:lnTo>
                <a:cubicBezTo>
                  <a:pt x="746" y="126361"/>
                  <a:pt x="746" y="126547"/>
                  <a:pt x="559" y="126733"/>
                </a:cubicBezTo>
                <a:cubicBezTo>
                  <a:pt x="574" y="126749"/>
                  <a:pt x="594" y="126755"/>
                  <a:pt x="617" y="126755"/>
                </a:cubicBezTo>
                <a:cubicBezTo>
                  <a:pt x="674" y="126755"/>
                  <a:pt x="750" y="126720"/>
                  <a:pt x="813" y="126720"/>
                </a:cubicBezTo>
                <a:cubicBezTo>
                  <a:pt x="880" y="126720"/>
                  <a:pt x="932" y="126759"/>
                  <a:pt x="932" y="126920"/>
                </a:cubicBezTo>
                <a:cubicBezTo>
                  <a:pt x="870" y="126890"/>
                  <a:pt x="829" y="126880"/>
                  <a:pt x="797" y="126880"/>
                </a:cubicBezTo>
                <a:cubicBezTo>
                  <a:pt x="735" y="126880"/>
                  <a:pt x="713" y="126920"/>
                  <a:pt x="649" y="126920"/>
                </a:cubicBezTo>
                <a:cubicBezTo>
                  <a:pt x="649" y="127203"/>
                  <a:pt x="746" y="127203"/>
                  <a:pt x="559" y="127479"/>
                </a:cubicBezTo>
                <a:cubicBezTo>
                  <a:pt x="652" y="127527"/>
                  <a:pt x="721" y="127552"/>
                  <a:pt x="779" y="127552"/>
                </a:cubicBezTo>
                <a:cubicBezTo>
                  <a:pt x="837" y="127552"/>
                  <a:pt x="884" y="127527"/>
                  <a:pt x="932" y="127479"/>
                </a:cubicBezTo>
                <a:lnTo>
                  <a:pt x="932" y="127762"/>
                </a:lnTo>
                <a:cubicBezTo>
                  <a:pt x="649" y="127762"/>
                  <a:pt x="649" y="128038"/>
                  <a:pt x="746" y="128321"/>
                </a:cubicBezTo>
                <a:cubicBezTo>
                  <a:pt x="835" y="128321"/>
                  <a:pt x="932" y="128411"/>
                  <a:pt x="932" y="128411"/>
                </a:cubicBezTo>
                <a:cubicBezTo>
                  <a:pt x="932" y="128411"/>
                  <a:pt x="812" y="128771"/>
                  <a:pt x="765" y="128771"/>
                </a:cubicBezTo>
                <a:cubicBezTo>
                  <a:pt x="753" y="128771"/>
                  <a:pt x="746" y="128749"/>
                  <a:pt x="746" y="128694"/>
                </a:cubicBezTo>
                <a:lnTo>
                  <a:pt x="746" y="128694"/>
                </a:lnTo>
                <a:cubicBezTo>
                  <a:pt x="649" y="129067"/>
                  <a:pt x="835" y="129715"/>
                  <a:pt x="1022" y="129715"/>
                </a:cubicBezTo>
                <a:cubicBezTo>
                  <a:pt x="746" y="129812"/>
                  <a:pt x="932" y="130088"/>
                  <a:pt x="835" y="130275"/>
                </a:cubicBezTo>
                <a:cubicBezTo>
                  <a:pt x="932" y="130371"/>
                  <a:pt x="1022" y="130371"/>
                  <a:pt x="1022" y="130461"/>
                </a:cubicBezTo>
                <a:lnTo>
                  <a:pt x="932" y="130461"/>
                </a:lnTo>
                <a:cubicBezTo>
                  <a:pt x="1118" y="130461"/>
                  <a:pt x="932" y="130647"/>
                  <a:pt x="932" y="130744"/>
                </a:cubicBezTo>
                <a:cubicBezTo>
                  <a:pt x="977" y="130789"/>
                  <a:pt x="1023" y="130789"/>
                  <a:pt x="1070" y="130789"/>
                </a:cubicBezTo>
                <a:cubicBezTo>
                  <a:pt x="1117" y="130789"/>
                  <a:pt x="1163" y="130789"/>
                  <a:pt x="1208" y="130834"/>
                </a:cubicBezTo>
                <a:cubicBezTo>
                  <a:pt x="1208" y="130931"/>
                  <a:pt x="932" y="130931"/>
                  <a:pt x="1022" y="131020"/>
                </a:cubicBezTo>
                <a:cubicBezTo>
                  <a:pt x="1043" y="131041"/>
                  <a:pt x="1059" y="131049"/>
                  <a:pt x="1073" y="131049"/>
                </a:cubicBezTo>
                <a:cubicBezTo>
                  <a:pt x="1110" y="131049"/>
                  <a:pt x="1128" y="130995"/>
                  <a:pt x="1163" y="130995"/>
                </a:cubicBezTo>
                <a:cubicBezTo>
                  <a:pt x="1175" y="130995"/>
                  <a:pt x="1190" y="131002"/>
                  <a:pt x="1208" y="131020"/>
                </a:cubicBezTo>
                <a:lnTo>
                  <a:pt x="1208" y="131117"/>
                </a:lnTo>
                <a:lnTo>
                  <a:pt x="932" y="131117"/>
                </a:lnTo>
                <a:cubicBezTo>
                  <a:pt x="1022" y="131490"/>
                  <a:pt x="1118" y="131676"/>
                  <a:pt x="1118" y="131952"/>
                </a:cubicBezTo>
                <a:cubicBezTo>
                  <a:pt x="1146" y="131966"/>
                  <a:pt x="1168" y="131972"/>
                  <a:pt x="1185" y="131972"/>
                </a:cubicBezTo>
                <a:cubicBezTo>
                  <a:pt x="1263" y="131972"/>
                  <a:pt x="1238" y="131842"/>
                  <a:pt x="1273" y="131842"/>
                </a:cubicBezTo>
                <a:cubicBezTo>
                  <a:pt x="1280" y="131842"/>
                  <a:pt x="1290" y="131848"/>
                  <a:pt x="1305" y="131862"/>
                </a:cubicBezTo>
                <a:cubicBezTo>
                  <a:pt x="1208" y="132511"/>
                  <a:pt x="1305" y="133256"/>
                  <a:pt x="1581" y="133629"/>
                </a:cubicBezTo>
                <a:cubicBezTo>
                  <a:pt x="1581" y="133816"/>
                  <a:pt x="1491" y="134002"/>
                  <a:pt x="1491" y="134188"/>
                </a:cubicBezTo>
                <a:cubicBezTo>
                  <a:pt x="1678" y="134188"/>
                  <a:pt x="1767" y="134375"/>
                  <a:pt x="1767" y="134561"/>
                </a:cubicBezTo>
                <a:lnTo>
                  <a:pt x="20404" y="134561"/>
                </a:lnTo>
                <a:lnTo>
                  <a:pt x="20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28"/>
          <p:cNvSpPr/>
          <p:nvPr/>
        </p:nvSpPr>
        <p:spPr>
          <a:xfrm flipH="1">
            <a:off x="8214800" y="63"/>
            <a:ext cx="929188" cy="5143367"/>
          </a:xfrm>
          <a:custGeom>
            <a:avLst/>
            <a:gdLst/>
            <a:ahLst/>
            <a:cxnLst/>
            <a:rect l="l" t="t" r="r" b="b"/>
            <a:pathLst>
              <a:path w="24226" h="134099" extrusionOk="0">
                <a:moveTo>
                  <a:pt x="16849" y="27591"/>
                </a:moveTo>
                <a:cubicBezTo>
                  <a:pt x="16837" y="27612"/>
                  <a:pt x="16815" y="27636"/>
                  <a:pt x="16774" y="27680"/>
                </a:cubicBezTo>
                <a:cubicBezTo>
                  <a:pt x="16815" y="27680"/>
                  <a:pt x="16837" y="27642"/>
                  <a:pt x="16849" y="27591"/>
                </a:cubicBezTo>
                <a:close/>
                <a:moveTo>
                  <a:pt x="16402" y="31594"/>
                </a:moveTo>
                <a:cubicBezTo>
                  <a:pt x="16402" y="31594"/>
                  <a:pt x="16402" y="31683"/>
                  <a:pt x="16305" y="31683"/>
                </a:cubicBezTo>
                <a:cubicBezTo>
                  <a:pt x="16305" y="31780"/>
                  <a:pt x="16305" y="31780"/>
                  <a:pt x="16402" y="31780"/>
                </a:cubicBezTo>
                <a:cubicBezTo>
                  <a:pt x="16305" y="31683"/>
                  <a:pt x="16588" y="31683"/>
                  <a:pt x="16402" y="31594"/>
                </a:cubicBezTo>
                <a:close/>
                <a:moveTo>
                  <a:pt x="20874" y="40353"/>
                </a:moveTo>
                <a:cubicBezTo>
                  <a:pt x="20874" y="40443"/>
                  <a:pt x="20688" y="40540"/>
                  <a:pt x="20688" y="40629"/>
                </a:cubicBezTo>
                <a:cubicBezTo>
                  <a:pt x="20874" y="40726"/>
                  <a:pt x="21061" y="40816"/>
                  <a:pt x="21061" y="41099"/>
                </a:cubicBezTo>
                <a:cubicBezTo>
                  <a:pt x="20874" y="41188"/>
                  <a:pt x="20964" y="41375"/>
                  <a:pt x="20874" y="41561"/>
                </a:cubicBezTo>
                <a:cubicBezTo>
                  <a:pt x="20964" y="41561"/>
                  <a:pt x="21061" y="41561"/>
                  <a:pt x="21061" y="41658"/>
                </a:cubicBezTo>
                <a:cubicBezTo>
                  <a:pt x="20964" y="41747"/>
                  <a:pt x="20874" y="41934"/>
                  <a:pt x="21061" y="41934"/>
                </a:cubicBezTo>
                <a:cubicBezTo>
                  <a:pt x="21061" y="41844"/>
                  <a:pt x="21247" y="41844"/>
                  <a:pt x="21247" y="41658"/>
                </a:cubicBezTo>
                <a:cubicBezTo>
                  <a:pt x="21268" y="41635"/>
                  <a:pt x="21269" y="41628"/>
                  <a:pt x="21258" y="41628"/>
                </a:cubicBezTo>
                <a:cubicBezTo>
                  <a:pt x="21240" y="41628"/>
                  <a:pt x="21188" y="41648"/>
                  <a:pt x="21142" y="41648"/>
                </a:cubicBezTo>
                <a:cubicBezTo>
                  <a:pt x="21099" y="41648"/>
                  <a:pt x="21061" y="41630"/>
                  <a:pt x="21061" y="41561"/>
                </a:cubicBezTo>
                <a:cubicBezTo>
                  <a:pt x="21247" y="41285"/>
                  <a:pt x="21061" y="40913"/>
                  <a:pt x="21150" y="40540"/>
                </a:cubicBezTo>
                <a:lnTo>
                  <a:pt x="21150" y="40540"/>
                </a:lnTo>
                <a:cubicBezTo>
                  <a:pt x="20964" y="40629"/>
                  <a:pt x="20964" y="40629"/>
                  <a:pt x="20874" y="40629"/>
                </a:cubicBezTo>
                <a:cubicBezTo>
                  <a:pt x="20778" y="40540"/>
                  <a:pt x="20964" y="40353"/>
                  <a:pt x="20874" y="40353"/>
                </a:cubicBezTo>
                <a:close/>
                <a:moveTo>
                  <a:pt x="19384" y="41472"/>
                </a:moveTo>
                <a:cubicBezTo>
                  <a:pt x="19287" y="41472"/>
                  <a:pt x="19287" y="41472"/>
                  <a:pt x="19197" y="41561"/>
                </a:cubicBezTo>
                <a:cubicBezTo>
                  <a:pt x="19287" y="41658"/>
                  <a:pt x="19197" y="41658"/>
                  <a:pt x="19287" y="41747"/>
                </a:cubicBezTo>
                <a:lnTo>
                  <a:pt x="19287" y="41561"/>
                </a:lnTo>
                <a:lnTo>
                  <a:pt x="19287" y="41561"/>
                </a:lnTo>
                <a:cubicBezTo>
                  <a:pt x="19473" y="41747"/>
                  <a:pt x="19197" y="41844"/>
                  <a:pt x="19197" y="42031"/>
                </a:cubicBezTo>
                <a:lnTo>
                  <a:pt x="19356" y="42031"/>
                </a:lnTo>
                <a:cubicBezTo>
                  <a:pt x="19342" y="41976"/>
                  <a:pt x="19331" y="41916"/>
                  <a:pt x="19353" y="41916"/>
                </a:cubicBezTo>
                <a:cubicBezTo>
                  <a:pt x="19360" y="41916"/>
                  <a:pt x="19370" y="41921"/>
                  <a:pt x="19384" y="41934"/>
                </a:cubicBezTo>
                <a:cubicBezTo>
                  <a:pt x="19384" y="41658"/>
                  <a:pt x="19473" y="41658"/>
                  <a:pt x="19384" y="41472"/>
                </a:cubicBezTo>
                <a:close/>
                <a:moveTo>
                  <a:pt x="19356" y="42031"/>
                </a:moveTo>
                <a:cubicBezTo>
                  <a:pt x="19356" y="42031"/>
                  <a:pt x="19356" y="42031"/>
                  <a:pt x="19356" y="42031"/>
                </a:cubicBezTo>
                <a:lnTo>
                  <a:pt x="19356" y="42031"/>
                </a:lnTo>
                <a:cubicBezTo>
                  <a:pt x="19365" y="42031"/>
                  <a:pt x="19374" y="42031"/>
                  <a:pt x="19384" y="42031"/>
                </a:cubicBezTo>
                <a:close/>
                <a:moveTo>
                  <a:pt x="21096" y="42010"/>
                </a:moveTo>
                <a:cubicBezTo>
                  <a:pt x="21086" y="42010"/>
                  <a:pt x="21075" y="42016"/>
                  <a:pt x="21061" y="42031"/>
                </a:cubicBezTo>
                <a:cubicBezTo>
                  <a:pt x="21061" y="42076"/>
                  <a:pt x="21014" y="42076"/>
                  <a:pt x="20968" y="42076"/>
                </a:cubicBezTo>
                <a:cubicBezTo>
                  <a:pt x="20921" y="42076"/>
                  <a:pt x="20874" y="42076"/>
                  <a:pt x="20874" y="42120"/>
                </a:cubicBezTo>
                <a:cubicBezTo>
                  <a:pt x="21061" y="42217"/>
                  <a:pt x="20964" y="42404"/>
                  <a:pt x="20874" y="42493"/>
                </a:cubicBezTo>
                <a:cubicBezTo>
                  <a:pt x="21061" y="42590"/>
                  <a:pt x="20964" y="42679"/>
                  <a:pt x="21061" y="42776"/>
                </a:cubicBezTo>
                <a:cubicBezTo>
                  <a:pt x="21247" y="42776"/>
                  <a:pt x="21150" y="42590"/>
                  <a:pt x="21061" y="42590"/>
                </a:cubicBezTo>
                <a:cubicBezTo>
                  <a:pt x="21150" y="42404"/>
                  <a:pt x="20964" y="42217"/>
                  <a:pt x="21247" y="42217"/>
                </a:cubicBezTo>
                <a:cubicBezTo>
                  <a:pt x="21150" y="42120"/>
                  <a:pt x="21337" y="42120"/>
                  <a:pt x="21247" y="42031"/>
                </a:cubicBezTo>
                <a:lnTo>
                  <a:pt x="21247" y="42031"/>
                </a:lnTo>
                <a:cubicBezTo>
                  <a:pt x="21222" y="42079"/>
                  <a:pt x="21204" y="42096"/>
                  <a:pt x="21188" y="42096"/>
                </a:cubicBezTo>
                <a:cubicBezTo>
                  <a:pt x="21153" y="42096"/>
                  <a:pt x="21135" y="42010"/>
                  <a:pt x="21096" y="42010"/>
                </a:cubicBezTo>
                <a:close/>
                <a:moveTo>
                  <a:pt x="20591" y="42963"/>
                </a:moveTo>
                <a:cubicBezTo>
                  <a:pt x="20688" y="42963"/>
                  <a:pt x="20688" y="42963"/>
                  <a:pt x="20688" y="43052"/>
                </a:cubicBezTo>
                <a:lnTo>
                  <a:pt x="20591" y="43052"/>
                </a:lnTo>
                <a:lnTo>
                  <a:pt x="20591" y="42963"/>
                </a:lnTo>
                <a:close/>
                <a:moveTo>
                  <a:pt x="19570" y="53303"/>
                </a:moveTo>
                <a:cubicBezTo>
                  <a:pt x="19756" y="53303"/>
                  <a:pt x="19846" y="53862"/>
                  <a:pt x="19570" y="53862"/>
                </a:cubicBezTo>
                <a:lnTo>
                  <a:pt x="19570" y="53303"/>
                </a:lnTo>
                <a:close/>
                <a:moveTo>
                  <a:pt x="19287" y="57589"/>
                </a:moveTo>
                <a:cubicBezTo>
                  <a:pt x="19287" y="57686"/>
                  <a:pt x="19287" y="57776"/>
                  <a:pt x="19384" y="57872"/>
                </a:cubicBezTo>
                <a:cubicBezTo>
                  <a:pt x="19364" y="57853"/>
                  <a:pt x="19349" y="57845"/>
                  <a:pt x="19338" y="57845"/>
                </a:cubicBezTo>
                <a:cubicBezTo>
                  <a:pt x="19290" y="57845"/>
                  <a:pt x="19306" y="57981"/>
                  <a:pt x="19384" y="58059"/>
                </a:cubicBezTo>
                <a:lnTo>
                  <a:pt x="19197" y="58059"/>
                </a:lnTo>
                <a:cubicBezTo>
                  <a:pt x="19197" y="57872"/>
                  <a:pt x="19287" y="57686"/>
                  <a:pt x="19287" y="57589"/>
                </a:cubicBezTo>
                <a:close/>
                <a:moveTo>
                  <a:pt x="19659" y="58335"/>
                </a:moveTo>
                <a:cubicBezTo>
                  <a:pt x="19756" y="58432"/>
                  <a:pt x="19659" y="58432"/>
                  <a:pt x="19570" y="58432"/>
                </a:cubicBezTo>
                <a:lnTo>
                  <a:pt x="19659" y="58521"/>
                </a:lnTo>
                <a:lnTo>
                  <a:pt x="19570" y="58521"/>
                </a:lnTo>
                <a:cubicBezTo>
                  <a:pt x="19630" y="58521"/>
                  <a:pt x="19692" y="58604"/>
                  <a:pt x="19754" y="58604"/>
                </a:cubicBezTo>
                <a:cubicBezTo>
                  <a:pt x="19785" y="58604"/>
                  <a:pt x="19816" y="58583"/>
                  <a:pt x="19846" y="58521"/>
                </a:cubicBezTo>
                <a:cubicBezTo>
                  <a:pt x="19659" y="58521"/>
                  <a:pt x="19943" y="58521"/>
                  <a:pt x="19846" y="58432"/>
                </a:cubicBezTo>
                <a:cubicBezTo>
                  <a:pt x="19756" y="58432"/>
                  <a:pt x="19756" y="58335"/>
                  <a:pt x="19659" y="58335"/>
                </a:cubicBezTo>
                <a:close/>
                <a:moveTo>
                  <a:pt x="19384" y="58148"/>
                </a:moveTo>
                <a:lnTo>
                  <a:pt x="19384" y="58245"/>
                </a:lnTo>
                <a:cubicBezTo>
                  <a:pt x="19384" y="58335"/>
                  <a:pt x="19287" y="58335"/>
                  <a:pt x="19287" y="58335"/>
                </a:cubicBezTo>
                <a:cubicBezTo>
                  <a:pt x="19287" y="58698"/>
                  <a:pt x="19345" y="58892"/>
                  <a:pt x="19239" y="59089"/>
                </a:cubicBezTo>
                <a:lnTo>
                  <a:pt x="19239" y="59089"/>
                </a:lnTo>
                <a:cubicBezTo>
                  <a:pt x="19273" y="58970"/>
                  <a:pt x="19251" y="58821"/>
                  <a:pt x="19197" y="58707"/>
                </a:cubicBezTo>
                <a:lnTo>
                  <a:pt x="19197" y="58618"/>
                </a:lnTo>
                <a:lnTo>
                  <a:pt x="19197" y="58521"/>
                </a:lnTo>
                <a:lnTo>
                  <a:pt x="19197" y="58148"/>
                </a:lnTo>
                <a:cubicBezTo>
                  <a:pt x="19269" y="58148"/>
                  <a:pt x="19225" y="58269"/>
                  <a:pt x="19252" y="58269"/>
                </a:cubicBezTo>
                <a:cubicBezTo>
                  <a:pt x="19259" y="58269"/>
                  <a:pt x="19269" y="58263"/>
                  <a:pt x="19287" y="58245"/>
                </a:cubicBezTo>
                <a:cubicBezTo>
                  <a:pt x="19384" y="58245"/>
                  <a:pt x="19384" y="58148"/>
                  <a:pt x="19384" y="58148"/>
                </a:cubicBezTo>
                <a:close/>
                <a:moveTo>
                  <a:pt x="19260" y="59320"/>
                </a:moveTo>
                <a:cubicBezTo>
                  <a:pt x="19277" y="59320"/>
                  <a:pt x="19287" y="59331"/>
                  <a:pt x="19287" y="59363"/>
                </a:cubicBezTo>
                <a:cubicBezTo>
                  <a:pt x="19100" y="59453"/>
                  <a:pt x="19473" y="59550"/>
                  <a:pt x="19287" y="59639"/>
                </a:cubicBezTo>
                <a:cubicBezTo>
                  <a:pt x="19287" y="59550"/>
                  <a:pt x="19287" y="59550"/>
                  <a:pt x="19197" y="59550"/>
                </a:cubicBezTo>
                <a:cubicBezTo>
                  <a:pt x="19197" y="59736"/>
                  <a:pt x="19197" y="59826"/>
                  <a:pt x="19100" y="59923"/>
                </a:cubicBezTo>
                <a:lnTo>
                  <a:pt x="19011" y="59826"/>
                </a:lnTo>
                <a:cubicBezTo>
                  <a:pt x="19011" y="59736"/>
                  <a:pt x="19100" y="59639"/>
                  <a:pt x="19100" y="59550"/>
                </a:cubicBezTo>
                <a:lnTo>
                  <a:pt x="19197" y="59550"/>
                </a:lnTo>
                <a:cubicBezTo>
                  <a:pt x="19100" y="59453"/>
                  <a:pt x="19100" y="59453"/>
                  <a:pt x="19100" y="59363"/>
                </a:cubicBezTo>
                <a:cubicBezTo>
                  <a:pt x="19165" y="59363"/>
                  <a:pt x="19226" y="59320"/>
                  <a:pt x="19260" y="59320"/>
                </a:cubicBezTo>
                <a:close/>
                <a:moveTo>
                  <a:pt x="19756" y="59639"/>
                </a:moveTo>
                <a:cubicBezTo>
                  <a:pt x="19659" y="59639"/>
                  <a:pt x="19659" y="59736"/>
                  <a:pt x="19659" y="59826"/>
                </a:cubicBezTo>
                <a:lnTo>
                  <a:pt x="19659" y="59923"/>
                </a:lnTo>
                <a:cubicBezTo>
                  <a:pt x="19659" y="59826"/>
                  <a:pt x="19659" y="59736"/>
                  <a:pt x="19756" y="59639"/>
                </a:cubicBezTo>
                <a:close/>
                <a:moveTo>
                  <a:pt x="19287" y="60385"/>
                </a:moveTo>
                <a:cubicBezTo>
                  <a:pt x="19287" y="60482"/>
                  <a:pt x="19287" y="60571"/>
                  <a:pt x="19100" y="60571"/>
                </a:cubicBezTo>
                <a:cubicBezTo>
                  <a:pt x="19197" y="60482"/>
                  <a:pt x="19197" y="60385"/>
                  <a:pt x="19287" y="60385"/>
                </a:cubicBezTo>
                <a:close/>
                <a:moveTo>
                  <a:pt x="19100" y="60668"/>
                </a:moveTo>
                <a:cubicBezTo>
                  <a:pt x="19287" y="60668"/>
                  <a:pt x="19287" y="60854"/>
                  <a:pt x="19100" y="60854"/>
                </a:cubicBezTo>
                <a:cubicBezTo>
                  <a:pt x="19100" y="60758"/>
                  <a:pt x="19197" y="60668"/>
                  <a:pt x="19100" y="60668"/>
                </a:cubicBezTo>
                <a:close/>
                <a:moveTo>
                  <a:pt x="19570" y="61973"/>
                </a:moveTo>
                <a:cubicBezTo>
                  <a:pt x="19659" y="61973"/>
                  <a:pt x="19570" y="62062"/>
                  <a:pt x="19570" y="62159"/>
                </a:cubicBezTo>
                <a:cubicBezTo>
                  <a:pt x="19473" y="62062"/>
                  <a:pt x="19570" y="62062"/>
                  <a:pt x="19570" y="61973"/>
                </a:cubicBezTo>
                <a:close/>
                <a:moveTo>
                  <a:pt x="19473" y="62621"/>
                </a:moveTo>
                <a:cubicBezTo>
                  <a:pt x="19570" y="62621"/>
                  <a:pt x="19570" y="62718"/>
                  <a:pt x="19570" y="62718"/>
                </a:cubicBezTo>
                <a:cubicBezTo>
                  <a:pt x="19570" y="62621"/>
                  <a:pt x="19570" y="62621"/>
                  <a:pt x="19473" y="62621"/>
                </a:cubicBezTo>
                <a:close/>
                <a:moveTo>
                  <a:pt x="19384" y="63277"/>
                </a:moveTo>
                <a:cubicBezTo>
                  <a:pt x="19289" y="63277"/>
                  <a:pt x="19287" y="63277"/>
                  <a:pt x="19287" y="63360"/>
                </a:cubicBezTo>
                <a:lnTo>
                  <a:pt x="19287" y="63360"/>
                </a:lnTo>
                <a:cubicBezTo>
                  <a:pt x="19322" y="63351"/>
                  <a:pt x="19384" y="63329"/>
                  <a:pt x="19384" y="63277"/>
                </a:cubicBezTo>
                <a:close/>
                <a:moveTo>
                  <a:pt x="19287" y="63360"/>
                </a:moveTo>
                <a:lnTo>
                  <a:pt x="19287" y="63360"/>
                </a:lnTo>
                <a:cubicBezTo>
                  <a:pt x="19285" y="63360"/>
                  <a:pt x="19283" y="63361"/>
                  <a:pt x="19282" y="63361"/>
                </a:cubicBezTo>
                <a:lnTo>
                  <a:pt x="19282" y="63361"/>
                </a:lnTo>
                <a:cubicBezTo>
                  <a:pt x="19283" y="63363"/>
                  <a:pt x="19285" y="63365"/>
                  <a:pt x="19287" y="63367"/>
                </a:cubicBezTo>
                <a:cubicBezTo>
                  <a:pt x="19287" y="63364"/>
                  <a:pt x="19287" y="63362"/>
                  <a:pt x="19287" y="63360"/>
                </a:cubicBezTo>
                <a:close/>
                <a:moveTo>
                  <a:pt x="19473" y="64112"/>
                </a:moveTo>
                <a:cubicBezTo>
                  <a:pt x="19473" y="64112"/>
                  <a:pt x="19473" y="64209"/>
                  <a:pt x="19384" y="64209"/>
                </a:cubicBezTo>
                <a:cubicBezTo>
                  <a:pt x="19473" y="64209"/>
                  <a:pt x="19473" y="64209"/>
                  <a:pt x="19570" y="64299"/>
                </a:cubicBezTo>
                <a:cubicBezTo>
                  <a:pt x="19473" y="64209"/>
                  <a:pt x="19570" y="64112"/>
                  <a:pt x="19473" y="64112"/>
                </a:cubicBezTo>
                <a:close/>
                <a:moveTo>
                  <a:pt x="19197" y="64485"/>
                </a:moveTo>
                <a:cubicBezTo>
                  <a:pt x="19287" y="64485"/>
                  <a:pt x="19287" y="64582"/>
                  <a:pt x="19197" y="64671"/>
                </a:cubicBezTo>
                <a:lnTo>
                  <a:pt x="19197" y="64485"/>
                </a:lnTo>
                <a:close/>
                <a:moveTo>
                  <a:pt x="19197" y="64768"/>
                </a:moveTo>
                <a:cubicBezTo>
                  <a:pt x="19287" y="64768"/>
                  <a:pt x="19287" y="64858"/>
                  <a:pt x="19287" y="64858"/>
                </a:cubicBezTo>
                <a:lnTo>
                  <a:pt x="19197" y="64858"/>
                </a:lnTo>
                <a:lnTo>
                  <a:pt x="19197" y="64768"/>
                </a:lnTo>
                <a:close/>
                <a:moveTo>
                  <a:pt x="19570" y="64858"/>
                </a:moveTo>
                <a:cubicBezTo>
                  <a:pt x="19659" y="64858"/>
                  <a:pt x="19570" y="64955"/>
                  <a:pt x="19570" y="65044"/>
                </a:cubicBezTo>
                <a:lnTo>
                  <a:pt x="19570" y="65141"/>
                </a:lnTo>
                <a:cubicBezTo>
                  <a:pt x="19384" y="65044"/>
                  <a:pt x="19570" y="64955"/>
                  <a:pt x="19570" y="64858"/>
                </a:cubicBezTo>
                <a:close/>
                <a:moveTo>
                  <a:pt x="19659" y="65700"/>
                </a:moveTo>
                <a:cubicBezTo>
                  <a:pt x="19659" y="65790"/>
                  <a:pt x="19756" y="65790"/>
                  <a:pt x="19659" y="65886"/>
                </a:cubicBezTo>
                <a:cubicBezTo>
                  <a:pt x="19600" y="65886"/>
                  <a:pt x="19580" y="65843"/>
                  <a:pt x="19544" y="65843"/>
                </a:cubicBezTo>
                <a:cubicBezTo>
                  <a:pt x="19527" y="65843"/>
                  <a:pt x="19505" y="65854"/>
                  <a:pt x="19473" y="65886"/>
                </a:cubicBezTo>
                <a:lnTo>
                  <a:pt x="19659" y="65700"/>
                </a:lnTo>
                <a:close/>
                <a:moveTo>
                  <a:pt x="19473" y="66259"/>
                </a:moveTo>
                <a:cubicBezTo>
                  <a:pt x="19473" y="66259"/>
                  <a:pt x="19473" y="66349"/>
                  <a:pt x="19384" y="66349"/>
                </a:cubicBezTo>
                <a:cubicBezTo>
                  <a:pt x="19473" y="66349"/>
                  <a:pt x="19570" y="66349"/>
                  <a:pt x="19570" y="66446"/>
                </a:cubicBezTo>
                <a:lnTo>
                  <a:pt x="19384" y="66446"/>
                </a:lnTo>
                <a:lnTo>
                  <a:pt x="19384" y="66349"/>
                </a:lnTo>
                <a:lnTo>
                  <a:pt x="19384" y="66259"/>
                </a:lnTo>
                <a:close/>
                <a:moveTo>
                  <a:pt x="19384" y="67467"/>
                </a:moveTo>
                <a:cubicBezTo>
                  <a:pt x="19473" y="67564"/>
                  <a:pt x="19384" y="67564"/>
                  <a:pt x="19287" y="67564"/>
                </a:cubicBezTo>
                <a:lnTo>
                  <a:pt x="19287" y="67467"/>
                </a:lnTo>
                <a:close/>
                <a:moveTo>
                  <a:pt x="19943" y="71381"/>
                </a:moveTo>
                <a:lnTo>
                  <a:pt x="19943" y="71478"/>
                </a:lnTo>
                <a:lnTo>
                  <a:pt x="20032" y="71478"/>
                </a:lnTo>
                <a:cubicBezTo>
                  <a:pt x="20032" y="71478"/>
                  <a:pt x="20032" y="71381"/>
                  <a:pt x="19943" y="71381"/>
                </a:cubicBezTo>
                <a:close/>
                <a:moveTo>
                  <a:pt x="20032" y="73901"/>
                </a:moveTo>
                <a:cubicBezTo>
                  <a:pt x="20032" y="73990"/>
                  <a:pt x="20129" y="73990"/>
                  <a:pt x="20129" y="73990"/>
                </a:cubicBezTo>
                <a:lnTo>
                  <a:pt x="20032" y="73901"/>
                </a:lnTo>
                <a:close/>
                <a:moveTo>
                  <a:pt x="20032" y="74087"/>
                </a:moveTo>
                <a:lnTo>
                  <a:pt x="20025" y="74094"/>
                </a:lnTo>
                <a:lnTo>
                  <a:pt x="20025" y="74094"/>
                </a:lnTo>
                <a:cubicBezTo>
                  <a:pt x="20027" y="74096"/>
                  <a:pt x="20030" y="74097"/>
                  <a:pt x="20033" y="74098"/>
                </a:cubicBezTo>
                <a:lnTo>
                  <a:pt x="20033" y="74098"/>
                </a:lnTo>
                <a:cubicBezTo>
                  <a:pt x="20032" y="74091"/>
                  <a:pt x="20032" y="74087"/>
                  <a:pt x="20032" y="74087"/>
                </a:cubicBezTo>
                <a:close/>
                <a:moveTo>
                  <a:pt x="20033" y="74098"/>
                </a:moveTo>
                <a:cubicBezTo>
                  <a:pt x="20037" y="74122"/>
                  <a:pt x="20054" y="74176"/>
                  <a:pt x="20129" y="74176"/>
                </a:cubicBezTo>
                <a:cubicBezTo>
                  <a:pt x="20081" y="74132"/>
                  <a:pt x="20056" y="74109"/>
                  <a:pt x="20033" y="74098"/>
                </a:cubicBezTo>
                <a:close/>
                <a:moveTo>
                  <a:pt x="21125" y="78373"/>
                </a:moveTo>
                <a:lnTo>
                  <a:pt x="21125" y="78373"/>
                </a:lnTo>
                <a:cubicBezTo>
                  <a:pt x="21126" y="78377"/>
                  <a:pt x="21127" y="78381"/>
                  <a:pt x="21129" y="78385"/>
                </a:cubicBezTo>
                <a:lnTo>
                  <a:pt x="21129" y="78385"/>
                </a:lnTo>
                <a:cubicBezTo>
                  <a:pt x="21135" y="78381"/>
                  <a:pt x="21143" y="78377"/>
                  <a:pt x="21150" y="78373"/>
                </a:cubicBezTo>
                <a:cubicBezTo>
                  <a:pt x="21141" y="78373"/>
                  <a:pt x="21133" y="78373"/>
                  <a:pt x="21125" y="78373"/>
                </a:cubicBezTo>
                <a:close/>
                <a:moveTo>
                  <a:pt x="21033" y="78772"/>
                </a:moveTo>
                <a:cubicBezTo>
                  <a:pt x="21100" y="78772"/>
                  <a:pt x="21150" y="78933"/>
                  <a:pt x="21150" y="78933"/>
                </a:cubicBezTo>
                <a:cubicBezTo>
                  <a:pt x="21106" y="78977"/>
                  <a:pt x="21083" y="78977"/>
                  <a:pt x="21060" y="78977"/>
                </a:cubicBezTo>
                <a:cubicBezTo>
                  <a:pt x="21037" y="78977"/>
                  <a:pt x="21012" y="78977"/>
                  <a:pt x="20964" y="79022"/>
                </a:cubicBezTo>
                <a:cubicBezTo>
                  <a:pt x="20964" y="78933"/>
                  <a:pt x="21061" y="78836"/>
                  <a:pt x="20964" y="78836"/>
                </a:cubicBezTo>
                <a:cubicBezTo>
                  <a:pt x="20988" y="78790"/>
                  <a:pt x="21011" y="78772"/>
                  <a:pt x="21033" y="78772"/>
                </a:cubicBezTo>
                <a:close/>
                <a:moveTo>
                  <a:pt x="21434" y="78649"/>
                </a:moveTo>
                <a:lnTo>
                  <a:pt x="21337" y="78746"/>
                </a:lnTo>
                <a:cubicBezTo>
                  <a:pt x="21434" y="78836"/>
                  <a:pt x="21337" y="78836"/>
                  <a:pt x="21337" y="78933"/>
                </a:cubicBezTo>
                <a:lnTo>
                  <a:pt x="21523" y="78933"/>
                </a:lnTo>
                <a:cubicBezTo>
                  <a:pt x="21434" y="79022"/>
                  <a:pt x="21523" y="79119"/>
                  <a:pt x="21620" y="79119"/>
                </a:cubicBezTo>
                <a:cubicBezTo>
                  <a:pt x="21620" y="79119"/>
                  <a:pt x="21709" y="79022"/>
                  <a:pt x="21620" y="79022"/>
                </a:cubicBezTo>
                <a:cubicBezTo>
                  <a:pt x="21523" y="78933"/>
                  <a:pt x="21523" y="78836"/>
                  <a:pt x="21523" y="78649"/>
                </a:cubicBezTo>
                <a:close/>
                <a:moveTo>
                  <a:pt x="21061" y="79208"/>
                </a:moveTo>
                <a:cubicBezTo>
                  <a:pt x="21061" y="79305"/>
                  <a:pt x="21247" y="79395"/>
                  <a:pt x="21150" y="79492"/>
                </a:cubicBezTo>
                <a:cubicBezTo>
                  <a:pt x="20964" y="79492"/>
                  <a:pt x="20964" y="79208"/>
                  <a:pt x="21061" y="79208"/>
                </a:cubicBezTo>
                <a:close/>
                <a:moveTo>
                  <a:pt x="21247" y="79678"/>
                </a:moveTo>
                <a:cubicBezTo>
                  <a:pt x="21337" y="79678"/>
                  <a:pt x="21337" y="79768"/>
                  <a:pt x="21247" y="79768"/>
                </a:cubicBezTo>
                <a:lnTo>
                  <a:pt x="21247" y="79678"/>
                </a:lnTo>
                <a:close/>
                <a:moveTo>
                  <a:pt x="20502" y="80327"/>
                </a:moveTo>
                <a:cubicBezTo>
                  <a:pt x="20508" y="80336"/>
                  <a:pt x="20514" y="80345"/>
                  <a:pt x="20519" y="80354"/>
                </a:cubicBezTo>
                <a:lnTo>
                  <a:pt x="20519" y="80354"/>
                </a:lnTo>
                <a:cubicBezTo>
                  <a:pt x="20515" y="80345"/>
                  <a:pt x="20510" y="80335"/>
                  <a:pt x="20502" y="80327"/>
                </a:cubicBezTo>
                <a:close/>
                <a:moveTo>
                  <a:pt x="20502" y="80699"/>
                </a:moveTo>
                <a:cubicBezTo>
                  <a:pt x="20688" y="80699"/>
                  <a:pt x="20591" y="80886"/>
                  <a:pt x="20688" y="80983"/>
                </a:cubicBezTo>
                <a:cubicBezTo>
                  <a:pt x="20502" y="80983"/>
                  <a:pt x="20502" y="80796"/>
                  <a:pt x="20502" y="80699"/>
                </a:cubicBezTo>
                <a:close/>
                <a:moveTo>
                  <a:pt x="20964" y="81104"/>
                </a:moveTo>
                <a:cubicBezTo>
                  <a:pt x="20964" y="81123"/>
                  <a:pt x="20965" y="81141"/>
                  <a:pt x="20967" y="81158"/>
                </a:cubicBezTo>
                <a:lnTo>
                  <a:pt x="20967" y="81158"/>
                </a:lnTo>
                <a:cubicBezTo>
                  <a:pt x="20969" y="81141"/>
                  <a:pt x="20967" y="81123"/>
                  <a:pt x="20964" y="81104"/>
                </a:cubicBezTo>
                <a:close/>
                <a:moveTo>
                  <a:pt x="20964" y="81258"/>
                </a:moveTo>
                <a:lnTo>
                  <a:pt x="21061" y="81355"/>
                </a:lnTo>
                <a:cubicBezTo>
                  <a:pt x="20874" y="81355"/>
                  <a:pt x="20874" y="81258"/>
                  <a:pt x="20964" y="81258"/>
                </a:cubicBezTo>
                <a:close/>
                <a:moveTo>
                  <a:pt x="21150" y="81915"/>
                </a:moveTo>
                <a:cubicBezTo>
                  <a:pt x="21247" y="81915"/>
                  <a:pt x="21247" y="82004"/>
                  <a:pt x="21150" y="82004"/>
                </a:cubicBezTo>
                <a:cubicBezTo>
                  <a:pt x="21106" y="81959"/>
                  <a:pt x="21130" y="81959"/>
                  <a:pt x="21153" y="81959"/>
                </a:cubicBezTo>
                <a:cubicBezTo>
                  <a:pt x="21176" y="81959"/>
                  <a:pt x="21199" y="81959"/>
                  <a:pt x="21150" y="81915"/>
                </a:cubicBezTo>
                <a:close/>
                <a:moveTo>
                  <a:pt x="21218" y="82125"/>
                </a:moveTo>
                <a:cubicBezTo>
                  <a:pt x="21235" y="82125"/>
                  <a:pt x="21247" y="82142"/>
                  <a:pt x="21247" y="82190"/>
                </a:cubicBezTo>
                <a:lnTo>
                  <a:pt x="21150" y="82190"/>
                </a:lnTo>
                <a:cubicBezTo>
                  <a:pt x="21137" y="82205"/>
                  <a:pt x="21129" y="82211"/>
                  <a:pt x="21127" y="82211"/>
                </a:cubicBezTo>
                <a:cubicBezTo>
                  <a:pt x="21118" y="82211"/>
                  <a:pt x="21179" y="82125"/>
                  <a:pt x="21218" y="82125"/>
                </a:cubicBezTo>
                <a:close/>
                <a:moveTo>
                  <a:pt x="20874" y="82190"/>
                </a:moveTo>
                <a:cubicBezTo>
                  <a:pt x="20964" y="82190"/>
                  <a:pt x="21061" y="82287"/>
                  <a:pt x="20964" y="82287"/>
                </a:cubicBezTo>
                <a:cubicBezTo>
                  <a:pt x="20874" y="82287"/>
                  <a:pt x="20874" y="82287"/>
                  <a:pt x="20874" y="82190"/>
                </a:cubicBezTo>
                <a:close/>
                <a:moveTo>
                  <a:pt x="20405" y="82101"/>
                </a:moveTo>
                <a:cubicBezTo>
                  <a:pt x="20591" y="82190"/>
                  <a:pt x="20405" y="82474"/>
                  <a:pt x="20688" y="82563"/>
                </a:cubicBezTo>
                <a:lnTo>
                  <a:pt x="20315" y="82563"/>
                </a:lnTo>
                <a:cubicBezTo>
                  <a:pt x="20405" y="82474"/>
                  <a:pt x="20218" y="82377"/>
                  <a:pt x="20129" y="82287"/>
                </a:cubicBezTo>
                <a:cubicBezTo>
                  <a:pt x="20129" y="82190"/>
                  <a:pt x="20218" y="82190"/>
                  <a:pt x="20218" y="82101"/>
                </a:cubicBezTo>
                <a:cubicBezTo>
                  <a:pt x="20315" y="82101"/>
                  <a:pt x="20218" y="82190"/>
                  <a:pt x="20315" y="82287"/>
                </a:cubicBezTo>
                <a:cubicBezTo>
                  <a:pt x="20502" y="82190"/>
                  <a:pt x="20315" y="82101"/>
                  <a:pt x="20405" y="82101"/>
                </a:cubicBezTo>
                <a:close/>
                <a:moveTo>
                  <a:pt x="20920" y="82446"/>
                </a:moveTo>
                <a:cubicBezTo>
                  <a:pt x="20968" y="82446"/>
                  <a:pt x="20984" y="82563"/>
                  <a:pt x="21061" y="82563"/>
                </a:cubicBezTo>
                <a:cubicBezTo>
                  <a:pt x="20964" y="82563"/>
                  <a:pt x="20874" y="82474"/>
                  <a:pt x="20874" y="82474"/>
                </a:cubicBezTo>
                <a:cubicBezTo>
                  <a:pt x="20893" y="82454"/>
                  <a:pt x="20908" y="82446"/>
                  <a:pt x="20920" y="82446"/>
                </a:cubicBezTo>
                <a:close/>
                <a:moveTo>
                  <a:pt x="18355" y="82563"/>
                </a:moveTo>
                <a:cubicBezTo>
                  <a:pt x="18452" y="82563"/>
                  <a:pt x="18452" y="82660"/>
                  <a:pt x="18265" y="82660"/>
                </a:cubicBezTo>
                <a:lnTo>
                  <a:pt x="18355" y="82563"/>
                </a:lnTo>
                <a:close/>
                <a:moveTo>
                  <a:pt x="20405" y="82660"/>
                </a:moveTo>
                <a:lnTo>
                  <a:pt x="20405" y="82660"/>
                </a:lnTo>
                <a:cubicBezTo>
                  <a:pt x="20453" y="82705"/>
                  <a:pt x="20524" y="82705"/>
                  <a:pt x="20583" y="82705"/>
                </a:cubicBezTo>
                <a:cubicBezTo>
                  <a:pt x="20642" y="82705"/>
                  <a:pt x="20688" y="82705"/>
                  <a:pt x="20688" y="82749"/>
                </a:cubicBezTo>
                <a:cubicBezTo>
                  <a:pt x="20591" y="82749"/>
                  <a:pt x="20405" y="82749"/>
                  <a:pt x="20405" y="82660"/>
                </a:cubicBezTo>
                <a:close/>
                <a:moveTo>
                  <a:pt x="21337" y="82660"/>
                </a:moveTo>
                <a:lnTo>
                  <a:pt x="21513" y="82836"/>
                </a:lnTo>
                <a:lnTo>
                  <a:pt x="21513" y="82836"/>
                </a:lnTo>
                <a:cubicBezTo>
                  <a:pt x="21490" y="82815"/>
                  <a:pt x="21466" y="82806"/>
                  <a:pt x="21445" y="82806"/>
                </a:cubicBezTo>
                <a:cubicBezTo>
                  <a:pt x="21429" y="82806"/>
                  <a:pt x="21415" y="82810"/>
                  <a:pt x="21402" y="82818"/>
                </a:cubicBezTo>
                <a:lnTo>
                  <a:pt x="21402" y="82818"/>
                </a:lnTo>
                <a:cubicBezTo>
                  <a:pt x="21298" y="82765"/>
                  <a:pt x="21247" y="82660"/>
                  <a:pt x="21247" y="82660"/>
                </a:cubicBezTo>
                <a:close/>
                <a:moveTo>
                  <a:pt x="20032" y="82749"/>
                </a:moveTo>
                <a:cubicBezTo>
                  <a:pt x="20129" y="82749"/>
                  <a:pt x="20129" y="82749"/>
                  <a:pt x="20129" y="82846"/>
                </a:cubicBezTo>
                <a:lnTo>
                  <a:pt x="20032" y="82846"/>
                </a:lnTo>
                <a:cubicBezTo>
                  <a:pt x="19987" y="82798"/>
                  <a:pt x="20012" y="82798"/>
                  <a:pt x="20035" y="82798"/>
                </a:cubicBezTo>
                <a:cubicBezTo>
                  <a:pt x="20058" y="82798"/>
                  <a:pt x="20081" y="82798"/>
                  <a:pt x="20032" y="82749"/>
                </a:cubicBezTo>
                <a:close/>
                <a:moveTo>
                  <a:pt x="21337" y="82846"/>
                </a:moveTo>
                <a:cubicBezTo>
                  <a:pt x="21337" y="82891"/>
                  <a:pt x="21314" y="82891"/>
                  <a:pt x="21292" y="82891"/>
                </a:cubicBezTo>
                <a:cubicBezTo>
                  <a:pt x="21270" y="82891"/>
                  <a:pt x="21247" y="82891"/>
                  <a:pt x="21247" y="82936"/>
                </a:cubicBezTo>
                <a:cubicBezTo>
                  <a:pt x="21247" y="82936"/>
                  <a:pt x="21247" y="82846"/>
                  <a:pt x="21150" y="82846"/>
                </a:cubicBezTo>
                <a:close/>
                <a:moveTo>
                  <a:pt x="20502" y="82846"/>
                </a:moveTo>
                <a:cubicBezTo>
                  <a:pt x="20591" y="82846"/>
                  <a:pt x="20591" y="82936"/>
                  <a:pt x="20591" y="82936"/>
                </a:cubicBezTo>
                <a:cubicBezTo>
                  <a:pt x="20688" y="82936"/>
                  <a:pt x="20591" y="83033"/>
                  <a:pt x="20591" y="83033"/>
                </a:cubicBezTo>
                <a:cubicBezTo>
                  <a:pt x="20405" y="83033"/>
                  <a:pt x="20315" y="83033"/>
                  <a:pt x="20129" y="82936"/>
                </a:cubicBezTo>
                <a:cubicBezTo>
                  <a:pt x="20218" y="82936"/>
                  <a:pt x="20405" y="82846"/>
                  <a:pt x="20502" y="82846"/>
                </a:cubicBezTo>
                <a:close/>
                <a:moveTo>
                  <a:pt x="20806" y="82896"/>
                </a:moveTo>
                <a:cubicBezTo>
                  <a:pt x="20841" y="82896"/>
                  <a:pt x="20904" y="82936"/>
                  <a:pt x="20964" y="82936"/>
                </a:cubicBezTo>
                <a:lnTo>
                  <a:pt x="20964" y="83033"/>
                </a:lnTo>
                <a:cubicBezTo>
                  <a:pt x="20874" y="83033"/>
                  <a:pt x="20874" y="82936"/>
                  <a:pt x="20778" y="82936"/>
                </a:cubicBezTo>
                <a:cubicBezTo>
                  <a:pt x="20778" y="82906"/>
                  <a:pt x="20788" y="82896"/>
                  <a:pt x="20806" y="82896"/>
                </a:cubicBezTo>
                <a:close/>
                <a:moveTo>
                  <a:pt x="21084" y="83082"/>
                </a:moveTo>
                <a:cubicBezTo>
                  <a:pt x="21071" y="83082"/>
                  <a:pt x="21061" y="83092"/>
                  <a:pt x="21061" y="83120"/>
                </a:cubicBezTo>
                <a:lnTo>
                  <a:pt x="21061" y="83120"/>
                </a:lnTo>
                <a:cubicBezTo>
                  <a:pt x="21052" y="83120"/>
                  <a:pt x="21042" y="83119"/>
                  <a:pt x="21033" y="83118"/>
                </a:cubicBezTo>
                <a:lnTo>
                  <a:pt x="21033" y="83118"/>
                </a:lnTo>
                <a:cubicBezTo>
                  <a:pt x="21040" y="83121"/>
                  <a:pt x="21049" y="83122"/>
                  <a:pt x="21061" y="83122"/>
                </a:cubicBezTo>
                <a:cubicBezTo>
                  <a:pt x="21061" y="83122"/>
                  <a:pt x="21061" y="83121"/>
                  <a:pt x="21061" y="83120"/>
                </a:cubicBezTo>
                <a:lnTo>
                  <a:pt x="21061" y="83120"/>
                </a:lnTo>
                <a:cubicBezTo>
                  <a:pt x="21094" y="83122"/>
                  <a:pt x="21126" y="83122"/>
                  <a:pt x="21150" y="83122"/>
                </a:cubicBezTo>
                <a:cubicBezTo>
                  <a:pt x="21150" y="83122"/>
                  <a:pt x="21111" y="83082"/>
                  <a:pt x="21084" y="83082"/>
                </a:cubicBezTo>
                <a:close/>
                <a:moveTo>
                  <a:pt x="18079" y="83592"/>
                </a:moveTo>
                <a:cubicBezTo>
                  <a:pt x="18079" y="83681"/>
                  <a:pt x="18168" y="83681"/>
                  <a:pt x="18168" y="83681"/>
                </a:cubicBezTo>
                <a:cubicBezTo>
                  <a:pt x="18168" y="83730"/>
                  <a:pt x="18145" y="83755"/>
                  <a:pt x="18110" y="83778"/>
                </a:cubicBezTo>
                <a:lnTo>
                  <a:pt x="18168" y="83778"/>
                </a:lnTo>
                <a:cubicBezTo>
                  <a:pt x="18201" y="83746"/>
                  <a:pt x="18232" y="83735"/>
                  <a:pt x="18260" y="83735"/>
                </a:cubicBezTo>
                <a:cubicBezTo>
                  <a:pt x="18264" y="83735"/>
                  <a:pt x="18268" y="83735"/>
                  <a:pt x="18272" y="83736"/>
                </a:cubicBezTo>
                <a:lnTo>
                  <a:pt x="18272" y="83736"/>
                </a:lnTo>
                <a:cubicBezTo>
                  <a:pt x="18291" y="83681"/>
                  <a:pt x="18339" y="83681"/>
                  <a:pt x="18265" y="83681"/>
                </a:cubicBezTo>
                <a:cubicBezTo>
                  <a:pt x="18245" y="83701"/>
                  <a:pt x="18234" y="83709"/>
                  <a:pt x="18226" y="83709"/>
                </a:cubicBezTo>
                <a:cubicBezTo>
                  <a:pt x="18196" y="83709"/>
                  <a:pt x="18227" y="83592"/>
                  <a:pt x="18079" y="83592"/>
                </a:cubicBezTo>
                <a:close/>
                <a:moveTo>
                  <a:pt x="18272" y="83736"/>
                </a:moveTo>
                <a:cubicBezTo>
                  <a:pt x="18268" y="83747"/>
                  <a:pt x="18265" y="83761"/>
                  <a:pt x="18265" y="83778"/>
                </a:cubicBezTo>
                <a:lnTo>
                  <a:pt x="18355" y="83778"/>
                </a:lnTo>
                <a:cubicBezTo>
                  <a:pt x="18355" y="83778"/>
                  <a:pt x="18321" y="83741"/>
                  <a:pt x="18272" y="83736"/>
                </a:cubicBezTo>
                <a:close/>
                <a:moveTo>
                  <a:pt x="18265" y="83592"/>
                </a:moveTo>
                <a:cubicBezTo>
                  <a:pt x="18452" y="83592"/>
                  <a:pt x="18355" y="83681"/>
                  <a:pt x="18452" y="83778"/>
                </a:cubicBezTo>
                <a:cubicBezTo>
                  <a:pt x="18541" y="83778"/>
                  <a:pt x="18452" y="83592"/>
                  <a:pt x="18638" y="83592"/>
                </a:cubicBezTo>
                <a:lnTo>
                  <a:pt x="18541" y="83592"/>
                </a:lnTo>
                <a:cubicBezTo>
                  <a:pt x="18452" y="83592"/>
                  <a:pt x="18541" y="83592"/>
                  <a:pt x="18452" y="83681"/>
                </a:cubicBezTo>
                <a:lnTo>
                  <a:pt x="18452" y="83592"/>
                </a:lnTo>
                <a:close/>
                <a:moveTo>
                  <a:pt x="18079" y="83778"/>
                </a:moveTo>
                <a:cubicBezTo>
                  <a:pt x="18079" y="83785"/>
                  <a:pt x="18079" y="83791"/>
                  <a:pt x="18080" y="83797"/>
                </a:cubicBezTo>
                <a:lnTo>
                  <a:pt x="18080" y="83797"/>
                </a:lnTo>
                <a:cubicBezTo>
                  <a:pt x="18091" y="83790"/>
                  <a:pt x="18101" y="83784"/>
                  <a:pt x="18110" y="83778"/>
                </a:cubicBezTo>
                <a:close/>
                <a:moveTo>
                  <a:pt x="18168" y="83778"/>
                </a:moveTo>
                <a:cubicBezTo>
                  <a:pt x="18168" y="83868"/>
                  <a:pt x="18265" y="83868"/>
                  <a:pt x="18265" y="83868"/>
                </a:cubicBezTo>
                <a:lnTo>
                  <a:pt x="18355" y="83868"/>
                </a:lnTo>
                <a:cubicBezTo>
                  <a:pt x="18452" y="83868"/>
                  <a:pt x="18638" y="83778"/>
                  <a:pt x="18541" y="83778"/>
                </a:cubicBezTo>
                <a:lnTo>
                  <a:pt x="18355" y="83778"/>
                </a:lnTo>
                <a:cubicBezTo>
                  <a:pt x="18325" y="83808"/>
                  <a:pt x="18305" y="83818"/>
                  <a:pt x="18288" y="83818"/>
                </a:cubicBezTo>
                <a:cubicBezTo>
                  <a:pt x="18255" y="83818"/>
                  <a:pt x="18233" y="83778"/>
                  <a:pt x="18168" y="83778"/>
                </a:cubicBezTo>
                <a:close/>
                <a:moveTo>
                  <a:pt x="18079" y="84151"/>
                </a:moveTo>
                <a:cubicBezTo>
                  <a:pt x="18091" y="84151"/>
                  <a:pt x="18103" y="84154"/>
                  <a:pt x="18115" y="84160"/>
                </a:cubicBezTo>
                <a:lnTo>
                  <a:pt x="18115" y="84160"/>
                </a:lnTo>
                <a:cubicBezTo>
                  <a:pt x="18123" y="84151"/>
                  <a:pt x="18121" y="84151"/>
                  <a:pt x="18079" y="84151"/>
                </a:cubicBezTo>
                <a:close/>
                <a:moveTo>
                  <a:pt x="18168" y="84524"/>
                </a:moveTo>
                <a:cubicBezTo>
                  <a:pt x="18166" y="84524"/>
                  <a:pt x="18163" y="84524"/>
                  <a:pt x="18161" y="84524"/>
                </a:cubicBezTo>
                <a:lnTo>
                  <a:pt x="18161" y="84524"/>
                </a:lnTo>
                <a:cubicBezTo>
                  <a:pt x="18151" y="84538"/>
                  <a:pt x="18143" y="84548"/>
                  <a:pt x="18143" y="84548"/>
                </a:cubicBezTo>
                <a:cubicBezTo>
                  <a:pt x="18144" y="84548"/>
                  <a:pt x="18151" y="84541"/>
                  <a:pt x="18168" y="84524"/>
                </a:cubicBezTo>
                <a:close/>
                <a:moveTo>
                  <a:pt x="17982" y="89369"/>
                </a:moveTo>
                <a:cubicBezTo>
                  <a:pt x="17983" y="89370"/>
                  <a:pt x="18078" y="89459"/>
                  <a:pt x="17982" y="89459"/>
                </a:cubicBezTo>
                <a:lnTo>
                  <a:pt x="17796" y="89459"/>
                </a:lnTo>
                <a:cubicBezTo>
                  <a:pt x="17796" y="89645"/>
                  <a:pt x="17706" y="89645"/>
                  <a:pt x="17706" y="89645"/>
                </a:cubicBezTo>
                <a:cubicBezTo>
                  <a:pt x="17706" y="89742"/>
                  <a:pt x="17796" y="89742"/>
                  <a:pt x="17796" y="89742"/>
                </a:cubicBezTo>
                <a:cubicBezTo>
                  <a:pt x="17706" y="89832"/>
                  <a:pt x="17609" y="89832"/>
                  <a:pt x="17609" y="89929"/>
                </a:cubicBezTo>
                <a:lnTo>
                  <a:pt x="17893" y="89929"/>
                </a:lnTo>
                <a:cubicBezTo>
                  <a:pt x="17893" y="89832"/>
                  <a:pt x="17893" y="89742"/>
                  <a:pt x="17982" y="89742"/>
                </a:cubicBezTo>
                <a:cubicBezTo>
                  <a:pt x="17982" y="89832"/>
                  <a:pt x="17982" y="89832"/>
                  <a:pt x="18079" y="89832"/>
                </a:cubicBezTo>
                <a:cubicBezTo>
                  <a:pt x="18079" y="89742"/>
                  <a:pt x="18079" y="89742"/>
                  <a:pt x="18168" y="89742"/>
                </a:cubicBezTo>
                <a:cubicBezTo>
                  <a:pt x="18168" y="89556"/>
                  <a:pt x="18079" y="89459"/>
                  <a:pt x="17982" y="89369"/>
                </a:cubicBezTo>
                <a:close/>
                <a:moveTo>
                  <a:pt x="1" y="0"/>
                </a:moveTo>
                <a:lnTo>
                  <a:pt x="1" y="3638"/>
                </a:lnTo>
                <a:lnTo>
                  <a:pt x="1" y="3727"/>
                </a:lnTo>
                <a:lnTo>
                  <a:pt x="1" y="4383"/>
                </a:lnTo>
                <a:lnTo>
                  <a:pt x="1" y="4846"/>
                </a:lnTo>
                <a:lnTo>
                  <a:pt x="1" y="5315"/>
                </a:lnTo>
                <a:lnTo>
                  <a:pt x="1" y="5405"/>
                </a:lnTo>
                <a:lnTo>
                  <a:pt x="1" y="5688"/>
                </a:lnTo>
                <a:lnTo>
                  <a:pt x="1" y="6434"/>
                </a:lnTo>
                <a:lnTo>
                  <a:pt x="1" y="9229"/>
                </a:lnTo>
                <a:lnTo>
                  <a:pt x="1" y="9319"/>
                </a:lnTo>
                <a:lnTo>
                  <a:pt x="1" y="14537"/>
                </a:lnTo>
                <a:lnTo>
                  <a:pt x="1" y="14634"/>
                </a:lnTo>
                <a:lnTo>
                  <a:pt x="1" y="15096"/>
                </a:lnTo>
                <a:lnTo>
                  <a:pt x="1" y="15193"/>
                </a:lnTo>
                <a:lnTo>
                  <a:pt x="1" y="15566"/>
                </a:lnTo>
                <a:lnTo>
                  <a:pt x="1" y="16684"/>
                </a:lnTo>
                <a:lnTo>
                  <a:pt x="1" y="17057"/>
                </a:lnTo>
                <a:lnTo>
                  <a:pt x="1" y="17616"/>
                </a:lnTo>
                <a:lnTo>
                  <a:pt x="1" y="17989"/>
                </a:lnTo>
                <a:lnTo>
                  <a:pt x="1" y="18078"/>
                </a:lnTo>
                <a:lnTo>
                  <a:pt x="1" y="18921"/>
                </a:lnTo>
                <a:lnTo>
                  <a:pt x="1" y="19107"/>
                </a:lnTo>
                <a:lnTo>
                  <a:pt x="1" y="19196"/>
                </a:lnTo>
                <a:lnTo>
                  <a:pt x="1" y="23394"/>
                </a:lnTo>
                <a:lnTo>
                  <a:pt x="1" y="23580"/>
                </a:lnTo>
                <a:lnTo>
                  <a:pt x="1" y="23669"/>
                </a:lnTo>
                <a:lnTo>
                  <a:pt x="1" y="24325"/>
                </a:lnTo>
                <a:lnTo>
                  <a:pt x="1" y="24884"/>
                </a:lnTo>
                <a:lnTo>
                  <a:pt x="1" y="24974"/>
                </a:lnTo>
                <a:lnTo>
                  <a:pt x="1" y="25719"/>
                </a:lnTo>
                <a:lnTo>
                  <a:pt x="1" y="25816"/>
                </a:lnTo>
                <a:lnTo>
                  <a:pt x="1" y="25906"/>
                </a:lnTo>
                <a:lnTo>
                  <a:pt x="1" y="26003"/>
                </a:lnTo>
                <a:lnTo>
                  <a:pt x="1" y="26838"/>
                </a:lnTo>
                <a:lnTo>
                  <a:pt x="1" y="27024"/>
                </a:lnTo>
                <a:lnTo>
                  <a:pt x="1" y="27397"/>
                </a:lnTo>
                <a:lnTo>
                  <a:pt x="1" y="27494"/>
                </a:lnTo>
                <a:lnTo>
                  <a:pt x="1" y="27583"/>
                </a:lnTo>
                <a:lnTo>
                  <a:pt x="1" y="27770"/>
                </a:lnTo>
                <a:lnTo>
                  <a:pt x="1" y="28053"/>
                </a:lnTo>
                <a:lnTo>
                  <a:pt x="1" y="28701"/>
                </a:lnTo>
                <a:lnTo>
                  <a:pt x="1" y="29917"/>
                </a:lnTo>
                <a:lnTo>
                  <a:pt x="1" y="30103"/>
                </a:lnTo>
                <a:lnTo>
                  <a:pt x="1" y="30379"/>
                </a:lnTo>
                <a:lnTo>
                  <a:pt x="1" y="30476"/>
                </a:lnTo>
                <a:lnTo>
                  <a:pt x="1" y="31124"/>
                </a:lnTo>
                <a:lnTo>
                  <a:pt x="1" y="31870"/>
                </a:lnTo>
                <a:lnTo>
                  <a:pt x="1" y="32056"/>
                </a:lnTo>
                <a:lnTo>
                  <a:pt x="1" y="32712"/>
                </a:lnTo>
                <a:lnTo>
                  <a:pt x="1" y="33361"/>
                </a:lnTo>
                <a:lnTo>
                  <a:pt x="1" y="34293"/>
                </a:lnTo>
                <a:lnTo>
                  <a:pt x="1" y="35038"/>
                </a:lnTo>
                <a:lnTo>
                  <a:pt x="1" y="35321"/>
                </a:lnTo>
                <a:lnTo>
                  <a:pt x="1" y="35508"/>
                </a:lnTo>
                <a:lnTo>
                  <a:pt x="1" y="35597"/>
                </a:lnTo>
                <a:lnTo>
                  <a:pt x="1" y="36812"/>
                </a:lnTo>
                <a:lnTo>
                  <a:pt x="1" y="38490"/>
                </a:lnTo>
                <a:lnTo>
                  <a:pt x="1" y="38579"/>
                </a:lnTo>
                <a:lnTo>
                  <a:pt x="1" y="38676"/>
                </a:lnTo>
                <a:lnTo>
                  <a:pt x="1" y="39608"/>
                </a:lnTo>
                <a:lnTo>
                  <a:pt x="1" y="39794"/>
                </a:lnTo>
                <a:lnTo>
                  <a:pt x="1" y="84337"/>
                </a:lnTo>
                <a:lnTo>
                  <a:pt x="1" y="134002"/>
                </a:lnTo>
                <a:lnTo>
                  <a:pt x="15470" y="134002"/>
                </a:lnTo>
                <a:cubicBezTo>
                  <a:pt x="15529" y="134002"/>
                  <a:pt x="15592" y="134045"/>
                  <a:pt x="15683" y="134045"/>
                </a:cubicBezTo>
                <a:cubicBezTo>
                  <a:pt x="15728" y="134045"/>
                  <a:pt x="15780" y="134034"/>
                  <a:pt x="15842" y="134002"/>
                </a:cubicBezTo>
                <a:cubicBezTo>
                  <a:pt x="15842" y="134002"/>
                  <a:pt x="15932" y="134002"/>
                  <a:pt x="15932" y="133913"/>
                </a:cubicBezTo>
                <a:cubicBezTo>
                  <a:pt x="15932" y="133816"/>
                  <a:pt x="15932" y="133629"/>
                  <a:pt x="16118" y="133629"/>
                </a:cubicBezTo>
                <a:cubicBezTo>
                  <a:pt x="16305" y="133629"/>
                  <a:pt x="16491" y="133629"/>
                  <a:pt x="16588" y="133816"/>
                </a:cubicBezTo>
                <a:cubicBezTo>
                  <a:pt x="16588" y="133984"/>
                  <a:pt x="16619" y="134018"/>
                  <a:pt x="16684" y="134018"/>
                </a:cubicBezTo>
                <a:cubicBezTo>
                  <a:pt x="16728" y="134018"/>
                  <a:pt x="16788" y="134002"/>
                  <a:pt x="16864" y="134002"/>
                </a:cubicBezTo>
                <a:cubicBezTo>
                  <a:pt x="18079" y="134002"/>
                  <a:pt x="19384" y="134002"/>
                  <a:pt x="20591" y="134099"/>
                </a:cubicBezTo>
                <a:cubicBezTo>
                  <a:pt x="20874" y="134099"/>
                  <a:pt x="20964" y="134002"/>
                  <a:pt x="20964" y="133726"/>
                </a:cubicBezTo>
                <a:cubicBezTo>
                  <a:pt x="20964" y="133443"/>
                  <a:pt x="20874" y="133167"/>
                  <a:pt x="20778" y="132884"/>
                </a:cubicBezTo>
                <a:cubicBezTo>
                  <a:pt x="20688" y="132697"/>
                  <a:pt x="20688" y="132511"/>
                  <a:pt x="20874" y="132422"/>
                </a:cubicBezTo>
                <a:cubicBezTo>
                  <a:pt x="21061" y="132325"/>
                  <a:pt x="21150" y="132235"/>
                  <a:pt x="20964" y="131952"/>
                </a:cubicBezTo>
                <a:cubicBezTo>
                  <a:pt x="20688" y="131579"/>
                  <a:pt x="20778" y="131206"/>
                  <a:pt x="21061" y="130834"/>
                </a:cubicBezTo>
                <a:cubicBezTo>
                  <a:pt x="20874" y="130744"/>
                  <a:pt x="20688" y="130647"/>
                  <a:pt x="20778" y="130461"/>
                </a:cubicBezTo>
                <a:cubicBezTo>
                  <a:pt x="20778" y="130275"/>
                  <a:pt x="20778" y="130185"/>
                  <a:pt x="20964" y="130088"/>
                </a:cubicBezTo>
                <a:cubicBezTo>
                  <a:pt x="21061" y="130088"/>
                  <a:pt x="21150" y="130185"/>
                  <a:pt x="21247" y="130275"/>
                </a:cubicBezTo>
                <a:lnTo>
                  <a:pt x="21337" y="130371"/>
                </a:lnTo>
                <a:cubicBezTo>
                  <a:pt x="21496" y="130448"/>
                  <a:pt x="21590" y="130667"/>
                  <a:pt x="21788" y="130667"/>
                </a:cubicBezTo>
                <a:cubicBezTo>
                  <a:pt x="21821" y="130667"/>
                  <a:pt x="21856" y="130661"/>
                  <a:pt x="21896" y="130647"/>
                </a:cubicBezTo>
                <a:cubicBezTo>
                  <a:pt x="22179" y="130558"/>
                  <a:pt x="22082" y="130275"/>
                  <a:pt x="22082" y="130088"/>
                </a:cubicBezTo>
                <a:cubicBezTo>
                  <a:pt x="22082" y="129882"/>
                  <a:pt x="22186" y="129776"/>
                  <a:pt x="22317" y="129776"/>
                </a:cubicBezTo>
                <a:cubicBezTo>
                  <a:pt x="22361" y="129776"/>
                  <a:pt x="22408" y="129788"/>
                  <a:pt x="22455" y="129812"/>
                </a:cubicBezTo>
                <a:lnTo>
                  <a:pt x="22828" y="129812"/>
                </a:lnTo>
                <a:cubicBezTo>
                  <a:pt x="22867" y="129849"/>
                  <a:pt x="22906" y="129871"/>
                  <a:pt x="22937" y="129871"/>
                </a:cubicBezTo>
                <a:cubicBezTo>
                  <a:pt x="22983" y="129871"/>
                  <a:pt x="23014" y="129825"/>
                  <a:pt x="23014" y="129715"/>
                </a:cubicBezTo>
                <a:cubicBezTo>
                  <a:pt x="22925" y="129253"/>
                  <a:pt x="23111" y="128880"/>
                  <a:pt x="23484" y="128597"/>
                </a:cubicBezTo>
                <a:cubicBezTo>
                  <a:pt x="23670" y="128411"/>
                  <a:pt x="23670" y="128321"/>
                  <a:pt x="23484" y="128135"/>
                </a:cubicBezTo>
                <a:cubicBezTo>
                  <a:pt x="23387" y="128038"/>
                  <a:pt x="23297" y="127949"/>
                  <a:pt x="23200" y="127762"/>
                </a:cubicBezTo>
                <a:cubicBezTo>
                  <a:pt x="23111" y="127576"/>
                  <a:pt x="23111" y="127389"/>
                  <a:pt x="23297" y="127203"/>
                </a:cubicBezTo>
                <a:cubicBezTo>
                  <a:pt x="23484" y="127017"/>
                  <a:pt x="23573" y="126830"/>
                  <a:pt x="23670" y="126547"/>
                </a:cubicBezTo>
                <a:cubicBezTo>
                  <a:pt x="23670" y="126410"/>
                  <a:pt x="23718" y="126326"/>
                  <a:pt x="23818" y="126326"/>
                </a:cubicBezTo>
                <a:cubicBezTo>
                  <a:pt x="23854" y="126326"/>
                  <a:pt x="23896" y="126337"/>
                  <a:pt x="23946" y="126361"/>
                </a:cubicBezTo>
                <a:cubicBezTo>
                  <a:pt x="23999" y="126379"/>
                  <a:pt x="24043" y="126387"/>
                  <a:pt x="24077" y="126387"/>
                </a:cubicBezTo>
                <a:cubicBezTo>
                  <a:pt x="24226" y="126387"/>
                  <a:pt x="24211" y="126236"/>
                  <a:pt x="24132" y="126085"/>
                </a:cubicBezTo>
                <a:cubicBezTo>
                  <a:pt x="23856" y="125712"/>
                  <a:pt x="24043" y="125153"/>
                  <a:pt x="23760" y="124780"/>
                </a:cubicBezTo>
                <a:cubicBezTo>
                  <a:pt x="23573" y="124594"/>
                  <a:pt x="23670" y="124408"/>
                  <a:pt x="23670" y="124221"/>
                </a:cubicBezTo>
                <a:cubicBezTo>
                  <a:pt x="23760" y="124035"/>
                  <a:pt x="23670" y="123751"/>
                  <a:pt x="23484" y="123565"/>
                </a:cubicBezTo>
                <a:cubicBezTo>
                  <a:pt x="23419" y="123565"/>
                  <a:pt x="23358" y="123525"/>
                  <a:pt x="23295" y="123525"/>
                </a:cubicBezTo>
                <a:cubicBezTo>
                  <a:pt x="23264" y="123525"/>
                  <a:pt x="23233" y="123535"/>
                  <a:pt x="23200" y="123565"/>
                </a:cubicBezTo>
                <a:cubicBezTo>
                  <a:pt x="23111" y="123662"/>
                  <a:pt x="23297" y="123662"/>
                  <a:pt x="23297" y="123751"/>
                </a:cubicBezTo>
                <a:cubicBezTo>
                  <a:pt x="23226" y="123776"/>
                  <a:pt x="23167" y="123788"/>
                  <a:pt x="23118" y="123788"/>
                </a:cubicBezTo>
                <a:cubicBezTo>
                  <a:pt x="22975" y="123788"/>
                  <a:pt x="22925" y="123682"/>
                  <a:pt x="22925" y="123476"/>
                </a:cubicBezTo>
                <a:cubicBezTo>
                  <a:pt x="22925" y="123192"/>
                  <a:pt x="22828" y="122917"/>
                  <a:pt x="22738" y="122633"/>
                </a:cubicBezTo>
                <a:cubicBezTo>
                  <a:pt x="22552" y="122260"/>
                  <a:pt x="22552" y="121798"/>
                  <a:pt x="22552" y="121329"/>
                </a:cubicBezTo>
                <a:lnTo>
                  <a:pt x="22552" y="120956"/>
                </a:lnTo>
                <a:cubicBezTo>
                  <a:pt x="22552" y="120819"/>
                  <a:pt x="22500" y="120735"/>
                  <a:pt x="22363" y="120735"/>
                </a:cubicBezTo>
                <a:cubicBezTo>
                  <a:pt x="22313" y="120735"/>
                  <a:pt x="22253" y="120746"/>
                  <a:pt x="22179" y="120770"/>
                </a:cubicBezTo>
                <a:cubicBezTo>
                  <a:pt x="22033" y="120858"/>
                  <a:pt x="21896" y="120900"/>
                  <a:pt x="21774" y="120900"/>
                </a:cubicBezTo>
                <a:cubicBezTo>
                  <a:pt x="21505" y="120900"/>
                  <a:pt x="21309" y="120692"/>
                  <a:pt x="21247" y="120307"/>
                </a:cubicBezTo>
                <a:cubicBezTo>
                  <a:pt x="21150" y="118347"/>
                  <a:pt x="20778" y="116483"/>
                  <a:pt x="20405" y="114619"/>
                </a:cubicBezTo>
                <a:cubicBezTo>
                  <a:pt x="20315" y="114157"/>
                  <a:pt x="20218" y="113784"/>
                  <a:pt x="20032" y="113412"/>
                </a:cubicBezTo>
                <a:cubicBezTo>
                  <a:pt x="20032" y="113315"/>
                  <a:pt x="19943" y="113128"/>
                  <a:pt x="19943" y="113039"/>
                </a:cubicBezTo>
                <a:cubicBezTo>
                  <a:pt x="20218" y="112666"/>
                  <a:pt x="20032" y="112107"/>
                  <a:pt x="20032" y="111637"/>
                </a:cubicBezTo>
                <a:cubicBezTo>
                  <a:pt x="20032" y="111548"/>
                  <a:pt x="20032" y="111361"/>
                  <a:pt x="19846" y="111265"/>
                </a:cubicBezTo>
                <a:cubicBezTo>
                  <a:pt x="19570" y="111078"/>
                  <a:pt x="19570" y="110802"/>
                  <a:pt x="19570" y="110519"/>
                </a:cubicBezTo>
                <a:lnTo>
                  <a:pt x="19570" y="109870"/>
                </a:lnTo>
                <a:cubicBezTo>
                  <a:pt x="19570" y="109587"/>
                  <a:pt x="19659" y="109401"/>
                  <a:pt x="19473" y="109125"/>
                </a:cubicBezTo>
                <a:lnTo>
                  <a:pt x="19473" y="108939"/>
                </a:lnTo>
                <a:cubicBezTo>
                  <a:pt x="19473" y="108007"/>
                  <a:pt x="19287" y="106978"/>
                  <a:pt x="19384" y="106046"/>
                </a:cubicBezTo>
                <a:cubicBezTo>
                  <a:pt x="19570" y="105211"/>
                  <a:pt x="19384" y="104466"/>
                  <a:pt x="19287" y="103720"/>
                </a:cubicBezTo>
                <a:cubicBezTo>
                  <a:pt x="19100" y="102975"/>
                  <a:pt x="19197" y="102229"/>
                  <a:pt x="19100" y="101484"/>
                </a:cubicBezTo>
                <a:cubicBezTo>
                  <a:pt x="19100" y="101297"/>
                  <a:pt x="19100" y="101111"/>
                  <a:pt x="18914" y="101014"/>
                </a:cubicBezTo>
                <a:cubicBezTo>
                  <a:pt x="18727" y="101014"/>
                  <a:pt x="18727" y="100925"/>
                  <a:pt x="18824" y="100828"/>
                </a:cubicBezTo>
                <a:lnTo>
                  <a:pt x="18824" y="100552"/>
                </a:lnTo>
                <a:cubicBezTo>
                  <a:pt x="18824" y="100455"/>
                  <a:pt x="18824" y="100269"/>
                  <a:pt x="18727" y="100269"/>
                </a:cubicBezTo>
                <a:cubicBezTo>
                  <a:pt x="18541" y="100269"/>
                  <a:pt x="18541" y="100455"/>
                  <a:pt x="18541" y="100552"/>
                </a:cubicBezTo>
                <a:cubicBezTo>
                  <a:pt x="18541" y="100641"/>
                  <a:pt x="18452" y="100828"/>
                  <a:pt x="18355" y="100925"/>
                </a:cubicBezTo>
                <a:cubicBezTo>
                  <a:pt x="18355" y="100455"/>
                  <a:pt x="18168" y="99993"/>
                  <a:pt x="18265" y="99434"/>
                </a:cubicBezTo>
                <a:cubicBezTo>
                  <a:pt x="18355" y="99247"/>
                  <a:pt x="18355" y="98964"/>
                  <a:pt x="18265" y="98778"/>
                </a:cubicBezTo>
                <a:lnTo>
                  <a:pt x="18265" y="98502"/>
                </a:lnTo>
                <a:cubicBezTo>
                  <a:pt x="18541" y="97659"/>
                  <a:pt x="18168" y="96727"/>
                  <a:pt x="18355" y="95796"/>
                </a:cubicBezTo>
                <a:cubicBezTo>
                  <a:pt x="18355" y="95609"/>
                  <a:pt x="18452" y="95333"/>
                  <a:pt x="18541" y="95050"/>
                </a:cubicBezTo>
                <a:cubicBezTo>
                  <a:pt x="18727" y="94774"/>
                  <a:pt x="18541" y="94305"/>
                  <a:pt x="18824" y="94029"/>
                </a:cubicBezTo>
                <a:cubicBezTo>
                  <a:pt x="18824" y="94029"/>
                  <a:pt x="18727" y="93842"/>
                  <a:pt x="18727" y="93745"/>
                </a:cubicBezTo>
                <a:cubicBezTo>
                  <a:pt x="18541" y="93097"/>
                  <a:pt x="18355" y="92441"/>
                  <a:pt x="18355" y="91792"/>
                </a:cubicBezTo>
                <a:lnTo>
                  <a:pt x="18355" y="90860"/>
                </a:lnTo>
                <a:cubicBezTo>
                  <a:pt x="18283" y="90783"/>
                  <a:pt x="18269" y="90647"/>
                  <a:pt x="18169" y="90647"/>
                </a:cubicBezTo>
                <a:cubicBezTo>
                  <a:pt x="18145" y="90647"/>
                  <a:pt x="18116" y="90655"/>
                  <a:pt x="18079" y="90674"/>
                </a:cubicBezTo>
                <a:cubicBezTo>
                  <a:pt x="18047" y="90704"/>
                  <a:pt x="18015" y="90714"/>
                  <a:pt x="17988" y="90714"/>
                </a:cubicBezTo>
                <a:cubicBezTo>
                  <a:pt x="17932" y="90714"/>
                  <a:pt x="17893" y="90674"/>
                  <a:pt x="17893" y="90674"/>
                </a:cubicBezTo>
                <a:cubicBezTo>
                  <a:pt x="17893" y="90577"/>
                  <a:pt x="17893" y="90488"/>
                  <a:pt x="17706" y="90391"/>
                </a:cubicBezTo>
                <a:cubicBezTo>
                  <a:pt x="17706" y="90301"/>
                  <a:pt x="17609" y="90204"/>
                  <a:pt x="17609" y="90115"/>
                </a:cubicBezTo>
                <a:lnTo>
                  <a:pt x="17609" y="90018"/>
                </a:lnTo>
                <a:lnTo>
                  <a:pt x="17609" y="89929"/>
                </a:lnTo>
                <a:cubicBezTo>
                  <a:pt x="17520" y="89645"/>
                  <a:pt x="17609" y="89369"/>
                  <a:pt x="17796" y="89086"/>
                </a:cubicBezTo>
                <a:cubicBezTo>
                  <a:pt x="17982" y="88997"/>
                  <a:pt x="17982" y="88810"/>
                  <a:pt x="17796" y="88624"/>
                </a:cubicBezTo>
                <a:cubicBezTo>
                  <a:pt x="17609" y="88527"/>
                  <a:pt x="17609" y="88341"/>
                  <a:pt x="17609" y="88154"/>
                </a:cubicBezTo>
                <a:cubicBezTo>
                  <a:pt x="17706" y="87692"/>
                  <a:pt x="17609" y="87133"/>
                  <a:pt x="17796" y="86663"/>
                </a:cubicBezTo>
                <a:lnTo>
                  <a:pt x="17796" y="86574"/>
                </a:lnTo>
                <a:cubicBezTo>
                  <a:pt x="17796" y="86477"/>
                  <a:pt x="17893" y="86387"/>
                  <a:pt x="17893" y="86201"/>
                </a:cubicBezTo>
                <a:cubicBezTo>
                  <a:pt x="18079" y="85731"/>
                  <a:pt x="18079" y="85269"/>
                  <a:pt x="17982" y="84800"/>
                </a:cubicBezTo>
                <a:lnTo>
                  <a:pt x="17982" y="84613"/>
                </a:lnTo>
                <a:lnTo>
                  <a:pt x="17982" y="84524"/>
                </a:lnTo>
                <a:cubicBezTo>
                  <a:pt x="18079" y="84524"/>
                  <a:pt x="18079" y="84613"/>
                  <a:pt x="17982" y="84613"/>
                </a:cubicBezTo>
                <a:lnTo>
                  <a:pt x="18168" y="84613"/>
                </a:lnTo>
                <a:cubicBezTo>
                  <a:pt x="18168" y="84613"/>
                  <a:pt x="18084" y="84529"/>
                  <a:pt x="18161" y="84524"/>
                </a:cubicBezTo>
                <a:lnTo>
                  <a:pt x="18161" y="84524"/>
                </a:lnTo>
                <a:cubicBezTo>
                  <a:pt x="18186" y="84489"/>
                  <a:pt x="18224" y="84427"/>
                  <a:pt x="18168" y="84427"/>
                </a:cubicBezTo>
                <a:cubicBezTo>
                  <a:pt x="18168" y="84475"/>
                  <a:pt x="18122" y="84500"/>
                  <a:pt x="18075" y="84500"/>
                </a:cubicBezTo>
                <a:cubicBezTo>
                  <a:pt x="18029" y="84500"/>
                  <a:pt x="17982" y="84475"/>
                  <a:pt x="17982" y="84427"/>
                </a:cubicBezTo>
                <a:lnTo>
                  <a:pt x="18079" y="84427"/>
                </a:lnTo>
                <a:cubicBezTo>
                  <a:pt x="18079" y="84337"/>
                  <a:pt x="18168" y="84337"/>
                  <a:pt x="18168" y="84337"/>
                </a:cubicBezTo>
                <a:cubicBezTo>
                  <a:pt x="18265" y="84337"/>
                  <a:pt x="18265" y="84427"/>
                  <a:pt x="18079" y="84427"/>
                </a:cubicBezTo>
                <a:lnTo>
                  <a:pt x="18265" y="84427"/>
                </a:lnTo>
                <a:cubicBezTo>
                  <a:pt x="18265" y="84349"/>
                  <a:pt x="18192" y="84199"/>
                  <a:pt x="18115" y="84160"/>
                </a:cubicBezTo>
                <a:lnTo>
                  <a:pt x="18115" y="84160"/>
                </a:lnTo>
                <a:cubicBezTo>
                  <a:pt x="18104" y="84171"/>
                  <a:pt x="18079" y="84193"/>
                  <a:pt x="18079" y="84240"/>
                </a:cubicBezTo>
                <a:lnTo>
                  <a:pt x="17982" y="84240"/>
                </a:lnTo>
                <a:lnTo>
                  <a:pt x="17982" y="84151"/>
                </a:lnTo>
                <a:lnTo>
                  <a:pt x="17982" y="83965"/>
                </a:lnTo>
                <a:lnTo>
                  <a:pt x="18079" y="83965"/>
                </a:lnTo>
                <a:lnTo>
                  <a:pt x="18079" y="83868"/>
                </a:lnTo>
                <a:cubicBezTo>
                  <a:pt x="18162" y="83868"/>
                  <a:pt x="18091" y="83868"/>
                  <a:pt x="18080" y="83797"/>
                </a:cubicBezTo>
                <a:lnTo>
                  <a:pt x="18080" y="83797"/>
                </a:lnTo>
                <a:cubicBezTo>
                  <a:pt x="18051" y="83815"/>
                  <a:pt x="18017" y="83835"/>
                  <a:pt x="17982" y="83868"/>
                </a:cubicBezTo>
                <a:lnTo>
                  <a:pt x="17982" y="83778"/>
                </a:lnTo>
                <a:cubicBezTo>
                  <a:pt x="17893" y="83592"/>
                  <a:pt x="17982" y="83495"/>
                  <a:pt x="17982" y="83309"/>
                </a:cubicBezTo>
                <a:lnTo>
                  <a:pt x="17982" y="82936"/>
                </a:lnTo>
                <a:lnTo>
                  <a:pt x="18079" y="82936"/>
                </a:lnTo>
                <a:cubicBezTo>
                  <a:pt x="17982" y="82846"/>
                  <a:pt x="18168" y="82846"/>
                  <a:pt x="18168" y="82846"/>
                </a:cubicBezTo>
                <a:cubicBezTo>
                  <a:pt x="18109" y="82846"/>
                  <a:pt x="18129" y="82803"/>
                  <a:pt x="18122" y="82803"/>
                </a:cubicBezTo>
                <a:lnTo>
                  <a:pt x="18122" y="82803"/>
                </a:lnTo>
                <a:cubicBezTo>
                  <a:pt x="18119" y="82803"/>
                  <a:pt x="18109" y="82814"/>
                  <a:pt x="18079" y="82846"/>
                </a:cubicBezTo>
                <a:lnTo>
                  <a:pt x="17982" y="82846"/>
                </a:lnTo>
                <a:lnTo>
                  <a:pt x="17982" y="82660"/>
                </a:lnTo>
                <a:cubicBezTo>
                  <a:pt x="17982" y="82660"/>
                  <a:pt x="18079" y="82660"/>
                  <a:pt x="18079" y="82563"/>
                </a:cubicBezTo>
                <a:lnTo>
                  <a:pt x="17982" y="82563"/>
                </a:lnTo>
                <a:lnTo>
                  <a:pt x="17982" y="82474"/>
                </a:lnTo>
                <a:cubicBezTo>
                  <a:pt x="18079" y="82474"/>
                  <a:pt x="18265" y="82563"/>
                  <a:pt x="18168" y="82660"/>
                </a:cubicBezTo>
                <a:cubicBezTo>
                  <a:pt x="18265" y="82660"/>
                  <a:pt x="18265" y="82660"/>
                  <a:pt x="18355" y="82749"/>
                </a:cubicBezTo>
                <a:cubicBezTo>
                  <a:pt x="18265" y="82749"/>
                  <a:pt x="18265" y="82749"/>
                  <a:pt x="18168" y="82846"/>
                </a:cubicBezTo>
                <a:cubicBezTo>
                  <a:pt x="18230" y="82814"/>
                  <a:pt x="18272" y="82803"/>
                  <a:pt x="18296" y="82803"/>
                </a:cubicBezTo>
                <a:lnTo>
                  <a:pt x="18296" y="82803"/>
                </a:lnTo>
                <a:cubicBezTo>
                  <a:pt x="18345" y="82803"/>
                  <a:pt x="18325" y="82846"/>
                  <a:pt x="18265" y="82846"/>
                </a:cubicBezTo>
                <a:cubicBezTo>
                  <a:pt x="18452" y="82846"/>
                  <a:pt x="18355" y="82936"/>
                  <a:pt x="18452" y="82936"/>
                </a:cubicBezTo>
                <a:cubicBezTo>
                  <a:pt x="18452" y="82749"/>
                  <a:pt x="18355" y="82749"/>
                  <a:pt x="18452" y="82749"/>
                </a:cubicBezTo>
                <a:cubicBezTo>
                  <a:pt x="18541" y="82846"/>
                  <a:pt x="18452" y="82936"/>
                  <a:pt x="18727" y="82936"/>
                </a:cubicBezTo>
                <a:lnTo>
                  <a:pt x="18727" y="83122"/>
                </a:lnTo>
                <a:cubicBezTo>
                  <a:pt x="18824" y="83122"/>
                  <a:pt x="18727" y="83219"/>
                  <a:pt x="18824" y="83309"/>
                </a:cubicBezTo>
                <a:cubicBezTo>
                  <a:pt x="18914" y="83309"/>
                  <a:pt x="18914" y="83219"/>
                  <a:pt x="19011" y="83219"/>
                </a:cubicBezTo>
                <a:cubicBezTo>
                  <a:pt x="19011" y="83219"/>
                  <a:pt x="18914" y="83122"/>
                  <a:pt x="19011" y="83122"/>
                </a:cubicBezTo>
                <a:cubicBezTo>
                  <a:pt x="18914" y="83122"/>
                  <a:pt x="19011" y="83033"/>
                  <a:pt x="18914" y="83033"/>
                </a:cubicBezTo>
                <a:lnTo>
                  <a:pt x="19100" y="83033"/>
                </a:lnTo>
                <a:cubicBezTo>
                  <a:pt x="19100" y="83033"/>
                  <a:pt x="19011" y="83033"/>
                  <a:pt x="19011" y="83122"/>
                </a:cubicBezTo>
                <a:cubicBezTo>
                  <a:pt x="19100" y="83219"/>
                  <a:pt x="19011" y="83309"/>
                  <a:pt x="19100" y="83406"/>
                </a:cubicBezTo>
                <a:cubicBezTo>
                  <a:pt x="19100" y="83373"/>
                  <a:pt x="19111" y="83362"/>
                  <a:pt x="19129" y="83362"/>
                </a:cubicBezTo>
                <a:cubicBezTo>
                  <a:pt x="19164" y="83362"/>
                  <a:pt x="19227" y="83406"/>
                  <a:pt x="19287" y="83406"/>
                </a:cubicBezTo>
                <a:lnTo>
                  <a:pt x="19384" y="83406"/>
                </a:lnTo>
                <a:lnTo>
                  <a:pt x="19384" y="83309"/>
                </a:lnTo>
                <a:cubicBezTo>
                  <a:pt x="19413" y="83341"/>
                  <a:pt x="19433" y="83352"/>
                  <a:pt x="19450" y="83352"/>
                </a:cubicBezTo>
                <a:cubicBezTo>
                  <a:pt x="19484" y="83352"/>
                  <a:pt x="19505" y="83309"/>
                  <a:pt x="19570" y="83309"/>
                </a:cubicBezTo>
                <a:cubicBezTo>
                  <a:pt x="19659" y="83309"/>
                  <a:pt x="19570" y="83406"/>
                  <a:pt x="19659" y="83406"/>
                </a:cubicBezTo>
                <a:cubicBezTo>
                  <a:pt x="19756" y="83309"/>
                  <a:pt x="19756" y="83219"/>
                  <a:pt x="19659" y="83219"/>
                </a:cubicBezTo>
                <a:cubicBezTo>
                  <a:pt x="19659" y="83264"/>
                  <a:pt x="19613" y="83286"/>
                  <a:pt x="19555" y="83286"/>
                </a:cubicBezTo>
                <a:cubicBezTo>
                  <a:pt x="19497" y="83286"/>
                  <a:pt x="19428" y="83264"/>
                  <a:pt x="19384" y="83219"/>
                </a:cubicBezTo>
                <a:cubicBezTo>
                  <a:pt x="19570" y="83122"/>
                  <a:pt x="19384" y="83033"/>
                  <a:pt x="19570" y="82936"/>
                </a:cubicBezTo>
                <a:lnTo>
                  <a:pt x="19473" y="82936"/>
                </a:lnTo>
                <a:cubicBezTo>
                  <a:pt x="19473" y="82873"/>
                  <a:pt x="19521" y="82806"/>
                  <a:pt x="19581" y="82806"/>
                </a:cubicBezTo>
                <a:cubicBezTo>
                  <a:pt x="19606" y="82806"/>
                  <a:pt x="19633" y="82818"/>
                  <a:pt x="19659" y="82846"/>
                </a:cubicBezTo>
                <a:cubicBezTo>
                  <a:pt x="19659" y="82749"/>
                  <a:pt x="19756" y="82749"/>
                  <a:pt x="19756" y="82749"/>
                </a:cubicBezTo>
                <a:cubicBezTo>
                  <a:pt x="19846" y="82749"/>
                  <a:pt x="19846" y="82936"/>
                  <a:pt x="19756" y="82936"/>
                </a:cubicBezTo>
                <a:cubicBezTo>
                  <a:pt x="19756" y="82936"/>
                  <a:pt x="19846" y="82936"/>
                  <a:pt x="19756" y="83033"/>
                </a:cubicBezTo>
                <a:lnTo>
                  <a:pt x="19943" y="83033"/>
                </a:lnTo>
                <a:cubicBezTo>
                  <a:pt x="19943" y="83122"/>
                  <a:pt x="20032" y="83122"/>
                  <a:pt x="19943" y="83219"/>
                </a:cubicBezTo>
                <a:lnTo>
                  <a:pt x="20218" y="83219"/>
                </a:lnTo>
                <a:cubicBezTo>
                  <a:pt x="20218" y="83122"/>
                  <a:pt x="20129" y="83122"/>
                  <a:pt x="20218" y="83122"/>
                </a:cubicBezTo>
                <a:cubicBezTo>
                  <a:pt x="20218" y="83171"/>
                  <a:pt x="20265" y="83195"/>
                  <a:pt x="20324" y="83195"/>
                </a:cubicBezTo>
                <a:cubicBezTo>
                  <a:pt x="20382" y="83195"/>
                  <a:pt x="20453" y="83171"/>
                  <a:pt x="20502" y="83122"/>
                </a:cubicBezTo>
                <a:lnTo>
                  <a:pt x="20502" y="83219"/>
                </a:lnTo>
                <a:lnTo>
                  <a:pt x="20688" y="83219"/>
                </a:lnTo>
                <a:cubicBezTo>
                  <a:pt x="20688" y="83219"/>
                  <a:pt x="20688" y="83122"/>
                  <a:pt x="20778" y="83122"/>
                </a:cubicBezTo>
                <a:cubicBezTo>
                  <a:pt x="20778" y="83033"/>
                  <a:pt x="20874" y="83033"/>
                  <a:pt x="20874" y="83033"/>
                </a:cubicBezTo>
                <a:cubicBezTo>
                  <a:pt x="20874" y="83091"/>
                  <a:pt x="20953" y="83111"/>
                  <a:pt x="21033" y="83118"/>
                </a:cubicBezTo>
                <a:lnTo>
                  <a:pt x="21033" y="83118"/>
                </a:lnTo>
                <a:cubicBezTo>
                  <a:pt x="20987" y="83101"/>
                  <a:pt x="21061" y="83033"/>
                  <a:pt x="21061" y="83033"/>
                </a:cubicBezTo>
                <a:lnTo>
                  <a:pt x="21150" y="83033"/>
                </a:lnTo>
                <a:lnTo>
                  <a:pt x="21150" y="83122"/>
                </a:lnTo>
                <a:lnTo>
                  <a:pt x="21247" y="83122"/>
                </a:lnTo>
                <a:cubicBezTo>
                  <a:pt x="21150" y="83033"/>
                  <a:pt x="21337" y="83033"/>
                  <a:pt x="21247" y="83033"/>
                </a:cubicBezTo>
                <a:cubicBezTo>
                  <a:pt x="21277" y="83000"/>
                  <a:pt x="21297" y="82990"/>
                  <a:pt x="21314" y="82990"/>
                </a:cubicBezTo>
                <a:cubicBezTo>
                  <a:pt x="21347" y="82990"/>
                  <a:pt x="21369" y="83033"/>
                  <a:pt x="21434" y="83033"/>
                </a:cubicBezTo>
                <a:lnTo>
                  <a:pt x="21523" y="83033"/>
                </a:lnTo>
                <a:cubicBezTo>
                  <a:pt x="21523" y="83033"/>
                  <a:pt x="21434" y="82936"/>
                  <a:pt x="21337" y="82936"/>
                </a:cubicBezTo>
                <a:cubicBezTo>
                  <a:pt x="21337" y="82889"/>
                  <a:pt x="21364" y="82840"/>
                  <a:pt x="21402" y="82818"/>
                </a:cubicBezTo>
                <a:lnTo>
                  <a:pt x="21402" y="82818"/>
                </a:lnTo>
                <a:cubicBezTo>
                  <a:pt x="21427" y="82830"/>
                  <a:pt x="21454" y="82839"/>
                  <a:pt x="21484" y="82844"/>
                </a:cubicBezTo>
                <a:lnTo>
                  <a:pt x="21484" y="82844"/>
                </a:lnTo>
                <a:cubicBezTo>
                  <a:pt x="21469" y="82845"/>
                  <a:pt x="21452" y="82846"/>
                  <a:pt x="21434" y="82846"/>
                </a:cubicBezTo>
                <a:lnTo>
                  <a:pt x="21523" y="82846"/>
                </a:lnTo>
                <a:cubicBezTo>
                  <a:pt x="21520" y="82844"/>
                  <a:pt x="21518" y="82841"/>
                  <a:pt x="21515" y="82838"/>
                </a:cubicBezTo>
                <a:lnTo>
                  <a:pt x="21515" y="82838"/>
                </a:lnTo>
                <a:cubicBezTo>
                  <a:pt x="21515" y="82838"/>
                  <a:pt x="21515" y="82838"/>
                  <a:pt x="21515" y="82838"/>
                </a:cubicBezTo>
                <a:lnTo>
                  <a:pt x="21515" y="82838"/>
                </a:lnTo>
                <a:lnTo>
                  <a:pt x="21513" y="82836"/>
                </a:lnTo>
                <a:lnTo>
                  <a:pt x="21513" y="82836"/>
                </a:lnTo>
                <a:cubicBezTo>
                  <a:pt x="21514" y="82837"/>
                  <a:pt x="21514" y="82838"/>
                  <a:pt x="21515" y="82838"/>
                </a:cubicBezTo>
                <a:lnTo>
                  <a:pt x="21515" y="82838"/>
                </a:lnTo>
                <a:cubicBezTo>
                  <a:pt x="21617" y="82815"/>
                  <a:pt x="21603" y="82749"/>
                  <a:pt x="21523" y="82749"/>
                </a:cubicBezTo>
                <a:cubicBezTo>
                  <a:pt x="21600" y="82749"/>
                  <a:pt x="21616" y="82632"/>
                  <a:pt x="21664" y="82632"/>
                </a:cubicBezTo>
                <a:cubicBezTo>
                  <a:pt x="21676" y="82632"/>
                  <a:pt x="21691" y="82640"/>
                  <a:pt x="21709" y="82660"/>
                </a:cubicBezTo>
                <a:cubicBezTo>
                  <a:pt x="21709" y="82612"/>
                  <a:pt x="21663" y="82612"/>
                  <a:pt x="21616" y="82612"/>
                </a:cubicBezTo>
                <a:cubicBezTo>
                  <a:pt x="21570" y="82612"/>
                  <a:pt x="21523" y="82612"/>
                  <a:pt x="21523" y="82563"/>
                </a:cubicBezTo>
                <a:cubicBezTo>
                  <a:pt x="21709" y="82474"/>
                  <a:pt x="21620" y="82190"/>
                  <a:pt x="21434" y="82101"/>
                </a:cubicBezTo>
                <a:cubicBezTo>
                  <a:pt x="21434" y="81915"/>
                  <a:pt x="21709" y="81728"/>
                  <a:pt x="21337" y="81631"/>
                </a:cubicBezTo>
                <a:cubicBezTo>
                  <a:pt x="21369" y="81601"/>
                  <a:pt x="21391" y="81591"/>
                  <a:pt x="21408" y="81591"/>
                </a:cubicBezTo>
                <a:cubicBezTo>
                  <a:pt x="21444" y="81591"/>
                  <a:pt x="21463" y="81631"/>
                  <a:pt x="21523" y="81631"/>
                </a:cubicBezTo>
                <a:cubicBezTo>
                  <a:pt x="21434" y="81631"/>
                  <a:pt x="21434" y="81542"/>
                  <a:pt x="21523" y="81542"/>
                </a:cubicBezTo>
                <a:lnTo>
                  <a:pt x="21523" y="81631"/>
                </a:lnTo>
                <a:lnTo>
                  <a:pt x="21620" y="81631"/>
                </a:lnTo>
                <a:lnTo>
                  <a:pt x="21620" y="80886"/>
                </a:lnTo>
                <a:cubicBezTo>
                  <a:pt x="21620" y="80886"/>
                  <a:pt x="21523" y="80796"/>
                  <a:pt x="21620" y="80796"/>
                </a:cubicBezTo>
                <a:lnTo>
                  <a:pt x="21523" y="80796"/>
                </a:lnTo>
                <a:cubicBezTo>
                  <a:pt x="21523" y="80796"/>
                  <a:pt x="21434" y="80796"/>
                  <a:pt x="21434" y="80699"/>
                </a:cubicBezTo>
                <a:cubicBezTo>
                  <a:pt x="21620" y="80699"/>
                  <a:pt x="21523" y="80610"/>
                  <a:pt x="21434" y="80513"/>
                </a:cubicBezTo>
                <a:cubicBezTo>
                  <a:pt x="21523" y="80237"/>
                  <a:pt x="21247" y="80140"/>
                  <a:pt x="21434" y="79954"/>
                </a:cubicBezTo>
                <a:cubicBezTo>
                  <a:pt x="21337" y="79864"/>
                  <a:pt x="21523" y="79492"/>
                  <a:pt x="21247" y="79395"/>
                </a:cubicBezTo>
                <a:cubicBezTo>
                  <a:pt x="21247" y="79395"/>
                  <a:pt x="21247" y="79305"/>
                  <a:pt x="21337" y="79305"/>
                </a:cubicBezTo>
                <a:cubicBezTo>
                  <a:pt x="21337" y="79305"/>
                  <a:pt x="21150" y="79305"/>
                  <a:pt x="21150" y="79208"/>
                </a:cubicBezTo>
                <a:lnTo>
                  <a:pt x="21247" y="79208"/>
                </a:lnTo>
                <a:cubicBezTo>
                  <a:pt x="21150" y="79119"/>
                  <a:pt x="21247" y="79119"/>
                  <a:pt x="21150" y="79119"/>
                </a:cubicBezTo>
                <a:lnTo>
                  <a:pt x="21247" y="79022"/>
                </a:lnTo>
                <a:cubicBezTo>
                  <a:pt x="21150" y="79022"/>
                  <a:pt x="21247" y="78933"/>
                  <a:pt x="21337" y="78836"/>
                </a:cubicBezTo>
                <a:lnTo>
                  <a:pt x="21337" y="78746"/>
                </a:lnTo>
                <a:lnTo>
                  <a:pt x="21247" y="78746"/>
                </a:lnTo>
                <a:cubicBezTo>
                  <a:pt x="21194" y="78644"/>
                  <a:pt x="21170" y="78513"/>
                  <a:pt x="21129" y="78385"/>
                </a:cubicBezTo>
                <a:lnTo>
                  <a:pt x="21129" y="78385"/>
                </a:lnTo>
                <a:cubicBezTo>
                  <a:pt x="20972" y="78471"/>
                  <a:pt x="21065" y="78560"/>
                  <a:pt x="21150" y="78560"/>
                </a:cubicBezTo>
                <a:lnTo>
                  <a:pt x="21150" y="78746"/>
                </a:lnTo>
                <a:lnTo>
                  <a:pt x="21061" y="78746"/>
                </a:lnTo>
                <a:cubicBezTo>
                  <a:pt x="20874" y="78649"/>
                  <a:pt x="20964" y="78560"/>
                  <a:pt x="20874" y="78373"/>
                </a:cubicBezTo>
                <a:cubicBezTo>
                  <a:pt x="20778" y="78560"/>
                  <a:pt x="20874" y="78649"/>
                  <a:pt x="20874" y="78836"/>
                </a:cubicBezTo>
                <a:cubicBezTo>
                  <a:pt x="20778" y="78836"/>
                  <a:pt x="20778" y="78836"/>
                  <a:pt x="20778" y="78933"/>
                </a:cubicBezTo>
                <a:cubicBezTo>
                  <a:pt x="20964" y="78933"/>
                  <a:pt x="20874" y="79305"/>
                  <a:pt x="20778" y="79395"/>
                </a:cubicBezTo>
                <a:cubicBezTo>
                  <a:pt x="20874" y="79492"/>
                  <a:pt x="21061" y="79581"/>
                  <a:pt x="20874" y="79678"/>
                </a:cubicBezTo>
                <a:cubicBezTo>
                  <a:pt x="20964" y="79678"/>
                  <a:pt x="21061" y="79864"/>
                  <a:pt x="20964" y="79954"/>
                </a:cubicBezTo>
                <a:cubicBezTo>
                  <a:pt x="20875" y="79954"/>
                  <a:pt x="20874" y="79864"/>
                  <a:pt x="20874" y="79864"/>
                </a:cubicBezTo>
                <a:lnTo>
                  <a:pt x="20874" y="79864"/>
                </a:lnTo>
                <a:cubicBezTo>
                  <a:pt x="20778" y="79954"/>
                  <a:pt x="20964" y="80051"/>
                  <a:pt x="20778" y="80051"/>
                </a:cubicBezTo>
                <a:cubicBezTo>
                  <a:pt x="21061" y="80140"/>
                  <a:pt x="20778" y="80327"/>
                  <a:pt x="21061" y="80424"/>
                </a:cubicBezTo>
                <a:cubicBezTo>
                  <a:pt x="21061" y="80513"/>
                  <a:pt x="20964" y="80513"/>
                  <a:pt x="20874" y="80513"/>
                </a:cubicBezTo>
                <a:lnTo>
                  <a:pt x="21061" y="80699"/>
                </a:lnTo>
                <a:cubicBezTo>
                  <a:pt x="20808" y="80765"/>
                  <a:pt x="20940" y="80959"/>
                  <a:pt x="20964" y="81104"/>
                </a:cubicBezTo>
                <a:lnTo>
                  <a:pt x="20964" y="81104"/>
                </a:lnTo>
                <a:cubicBezTo>
                  <a:pt x="20964" y="81093"/>
                  <a:pt x="20964" y="81083"/>
                  <a:pt x="20964" y="81072"/>
                </a:cubicBezTo>
                <a:cubicBezTo>
                  <a:pt x="21150" y="81072"/>
                  <a:pt x="21061" y="81169"/>
                  <a:pt x="21061" y="81258"/>
                </a:cubicBezTo>
                <a:cubicBezTo>
                  <a:pt x="20994" y="81258"/>
                  <a:pt x="20973" y="81216"/>
                  <a:pt x="20967" y="81158"/>
                </a:cubicBezTo>
                <a:lnTo>
                  <a:pt x="20967" y="81158"/>
                </a:lnTo>
                <a:cubicBezTo>
                  <a:pt x="20963" y="81202"/>
                  <a:pt x="20938" y="81238"/>
                  <a:pt x="20874" y="81258"/>
                </a:cubicBezTo>
                <a:cubicBezTo>
                  <a:pt x="20781" y="80992"/>
                  <a:pt x="20694" y="80634"/>
                  <a:pt x="20519" y="80354"/>
                </a:cubicBezTo>
                <a:lnTo>
                  <a:pt x="20519" y="80354"/>
                </a:lnTo>
                <a:cubicBezTo>
                  <a:pt x="20561" y="80455"/>
                  <a:pt x="20421" y="80610"/>
                  <a:pt x="20591" y="80610"/>
                </a:cubicBezTo>
                <a:cubicBezTo>
                  <a:pt x="20405" y="80610"/>
                  <a:pt x="20502" y="80796"/>
                  <a:pt x="20405" y="80796"/>
                </a:cubicBezTo>
                <a:cubicBezTo>
                  <a:pt x="20405" y="80610"/>
                  <a:pt x="20218" y="80424"/>
                  <a:pt x="20502" y="80327"/>
                </a:cubicBezTo>
                <a:lnTo>
                  <a:pt x="20502" y="80327"/>
                </a:lnTo>
                <a:cubicBezTo>
                  <a:pt x="20502" y="80327"/>
                  <a:pt x="20502" y="80327"/>
                  <a:pt x="20502" y="80327"/>
                </a:cubicBezTo>
                <a:cubicBezTo>
                  <a:pt x="20315" y="80327"/>
                  <a:pt x="20405" y="80424"/>
                  <a:pt x="20315" y="80424"/>
                </a:cubicBezTo>
                <a:cubicBezTo>
                  <a:pt x="20218" y="80237"/>
                  <a:pt x="20502" y="80140"/>
                  <a:pt x="20218" y="80051"/>
                </a:cubicBezTo>
                <a:lnTo>
                  <a:pt x="20405" y="80051"/>
                </a:lnTo>
                <a:cubicBezTo>
                  <a:pt x="20315" y="79864"/>
                  <a:pt x="20315" y="79678"/>
                  <a:pt x="20405" y="79581"/>
                </a:cubicBezTo>
                <a:cubicBezTo>
                  <a:pt x="20405" y="79581"/>
                  <a:pt x="20502" y="79492"/>
                  <a:pt x="20502" y="79395"/>
                </a:cubicBezTo>
                <a:lnTo>
                  <a:pt x="20405" y="79305"/>
                </a:lnTo>
                <a:cubicBezTo>
                  <a:pt x="20405" y="79237"/>
                  <a:pt x="20454" y="79172"/>
                  <a:pt x="20482" y="79172"/>
                </a:cubicBezTo>
                <a:cubicBezTo>
                  <a:pt x="20494" y="79172"/>
                  <a:pt x="20502" y="79182"/>
                  <a:pt x="20502" y="79208"/>
                </a:cubicBezTo>
                <a:cubicBezTo>
                  <a:pt x="20502" y="79119"/>
                  <a:pt x="20502" y="79022"/>
                  <a:pt x="20405" y="78933"/>
                </a:cubicBezTo>
                <a:cubicBezTo>
                  <a:pt x="20591" y="78933"/>
                  <a:pt x="20405" y="78746"/>
                  <a:pt x="20502" y="78746"/>
                </a:cubicBezTo>
                <a:cubicBezTo>
                  <a:pt x="20502" y="78746"/>
                  <a:pt x="20405" y="78746"/>
                  <a:pt x="20405" y="78649"/>
                </a:cubicBezTo>
                <a:cubicBezTo>
                  <a:pt x="20502" y="78560"/>
                  <a:pt x="20591" y="78560"/>
                  <a:pt x="20591" y="78463"/>
                </a:cubicBezTo>
                <a:cubicBezTo>
                  <a:pt x="20502" y="78373"/>
                  <a:pt x="20315" y="78277"/>
                  <a:pt x="20405" y="78001"/>
                </a:cubicBezTo>
                <a:lnTo>
                  <a:pt x="20315" y="78001"/>
                </a:lnTo>
                <a:cubicBezTo>
                  <a:pt x="20315" y="77904"/>
                  <a:pt x="20129" y="77717"/>
                  <a:pt x="20315" y="77628"/>
                </a:cubicBezTo>
                <a:cubicBezTo>
                  <a:pt x="20129" y="77628"/>
                  <a:pt x="20315" y="77531"/>
                  <a:pt x="20315" y="77442"/>
                </a:cubicBezTo>
                <a:cubicBezTo>
                  <a:pt x="20315" y="77345"/>
                  <a:pt x="20129" y="77255"/>
                  <a:pt x="20218" y="77158"/>
                </a:cubicBezTo>
                <a:lnTo>
                  <a:pt x="20218" y="77158"/>
                </a:lnTo>
                <a:cubicBezTo>
                  <a:pt x="20218" y="77255"/>
                  <a:pt x="20315" y="77345"/>
                  <a:pt x="20315" y="77442"/>
                </a:cubicBezTo>
                <a:cubicBezTo>
                  <a:pt x="20591" y="77442"/>
                  <a:pt x="20688" y="77531"/>
                  <a:pt x="20778" y="77628"/>
                </a:cubicBezTo>
                <a:cubicBezTo>
                  <a:pt x="20591" y="77628"/>
                  <a:pt x="20688" y="77814"/>
                  <a:pt x="20591" y="77814"/>
                </a:cubicBezTo>
                <a:cubicBezTo>
                  <a:pt x="20688" y="77814"/>
                  <a:pt x="20688" y="77904"/>
                  <a:pt x="20688" y="77904"/>
                </a:cubicBezTo>
                <a:cubicBezTo>
                  <a:pt x="20688" y="77904"/>
                  <a:pt x="20591" y="77904"/>
                  <a:pt x="20591" y="78001"/>
                </a:cubicBezTo>
                <a:cubicBezTo>
                  <a:pt x="20778" y="78001"/>
                  <a:pt x="20688" y="78090"/>
                  <a:pt x="20778" y="78277"/>
                </a:cubicBezTo>
                <a:cubicBezTo>
                  <a:pt x="20874" y="78187"/>
                  <a:pt x="20874" y="78187"/>
                  <a:pt x="20964" y="78187"/>
                </a:cubicBezTo>
                <a:cubicBezTo>
                  <a:pt x="20964" y="78272"/>
                  <a:pt x="20964" y="78364"/>
                  <a:pt x="21125" y="78373"/>
                </a:cubicBezTo>
                <a:lnTo>
                  <a:pt x="21125" y="78373"/>
                </a:lnTo>
                <a:cubicBezTo>
                  <a:pt x="21091" y="78271"/>
                  <a:pt x="21045" y="78171"/>
                  <a:pt x="20964" y="78090"/>
                </a:cubicBezTo>
                <a:cubicBezTo>
                  <a:pt x="21061" y="78001"/>
                  <a:pt x="21061" y="77904"/>
                  <a:pt x="21061" y="77814"/>
                </a:cubicBezTo>
                <a:cubicBezTo>
                  <a:pt x="21061" y="77814"/>
                  <a:pt x="21150" y="77814"/>
                  <a:pt x="21150" y="77717"/>
                </a:cubicBezTo>
                <a:lnTo>
                  <a:pt x="21061" y="77717"/>
                </a:lnTo>
                <a:lnTo>
                  <a:pt x="21061" y="77628"/>
                </a:lnTo>
                <a:lnTo>
                  <a:pt x="21150" y="77628"/>
                </a:lnTo>
                <a:lnTo>
                  <a:pt x="21061" y="77531"/>
                </a:lnTo>
                <a:cubicBezTo>
                  <a:pt x="21150" y="77345"/>
                  <a:pt x="21337" y="77069"/>
                  <a:pt x="21247" y="76882"/>
                </a:cubicBezTo>
                <a:cubicBezTo>
                  <a:pt x="21150" y="76696"/>
                  <a:pt x="20964" y="76599"/>
                  <a:pt x="20688" y="76599"/>
                </a:cubicBezTo>
                <a:lnTo>
                  <a:pt x="20502" y="76599"/>
                </a:lnTo>
                <a:cubicBezTo>
                  <a:pt x="20405" y="76696"/>
                  <a:pt x="20315" y="76882"/>
                  <a:pt x="20218" y="77069"/>
                </a:cubicBezTo>
                <a:lnTo>
                  <a:pt x="20218" y="77158"/>
                </a:lnTo>
                <a:cubicBezTo>
                  <a:pt x="20218" y="77158"/>
                  <a:pt x="20129" y="77158"/>
                  <a:pt x="20129" y="77069"/>
                </a:cubicBezTo>
                <a:lnTo>
                  <a:pt x="20218" y="77069"/>
                </a:lnTo>
                <a:cubicBezTo>
                  <a:pt x="20032" y="76972"/>
                  <a:pt x="20218" y="76786"/>
                  <a:pt x="20129" y="76696"/>
                </a:cubicBezTo>
                <a:cubicBezTo>
                  <a:pt x="20315" y="76599"/>
                  <a:pt x="19943" y="76413"/>
                  <a:pt x="20032" y="76226"/>
                </a:cubicBezTo>
                <a:lnTo>
                  <a:pt x="20129" y="76226"/>
                </a:lnTo>
                <a:cubicBezTo>
                  <a:pt x="20129" y="76226"/>
                  <a:pt x="20032" y="76226"/>
                  <a:pt x="20032" y="76137"/>
                </a:cubicBezTo>
                <a:cubicBezTo>
                  <a:pt x="19943" y="76137"/>
                  <a:pt x="20032" y="76040"/>
                  <a:pt x="20032" y="76040"/>
                </a:cubicBezTo>
                <a:lnTo>
                  <a:pt x="19943" y="76040"/>
                </a:lnTo>
                <a:lnTo>
                  <a:pt x="19943" y="75951"/>
                </a:lnTo>
                <a:cubicBezTo>
                  <a:pt x="20032" y="75854"/>
                  <a:pt x="20032" y="75764"/>
                  <a:pt x="19943" y="75764"/>
                </a:cubicBezTo>
                <a:lnTo>
                  <a:pt x="19943" y="75481"/>
                </a:lnTo>
                <a:lnTo>
                  <a:pt x="19943" y="75295"/>
                </a:lnTo>
                <a:cubicBezTo>
                  <a:pt x="20032" y="75295"/>
                  <a:pt x="20032" y="75295"/>
                  <a:pt x="20032" y="75205"/>
                </a:cubicBezTo>
                <a:lnTo>
                  <a:pt x="19943" y="75205"/>
                </a:lnTo>
                <a:lnTo>
                  <a:pt x="19943" y="74922"/>
                </a:lnTo>
                <a:cubicBezTo>
                  <a:pt x="19943" y="74832"/>
                  <a:pt x="20032" y="74832"/>
                  <a:pt x="20032" y="74735"/>
                </a:cubicBezTo>
                <a:lnTo>
                  <a:pt x="20032" y="74549"/>
                </a:lnTo>
                <a:cubicBezTo>
                  <a:pt x="20129" y="74549"/>
                  <a:pt x="20218" y="74549"/>
                  <a:pt x="20218" y="74363"/>
                </a:cubicBezTo>
                <a:cubicBezTo>
                  <a:pt x="20129" y="74363"/>
                  <a:pt x="20032" y="74460"/>
                  <a:pt x="20032" y="74460"/>
                </a:cubicBezTo>
                <a:lnTo>
                  <a:pt x="20032" y="74273"/>
                </a:lnTo>
                <a:cubicBezTo>
                  <a:pt x="19943" y="74273"/>
                  <a:pt x="19943" y="74176"/>
                  <a:pt x="19943" y="74176"/>
                </a:cubicBezTo>
                <a:lnTo>
                  <a:pt x="20025" y="74094"/>
                </a:lnTo>
                <a:lnTo>
                  <a:pt x="20025" y="74094"/>
                </a:lnTo>
                <a:cubicBezTo>
                  <a:pt x="20004" y="74087"/>
                  <a:pt x="19982" y="74087"/>
                  <a:pt x="19943" y="74087"/>
                </a:cubicBezTo>
                <a:lnTo>
                  <a:pt x="19943" y="73990"/>
                </a:lnTo>
                <a:cubicBezTo>
                  <a:pt x="20032" y="73990"/>
                  <a:pt x="20032" y="73990"/>
                  <a:pt x="20032" y="73901"/>
                </a:cubicBezTo>
                <a:lnTo>
                  <a:pt x="20129" y="73901"/>
                </a:lnTo>
                <a:cubicBezTo>
                  <a:pt x="20129" y="73804"/>
                  <a:pt x="20032" y="73804"/>
                  <a:pt x="19943" y="73804"/>
                </a:cubicBezTo>
                <a:lnTo>
                  <a:pt x="19943" y="73714"/>
                </a:lnTo>
                <a:cubicBezTo>
                  <a:pt x="19943" y="73617"/>
                  <a:pt x="20032" y="73617"/>
                  <a:pt x="20032" y="73617"/>
                </a:cubicBezTo>
                <a:cubicBezTo>
                  <a:pt x="19943" y="73617"/>
                  <a:pt x="19846" y="73617"/>
                  <a:pt x="19846" y="73528"/>
                </a:cubicBezTo>
                <a:lnTo>
                  <a:pt x="19943" y="73528"/>
                </a:lnTo>
                <a:cubicBezTo>
                  <a:pt x="19756" y="73244"/>
                  <a:pt x="20032" y="73244"/>
                  <a:pt x="20032" y="73058"/>
                </a:cubicBezTo>
                <a:cubicBezTo>
                  <a:pt x="19943" y="73058"/>
                  <a:pt x="19846" y="73058"/>
                  <a:pt x="19846" y="72969"/>
                </a:cubicBezTo>
                <a:cubicBezTo>
                  <a:pt x="20032" y="72969"/>
                  <a:pt x="20032" y="72872"/>
                  <a:pt x="20032" y="72782"/>
                </a:cubicBezTo>
                <a:cubicBezTo>
                  <a:pt x="19943" y="72782"/>
                  <a:pt x="20032" y="72872"/>
                  <a:pt x="19943" y="72872"/>
                </a:cubicBezTo>
                <a:cubicBezTo>
                  <a:pt x="19943" y="72782"/>
                  <a:pt x="20032" y="72782"/>
                  <a:pt x="19846" y="72782"/>
                </a:cubicBezTo>
                <a:cubicBezTo>
                  <a:pt x="19943" y="72782"/>
                  <a:pt x="20032" y="72782"/>
                  <a:pt x="20032" y="72685"/>
                </a:cubicBezTo>
                <a:lnTo>
                  <a:pt x="19846" y="72685"/>
                </a:lnTo>
                <a:cubicBezTo>
                  <a:pt x="19943" y="72685"/>
                  <a:pt x="19943" y="72596"/>
                  <a:pt x="20032" y="72596"/>
                </a:cubicBezTo>
                <a:cubicBezTo>
                  <a:pt x="19846" y="72410"/>
                  <a:pt x="19943" y="72223"/>
                  <a:pt x="19943" y="71940"/>
                </a:cubicBezTo>
                <a:lnTo>
                  <a:pt x="19943" y="71940"/>
                </a:lnTo>
                <a:cubicBezTo>
                  <a:pt x="20015" y="72018"/>
                  <a:pt x="20029" y="72153"/>
                  <a:pt x="20082" y="72153"/>
                </a:cubicBezTo>
                <a:cubicBezTo>
                  <a:pt x="20095" y="72153"/>
                  <a:pt x="20110" y="72145"/>
                  <a:pt x="20129" y="72126"/>
                </a:cubicBezTo>
                <a:lnTo>
                  <a:pt x="20129" y="72126"/>
                </a:lnTo>
                <a:cubicBezTo>
                  <a:pt x="20032" y="72223"/>
                  <a:pt x="20129" y="72223"/>
                  <a:pt x="20129" y="72313"/>
                </a:cubicBezTo>
                <a:cubicBezTo>
                  <a:pt x="20218" y="72037"/>
                  <a:pt x="20032" y="72037"/>
                  <a:pt x="20129" y="71850"/>
                </a:cubicBezTo>
                <a:lnTo>
                  <a:pt x="20032" y="71850"/>
                </a:lnTo>
                <a:lnTo>
                  <a:pt x="20032" y="71940"/>
                </a:lnTo>
                <a:lnTo>
                  <a:pt x="19943" y="71940"/>
                </a:lnTo>
                <a:lnTo>
                  <a:pt x="19943" y="71850"/>
                </a:lnTo>
                <a:cubicBezTo>
                  <a:pt x="19943" y="71753"/>
                  <a:pt x="19846" y="71753"/>
                  <a:pt x="19846" y="71664"/>
                </a:cubicBezTo>
                <a:lnTo>
                  <a:pt x="19846" y="71478"/>
                </a:lnTo>
                <a:lnTo>
                  <a:pt x="19943" y="71478"/>
                </a:lnTo>
                <a:cubicBezTo>
                  <a:pt x="19943" y="71291"/>
                  <a:pt x="19943" y="71194"/>
                  <a:pt x="19846" y="71105"/>
                </a:cubicBezTo>
                <a:cubicBezTo>
                  <a:pt x="19846" y="70919"/>
                  <a:pt x="19756" y="70732"/>
                  <a:pt x="19756" y="70546"/>
                </a:cubicBezTo>
                <a:cubicBezTo>
                  <a:pt x="19846" y="70546"/>
                  <a:pt x="19846" y="70449"/>
                  <a:pt x="19756" y="70449"/>
                </a:cubicBezTo>
                <a:cubicBezTo>
                  <a:pt x="19756" y="70359"/>
                  <a:pt x="19846" y="70359"/>
                  <a:pt x="19846" y="70359"/>
                </a:cubicBezTo>
                <a:lnTo>
                  <a:pt x="19756" y="70263"/>
                </a:lnTo>
                <a:cubicBezTo>
                  <a:pt x="20032" y="70173"/>
                  <a:pt x="19570" y="70076"/>
                  <a:pt x="19756" y="69987"/>
                </a:cubicBezTo>
                <a:cubicBezTo>
                  <a:pt x="19570" y="69800"/>
                  <a:pt x="19846" y="69331"/>
                  <a:pt x="19473" y="69241"/>
                </a:cubicBezTo>
                <a:lnTo>
                  <a:pt x="19473" y="69241"/>
                </a:lnTo>
                <a:cubicBezTo>
                  <a:pt x="19473" y="69331"/>
                  <a:pt x="19659" y="69331"/>
                  <a:pt x="19570" y="69331"/>
                </a:cubicBezTo>
                <a:cubicBezTo>
                  <a:pt x="19197" y="69241"/>
                  <a:pt x="19384" y="69055"/>
                  <a:pt x="19287" y="68868"/>
                </a:cubicBezTo>
                <a:lnTo>
                  <a:pt x="19100" y="68868"/>
                </a:lnTo>
                <a:lnTo>
                  <a:pt x="19100" y="68682"/>
                </a:lnTo>
                <a:lnTo>
                  <a:pt x="19287" y="68682"/>
                </a:lnTo>
                <a:cubicBezTo>
                  <a:pt x="19287" y="68585"/>
                  <a:pt x="19197" y="68585"/>
                  <a:pt x="19100" y="68585"/>
                </a:cubicBezTo>
                <a:cubicBezTo>
                  <a:pt x="19100" y="68585"/>
                  <a:pt x="19100" y="68496"/>
                  <a:pt x="19197" y="68496"/>
                </a:cubicBezTo>
                <a:cubicBezTo>
                  <a:pt x="19268" y="68496"/>
                  <a:pt x="19283" y="68613"/>
                  <a:pt x="19286" y="68613"/>
                </a:cubicBezTo>
                <a:cubicBezTo>
                  <a:pt x="19287" y="68613"/>
                  <a:pt x="19287" y="68605"/>
                  <a:pt x="19287" y="68585"/>
                </a:cubicBezTo>
                <a:cubicBezTo>
                  <a:pt x="19287" y="68496"/>
                  <a:pt x="19197" y="68496"/>
                  <a:pt x="19287" y="68399"/>
                </a:cubicBezTo>
                <a:cubicBezTo>
                  <a:pt x="19287" y="68399"/>
                  <a:pt x="19384" y="68399"/>
                  <a:pt x="19384" y="68496"/>
                </a:cubicBezTo>
                <a:cubicBezTo>
                  <a:pt x="19384" y="68399"/>
                  <a:pt x="19384" y="68309"/>
                  <a:pt x="19287" y="68309"/>
                </a:cubicBezTo>
                <a:lnTo>
                  <a:pt x="19287" y="68212"/>
                </a:lnTo>
                <a:lnTo>
                  <a:pt x="19287" y="68123"/>
                </a:lnTo>
                <a:lnTo>
                  <a:pt x="19287" y="68026"/>
                </a:lnTo>
                <a:lnTo>
                  <a:pt x="19473" y="68026"/>
                </a:lnTo>
                <a:cubicBezTo>
                  <a:pt x="19473" y="68026"/>
                  <a:pt x="19384" y="67937"/>
                  <a:pt x="19473" y="67937"/>
                </a:cubicBezTo>
                <a:lnTo>
                  <a:pt x="19659" y="68123"/>
                </a:lnTo>
                <a:cubicBezTo>
                  <a:pt x="19384" y="67750"/>
                  <a:pt x="19846" y="67467"/>
                  <a:pt x="19384" y="67191"/>
                </a:cubicBezTo>
                <a:lnTo>
                  <a:pt x="19570" y="67191"/>
                </a:lnTo>
                <a:cubicBezTo>
                  <a:pt x="19570" y="67094"/>
                  <a:pt x="19473" y="67191"/>
                  <a:pt x="19473" y="67005"/>
                </a:cubicBezTo>
                <a:lnTo>
                  <a:pt x="19570" y="67005"/>
                </a:lnTo>
                <a:lnTo>
                  <a:pt x="19570" y="66818"/>
                </a:lnTo>
                <a:cubicBezTo>
                  <a:pt x="19570" y="66908"/>
                  <a:pt x="19473" y="67005"/>
                  <a:pt x="19384" y="67005"/>
                </a:cubicBezTo>
                <a:lnTo>
                  <a:pt x="19384" y="66818"/>
                </a:lnTo>
                <a:lnTo>
                  <a:pt x="19384" y="66632"/>
                </a:lnTo>
                <a:cubicBezTo>
                  <a:pt x="19384" y="66721"/>
                  <a:pt x="19473" y="66632"/>
                  <a:pt x="19473" y="66818"/>
                </a:cubicBezTo>
                <a:cubicBezTo>
                  <a:pt x="19570" y="66721"/>
                  <a:pt x="19659" y="66721"/>
                  <a:pt x="19659" y="66632"/>
                </a:cubicBezTo>
                <a:lnTo>
                  <a:pt x="19659" y="66632"/>
                </a:lnTo>
                <a:cubicBezTo>
                  <a:pt x="19659" y="66632"/>
                  <a:pt x="19620" y="66672"/>
                  <a:pt x="19593" y="66672"/>
                </a:cubicBezTo>
                <a:cubicBezTo>
                  <a:pt x="19580" y="66672"/>
                  <a:pt x="19570" y="66662"/>
                  <a:pt x="19570" y="66632"/>
                </a:cubicBezTo>
                <a:cubicBezTo>
                  <a:pt x="19659" y="66632"/>
                  <a:pt x="19756" y="66349"/>
                  <a:pt x="19756" y="66162"/>
                </a:cubicBezTo>
                <a:cubicBezTo>
                  <a:pt x="19570" y="66162"/>
                  <a:pt x="19659" y="66259"/>
                  <a:pt x="19570" y="66259"/>
                </a:cubicBezTo>
                <a:cubicBezTo>
                  <a:pt x="19570" y="66259"/>
                  <a:pt x="19527" y="66299"/>
                  <a:pt x="19498" y="66299"/>
                </a:cubicBezTo>
                <a:cubicBezTo>
                  <a:pt x="19484" y="66299"/>
                  <a:pt x="19473" y="66289"/>
                  <a:pt x="19473" y="66259"/>
                </a:cubicBezTo>
                <a:lnTo>
                  <a:pt x="19570" y="66259"/>
                </a:lnTo>
                <a:lnTo>
                  <a:pt x="19570" y="66073"/>
                </a:lnTo>
                <a:cubicBezTo>
                  <a:pt x="19600" y="66103"/>
                  <a:pt x="19620" y="66113"/>
                  <a:pt x="19636" y="66113"/>
                </a:cubicBezTo>
                <a:cubicBezTo>
                  <a:pt x="19670" y="66113"/>
                  <a:pt x="19692" y="66073"/>
                  <a:pt x="19756" y="66073"/>
                </a:cubicBezTo>
                <a:cubicBezTo>
                  <a:pt x="19756" y="66024"/>
                  <a:pt x="19732" y="66024"/>
                  <a:pt x="19708" y="66024"/>
                </a:cubicBezTo>
                <a:cubicBezTo>
                  <a:pt x="19684" y="66024"/>
                  <a:pt x="19659" y="66024"/>
                  <a:pt x="19659" y="65976"/>
                </a:cubicBezTo>
                <a:cubicBezTo>
                  <a:pt x="19756" y="65976"/>
                  <a:pt x="19659" y="65886"/>
                  <a:pt x="19756" y="65790"/>
                </a:cubicBezTo>
                <a:cubicBezTo>
                  <a:pt x="19659" y="65700"/>
                  <a:pt x="19756" y="65700"/>
                  <a:pt x="19846" y="65700"/>
                </a:cubicBezTo>
                <a:lnTo>
                  <a:pt x="19659" y="65514"/>
                </a:lnTo>
                <a:cubicBezTo>
                  <a:pt x="19692" y="65481"/>
                  <a:pt x="19713" y="65471"/>
                  <a:pt x="19731" y="65471"/>
                </a:cubicBezTo>
                <a:cubicBezTo>
                  <a:pt x="19766" y="65471"/>
                  <a:pt x="19786" y="65514"/>
                  <a:pt x="19846" y="65514"/>
                </a:cubicBezTo>
                <a:cubicBezTo>
                  <a:pt x="19756" y="65417"/>
                  <a:pt x="19756" y="65417"/>
                  <a:pt x="19846" y="65327"/>
                </a:cubicBezTo>
                <a:cubicBezTo>
                  <a:pt x="19756" y="65230"/>
                  <a:pt x="19756" y="65230"/>
                  <a:pt x="19659" y="65230"/>
                </a:cubicBezTo>
                <a:lnTo>
                  <a:pt x="19756" y="65141"/>
                </a:lnTo>
                <a:cubicBezTo>
                  <a:pt x="19846" y="64858"/>
                  <a:pt x="19473" y="64768"/>
                  <a:pt x="19570" y="64671"/>
                </a:cubicBezTo>
                <a:cubicBezTo>
                  <a:pt x="19287" y="64671"/>
                  <a:pt x="19384" y="64582"/>
                  <a:pt x="19473" y="64395"/>
                </a:cubicBezTo>
                <a:cubicBezTo>
                  <a:pt x="19384" y="64395"/>
                  <a:pt x="19384" y="64485"/>
                  <a:pt x="19384" y="64485"/>
                </a:cubicBezTo>
                <a:lnTo>
                  <a:pt x="19384" y="64209"/>
                </a:lnTo>
                <a:lnTo>
                  <a:pt x="19384" y="64023"/>
                </a:lnTo>
                <a:lnTo>
                  <a:pt x="19473" y="64023"/>
                </a:lnTo>
                <a:cubicBezTo>
                  <a:pt x="19287" y="63926"/>
                  <a:pt x="19383" y="63740"/>
                  <a:pt x="19384" y="63553"/>
                </a:cubicBezTo>
                <a:lnTo>
                  <a:pt x="19384" y="63553"/>
                </a:lnTo>
                <a:lnTo>
                  <a:pt x="19384" y="63650"/>
                </a:lnTo>
                <a:cubicBezTo>
                  <a:pt x="19384" y="63572"/>
                  <a:pt x="19504" y="63315"/>
                  <a:pt x="19454" y="63315"/>
                </a:cubicBezTo>
                <a:cubicBezTo>
                  <a:pt x="19442" y="63315"/>
                  <a:pt x="19420" y="63330"/>
                  <a:pt x="19384" y="63367"/>
                </a:cubicBezTo>
                <a:cubicBezTo>
                  <a:pt x="19473" y="63367"/>
                  <a:pt x="19384" y="63464"/>
                  <a:pt x="19287" y="63464"/>
                </a:cubicBezTo>
                <a:lnTo>
                  <a:pt x="19287" y="63367"/>
                </a:lnTo>
                <a:cubicBezTo>
                  <a:pt x="19251" y="63367"/>
                  <a:pt x="19259" y="63367"/>
                  <a:pt x="19282" y="63361"/>
                </a:cubicBezTo>
                <a:lnTo>
                  <a:pt x="19282" y="63361"/>
                </a:lnTo>
                <a:cubicBezTo>
                  <a:pt x="19216" y="63280"/>
                  <a:pt x="19335" y="63071"/>
                  <a:pt x="19312" y="63071"/>
                </a:cubicBezTo>
                <a:cubicBezTo>
                  <a:pt x="19309" y="63071"/>
                  <a:pt x="19300" y="63077"/>
                  <a:pt x="19287" y="63091"/>
                </a:cubicBezTo>
                <a:cubicBezTo>
                  <a:pt x="19287" y="62994"/>
                  <a:pt x="19384" y="62994"/>
                  <a:pt x="19287" y="62905"/>
                </a:cubicBezTo>
                <a:cubicBezTo>
                  <a:pt x="19287" y="62949"/>
                  <a:pt x="19264" y="62972"/>
                  <a:pt x="19242" y="62972"/>
                </a:cubicBezTo>
                <a:cubicBezTo>
                  <a:pt x="19220" y="62972"/>
                  <a:pt x="19197" y="62949"/>
                  <a:pt x="19197" y="62905"/>
                </a:cubicBezTo>
                <a:cubicBezTo>
                  <a:pt x="19287" y="62905"/>
                  <a:pt x="19287" y="62905"/>
                  <a:pt x="19287" y="62808"/>
                </a:cubicBezTo>
                <a:cubicBezTo>
                  <a:pt x="19197" y="62808"/>
                  <a:pt x="19197" y="62808"/>
                  <a:pt x="19197" y="62718"/>
                </a:cubicBezTo>
                <a:lnTo>
                  <a:pt x="19197" y="62718"/>
                </a:lnTo>
                <a:cubicBezTo>
                  <a:pt x="19214" y="62735"/>
                  <a:pt x="19224" y="62742"/>
                  <a:pt x="19230" y="62742"/>
                </a:cubicBezTo>
                <a:cubicBezTo>
                  <a:pt x="19257" y="62742"/>
                  <a:pt x="19197" y="62605"/>
                  <a:pt x="19197" y="62532"/>
                </a:cubicBezTo>
                <a:lnTo>
                  <a:pt x="19197" y="62621"/>
                </a:lnTo>
                <a:cubicBezTo>
                  <a:pt x="19197" y="62621"/>
                  <a:pt x="19197" y="62532"/>
                  <a:pt x="19100" y="62532"/>
                </a:cubicBezTo>
                <a:cubicBezTo>
                  <a:pt x="19197" y="62435"/>
                  <a:pt x="19197" y="62435"/>
                  <a:pt x="19100" y="62435"/>
                </a:cubicBezTo>
                <a:cubicBezTo>
                  <a:pt x="19100" y="62435"/>
                  <a:pt x="19197" y="62435"/>
                  <a:pt x="19197" y="62345"/>
                </a:cubicBezTo>
                <a:lnTo>
                  <a:pt x="19197" y="62435"/>
                </a:lnTo>
                <a:cubicBezTo>
                  <a:pt x="19287" y="62435"/>
                  <a:pt x="19197" y="62345"/>
                  <a:pt x="19197" y="62248"/>
                </a:cubicBezTo>
                <a:cubicBezTo>
                  <a:pt x="19287" y="62248"/>
                  <a:pt x="19197" y="62159"/>
                  <a:pt x="19197" y="62159"/>
                </a:cubicBezTo>
                <a:cubicBezTo>
                  <a:pt x="19287" y="62159"/>
                  <a:pt x="19197" y="62062"/>
                  <a:pt x="19197" y="62062"/>
                </a:cubicBezTo>
                <a:cubicBezTo>
                  <a:pt x="19197" y="62062"/>
                  <a:pt x="19197" y="61973"/>
                  <a:pt x="19287" y="61973"/>
                </a:cubicBezTo>
                <a:cubicBezTo>
                  <a:pt x="19100" y="62159"/>
                  <a:pt x="19570" y="62345"/>
                  <a:pt x="19287" y="62435"/>
                </a:cubicBezTo>
                <a:cubicBezTo>
                  <a:pt x="19473" y="62435"/>
                  <a:pt x="19384" y="62532"/>
                  <a:pt x="19473" y="62621"/>
                </a:cubicBezTo>
                <a:cubicBezTo>
                  <a:pt x="19570" y="62532"/>
                  <a:pt x="19473" y="62532"/>
                  <a:pt x="19570" y="62532"/>
                </a:cubicBezTo>
                <a:cubicBezTo>
                  <a:pt x="19473" y="62532"/>
                  <a:pt x="19473" y="62435"/>
                  <a:pt x="19473" y="62345"/>
                </a:cubicBezTo>
                <a:lnTo>
                  <a:pt x="19473" y="62345"/>
                </a:lnTo>
                <a:cubicBezTo>
                  <a:pt x="19505" y="62375"/>
                  <a:pt x="19516" y="62385"/>
                  <a:pt x="19520" y="62385"/>
                </a:cubicBezTo>
                <a:cubicBezTo>
                  <a:pt x="19527" y="62385"/>
                  <a:pt x="19505" y="62345"/>
                  <a:pt x="19570" y="62345"/>
                </a:cubicBezTo>
                <a:cubicBezTo>
                  <a:pt x="19570" y="62345"/>
                  <a:pt x="19570" y="62249"/>
                  <a:pt x="19659" y="62248"/>
                </a:cubicBezTo>
                <a:lnTo>
                  <a:pt x="19659" y="62248"/>
                </a:lnTo>
                <a:cubicBezTo>
                  <a:pt x="19570" y="62249"/>
                  <a:pt x="19659" y="62345"/>
                  <a:pt x="19659" y="62435"/>
                </a:cubicBezTo>
                <a:cubicBezTo>
                  <a:pt x="19570" y="62435"/>
                  <a:pt x="19570" y="62435"/>
                  <a:pt x="19570" y="62532"/>
                </a:cubicBezTo>
                <a:cubicBezTo>
                  <a:pt x="19570" y="62532"/>
                  <a:pt x="19570" y="62621"/>
                  <a:pt x="19659" y="62621"/>
                </a:cubicBezTo>
                <a:cubicBezTo>
                  <a:pt x="19570" y="62532"/>
                  <a:pt x="19659" y="62435"/>
                  <a:pt x="19756" y="62435"/>
                </a:cubicBezTo>
                <a:cubicBezTo>
                  <a:pt x="19659" y="62248"/>
                  <a:pt x="19756" y="62159"/>
                  <a:pt x="19659" y="61876"/>
                </a:cubicBezTo>
                <a:cubicBezTo>
                  <a:pt x="19600" y="61876"/>
                  <a:pt x="19580" y="61919"/>
                  <a:pt x="19573" y="61919"/>
                </a:cubicBezTo>
                <a:cubicBezTo>
                  <a:pt x="19570" y="61919"/>
                  <a:pt x="19570" y="61908"/>
                  <a:pt x="19570" y="61876"/>
                </a:cubicBezTo>
                <a:cubicBezTo>
                  <a:pt x="19659" y="61503"/>
                  <a:pt x="19384" y="61227"/>
                  <a:pt x="19384" y="60944"/>
                </a:cubicBezTo>
                <a:cubicBezTo>
                  <a:pt x="19362" y="60924"/>
                  <a:pt x="19342" y="60918"/>
                  <a:pt x="19322" y="60918"/>
                </a:cubicBezTo>
                <a:cubicBezTo>
                  <a:pt x="19285" y="60918"/>
                  <a:pt x="19252" y="60941"/>
                  <a:pt x="19229" y="60941"/>
                </a:cubicBezTo>
                <a:cubicBezTo>
                  <a:pt x="19209" y="60941"/>
                  <a:pt x="19197" y="60923"/>
                  <a:pt x="19197" y="60854"/>
                </a:cubicBezTo>
                <a:lnTo>
                  <a:pt x="19384" y="60854"/>
                </a:lnTo>
                <a:cubicBezTo>
                  <a:pt x="19287" y="60668"/>
                  <a:pt x="19384" y="60571"/>
                  <a:pt x="19384" y="60385"/>
                </a:cubicBezTo>
                <a:cubicBezTo>
                  <a:pt x="19384" y="60385"/>
                  <a:pt x="19473" y="60385"/>
                  <a:pt x="19473" y="60295"/>
                </a:cubicBezTo>
                <a:lnTo>
                  <a:pt x="19384" y="60295"/>
                </a:lnTo>
                <a:lnTo>
                  <a:pt x="19384" y="60198"/>
                </a:lnTo>
                <a:cubicBezTo>
                  <a:pt x="19473" y="60109"/>
                  <a:pt x="19473" y="60109"/>
                  <a:pt x="19384" y="60012"/>
                </a:cubicBezTo>
                <a:cubicBezTo>
                  <a:pt x="19384" y="60109"/>
                  <a:pt x="19287" y="60109"/>
                  <a:pt x="19287" y="60109"/>
                </a:cubicBezTo>
                <a:lnTo>
                  <a:pt x="19287" y="59923"/>
                </a:lnTo>
                <a:lnTo>
                  <a:pt x="19473" y="59923"/>
                </a:lnTo>
                <a:cubicBezTo>
                  <a:pt x="19428" y="59781"/>
                  <a:pt x="19452" y="59734"/>
                  <a:pt x="19499" y="59734"/>
                </a:cubicBezTo>
                <a:cubicBezTo>
                  <a:pt x="19546" y="59734"/>
                  <a:pt x="19615" y="59781"/>
                  <a:pt x="19659" y="59826"/>
                </a:cubicBezTo>
                <a:cubicBezTo>
                  <a:pt x="19570" y="59639"/>
                  <a:pt x="19287" y="59267"/>
                  <a:pt x="19473" y="59177"/>
                </a:cubicBezTo>
                <a:lnTo>
                  <a:pt x="19473" y="59177"/>
                </a:lnTo>
                <a:cubicBezTo>
                  <a:pt x="19473" y="59363"/>
                  <a:pt x="19659" y="59363"/>
                  <a:pt x="19659" y="59453"/>
                </a:cubicBezTo>
                <a:cubicBezTo>
                  <a:pt x="19659" y="59363"/>
                  <a:pt x="19659" y="59363"/>
                  <a:pt x="19756" y="59363"/>
                </a:cubicBezTo>
                <a:cubicBezTo>
                  <a:pt x="19846" y="59550"/>
                  <a:pt x="19756" y="59550"/>
                  <a:pt x="19943" y="59639"/>
                </a:cubicBezTo>
                <a:cubicBezTo>
                  <a:pt x="19570" y="59736"/>
                  <a:pt x="19846" y="60012"/>
                  <a:pt x="19846" y="60198"/>
                </a:cubicBezTo>
                <a:cubicBezTo>
                  <a:pt x="19846" y="60571"/>
                  <a:pt x="19756" y="60854"/>
                  <a:pt x="19943" y="61130"/>
                </a:cubicBezTo>
                <a:cubicBezTo>
                  <a:pt x="19756" y="61317"/>
                  <a:pt x="20032" y="61876"/>
                  <a:pt x="19756" y="62248"/>
                </a:cubicBezTo>
                <a:cubicBezTo>
                  <a:pt x="19943" y="62248"/>
                  <a:pt x="19659" y="62345"/>
                  <a:pt x="19846" y="62345"/>
                </a:cubicBezTo>
                <a:cubicBezTo>
                  <a:pt x="19857" y="62334"/>
                  <a:pt x="19867" y="62329"/>
                  <a:pt x="19877" y="62329"/>
                </a:cubicBezTo>
                <a:cubicBezTo>
                  <a:pt x="19929" y="62329"/>
                  <a:pt x="19953" y="62488"/>
                  <a:pt x="20035" y="62488"/>
                </a:cubicBezTo>
                <a:cubicBezTo>
                  <a:pt x="20060" y="62488"/>
                  <a:pt x="20091" y="62473"/>
                  <a:pt x="20129" y="62435"/>
                </a:cubicBezTo>
                <a:cubicBezTo>
                  <a:pt x="20032" y="62345"/>
                  <a:pt x="19943" y="62159"/>
                  <a:pt x="20129" y="62062"/>
                </a:cubicBezTo>
                <a:cubicBezTo>
                  <a:pt x="19756" y="61689"/>
                  <a:pt x="20218" y="61227"/>
                  <a:pt x="20032" y="60944"/>
                </a:cubicBezTo>
                <a:cubicBezTo>
                  <a:pt x="20032" y="60758"/>
                  <a:pt x="20032" y="60668"/>
                  <a:pt x="20129" y="60482"/>
                </a:cubicBezTo>
                <a:cubicBezTo>
                  <a:pt x="20032" y="60482"/>
                  <a:pt x="19943" y="60482"/>
                  <a:pt x="19943" y="60385"/>
                </a:cubicBezTo>
                <a:cubicBezTo>
                  <a:pt x="20129" y="60295"/>
                  <a:pt x="19943" y="60295"/>
                  <a:pt x="19943" y="60109"/>
                </a:cubicBezTo>
                <a:cubicBezTo>
                  <a:pt x="20129" y="60012"/>
                  <a:pt x="20129" y="59177"/>
                  <a:pt x="19943" y="59080"/>
                </a:cubicBezTo>
                <a:cubicBezTo>
                  <a:pt x="19943" y="59080"/>
                  <a:pt x="20129" y="59080"/>
                  <a:pt x="20032" y="58991"/>
                </a:cubicBezTo>
                <a:cubicBezTo>
                  <a:pt x="20032" y="58837"/>
                  <a:pt x="19906" y="58684"/>
                  <a:pt x="19758" y="58684"/>
                </a:cubicBezTo>
                <a:cubicBezTo>
                  <a:pt x="19726" y="58684"/>
                  <a:pt x="19693" y="58691"/>
                  <a:pt x="19659" y="58707"/>
                </a:cubicBezTo>
                <a:cubicBezTo>
                  <a:pt x="19756" y="58707"/>
                  <a:pt x="19846" y="58804"/>
                  <a:pt x="19846" y="58894"/>
                </a:cubicBezTo>
                <a:cubicBezTo>
                  <a:pt x="19659" y="58894"/>
                  <a:pt x="19756" y="58991"/>
                  <a:pt x="19659" y="58991"/>
                </a:cubicBezTo>
                <a:lnTo>
                  <a:pt x="19659" y="58804"/>
                </a:lnTo>
                <a:cubicBezTo>
                  <a:pt x="19659" y="58707"/>
                  <a:pt x="19570" y="58707"/>
                  <a:pt x="19473" y="58618"/>
                </a:cubicBezTo>
                <a:lnTo>
                  <a:pt x="19659" y="58618"/>
                </a:lnTo>
                <a:cubicBezTo>
                  <a:pt x="19570" y="58618"/>
                  <a:pt x="19570" y="58618"/>
                  <a:pt x="19570" y="58521"/>
                </a:cubicBezTo>
                <a:lnTo>
                  <a:pt x="19570" y="58432"/>
                </a:lnTo>
                <a:lnTo>
                  <a:pt x="19570" y="58245"/>
                </a:lnTo>
                <a:cubicBezTo>
                  <a:pt x="19570" y="58245"/>
                  <a:pt x="19659" y="58245"/>
                  <a:pt x="19756" y="58148"/>
                </a:cubicBezTo>
                <a:cubicBezTo>
                  <a:pt x="19659" y="58148"/>
                  <a:pt x="19659" y="58059"/>
                  <a:pt x="19570" y="58059"/>
                </a:cubicBezTo>
                <a:cubicBezTo>
                  <a:pt x="19570" y="57686"/>
                  <a:pt x="19473" y="57313"/>
                  <a:pt x="19473" y="56941"/>
                </a:cubicBezTo>
                <a:lnTo>
                  <a:pt x="19473" y="56098"/>
                </a:lnTo>
                <a:cubicBezTo>
                  <a:pt x="19570" y="56009"/>
                  <a:pt x="19570" y="55725"/>
                  <a:pt x="19473" y="55636"/>
                </a:cubicBezTo>
                <a:cubicBezTo>
                  <a:pt x="19473" y="55725"/>
                  <a:pt x="19473" y="55725"/>
                  <a:pt x="19384" y="55725"/>
                </a:cubicBezTo>
                <a:lnTo>
                  <a:pt x="19384" y="55539"/>
                </a:lnTo>
                <a:cubicBezTo>
                  <a:pt x="19570" y="55539"/>
                  <a:pt x="19473" y="55353"/>
                  <a:pt x="19473" y="55263"/>
                </a:cubicBezTo>
                <a:lnTo>
                  <a:pt x="19473" y="54794"/>
                </a:lnTo>
                <a:cubicBezTo>
                  <a:pt x="19570" y="54518"/>
                  <a:pt x="19570" y="54234"/>
                  <a:pt x="19570" y="53959"/>
                </a:cubicBezTo>
                <a:lnTo>
                  <a:pt x="19943" y="53959"/>
                </a:lnTo>
                <a:cubicBezTo>
                  <a:pt x="19846" y="53862"/>
                  <a:pt x="19846" y="53303"/>
                  <a:pt x="19943" y="53303"/>
                </a:cubicBezTo>
                <a:cubicBezTo>
                  <a:pt x="19834" y="53251"/>
                  <a:pt x="19756" y="53196"/>
                  <a:pt x="19710" y="53196"/>
                </a:cubicBezTo>
                <a:cubicBezTo>
                  <a:pt x="19676" y="53196"/>
                  <a:pt x="19659" y="53224"/>
                  <a:pt x="19659" y="53303"/>
                </a:cubicBezTo>
                <a:lnTo>
                  <a:pt x="19659" y="52840"/>
                </a:lnTo>
                <a:cubicBezTo>
                  <a:pt x="19659" y="52654"/>
                  <a:pt x="19756" y="52468"/>
                  <a:pt x="19846" y="52281"/>
                </a:cubicBezTo>
                <a:cubicBezTo>
                  <a:pt x="20032" y="51909"/>
                  <a:pt x="20129" y="51439"/>
                  <a:pt x="20218" y="50977"/>
                </a:cubicBezTo>
                <a:cubicBezTo>
                  <a:pt x="20315" y="50880"/>
                  <a:pt x="20315" y="50693"/>
                  <a:pt x="20218" y="50604"/>
                </a:cubicBezTo>
                <a:cubicBezTo>
                  <a:pt x="20218" y="50507"/>
                  <a:pt x="20218" y="50418"/>
                  <a:pt x="20129" y="50418"/>
                </a:cubicBezTo>
                <a:lnTo>
                  <a:pt x="20129" y="50507"/>
                </a:lnTo>
                <a:cubicBezTo>
                  <a:pt x="19943" y="50321"/>
                  <a:pt x="19943" y="50231"/>
                  <a:pt x="20032" y="50134"/>
                </a:cubicBezTo>
                <a:lnTo>
                  <a:pt x="20129" y="50045"/>
                </a:lnTo>
                <a:lnTo>
                  <a:pt x="20218" y="49948"/>
                </a:lnTo>
                <a:cubicBezTo>
                  <a:pt x="20218" y="49948"/>
                  <a:pt x="20262" y="49991"/>
                  <a:pt x="20290" y="49991"/>
                </a:cubicBezTo>
                <a:cubicBezTo>
                  <a:pt x="20305" y="49991"/>
                  <a:pt x="20315" y="49980"/>
                  <a:pt x="20315" y="49948"/>
                </a:cubicBezTo>
                <a:cubicBezTo>
                  <a:pt x="20315" y="49858"/>
                  <a:pt x="20218" y="49858"/>
                  <a:pt x="20218" y="49858"/>
                </a:cubicBezTo>
                <a:cubicBezTo>
                  <a:pt x="20315" y="49762"/>
                  <a:pt x="20315" y="49575"/>
                  <a:pt x="20315" y="49299"/>
                </a:cubicBezTo>
                <a:cubicBezTo>
                  <a:pt x="20218" y="48457"/>
                  <a:pt x="20405" y="47525"/>
                  <a:pt x="20315" y="46690"/>
                </a:cubicBezTo>
                <a:cubicBezTo>
                  <a:pt x="20502" y="46220"/>
                  <a:pt x="20591" y="45758"/>
                  <a:pt x="20591" y="45289"/>
                </a:cubicBezTo>
                <a:cubicBezTo>
                  <a:pt x="20684" y="45244"/>
                  <a:pt x="20731" y="45221"/>
                  <a:pt x="20766" y="45221"/>
                </a:cubicBezTo>
                <a:cubicBezTo>
                  <a:pt x="20802" y="45221"/>
                  <a:pt x="20826" y="45244"/>
                  <a:pt x="20874" y="45289"/>
                </a:cubicBezTo>
                <a:cubicBezTo>
                  <a:pt x="20874" y="45102"/>
                  <a:pt x="20778" y="45102"/>
                  <a:pt x="20688" y="45013"/>
                </a:cubicBezTo>
                <a:cubicBezTo>
                  <a:pt x="20766" y="44972"/>
                  <a:pt x="20812" y="44949"/>
                  <a:pt x="20845" y="44949"/>
                </a:cubicBezTo>
                <a:cubicBezTo>
                  <a:pt x="20890" y="44949"/>
                  <a:pt x="20912" y="44994"/>
                  <a:pt x="20964" y="45102"/>
                </a:cubicBezTo>
                <a:cubicBezTo>
                  <a:pt x="20964" y="44916"/>
                  <a:pt x="21061" y="45013"/>
                  <a:pt x="21061" y="44916"/>
                </a:cubicBezTo>
                <a:cubicBezTo>
                  <a:pt x="20984" y="44916"/>
                  <a:pt x="20851" y="44798"/>
                  <a:pt x="20754" y="44798"/>
                </a:cubicBezTo>
                <a:cubicBezTo>
                  <a:pt x="20729" y="44798"/>
                  <a:pt x="20707" y="44806"/>
                  <a:pt x="20688" y="44826"/>
                </a:cubicBezTo>
                <a:lnTo>
                  <a:pt x="20688" y="44640"/>
                </a:lnTo>
                <a:cubicBezTo>
                  <a:pt x="20688" y="44454"/>
                  <a:pt x="20778" y="44357"/>
                  <a:pt x="20688" y="44267"/>
                </a:cubicBezTo>
                <a:cubicBezTo>
                  <a:pt x="20874" y="44267"/>
                  <a:pt x="20874" y="44170"/>
                  <a:pt x="20874" y="44170"/>
                </a:cubicBezTo>
                <a:cubicBezTo>
                  <a:pt x="20826" y="44126"/>
                  <a:pt x="20779" y="44126"/>
                  <a:pt x="20745" y="44126"/>
                </a:cubicBezTo>
                <a:cubicBezTo>
                  <a:pt x="20710" y="44126"/>
                  <a:pt x="20688" y="44126"/>
                  <a:pt x="20688" y="44081"/>
                </a:cubicBezTo>
                <a:cubicBezTo>
                  <a:pt x="20874" y="43894"/>
                  <a:pt x="20591" y="43425"/>
                  <a:pt x="20778" y="43238"/>
                </a:cubicBezTo>
                <a:lnTo>
                  <a:pt x="20688" y="43238"/>
                </a:lnTo>
                <a:lnTo>
                  <a:pt x="20591" y="43149"/>
                </a:lnTo>
                <a:lnTo>
                  <a:pt x="20591" y="43149"/>
                </a:lnTo>
                <a:cubicBezTo>
                  <a:pt x="20644" y="43166"/>
                  <a:pt x="20680" y="43173"/>
                  <a:pt x="20705" y="43173"/>
                </a:cubicBezTo>
                <a:cubicBezTo>
                  <a:pt x="20815" y="43173"/>
                  <a:pt x="20705" y="43036"/>
                  <a:pt x="20778" y="42963"/>
                </a:cubicBezTo>
                <a:cubicBezTo>
                  <a:pt x="20933" y="42963"/>
                  <a:pt x="20830" y="43283"/>
                  <a:pt x="20898" y="43283"/>
                </a:cubicBezTo>
                <a:cubicBezTo>
                  <a:pt x="20912" y="43283"/>
                  <a:pt x="20933" y="43270"/>
                  <a:pt x="20964" y="43238"/>
                </a:cubicBezTo>
                <a:lnTo>
                  <a:pt x="20964" y="43238"/>
                </a:lnTo>
                <a:cubicBezTo>
                  <a:pt x="21061" y="43335"/>
                  <a:pt x="20874" y="43425"/>
                  <a:pt x="20964" y="43425"/>
                </a:cubicBezTo>
                <a:cubicBezTo>
                  <a:pt x="20994" y="43367"/>
                  <a:pt x="21015" y="43345"/>
                  <a:pt x="21032" y="43345"/>
                </a:cubicBezTo>
                <a:cubicBezTo>
                  <a:pt x="21069" y="43345"/>
                  <a:pt x="21089" y="43455"/>
                  <a:pt x="21150" y="43522"/>
                </a:cubicBezTo>
                <a:cubicBezTo>
                  <a:pt x="21247" y="43238"/>
                  <a:pt x="21150" y="43149"/>
                  <a:pt x="21247" y="42866"/>
                </a:cubicBezTo>
                <a:cubicBezTo>
                  <a:pt x="21247" y="42866"/>
                  <a:pt x="21061" y="42866"/>
                  <a:pt x="21061" y="42776"/>
                </a:cubicBezTo>
                <a:cubicBezTo>
                  <a:pt x="21020" y="42789"/>
                  <a:pt x="20991" y="42794"/>
                  <a:pt x="20971" y="42794"/>
                </a:cubicBezTo>
                <a:cubicBezTo>
                  <a:pt x="20869" y="42794"/>
                  <a:pt x="20981" y="42661"/>
                  <a:pt x="20929" y="42661"/>
                </a:cubicBezTo>
                <a:cubicBezTo>
                  <a:pt x="20918" y="42661"/>
                  <a:pt x="20901" y="42667"/>
                  <a:pt x="20874" y="42679"/>
                </a:cubicBezTo>
                <a:cubicBezTo>
                  <a:pt x="20778" y="42776"/>
                  <a:pt x="20964" y="42866"/>
                  <a:pt x="20778" y="42866"/>
                </a:cubicBezTo>
                <a:cubicBezTo>
                  <a:pt x="20778" y="42679"/>
                  <a:pt x="20591" y="42493"/>
                  <a:pt x="20778" y="42404"/>
                </a:cubicBezTo>
                <a:cubicBezTo>
                  <a:pt x="20688" y="42404"/>
                  <a:pt x="20688" y="42307"/>
                  <a:pt x="20591" y="42217"/>
                </a:cubicBezTo>
                <a:lnTo>
                  <a:pt x="20591" y="42120"/>
                </a:lnTo>
                <a:lnTo>
                  <a:pt x="20591" y="41934"/>
                </a:lnTo>
                <a:lnTo>
                  <a:pt x="20688" y="41934"/>
                </a:lnTo>
                <a:lnTo>
                  <a:pt x="20688" y="41658"/>
                </a:lnTo>
                <a:cubicBezTo>
                  <a:pt x="20688" y="41658"/>
                  <a:pt x="20591" y="41658"/>
                  <a:pt x="20591" y="41561"/>
                </a:cubicBezTo>
                <a:cubicBezTo>
                  <a:pt x="20591" y="41285"/>
                  <a:pt x="20591" y="40913"/>
                  <a:pt x="20688" y="40629"/>
                </a:cubicBezTo>
                <a:lnTo>
                  <a:pt x="20688" y="38766"/>
                </a:lnTo>
                <a:cubicBezTo>
                  <a:pt x="20778" y="37558"/>
                  <a:pt x="20688" y="36343"/>
                  <a:pt x="20591" y="35224"/>
                </a:cubicBezTo>
                <a:cubicBezTo>
                  <a:pt x="20502" y="34762"/>
                  <a:pt x="20502" y="34389"/>
                  <a:pt x="20591" y="34017"/>
                </a:cubicBezTo>
                <a:cubicBezTo>
                  <a:pt x="20688" y="33085"/>
                  <a:pt x="20688" y="32153"/>
                  <a:pt x="20591" y="31221"/>
                </a:cubicBezTo>
                <a:cubicBezTo>
                  <a:pt x="20502" y="30938"/>
                  <a:pt x="20502" y="30751"/>
                  <a:pt x="20591" y="30565"/>
                </a:cubicBezTo>
                <a:cubicBezTo>
                  <a:pt x="20688" y="29357"/>
                  <a:pt x="20874" y="28239"/>
                  <a:pt x="20874" y="27121"/>
                </a:cubicBezTo>
                <a:cubicBezTo>
                  <a:pt x="20874" y="26838"/>
                  <a:pt x="20874" y="26562"/>
                  <a:pt x="20688" y="26375"/>
                </a:cubicBezTo>
                <a:cubicBezTo>
                  <a:pt x="20591" y="26375"/>
                  <a:pt x="20591" y="26279"/>
                  <a:pt x="20688" y="26189"/>
                </a:cubicBezTo>
                <a:cubicBezTo>
                  <a:pt x="20874" y="25444"/>
                  <a:pt x="20874" y="24698"/>
                  <a:pt x="20964" y="23953"/>
                </a:cubicBezTo>
                <a:cubicBezTo>
                  <a:pt x="21061" y="22462"/>
                  <a:pt x="20964" y="21060"/>
                  <a:pt x="21061" y="19666"/>
                </a:cubicBezTo>
                <a:cubicBezTo>
                  <a:pt x="21150" y="18921"/>
                  <a:pt x="21150" y="18175"/>
                  <a:pt x="21150" y="17333"/>
                </a:cubicBezTo>
                <a:cubicBezTo>
                  <a:pt x="21247" y="17333"/>
                  <a:pt x="21247" y="17243"/>
                  <a:pt x="21150" y="17146"/>
                </a:cubicBezTo>
                <a:cubicBezTo>
                  <a:pt x="21150" y="17057"/>
                  <a:pt x="21247" y="16960"/>
                  <a:pt x="21061" y="16960"/>
                </a:cubicBezTo>
                <a:cubicBezTo>
                  <a:pt x="21043" y="16943"/>
                  <a:pt x="21028" y="16936"/>
                  <a:pt x="21016" y="16936"/>
                </a:cubicBezTo>
                <a:cubicBezTo>
                  <a:pt x="20964" y="16936"/>
                  <a:pt x="20964" y="17073"/>
                  <a:pt x="20964" y="17146"/>
                </a:cubicBezTo>
                <a:cubicBezTo>
                  <a:pt x="20874" y="17333"/>
                  <a:pt x="20874" y="17616"/>
                  <a:pt x="20778" y="17892"/>
                </a:cubicBezTo>
                <a:cubicBezTo>
                  <a:pt x="20591" y="17705"/>
                  <a:pt x="20688" y="17616"/>
                  <a:pt x="20688" y="17519"/>
                </a:cubicBezTo>
                <a:cubicBezTo>
                  <a:pt x="20591" y="17243"/>
                  <a:pt x="20591" y="17057"/>
                  <a:pt x="20315" y="17057"/>
                </a:cubicBezTo>
                <a:cubicBezTo>
                  <a:pt x="20218" y="16960"/>
                  <a:pt x="20129" y="16960"/>
                  <a:pt x="20218" y="16774"/>
                </a:cubicBezTo>
                <a:cubicBezTo>
                  <a:pt x="20778" y="16214"/>
                  <a:pt x="20778" y="15469"/>
                  <a:pt x="20874" y="14723"/>
                </a:cubicBezTo>
                <a:cubicBezTo>
                  <a:pt x="20964" y="13792"/>
                  <a:pt x="20964" y="12957"/>
                  <a:pt x="20964" y="12025"/>
                </a:cubicBezTo>
                <a:cubicBezTo>
                  <a:pt x="20964" y="11838"/>
                  <a:pt x="20874" y="11555"/>
                  <a:pt x="20874" y="11369"/>
                </a:cubicBezTo>
                <a:cubicBezTo>
                  <a:pt x="20778" y="11279"/>
                  <a:pt x="20778" y="11182"/>
                  <a:pt x="20688" y="11182"/>
                </a:cubicBezTo>
                <a:cubicBezTo>
                  <a:pt x="20591" y="11182"/>
                  <a:pt x="20405" y="11279"/>
                  <a:pt x="20405" y="11369"/>
                </a:cubicBezTo>
                <a:cubicBezTo>
                  <a:pt x="20405" y="11466"/>
                  <a:pt x="20502" y="11555"/>
                  <a:pt x="20502" y="11741"/>
                </a:cubicBezTo>
                <a:cubicBezTo>
                  <a:pt x="20502" y="11928"/>
                  <a:pt x="20688" y="12114"/>
                  <a:pt x="20315" y="12211"/>
                </a:cubicBezTo>
                <a:cubicBezTo>
                  <a:pt x="20129" y="12211"/>
                  <a:pt x="20218" y="12398"/>
                  <a:pt x="20405" y="12487"/>
                </a:cubicBezTo>
                <a:cubicBezTo>
                  <a:pt x="20591" y="12584"/>
                  <a:pt x="20591" y="12673"/>
                  <a:pt x="20405" y="12770"/>
                </a:cubicBezTo>
                <a:cubicBezTo>
                  <a:pt x="20315" y="12860"/>
                  <a:pt x="20218" y="13046"/>
                  <a:pt x="20218" y="13143"/>
                </a:cubicBezTo>
                <a:cubicBezTo>
                  <a:pt x="19943" y="14261"/>
                  <a:pt x="19756" y="15379"/>
                  <a:pt x="19756" y="16498"/>
                </a:cubicBezTo>
                <a:cubicBezTo>
                  <a:pt x="19846" y="16960"/>
                  <a:pt x="19756" y="17430"/>
                  <a:pt x="19570" y="17802"/>
                </a:cubicBezTo>
                <a:cubicBezTo>
                  <a:pt x="19384" y="18078"/>
                  <a:pt x="19287" y="18361"/>
                  <a:pt x="19197" y="18734"/>
                </a:cubicBezTo>
                <a:cubicBezTo>
                  <a:pt x="19100" y="18921"/>
                  <a:pt x="19100" y="19196"/>
                  <a:pt x="19384" y="19293"/>
                </a:cubicBezTo>
                <a:cubicBezTo>
                  <a:pt x="19420" y="19305"/>
                  <a:pt x="19454" y="19311"/>
                  <a:pt x="19485" y="19311"/>
                </a:cubicBezTo>
                <a:cubicBezTo>
                  <a:pt x="19685" y="19311"/>
                  <a:pt x="19768" y="19082"/>
                  <a:pt x="19846" y="18921"/>
                </a:cubicBezTo>
                <a:cubicBezTo>
                  <a:pt x="19846" y="18824"/>
                  <a:pt x="19846" y="18734"/>
                  <a:pt x="19943" y="18637"/>
                </a:cubicBezTo>
                <a:cubicBezTo>
                  <a:pt x="19943" y="18574"/>
                  <a:pt x="19943" y="18507"/>
                  <a:pt x="19974" y="18507"/>
                </a:cubicBezTo>
                <a:cubicBezTo>
                  <a:pt x="19987" y="18507"/>
                  <a:pt x="20006" y="18519"/>
                  <a:pt x="20032" y="18548"/>
                </a:cubicBezTo>
                <a:cubicBezTo>
                  <a:pt x="20129" y="18548"/>
                  <a:pt x="20129" y="18637"/>
                  <a:pt x="20218" y="18637"/>
                </a:cubicBezTo>
                <a:cubicBezTo>
                  <a:pt x="20218" y="18921"/>
                  <a:pt x="20129" y="19107"/>
                  <a:pt x="20032" y="19293"/>
                </a:cubicBezTo>
                <a:cubicBezTo>
                  <a:pt x="19943" y="19480"/>
                  <a:pt x="19846" y="19666"/>
                  <a:pt x="20032" y="19852"/>
                </a:cubicBezTo>
                <a:cubicBezTo>
                  <a:pt x="20129" y="19942"/>
                  <a:pt x="20129" y="20128"/>
                  <a:pt x="20032" y="20315"/>
                </a:cubicBezTo>
                <a:cubicBezTo>
                  <a:pt x="19943" y="20971"/>
                  <a:pt x="19846" y="21530"/>
                  <a:pt x="19846" y="22089"/>
                </a:cubicBezTo>
                <a:cubicBezTo>
                  <a:pt x="19846" y="22275"/>
                  <a:pt x="19846" y="22462"/>
                  <a:pt x="19943" y="22648"/>
                </a:cubicBezTo>
                <a:cubicBezTo>
                  <a:pt x="20020" y="22564"/>
                  <a:pt x="20030" y="22347"/>
                  <a:pt x="20152" y="22347"/>
                </a:cubicBezTo>
                <a:cubicBezTo>
                  <a:pt x="20171" y="22347"/>
                  <a:pt x="20193" y="22353"/>
                  <a:pt x="20218" y="22365"/>
                </a:cubicBezTo>
                <a:cubicBezTo>
                  <a:pt x="20315" y="22462"/>
                  <a:pt x="20502" y="22551"/>
                  <a:pt x="20405" y="22834"/>
                </a:cubicBezTo>
                <a:cubicBezTo>
                  <a:pt x="20032" y="25347"/>
                  <a:pt x="19846" y="27866"/>
                  <a:pt x="20032" y="30379"/>
                </a:cubicBezTo>
                <a:cubicBezTo>
                  <a:pt x="20032" y="31497"/>
                  <a:pt x="20129" y="32712"/>
                  <a:pt x="20032" y="33830"/>
                </a:cubicBezTo>
                <a:lnTo>
                  <a:pt x="20032" y="34203"/>
                </a:lnTo>
                <a:cubicBezTo>
                  <a:pt x="20315" y="35038"/>
                  <a:pt x="20129" y="35784"/>
                  <a:pt x="20032" y="36529"/>
                </a:cubicBezTo>
                <a:lnTo>
                  <a:pt x="20032" y="36812"/>
                </a:lnTo>
                <a:cubicBezTo>
                  <a:pt x="19570" y="37558"/>
                  <a:pt x="19473" y="38393"/>
                  <a:pt x="19473" y="39235"/>
                </a:cubicBezTo>
                <a:lnTo>
                  <a:pt x="19473" y="39325"/>
                </a:lnTo>
                <a:cubicBezTo>
                  <a:pt x="19197" y="39794"/>
                  <a:pt x="19384" y="40167"/>
                  <a:pt x="19570" y="40629"/>
                </a:cubicBezTo>
                <a:cubicBezTo>
                  <a:pt x="19756" y="41188"/>
                  <a:pt x="19659" y="41747"/>
                  <a:pt x="19473" y="42404"/>
                </a:cubicBezTo>
                <a:lnTo>
                  <a:pt x="19473" y="42217"/>
                </a:lnTo>
                <a:cubicBezTo>
                  <a:pt x="19413" y="42217"/>
                  <a:pt x="19393" y="42257"/>
                  <a:pt x="19387" y="42257"/>
                </a:cubicBezTo>
                <a:cubicBezTo>
                  <a:pt x="19384" y="42257"/>
                  <a:pt x="19384" y="42247"/>
                  <a:pt x="19384" y="42217"/>
                </a:cubicBezTo>
                <a:cubicBezTo>
                  <a:pt x="19456" y="42217"/>
                  <a:pt x="19470" y="42096"/>
                  <a:pt x="19425" y="42096"/>
                </a:cubicBezTo>
                <a:cubicBezTo>
                  <a:pt x="19415" y="42096"/>
                  <a:pt x="19401" y="42103"/>
                  <a:pt x="19384" y="42120"/>
                </a:cubicBezTo>
                <a:cubicBezTo>
                  <a:pt x="19384" y="42120"/>
                  <a:pt x="19368" y="42077"/>
                  <a:pt x="19356" y="42031"/>
                </a:cubicBezTo>
                <a:lnTo>
                  <a:pt x="19356" y="42031"/>
                </a:lnTo>
                <a:cubicBezTo>
                  <a:pt x="19270" y="42032"/>
                  <a:pt x="19197" y="42039"/>
                  <a:pt x="19197" y="42120"/>
                </a:cubicBezTo>
                <a:cubicBezTo>
                  <a:pt x="19287" y="42307"/>
                  <a:pt x="19197" y="42590"/>
                  <a:pt x="19287" y="42679"/>
                </a:cubicBezTo>
                <a:lnTo>
                  <a:pt x="19287" y="42776"/>
                </a:lnTo>
                <a:lnTo>
                  <a:pt x="19287" y="42866"/>
                </a:lnTo>
                <a:cubicBezTo>
                  <a:pt x="19197" y="43052"/>
                  <a:pt x="19197" y="43149"/>
                  <a:pt x="19100" y="43238"/>
                </a:cubicBezTo>
                <a:lnTo>
                  <a:pt x="19100" y="43611"/>
                </a:lnTo>
                <a:cubicBezTo>
                  <a:pt x="19197" y="43984"/>
                  <a:pt x="19197" y="44170"/>
                  <a:pt x="19011" y="44454"/>
                </a:cubicBezTo>
                <a:cubicBezTo>
                  <a:pt x="18914" y="44826"/>
                  <a:pt x="18824" y="45199"/>
                  <a:pt x="18541" y="45199"/>
                </a:cubicBezTo>
                <a:cubicBezTo>
                  <a:pt x="18355" y="45199"/>
                  <a:pt x="18355" y="44729"/>
                  <a:pt x="18355" y="44454"/>
                </a:cubicBezTo>
                <a:cubicBezTo>
                  <a:pt x="18355" y="43708"/>
                  <a:pt x="18168" y="42963"/>
                  <a:pt x="18265" y="42217"/>
                </a:cubicBezTo>
                <a:cubicBezTo>
                  <a:pt x="18355" y="42217"/>
                  <a:pt x="18265" y="42120"/>
                  <a:pt x="18355" y="42120"/>
                </a:cubicBezTo>
                <a:cubicBezTo>
                  <a:pt x="18541" y="42031"/>
                  <a:pt x="18638" y="41934"/>
                  <a:pt x="18638" y="41844"/>
                </a:cubicBezTo>
                <a:cubicBezTo>
                  <a:pt x="18824" y="41747"/>
                  <a:pt x="18824" y="41658"/>
                  <a:pt x="18824" y="41472"/>
                </a:cubicBezTo>
                <a:lnTo>
                  <a:pt x="18824" y="41472"/>
                </a:lnTo>
                <a:cubicBezTo>
                  <a:pt x="18727" y="41561"/>
                  <a:pt x="18727" y="41658"/>
                  <a:pt x="18727" y="41747"/>
                </a:cubicBezTo>
                <a:lnTo>
                  <a:pt x="18727" y="41658"/>
                </a:lnTo>
                <a:cubicBezTo>
                  <a:pt x="18824" y="41002"/>
                  <a:pt x="18824" y="40257"/>
                  <a:pt x="18727" y="39608"/>
                </a:cubicBezTo>
                <a:lnTo>
                  <a:pt x="18727" y="39422"/>
                </a:lnTo>
                <a:cubicBezTo>
                  <a:pt x="18638" y="39422"/>
                  <a:pt x="18638" y="39325"/>
                  <a:pt x="18541" y="39325"/>
                </a:cubicBezTo>
                <a:cubicBezTo>
                  <a:pt x="18452" y="39325"/>
                  <a:pt x="18452" y="39422"/>
                  <a:pt x="18452" y="39511"/>
                </a:cubicBezTo>
                <a:cubicBezTo>
                  <a:pt x="18452" y="39884"/>
                  <a:pt x="18452" y="40257"/>
                  <a:pt x="18265" y="40726"/>
                </a:cubicBezTo>
                <a:cubicBezTo>
                  <a:pt x="18168" y="40540"/>
                  <a:pt x="18265" y="40443"/>
                  <a:pt x="18265" y="40353"/>
                </a:cubicBezTo>
                <a:cubicBezTo>
                  <a:pt x="18355" y="40257"/>
                  <a:pt x="18265" y="40167"/>
                  <a:pt x="18168" y="40167"/>
                </a:cubicBezTo>
                <a:cubicBezTo>
                  <a:pt x="18142" y="40138"/>
                  <a:pt x="18123" y="40127"/>
                  <a:pt x="18108" y="40127"/>
                </a:cubicBezTo>
                <a:cubicBezTo>
                  <a:pt x="18070" y="40127"/>
                  <a:pt x="18050" y="40193"/>
                  <a:pt x="17982" y="40257"/>
                </a:cubicBezTo>
                <a:cubicBezTo>
                  <a:pt x="17893" y="40540"/>
                  <a:pt x="17982" y="40726"/>
                  <a:pt x="18079" y="41002"/>
                </a:cubicBezTo>
                <a:cubicBezTo>
                  <a:pt x="18168" y="41099"/>
                  <a:pt x="18265" y="41285"/>
                  <a:pt x="18265" y="41472"/>
                </a:cubicBezTo>
                <a:cubicBezTo>
                  <a:pt x="18265" y="41561"/>
                  <a:pt x="18168" y="41658"/>
                  <a:pt x="18079" y="41658"/>
                </a:cubicBezTo>
                <a:cubicBezTo>
                  <a:pt x="18051" y="41684"/>
                  <a:pt x="18031" y="41695"/>
                  <a:pt x="18014" y="41695"/>
                </a:cubicBezTo>
                <a:cubicBezTo>
                  <a:pt x="17974" y="41695"/>
                  <a:pt x="17956" y="41630"/>
                  <a:pt x="17893" y="41561"/>
                </a:cubicBezTo>
                <a:cubicBezTo>
                  <a:pt x="17609" y="41375"/>
                  <a:pt x="17520" y="41002"/>
                  <a:pt x="17520" y="40726"/>
                </a:cubicBezTo>
                <a:cubicBezTo>
                  <a:pt x="17520" y="40540"/>
                  <a:pt x="17609" y="40353"/>
                  <a:pt x="17520" y="40167"/>
                </a:cubicBezTo>
                <a:cubicBezTo>
                  <a:pt x="17520" y="39981"/>
                  <a:pt x="17609" y="39794"/>
                  <a:pt x="17796" y="39697"/>
                </a:cubicBezTo>
                <a:cubicBezTo>
                  <a:pt x="17893" y="39608"/>
                  <a:pt x="17982" y="39608"/>
                  <a:pt x="17893" y="39422"/>
                </a:cubicBezTo>
                <a:cubicBezTo>
                  <a:pt x="17706" y="39138"/>
                  <a:pt x="17609" y="38766"/>
                  <a:pt x="17609" y="38490"/>
                </a:cubicBezTo>
                <a:lnTo>
                  <a:pt x="17609" y="38393"/>
                </a:lnTo>
                <a:cubicBezTo>
                  <a:pt x="17520" y="37931"/>
                  <a:pt x="17609" y="37558"/>
                  <a:pt x="17609" y="37088"/>
                </a:cubicBezTo>
                <a:cubicBezTo>
                  <a:pt x="17706" y="36812"/>
                  <a:pt x="17706" y="36715"/>
                  <a:pt x="17520" y="36529"/>
                </a:cubicBezTo>
                <a:cubicBezTo>
                  <a:pt x="17423" y="36343"/>
                  <a:pt x="17423" y="36067"/>
                  <a:pt x="17423" y="35880"/>
                </a:cubicBezTo>
                <a:cubicBezTo>
                  <a:pt x="17609" y="35135"/>
                  <a:pt x="17609" y="34479"/>
                  <a:pt x="17609" y="33830"/>
                </a:cubicBezTo>
                <a:cubicBezTo>
                  <a:pt x="17520" y="32988"/>
                  <a:pt x="17609" y="32153"/>
                  <a:pt x="17706" y="31311"/>
                </a:cubicBezTo>
                <a:cubicBezTo>
                  <a:pt x="17706" y="31124"/>
                  <a:pt x="17706" y="30938"/>
                  <a:pt x="17609" y="30751"/>
                </a:cubicBezTo>
                <a:cubicBezTo>
                  <a:pt x="17609" y="30565"/>
                  <a:pt x="17520" y="30476"/>
                  <a:pt x="17423" y="30476"/>
                </a:cubicBezTo>
                <a:cubicBezTo>
                  <a:pt x="17333" y="30565"/>
                  <a:pt x="17333" y="30662"/>
                  <a:pt x="17333" y="30751"/>
                </a:cubicBezTo>
                <a:cubicBezTo>
                  <a:pt x="17333" y="31780"/>
                  <a:pt x="17147" y="32802"/>
                  <a:pt x="16961" y="33830"/>
                </a:cubicBezTo>
                <a:cubicBezTo>
                  <a:pt x="16864" y="34479"/>
                  <a:pt x="16774" y="35038"/>
                  <a:pt x="16864" y="35694"/>
                </a:cubicBezTo>
                <a:cubicBezTo>
                  <a:pt x="17050" y="36440"/>
                  <a:pt x="16961" y="37088"/>
                  <a:pt x="16961" y="37744"/>
                </a:cubicBezTo>
                <a:cubicBezTo>
                  <a:pt x="16961" y="37834"/>
                  <a:pt x="16961" y="37931"/>
                  <a:pt x="16864" y="38020"/>
                </a:cubicBezTo>
                <a:cubicBezTo>
                  <a:pt x="16774" y="38020"/>
                  <a:pt x="16774" y="37931"/>
                  <a:pt x="16774" y="37834"/>
                </a:cubicBezTo>
                <a:cubicBezTo>
                  <a:pt x="16677" y="37185"/>
                  <a:pt x="16677" y="36440"/>
                  <a:pt x="16677" y="35784"/>
                </a:cubicBezTo>
                <a:cubicBezTo>
                  <a:pt x="16677" y="35508"/>
                  <a:pt x="16677" y="35224"/>
                  <a:pt x="16402" y="35038"/>
                </a:cubicBezTo>
                <a:cubicBezTo>
                  <a:pt x="16305" y="34949"/>
                  <a:pt x="16215" y="34762"/>
                  <a:pt x="16215" y="34576"/>
                </a:cubicBezTo>
                <a:cubicBezTo>
                  <a:pt x="16305" y="33644"/>
                  <a:pt x="16305" y="32712"/>
                  <a:pt x="16305" y="31683"/>
                </a:cubicBezTo>
                <a:cubicBezTo>
                  <a:pt x="16305" y="30476"/>
                  <a:pt x="16402" y="29261"/>
                  <a:pt x="16588" y="28053"/>
                </a:cubicBezTo>
                <a:cubicBezTo>
                  <a:pt x="16588" y="27867"/>
                  <a:pt x="16677" y="27681"/>
                  <a:pt x="16862" y="27496"/>
                </a:cubicBezTo>
                <a:lnTo>
                  <a:pt x="16862" y="27496"/>
                </a:lnTo>
                <a:cubicBezTo>
                  <a:pt x="16860" y="27528"/>
                  <a:pt x="16856" y="27561"/>
                  <a:pt x="16849" y="27591"/>
                </a:cubicBezTo>
                <a:lnTo>
                  <a:pt x="16849" y="27591"/>
                </a:lnTo>
                <a:cubicBezTo>
                  <a:pt x="16864" y="27565"/>
                  <a:pt x="16864" y="27543"/>
                  <a:pt x="16864" y="27494"/>
                </a:cubicBezTo>
                <a:lnTo>
                  <a:pt x="16864" y="27494"/>
                </a:lnTo>
                <a:cubicBezTo>
                  <a:pt x="16863" y="27494"/>
                  <a:pt x="16862" y="27495"/>
                  <a:pt x="16862" y="27496"/>
                </a:cubicBezTo>
                <a:lnTo>
                  <a:pt x="16862" y="27496"/>
                </a:lnTo>
                <a:cubicBezTo>
                  <a:pt x="16864" y="27460"/>
                  <a:pt x="16864" y="27425"/>
                  <a:pt x="16864" y="27397"/>
                </a:cubicBezTo>
                <a:cubicBezTo>
                  <a:pt x="17147" y="27307"/>
                  <a:pt x="17050" y="26935"/>
                  <a:pt x="16961" y="26748"/>
                </a:cubicBezTo>
                <a:cubicBezTo>
                  <a:pt x="16961" y="26748"/>
                  <a:pt x="16961" y="26562"/>
                  <a:pt x="16864" y="26562"/>
                </a:cubicBezTo>
                <a:lnTo>
                  <a:pt x="16864" y="26748"/>
                </a:lnTo>
                <a:cubicBezTo>
                  <a:pt x="16774" y="26465"/>
                  <a:pt x="16677" y="26189"/>
                  <a:pt x="16677" y="25816"/>
                </a:cubicBezTo>
                <a:cubicBezTo>
                  <a:pt x="16588" y="24325"/>
                  <a:pt x="16774" y="22737"/>
                  <a:pt x="17050" y="21246"/>
                </a:cubicBezTo>
                <a:lnTo>
                  <a:pt x="17050" y="21343"/>
                </a:lnTo>
                <a:cubicBezTo>
                  <a:pt x="17147" y="21157"/>
                  <a:pt x="17050" y="21157"/>
                  <a:pt x="17050" y="20971"/>
                </a:cubicBezTo>
                <a:cubicBezTo>
                  <a:pt x="17147" y="20412"/>
                  <a:pt x="17236" y="19942"/>
                  <a:pt x="17333" y="19383"/>
                </a:cubicBezTo>
                <a:cubicBezTo>
                  <a:pt x="17609" y="18361"/>
                  <a:pt x="17609" y="17333"/>
                  <a:pt x="17609" y="16214"/>
                </a:cubicBezTo>
                <a:cubicBezTo>
                  <a:pt x="17706" y="14537"/>
                  <a:pt x="17982" y="12957"/>
                  <a:pt x="18265" y="11369"/>
                </a:cubicBezTo>
                <a:cubicBezTo>
                  <a:pt x="18355" y="10810"/>
                  <a:pt x="18452" y="10250"/>
                  <a:pt x="18541" y="9602"/>
                </a:cubicBezTo>
                <a:cubicBezTo>
                  <a:pt x="18541" y="9229"/>
                  <a:pt x="18355" y="8760"/>
                  <a:pt x="18541" y="8297"/>
                </a:cubicBezTo>
                <a:cubicBezTo>
                  <a:pt x="18541" y="8200"/>
                  <a:pt x="18541" y="8014"/>
                  <a:pt x="18638" y="7925"/>
                </a:cubicBezTo>
                <a:cubicBezTo>
                  <a:pt x="18696" y="7742"/>
                  <a:pt x="18756" y="7640"/>
                  <a:pt x="18842" y="7640"/>
                </a:cubicBezTo>
                <a:cubicBezTo>
                  <a:pt x="18889" y="7640"/>
                  <a:pt x="18944" y="7672"/>
                  <a:pt x="19011" y="7738"/>
                </a:cubicBezTo>
                <a:cubicBezTo>
                  <a:pt x="19098" y="7825"/>
                  <a:pt x="19158" y="7857"/>
                  <a:pt x="19201" y="7857"/>
                </a:cubicBezTo>
                <a:cubicBezTo>
                  <a:pt x="19296" y="7857"/>
                  <a:pt x="19317" y="7708"/>
                  <a:pt x="19384" y="7641"/>
                </a:cubicBezTo>
                <a:cubicBezTo>
                  <a:pt x="19756" y="6806"/>
                  <a:pt x="19846" y="5964"/>
                  <a:pt x="19846" y="5129"/>
                </a:cubicBezTo>
                <a:cubicBezTo>
                  <a:pt x="19846" y="4846"/>
                  <a:pt x="19943" y="4659"/>
                  <a:pt x="19943" y="4473"/>
                </a:cubicBezTo>
                <a:cubicBezTo>
                  <a:pt x="20032" y="4287"/>
                  <a:pt x="20032" y="4100"/>
                  <a:pt x="19943" y="3914"/>
                </a:cubicBezTo>
                <a:cubicBezTo>
                  <a:pt x="19756" y="3541"/>
                  <a:pt x="19943" y="3265"/>
                  <a:pt x="19943" y="2893"/>
                </a:cubicBezTo>
                <a:cubicBezTo>
                  <a:pt x="20129" y="2236"/>
                  <a:pt x="20218" y="1588"/>
                  <a:pt x="20315" y="842"/>
                </a:cubicBezTo>
                <a:cubicBezTo>
                  <a:pt x="20405" y="559"/>
                  <a:pt x="20405" y="283"/>
                  <a:pt x="203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28"/>
          <p:cNvSpPr/>
          <p:nvPr/>
        </p:nvSpPr>
        <p:spPr>
          <a:xfrm>
            <a:off x="-457200" y="0"/>
            <a:ext cx="929188" cy="5143367"/>
          </a:xfrm>
          <a:custGeom>
            <a:avLst/>
            <a:gdLst/>
            <a:ahLst/>
            <a:cxnLst/>
            <a:rect l="l" t="t" r="r" b="b"/>
            <a:pathLst>
              <a:path w="24226" h="134099" extrusionOk="0">
                <a:moveTo>
                  <a:pt x="16849" y="27591"/>
                </a:moveTo>
                <a:cubicBezTo>
                  <a:pt x="16837" y="27612"/>
                  <a:pt x="16815" y="27636"/>
                  <a:pt x="16774" y="27680"/>
                </a:cubicBezTo>
                <a:cubicBezTo>
                  <a:pt x="16815" y="27680"/>
                  <a:pt x="16837" y="27642"/>
                  <a:pt x="16849" y="27591"/>
                </a:cubicBezTo>
                <a:close/>
                <a:moveTo>
                  <a:pt x="16402" y="31594"/>
                </a:moveTo>
                <a:cubicBezTo>
                  <a:pt x="16402" y="31594"/>
                  <a:pt x="16402" y="31683"/>
                  <a:pt x="16305" y="31683"/>
                </a:cubicBezTo>
                <a:cubicBezTo>
                  <a:pt x="16305" y="31780"/>
                  <a:pt x="16305" y="31780"/>
                  <a:pt x="16402" y="31780"/>
                </a:cubicBezTo>
                <a:cubicBezTo>
                  <a:pt x="16305" y="31683"/>
                  <a:pt x="16588" y="31683"/>
                  <a:pt x="16402" y="31594"/>
                </a:cubicBezTo>
                <a:close/>
                <a:moveTo>
                  <a:pt x="20874" y="40353"/>
                </a:moveTo>
                <a:cubicBezTo>
                  <a:pt x="20874" y="40443"/>
                  <a:pt x="20688" y="40540"/>
                  <a:pt x="20688" y="40629"/>
                </a:cubicBezTo>
                <a:cubicBezTo>
                  <a:pt x="20874" y="40726"/>
                  <a:pt x="21061" y="40816"/>
                  <a:pt x="21061" y="41099"/>
                </a:cubicBezTo>
                <a:cubicBezTo>
                  <a:pt x="20874" y="41188"/>
                  <a:pt x="20964" y="41375"/>
                  <a:pt x="20874" y="41561"/>
                </a:cubicBezTo>
                <a:cubicBezTo>
                  <a:pt x="20964" y="41561"/>
                  <a:pt x="21061" y="41561"/>
                  <a:pt x="21061" y="41658"/>
                </a:cubicBezTo>
                <a:cubicBezTo>
                  <a:pt x="20964" y="41747"/>
                  <a:pt x="20874" y="41934"/>
                  <a:pt x="21061" y="41934"/>
                </a:cubicBezTo>
                <a:cubicBezTo>
                  <a:pt x="21061" y="41844"/>
                  <a:pt x="21247" y="41844"/>
                  <a:pt x="21247" y="41658"/>
                </a:cubicBezTo>
                <a:cubicBezTo>
                  <a:pt x="21268" y="41635"/>
                  <a:pt x="21269" y="41628"/>
                  <a:pt x="21258" y="41628"/>
                </a:cubicBezTo>
                <a:cubicBezTo>
                  <a:pt x="21240" y="41628"/>
                  <a:pt x="21188" y="41648"/>
                  <a:pt x="21142" y="41648"/>
                </a:cubicBezTo>
                <a:cubicBezTo>
                  <a:pt x="21099" y="41648"/>
                  <a:pt x="21061" y="41630"/>
                  <a:pt x="21061" y="41561"/>
                </a:cubicBezTo>
                <a:cubicBezTo>
                  <a:pt x="21247" y="41285"/>
                  <a:pt x="21061" y="40913"/>
                  <a:pt x="21150" y="40540"/>
                </a:cubicBezTo>
                <a:lnTo>
                  <a:pt x="21150" y="40540"/>
                </a:lnTo>
                <a:cubicBezTo>
                  <a:pt x="20964" y="40629"/>
                  <a:pt x="20964" y="40629"/>
                  <a:pt x="20874" y="40629"/>
                </a:cubicBezTo>
                <a:cubicBezTo>
                  <a:pt x="20778" y="40540"/>
                  <a:pt x="20964" y="40353"/>
                  <a:pt x="20874" y="40353"/>
                </a:cubicBezTo>
                <a:close/>
                <a:moveTo>
                  <a:pt x="19384" y="41472"/>
                </a:moveTo>
                <a:cubicBezTo>
                  <a:pt x="19287" y="41472"/>
                  <a:pt x="19287" y="41472"/>
                  <a:pt x="19197" y="41561"/>
                </a:cubicBezTo>
                <a:cubicBezTo>
                  <a:pt x="19287" y="41658"/>
                  <a:pt x="19197" y="41658"/>
                  <a:pt x="19287" y="41747"/>
                </a:cubicBezTo>
                <a:lnTo>
                  <a:pt x="19287" y="41561"/>
                </a:lnTo>
                <a:lnTo>
                  <a:pt x="19287" y="41561"/>
                </a:lnTo>
                <a:cubicBezTo>
                  <a:pt x="19473" y="41747"/>
                  <a:pt x="19197" y="41844"/>
                  <a:pt x="19197" y="42031"/>
                </a:cubicBezTo>
                <a:lnTo>
                  <a:pt x="19356" y="42031"/>
                </a:lnTo>
                <a:cubicBezTo>
                  <a:pt x="19342" y="41976"/>
                  <a:pt x="19331" y="41916"/>
                  <a:pt x="19353" y="41916"/>
                </a:cubicBezTo>
                <a:cubicBezTo>
                  <a:pt x="19360" y="41916"/>
                  <a:pt x="19370" y="41921"/>
                  <a:pt x="19384" y="41934"/>
                </a:cubicBezTo>
                <a:cubicBezTo>
                  <a:pt x="19384" y="41658"/>
                  <a:pt x="19473" y="41658"/>
                  <a:pt x="19384" y="41472"/>
                </a:cubicBezTo>
                <a:close/>
                <a:moveTo>
                  <a:pt x="19356" y="42031"/>
                </a:moveTo>
                <a:cubicBezTo>
                  <a:pt x="19356" y="42031"/>
                  <a:pt x="19356" y="42031"/>
                  <a:pt x="19356" y="42031"/>
                </a:cubicBezTo>
                <a:lnTo>
                  <a:pt x="19356" y="42031"/>
                </a:lnTo>
                <a:cubicBezTo>
                  <a:pt x="19365" y="42031"/>
                  <a:pt x="19374" y="42031"/>
                  <a:pt x="19384" y="42031"/>
                </a:cubicBezTo>
                <a:close/>
                <a:moveTo>
                  <a:pt x="21096" y="42010"/>
                </a:moveTo>
                <a:cubicBezTo>
                  <a:pt x="21086" y="42010"/>
                  <a:pt x="21075" y="42016"/>
                  <a:pt x="21061" y="42031"/>
                </a:cubicBezTo>
                <a:cubicBezTo>
                  <a:pt x="21061" y="42076"/>
                  <a:pt x="21014" y="42076"/>
                  <a:pt x="20968" y="42076"/>
                </a:cubicBezTo>
                <a:cubicBezTo>
                  <a:pt x="20921" y="42076"/>
                  <a:pt x="20874" y="42076"/>
                  <a:pt x="20874" y="42120"/>
                </a:cubicBezTo>
                <a:cubicBezTo>
                  <a:pt x="21061" y="42217"/>
                  <a:pt x="20964" y="42404"/>
                  <a:pt x="20874" y="42493"/>
                </a:cubicBezTo>
                <a:cubicBezTo>
                  <a:pt x="21061" y="42590"/>
                  <a:pt x="20964" y="42679"/>
                  <a:pt x="21061" y="42776"/>
                </a:cubicBezTo>
                <a:cubicBezTo>
                  <a:pt x="21247" y="42776"/>
                  <a:pt x="21150" y="42590"/>
                  <a:pt x="21061" y="42590"/>
                </a:cubicBezTo>
                <a:cubicBezTo>
                  <a:pt x="21150" y="42404"/>
                  <a:pt x="20964" y="42217"/>
                  <a:pt x="21247" y="42217"/>
                </a:cubicBezTo>
                <a:cubicBezTo>
                  <a:pt x="21150" y="42120"/>
                  <a:pt x="21337" y="42120"/>
                  <a:pt x="21247" y="42031"/>
                </a:cubicBezTo>
                <a:lnTo>
                  <a:pt x="21247" y="42031"/>
                </a:lnTo>
                <a:cubicBezTo>
                  <a:pt x="21222" y="42079"/>
                  <a:pt x="21204" y="42096"/>
                  <a:pt x="21188" y="42096"/>
                </a:cubicBezTo>
                <a:cubicBezTo>
                  <a:pt x="21153" y="42096"/>
                  <a:pt x="21135" y="42010"/>
                  <a:pt x="21096" y="42010"/>
                </a:cubicBezTo>
                <a:close/>
                <a:moveTo>
                  <a:pt x="20591" y="42963"/>
                </a:moveTo>
                <a:cubicBezTo>
                  <a:pt x="20688" y="42963"/>
                  <a:pt x="20688" y="42963"/>
                  <a:pt x="20688" y="43052"/>
                </a:cubicBezTo>
                <a:lnTo>
                  <a:pt x="20591" y="43052"/>
                </a:lnTo>
                <a:lnTo>
                  <a:pt x="20591" y="42963"/>
                </a:lnTo>
                <a:close/>
                <a:moveTo>
                  <a:pt x="19570" y="53303"/>
                </a:moveTo>
                <a:cubicBezTo>
                  <a:pt x="19756" y="53303"/>
                  <a:pt x="19846" y="53862"/>
                  <a:pt x="19570" y="53862"/>
                </a:cubicBezTo>
                <a:lnTo>
                  <a:pt x="19570" y="53303"/>
                </a:lnTo>
                <a:close/>
                <a:moveTo>
                  <a:pt x="19287" y="57589"/>
                </a:moveTo>
                <a:cubicBezTo>
                  <a:pt x="19287" y="57686"/>
                  <a:pt x="19287" y="57776"/>
                  <a:pt x="19384" y="57872"/>
                </a:cubicBezTo>
                <a:cubicBezTo>
                  <a:pt x="19364" y="57853"/>
                  <a:pt x="19349" y="57845"/>
                  <a:pt x="19338" y="57845"/>
                </a:cubicBezTo>
                <a:cubicBezTo>
                  <a:pt x="19290" y="57845"/>
                  <a:pt x="19306" y="57981"/>
                  <a:pt x="19384" y="58059"/>
                </a:cubicBezTo>
                <a:lnTo>
                  <a:pt x="19197" y="58059"/>
                </a:lnTo>
                <a:cubicBezTo>
                  <a:pt x="19197" y="57872"/>
                  <a:pt x="19287" y="57686"/>
                  <a:pt x="19287" y="57589"/>
                </a:cubicBezTo>
                <a:close/>
                <a:moveTo>
                  <a:pt x="19659" y="58335"/>
                </a:moveTo>
                <a:cubicBezTo>
                  <a:pt x="19756" y="58432"/>
                  <a:pt x="19659" y="58432"/>
                  <a:pt x="19570" y="58432"/>
                </a:cubicBezTo>
                <a:lnTo>
                  <a:pt x="19659" y="58521"/>
                </a:lnTo>
                <a:lnTo>
                  <a:pt x="19570" y="58521"/>
                </a:lnTo>
                <a:cubicBezTo>
                  <a:pt x="19630" y="58521"/>
                  <a:pt x="19692" y="58604"/>
                  <a:pt x="19754" y="58604"/>
                </a:cubicBezTo>
                <a:cubicBezTo>
                  <a:pt x="19785" y="58604"/>
                  <a:pt x="19816" y="58583"/>
                  <a:pt x="19846" y="58521"/>
                </a:cubicBezTo>
                <a:cubicBezTo>
                  <a:pt x="19659" y="58521"/>
                  <a:pt x="19943" y="58521"/>
                  <a:pt x="19846" y="58432"/>
                </a:cubicBezTo>
                <a:cubicBezTo>
                  <a:pt x="19756" y="58432"/>
                  <a:pt x="19756" y="58335"/>
                  <a:pt x="19659" y="58335"/>
                </a:cubicBezTo>
                <a:close/>
                <a:moveTo>
                  <a:pt x="19384" y="58148"/>
                </a:moveTo>
                <a:lnTo>
                  <a:pt x="19384" y="58245"/>
                </a:lnTo>
                <a:cubicBezTo>
                  <a:pt x="19384" y="58335"/>
                  <a:pt x="19287" y="58335"/>
                  <a:pt x="19287" y="58335"/>
                </a:cubicBezTo>
                <a:cubicBezTo>
                  <a:pt x="19287" y="58698"/>
                  <a:pt x="19345" y="58892"/>
                  <a:pt x="19239" y="59089"/>
                </a:cubicBezTo>
                <a:lnTo>
                  <a:pt x="19239" y="59089"/>
                </a:lnTo>
                <a:cubicBezTo>
                  <a:pt x="19273" y="58970"/>
                  <a:pt x="19251" y="58821"/>
                  <a:pt x="19197" y="58707"/>
                </a:cubicBezTo>
                <a:lnTo>
                  <a:pt x="19197" y="58618"/>
                </a:lnTo>
                <a:lnTo>
                  <a:pt x="19197" y="58521"/>
                </a:lnTo>
                <a:lnTo>
                  <a:pt x="19197" y="58148"/>
                </a:lnTo>
                <a:cubicBezTo>
                  <a:pt x="19269" y="58148"/>
                  <a:pt x="19225" y="58269"/>
                  <a:pt x="19252" y="58269"/>
                </a:cubicBezTo>
                <a:cubicBezTo>
                  <a:pt x="19259" y="58269"/>
                  <a:pt x="19269" y="58263"/>
                  <a:pt x="19287" y="58245"/>
                </a:cubicBezTo>
                <a:cubicBezTo>
                  <a:pt x="19384" y="58245"/>
                  <a:pt x="19384" y="58148"/>
                  <a:pt x="19384" y="58148"/>
                </a:cubicBezTo>
                <a:close/>
                <a:moveTo>
                  <a:pt x="19260" y="59320"/>
                </a:moveTo>
                <a:cubicBezTo>
                  <a:pt x="19277" y="59320"/>
                  <a:pt x="19287" y="59331"/>
                  <a:pt x="19287" y="59363"/>
                </a:cubicBezTo>
                <a:cubicBezTo>
                  <a:pt x="19100" y="59453"/>
                  <a:pt x="19473" y="59550"/>
                  <a:pt x="19287" y="59639"/>
                </a:cubicBezTo>
                <a:cubicBezTo>
                  <a:pt x="19287" y="59550"/>
                  <a:pt x="19287" y="59550"/>
                  <a:pt x="19197" y="59550"/>
                </a:cubicBezTo>
                <a:cubicBezTo>
                  <a:pt x="19197" y="59736"/>
                  <a:pt x="19197" y="59826"/>
                  <a:pt x="19100" y="59923"/>
                </a:cubicBezTo>
                <a:lnTo>
                  <a:pt x="19011" y="59826"/>
                </a:lnTo>
                <a:cubicBezTo>
                  <a:pt x="19011" y="59736"/>
                  <a:pt x="19100" y="59639"/>
                  <a:pt x="19100" y="59550"/>
                </a:cubicBezTo>
                <a:lnTo>
                  <a:pt x="19197" y="59550"/>
                </a:lnTo>
                <a:cubicBezTo>
                  <a:pt x="19100" y="59453"/>
                  <a:pt x="19100" y="59453"/>
                  <a:pt x="19100" y="59363"/>
                </a:cubicBezTo>
                <a:cubicBezTo>
                  <a:pt x="19165" y="59363"/>
                  <a:pt x="19226" y="59320"/>
                  <a:pt x="19260" y="59320"/>
                </a:cubicBezTo>
                <a:close/>
                <a:moveTo>
                  <a:pt x="19756" y="59639"/>
                </a:moveTo>
                <a:cubicBezTo>
                  <a:pt x="19659" y="59639"/>
                  <a:pt x="19659" y="59736"/>
                  <a:pt x="19659" y="59826"/>
                </a:cubicBezTo>
                <a:lnTo>
                  <a:pt x="19659" y="59923"/>
                </a:lnTo>
                <a:cubicBezTo>
                  <a:pt x="19659" y="59826"/>
                  <a:pt x="19659" y="59736"/>
                  <a:pt x="19756" y="59639"/>
                </a:cubicBezTo>
                <a:close/>
                <a:moveTo>
                  <a:pt x="19287" y="60385"/>
                </a:moveTo>
                <a:cubicBezTo>
                  <a:pt x="19287" y="60482"/>
                  <a:pt x="19287" y="60571"/>
                  <a:pt x="19100" y="60571"/>
                </a:cubicBezTo>
                <a:cubicBezTo>
                  <a:pt x="19197" y="60482"/>
                  <a:pt x="19197" y="60385"/>
                  <a:pt x="19287" y="60385"/>
                </a:cubicBezTo>
                <a:close/>
                <a:moveTo>
                  <a:pt x="19100" y="60668"/>
                </a:moveTo>
                <a:cubicBezTo>
                  <a:pt x="19287" y="60668"/>
                  <a:pt x="19287" y="60854"/>
                  <a:pt x="19100" y="60854"/>
                </a:cubicBezTo>
                <a:cubicBezTo>
                  <a:pt x="19100" y="60758"/>
                  <a:pt x="19197" y="60668"/>
                  <a:pt x="19100" y="60668"/>
                </a:cubicBezTo>
                <a:close/>
                <a:moveTo>
                  <a:pt x="19570" y="61973"/>
                </a:moveTo>
                <a:cubicBezTo>
                  <a:pt x="19659" y="61973"/>
                  <a:pt x="19570" y="62062"/>
                  <a:pt x="19570" y="62159"/>
                </a:cubicBezTo>
                <a:cubicBezTo>
                  <a:pt x="19473" y="62062"/>
                  <a:pt x="19570" y="62062"/>
                  <a:pt x="19570" y="61973"/>
                </a:cubicBezTo>
                <a:close/>
                <a:moveTo>
                  <a:pt x="19473" y="62621"/>
                </a:moveTo>
                <a:cubicBezTo>
                  <a:pt x="19570" y="62621"/>
                  <a:pt x="19570" y="62718"/>
                  <a:pt x="19570" y="62718"/>
                </a:cubicBezTo>
                <a:cubicBezTo>
                  <a:pt x="19570" y="62621"/>
                  <a:pt x="19570" y="62621"/>
                  <a:pt x="19473" y="62621"/>
                </a:cubicBezTo>
                <a:close/>
                <a:moveTo>
                  <a:pt x="19384" y="63277"/>
                </a:moveTo>
                <a:cubicBezTo>
                  <a:pt x="19289" y="63277"/>
                  <a:pt x="19287" y="63277"/>
                  <a:pt x="19287" y="63360"/>
                </a:cubicBezTo>
                <a:lnTo>
                  <a:pt x="19287" y="63360"/>
                </a:lnTo>
                <a:cubicBezTo>
                  <a:pt x="19322" y="63351"/>
                  <a:pt x="19384" y="63329"/>
                  <a:pt x="19384" y="63277"/>
                </a:cubicBezTo>
                <a:close/>
                <a:moveTo>
                  <a:pt x="19287" y="63360"/>
                </a:moveTo>
                <a:lnTo>
                  <a:pt x="19287" y="63360"/>
                </a:lnTo>
                <a:cubicBezTo>
                  <a:pt x="19285" y="63360"/>
                  <a:pt x="19283" y="63361"/>
                  <a:pt x="19282" y="63361"/>
                </a:cubicBezTo>
                <a:lnTo>
                  <a:pt x="19282" y="63361"/>
                </a:lnTo>
                <a:cubicBezTo>
                  <a:pt x="19283" y="63363"/>
                  <a:pt x="19285" y="63365"/>
                  <a:pt x="19287" y="63367"/>
                </a:cubicBezTo>
                <a:cubicBezTo>
                  <a:pt x="19287" y="63364"/>
                  <a:pt x="19287" y="63362"/>
                  <a:pt x="19287" y="63360"/>
                </a:cubicBezTo>
                <a:close/>
                <a:moveTo>
                  <a:pt x="19473" y="64112"/>
                </a:moveTo>
                <a:cubicBezTo>
                  <a:pt x="19473" y="64112"/>
                  <a:pt x="19473" y="64209"/>
                  <a:pt x="19384" y="64209"/>
                </a:cubicBezTo>
                <a:cubicBezTo>
                  <a:pt x="19473" y="64209"/>
                  <a:pt x="19473" y="64209"/>
                  <a:pt x="19570" y="64299"/>
                </a:cubicBezTo>
                <a:cubicBezTo>
                  <a:pt x="19473" y="64209"/>
                  <a:pt x="19570" y="64112"/>
                  <a:pt x="19473" y="64112"/>
                </a:cubicBezTo>
                <a:close/>
                <a:moveTo>
                  <a:pt x="19197" y="64485"/>
                </a:moveTo>
                <a:cubicBezTo>
                  <a:pt x="19287" y="64485"/>
                  <a:pt x="19287" y="64582"/>
                  <a:pt x="19197" y="64671"/>
                </a:cubicBezTo>
                <a:lnTo>
                  <a:pt x="19197" y="64485"/>
                </a:lnTo>
                <a:close/>
                <a:moveTo>
                  <a:pt x="19197" y="64768"/>
                </a:moveTo>
                <a:cubicBezTo>
                  <a:pt x="19287" y="64768"/>
                  <a:pt x="19287" y="64858"/>
                  <a:pt x="19287" y="64858"/>
                </a:cubicBezTo>
                <a:lnTo>
                  <a:pt x="19197" y="64858"/>
                </a:lnTo>
                <a:lnTo>
                  <a:pt x="19197" y="64768"/>
                </a:lnTo>
                <a:close/>
                <a:moveTo>
                  <a:pt x="19570" y="64858"/>
                </a:moveTo>
                <a:cubicBezTo>
                  <a:pt x="19659" y="64858"/>
                  <a:pt x="19570" y="64955"/>
                  <a:pt x="19570" y="65044"/>
                </a:cubicBezTo>
                <a:lnTo>
                  <a:pt x="19570" y="65141"/>
                </a:lnTo>
                <a:cubicBezTo>
                  <a:pt x="19384" y="65044"/>
                  <a:pt x="19570" y="64955"/>
                  <a:pt x="19570" y="64858"/>
                </a:cubicBezTo>
                <a:close/>
                <a:moveTo>
                  <a:pt x="19659" y="65700"/>
                </a:moveTo>
                <a:cubicBezTo>
                  <a:pt x="19659" y="65790"/>
                  <a:pt x="19756" y="65790"/>
                  <a:pt x="19659" y="65886"/>
                </a:cubicBezTo>
                <a:cubicBezTo>
                  <a:pt x="19600" y="65886"/>
                  <a:pt x="19580" y="65843"/>
                  <a:pt x="19544" y="65843"/>
                </a:cubicBezTo>
                <a:cubicBezTo>
                  <a:pt x="19527" y="65843"/>
                  <a:pt x="19505" y="65854"/>
                  <a:pt x="19473" y="65886"/>
                </a:cubicBezTo>
                <a:lnTo>
                  <a:pt x="19659" y="65700"/>
                </a:lnTo>
                <a:close/>
                <a:moveTo>
                  <a:pt x="19473" y="66259"/>
                </a:moveTo>
                <a:cubicBezTo>
                  <a:pt x="19473" y="66259"/>
                  <a:pt x="19473" y="66349"/>
                  <a:pt x="19384" y="66349"/>
                </a:cubicBezTo>
                <a:cubicBezTo>
                  <a:pt x="19473" y="66349"/>
                  <a:pt x="19570" y="66349"/>
                  <a:pt x="19570" y="66446"/>
                </a:cubicBezTo>
                <a:lnTo>
                  <a:pt x="19384" y="66446"/>
                </a:lnTo>
                <a:lnTo>
                  <a:pt x="19384" y="66349"/>
                </a:lnTo>
                <a:lnTo>
                  <a:pt x="19384" y="66259"/>
                </a:lnTo>
                <a:close/>
                <a:moveTo>
                  <a:pt x="19384" y="67467"/>
                </a:moveTo>
                <a:cubicBezTo>
                  <a:pt x="19473" y="67564"/>
                  <a:pt x="19384" y="67564"/>
                  <a:pt x="19287" y="67564"/>
                </a:cubicBezTo>
                <a:lnTo>
                  <a:pt x="19287" y="67467"/>
                </a:lnTo>
                <a:close/>
                <a:moveTo>
                  <a:pt x="19943" y="71381"/>
                </a:moveTo>
                <a:lnTo>
                  <a:pt x="19943" y="71478"/>
                </a:lnTo>
                <a:lnTo>
                  <a:pt x="20032" y="71478"/>
                </a:lnTo>
                <a:cubicBezTo>
                  <a:pt x="20032" y="71478"/>
                  <a:pt x="20032" y="71381"/>
                  <a:pt x="19943" y="71381"/>
                </a:cubicBezTo>
                <a:close/>
                <a:moveTo>
                  <a:pt x="20032" y="73901"/>
                </a:moveTo>
                <a:cubicBezTo>
                  <a:pt x="20032" y="73990"/>
                  <a:pt x="20129" y="73990"/>
                  <a:pt x="20129" y="73990"/>
                </a:cubicBezTo>
                <a:lnTo>
                  <a:pt x="20032" y="73901"/>
                </a:lnTo>
                <a:close/>
                <a:moveTo>
                  <a:pt x="20032" y="74087"/>
                </a:moveTo>
                <a:lnTo>
                  <a:pt x="20025" y="74094"/>
                </a:lnTo>
                <a:lnTo>
                  <a:pt x="20025" y="74094"/>
                </a:lnTo>
                <a:cubicBezTo>
                  <a:pt x="20027" y="74096"/>
                  <a:pt x="20030" y="74097"/>
                  <a:pt x="20033" y="74098"/>
                </a:cubicBezTo>
                <a:lnTo>
                  <a:pt x="20033" y="74098"/>
                </a:lnTo>
                <a:cubicBezTo>
                  <a:pt x="20032" y="74091"/>
                  <a:pt x="20032" y="74087"/>
                  <a:pt x="20032" y="74087"/>
                </a:cubicBezTo>
                <a:close/>
                <a:moveTo>
                  <a:pt x="20033" y="74098"/>
                </a:moveTo>
                <a:cubicBezTo>
                  <a:pt x="20037" y="74122"/>
                  <a:pt x="20054" y="74176"/>
                  <a:pt x="20129" y="74176"/>
                </a:cubicBezTo>
                <a:cubicBezTo>
                  <a:pt x="20081" y="74132"/>
                  <a:pt x="20056" y="74109"/>
                  <a:pt x="20033" y="74098"/>
                </a:cubicBezTo>
                <a:close/>
                <a:moveTo>
                  <a:pt x="21125" y="78373"/>
                </a:moveTo>
                <a:lnTo>
                  <a:pt x="21125" y="78373"/>
                </a:lnTo>
                <a:cubicBezTo>
                  <a:pt x="21126" y="78377"/>
                  <a:pt x="21127" y="78381"/>
                  <a:pt x="21129" y="78385"/>
                </a:cubicBezTo>
                <a:lnTo>
                  <a:pt x="21129" y="78385"/>
                </a:lnTo>
                <a:cubicBezTo>
                  <a:pt x="21135" y="78381"/>
                  <a:pt x="21143" y="78377"/>
                  <a:pt x="21150" y="78373"/>
                </a:cubicBezTo>
                <a:cubicBezTo>
                  <a:pt x="21141" y="78373"/>
                  <a:pt x="21133" y="78373"/>
                  <a:pt x="21125" y="78373"/>
                </a:cubicBezTo>
                <a:close/>
                <a:moveTo>
                  <a:pt x="21033" y="78772"/>
                </a:moveTo>
                <a:cubicBezTo>
                  <a:pt x="21100" y="78772"/>
                  <a:pt x="21150" y="78933"/>
                  <a:pt x="21150" y="78933"/>
                </a:cubicBezTo>
                <a:cubicBezTo>
                  <a:pt x="21106" y="78977"/>
                  <a:pt x="21083" y="78977"/>
                  <a:pt x="21060" y="78977"/>
                </a:cubicBezTo>
                <a:cubicBezTo>
                  <a:pt x="21037" y="78977"/>
                  <a:pt x="21012" y="78977"/>
                  <a:pt x="20964" y="79022"/>
                </a:cubicBezTo>
                <a:cubicBezTo>
                  <a:pt x="20964" y="78933"/>
                  <a:pt x="21061" y="78836"/>
                  <a:pt x="20964" y="78836"/>
                </a:cubicBezTo>
                <a:cubicBezTo>
                  <a:pt x="20988" y="78790"/>
                  <a:pt x="21011" y="78772"/>
                  <a:pt x="21033" y="78772"/>
                </a:cubicBezTo>
                <a:close/>
                <a:moveTo>
                  <a:pt x="21434" y="78649"/>
                </a:moveTo>
                <a:lnTo>
                  <a:pt x="21337" y="78746"/>
                </a:lnTo>
                <a:cubicBezTo>
                  <a:pt x="21434" y="78836"/>
                  <a:pt x="21337" y="78836"/>
                  <a:pt x="21337" y="78933"/>
                </a:cubicBezTo>
                <a:lnTo>
                  <a:pt x="21523" y="78933"/>
                </a:lnTo>
                <a:cubicBezTo>
                  <a:pt x="21434" y="79022"/>
                  <a:pt x="21523" y="79119"/>
                  <a:pt x="21620" y="79119"/>
                </a:cubicBezTo>
                <a:cubicBezTo>
                  <a:pt x="21620" y="79119"/>
                  <a:pt x="21709" y="79022"/>
                  <a:pt x="21620" y="79022"/>
                </a:cubicBezTo>
                <a:cubicBezTo>
                  <a:pt x="21523" y="78933"/>
                  <a:pt x="21523" y="78836"/>
                  <a:pt x="21523" y="78649"/>
                </a:cubicBezTo>
                <a:close/>
                <a:moveTo>
                  <a:pt x="21061" y="79208"/>
                </a:moveTo>
                <a:cubicBezTo>
                  <a:pt x="21061" y="79305"/>
                  <a:pt x="21247" y="79395"/>
                  <a:pt x="21150" y="79492"/>
                </a:cubicBezTo>
                <a:cubicBezTo>
                  <a:pt x="20964" y="79492"/>
                  <a:pt x="20964" y="79208"/>
                  <a:pt x="21061" y="79208"/>
                </a:cubicBezTo>
                <a:close/>
                <a:moveTo>
                  <a:pt x="21247" y="79678"/>
                </a:moveTo>
                <a:cubicBezTo>
                  <a:pt x="21337" y="79678"/>
                  <a:pt x="21337" y="79768"/>
                  <a:pt x="21247" y="79768"/>
                </a:cubicBezTo>
                <a:lnTo>
                  <a:pt x="21247" y="79678"/>
                </a:lnTo>
                <a:close/>
                <a:moveTo>
                  <a:pt x="20502" y="80327"/>
                </a:moveTo>
                <a:cubicBezTo>
                  <a:pt x="20508" y="80336"/>
                  <a:pt x="20514" y="80345"/>
                  <a:pt x="20519" y="80354"/>
                </a:cubicBezTo>
                <a:lnTo>
                  <a:pt x="20519" y="80354"/>
                </a:lnTo>
                <a:cubicBezTo>
                  <a:pt x="20515" y="80345"/>
                  <a:pt x="20510" y="80335"/>
                  <a:pt x="20502" y="80327"/>
                </a:cubicBezTo>
                <a:close/>
                <a:moveTo>
                  <a:pt x="20502" y="80699"/>
                </a:moveTo>
                <a:cubicBezTo>
                  <a:pt x="20688" y="80699"/>
                  <a:pt x="20591" y="80886"/>
                  <a:pt x="20688" y="80983"/>
                </a:cubicBezTo>
                <a:cubicBezTo>
                  <a:pt x="20502" y="80983"/>
                  <a:pt x="20502" y="80796"/>
                  <a:pt x="20502" y="80699"/>
                </a:cubicBezTo>
                <a:close/>
                <a:moveTo>
                  <a:pt x="20964" y="81104"/>
                </a:moveTo>
                <a:cubicBezTo>
                  <a:pt x="20964" y="81123"/>
                  <a:pt x="20965" y="81141"/>
                  <a:pt x="20967" y="81158"/>
                </a:cubicBezTo>
                <a:lnTo>
                  <a:pt x="20967" y="81158"/>
                </a:lnTo>
                <a:cubicBezTo>
                  <a:pt x="20969" y="81141"/>
                  <a:pt x="20967" y="81123"/>
                  <a:pt x="20964" y="81104"/>
                </a:cubicBezTo>
                <a:close/>
                <a:moveTo>
                  <a:pt x="20964" y="81258"/>
                </a:moveTo>
                <a:lnTo>
                  <a:pt x="21061" y="81355"/>
                </a:lnTo>
                <a:cubicBezTo>
                  <a:pt x="20874" y="81355"/>
                  <a:pt x="20874" y="81258"/>
                  <a:pt x="20964" y="81258"/>
                </a:cubicBezTo>
                <a:close/>
                <a:moveTo>
                  <a:pt x="21150" y="81915"/>
                </a:moveTo>
                <a:cubicBezTo>
                  <a:pt x="21247" y="81915"/>
                  <a:pt x="21247" y="82004"/>
                  <a:pt x="21150" y="82004"/>
                </a:cubicBezTo>
                <a:cubicBezTo>
                  <a:pt x="21106" y="81959"/>
                  <a:pt x="21130" y="81959"/>
                  <a:pt x="21153" y="81959"/>
                </a:cubicBezTo>
                <a:cubicBezTo>
                  <a:pt x="21176" y="81959"/>
                  <a:pt x="21199" y="81959"/>
                  <a:pt x="21150" y="81915"/>
                </a:cubicBezTo>
                <a:close/>
                <a:moveTo>
                  <a:pt x="21218" y="82125"/>
                </a:moveTo>
                <a:cubicBezTo>
                  <a:pt x="21235" y="82125"/>
                  <a:pt x="21247" y="82142"/>
                  <a:pt x="21247" y="82190"/>
                </a:cubicBezTo>
                <a:lnTo>
                  <a:pt x="21150" y="82190"/>
                </a:lnTo>
                <a:cubicBezTo>
                  <a:pt x="21137" y="82205"/>
                  <a:pt x="21129" y="82211"/>
                  <a:pt x="21127" y="82211"/>
                </a:cubicBezTo>
                <a:cubicBezTo>
                  <a:pt x="21118" y="82211"/>
                  <a:pt x="21179" y="82125"/>
                  <a:pt x="21218" y="82125"/>
                </a:cubicBezTo>
                <a:close/>
                <a:moveTo>
                  <a:pt x="20874" y="82190"/>
                </a:moveTo>
                <a:cubicBezTo>
                  <a:pt x="20964" y="82190"/>
                  <a:pt x="21061" y="82287"/>
                  <a:pt x="20964" y="82287"/>
                </a:cubicBezTo>
                <a:cubicBezTo>
                  <a:pt x="20874" y="82287"/>
                  <a:pt x="20874" y="82287"/>
                  <a:pt x="20874" y="82190"/>
                </a:cubicBezTo>
                <a:close/>
                <a:moveTo>
                  <a:pt x="20405" y="82101"/>
                </a:moveTo>
                <a:cubicBezTo>
                  <a:pt x="20591" y="82190"/>
                  <a:pt x="20405" y="82474"/>
                  <a:pt x="20688" y="82563"/>
                </a:cubicBezTo>
                <a:lnTo>
                  <a:pt x="20315" y="82563"/>
                </a:lnTo>
                <a:cubicBezTo>
                  <a:pt x="20405" y="82474"/>
                  <a:pt x="20218" y="82377"/>
                  <a:pt x="20129" y="82287"/>
                </a:cubicBezTo>
                <a:cubicBezTo>
                  <a:pt x="20129" y="82190"/>
                  <a:pt x="20218" y="82190"/>
                  <a:pt x="20218" y="82101"/>
                </a:cubicBezTo>
                <a:cubicBezTo>
                  <a:pt x="20315" y="82101"/>
                  <a:pt x="20218" y="82190"/>
                  <a:pt x="20315" y="82287"/>
                </a:cubicBezTo>
                <a:cubicBezTo>
                  <a:pt x="20502" y="82190"/>
                  <a:pt x="20315" y="82101"/>
                  <a:pt x="20405" y="82101"/>
                </a:cubicBezTo>
                <a:close/>
                <a:moveTo>
                  <a:pt x="20920" y="82446"/>
                </a:moveTo>
                <a:cubicBezTo>
                  <a:pt x="20968" y="82446"/>
                  <a:pt x="20984" y="82563"/>
                  <a:pt x="21061" y="82563"/>
                </a:cubicBezTo>
                <a:cubicBezTo>
                  <a:pt x="20964" y="82563"/>
                  <a:pt x="20874" y="82474"/>
                  <a:pt x="20874" y="82474"/>
                </a:cubicBezTo>
                <a:cubicBezTo>
                  <a:pt x="20893" y="82454"/>
                  <a:pt x="20908" y="82446"/>
                  <a:pt x="20920" y="82446"/>
                </a:cubicBezTo>
                <a:close/>
                <a:moveTo>
                  <a:pt x="18355" y="82563"/>
                </a:moveTo>
                <a:cubicBezTo>
                  <a:pt x="18452" y="82563"/>
                  <a:pt x="18452" y="82660"/>
                  <a:pt x="18265" y="82660"/>
                </a:cubicBezTo>
                <a:lnTo>
                  <a:pt x="18355" y="82563"/>
                </a:lnTo>
                <a:close/>
                <a:moveTo>
                  <a:pt x="20405" y="82660"/>
                </a:moveTo>
                <a:lnTo>
                  <a:pt x="20405" y="82660"/>
                </a:lnTo>
                <a:cubicBezTo>
                  <a:pt x="20453" y="82705"/>
                  <a:pt x="20524" y="82705"/>
                  <a:pt x="20583" y="82705"/>
                </a:cubicBezTo>
                <a:cubicBezTo>
                  <a:pt x="20642" y="82705"/>
                  <a:pt x="20688" y="82705"/>
                  <a:pt x="20688" y="82749"/>
                </a:cubicBezTo>
                <a:cubicBezTo>
                  <a:pt x="20591" y="82749"/>
                  <a:pt x="20405" y="82749"/>
                  <a:pt x="20405" y="82660"/>
                </a:cubicBezTo>
                <a:close/>
                <a:moveTo>
                  <a:pt x="21337" y="82660"/>
                </a:moveTo>
                <a:lnTo>
                  <a:pt x="21513" y="82836"/>
                </a:lnTo>
                <a:lnTo>
                  <a:pt x="21513" y="82836"/>
                </a:lnTo>
                <a:cubicBezTo>
                  <a:pt x="21490" y="82815"/>
                  <a:pt x="21466" y="82806"/>
                  <a:pt x="21445" y="82806"/>
                </a:cubicBezTo>
                <a:cubicBezTo>
                  <a:pt x="21429" y="82806"/>
                  <a:pt x="21415" y="82810"/>
                  <a:pt x="21402" y="82818"/>
                </a:cubicBezTo>
                <a:lnTo>
                  <a:pt x="21402" y="82818"/>
                </a:lnTo>
                <a:cubicBezTo>
                  <a:pt x="21298" y="82765"/>
                  <a:pt x="21247" y="82660"/>
                  <a:pt x="21247" y="82660"/>
                </a:cubicBezTo>
                <a:close/>
                <a:moveTo>
                  <a:pt x="20032" y="82749"/>
                </a:moveTo>
                <a:cubicBezTo>
                  <a:pt x="20129" y="82749"/>
                  <a:pt x="20129" y="82749"/>
                  <a:pt x="20129" y="82846"/>
                </a:cubicBezTo>
                <a:lnTo>
                  <a:pt x="20032" y="82846"/>
                </a:lnTo>
                <a:cubicBezTo>
                  <a:pt x="19987" y="82798"/>
                  <a:pt x="20012" y="82798"/>
                  <a:pt x="20035" y="82798"/>
                </a:cubicBezTo>
                <a:cubicBezTo>
                  <a:pt x="20058" y="82798"/>
                  <a:pt x="20081" y="82798"/>
                  <a:pt x="20032" y="82749"/>
                </a:cubicBezTo>
                <a:close/>
                <a:moveTo>
                  <a:pt x="21337" y="82846"/>
                </a:moveTo>
                <a:cubicBezTo>
                  <a:pt x="21337" y="82891"/>
                  <a:pt x="21314" y="82891"/>
                  <a:pt x="21292" y="82891"/>
                </a:cubicBezTo>
                <a:cubicBezTo>
                  <a:pt x="21270" y="82891"/>
                  <a:pt x="21247" y="82891"/>
                  <a:pt x="21247" y="82936"/>
                </a:cubicBezTo>
                <a:cubicBezTo>
                  <a:pt x="21247" y="82936"/>
                  <a:pt x="21247" y="82846"/>
                  <a:pt x="21150" y="82846"/>
                </a:cubicBezTo>
                <a:close/>
                <a:moveTo>
                  <a:pt x="20502" y="82846"/>
                </a:moveTo>
                <a:cubicBezTo>
                  <a:pt x="20591" y="82846"/>
                  <a:pt x="20591" y="82936"/>
                  <a:pt x="20591" y="82936"/>
                </a:cubicBezTo>
                <a:cubicBezTo>
                  <a:pt x="20688" y="82936"/>
                  <a:pt x="20591" y="83033"/>
                  <a:pt x="20591" y="83033"/>
                </a:cubicBezTo>
                <a:cubicBezTo>
                  <a:pt x="20405" y="83033"/>
                  <a:pt x="20315" y="83033"/>
                  <a:pt x="20129" y="82936"/>
                </a:cubicBezTo>
                <a:cubicBezTo>
                  <a:pt x="20218" y="82936"/>
                  <a:pt x="20405" y="82846"/>
                  <a:pt x="20502" y="82846"/>
                </a:cubicBezTo>
                <a:close/>
                <a:moveTo>
                  <a:pt x="20806" y="82896"/>
                </a:moveTo>
                <a:cubicBezTo>
                  <a:pt x="20841" y="82896"/>
                  <a:pt x="20904" y="82936"/>
                  <a:pt x="20964" y="82936"/>
                </a:cubicBezTo>
                <a:lnTo>
                  <a:pt x="20964" y="83033"/>
                </a:lnTo>
                <a:cubicBezTo>
                  <a:pt x="20874" y="83033"/>
                  <a:pt x="20874" y="82936"/>
                  <a:pt x="20778" y="82936"/>
                </a:cubicBezTo>
                <a:cubicBezTo>
                  <a:pt x="20778" y="82906"/>
                  <a:pt x="20788" y="82896"/>
                  <a:pt x="20806" y="82896"/>
                </a:cubicBezTo>
                <a:close/>
                <a:moveTo>
                  <a:pt x="21084" y="83082"/>
                </a:moveTo>
                <a:cubicBezTo>
                  <a:pt x="21071" y="83082"/>
                  <a:pt x="21061" y="83092"/>
                  <a:pt x="21061" y="83120"/>
                </a:cubicBezTo>
                <a:lnTo>
                  <a:pt x="21061" y="83120"/>
                </a:lnTo>
                <a:cubicBezTo>
                  <a:pt x="21052" y="83120"/>
                  <a:pt x="21042" y="83119"/>
                  <a:pt x="21033" y="83118"/>
                </a:cubicBezTo>
                <a:lnTo>
                  <a:pt x="21033" y="83118"/>
                </a:lnTo>
                <a:cubicBezTo>
                  <a:pt x="21040" y="83121"/>
                  <a:pt x="21049" y="83122"/>
                  <a:pt x="21061" y="83122"/>
                </a:cubicBezTo>
                <a:cubicBezTo>
                  <a:pt x="21061" y="83122"/>
                  <a:pt x="21061" y="83121"/>
                  <a:pt x="21061" y="83120"/>
                </a:cubicBezTo>
                <a:lnTo>
                  <a:pt x="21061" y="83120"/>
                </a:lnTo>
                <a:cubicBezTo>
                  <a:pt x="21094" y="83122"/>
                  <a:pt x="21126" y="83122"/>
                  <a:pt x="21150" y="83122"/>
                </a:cubicBezTo>
                <a:cubicBezTo>
                  <a:pt x="21150" y="83122"/>
                  <a:pt x="21111" y="83082"/>
                  <a:pt x="21084" y="83082"/>
                </a:cubicBezTo>
                <a:close/>
                <a:moveTo>
                  <a:pt x="18079" y="83592"/>
                </a:moveTo>
                <a:cubicBezTo>
                  <a:pt x="18079" y="83681"/>
                  <a:pt x="18168" y="83681"/>
                  <a:pt x="18168" y="83681"/>
                </a:cubicBezTo>
                <a:cubicBezTo>
                  <a:pt x="18168" y="83730"/>
                  <a:pt x="18145" y="83755"/>
                  <a:pt x="18110" y="83778"/>
                </a:cubicBezTo>
                <a:lnTo>
                  <a:pt x="18168" y="83778"/>
                </a:lnTo>
                <a:cubicBezTo>
                  <a:pt x="18201" y="83746"/>
                  <a:pt x="18232" y="83735"/>
                  <a:pt x="18260" y="83735"/>
                </a:cubicBezTo>
                <a:cubicBezTo>
                  <a:pt x="18264" y="83735"/>
                  <a:pt x="18268" y="83735"/>
                  <a:pt x="18272" y="83736"/>
                </a:cubicBezTo>
                <a:lnTo>
                  <a:pt x="18272" y="83736"/>
                </a:lnTo>
                <a:cubicBezTo>
                  <a:pt x="18291" y="83681"/>
                  <a:pt x="18339" y="83681"/>
                  <a:pt x="18265" y="83681"/>
                </a:cubicBezTo>
                <a:cubicBezTo>
                  <a:pt x="18245" y="83701"/>
                  <a:pt x="18234" y="83709"/>
                  <a:pt x="18226" y="83709"/>
                </a:cubicBezTo>
                <a:cubicBezTo>
                  <a:pt x="18196" y="83709"/>
                  <a:pt x="18227" y="83592"/>
                  <a:pt x="18079" y="83592"/>
                </a:cubicBezTo>
                <a:close/>
                <a:moveTo>
                  <a:pt x="18272" y="83736"/>
                </a:moveTo>
                <a:cubicBezTo>
                  <a:pt x="18268" y="83747"/>
                  <a:pt x="18265" y="83761"/>
                  <a:pt x="18265" y="83778"/>
                </a:cubicBezTo>
                <a:lnTo>
                  <a:pt x="18355" y="83778"/>
                </a:lnTo>
                <a:cubicBezTo>
                  <a:pt x="18355" y="83778"/>
                  <a:pt x="18321" y="83741"/>
                  <a:pt x="18272" y="83736"/>
                </a:cubicBezTo>
                <a:close/>
                <a:moveTo>
                  <a:pt x="18265" y="83592"/>
                </a:moveTo>
                <a:cubicBezTo>
                  <a:pt x="18452" y="83592"/>
                  <a:pt x="18355" y="83681"/>
                  <a:pt x="18452" y="83778"/>
                </a:cubicBezTo>
                <a:cubicBezTo>
                  <a:pt x="18541" y="83778"/>
                  <a:pt x="18452" y="83592"/>
                  <a:pt x="18638" y="83592"/>
                </a:cubicBezTo>
                <a:lnTo>
                  <a:pt x="18541" y="83592"/>
                </a:lnTo>
                <a:cubicBezTo>
                  <a:pt x="18452" y="83592"/>
                  <a:pt x="18541" y="83592"/>
                  <a:pt x="18452" y="83681"/>
                </a:cubicBezTo>
                <a:lnTo>
                  <a:pt x="18452" y="83592"/>
                </a:lnTo>
                <a:close/>
                <a:moveTo>
                  <a:pt x="18079" y="83778"/>
                </a:moveTo>
                <a:cubicBezTo>
                  <a:pt x="18079" y="83785"/>
                  <a:pt x="18079" y="83791"/>
                  <a:pt x="18080" y="83797"/>
                </a:cubicBezTo>
                <a:lnTo>
                  <a:pt x="18080" y="83797"/>
                </a:lnTo>
                <a:cubicBezTo>
                  <a:pt x="18091" y="83790"/>
                  <a:pt x="18101" y="83784"/>
                  <a:pt x="18110" y="83778"/>
                </a:cubicBezTo>
                <a:close/>
                <a:moveTo>
                  <a:pt x="18168" y="83778"/>
                </a:moveTo>
                <a:cubicBezTo>
                  <a:pt x="18168" y="83868"/>
                  <a:pt x="18265" y="83868"/>
                  <a:pt x="18265" y="83868"/>
                </a:cubicBezTo>
                <a:lnTo>
                  <a:pt x="18355" y="83868"/>
                </a:lnTo>
                <a:cubicBezTo>
                  <a:pt x="18452" y="83868"/>
                  <a:pt x="18638" y="83778"/>
                  <a:pt x="18541" y="83778"/>
                </a:cubicBezTo>
                <a:lnTo>
                  <a:pt x="18355" y="83778"/>
                </a:lnTo>
                <a:cubicBezTo>
                  <a:pt x="18325" y="83808"/>
                  <a:pt x="18305" y="83818"/>
                  <a:pt x="18288" y="83818"/>
                </a:cubicBezTo>
                <a:cubicBezTo>
                  <a:pt x="18255" y="83818"/>
                  <a:pt x="18233" y="83778"/>
                  <a:pt x="18168" y="83778"/>
                </a:cubicBezTo>
                <a:close/>
                <a:moveTo>
                  <a:pt x="18079" y="84151"/>
                </a:moveTo>
                <a:cubicBezTo>
                  <a:pt x="18091" y="84151"/>
                  <a:pt x="18103" y="84154"/>
                  <a:pt x="18115" y="84160"/>
                </a:cubicBezTo>
                <a:lnTo>
                  <a:pt x="18115" y="84160"/>
                </a:lnTo>
                <a:cubicBezTo>
                  <a:pt x="18123" y="84151"/>
                  <a:pt x="18121" y="84151"/>
                  <a:pt x="18079" y="84151"/>
                </a:cubicBezTo>
                <a:close/>
                <a:moveTo>
                  <a:pt x="18168" y="84524"/>
                </a:moveTo>
                <a:cubicBezTo>
                  <a:pt x="18166" y="84524"/>
                  <a:pt x="18163" y="84524"/>
                  <a:pt x="18161" y="84524"/>
                </a:cubicBezTo>
                <a:lnTo>
                  <a:pt x="18161" y="84524"/>
                </a:lnTo>
                <a:cubicBezTo>
                  <a:pt x="18151" y="84538"/>
                  <a:pt x="18143" y="84548"/>
                  <a:pt x="18143" y="84548"/>
                </a:cubicBezTo>
                <a:cubicBezTo>
                  <a:pt x="18144" y="84548"/>
                  <a:pt x="18151" y="84541"/>
                  <a:pt x="18168" y="84524"/>
                </a:cubicBezTo>
                <a:close/>
                <a:moveTo>
                  <a:pt x="17982" y="89369"/>
                </a:moveTo>
                <a:cubicBezTo>
                  <a:pt x="17983" y="89370"/>
                  <a:pt x="18078" y="89459"/>
                  <a:pt x="17982" y="89459"/>
                </a:cubicBezTo>
                <a:lnTo>
                  <a:pt x="17796" y="89459"/>
                </a:lnTo>
                <a:cubicBezTo>
                  <a:pt x="17796" y="89645"/>
                  <a:pt x="17706" y="89645"/>
                  <a:pt x="17706" y="89645"/>
                </a:cubicBezTo>
                <a:cubicBezTo>
                  <a:pt x="17706" y="89742"/>
                  <a:pt x="17796" y="89742"/>
                  <a:pt x="17796" y="89742"/>
                </a:cubicBezTo>
                <a:cubicBezTo>
                  <a:pt x="17706" y="89832"/>
                  <a:pt x="17609" y="89832"/>
                  <a:pt x="17609" y="89929"/>
                </a:cubicBezTo>
                <a:lnTo>
                  <a:pt x="17893" y="89929"/>
                </a:lnTo>
                <a:cubicBezTo>
                  <a:pt x="17893" y="89832"/>
                  <a:pt x="17893" y="89742"/>
                  <a:pt x="17982" y="89742"/>
                </a:cubicBezTo>
                <a:cubicBezTo>
                  <a:pt x="17982" y="89832"/>
                  <a:pt x="17982" y="89832"/>
                  <a:pt x="18079" y="89832"/>
                </a:cubicBezTo>
                <a:cubicBezTo>
                  <a:pt x="18079" y="89742"/>
                  <a:pt x="18079" y="89742"/>
                  <a:pt x="18168" y="89742"/>
                </a:cubicBezTo>
                <a:cubicBezTo>
                  <a:pt x="18168" y="89556"/>
                  <a:pt x="18079" y="89459"/>
                  <a:pt x="17982" y="89369"/>
                </a:cubicBezTo>
                <a:close/>
                <a:moveTo>
                  <a:pt x="1" y="0"/>
                </a:moveTo>
                <a:lnTo>
                  <a:pt x="1" y="3638"/>
                </a:lnTo>
                <a:lnTo>
                  <a:pt x="1" y="3727"/>
                </a:lnTo>
                <a:lnTo>
                  <a:pt x="1" y="4383"/>
                </a:lnTo>
                <a:lnTo>
                  <a:pt x="1" y="4846"/>
                </a:lnTo>
                <a:lnTo>
                  <a:pt x="1" y="5315"/>
                </a:lnTo>
                <a:lnTo>
                  <a:pt x="1" y="5405"/>
                </a:lnTo>
                <a:lnTo>
                  <a:pt x="1" y="5688"/>
                </a:lnTo>
                <a:lnTo>
                  <a:pt x="1" y="6434"/>
                </a:lnTo>
                <a:lnTo>
                  <a:pt x="1" y="9229"/>
                </a:lnTo>
                <a:lnTo>
                  <a:pt x="1" y="9319"/>
                </a:lnTo>
                <a:lnTo>
                  <a:pt x="1" y="14537"/>
                </a:lnTo>
                <a:lnTo>
                  <a:pt x="1" y="14634"/>
                </a:lnTo>
                <a:lnTo>
                  <a:pt x="1" y="15096"/>
                </a:lnTo>
                <a:lnTo>
                  <a:pt x="1" y="15193"/>
                </a:lnTo>
                <a:lnTo>
                  <a:pt x="1" y="15566"/>
                </a:lnTo>
                <a:lnTo>
                  <a:pt x="1" y="16684"/>
                </a:lnTo>
                <a:lnTo>
                  <a:pt x="1" y="17057"/>
                </a:lnTo>
                <a:lnTo>
                  <a:pt x="1" y="17616"/>
                </a:lnTo>
                <a:lnTo>
                  <a:pt x="1" y="17989"/>
                </a:lnTo>
                <a:lnTo>
                  <a:pt x="1" y="18078"/>
                </a:lnTo>
                <a:lnTo>
                  <a:pt x="1" y="18921"/>
                </a:lnTo>
                <a:lnTo>
                  <a:pt x="1" y="19107"/>
                </a:lnTo>
                <a:lnTo>
                  <a:pt x="1" y="19196"/>
                </a:lnTo>
                <a:lnTo>
                  <a:pt x="1" y="23394"/>
                </a:lnTo>
                <a:lnTo>
                  <a:pt x="1" y="23580"/>
                </a:lnTo>
                <a:lnTo>
                  <a:pt x="1" y="23669"/>
                </a:lnTo>
                <a:lnTo>
                  <a:pt x="1" y="24325"/>
                </a:lnTo>
                <a:lnTo>
                  <a:pt x="1" y="24884"/>
                </a:lnTo>
                <a:lnTo>
                  <a:pt x="1" y="24974"/>
                </a:lnTo>
                <a:lnTo>
                  <a:pt x="1" y="25719"/>
                </a:lnTo>
                <a:lnTo>
                  <a:pt x="1" y="25816"/>
                </a:lnTo>
                <a:lnTo>
                  <a:pt x="1" y="25906"/>
                </a:lnTo>
                <a:lnTo>
                  <a:pt x="1" y="26003"/>
                </a:lnTo>
                <a:lnTo>
                  <a:pt x="1" y="26838"/>
                </a:lnTo>
                <a:lnTo>
                  <a:pt x="1" y="27024"/>
                </a:lnTo>
                <a:lnTo>
                  <a:pt x="1" y="27397"/>
                </a:lnTo>
                <a:lnTo>
                  <a:pt x="1" y="27494"/>
                </a:lnTo>
                <a:lnTo>
                  <a:pt x="1" y="27583"/>
                </a:lnTo>
                <a:lnTo>
                  <a:pt x="1" y="27770"/>
                </a:lnTo>
                <a:lnTo>
                  <a:pt x="1" y="28053"/>
                </a:lnTo>
                <a:lnTo>
                  <a:pt x="1" y="28701"/>
                </a:lnTo>
                <a:lnTo>
                  <a:pt x="1" y="29917"/>
                </a:lnTo>
                <a:lnTo>
                  <a:pt x="1" y="30103"/>
                </a:lnTo>
                <a:lnTo>
                  <a:pt x="1" y="30379"/>
                </a:lnTo>
                <a:lnTo>
                  <a:pt x="1" y="30476"/>
                </a:lnTo>
                <a:lnTo>
                  <a:pt x="1" y="31124"/>
                </a:lnTo>
                <a:lnTo>
                  <a:pt x="1" y="31870"/>
                </a:lnTo>
                <a:lnTo>
                  <a:pt x="1" y="32056"/>
                </a:lnTo>
                <a:lnTo>
                  <a:pt x="1" y="32712"/>
                </a:lnTo>
                <a:lnTo>
                  <a:pt x="1" y="33361"/>
                </a:lnTo>
                <a:lnTo>
                  <a:pt x="1" y="34293"/>
                </a:lnTo>
                <a:lnTo>
                  <a:pt x="1" y="35038"/>
                </a:lnTo>
                <a:lnTo>
                  <a:pt x="1" y="35321"/>
                </a:lnTo>
                <a:lnTo>
                  <a:pt x="1" y="35508"/>
                </a:lnTo>
                <a:lnTo>
                  <a:pt x="1" y="35597"/>
                </a:lnTo>
                <a:lnTo>
                  <a:pt x="1" y="36812"/>
                </a:lnTo>
                <a:lnTo>
                  <a:pt x="1" y="38490"/>
                </a:lnTo>
                <a:lnTo>
                  <a:pt x="1" y="38579"/>
                </a:lnTo>
                <a:lnTo>
                  <a:pt x="1" y="38676"/>
                </a:lnTo>
                <a:lnTo>
                  <a:pt x="1" y="39608"/>
                </a:lnTo>
                <a:lnTo>
                  <a:pt x="1" y="39794"/>
                </a:lnTo>
                <a:lnTo>
                  <a:pt x="1" y="84337"/>
                </a:lnTo>
                <a:lnTo>
                  <a:pt x="1" y="134002"/>
                </a:lnTo>
                <a:lnTo>
                  <a:pt x="15470" y="134002"/>
                </a:lnTo>
                <a:cubicBezTo>
                  <a:pt x="15529" y="134002"/>
                  <a:pt x="15592" y="134045"/>
                  <a:pt x="15683" y="134045"/>
                </a:cubicBezTo>
                <a:cubicBezTo>
                  <a:pt x="15728" y="134045"/>
                  <a:pt x="15780" y="134034"/>
                  <a:pt x="15842" y="134002"/>
                </a:cubicBezTo>
                <a:cubicBezTo>
                  <a:pt x="15842" y="134002"/>
                  <a:pt x="15932" y="134002"/>
                  <a:pt x="15932" y="133913"/>
                </a:cubicBezTo>
                <a:cubicBezTo>
                  <a:pt x="15932" y="133816"/>
                  <a:pt x="15932" y="133629"/>
                  <a:pt x="16118" y="133629"/>
                </a:cubicBezTo>
                <a:cubicBezTo>
                  <a:pt x="16305" y="133629"/>
                  <a:pt x="16491" y="133629"/>
                  <a:pt x="16588" y="133816"/>
                </a:cubicBezTo>
                <a:cubicBezTo>
                  <a:pt x="16588" y="133984"/>
                  <a:pt x="16619" y="134018"/>
                  <a:pt x="16684" y="134018"/>
                </a:cubicBezTo>
                <a:cubicBezTo>
                  <a:pt x="16728" y="134018"/>
                  <a:pt x="16788" y="134002"/>
                  <a:pt x="16864" y="134002"/>
                </a:cubicBezTo>
                <a:cubicBezTo>
                  <a:pt x="18079" y="134002"/>
                  <a:pt x="19384" y="134002"/>
                  <a:pt x="20591" y="134099"/>
                </a:cubicBezTo>
                <a:cubicBezTo>
                  <a:pt x="20874" y="134099"/>
                  <a:pt x="20964" y="134002"/>
                  <a:pt x="20964" y="133726"/>
                </a:cubicBezTo>
                <a:cubicBezTo>
                  <a:pt x="20964" y="133443"/>
                  <a:pt x="20874" y="133167"/>
                  <a:pt x="20778" y="132884"/>
                </a:cubicBezTo>
                <a:cubicBezTo>
                  <a:pt x="20688" y="132697"/>
                  <a:pt x="20688" y="132511"/>
                  <a:pt x="20874" y="132422"/>
                </a:cubicBezTo>
                <a:cubicBezTo>
                  <a:pt x="21061" y="132325"/>
                  <a:pt x="21150" y="132235"/>
                  <a:pt x="20964" y="131952"/>
                </a:cubicBezTo>
                <a:cubicBezTo>
                  <a:pt x="20688" y="131579"/>
                  <a:pt x="20778" y="131206"/>
                  <a:pt x="21061" y="130834"/>
                </a:cubicBezTo>
                <a:cubicBezTo>
                  <a:pt x="20874" y="130744"/>
                  <a:pt x="20688" y="130647"/>
                  <a:pt x="20778" y="130461"/>
                </a:cubicBezTo>
                <a:cubicBezTo>
                  <a:pt x="20778" y="130275"/>
                  <a:pt x="20778" y="130185"/>
                  <a:pt x="20964" y="130088"/>
                </a:cubicBezTo>
                <a:cubicBezTo>
                  <a:pt x="21061" y="130088"/>
                  <a:pt x="21150" y="130185"/>
                  <a:pt x="21247" y="130275"/>
                </a:cubicBezTo>
                <a:lnTo>
                  <a:pt x="21337" y="130371"/>
                </a:lnTo>
                <a:cubicBezTo>
                  <a:pt x="21496" y="130448"/>
                  <a:pt x="21590" y="130667"/>
                  <a:pt x="21788" y="130667"/>
                </a:cubicBezTo>
                <a:cubicBezTo>
                  <a:pt x="21821" y="130667"/>
                  <a:pt x="21856" y="130661"/>
                  <a:pt x="21896" y="130647"/>
                </a:cubicBezTo>
                <a:cubicBezTo>
                  <a:pt x="22179" y="130558"/>
                  <a:pt x="22082" y="130275"/>
                  <a:pt x="22082" y="130088"/>
                </a:cubicBezTo>
                <a:cubicBezTo>
                  <a:pt x="22082" y="129882"/>
                  <a:pt x="22186" y="129776"/>
                  <a:pt x="22317" y="129776"/>
                </a:cubicBezTo>
                <a:cubicBezTo>
                  <a:pt x="22361" y="129776"/>
                  <a:pt x="22408" y="129788"/>
                  <a:pt x="22455" y="129812"/>
                </a:cubicBezTo>
                <a:lnTo>
                  <a:pt x="22828" y="129812"/>
                </a:lnTo>
                <a:cubicBezTo>
                  <a:pt x="22867" y="129849"/>
                  <a:pt x="22906" y="129871"/>
                  <a:pt x="22937" y="129871"/>
                </a:cubicBezTo>
                <a:cubicBezTo>
                  <a:pt x="22983" y="129871"/>
                  <a:pt x="23014" y="129825"/>
                  <a:pt x="23014" y="129715"/>
                </a:cubicBezTo>
                <a:cubicBezTo>
                  <a:pt x="22925" y="129253"/>
                  <a:pt x="23111" y="128880"/>
                  <a:pt x="23484" y="128597"/>
                </a:cubicBezTo>
                <a:cubicBezTo>
                  <a:pt x="23670" y="128411"/>
                  <a:pt x="23670" y="128321"/>
                  <a:pt x="23484" y="128135"/>
                </a:cubicBezTo>
                <a:cubicBezTo>
                  <a:pt x="23387" y="128038"/>
                  <a:pt x="23297" y="127949"/>
                  <a:pt x="23200" y="127762"/>
                </a:cubicBezTo>
                <a:cubicBezTo>
                  <a:pt x="23111" y="127576"/>
                  <a:pt x="23111" y="127389"/>
                  <a:pt x="23297" y="127203"/>
                </a:cubicBezTo>
                <a:cubicBezTo>
                  <a:pt x="23484" y="127017"/>
                  <a:pt x="23573" y="126830"/>
                  <a:pt x="23670" y="126547"/>
                </a:cubicBezTo>
                <a:cubicBezTo>
                  <a:pt x="23670" y="126410"/>
                  <a:pt x="23718" y="126326"/>
                  <a:pt x="23818" y="126326"/>
                </a:cubicBezTo>
                <a:cubicBezTo>
                  <a:pt x="23854" y="126326"/>
                  <a:pt x="23896" y="126337"/>
                  <a:pt x="23946" y="126361"/>
                </a:cubicBezTo>
                <a:cubicBezTo>
                  <a:pt x="23999" y="126379"/>
                  <a:pt x="24043" y="126387"/>
                  <a:pt x="24077" y="126387"/>
                </a:cubicBezTo>
                <a:cubicBezTo>
                  <a:pt x="24226" y="126387"/>
                  <a:pt x="24211" y="126236"/>
                  <a:pt x="24132" y="126085"/>
                </a:cubicBezTo>
                <a:cubicBezTo>
                  <a:pt x="23856" y="125712"/>
                  <a:pt x="24043" y="125153"/>
                  <a:pt x="23760" y="124780"/>
                </a:cubicBezTo>
                <a:cubicBezTo>
                  <a:pt x="23573" y="124594"/>
                  <a:pt x="23670" y="124408"/>
                  <a:pt x="23670" y="124221"/>
                </a:cubicBezTo>
                <a:cubicBezTo>
                  <a:pt x="23760" y="124035"/>
                  <a:pt x="23670" y="123751"/>
                  <a:pt x="23484" y="123565"/>
                </a:cubicBezTo>
                <a:cubicBezTo>
                  <a:pt x="23419" y="123565"/>
                  <a:pt x="23358" y="123525"/>
                  <a:pt x="23295" y="123525"/>
                </a:cubicBezTo>
                <a:cubicBezTo>
                  <a:pt x="23264" y="123525"/>
                  <a:pt x="23233" y="123535"/>
                  <a:pt x="23200" y="123565"/>
                </a:cubicBezTo>
                <a:cubicBezTo>
                  <a:pt x="23111" y="123662"/>
                  <a:pt x="23297" y="123662"/>
                  <a:pt x="23297" y="123751"/>
                </a:cubicBezTo>
                <a:cubicBezTo>
                  <a:pt x="23226" y="123776"/>
                  <a:pt x="23167" y="123788"/>
                  <a:pt x="23118" y="123788"/>
                </a:cubicBezTo>
                <a:cubicBezTo>
                  <a:pt x="22975" y="123788"/>
                  <a:pt x="22925" y="123682"/>
                  <a:pt x="22925" y="123476"/>
                </a:cubicBezTo>
                <a:cubicBezTo>
                  <a:pt x="22925" y="123192"/>
                  <a:pt x="22828" y="122917"/>
                  <a:pt x="22738" y="122633"/>
                </a:cubicBezTo>
                <a:cubicBezTo>
                  <a:pt x="22552" y="122260"/>
                  <a:pt x="22552" y="121798"/>
                  <a:pt x="22552" y="121329"/>
                </a:cubicBezTo>
                <a:lnTo>
                  <a:pt x="22552" y="120956"/>
                </a:lnTo>
                <a:cubicBezTo>
                  <a:pt x="22552" y="120819"/>
                  <a:pt x="22500" y="120735"/>
                  <a:pt x="22363" y="120735"/>
                </a:cubicBezTo>
                <a:cubicBezTo>
                  <a:pt x="22313" y="120735"/>
                  <a:pt x="22253" y="120746"/>
                  <a:pt x="22179" y="120770"/>
                </a:cubicBezTo>
                <a:cubicBezTo>
                  <a:pt x="22033" y="120858"/>
                  <a:pt x="21896" y="120900"/>
                  <a:pt x="21774" y="120900"/>
                </a:cubicBezTo>
                <a:cubicBezTo>
                  <a:pt x="21505" y="120900"/>
                  <a:pt x="21309" y="120692"/>
                  <a:pt x="21247" y="120307"/>
                </a:cubicBezTo>
                <a:cubicBezTo>
                  <a:pt x="21150" y="118347"/>
                  <a:pt x="20778" y="116483"/>
                  <a:pt x="20405" y="114619"/>
                </a:cubicBezTo>
                <a:cubicBezTo>
                  <a:pt x="20315" y="114157"/>
                  <a:pt x="20218" y="113784"/>
                  <a:pt x="20032" y="113412"/>
                </a:cubicBezTo>
                <a:cubicBezTo>
                  <a:pt x="20032" y="113315"/>
                  <a:pt x="19943" y="113128"/>
                  <a:pt x="19943" y="113039"/>
                </a:cubicBezTo>
                <a:cubicBezTo>
                  <a:pt x="20218" y="112666"/>
                  <a:pt x="20032" y="112107"/>
                  <a:pt x="20032" y="111637"/>
                </a:cubicBezTo>
                <a:cubicBezTo>
                  <a:pt x="20032" y="111548"/>
                  <a:pt x="20032" y="111361"/>
                  <a:pt x="19846" y="111265"/>
                </a:cubicBezTo>
                <a:cubicBezTo>
                  <a:pt x="19570" y="111078"/>
                  <a:pt x="19570" y="110802"/>
                  <a:pt x="19570" y="110519"/>
                </a:cubicBezTo>
                <a:lnTo>
                  <a:pt x="19570" y="109870"/>
                </a:lnTo>
                <a:cubicBezTo>
                  <a:pt x="19570" y="109587"/>
                  <a:pt x="19659" y="109401"/>
                  <a:pt x="19473" y="109125"/>
                </a:cubicBezTo>
                <a:lnTo>
                  <a:pt x="19473" y="108939"/>
                </a:lnTo>
                <a:cubicBezTo>
                  <a:pt x="19473" y="108007"/>
                  <a:pt x="19287" y="106978"/>
                  <a:pt x="19384" y="106046"/>
                </a:cubicBezTo>
                <a:cubicBezTo>
                  <a:pt x="19570" y="105211"/>
                  <a:pt x="19384" y="104466"/>
                  <a:pt x="19287" y="103720"/>
                </a:cubicBezTo>
                <a:cubicBezTo>
                  <a:pt x="19100" y="102975"/>
                  <a:pt x="19197" y="102229"/>
                  <a:pt x="19100" y="101484"/>
                </a:cubicBezTo>
                <a:cubicBezTo>
                  <a:pt x="19100" y="101297"/>
                  <a:pt x="19100" y="101111"/>
                  <a:pt x="18914" y="101014"/>
                </a:cubicBezTo>
                <a:cubicBezTo>
                  <a:pt x="18727" y="101014"/>
                  <a:pt x="18727" y="100925"/>
                  <a:pt x="18824" y="100828"/>
                </a:cubicBezTo>
                <a:lnTo>
                  <a:pt x="18824" y="100552"/>
                </a:lnTo>
                <a:cubicBezTo>
                  <a:pt x="18824" y="100455"/>
                  <a:pt x="18824" y="100269"/>
                  <a:pt x="18727" y="100269"/>
                </a:cubicBezTo>
                <a:cubicBezTo>
                  <a:pt x="18541" y="100269"/>
                  <a:pt x="18541" y="100455"/>
                  <a:pt x="18541" y="100552"/>
                </a:cubicBezTo>
                <a:cubicBezTo>
                  <a:pt x="18541" y="100641"/>
                  <a:pt x="18452" y="100828"/>
                  <a:pt x="18355" y="100925"/>
                </a:cubicBezTo>
                <a:cubicBezTo>
                  <a:pt x="18355" y="100455"/>
                  <a:pt x="18168" y="99993"/>
                  <a:pt x="18265" y="99434"/>
                </a:cubicBezTo>
                <a:cubicBezTo>
                  <a:pt x="18355" y="99247"/>
                  <a:pt x="18355" y="98964"/>
                  <a:pt x="18265" y="98778"/>
                </a:cubicBezTo>
                <a:lnTo>
                  <a:pt x="18265" y="98502"/>
                </a:lnTo>
                <a:cubicBezTo>
                  <a:pt x="18541" y="97659"/>
                  <a:pt x="18168" y="96727"/>
                  <a:pt x="18355" y="95796"/>
                </a:cubicBezTo>
                <a:cubicBezTo>
                  <a:pt x="18355" y="95609"/>
                  <a:pt x="18452" y="95333"/>
                  <a:pt x="18541" y="95050"/>
                </a:cubicBezTo>
                <a:cubicBezTo>
                  <a:pt x="18727" y="94774"/>
                  <a:pt x="18541" y="94305"/>
                  <a:pt x="18824" y="94029"/>
                </a:cubicBezTo>
                <a:cubicBezTo>
                  <a:pt x="18824" y="94029"/>
                  <a:pt x="18727" y="93842"/>
                  <a:pt x="18727" y="93745"/>
                </a:cubicBezTo>
                <a:cubicBezTo>
                  <a:pt x="18541" y="93097"/>
                  <a:pt x="18355" y="92441"/>
                  <a:pt x="18355" y="91792"/>
                </a:cubicBezTo>
                <a:lnTo>
                  <a:pt x="18355" y="90860"/>
                </a:lnTo>
                <a:cubicBezTo>
                  <a:pt x="18283" y="90783"/>
                  <a:pt x="18269" y="90647"/>
                  <a:pt x="18169" y="90647"/>
                </a:cubicBezTo>
                <a:cubicBezTo>
                  <a:pt x="18145" y="90647"/>
                  <a:pt x="18116" y="90655"/>
                  <a:pt x="18079" y="90674"/>
                </a:cubicBezTo>
                <a:cubicBezTo>
                  <a:pt x="18047" y="90704"/>
                  <a:pt x="18015" y="90714"/>
                  <a:pt x="17988" y="90714"/>
                </a:cubicBezTo>
                <a:cubicBezTo>
                  <a:pt x="17932" y="90714"/>
                  <a:pt x="17893" y="90674"/>
                  <a:pt x="17893" y="90674"/>
                </a:cubicBezTo>
                <a:cubicBezTo>
                  <a:pt x="17893" y="90577"/>
                  <a:pt x="17893" y="90488"/>
                  <a:pt x="17706" y="90391"/>
                </a:cubicBezTo>
                <a:cubicBezTo>
                  <a:pt x="17706" y="90301"/>
                  <a:pt x="17609" y="90204"/>
                  <a:pt x="17609" y="90115"/>
                </a:cubicBezTo>
                <a:lnTo>
                  <a:pt x="17609" y="90018"/>
                </a:lnTo>
                <a:lnTo>
                  <a:pt x="17609" y="89929"/>
                </a:lnTo>
                <a:cubicBezTo>
                  <a:pt x="17520" y="89645"/>
                  <a:pt x="17609" y="89369"/>
                  <a:pt x="17796" y="89086"/>
                </a:cubicBezTo>
                <a:cubicBezTo>
                  <a:pt x="17982" y="88997"/>
                  <a:pt x="17982" y="88810"/>
                  <a:pt x="17796" y="88624"/>
                </a:cubicBezTo>
                <a:cubicBezTo>
                  <a:pt x="17609" y="88527"/>
                  <a:pt x="17609" y="88341"/>
                  <a:pt x="17609" y="88154"/>
                </a:cubicBezTo>
                <a:cubicBezTo>
                  <a:pt x="17706" y="87692"/>
                  <a:pt x="17609" y="87133"/>
                  <a:pt x="17796" y="86663"/>
                </a:cubicBezTo>
                <a:lnTo>
                  <a:pt x="17796" y="86574"/>
                </a:lnTo>
                <a:cubicBezTo>
                  <a:pt x="17796" y="86477"/>
                  <a:pt x="17893" y="86387"/>
                  <a:pt x="17893" y="86201"/>
                </a:cubicBezTo>
                <a:cubicBezTo>
                  <a:pt x="18079" y="85731"/>
                  <a:pt x="18079" y="85269"/>
                  <a:pt x="17982" y="84800"/>
                </a:cubicBezTo>
                <a:lnTo>
                  <a:pt x="17982" y="84613"/>
                </a:lnTo>
                <a:lnTo>
                  <a:pt x="17982" y="84524"/>
                </a:lnTo>
                <a:cubicBezTo>
                  <a:pt x="18079" y="84524"/>
                  <a:pt x="18079" y="84613"/>
                  <a:pt x="17982" y="84613"/>
                </a:cubicBezTo>
                <a:lnTo>
                  <a:pt x="18168" y="84613"/>
                </a:lnTo>
                <a:cubicBezTo>
                  <a:pt x="18168" y="84613"/>
                  <a:pt x="18084" y="84529"/>
                  <a:pt x="18161" y="84524"/>
                </a:cubicBezTo>
                <a:lnTo>
                  <a:pt x="18161" y="84524"/>
                </a:lnTo>
                <a:cubicBezTo>
                  <a:pt x="18186" y="84489"/>
                  <a:pt x="18224" y="84427"/>
                  <a:pt x="18168" y="84427"/>
                </a:cubicBezTo>
                <a:cubicBezTo>
                  <a:pt x="18168" y="84475"/>
                  <a:pt x="18122" y="84500"/>
                  <a:pt x="18075" y="84500"/>
                </a:cubicBezTo>
                <a:cubicBezTo>
                  <a:pt x="18029" y="84500"/>
                  <a:pt x="17982" y="84475"/>
                  <a:pt x="17982" y="84427"/>
                </a:cubicBezTo>
                <a:lnTo>
                  <a:pt x="18079" y="84427"/>
                </a:lnTo>
                <a:cubicBezTo>
                  <a:pt x="18079" y="84337"/>
                  <a:pt x="18168" y="84337"/>
                  <a:pt x="18168" y="84337"/>
                </a:cubicBezTo>
                <a:cubicBezTo>
                  <a:pt x="18265" y="84337"/>
                  <a:pt x="18265" y="84427"/>
                  <a:pt x="18079" y="84427"/>
                </a:cubicBezTo>
                <a:lnTo>
                  <a:pt x="18265" y="84427"/>
                </a:lnTo>
                <a:cubicBezTo>
                  <a:pt x="18265" y="84349"/>
                  <a:pt x="18192" y="84199"/>
                  <a:pt x="18115" y="84160"/>
                </a:cubicBezTo>
                <a:lnTo>
                  <a:pt x="18115" y="84160"/>
                </a:lnTo>
                <a:cubicBezTo>
                  <a:pt x="18104" y="84171"/>
                  <a:pt x="18079" y="84193"/>
                  <a:pt x="18079" y="84240"/>
                </a:cubicBezTo>
                <a:lnTo>
                  <a:pt x="17982" y="84240"/>
                </a:lnTo>
                <a:lnTo>
                  <a:pt x="17982" y="84151"/>
                </a:lnTo>
                <a:lnTo>
                  <a:pt x="17982" y="83965"/>
                </a:lnTo>
                <a:lnTo>
                  <a:pt x="18079" y="83965"/>
                </a:lnTo>
                <a:lnTo>
                  <a:pt x="18079" y="83868"/>
                </a:lnTo>
                <a:cubicBezTo>
                  <a:pt x="18162" y="83868"/>
                  <a:pt x="18091" y="83868"/>
                  <a:pt x="18080" y="83797"/>
                </a:cubicBezTo>
                <a:lnTo>
                  <a:pt x="18080" y="83797"/>
                </a:lnTo>
                <a:cubicBezTo>
                  <a:pt x="18051" y="83815"/>
                  <a:pt x="18017" y="83835"/>
                  <a:pt x="17982" y="83868"/>
                </a:cubicBezTo>
                <a:lnTo>
                  <a:pt x="17982" y="83778"/>
                </a:lnTo>
                <a:cubicBezTo>
                  <a:pt x="17893" y="83592"/>
                  <a:pt x="17982" y="83495"/>
                  <a:pt x="17982" y="83309"/>
                </a:cubicBezTo>
                <a:lnTo>
                  <a:pt x="17982" y="82936"/>
                </a:lnTo>
                <a:lnTo>
                  <a:pt x="18079" y="82936"/>
                </a:lnTo>
                <a:cubicBezTo>
                  <a:pt x="17982" y="82846"/>
                  <a:pt x="18168" y="82846"/>
                  <a:pt x="18168" y="82846"/>
                </a:cubicBezTo>
                <a:cubicBezTo>
                  <a:pt x="18109" y="82846"/>
                  <a:pt x="18129" y="82803"/>
                  <a:pt x="18122" y="82803"/>
                </a:cubicBezTo>
                <a:lnTo>
                  <a:pt x="18122" y="82803"/>
                </a:lnTo>
                <a:cubicBezTo>
                  <a:pt x="18119" y="82803"/>
                  <a:pt x="18109" y="82814"/>
                  <a:pt x="18079" y="82846"/>
                </a:cubicBezTo>
                <a:lnTo>
                  <a:pt x="17982" y="82846"/>
                </a:lnTo>
                <a:lnTo>
                  <a:pt x="17982" y="82660"/>
                </a:lnTo>
                <a:cubicBezTo>
                  <a:pt x="17982" y="82660"/>
                  <a:pt x="18079" y="82660"/>
                  <a:pt x="18079" y="82563"/>
                </a:cubicBezTo>
                <a:lnTo>
                  <a:pt x="17982" y="82563"/>
                </a:lnTo>
                <a:lnTo>
                  <a:pt x="17982" y="82474"/>
                </a:lnTo>
                <a:cubicBezTo>
                  <a:pt x="18079" y="82474"/>
                  <a:pt x="18265" y="82563"/>
                  <a:pt x="18168" y="82660"/>
                </a:cubicBezTo>
                <a:cubicBezTo>
                  <a:pt x="18265" y="82660"/>
                  <a:pt x="18265" y="82660"/>
                  <a:pt x="18355" y="82749"/>
                </a:cubicBezTo>
                <a:cubicBezTo>
                  <a:pt x="18265" y="82749"/>
                  <a:pt x="18265" y="82749"/>
                  <a:pt x="18168" y="82846"/>
                </a:cubicBezTo>
                <a:cubicBezTo>
                  <a:pt x="18230" y="82814"/>
                  <a:pt x="18272" y="82803"/>
                  <a:pt x="18296" y="82803"/>
                </a:cubicBezTo>
                <a:lnTo>
                  <a:pt x="18296" y="82803"/>
                </a:lnTo>
                <a:cubicBezTo>
                  <a:pt x="18345" y="82803"/>
                  <a:pt x="18325" y="82846"/>
                  <a:pt x="18265" y="82846"/>
                </a:cubicBezTo>
                <a:cubicBezTo>
                  <a:pt x="18452" y="82846"/>
                  <a:pt x="18355" y="82936"/>
                  <a:pt x="18452" y="82936"/>
                </a:cubicBezTo>
                <a:cubicBezTo>
                  <a:pt x="18452" y="82749"/>
                  <a:pt x="18355" y="82749"/>
                  <a:pt x="18452" y="82749"/>
                </a:cubicBezTo>
                <a:cubicBezTo>
                  <a:pt x="18541" y="82846"/>
                  <a:pt x="18452" y="82936"/>
                  <a:pt x="18727" y="82936"/>
                </a:cubicBezTo>
                <a:lnTo>
                  <a:pt x="18727" y="83122"/>
                </a:lnTo>
                <a:cubicBezTo>
                  <a:pt x="18824" y="83122"/>
                  <a:pt x="18727" y="83219"/>
                  <a:pt x="18824" y="83309"/>
                </a:cubicBezTo>
                <a:cubicBezTo>
                  <a:pt x="18914" y="83309"/>
                  <a:pt x="18914" y="83219"/>
                  <a:pt x="19011" y="83219"/>
                </a:cubicBezTo>
                <a:cubicBezTo>
                  <a:pt x="19011" y="83219"/>
                  <a:pt x="18914" y="83122"/>
                  <a:pt x="19011" y="83122"/>
                </a:cubicBezTo>
                <a:cubicBezTo>
                  <a:pt x="18914" y="83122"/>
                  <a:pt x="19011" y="83033"/>
                  <a:pt x="18914" y="83033"/>
                </a:cubicBezTo>
                <a:lnTo>
                  <a:pt x="19100" y="83033"/>
                </a:lnTo>
                <a:cubicBezTo>
                  <a:pt x="19100" y="83033"/>
                  <a:pt x="19011" y="83033"/>
                  <a:pt x="19011" y="83122"/>
                </a:cubicBezTo>
                <a:cubicBezTo>
                  <a:pt x="19100" y="83219"/>
                  <a:pt x="19011" y="83309"/>
                  <a:pt x="19100" y="83406"/>
                </a:cubicBezTo>
                <a:cubicBezTo>
                  <a:pt x="19100" y="83373"/>
                  <a:pt x="19111" y="83362"/>
                  <a:pt x="19129" y="83362"/>
                </a:cubicBezTo>
                <a:cubicBezTo>
                  <a:pt x="19164" y="83362"/>
                  <a:pt x="19227" y="83406"/>
                  <a:pt x="19287" y="83406"/>
                </a:cubicBezTo>
                <a:lnTo>
                  <a:pt x="19384" y="83406"/>
                </a:lnTo>
                <a:lnTo>
                  <a:pt x="19384" y="83309"/>
                </a:lnTo>
                <a:cubicBezTo>
                  <a:pt x="19413" y="83341"/>
                  <a:pt x="19433" y="83352"/>
                  <a:pt x="19450" y="83352"/>
                </a:cubicBezTo>
                <a:cubicBezTo>
                  <a:pt x="19484" y="83352"/>
                  <a:pt x="19505" y="83309"/>
                  <a:pt x="19570" y="83309"/>
                </a:cubicBezTo>
                <a:cubicBezTo>
                  <a:pt x="19659" y="83309"/>
                  <a:pt x="19570" y="83406"/>
                  <a:pt x="19659" y="83406"/>
                </a:cubicBezTo>
                <a:cubicBezTo>
                  <a:pt x="19756" y="83309"/>
                  <a:pt x="19756" y="83219"/>
                  <a:pt x="19659" y="83219"/>
                </a:cubicBezTo>
                <a:cubicBezTo>
                  <a:pt x="19659" y="83264"/>
                  <a:pt x="19613" y="83286"/>
                  <a:pt x="19555" y="83286"/>
                </a:cubicBezTo>
                <a:cubicBezTo>
                  <a:pt x="19497" y="83286"/>
                  <a:pt x="19428" y="83264"/>
                  <a:pt x="19384" y="83219"/>
                </a:cubicBezTo>
                <a:cubicBezTo>
                  <a:pt x="19570" y="83122"/>
                  <a:pt x="19384" y="83033"/>
                  <a:pt x="19570" y="82936"/>
                </a:cubicBezTo>
                <a:lnTo>
                  <a:pt x="19473" y="82936"/>
                </a:lnTo>
                <a:cubicBezTo>
                  <a:pt x="19473" y="82873"/>
                  <a:pt x="19521" y="82806"/>
                  <a:pt x="19581" y="82806"/>
                </a:cubicBezTo>
                <a:cubicBezTo>
                  <a:pt x="19606" y="82806"/>
                  <a:pt x="19633" y="82818"/>
                  <a:pt x="19659" y="82846"/>
                </a:cubicBezTo>
                <a:cubicBezTo>
                  <a:pt x="19659" y="82749"/>
                  <a:pt x="19756" y="82749"/>
                  <a:pt x="19756" y="82749"/>
                </a:cubicBezTo>
                <a:cubicBezTo>
                  <a:pt x="19846" y="82749"/>
                  <a:pt x="19846" y="82936"/>
                  <a:pt x="19756" y="82936"/>
                </a:cubicBezTo>
                <a:cubicBezTo>
                  <a:pt x="19756" y="82936"/>
                  <a:pt x="19846" y="82936"/>
                  <a:pt x="19756" y="83033"/>
                </a:cubicBezTo>
                <a:lnTo>
                  <a:pt x="19943" y="83033"/>
                </a:lnTo>
                <a:cubicBezTo>
                  <a:pt x="19943" y="83122"/>
                  <a:pt x="20032" y="83122"/>
                  <a:pt x="19943" y="83219"/>
                </a:cubicBezTo>
                <a:lnTo>
                  <a:pt x="20218" y="83219"/>
                </a:lnTo>
                <a:cubicBezTo>
                  <a:pt x="20218" y="83122"/>
                  <a:pt x="20129" y="83122"/>
                  <a:pt x="20218" y="83122"/>
                </a:cubicBezTo>
                <a:cubicBezTo>
                  <a:pt x="20218" y="83171"/>
                  <a:pt x="20265" y="83195"/>
                  <a:pt x="20324" y="83195"/>
                </a:cubicBezTo>
                <a:cubicBezTo>
                  <a:pt x="20382" y="83195"/>
                  <a:pt x="20453" y="83171"/>
                  <a:pt x="20502" y="83122"/>
                </a:cubicBezTo>
                <a:lnTo>
                  <a:pt x="20502" y="83219"/>
                </a:lnTo>
                <a:lnTo>
                  <a:pt x="20688" y="83219"/>
                </a:lnTo>
                <a:cubicBezTo>
                  <a:pt x="20688" y="83219"/>
                  <a:pt x="20688" y="83122"/>
                  <a:pt x="20778" y="83122"/>
                </a:cubicBezTo>
                <a:cubicBezTo>
                  <a:pt x="20778" y="83033"/>
                  <a:pt x="20874" y="83033"/>
                  <a:pt x="20874" y="83033"/>
                </a:cubicBezTo>
                <a:cubicBezTo>
                  <a:pt x="20874" y="83091"/>
                  <a:pt x="20953" y="83111"/>
                  <a:pt x="21033" y="83118"/>
                </a:cubicBezTo>
                <a:lnTo>
                  <a:pt x="21033" y="83118"/>
                </a:lnTo>
                <a:cubicBezTo>
                  <a:pt x="20987" y="83101"/>
                  <a:pt x="21061" y="83033"/>
                  <a:pt x="21061" y="83033"/>
                </a:cubicBezTo>
                <a:lnTo>
                  <a:pt x="21150" y="83033"/>
                </a:lnTo>
                <a:lnTo>
                  <a:pt x="21150" y="83122"/>
                </a:lnTo>
                <a:lnTo>
                  <a:pt x="21247" y="83122"/>
                </a:lnTo>
                <a:cubicBezTo>
                  <a:pt x="21150" y="83033"/>
                  <a:pt x="21337" y="83033"/>
                  <a:pt x="21247" y="83033"/>
                </a:cubicBezTo>
                <a:cubicBezTo>
                  <a:pt x="21277" y="83000"/>
                  <a:pt x="21297" y="82990"/>
                  <a:pt x="21314" y="82990"/>
                </a:cubicBezTo>
                <a:cubicBezTo>
                  <a:pt x="21347" y="82990"/>
                  <a:pt x="21369" y="83033"/>
                  <a:pt x="21434" y="83033"/>
                </a:cubicBezTo>
                <a:lnTo>
                  <a:pt x="21523" y="83033"/>
                </a:lnTo>
                <a:cubicBezTo>
                  <a:pt x="21523" y="83033"/>
                  <a:pt x="21434" y="82936"/>
                  <a:pt x="21337" y="82936"/>
                </a:cubicBezTo>
                <a:cubicBezTo>
                  <a:pt x="21337" y="82889"/>
                  <a:pt x="21364" y="82840"/>
                  <a:pt x="21402" y="82818"/>
                </a:cubicBezTo>
                <a:lnTo>
                  <a:pt x="21402" y="82818"/>
                </a:lnTo>
                <a:cubicBezTo>
                  <a:pt x="21427" y="82830"/>
                  <a:pt x="21454" y="82839"/>
                  <a:pt x="21484" y="82844"/>
                </a:cubicBezTo>
                <a:lnTo>
                  <a:pt x="21484" y="82844"/>
                </a:lnTo>
                <a:cubicBezTo>
                  <a:pt x="21469" y="82845"/>
                  <a:pt x="21452" y="82846"/>
                  <a:pt x="21434" y="82846"/>
                </a:cubicBezTo>
                <a:lnTo>
                  <a:pt x="21523" y="82846"/>
                </a:lnTo>
                <a:cubicBezTo>
                  <a:pt x="21520" y="82844"/>
                  <a:pt x="21518" y="82841"/>
                  <a:pt x="21515" y="82838"/>
                </a:cubicBezTo>
                <a:lnTo>
                  <a:pt x="21515" y="82838"/>
                </a:lnTo>
                <a:cubicBezTo>
                  <a:pt x="21515" y="82838"/>
                  <a:pt x="21515" y="82838"/>
                  <a:pt x="21515" y="82838"/>
                </a:cubicBezTo>
                <a:lnTo>
                  <a:pt x="21515" y="82838"/>
                </a:lnTo>
                <a:lnTo>
                  <a:pt x="21513" y="82836"/>
                </a:lnTo>
                <a:lnTo>
                  <a:pt x="21513" y="82836"/>
                </a:lnTo>
                <a:cubicBezTo>
                  <a:pt x="21514" y="82837"/>
                  <a:pt x="21514" y="82838"/>
                  <a:pt x="21515" y="82838"/>
                </a:cubicBezTo>
                <a:lnTo>
                  <a:pt x="21515" y="82838"/>
                </a:lnTo>
                <a:cubicBezTo>
                  <a:pt x="21617" y="82815"/>
                  <a:pt x="21603" y="82749"/>
                  <a:pt x="21523" y="82749"/>
                </a:cubicBezTo>
                <a:cubicBezTo>
                  <a:pt x="21600" y="82749"/>
                  <a:pt x="21616" y="82632"/>
                  <a:pt x="21664" y="82632"/>
                </a:cubicBezTo>
                <a:cubicBezTo>
                  <a:pt x="21676" y="82632"/>
                  <a:pt x="21691" y="82640"/>
                  <a:pt x="21709" y="82660"/>
                </a:cubicBezTo>
                <a:cubicBezTo>
                  <a:pt x="21709" y="82612"/>
                  <a:pt x="21663" y="82612"/>
                  <a:pt x="21616" y="82612"/>
                </a:cubicBezTo>
                <a:cubicBezTo>
                  <a:pt x="21570" y="82612"/>
                  <a:pt x="21523" y="82612"/>
                  <a:pt x="21523" y="82563"/>
                </a:cubicBezTo>
                <a:cubicBezTo>
                  <a:pt x="21709" y="82474"/>
                  <a:pt x="21620" y="82190"/>
                  <a:pt x="21434" y="82101"/>
                </a:cubicBezTo>
                <a:cubicBezTo>
                  <a:pt x="21434" y="81915"/>
                  <a:pt x="21709" y="81728"/>
                  <a:pt x="21337" y="81631"/>
                </a:cubicBezTo>
                <a:cubicBezTo>
                  <a:pt x="21369" y="81601"/>
                  <a:pt x="21391" y="81591"/>
                  <a:pt x="21408" y="81591"/>
                </a:cubicBezTo>
                <a:cubicBezTo>
                  <a:pt x="21444" y="81591"/>
                  <a:pt x="21463" y="81631"/>
                  <a:pt x="21523" y="81631"/>
                </a:cubicBezTo>
                <a:cubicBezTo>
                  <a:pt x="21434" y="81631"/>
                  <a:pt x="21434" y="81542"/>
                  <a:pt x="21523" y="81542"/>
                </a:cubicBezTo>
                <a:lnTo>
                  <a:pt x="21523" y="81631"/>
                </a:lnTo>
                <a:lnTo>
                  <a:pt x="21620" y="81631"/>
                </a:lnTo>
                <a:lnTo>
                  <a:pt x="21620" y="80886"/>
                </a:lnTo>
                <a:cubicBezTo>
                  <a:pt x="21620" y="80886"/>
                  <a:pt x="21523" y="80796"/>
                  <a:pt x="21620" y="80796"/>
                </a:cubicBezTo>
                <a:lnTo>
                  <a:pt x="21523" y="80796"/>
                </a:lnTo>
                <a:cubicBezTo>
                  <a:pt x="21523" y="80796"/>
                  <a:pt x="21434" y="80796"/>
                  <a:pt x="21434" y="80699"/>
                </a:cubicBezTo>
                <a:cubicBezTo>
                  <a:pt x="21620" y="80699"/>
                  <a:pt x="21523" y="80610"/>
                  <a:pt x="21434" y="80513"/>
                </a:cubicBezTo>
                <a:cubicBezTo>
                  <a:pt x="21523" y="80237"/>
                  <a:pt x="21247" y="80140"/>
                  <a:pt x="21434" y="79954"/>
                </a:cubicBezTo>
                <a:cubicBezTo>
                  <a:pt x="21337" y="79864"/>
                  <a:pt x="21523" y="79492"/>
                  <a:pt x="21247" y="79395"/>
                </a:cubicBezTo>
                <a:cubicBezTo>
                  <a:pt x="21247" y="79395"/>
                  <a:pt x="21247" y="79305"/>
                  <a:pt x="21337" y="79305"/>
                </a:cubicBezTo>
                <a:cubicBezTo>
                  <a:pt x="21337" y="79305"/>
                  <a:pt x="21150" y="79305"/>
                  <a:pt x="21150" y="79208"/>
                </a:cubicBezTo>
                <a:lnTo>
                  <a:pt x="21247" y="79208"/>
                </a:lnTo>
                <a:cubicBezTo>
                  <a:pt x="21150" y="79119"/>
                  <a:pt x="21247" y="79119"/>
                  <a:pt x="21150" y="79119"/>
                </a:cubicBezTo>
                <a:lnTo>
                  <a:pt x="21247" y="79022"/>
                </a:lnTo>
                <a:cubicBezTo>
                  <a:pt x="21150" y="79022"/>
                  <a:pt x="21247" y="78933"/>
                  <a:pt x="21337" y="78836"/>
                </a:cubicBezTo>
                <a:lnTo>
                  <a:pt x="21337" y="78746"/>
                </a:lnTo>
                <a:lnTo>
                  <a:pt x="21247" y="78746"/>
                </a:lnTo>
                <a:cubicBezTo>
                  <a:pt x="21194" y="78644"/>
                  <a:pt x="21170" y="78513"/>
                  <a:pt x="21129" y="78385"/>
                </a:cubicBezTo>
                <a:lnTo>
                  <a:pt x="21129" y="78385"/>
                </a:lnTo>
                <a:cubicBezTo>
                  <a:pt x="20972" y="78471"/>
                  <a:pt x="21065" y="78560"/>
                  <a:pt x="21150" y="78560"/>
                </a:cubicBezTo>
                <a:lnTo>
                  <a:pt x="21150" y="78746"/>
                </a:lnTo>
                <a:lnTo>
                  <a:pt x="21061" y="78746"/>
                </a:lnTo>
                <a:cubicBezTo>
                  <a:pt x="20874" y="78649"/>
                  <a:pt x="20964" y="78560"/>
                  <a:pt x="20874" y="78373"/>
                </a:cubicBezTo>
                <a:cubicBezTo>
                  <a:pt x="20778" y="78560"/>
                  <a:pt x="20874" y="78649"/>
                  <a:pt x="20874" y="78836"/>
                </a:cubicBezTo>
                <a:cubicBezTo>
                  <a:pt x="20778" y="78836"/>
                  <a:pt x="20778" y="78836"/>
                  <a:pt x="20778" y="78933"/>
                </a:cubicBezTo>
                <a:cubicBezTo>
                  <a:pt x="20964" y="78933"/>
                  <a:pt x="20874" y="79305"/>
                  <a:pt x="20778" y="79395"/>
                </a:cubicBezTo>
                <a:cubicBezTo>
                  <a:pt x="20874" y="79492"/>
                  <a:pt x="21061" y="79581"/>
                  <a:pt x="20874" y="79678"/>
                </a:cubicBezTo>
                <a:cubicBezTo>
                  <a:pt x="20964" y="79678"/>
                  <a:pt x="21061" y="79864"/>
                  <a:pt x="20964" y="79954"/>
                </a:cubicBezTo>
                <a:cubicBezTo>
                  <a:pt x="20875" y="79954"/>
                  <a:pt x="20874" y="79864"/>
                  <a:pt x="20874" y="79864"/>
                </a:cubicBezTo>
                <a:lnTo>
                  <a:pt x="20874" y="79864"/>
                </a:lnTo>
                <a:cubicBezTo>
                  <a:pt x="20778" y="79954"/>
                  <a:pt x="20964" y="80051"/>
                  <a:pt x="20778" y="80051"/>
                </a:cubicBezTo>
                <a:cubicBezTo>
                  <a:pt x="21061" y="80140"/>
                  <a:pt x="20778" y="80327"/>
                  <a:pt x="21061" y="80424"/>
                </a:cubicBezTo>
                <a:cubicBezTo>
                  <a:pt x="21061" y="80513"/>
                  <a:pt x="20964" y="80513"/>
                  <a:pt x="20874" y="80513"/>
                </a:cubicBezTo>
                <a:lnTo>
                  <a:pt x="21061" y="80699"/>
                </a:lnTo>
                <a:cubicBezTo>
                  <a:pt x="20808" y="80765"/>
                  <a:pt x="20940" y="80959"/>
                  <a:pt x="20964" y="81104"/>
                </a:cubicBezTo>
                <a:lnTo>
                  <a:pt x="20964" y="81104"/>
                </a:lnTo>
                <a:cubicBezTo>
                  <a:pt x="20964" y="81093"/>
                  <a:pt x="20964" y="81083"/>
                  <a:pt x="20964" y="81072"/>
                </a:cubicBezTo>
                <a:cubicBezTo>
                  <a:pt x="21150" y="81072"/>
                  <a:pt x="21061" y="81169"/>
                  <a:pt x="21061" y="81258"/>
                </a:cubicBezTo>
                <a:cubicBezTo>
                  <a:pt x="20994" y="81258"/>
                  <a:pt x="20973" y="81216"/>
                  <a:pt x="20967" y="81158"/>
                </a:cubicBezTo>
                <a:lnTo>
                  <a:pt x="20967" y="81158"/>
                </a:lnTo>
                <a:cubicBezTo>
                  <a:pt x="20963" y="81202"/>
                  <a:pt x="20938" y="81238"/>
                  <a:pt x="20874" y="81258"/>
                </a:cubicBezTo>
                <a:cubicBezTo>
                  <a:pt x="20781" y="80992"/>
                  <a:pt x="20694" y="80634"/>
                  <a:pt x="20519" y="80354"/>
                </a:cubicBezTo>
                <a:lnTo>
                  <a:pt x="20519" y="80354"/>
                </a:lnTo>
                <a:cubicBezTo>
                  <a:pt x="20561" y="80455"/>
                  <a:pt x="20421" y="80610"/>
                  <a:pt x="20591" y="80610"/>
                </a:cubicBezTo>
                <a:cubicBezTo>
                  <a:pt x="20405" y="80610"/>
                  <a:pt x="20502" y="80796"/>
                  <a:pt x="20405" y="80796"/>
                </a:cubicBezTo>
                <a:cubicBezTo>
                  <a:pt x="20405" y="80610"/>
                  <a:pt x="20218" y="80424"/>
                  <a:pt x="20502" y="80327"/>
                </a:cubicBezTo>
                <a:lnTo>
                  <a:pt x="20502" y="80327"/>
                </a:lnTo>
                <a:cubicBezTo>
                  <a:pt x="20502" y="80327"/>
                  <a:pt x="20502" y="80327"/>
                  <a:pt x="20502" y="80327"/>
                </a:cubicBezTo>
                <a:cubicBezTo>
                  <a:pt x="20315" y="80327"/>
                  <a:pt x="20405" y="80424"/>
                  <a:pt x="20315" y="80424"/>
                </a:cubicBezTo>
                <a:cubicBezTo>
                  <a:pt x="20218" y="80237"/>
                  <a:pt x="20502" y="80140"/>
                  <a:pt x="20218" y="80051"/>
                </a:cubicBezTo>
                <a:lnTo>
                  <a:pt x="20405" y="80051"/>
                </a:lnTo>
                <a:cubicBezTo>
                  <a:pt x="20315" y="79864"/>
                  <a:pt x="20315" y="79678"/>
                  <a:pt x="20405" y="79581"/>
                </a:cubicBezTo>
                <a:cubicBezTo>
                  <a:pt x="20405" y="79581"/>
                  <a:pt x="20502" y="79492"/>
                  <a:pt x="20502" y="79395"/>
                </a:cubicBezTo>
                <a:lnTo>
                  <a:pt x="20405" y="79305"/>
                </a:lnTo>
                <a:cubicBezTo>
                  <a:pt x="20405" y="79237"/>
                  <a:pt x="20454" y="79172"/>
                  <a:pt x="20482" y="79172"/>
                </a:cubicBezTo>
                <a:cubicBezTo>
                  <a:pt x="20494" y="79172"/>
                  <a:pt x="20502" y="79182"/>
                  <a:pt x="20502" y="79208"/>
                </a:cubicBezTo>
                <a:cubicBezTo>
                  <a:pt x="20502" y="79119"/>
                  <a:pt x="20502" y="79022"/>
                  <a:pt x="20405" y="78933"/>
                </a:cubicBezTo>
                <a:cubicBezTo>
                  <a:pt x="20591" y="78933"/>
                  <a:pt x="20405" y="78746"/>
                  <a:pt x="20502" y="78746"/>
                </a:cubicBezTo>
                <a:cubicBezTo>
                  <a:pt x="20502" y="78746"/>
                  <a:pt x="20405" y="78746"/>
                  <a:pt x="20405" y="78649"/>
                </a:cubicBezTo>
                <a:cubicBezTo>
                  <a:pt x="20502" y="78560"/>
                  <a:pt x="20591" y="78560"/>
                  <a:pt x="20591" y="78463"/>
                </a:cubicBezTo>
                <a:cubicBezTo>
                  <a:pt x="20502" y="78373"/>
                  <a:pt x="20315" y="78277"/>
                  <a:pt x="20405" y="78001"/>
                </a:cubicBezTo>
                <a:lnTo>
                  <a:pt x="20315" y="78001"/>
                </a:lnTo>
                <a:cubicBezTo>
                  <a:pt x="20315" y="77904"/>
                  <a:pt x="20129" y="77717"/>
                  <a:pt x="20315" y="77628"/>
                </a:cubicBezTo>
                <a:cubicBezTo>
                  <a:pt x="20129" y="77628"/>
                  <a:pt x="20315" y="77531"/>
                  <a:pt x="20315" y="77442"/>
                </a:cubicBezTo>
                <a:cubicBezTo>
                  <a:pt x="20315" y="77345"/>
                  <a:pt x="20129" y="77255"/>
                  <a:pt x="20218" y="77158"/>
                </a:cubicBezTo>
                <a:lnTo>
                  <a:pt x="20218" y="77158"/>
                </a:lnTo>
                <a:cubicBezTo>
                  <a:pt x="20218" y="77255"/>
                  <a:pt x="20315" y="77345"/>
                  <a:pt x="20315" y="77442"/>
                </a:cubicBezTo>
                <a:cubicBezTo>
                  <a:pt x="20591" y="77442"/>
                  <a:pt x="20688" y="77531"/>
                  <a:pt x="20778" y="77628"/>
                </a:cubicBezTo>
                <a:cubicBezTo>
                  <a:pt x="20591" y="77628"/>
                  <a:pt x="20688" y="77814"/>
                  <a:pt x="20591" y="77814"/>
                </a:cubicBezTo>
                <a:cubicBezTo>
                  <a:pt x="20688" y="77814"/>
                  <a:pt x="20688" y="77904"/>
                  <a:pt x="20688" y="77904"/>
                </a:cubicBezTo>
                <a:cubicBezTo>
                  <a:pt x="20688" y="77904"/>
                  <a:pt x="20591" y="77904"/>
                  <a:pt x="20591" y="78001"/>
                </a:cubicBezTo>
                <a:cubicBezTo>
                  <a:pt x="20778" y="78001"/>
                  <a:pt x="20688" y="78090"/>
                  <a:pt x="20778" y="78277"/>
                </a:cubicBezTo>
                <a:cubicBezTo>
                  <a:pt x="20874" y="78187"/>
                  <a:pt x="20874" y="78187"/>
                  <a:pt x="20964" y="78187"/>
                </a:cubicBezTo>
                <a:cubicBezTo>
                  <a:pt x="20964" y="78272"/>
                  <a:pt x="20964" y="78364"/>
                  <a:pt x="21125" y="78373"/>
                </a:cubicBezTo>
                <a:lnTo>
                  <a:pt x="21125" y="78373"/>
                </a:lnTo>
                <a:cubicBezTo>
                  <a:pt x="21091" y="78271"/>
                  <a:pt x="21045" y="78171"/>
                  <a:pt x="20964" y="78090"/>
                </a:cubicBezTo>
                <a:cubicBezTo>
                  <a:pt x="21061" y="78001"/>
                  <a:pt x="21061" y="77904"/>
                  <a:pt x="21061" y="77814"/>
                </a:cubicBezTo>
                <a:cubicBezTo>
                  <a:pt x="21061" y="77814"/>
                  <a:pt x="21150" y="77814"/>
                  <a:pt x="21150" y="77717"/>
                </a:cubicBezTo>
                <a:lnTo>
                  <a:pt x="21061" y="77717"/>
                </a:lnTo>
                <a:lnTo>
                  <a:pt x="21061" y="77628"/>
                </a:lnTo>
                <a:lnTo>
                  <a:pt x="21150" y="77628"/>
                </a:lnTo>
                <a:lnTo>
                  <a:pt x="21061" y="77531"/>
                </a:lnTo>
                <a:cubicBezTo>
                  <a:pt x="21150" y="77345"/>
                  <a:pt x="21337" y="77069"/>
                  <a:pt x="21247" y="76882"/>
                </a:cubicBezTo>
                <a:cubicBezTo>
                  <a:pt x="21150" y="76696"/>
                  <a:pt x="20964" y="76599"/>
                  <a:pt x="20688" y="76599"/>
                </a:cubicBezTo>
                <a:lnTo>
                  <a:pt x="20502" y="76599"/>
                </a:lnTo>
                <a:cubicBezTo>
                  <a:pt x="20405" y="76696"/>
                  <a:pt x="20315" y="76882"/>
                  <a:pt x="20218" y="77069"/>
                </a:cubicBezTo>
                <a:lnTo>
                  <a:pt x="20218" y="77158"/>
                </a:lnTo>
                <a:cubicBezTo>
                  <a:pt x="20218" y="77158"/>
                  <a:pt x="20129" y="77158"/>
                  <a:pt x="20129" y="77069"/>
                </a:cubicBezTo>
                <a:lnTo>
                  <a:pt x="20218" y="77069"/>
                </a:lnTo>
                <a:cubicBezTo>
                  <a:pt x="20032" y="76972"/>
                  <a:pt x="20218" y="76786"/>
                  <a:pt x="20129" y="76696"/>
                </a:cubicBezTo>
                <a:cubicBezTo>
                  <a:pt x="20315" y="76599"/>
                  <a:pt x="19943" y="76413"/>
                  <a:pt x="20032" y="76226"/>
                </a:cubicBezTo>
                <a:lnTo>
                  <a:pt x="20129" y="76226"/>
                </a:lnTo>
                <a:cubicBezTo>
                  <a:pt x="20129" y="76226"/>
                  <a:pt x="20032" y="76226"/>
                  <a:pt x="20032" y="76137"/>
                </a:cubicBezTo>
                <a:cubicBezTo>
                  <a:pt x="19943" y="76137"/>
                  <a:pt x="20032" y="76040"/>
                  <a:pt x="20032" y="76040"/>
                </a:cubicBezTo>
                <a:lnTo>
                  <a:pt x="19943" y="76040"/>
                </a:lnTo>
                <a:lnTo>
                  <a:pt x="19943" y="75951"/>
                </a:lnTo>
                <a:cubicBezTo>
                  <a:pt x="20032" y="75854"/>
                  <a:pt x="20032" y="75764"/>
                  <a:pt x="19943" y="75764"/>
                </a:cubicBezTo>
                <a:lnTo>
                  <a:pt x="19943" y="75481"/>
                </a:lnTo>
                <a:lnTo>
                  <a:pt x="19943" y="75295"/>
                </a:lnTo>
                <a:cubicBezTo>
                  <a:pt x="20032" y="75295"/>
                  <a:pt x="20032" y="75295"/>
                  <a:pt x="20032" y="75205"/>
                </a:cubicBezTo>
                <a:lnTo>
                  <a:pt x="19943" y="75205"/>
                </a:lnTo>
                <a:lnTo>
                  <a:pt x="19943" y="74922"/>
                </a:lnTo>
                <a:cubicBezTo>
                  <a:pt x="19943" y="74832"/>
                  <a:pt x="20032" y="74832"/>
                  <a:pt x="20032" y="74735"/>
                </a:cubicBezTo>
                <a:lnTo>
                  <a:pt x="20032" y="74549"/>
                </a:lnTo>
                <a:cubicBezTo>
                  <a:pt x="20129" y="74549"/>
                  <a:pt x="20218" y="74549"/>
                  <a:pt x="20218" y="74363"/>
                </a:cubicBezTo>
                <a:cubicBezTo>
                  <a:pt x="20129" y="74363"/>
                  <a:pt x="20032" y="74460"/>
                  <a:pt x="20032" y="74460"/>
                </a:cubicBezTo>
                <a:lnTo>
                  <a:pt x="20032" y="74273"/>
                </a:lnTo>
                <a:cubicBezTo>
                  <a:pt x="19943" y="74273"/>
                  <a:pt x="19943" y="74176"/>
                  <a:pt x="19943" y="74176"/>
                </a:cubicBezTo>
                <a:lnTo>
                  <a:pt x="20025" y="74094"/>
                </a:lnTo>
                <a:lnTo>
                  <a:pt x="20025" y="74094"/>
                </a:lnTo>
                <a:cubicBezTo>
                  <a:pt x="20004" y="74087"/>
                  <a:pt x="19982" y="74087"/>
                  <a:pt x="19943" y="74087"/>
                </a:cubicBezTo>
                <a:lnTo>
                  <a:pt x="19943" y="73990"/>
                </a:lnTo>
                <a:cubicBezTo>
                  <a:pt x="20032" y="73990"/>
                  <a:pt x="20032" y="73990"/>
                  <a:pt x="20032" y="73901"/>
                </a:cubicBezTo>
                <a:lnTo>
                  <a:pt x="20129" y="73901"/>
                </a:lnTo>
                <a:cubicBezTo>
                  <a:pt x="20129" y="73804"/>
                  <a:pt x="20032" y="73804"/>
                  <a:pt x="19943" y="73804"/>
                </a:cubicBezTo>
                <a:lnTo>
                  <a:pt x="19943" y="73714"/>
                </a:lnTo>
                <a:cubicBezTo>
                  <a:pt x="19943" y="73617"/>
                  <a:pt x="20032" y="73617"/>
                  <a:pt x="20032" y="73617"/>
                </a:cubicBezTo>
                <a:cubicBezTo>
                  <a:pt x="19943" y="73617"/>
                  <a:pt x="19846" y="73617"/>
                  <a:pt x="19846" y="73528"/>
                </a:cubicBezTo>
                <a:lnTo>
                  <a:pt x="19943" y="73528"/>
                </a:lnTo>
                <a:cubicBezTo>
                  <a:pt x="19756" y="73244"/>
                  <a:pt x="20032" y="73244"/>
                  <a:pt x="20032" y="73058"/>
                </a:cubicBezTo>
                <a:cubicBezTo>
                  <a:pt x="19943" y="73058"/>
                  <a:pt x="19846" y="73058"/>
                  <a:pt x="19846" y="72969"/>
                </a:cubicBezTo>
                <a:cubicBezTo>
                  <a:pt x="20032" y="72969"/>
                  <a:pt x="20032" y="72872"/>
                  <a:pt x="20032" y="72782"/>
                </a:cubicBezTo>
                <a:cubicBezTo>
                  <a:pt x="19943" y="72782"/>
                  <a:pt x="20032" y="72872"/>
                  <a:pt x="19943" y="72872"/>
                </a:cubicBezTo>
                <a:cubicBezTo>
                  <a:pt x="19943" y="72782"/>
                  <a:pt x="20032" y="72782"/>
                  <a:pt x="19846" y="72782"/>
                </a:cubicBezTo>
                <a:cubicBezTo>
                  <a:pt x="19943" y="72782"/>
                  <a:pt x="20032" y="72782"/>
                  <a:pt x="20032" y="72685"/>
                </a:cubicBezTo>
                <a:lnTo>
                  <a:pt x="19846" y="72685"/>
                </a:lnTo>
                <a:cubicBezTo>
                  <a:pt x="19943" y="72685"/>
                  <a:pt x="19943" y="72596"/>
                  <a:pt x="20032" y="72596"/>
                </a:cubicBezTo>
                <a:cubicBezTo>
                  <a:pt x="19846" y="72410"/>
                  <a:pt x="19943" y="72223"/>
                  <a:pt x="19943" y="71940"/>
                </a:cubicBezTo>
                <a:lnTo>
                  <a:pt x="19943" y="71940"/>
                </a:lnTo>
                <a:cubicBezTo>
                  <a:pt x="20015" y="72018"/>
                  <a:pt x="20029" y="72153"/>
                  <a:pt x="20082" y="72153"/>
                </a:cubicBezTo>
                <a:cubicBezTo>
                  <a:pt x="20095" y="72153"/>
                  <a:pt x="20110" y="72145"/>
                  <a:pt x="20129" y="72126"/>
                </a:cubicBezTo>
                <a:lnTo>
                  <a:pt x="20129" y="72126"/>
                </a:lnTo>
                <a:cubicBezTo>
                  <a:pt x="20032" y="72223"/>
                  <a:pt x="20129" y="72223"/>
                  <a:pt x="20129" y="72313"/>
                </a:cubicBezTo>
                <a:cubicBezTo>
                  <a:pt x="20218" y="72037"/>
                  <a:pt x="20032" y="72037"/>
                  <a:pt x="20129" y="71850"/>
                </a:cubicBezTo>
                <a:lnTo>
                  <a:pt x="20032" y="71850"/>
                </a:lnTo>
                <a:lnTo>
                  <a:pt x="20032" y="71940"/>
                </a:lnTo>
                <a:lnTo>
                  <a:pt x="19943" y="71940"/>
                </a:lnTo>
                <a:lnTo>
                  <a:pt x="19943" y="71850"/>
                </a:lnTo>
                <a:cubicBezTo>
                  <a:pt x="19943" y="71753"/>
                  <a:pt x="19846" y="71753"/>
                  <a:pt x="19846" y="71664"/>
                </a:cubicBezTo>
                <a:lnTo>
                  <a:pt x="19846" y="71478"/>
                </a:lnTo>
                <a:lnTo>
                  <a:pt x="19943" y="71478"/>
                </a:lnTo>
                <a:cubicBezTo>
                  <a:pt x="19943" y="71291"/>
                  <a:pt x="19943" y="71194"/>
                  <a:pt x="19846" y="71105"/>
                </a:cubicBezTo>
                <a:cubicBezTo>
                  <a:pt x="19846" y="70919"/>
                  <a:pt x="19756" y="70732"/>
                  <a:pt x="19756" y="70546"/>
                </a:cubicBezTo>
                <a:cubicBezTo>
                  <a:pt x="19846" y="70546"/>
                  <a:pt x="19846" y="70449"/>
                  <a:pt x="19756" y="70449"/>
                </a:cubicBezTo>
                <a:cubicBezTo>
                  <a:pt x="19756" y="70359"/>
                  <a:pt x="19846" y="70359"/>
                  <a:pt x="19846" y="70359"/>
                </a:cubicBezTo>
                <a:lnTo>
                  <a:pt x="19756" y="70263"/>
                </a:lnTo>
                <a:cubicBezTo>
                  <a:pt x="20032" y="70173"/>
                  <a:pt x="19570" y="70076"/>
                  <a:pt x="19756" y="69987"/>
                </a:cubicBezTo>
                <a:cubicBezTo>
                  <a:pt x="19570" y="69800"/>
                  <a:pt x="19846" y="69331"/>
                  <a:pt x="19473" y="69241"/>
                </a:cubicBezTo>
                <a:lnTo>
                  <a:pt x="19473" y="69241"/>
                </a:lnTo>
                <a:cubicBezTo>
                  <a:pt x="19473" y="69331"/>
                  <a:pt x="19659" y="69331"/>
                  <a:pt x="19570" y="69331"/>
                </a:cubicBezTo>
                <a:cubicBezTo>
                  <a:pt x="19197" y="69241"/>
                  <a:pt x="19384" y="69055"/>
                  <a:pt x="19287" y="68868"/>
                </a:cubicBezTo>
                <a:lnTo>
                  <a:pt x="19100" y="68868"/>
                </a:lnTo>
                <a:lnTo>
                  <a:pt x="19100" y="68682"/>
                </a:lnTo>
                <a:lnTo>
                  <a:pt x="19287" y="68682"/>
                </a:lnTo>
                <a:cubicBezTo>
                  <a:pt x="19287" y="68585"/>
                  <a:pt x="19197" y="68585"/>
                  <a:pt x="19100" y="68585"/>
                </a:cubicBezTo>
                <a:cubicBezTo>
                  <a:pt x="19100" y="68585"/>
                  <a:pt x="19100" y="68496"/>
                  <a:pt x="19197" y="68496"/>
                </a:cubicBezTo>
                <a:cubicBezTo>
                  <a:pt x="19268" y="68496"/>
                  <a:pt x="19283" y="68613"/>
                  <a:pt x="19286" y="68613"/>
                </a:cubicBezTo>
                <a:cubicBezTo>
                  <a:pt x="19287" y="68613"/>
                  <a:pt x="19287" y="68605"/>
                  <a:pt x="19287" y="68585"/>
                </a:cubicBezTo>
                <a:cubicBezTo>
                  <a:pt x="19287" y="68496"/>
                  <a:pt x="19197" y="68496"/>
                  <a:pt x="19287" y="68399"/>
                </a:cubicBezTo>
                <a:cubicBezTo>
                  <a:pt x="19287" y="68399"/>
                  <a:pt x="19384" y="68399"/>
                  <a:pt x="19384" y="68496"/>
                </a:cubicBezTo>
                <a:cubicBezTo>
                  <a:pt x="19384" y="68399"/>
                  <a:pt x="19384" y="68309"/>
                  <a:pt x="19287" y="68309"/>
                </a:cubicBezTo>
                <a:lnTo>
                  <a:pt x="19287" y="68212"/>
                </a:lnTo>
                <a:lnTo>
                  <a:pt x="19287" y="68123"/>
                </a:lnTo>
                <a:lnTo>
                  <a:pt x="19287" y="68026"/>
                </a:lnTo>
                <a:lnTo>
                  <a:pt x="19473" y="68026"/>
                </a:lnTo>
                <a:cubicBezTo>
                  <a:pt x="19473" y="68026"/>
                  <a:pt x="19384" y="67937"/>
                  <a:pt x="19473" y="67937"/>
                </a:cubicBezTo>
                <a:lnTo>
                  <a:pt x="19659" y="68123"/>
                </a:lnTo>
                <a:cubicBezTo>
                  <a:pt x="19384" y="67750"/>
                  <a:pt x="19846" y="67467"/>
                  <a:pt x="19384" y="67191"/>
                </a:cubicBezTo>
                <a:lnTo>
                  <a:pt x="19570" y="67191"/>
                </a:lnTo>
                <a:cubicBezTo>
                  <a:pt x="19570" y="67094"/>
                  <a:pt x="19473" y="67191"/>
                  <a:pt x="19473" y="67005"/>
                </a:cubicBezTo>
                <a:lnTo>
                  <a:pt x="19570" y="67005"/>
                </a:lnTo>
                <a:lnTo>
                  <a:pt x="19570" y="66818"/>
                </a:lnTo>
                <a:cubicBezTo>
                  <a:pt x="19570" y="66908"/>
                  <a:pt x="19473" y="67005"/>
                  <a:pt x="19384" y="67005"/>
                </a:cubicBezTo>
                <a:lnTo>
                  <a:pt x="19384" y="66818"/>
                </a:lnTo>
                <a:lnTo>
                  <a:pt x="19384" y="66632"/>
                </a:lnTo>
                <a:cubicBezTo>
                  <a:pt x="19384" y="66721"/>
                  <a:pt x="19473" y="66632"/>
                  <a:pt x="19473" y="66818"/>
                </a:cubicBezTo>
                <a:cubicBezTo>
                  <a:pt x="19570" y="66721"/>
                  <a:pt x="19659" y="66721"/>
                  <a:pt x="19659" y="66632"/>
                </a:cubicBezTo>
                <a:lnTo>
                  <a:pt x="19659" y="66632"/>
                </a:lnTo>
                <a:cubicBezTo>
                  <a:pt x="19659" y="66632"/>
                  <a:pt x="19620" y="66672"/>
                  <a:pt x="19593" y="66672"/>
                </a:cubicBezTo>
                <a:cubicBezTo>
                  <a:pt x="19580" y="66672"/>
                  <a:pt x="19570" y="66662"/>
                  <a:pt x="19570" y="66632"/>
                </a:cubicBezTo>
                <a:cubicBezTo>
                  <a:pt x="19659" y="66632"/>
                  <a:pt x="19756" y="66349"/>
                  <a:pt x="19756" y="66162"/>
                </a:cubicBezTo>
                <a:cubicBezTo>
                  <a:pt x="19570" y="66162"/>
                  <a:pt x="19659" y="66259"/>
                  <a:pt x="19570" y="66259"/>
                </a:cubicBezTo>
                <a:cubicBezTo>
                  <a:pt x="19570" y="66259"/>
                  <a:pt x="19527" y="66299"/>
                  <a:pt x="19498" y="66299"/>
                </a:cubicBezTo>
                <a:cubicBezTo>
                  <a:pt x="19484" y="66299"/>
                  <a:pt x="19473" y="66289"/>
                  <a:pt x="19473" y="66259"/>
                </a:cubicBezTo>
                <a:lnTo>
                  <a:pt x="19570" y="66259"/>
                </a:lnTo>
                <a:lnTo>
                  <a:pt x="19570" y="66073"/>
                </a:lnTo>
                <a:cubicBezTo>
                  <a:pt x="19600" y="66103"/>
                  <a:pt x="19620" y="66113"/>
                  <a:pt x="19636" y="66113"/>
                </a:cubicBezTo>
                <a:cubicBezTo>
                  <a:pt x="19670" y="66113"/>
                  <a:pt x="19692" y="66073"/>
                  <a:pt x="19756" y="66073"/>
                </a:cubicBezTo>
                <a:cubicBezTo>
                  <a:pt x="19756" y="66024"/>
                  <a:pt x="19732" y="66024"/>
                  <a:pt x="19708" y="66024"/>
                </a:cubicBezTo>
                <a:cubicBezTo>
                  <a:pt x="19684" y="66024"/>
                  <a:pt x="19659" y="66024"/>
                  <a:pt x="19659" y="65976"/>
                </a:cubicBezTo>
                <a:cubicBezTo>
                  <a:pt x="19756" y="65976"/>
                  <a:pt x="19659" y="65886"/>
                  <a:pt x="19756" y="65790"/>
                </a:cubicBezTo>
                <a:cubicBezTo>
                  <a:pt x="19659" y="65700"/>
                  <a:pt x="19756" y="65700"/>
                  <a:pt x="19846" y="65700"/>
                </a:cubicBezTo>
                <a:lnTo>
                  <a:pt x="19659" y="65514"/>
                </a:lnTo>
                <a:cubicBezTo>
                  <a:pt x="19692" y="65481"/>
                  <a:pt x="19713" y="65471"/>
                  <a:pt x="19731" y="65471"/>
                </a:cubicBezTo>
                <a:cubicBezTo>
                  <a:pt x="19766" y="65471"/>
                  <a:pt x="19786" y="65514"/>
                  <a:pt x="19846" y="65514"/>
                </a:cubicBezTo>
                <a:cubicBezTo>
                  <a:pt x="19756" y="65417"/>
                  <a:pt x="19756" y="65417"/>
                  <a:pt x="19846" y="65327"/>
                </a:cubicBezTo>
                <a:cubicBezTo>
                  <a:pt x="19756" y="65230"/>
                  <a:pt x="19756" y="65230"/>
                  <a:pt x="19659" y="65230"/>
                </a:cubicBezTo>
                <a:lnTo>
                  <a:pt x="19756" y="65141"/>
                </a:lnTo>
                <a:cubicBezTo>
                  <a:pt x="19846" y="64858"/>
                  <a:pt x="19473" y="64768"/>
                  <a:pt x="19570" y="64671"/>
                </a:cubicBezTo>
                <a:cubicBezTo>
                  <a:pt x="19287" y="64671"/>
                  <a:pt x="19384" y="64582"/>
                  <a:pt x="19473" y="64395"/>
                </a:cubicBezTo>
                <a:cubicBezTo>
                  <a:pt x="19384" y="64395"/>
                  <a:pt x="19384" y="64485"/>
                  <a:pt x="19384" y="64485"/>
                </a:cubicBezTo>
                <a:lnTo>
                  <a:pt x="19384" y="64209"/>
                </a:lnTo>
                <a:lnTo>
                  <a:pt x="19384" y="64023"/>
                </a:lnTo>
                <a:lnTo>
                  <a:pt x="19473" y="64023"/>
                </a:lnTo>
                <a:cubicBezTo>
                  <a:pt x="19287" y="63926"/>
                  <a:pt x="19383" y="63740"/>
                  <a:pt x="19384" y="63553"/>
                </a:cubicBezTo>
                <a:lnTo>
                  <a:pt x="19384" y="63553"/>
                </a:lnTo>
                <a:lnTo>
                  <a:pt x="19384" y="63650"/>
                </a:lnTo>
                <a:cubicBezTo>
                  <a:pt x="19384" y="63572"/>
                  <a:pt x="19504" y="63315"/>
                  <a:pt x="19454" y="63315"/>
                </a:cubicBezTo>
                <a:cubicBezTo>
                  <a:pt x="19442" y="63315"/>
                  <a:pt x="19420" y="63330"/>
                  <a:pt x="19384" y="63367"/>
                </a:cubicBezTo>
                <a:cubicBezTo>
                  <a:pt x="19473" y="63367"/>
                  <a:pt x="19384" y="63464"/>
                  <a:pt x="19287" y="63464"/>
                </a:cubicBezTo>
                <a:lnTo>
                  <a:pt x="19287" y="63367"/>
                </a:lnTo>
                <a:cubicBezTo>
                  <a:pt x="19251" y="63367"/>
                  <a:pt x="19259" y="63367"/>
                  <a:pt x="19282" y="63361"/>
                </a:cubicBezTo>
                <a:lnTo>
                  <a:pt x="19282" y="63361"/>
                </a:lnTo>
                <a:cubicBezTo>
                  <a:pt x="19216" y="63280"/>
                  <a:pt x="19335" y="63071"/>
                  <a:pt x="19312" y="63071"/>
                </a:cubicBezTo>
                <a:cubicBezTo>
                  <a:pt x="19309" y="63071"/>
                  <a:pt x="19300" y="63077"/>
                  <a:pt x="19287" y="63091"/>
                </a:cubicBezTo>
                <a:cubicBezTo>
                  <a:pt x="19287" y="62994"/>
                  <a:pt x="19384" y="62994"/>
                  <a:pt x="19287" y="62905"/>
                </a:cubicBezTo>
                <a:cubicBezTo>
                  <a:pt x="19287" y="62949"/>
                  <a:pt x="19264" y="62972"/>
                  <a:pt x="19242" y="62972"/>
                </a:cubicBezTo>
                <a:cubicBezTo>
                  <a:pt x="19220" y="62972"/>
                  <a:pt x="19197" y="62949"/>
                  <a:pt x="19197" y="62905"/>
                </a:cubicBezTo>
                <a:cubicBezTo>
                  <a:pt x="19287" y="62905"/>
                  <a:pt x="19287" y="62905"/>
                  <a:pt x="19287" y="62808"/>
                </a:cubicBezTo>
                <a:cubicBezTo>
                  <a:pt x="19197" y="62808"/>
                  <a:pt x="19197" y="62808"/>
                  <a:pt x="19197" y="62718"/>
                </a:cubicBezTo>
                <a:lnTo>
                  <a:pt x="19197" y="62718"/>
                </a:lnTo>
                <a:cubicBezTo>
                  <a:pt x="19214" y="62735"/>
                  <a:pt x="19224" y="62742"/>
                  <a:pt x="19230" y="62742"/>
                </a:cubicBezTo>
                <a:cubicBezTo>
                  <a:pt x="19257" y="62742"/>
                  <a:pt x="19197" y="62605"/>
                  <a:pt x="19197" y="62532"/>
                </a:cubicBezTo>
                <a:lnTo>
                  <a:pt x="19197" y="62621"/>
                </a:lnTo>
                <a:cubicBezTo>
                  <a:pt x="19197" y="62621"/>
                  <a:pt x="19197" y="62532"/>
                  <a:pt x="19100" y="62532"/>
                </a:cubicBezTo>
                <a:cubicBezTo>
                  <a:pt x="19197" y="62435"/>
                  <a:pt x="19197" y="62435"/>
                  <a:pt x="19100" y="62435"/>
                </a:cubicBezTo>
                <a:cubicBezTo>
                  <a:pt x="19100" y="62435"/>
                  <a:pt x="19197" y="62435"/>
                  <a:pt x="19197" y="62345"/>
                </a:cubicBezTo>
                <a:lnTo>
                  <a:pt x="19197" y="62435"/>
                </a:lnTo>
                <a:cubicBezTo>
                  <a:pt x="19287" y="62435"/>
                  <a:pt x="19197" y="62345"/>
                  <a:pt x="19197" y="62248"/>
                </a:cubicBezTo>
                <a:cubicBezTo>
                  <a:pt x="19287" y="62248"/>
                  <a:pt x="19197" y="62159"/>
                  <a:pt x="19197" y="62159"/>
                </a:cubicBezTo>
                <a:cubicBezTo>
                  <a:pt x="19287" y="62159"/>
                  <a:pt x="19197" y="62062"/>
                  <a:pt x="19197" y="62062"/>
                </a:cubicBezTo>
                <a:cubicBezTo>
                  <a:pt x="19197" y="62062"/>
                  <a:pt x="19197" y="61973"/>
                  <a:pt x="19287" y="61973"/>
                </a:cubicBezTo>
                <a:cubicBezTo>
                  <a:pt x="19100" y="62159"/>
                  <a:pt x="19570" y="62345"/>
                  <a:pt x="19287" y="62435"/>
                </a:cubicBezTo>
                <a:cubicBezTo>
                  <a:pt x="19473" y="62435"/>
                  <a:pt x="19384" y="62532"/>
                  <a:pt x="19473" y="62621"/>
                </a:cubicBezTo>
                <a:cubicBezTo>
                  <a:pt x="19570" y="62532"/>
                  <a:pt x="19473" y="62532"/>
                  <a:pt x="19570" y="62532"/>
                </a:cubicBezTo>
                <a:cubicBezTo>
                  <a:pt x="19473" y="62532"/>
                  <a:pt x="19473" y="62435"/>
                  <a:pt x="19473" y="62345"/>
                </a:cubicBezTo>
                <a:lnTo>
                  <a:pt x="19473" y="62345"/>
                </a:lnTo>
                <a:cubicBezTo>
                  <a:pt x="19505" y="62375"/>
                  <a:pt x="19516" y="62385"/>
                  <a:pt x="19520" y="62385"/>
                </a:cubicBezTo>
                <a:cubicBezTo>
                  <a:pt x="19527" y="62385"/>
                  <a:pt x="19505" y="62345"/>
                  <a:pt x="19570" y="62345"/>
                </a:cubicBezTo>
                <a:cubicBezTo>
                  <a:pt x="19570" y="62345"/>
                  <a:pt x="19570" y="62249"/>
                  <a:pt x="19659" y="62248"/>
                </a:cubicBezTo>
                <a:lnTo>
                  <a:pt x="19659" y="62248"/>
                </a:lnTo>
                <a:cubicBezTo>
                  <a:pt x="19570" y="62249"/>
                  <a:pt x="19659" y="62345"/>
                  <a:pt x="19659" y="62435"/>
                </a:cubicBezTo>
                <a:cubicBezTo>
                  <a:pt x="19570" y="62435"/>
                  <a:pt x="19570" y="62435"/>
                  <a:pt x="19570" y="62532"/>
                </a:cubicBezTo>
                <a:cubicBezTo>
                  <a:pt x="19570" y="62532"/>
                  <a:pt x="19570" y="62621"/>
                  <a:pt x="19659" y="62621"/>
                </a:cubicBezTo>
                <a:cubicBezTo>
                  <a:pt x="19570" y="62532"/>
                  <a:pt x="19659" y="62435"/>
                  <a:pt x="19756" y="62435"/>
                </a:cubicBezTo>
                <a:cubicBezTo>
                  <a:pt x="19659" y="62248"/>
                  <a:pt x="19756" y="62159"/>
                  <a:pt x="19659" y="61876"/>
                </a:cubicBezTo>
                <a:cubicBezTo>
                  <a:pt x="19600" y="61876"/>
                  <a:pt x="19580" y="61919"/>
                  <a:pt x="19573" y="61919"/>
                </a:cubicBezTo>
                <a:cubicBezTo>
                  <a:pt x="19570" y="61919"/>
                  <a:pt x="19570" y="61908"/>
                  <a:pt x="19570" y="61876"/>
                </a:cubicBezTo>
                <a:cubicBezTo>
                  <a:pt x="19659" y="61503"/>
                  <a:pt x="19384" y="61227"/>
                  <a:pt x="19384" y="60944"/>
                </a:cubicBezTo>
                <a:cubicBezTo>
                  <a:pt x="19362" y="60924"/>
                  <a:pt x="19342" y="60918"/>
                  <a:pt x="19322" y="60918"/>
                </a:cubicBezTo>
                <a:cubicBezTo>
                  <a:pt x="19285" y="60918"/>
                  <a:pt x="19252" y="60941"/>
                  <a:pt x="19229" y="60941"/>
                </a:cubicBezTo>
                <a:cubicBezTo>
                  <a:pt x="19209" y="60941"/>
                  <a:pt x="19197" y="60923"/>
                  <a:pt x="19197" y="60854"/>
                </a:cubicBezTo>
                <a:lnTo>
                  <a:pt x="19384" y="60854"/>
                </a:lnTo>
                <a:cubicBezTo>
                  <a:pt x="19287" y="60668"/>
                  <a:pt x="19384" y="60571"/>
                  <a:pt x="19384" y="60385"/>
                </a:cubicBezTo>
                <a:cubicBezTo>
                  <a:pt x="19384" y="60385"/>
                  <a:pt x="19473" y="60385"/>
                  <a:pt x="19473" y="60295"/>
                </a:cubicBezTo>
                <a:lnTo>
                  <a:pt x="19384" y="60295"/>
                </a:lnTo>
                <a:lnTo>
                  <a:pt x="19384" y="60198"/>
                </a:lnTo>
                <a:cubicBezTo>
                  <a:pt x="19473" y="60109"/>
                  <a:pt x="19473" y="60109"/>
                  <a:pt x="19384" y="60012"/>
                </a:cubicBezTo>
                <a:cubicBezTo>
                  <a:pt x="19384" y="60109"/>
                  <a:pt x="19287" y="60109"/>
                  <a:pt x="19287" y="60109"/>
                </a:cubicBezTo>
                <a:lnTo>
                  <a:pt x="19287" y="59923"/>
                </a:lnTo>
                <a:lnTo>
                  <a:pt x="19473" y="59923"/>
                </a:lnTo>
                <a:cubicBezTo>
                  <a:pt x="19428" y="59781"/>
                  <a:pt x="19452" y="59734"/>
                  <a:pt x="19499" y="59734"/>
                </a:cubicBezTo>
                <a:cubicBezTo>
                  <a:pt x="19546" y="59734"/>
                  <a:pt x="19615" y="59781"/>
                  <a:pt x="19659" y="59826"/>
                </a:cubicBezTo>
                <a:cubicBezTo>
                  <a:pt x="19570" y="59639"/>
                  <a:pt x="19287" y="59267"/>
                  <a:pt x="19473" y="59177"/>
                </a:cubicBezTo>
                <a:lnTo>
                  <a:pt x="19473" y="59177"/>
                </a:lnTo>
                <a:cubicBezTo>
                  <a:pt x="19473" y="59363"/>
                  <a:pt x="19659" y="59363"/>
                  <a:pt x="19659" y="59453"/>
                </a:cubicBezTo>
                <a:cubicBezTo>
                  <a:pt x="19659" y="59363"/>
                  <a:pt x="19659" y="59363"/>
                  <a:pt x="19756" y="59363"/>
                </a:cubicBezTo>
                <a:cubicBezTo>
                  <a:pt x="19846" y="59550"/>
                  <a:pt x="19756" y="59550"/>
                  <a:pt x="19943" y="59639"/>
                </a:cubicBezTo>
                <a:cubicBezTo>
                  <a:pt x="19570" y="59736"/>
                  <a:pt x="19846" y="60012"/>
                  <a:pt x="19846" y="60198"/>
                </a:cubicBezTo>
                <a:cubicBezTo>
                  <a:pt x="19846" y="60571"/>
                  <a:pt x="19756" y="60854"/>
                  <a:pt x="19943" y="61130"/>
                </a:cubicBezTo>
                <a:cubicBezTo>
                  <a:pt x="19756" y="61317"/>
                  <a:pt x="20032" y="61876"/>
                  <a:pt x="19756" y="62248"/>
                </a:cubicBezTo>
                <a:cubicBezTo>
                  <a:pt x="19943" y="62248"/>
                  <a:pt x="19659" y="62345"/>
                  <a:pt x="19846" y="62345"/>
                </a:cubicBezTo>
                <a:cubicBezTo>
                  <a:pt x="19857" y="62334"/>
                  <a:pt x="19867" y="62329"/>
                  <a:pt x="19877" y="62329"/>
                </a:cubicBezTo>
                <a:cubicBezTo>
                  <a:pt x="19929" y="62329"/>
                  <a:pt x="19953" y="62488"/>
                  <a:pt x="20035" y="62488"/>
                </a:cubicBezTo>
                <a:cubicBezTo>
                  <a:pt x="20060" y="62488"/>
                  <a:pt x="20091" y="62473"/>
                  <a:pt x="20129" y="62435"/>
                </a:cubicBezTo>
                <a:cubicBezTo>
                  <a:pt x="20032" y="62345"/>
                  <a:pt x="19943" y="62159"/>
                  <a:pt x="20129" y="62062"/>
                </a:cubicBezTo>
                <a:cubicBezTo>
                  <a:pt x="19756" y="61689"/>
                  <a:pt x="20218" y="61227"/>
                  <a:pt x="20032" y="60944"/>
                </a:cubicBezTo>
                <a:cubicBezTo>
                  <a:pt x="20032" y="60758"/>
                  <a:pt x="20032" y="60668"/>
                  <a:pt x="20129" y="60482"/>
                </a:cubicBezTo>
                <a:cubicBezTo>
                  <a:pt x="20032" y="60482"/>
                  <a:pt x="19943" y="60482"/>
                  <a:pt x="19943" y="60385"/>
                </a:cubicBezTo>
                <a:cubicBezTo>
                  <a:pt x="20129" y="60295"/>
                  <a:pt x="19943" y="60295"/>
                  <a:pt x="19943" y="60109"/>
                </a:cubicBezTo>
                <a:cubicBezTo>
                  <a:pt x="20129" y="60012"/>
                  <a:pt x="20129" y="59177"/>
                  <a:pt x="19943" y="59080"/>
                </a:cubicBezTo>
                <a:cubicBezTo>
                  <a:pt x="19943" y="59080"/>
                  <a:pt x="20129" y="59080"/>
                  <a:pt x="20032" y="58991"/>
                </a:cubicBezTo>
                <a:cubicBezTo>
                  <a:pt x="20032" y="58837"/>
                  <a:pt x="19906" y="58684"/>
                  <a:pt x="19758" y="58684"/>
                </a:cubicBezTo>
                <a:cubicBezTo>
                  <a:pt x="19726" y="58684"/>
                  <a:pt x="19693" y="58691"/>
                  <a:pt x="19659" y="58707"/>
                </a:cubicBezTo>
                <a:cubicBezTo>
                  <a:pt x="19756" y="58707"/>
                  <a:pt x="19846" y="58804"/>
                  <a:pt x="19846" y="58894"/>
                </a:cubicBezTo>
                <a:cubicBezTo>
                  <a:pt x="19659" y="58894"/>
                  <a:pt x="19756" y="58991"/>
                  <a:pt x="19659" y="58991"/>
                </a:cubicBezTo>
                <a:lnTo>
                  <a:pt x="19659" y="58804"/>
                </a:lnTo>
                <a:cubicBezTo>
                  <a:pt x="19659" y="58707"/>
                  <a:pt x="19570" y="58707"/>
                  <a:pt x="19473" y="58618"/>
                </a:cubicBezTo>
                <a:lnTo>
                  <a:pt x="19659" y="58618"/>
                </a:lnTo>
                <a:cubicBezTo>
                  <a:pt x="19570" y="58618"/>
                  <a:pt x="19570" y="58618"/>
                  <a:pt x="19570" y="58521"/>
                </a:cubicBezTo>
                <a:lnTo>
                  <a:pt x="19570" y="58432"/>
                </a:lnTo>
                <a:lnTo>
                  <a:pt x="19570" y="58245"/>
                </a:lnTo>
                <a:cubicBezTo>
                  <a:pt x="19570" y="58245"/>
                  <a:pt x="19659" y="58245"/>
                  <a:pt x="19756" y="58148"/>
                </a:cubicBezTo>
                <a:cubicBezTo>
                  <a:pt x="19659" y="58148"/>
                  <a:pt x="19659" y="58059"/>
                  <a:pt x="19570" y="58059"/>
                </a:cubicBezTo>
                <a:cubicBezTo>
                  <a:pt x="19570" y="57686"/>
                  <a:pt x="19473" y="57313"/>
                  <a:pt x="19473" y="56941"/>
                </a:cubicBezTo>
                <a:lnTo>
                  <a:pt x="19473" y="56098"/>
                </a:lnTo>
                <a:cubicBezTo>
                  <a:pt x="19570" y="56009"/>
                  <a:pt x="19570" y="55725"/>
                  <a:pt x="19473" y="55636"/>
                </a:cubicBezTo>
                <a:cubicBezTo>
                  <a:pt x="19473" y="55725"/>
                  <a:pt x="19473" y="55725"/>
                  <a:pt x="19384" y="55725"/>
                </a:cubicBezTo>
                <a:lnTo>
                  <a:pt x="19384" y="55539"/>
                </a:lnTo>
                <a:cubicBezTo>
                  <a:pt x="19570" y="55539"/>
                  <a:pt x="19473" y="55353"/>
                  <a:pt x="19473" y="55263"/>
                </a:cubicBezTo>
                <a:lnTo>
                  <a:pt x="19473" y="54794"/>
                </a:lnTo>
                <a:cubicBezTo>
                  <a:pt x="19570" y="54518"/>
                  <a:pt x="19570" y="54234"/>
                  <a:pt x="19570" y="53959"/>
                </a:cubicBezTo>
                <a:lnTo>
                  <a:pt x="19943" y="53959"/>
                </a:lnTo>
                <a:cubicBezTo>
                  <a:pt x="19846" y="53862"/>
                  <a:pt x="19846" y="53303"/>
                  <a:pt x="19943" y="53303"/>
                </a:cubicBezTo>
                <a:cubicBezTo>
                  <a:pt x="19834" y="53251"/>
                  <a:pt x="19756" y="53196"/>
                  <a:pt x="19710" y="53196"/>
                </a:cubicBezTo>
                <a:cubicBezTo>
                  <a:pt x="19676" y="53196"/>
                  <a:pt x="19659" y="53224"/>
                  <a:pt x="19659" y="53303"/>
                </a:cubicBezTo>
                <a:lnTo>
                  <a:pt x="19659" y="52840"/>
                </a:lnTo>
                <a:cubicBezTo>
                  <a:pt x="19659" y="52654"/>
                  <a:pt x="19756" y="52468"/>
                  <a:pt x="19846" y="52281"/>
                </a:cubicBezTo>
                <a:cubicBezTo>
                  <a:pt x="20032" y="51909"/>
                  <a:pt x="20129" y="51439"/>
                  <a:pt x="20218" y="50977"/>
                </a:cubicBezTo>
                <a:cubicBezTo>
                  <a:pt x="20315" y="50880"/>
                  <a:pt x="20315" y="50693"/>
                  <a:pt x="20218" y="50604"/>
                </a:cubicBezTo>
                <a:cubicBezTo>
                  <a:pt x="20218" y="50507"/>
                  <a:pt x="20218" y="50418"/>
                  <a:pt x="20129" y="50418"/>
                </a:cubicBezTo>
                <a:lnTo>
                  <a:pt x="20129" y="50507"/>
                </a:lnTo>
                <a:cubicBezTo>
                  <a:pt x="19943" y="50321"/>
                  <a:pt x="19943" y="50231"/>
                  <a:pt x="20032" y="50134"/>
                </a:cubicBezTo>
                <a:lnTo>
                  <a:pt x="20129" y="50045"/>
                </a:lnTo>
                <a:lnTo>
                  <a:pt x="20218" y="49948"/>
                </a:lnTo>
                <a:cubicBezTo>
                  <a:pt x="20218" y="49948"/>
                  <a:pt x="20262" y="49991"/>
                  <a:pt x="20290" y="49991"/>
                </a:cubicBezTo>
                <a:cubicBezTo>
                  <a:pt x="20305" y="49991"/>
                  <a:pt x="20315" y="49980"/>
                  <a:pt x="20315" y="49948"/>
                </a:cubicBezTo>
                <a:cubicBezTo>
                  <a:pt x="20315" y="49858"/>
                  <a:pt x="20218" y="49858"/>
                  <a:pt x="20218" y="49858"/>
                </a:cubicBezTo>
                <a:cubicBezTo>
                  <a:pt x="20315" y="49762"/>
                  <a:pt x="20315" y="49575"/>
                  <a:pt x="20315" y="49299"/>
                </a:cubicBezTo>
                <a:cubicBezTo>
                  <a:pt x="20218" y="48457"/>
                  <a:pt x="20405" y="47525"/>
                  <a:pt x="20315" y="46690"/>
                </a:cubicBezTo>
                <a:cubicBezTo>
                  <a:pt x="20502" y="46220"/>
                  <a:pt x="20591" y="45758"/>
                  <a:pt x="20591" y="45289"/>
                </a:cubicBezTo>
                <a:cubicBezTo>
                  <a:pt x="20684" y="45244"/>
                  <a:pt x="20731" y="45221"/>
                  <a:pt x="20766" y="45221"/>
                </a:cubicBezTo>
                <a:cubicBezTo>
                  <a:pt x="20802" y="45221"/>
                  <a:pt x="20826" y="45244"/>
                  <a:pt x="20874" y="45289"/>
                </a:cubicBezTo>
                <a:cubicBezTo>
                  <a:pt x="20874" y="45102"/>
                  <a:pt x="20778" y="45102"/>
                  <a:pt x="20688" y="45013"/>
                </a:cubicBezTo>
                <a:cubicBezTo>
                  <a:pt x="20766" y="44972"/>
                  <a:pt x="20812" y="44949"/>
                  <a:pt x="20845" y="44949"/>
                </a:cubicBezTo>
                <a:cubicBezTo>
                  <a:pt x="20890" y="44949"/>
                  <a:pt x="20912" y="44994"/>
                  <a:pt x="20964" y="45102"/>
                </a:cubicBezTo>
                <a:cubicBezTo>
                  <a:pt x="20964" y="44916"/>
                  <a:pt x="21061" y="45013"/>
                  <a:pt x="21061" y="44916"/>
                </a:cubicBezTo>
                <a:cubicBezTo>
                  <a:pt x="20984" y="44916"/>
                  <a:pt x="20851" y="44798"/>
                  <a:pt x="20754" y="44798"/>
                </a:cubicBezTo>
                <a:cubicBezTo>
                  <a:pt x="20729" y="44798"/>
                  <a:pt x="20707" y="44806"/>
                  <a:pt x="20688" y="44826"/>
                </a:cubicBezTo>
                <a:lnTo>
                  <a:pt x="20688" y="44640"/>
                </a:lnTo>
                <a:cubicBezTo>
                  <a:pt x="20688" y="44454"/>
                  <a:pt x="20778" y="44357"/>
                  <a:pt x="20688" y="44267"/>
                </a:cubicBezTo>
                <a:cubicBezTo>
                  <a:pt x="20874" y="44267"/>
                  <a:pt x="20874" y="44170"/>
                  <a:pt x="20874" y="44170"/>
                </a:cubicBezTo>
                <a:cubicBezTo>
                  <a:pt x="20826" y="44126"/>
                  <a:pt x="20779" y="44126"/>
                  <a:pt x="20745" y="44126"/>
                </a:cubicBezTo>
                <a:cubicBezTo>
                  <a:pt x="20710" y="44126"/>
                  <a:pt x="20688" y="44126"/>
                  <a:pt x="20688" y="44081"/>
                </a:cubicBezTo>
                <a:cubicBezTo>
                  <a:pt x="20874" y="43894"/>
                  <a:pt x="20591" y="43425"/>
                  <a:pt x="20778" y="43238"/>
                </a:cubicBezTo>
                <a:lnTo>
                  <a:pt x="20688" y="43238"/>
                </a:lnTo>
                <a:lnTo>
                  <a:pt x="20591" y="43149"/>
                </a:lnTo>
                <a:lnTo>
                  <a:pt x="20591" y="43149"/>
                </a:lnTo>
                <a:cubicBezTo>
                  <a:pt x="20644" y="43166"/>
                  <a:pt x="20680" y="43173"/>
                  <a:pt x="20705" y="43173"/>
                </a:cubicBezTo>
                <a:cubicBezTo>
                  <a:pt x="20815" y="43173"/>
                  <a:pt x="20705" y="43036"/>
                  <a:pt x="20778" y="42963"/>
                </a:cubicBezTo>
                <a:cubicBezTo>
                  <a:pt x="20933" y="42963"/>
                  <a:pt x="20830" y="43283"/>
                  <a:pt x="20898" y="43283"/>
                </a:cubicBezTo>
                <a:cubicBezTo>
                  <a:pt x="20912" y="43283"/>
                  <a:pt x="20933" y="43270"/>
                  <a:pt x="20964" y="43238"/>
                </a:cubicBezTo>
                <a:lnTo>
                  <a:pt x="20964" y="43238"/>
                </a:lnTo>
                <a:cubicBezTo>
                  <a:pt x="21061" y="43335"/>
                  <a:pt x="20874" y="43425"/>
                  <a:pt x="20964" y="43425"/>
                </a:cubicBezTo>
                <a:cubicBezTo>
                  <a:pt x="20994" y="43367"/>
                  <a:pt x="21015" y="43345"/>
                  <a:pt x="21032" y="43345"/>
                </a:cubicBezTo>
                <a:cubicBezTo>
                  <a:pt x="21069" y="43345"/>
                  <a:pt x="21089" y="43455"/>
                  <a:pt x="21150" y="43522"/>
                </a:cubicBezTo>
                <a:cubicBezTo>
                  <a:pt x="21247" y="43238"/>
                  <a:pt x="21150" y="43149"/>
                  <a:pt x="21247" y="42866"/>
                </a:cubicBezTo>
                <a:cubicBezTo>
                  <a:pt x="21247" y="42866"/>
                  <a:pt x="21061" y="42866"/>
                  <a:pt x="21061" y="42776"/>
                </a:cubicBezTo>
                <a:cubicBezTo>
                  <a:pt x="21020" y="42789"/>
                  <a:pt x="20991" y="42794"/>
                  <a:pt x="20971" y="42794"/>
                </a:cubicBezTo>
                <a:cubicBezTo>
                  <a:pt x="20869" y="42794"/>
                  <a:pt x="20981" y="42661"/>
                  <a:pt x="20929" y="42661"/>
                </a:cubicBezTo>
                <a:cubicBezTo>
                  <a:pt x="20918" y="42661"/>
                  <a:pt x="20901" y="42667"/>
                  <a:pt x="20874" y="42679"/>
                </a:cubicBezTo>
                <a:cubicBezTo>
                  <a:pt x="20778" y="42776"/>
                  <a:pt x="20964" y="42866"/>
                  <a:pt x="20778" y="42866"/>
                </a:cubicBezTo>
                <a:cubicBezTo>
                  <a:pt x="20778" y="42679"/>
                  <a:pt x="20591" y="42493"/>
                  <a:pt x="20778" y="42404"/>
                </a:cubicBezTo>
                <a:cubicBezTo>
                  <a:pt x="20688" y="42404"/>
                  <a:pt x="20688" y="42307"/>
                  <a:pt x="20591" y="42217"/>
                </a:cubicBezTo>
                <a:lnTo>
                  <a:pt x="20591" y="42120"/>
                </a:lnTo>
                <a:lnTo>
                  <a:pt x="20591" y="41934"/>
                </a:lnTo>
                <a:lnTo>
                  <a:pt x="20688" y="41934"/>
                </a:lnTo>
                <a:lnTo>
                  <a:pt x="20688" y="41658"/>
                </a:lnTo>
                <a:cubicBezTo>
                  <a:pt x="20688" y="41658"/>
                  <a:pt x="20591" y="41658"/>
                  <a:pt x="20591" y="41561"/>
                </a:cubicBezTo>
                <a:cubicBezTo>
                  <a:pt x="20591" y="41285"/>
                  <a:pt x="20591" y="40913"/>
                  <a:pt x="20688" y="40629"/>
                </a:cubicBezTo>
                <a:lnTo>
                  <a:pt x="20688" y="38766"/>
                </a:lnTo>
                <a:cubicBezTo>
                  <a:pt x="20778" y="37558"/>
                  <a:pt x="20688" y="36343"/>
                  <a:pt x="20591" y="35224"/>
                </a:cubicBezTo>
                <a:cubicBezTo>
                  <a:pt x="20502" y="34762"/>
                  <a:pt x="20502" y="34389"/>
                  <a:pt x="20591" y="34017"/>
                </a:cubicBezTo>
                <a:cubicBezTo>
                  <a:pt x="20688" y="33085"/>
                  <a:pt x="20688" y="32153"/>
                  <a:pt x="20591" y="31221"/>
                </a:cubicBezTo>
                <a:cubicBezTo>
                  <a:pt x="20502" y="30938"/>
                  <a:pt x="20502" y="30751"/>
                  <a:pt x="20591" y="30565"/>
                </a:cubicBezTo>
                <a:cubicBezTo>
                  <a:pt x="20688" y="29357"/>
                  <a:pt x="20874" y="28239"/>
                  <a:pt x="20874" y="27121"/>
                </a:cubicBezTo>
                <a:cubicBezTo>
                  <a:pt x="20874" y="26838"/>
                  <a:pt x="20874" y="26562"/>
                  <a:pt x="20688" y="26375"/>
                </a:cubicBezTo>
                <a:cubicBezTo>
                  <a:pt x="20591" y="26375"/>
                  <a:pt x="20591" y="26279"/>
                  <a:pt x="20688" y="26189"/>
                </a:cubicBezTo>
                <a:cubicBezTo>
                  <a:pt x="20874" y="25444"/>
                  <a:pt x="20874" y="24698"/>
                  <a:pt x="20964" y="23953"/>
                </a:cubicBezTo>
                <a:cubicBezTo>
                  <a:pt x="21061" y="22462"/>
                  <a:pt x="20964" y="21060"/>
                  <a:pt x="21061" y="19666"/>
                </a:cubicBezTo>
                <a:cubicBezTo>
                  <a:pt x="21150" y="18921"/>
                  <a:pt x="21150" y="18175"/>
                  <a:pt x="21150" y="17333"/>
                </a:cubicBezTo>
                <a:cubicBezTo>
                  <a:pt x="21247" y="17333"/>
                  <a:pt x="21247" y="17243"/>
                  <a:pt x="21150" y="17146"/>
                </a:cubicBezTo>
                <a:cubicBezTo>
                  <a:pt x="21150" y="17057"/>
                  <a:pt x="21247" y="16960"/>
                  <a:pt x="21061" y="16960"/>
                </a:cubicBezTo>
                <a:cubicBezTo>
                  <a:pt x="21043" y="16943"/>
                  <a:pt x="21028" y="16936"/>
                  <a:pt x="21016" y="16936"/>
                </a:cubicBezTo>
                <a:cubicBezTo>
                  <a:pt x="20964" y="16936"/>
                  <a:pt x="20964" y="17073"/>
                  <a:pt x="20964" y="17146"/>
                </a:cubicBezTo>
                <a:cubicBezTo>
                  <a:pt x="20874" y="17333"/>
                  <a:pt x="20874" y="17616"/>
                  <a:pt x="20778" y="17892"/>
                </a:cubicBezTo>
                <a:cubicBezTo>
                  <a:pt x="20591" y="17705"/>
                  <a:pt x="20688" y="17616"/>
                  <a:pt x="20688" y="17519"/>
                </a:cubicBezTo>
                <a:cubicBezTo>
                  <a:pt x="20591" y="17243"/>
                  <a:pt x="20591" y="17057"/>
                  <a:pt x="20315" y="17057"/>
                </a:cubicBezTo>
                <a:cubicBezTo>
                  <a:pt x="20218" y="16960"/>
                  <a:pt x="20129" y="16960"/>
                  <a:pt x="20218" y="16774"/>
                </a:cubicBezTo>
                <a:cubicBezTo>
                  <a:pt x="20778" y="16214"/>
                  <a:pt x="20778" y="15469"/>
                  <a:pt x="20874" y="14723"/>
                </a:cubicBezTo>
                <a:cubicBezTo>
                  <a:pt x="20964" y="13792"/>
                  <a:pt x="20964" y="12957"/>
                  <a:pt x="20964" y="12025"/>
                </a:cubicBezTo>
                <a:cubicBezTo>
                  <a:pt x="20964" y="11838"/>
                  <a:pt x="20874" y="11555"/>
                  <a:pt x="20874" y="11369"/>
                </a:cubicBezTo>
                <a:cubicBezTo>
                  <a:pt x="20778" y="11279"/>
                  <a:pt x="20778" y="11182"/>
                  <a:pt x="20688" y="11182"/>
                </a:cubicBezTo>
                <a:cubicBezTo>
                  <a:pt x="20591" y="11182"/>
                  <a:pt x="20405" y="11279"/>
                  <a:pt x="20405" y="11369"/>
                </a:cubicBezTo>
                <a:cubicBezTo>
                  <a:pt x="20405" y="11466"/>
                  <a:pt x="20502" y="11555"/>
                  <a:pt x="20502" y="11741"/>
                </a:cubicBezTo>
                <a:cubicBezTo>
                  <a:pt x="20502" y="11928"/>
                  <a:pt x="20688" y="12114"/>
                  <a:pt x="20315" y="12211"/>
                </a:cubicBezTo>
                <a:cubicBezTo>
                  <a:pt x="20129" y="12211"/>
                  <a:pt x="20218" y="12398"/>
                  <a:pt x="20405" y="12487"/>
                </a:cubicBezTo>
                <a:cubicBezTo>
                  <a:pt x="20591" y="12584"/>
                  <a:pt x="20591" y="12673"/>
                  <a:pt x="20405" y="12770"/>
                </a:cubicBezTo>
                <a:cubicBezTo>
                  <a:pt x="20315" y="12860"/>
                  <a:pt x="20218" y="13046"/>
                  <a:pt x="20218" y="13143"/>
                </a:cubicBezTo>
                <a:cubicBezTo>
                  <a:pt x="19943" y="14261"/>
                  <a:pt x="19756" y="15379"/>
                  <a:pt x="19756" y="16498"/>
                </a:cubicBezTo>
                <a:cubicBezTo>
                  <a:pt x="19846" y="16960"/>
                  <a:pt x="19756" y="17430"/>
                  <a:pt x="19570" y="17802"/>
                </a:cubicBezTo>
                <a:cubicBezTo>
                  <a:pt x="19384" y="18078"/>
                  <a:pt x="19287" y="18361"/>
                  <a:pt x="19197" y="18734"/>
                </a:cubicBezTo>
                <a:cubicBezTo>
                  <a:pt x="19100" y="18921"/>
                  <a:pt x="19100" y="19196"/>
                  <a:pt x="19384" y="19293"/>
                </a:cubicBezTo>
                <a:cubicBezTo>
                  <a:pt x="19420" y="19305"/>
                  <a:pt x="19454" y="19311"/>
                  <a:pt x="19485" y="19311"/>
                </a:cubicBezTo>
                <a:cubicBezTo>
                  <a:pt x="19685" y="19311"/>
                  <a:pt x="19768" y="19082"/>
                  <a:pt x="19846" y="18921"/>
                </a:cubicBezTo>
                <a:cubicBezTo>
                  <a:pt x="19846" y="18824"/>
                  <a:pt x="19846" y="18734"/>
                  <a:pt x="19943" y="18637"/>
                </a:cubicBezTo>
                <a:cubicBezTo>
                  <a:pt x="19943" y="18574"/>
                  <a:pt x="19943" y="18507"/>
                  <a:pt x="19974" y="18507"/>
                </a:cubicBezTo>
                <a:cubicBezTo>
                  <a:pt x="19987" y="18507"/>
                  <a:pt x="20006" y="18519"/>
                  <a:pt x="20032" y="18548"/>
                </a:cubicBezTo>
                <a:cubicBezTo>
                  <a:pt x="20129" y="18548"/>
                  <a:pt x="20129" y="18637"/>
                  <a:pt x="20218" y="18637"/>
                </a:cubicBezTo>
                <a:cubicBezTo>
                  <a:pt x="20218" y="18921"/>
                  <a:pt x="20129" y="19107"/>
                  <a:pt x="20032" y="19293"/>
                </a:cubicBezTo>
                <a:cubicBezTo>
                  <a:pt x="19943" y="19480"/>
                  <a:pt x="19846" y="19666"/>
                  <a:pt x="20032" y="19852"/>
                </a:cubicBezTo>
                <a:cubicBezTo>
                  <a:pt x="20129" y="19942"/>
                  <a:pt x="20129" y="20128"/>
                  <a:pt x="20032" y="20315"/>
                </a:cubicBezTo>
                <a:cubicBezTo>
                  <a:pt x="19943" y="20971"/>
                  <a:pt x="19846" y="21530"/>
                  <a:pt x="19846" y="22089"/>
                </a:cubicBezTo>
                <a:cubicBezTo>
                  <a:pt x="19846" y="22275"/>
                  <a:pt x="19846" y="22462"/>
                  <a:pt x="19943" y="22648"/>
                </a:cubicBezTo>
                <a:cubicBezTo>
                  <a:pt x="20020" y="22564"/>
                  <a:pt x="20030" y="22347"/>
                  <a:pt x="20152" y="22347"/>
                </a:cubicBezTo>
                <a:cubicBezTo>
                  <a:pt x="20171" y="22347"/>
                  <a:pt x="20193" y="22353"/>
                  <a:pt x="20218" y="22365"/>
                </a:cubicBezTo>
                <a:cubicBezTo>
                  <a:pt x="20315" y="22462"/>
                  <a:pt x="20502" y="22551"/>
                  <a:pt x="20405" y="22834"/>
                </a:cubicBezTo>
                <a:cubicBezTo>
                  <a:pt x="20032" y="25347"/>
                  <a:pt x="19846" y="27866"/>
                  <a:pt x="20032" y="30379"/>
                </a:cubicBezTo>
                <a:cubicBezTo>
                  <a:pt x="20032" y="31497"/>
                  <a:pt x="20129" y="32712"/>
                  <a:pt x="20032" y="33830"/>
                </a:cubicBezTo>
                <a:lnTo>
                  <a:pt x="20032" y="34203"/>
                </a:lnTo>
                <a:cubicBezTo>
                  <a:pt x="20315" y="35038"/>
                  <a:pt x="20129" y="35784"/>
                  <a:pt x="20032" y="36529"/>
                </a:cubicBezTo>
                <a:lnTo>
                  <a:pt x="20032" y="36812"/>
                </a:lnTo>
                <a:cubicBezTo>
                  <a:pt x="19570" y="37558"/>
                  <a:pt x="19473" y="38393"/>
                  <a:pt x="19473" y="39235"/>
                </a:cubicBezTo>
                <a:lnTo>
                  <a:pt x="19473" y="39325"/>
                </a:lnTo>
                <a:cubicBezTo>
                  <a:pt x="19197" y="39794"/>
                  <a:pt x="19384" y="40167"/>
                  <a:pt x="19570" y="40629"/>
                </a:cubicBezTo>
                <a:cubicBezTo>
                  <a:pt x="19756" y="41188"/>
                  <a:pt x="19659" y="41747"/>
                  <a:pt x="19473" y="42404"/>
                </a:cubicBezTo>
                <a:lnTo>
                  <a:pt x="19473" y="42217"/>
                </a:lnTo>
                <a:cubicBezTo>
                  <a:pt x="19413" y="42217"/>
                  <a:pt x="19393" y="42257"/>
                  <a:pt x="19387" y="42257"/>
                </a:cubicBezTo>
                <a:cubicBezTo>
                  <a:pt x="19384" y="42257"/>
                  <a:pt x="19384" y="42247"/>
                  <a:pt x="19384" y="42217"/>
                </a:cubicBezTo>
                <a:cubicBezTo>
                  <a:pt x="19456" y="42217"/>
                  <a:pt x="19470" y="42096"/>
                  <a:pt x="19425" y="42096"/>
                </a:cubicBezTo>
                <a:cubicBezTo>
                  <a:pt x="19415" y="42096"/>
                  <a:pt x="19401" y="42103"/>
                  <a:pt x="19384" y="42120"/>
                </a:cubicBezTo>
                <a:cubicBezTo>
                  <a:pt x="19384" y="42120"/>
                  <a:pt x="19368" y="42077"/>
                  <a:pt x="19356" y="42031"/>
                </a:cubicBezTo>
                <a:lnTo>
                  <a:pt x="19356" y="42031"/>
                </a:lnTo>
                <a:cubicBezTo>
                  <a:pt x="19270" y="42032"/>
                  <a:pt x="19197" y="42039"/>
                  <a:pt x="19197" y="42120"/>
                </a:cubicBezTo>
                <a:cubicBezTo>
                  <a:pt x="19287" y="42307"/>
                  <a:pt x="19197" y="42590"/>
                  <a:pt x="19287" y="42679"/>
                </a:cubicBezTo>
                <a:lnTo>
                  <a:pt x="19287" y="42776"/>
                </a:lnTo>
                <a:lnTo>
                  <a:pt x="19287" y="42866"/>
                </a:lnTo>
                <a:cubicBezTo>
                  <a:pt x="19197" y="43052"/>
                  <a:pt x="19197" y="43149"/>
                  <a:pt x="19100" y="43238"/>
                </a:cubicBezTo>
                <a:lnTo>
                  <a:pt x="19100" y="43611"/>
                </a:lnTo>
                <a:cubicBezTo>
                  <a:pt x="19197" y="43984"/>
                  <a:pt x="19197" y="44170"/>
                  <a:pt x="19011" y="44454"/>
                </a:cubicBezTo>
                <a:cubicBezTo>
                  <a:pt x="18914" y="44826"/>
                  <a:pt x="18824" y="45199"/>
                  <a:pt x="18541" y="45199"/>
                </a:cubicBezTo>
                <a:cubicBezTo>
                  <a:pt x="18355" y="45199"/>
                  <a:pt x="18355" y="44729"/>
                  <a:pt x="18355" y="44454"/>
                </a:cubicBezTo>
                <a:cubicBezTo>
                  <a:pt x="18355" y="43708"/>
                  <a:pt x="18168" y="42963"/>
                  <a:pt x="18265" y="42217"/>
                </a:cubicBezTo>
                <a:cubicBezTo>
                  <a:pt x="18355" y="42217"/>
                  <a:pt x="18265" y="42120"/>
                  <a:pt x="18355" y="42120"/>
                </a:cubicBezTo>
                <a:cubicBezTo>
                  <a:pt x="18541" y="42031"/>
                  <a:pt x="18638" y="41934"/>
                  <a:pt x="18638" y="41844"/>
                </a:cubicBezTo>
                <a:cubicBezTo>
                  <a:pt x="18824" y="41747"/>
                  <a:pt x="18824" y="41658"/>
                  <a:pt x="18824" y="41472"/>
                </a:cubicBezTo>
                <a:lnTo>
                  <a:pt x="18824" y="41472"/>
                </a:lnTo>
                <a:cubicBezTo>
                  <a:pt x="18727" y="41561"/>
                  <a:pt x="18727" y="41658"/>
                  <a:pt x="18727" y="41747"/>
                </a:cubicBezTo>
                <a:lnTo>
                  <a:pt x="18727" y="41658"/>
                </a:lnTo>
                <a:cubicBezTo>
                  <a:pt x="18824" y="41002"/>
                  <a:pt x="18824" y="40257"/>
                  <a:pt x="18727" y="39608"/>
                </a:cubicBezTo>
                <a:lnTo>
                  <a:pt x="18727" y="39422"/>
                </a:lnTo>
                <a:cubicBezTo>
                  <a:pt x="18638" y="39422"/>
                  <a:pt x="18638" y="39325"/>
                  <a:pt x="18541" y="39325"/>
                </a:cubicBezTo>
                <a:cubicBezTo>
                  <a:pt x="18452" y="39325"/>
                  <a:pt x="18452" y="39422"/>
                  <a:pt x="18452" y="39511"/>
                </a:cubicBezTo>
                <a:cubicBezTo>
                  <a:pt x="18452" y="39884"/>
                  <a:pt x="18452" y="40257"/>
                  <a:pt x="18265" y="40726"/>
                </a:cubicBezTo>
                <a:cubicBezTo>
                  <a:pt x="18168" y="40540"/>
                  <a:pt x="18265" y="40443"/>
                  <a:pt x="18265" y="40353"/>
                </a:cubicBezTo>
                <a:cubicBezTo>
                  <a:pt x="18355" y="40257"/>
                  <a:pt x="18265" y="40167"/>
                  <a:pt x="18168" y="40167"/>
                </a:cubicBezTo>
                <a:cubicBezTo>
                  <a:pt x="18142" y="40138"/>
                  <a:pt x="18123" y="40127"/>
                  <a:pt x="18108" y="40127"/>
                </a:cubicBezTo>
                <a:cubicBezTo>
                  <a:pt x="18070" y="40127"/>
                  <a:pt x="18050" y="40193"/>
                  <a:pt x="17982" y="40257"/>
                </a:cubicBezTo>
                <a:cubicBezTo>
                  <a:pt x="17893" y="40540"/>
                  <a:pt x="17982" y="40726"/>
                  <a:pt x="18079" y="41002"/>
                </a:cubicBezTo>
                <a:cubicBezTo>
                  <a:pt x="18168" y="41099"/>
                  <a:pt x="18265" y="41285"/>
                  <a:pt x="18265" y="41472"/>
                </a:cubicBezTo>
                <a:cubicBezTo>
                  <a:pt x="18265" y="41561"/>
                  <a:pt x="18168" y="41658"/>
                  <a:pt x="18079" y="41658"/>
                </a:cubicBezTo>
                <a:cubicBezTo>
                  <a:pt x="18051" y="41684"/>
                  <a:pt x="18031" y="41695"/>
                  <a:pt x="18014" y="41695"/>
                </a:cubicBezTo>
                <a:cubicBezTo>
                  <a:pt x="17974" y="41695"/>
                  <a:pt x="17956" y="41630"/>
                  <a:pt x="17893" y="41561"/>
                </a:cubicBezTo>
                <a:cubicBezTo>
                  <a:pt x="17609" y="41375"/>
                  <a:pt x="17520" y="41002"/>
                  <a:pt x="17520" y="40726"/>
                </a:cubicBezTo>
                <a:cubicBezTo>
                  <a:pt x="17520" y="40540"/>
                  <a:pt x="17609" y="40353"/>
                  <a:pt x="17520" y="40167"/>
                </a:cubicBezTo>
                <a:cubicBezTo>
                  <a:pt x="17520" y="39981"/>
                  <a:pt x="17609" y="39794"/>
                  <a:pt x="17796" y="39697"/>
                </a:cubicBezTo>
                <a:cubicBezTo>
                  <a:pt x="17893" y="39608"/>
                  <a:pt x="17982" y="39608"/>
                  <a:pt x="17893" y="39422"/>
                </a:cubicBezTo>
                <a:cubicBezTo>
                  <a:pt x="17706" y="39138"/>
                  <a:pt x="17609" y="38766"/>
                  <a:pt x="17609" y="38490"/>
                </a:cubicBezTo>
                <a:lnTo>
                  <a:pt x="17609" y="38393"/>
                </a:lnTo>
                <a:cubicBezTo>
                  <a:pt x="17520" y="37931"/>
                  <a:pt x="17609" y="37558"/>
                  <a:pt x="17609" y="37088"/>
                </a:cubicBezTo>
                <a:cubicBezTo>
                  <a:pt x="17706" y="36812"/>
                  <a:pt x="17706" y="36715"/>
                  <a:pt x="17520" y="36529"/>
                </a:cubicBezTo>
                <a:cubicBezTo>
                  <a:pt x="17423" y="36343"/>
                  <a:pt x="17423" y="36067"/>
                  <a:pt x="17423" y="35880"/>
                </a:cubicBezTo>
                <a:cubicBezTo>
                  <a:pt x="17609" y="35135"/>
                  <a:pt x="17609" y="34479"/>
                  <a:pt x="17609" y="33830"/>
                </a:cubicBezTo>
                <a:cubicBezTo>
                  <a:pt x="17520" y="32988"/>
                  <a:pt x="17609" y="32153"/>
                  <a:pt x="17706" y="31311"/>
                </a:cubicBezTo>
                <a:cubicBezTo>
                  <a:pt x="17706" y="31124"/>
                  <a:pt x="17706" y="30938"/>
                  <a:pt x="17609" y="30751"/>
                </a:cubicBezTo>
                <a:cubicBezTo>
                  <a:pt x="17609" y="30565"/>
                  <a:pt x="17520" y="30476"/>
                  <a:pt x="17423" y="30476"/>
                </a:cubicBezTo>
                <a:cubicBezTo>
                  <a:pt x="17333" y="30565"/>
                  <a:pt x="17333" y="30662"/>
                  <a:pt x="17333" y="30751"/>
                </a:cubicBezTo>
                <a:cubicBezTo>
                  <a:pt x="17333" y="31780"/>
                  <a:pt x="17147" y="32802"/>
                  <a:pt x="16961" y="33830"/>
                </a:cubicBezTo>
                <a:cubicBezTo>
                  <a:pt x="16864" y="34479"/>
                  <a:pt x="16774" y="35038"/>
                  <a:pt x="16864" y="35694"/>
                </a:cubicBezTo>
                <a:cubicBezTo>
                  <a:pt x="17050" y="36440"/>
                  <a:pt x="16961" y="37088"/>
                  <a:pt x="16961" y="37744"/>
                </a:cubicBezTo>
                <a:cubicBezTo>
                  <a:pt x="16961" y="37834"/>
                  <a:pt x="16961" y="37931"/>
                  <a:pt x="16864" y="38020"/>
                </a:cubicBezTo>
                <a:cubicBezTo>
                  <a:pt x="16774" y="38020"/>
                  <a:pt x="16774" y="37931"/>
                  <a:pt x="16774" y="37834"/>
                </a:cubicBezTo>
                <a:cubicBezTo>
                  <a:pt x="16677" y="37185"/>
                  <a:pt x="16677" y="36440"/>
                  <a:pt x="16677" y="35784"/>
                </a:cubicBezTo>
                <a:cubicBezTo>
                  <a:pt x="16677" y="35508"/>
                  <a:pt x="16677" y="35224"/>
                  <a:pt x="16402" y="35038"/>
                </a:cubicBezTo>
                <a:cubicBezTo>
                  <a:pt x="16305" y="34949"/>
                  <a:pt x="16215" y="34762"/>
                  <a:pt x="16215" y="34576"/>
                </a:cubicBezTo>
                <a:cubicBezTo>
                  <a:pt x="16305" y="33644"/>
                  <a:pt x="16305" y="32712"/>
                  <a:pt x="16305" y="31683"/>
                </a:cubicBezTo>
                <a:cubicBezTo>
                  <a:pt x="16305" y="30476"/>
                  <a:pt x="16402" y="29261"/>
                  <a:pt x="16588" y="28053"/>
                </a:cubicBezTo>
                <a:cubicBezTo>
                  <a:pt x="16588" y="27867"/>
                  <a:pt x="16677" y="27681"/>
                  <a:pt x="16862" y="27496"/>
                </a:cubicBezTo>
                <a:lnTo>
                  <a:pt x="16862" y="27496"/>
                </a:lnTo>
                <a:cubicBezTo>
                  <a:pt x="16860" y="27528"/>
                  <a:pt x="16856" y="27561"/>
                  <a:pt x="16849" y="27591"/>
                </a:cubicBezTo>
                <a:lnTo>
                  <a:pt x="16849" y="27591"/>
                </a:lnTo>
                <a:cubicBezTo>
                  <a:pt x="16864" y="27565"/>
                  <a:pt x="16864" y="27543"/>
                  <a:pt x="16864" y="27494"/>
                </a:cubicBezTo>
                <a:lnTo>
                  <a:pt x="16864" y="27494"/>
                </a:lnTo>
                <a:cubicBezTo>
                  <a:pt x="16863" y="27494"/>
                  <a:pt x="16862" y="27495"/>
                  <a:pt x="16862" y="27496"/>
                </a:cubicBezTo>
                <a:lnTo>
                  <a:pt x="16862" y="27496"/>
                </a:lnTo>
                <a:cubicBezTo>
                  <a:pt x="16864" y="27460"/>
                  <a:pt x="16864" y="27425"/>
                  <a:pt x="16864" y="27397"/>
                </a:cubicBezTo>
                <a:cubicBezTo>
                  <a:pt x="17147" y="27307"/>
                  <a:pt x="17050" y="26935"/>
                  <a:pt x="16961" y="26748"/>
                </a:cubicBezTo>
                <a:cubicBezTo>
                  <a:pt x="16961" y="26748"/>
                  <a:pt x="16961" y="26562"/>
                  <a:pt x="16864" y="26562"/>
                </a:cubicBezTo>
                <a:lnTo>
                  <a:pt x="16864" y="26748"/>
                </a:lnTo>
                <a:cubicBezTo>
                  <a:pt x="16774" y="26465"/>
                  <a:pt x="16677" y="26189"/>
                  <a:pt x="16677" y="25816"/>
                </a:cubicBezTo>
                <a:cubicBezTo>
                  <a:pt x="16588" y="24325"/>
                  <a:pt x="16774" y="22737"/>
                  <a:pt x="17050" y="21246"/>
                </a:cubicBezTo>
                <a:lnTo>
                  <a:pt x="17050" y="21343"/>
                </a:lnTo>
                <a:cubicBezTo>
                  <a:pt x="17147" y="21157"/>
                  <a:pt x="17050" y="21157"/>
                  <a:pt x="17050" y="20971"/>
                </a:cubicBezTo>
                <a:cubicBezTo>
                  <a:pt x="17147" y="20412"/>
                  <a:pt x="17236" y="19942"/>
                  <a:pt x="17333" y="19383"/>
                </a:cubicBezTo>
                <a:cubicBezTo>
                  <a:pt x="17609" y="18361"/>
                  <a:pt x="17609" y="17333"/>
                  <a:pt x="17609" y="16214"/>
                </a:cubicBezTo>
                <a:cubicBezTo>
                  <a:pt x="17706" y="14537"/>
                  <a:pt x="17982" y="12957"/>
                  <a:pt x="18265" y="11369"/>
                </a:cubicBezTo>
                <a:cubicBezTo>
                  <a:pt x="18355" y="10810"/>
                  <a:pt x="18452" y="10250"/>
                  <a:pt x="18541" y="9602"/>
                </a:cubicBezTo>
                <a:cubicBezTo>
                  <a:pt x="18541" y="9229"/>
                  <a:pt x="18355" y="8760"/>
                  <a:pt x="18541" y="8297"/>
                </a:cubicBezTo>
                <a:cubicBezTo>
                  <a:pt x="18541" y="8200"/>
                  <a:pt x="18541" y="8014"/>
                  <a:pt x="18638" y="7925"/>
                </a:cubicBezTo>
                <a:cubicBezTo>
                  <a:pt x="18696" y="7742"/>
                  <a:pt x="18756" y="7640"/>
                  <a:pt x="18842" y="7640"/>
                </a:cubicBezTo>
                <a:cubicBezTo>
                  <a:pt x="18889" y="7640"/>
                  <a:pt x="18944" y="7672"/>
                  <a:pt x="19011" y="7738"/>
                </a:cubicBezTo>
                <a:cubicBezTo>
                  <a:pt x="19098" y="7825"/>
                  <a:pt x="19158" y="7857"/>
                  <a:pt x="19201" y="7857"/>
                </a:cubicBezTo>
                <a:cubicBezTo>
                  <a:pt x="19296" y="7857"/>
                  <a:pt x="19317" y="7708"/>
                  <a:pt x="19384" y="7641"/>
                </a:cubicBezTo>
                <a:cubicBezTo>
                  <a:pt x="19756" y="6806"/>
                  <a:pt x="19846" y="5964"/>
                  <a:pt x="19846" y="5129"/>
                </a:cubicBezTo>
                <a:cubicBezTo>
                  <a:pt x="19846" y="4846"/>
                  <a:pt x="19943" y="4659"/>
                  <a:pt x="19943" y="4473"/>
                </a:cubicBezTo>
                <a:cubicBezTo>
                  <a:pt x="20032" y="4287"/>
                  <a:pt x="20032" y="4100"/>
                  <a:pt x="19943" y="3914"/>
                </a:cubicBezTo>
                <a:cubicBezTo>
                  <a:pt x="19756" y="3541"/>
                  <a:pt x="19943" y="3265"/>
                  <a:pt x="19943" y="2893"/>
                </a:cubicBezTo>
                <a:cubicBezTo>
                  <a:pt x="20129" y="2236"/>
                  <a:pt x="20218" y="1588"/>
                  <a:pt x="20315" y="842"/>
                </a:cubicBezTo>
                <a:cubicBezTo>
                  <a:pt x="20405" y="559"/>
                  <a:pt x="20405" y="283"/>
                  <a:pt x="203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" name="Google Shape;2278;p29"/>
          <p:cNvGrpSpPr/>
          <p:nvPr/>
        </p:nvGrpSpPr>
        <p:grpSpPr>
          <a:xfrm rot="5400000" flipH="1">
            <a:off x="7675796" y="145737"/>
            <a:ext cx="1623464" cy="1331971"/>
            <a:chOff x="2702850" y="4674600"/>
            <a:chExt cx="973825" cy="798975"/>
          </a:xfrm>
        </p:grpSpPr>
        <p:sp>
          <p:nvSpPr>
            <p:cNvPr id="2279" name="Google Shape;2279;p29"/>
            <p:cNvSpPr/>
            <p:nvPr/>
          </p:nvSpPr>
          <p:spPr>
            <a:xfrm>
              <a:off x="2991725" y="4676200"/>
              <a:ext cx="79225" cy="68575"/>
            </a:xfrm>
            <a:custGeom>
              <a:avLst/>
              <a:gdLst/>
              <a:ahLst/>
              <a:cxnLst/>
              <a:rect l="l" t="t" r="r" b="b"/>
              <a:pathLst>
                <a:path w="3169" h="2743" extrusionOk="0">
                  <a:moveTo>
                    <a:pt x="491" y="2305"/>
                  </a:moveTo>
                  <a:cubicBezTo>
                    <a:pt x="515" y="2305"/>
                    <a:pt x="559" y="2327"/>
                    <a:pt x="559" y="2327"/>
                  </a:cubicBezTo>
                  <a:cubicBezTo>
                    <a:pt x="746" y="2424"/>
                    <a:pt x="559" y="2424"/>
                    <a:pt x="559" y="2424"/>
                  </a:cubicBezTo>
                  <a:cubicBezTo>
                    <a:pt x="464" y="2328"/>
                    <a:pt x="466" y="2305"/>
                    <a:pt x="491" y="2305"/>
                  </a:cubicBezTo>
                  <a:close/>
                  <a:moveTo>
                    <a:pt x="2050" y="1"/>
                  </a:moveTo>
                  <a:cubicBezTo>
                    <a:pt x="1864" y="187"/>
                    <a:pt x="1864" y="560"/>
                    <a:pt x="1402" y="649"/>
                  </a:cubicBezTo>
                  <a:lnTo>
                    <a:pt x="1402" y="746"/>
                  </a:lnTo>
                  <a:lnTo>
                    <a:pt x="1402" y="836"/>
                  </a:lnTo>
                  <a:cubicBezTo>
                    <a:pt x="1491" y="836"/>
                    <a:pt x="1491" y="836"/>
                    <a:pt x="1491" y="746"/>
                  </a:cubicBezTo>
                  <a:lnTo>
                    <a:pt x="1491" y="836"/>
                  </a:lnTo>
                  <a:lnTo>
                    <a:pt x="1402" y="836"/>
                  </a:lnTo>
                  <a:cubicBezTo>
                    <a:pt x="1203" y="836"/>
                    <a:pt x="1283" y="1158"/>
                    <a:pt x="1156" y="1158"/>
                  </a:cubicBezTo>
                  <a:cubicBezTo>
                    <a:pt x="1102" y="1158"/>
                    <a:pt x="1010" y="1100"/>
                    <a:pt x="843" y="933"/>
                  </a:cubicBezTo>
                  <a:lnTo>
                    <a:pt x="843" y="933"/>
                  </a:lnTo>
                  <a:cubicBezTo>
                    <a:pt x="843" y="1022"/>
                    <a:pt x="1029" y="1119"/>
                    <a:pt x="1118" y="1208"/>
                  </a:cubicBezTo>
                  <a:cubicBezTo>
                    <a:pt x="881" y="1369"/>
                    <a:pt x="914" y="1601"/>
                    <a:pt x="752" y="1601"/>
                  </a:cubicBezTo>
                  <a:cubicBezTo>
                    <a:pt x="726" y="1601"/>
                    <a:pt x="695" y="1595"/>
                    <a:pt x="656" y="1581"/>
                  </a:cubicBezTo>
                  <a:cubicBezTo>
                    <a:pt x="656" y="1768"/>
                    <a:pt x="559" y="1768"/>
                    <a:pt x="559" y="2051"/>
                  </a:cubicBezTo>
                  <a:cubicBezTo>
                    <a:pt x="470" y="1954"/>
                    <a:pt x="559" y="1954"/>
                    <a:pt x="470" y="1864"/>
                  </a:cubicBezTo>
                  <a:cubicBezTo>
                    <a:pt x="401" y="1996"/>
                    <a:pt x="381" y="2128"/>
                    <a:pt x="244" y="2128"/>
                  </a:cubicBezTo>
                  <a:cubicBezTo>
                    <a:pt x="187" y="2128"/>
                    <a:pt x="109" y="2105"/>
                    <a:pt x="0" y="2051"/>
                  </a:cubicBezTo>
                  <a:lnTo>
                    <a:pt x="0" y="2051"/>
                  </a:lnTo>
                  <a:cubicBezTo>
                    <a:pt x="284" y="2327"/>
                    <a:pt x="187" y="2327"/>
                    <a:pt x="284" y="2513"/>
                  </a:cubicBezTo>
                  <a:cubicBezTo>
                    <a:pt x="377" y="2468"/>
                    <a:pt x="446" y="2422"/>
                    <a:pt x="527" y="2422"/>
                  </a:cubicBezTo>
                  <a:cubicBezTo>
                    <a:pt x="608" y="2422"/>
                    <a:pt x="701" y="2468"/>
                    <a:pt x="843" y="2610"/>
                  </a:cubicBezTo>
                  <a:cubicBezTo>
                    <a:pt x="867" y="2661"/>
                    <a:pt x="857" y="2677"/>
                    <a:pt x="832" y="2677"/>
                  </a:cubicBezTo>
                  <a:cubicBezTo>
                    <a:pt x="789" y="2677"/>
                    <a:pt x="704" y="2633"/>
                    <a:pt x="663" y="2633"/>
                  </a:cubicBezTo>
                  <a:cubicBezTo>
                    <a:pt x="638" y="2633"/>
                    <a:pt x="630" y="2649"/>
                    <a:pt x="656" y="2699"/>
                  </a:cubicBezTo>
                  <a:cubicBezTo>
                    <a:pt x="747" y="2730"/>
                    <a:pt x="813" y="2743"/>
                    <a:pt x="861" y="2743"/>
                  </a:cubicBezTo>
                  <a:cubicBezTo>
                    <a:pt x="1109" y="2743"/>
                    <a:pt x="873" y="2393"/>
                    <a:pt x="1029" y="2237"/>
                  </a:cubicBezTo>
                  <a:lnTo>
                    <a:pt x="1029" y="2237"/>
                  </a:lnTo>
                  <a:lnTo>
                    <a:pt x="1215" y="2424"/>
                  </a:lnTo>
                  <a:cubicBezTo>
                    <a:pt x="1402" y="2424"/>
                    <a:pt x="1305" y="2237"/>
                    <a:pt x="1305" y="2140"/>
                  </a:cubicBezTo>
                  <a:cubicBezTo>
                    <a:pt x="1836" y="2140"/>
                    <a:pt x="1613" y="1298"/>
                    <a:pt x="2230" y="1298"/>
                  </a:cubicBezTo>
                  <a:cubicBezTo>
                    <a:pt x="2262" y="1298"/>
                    <a:pt x="2297" y="1301"/>
                    <a:pt x="2334" y="1305"/>
                  </a:cubicBezTo>
                  <a:cubicBezTo>
                    <a:pt x="2147" y="1022"/>
                    <a:pt x="2334" y="836"/>
                    <a:pt x="2423" y="649"/>
                  </a:cubicBezTo>
                  <a:lnTo>
                    <a:pt x="2423" y="649"/>
                  </a:lnTo>
                  <a:cubicBezTo>
                    <a:pt x="2609" y="933"/>
                    <a:pt x="2334" y="933"/>
                    <a:pt x="2520" y="1208"/>
                  </a:cubicBezTo>
                  <a:cubicBezTo>
                    <a:pt x="2592" y="1136"/>
                    <a:pt x="2669" y="881"/>
                    <a:pt x="2793" y="881"/>
                  </a:cubicBezTo>
                  <a:cubicBezTo>
                    <a:pt x="2823" y="881"/>
                    <a:pt x="2856" y="896"/>
                    <a:pt x="2893" y="933"/>
                  </a:cubicBezTo>
                  <a:cubicBezTo>
                    <a:pt x="2796" y="836"/>
                    <a:pt x="2706" y="746"/>
                    <a:pt x="2796" y="649"/>
                  </a:cubicBezTo>
                  <a:lnTo>
                    <a:pt x="2796" y="649"/>
                  </a:lnTo>
                  <a:lnTo>
                    <a:pt x="2893" y="746"/>
                  </a:lnTo>
                  <a:cubicBezTo>
                    <a:pt x="2706" y="373"/>
                    <a:pt x="3079" y="277"/>
                    <a:pt x="3169" y="277"/>
                  </a:cubicBezTo>
                  <a:lnTo>
                    <a:pt x="3079" y="187"/>
                  </a:lnTo>
                  <a:cubicBezTo>
                    <a:pt x="3169" y="187"/>
                    <a:pt x="3079" y="1"/>
                    <a:pt x="3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9"/>
            <p:cNvSpPr/>
            <p:nvPr/>
          </p:nvSpPr>
          <p:spPr>
            <a:xfrm>
              <a:off x="3070925" y="4676200"/>
              <a:ext cx="7100" cy="4700"/>
            </a:xfrm>
            <a:custGeom>
              <a:avLst/>
              <a:gdLst/>
              <a:ahLst/>
              <a:cxnLst/>
              <a:rect l="l" t="t" r="r" b="b"/>
              <a:pathLst>
                <a:path w="284" h="188" extrusionOk="0">
                  <a:moveTo>
                    <a:pt x="97" y="1"/>
                  </a:moveTo>
                  <a:cubicBezTo>
                    <a:pt x="1" y="1"/>
                    <a:pt x="1" y="1"/>
                    <a:pt x="97" y="187"/>
                  </a:cubicBezTo>
                  <a:cubicBezTo>
                    <a:pt x="284" y="187"/>
                    <a:pt x="97" y="90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9"/>
            <p:cNvSpPr/>
            <p:nvPr/>
          </p:nvSpPr>
          <p:spPr>
            <a:xfrm>
              <a:off x="3073350" y="4676200"/>
              <a:ext cx="2250" cy="2275"/>
            </a:xfrm>
            <a:custGeom>
              <a:avLst/>
              <a:gdLst/>
              <a:ahLst/>
              <a:cxnLst/>
              <a:rect l="l" t="t" r="r" b="b"/>
              <a:pathLst>
                <a:path w="90" h="91" extrusionOk="0">
                  <a:moveTo>
                    <a:pt x="0" y="1"/>
                  </a:moveTo>
                  <a:lnTo>
                    <a:pt x="90" y="90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9"/>
            <p:cNvSpPr/>
            <p:nvPr/>
          </p:nvSpPr>
          <p:spPr>
            <a:xfrm>
              <a:off x="3040725" y="4675550"/>
              <a:ext cx="635950" cy="722875"/>
            </a:xfrm>
            <a:custGeom>
              <a:avLst/>
              <a:gdLst/>
              <a:ahLst/>
              <a:cxnLst/>
              <a:rect l="l" t="t" r="r" b="b"/>
              <a:pathLst>
                <a:path w="25438" h="28915" extrusionOk="0">
                  <a:moveTo>
                    <a:pt x="3535" y="0"/>
                  </a:moveTo>
                  <a:cubicBezTo>
                    <a:pt x="3504" y="0"/>
                    <a:pt x="3476" y="10"/>
                    <a:pt x="3450" y="27"/>
                  </a:cubicBezTo>
                  <a:lnTo>
                    <a:pt x="3631" y="27"/>
                  </a:lnTo>
                  <a:cubicBezTo>
                    <a:pt x="3596" y="8"/>
                    <a:pt x="3564" y="0"/>
                    <a:pt x="3535" y="0"/>
                  </a:cubicBezTo>
                  <a:close/>
                  <a:moveTo>
                    <a:pt x="3259" y="27"/>
                  </a:moveTo>
                  <a:cubicBezTo>
                    <a:pt x="3259" y="116"/>
                    <a:pt x="3169" y="116"/>
                    <a:pt x="3259" y="303"/>
                  </a:cubicBezTo>
                  <a:cubicBezTo>
                    <a:pt x="3317" y="190"/>
                    <a:pt x="3373" y="77"/>
                    <a:pt x="3450" y="27"/>
                  </a:cubicBezTo>
                  <a:close/>
                  <a:moveTo>
                    <a:pt x="3049" y="244"/>
                  </a:moveTo>
                  <a:cubicBezTo>
                    <a:pt x="2967" y="244"/>
                    <a:pt x="2926" y="289"/>
                    <a:pt x="2983" y="399"/>
                  </a:cubicBezTo>
                  <a:cubicBezTo>
                    <a:pt x="3072" y="399"/>
                    <a:pt x="3356" y="399"/>
                    <a:pt x="3631" y="675"/>
                  </a:cubicBezTo>
                  <a:lnTo>
                    <a:pt x="3631" y="772"/>
                  </a:lnTo>
                  <a:cubicBezTo>
                    <a:pt x="3818" y="772"/>
                    <a:pt x="3445" y="489"/>
                    <a:pt x="3631" y="399"/>
                  </a:cubicBezTo>
                  <a:cubicBezTo>
                    <a:pt x="3579" y="347"/>
                    <a:pt x="3542" y="331"/>
                    <a:pt x="3511" y="331"/>
                  </a:cubicBezTo>
                  <a:cubicBezTo>
                    <a:pt x="3462" y="331"/>
                    <a:pt x="3429" y="371"/>
                    <a:pt x="3380" y="371"/>
                  </a:cubicBezTo>
                  <a:cubicBezTo>
                    <a:pt x="3348" y="371"/>
                    <a:pt x="3311" y="355"/>
                    <a:pt x="3259" y="303"/>
                  </a:cubicBezTo>
                  <a:cubicBezTo>
                    <a:pt x="3182" y="266"/>
                    <a:pt x="3106" y="244"/>
                    <a:pt x="3049" y="244"/>
                  </a:cubicBezTo>
                  <a:close/>
                  <a:moveTo>
                    <a:pt x="3356" y="1704"/>
                  </a:moveTo>
                  <a:cubicBezTo>
                    <a:pt x="3445" y="1794"/>
                    <a:pt x="3356" y="1794"/>
                    <a:pt x="3356" y="1794"/>
                  </a:cubicBezTo>
                  <a:lnTo>
                    <a:pt x="3356" y="1704"/>
                  </a:lnTo>
                  <a:close/>
                  <a:moveTo>
                    <a:pt x="2886" y="1794"/>
                  </a:moveTo>
                  <a:cubicBezTo>
                    <a:pt x="2886" y="1890"/>
                    <a:pt x="2886" y="1890"/>
                    <a:pt x="2983" y="1890"/>
                  </a:cubicBezTo>
                  <a:cubicBezTo>
                    <a:pt x="2983" y="1890"/>
                    <a:pt x="2886" y="1890"/>
                    <a:pt x="2886" y="1794"/>
                  </a:cubicBezTo>
                  <a:close/>
                  <a:moveTo>
                    <a:pt x="2886" y="2166"/>
                  </a:moveTo>
                  <a:cubicBezTo>
                    <a:pt x="2886" y="2302"/>
                    <a:pt x="2838" y="2391"/>
                    <a:pt x="2775" y="2391"/>
                  </a:cubicBezTo>
                  <a:cubicBezTo>
                    <a:pt x="2751" y="2391"/>
                    <a:pt x="2726" y="2379"/>
                    <a:pt x="2700" y="2353"/>
                  </a:cubicBezTo>
                  <a:cubicBezTo>
                    <a:pt x="2796" y="2353"/>
                    <a:pt x="2796" y="2263"/>
                    <a:pt x="2886" y="2166"/>
                  </a:cubicBezTo>
                  <a:close/>
                  <a:moveTo>
                    <a:pt x="575" y="6416"/>
                  </a:moveTo>
                  <a:cubicBezTo>
                    <a:pt x="597" y="6416"/>
                    <a:pt x="623" y="6427"/>
                    <a:pt x="649" y="6453"/>
                  </a:cubicBezTo>
                  <a:cubicBezTo>
                    <a:pt x="745" y="6548"/>
                    <a:pt x="743" y="6571"/>
                    <a:pt x="706" y="6571"/>
                  </a:cubicBezTo>
                  <a:cubicBezTo>
                    <a:pt x="671" y="6571"/>
                    <a:pt x="604" y="6550"/>
                    <a:pt x="560" y="6550"/>
                  </a:cubicBezTo>
                  <a:cubicBezTo>
                    <a:pt x="491" y="6481"/>
                    <a:pt x="520" y="6416"/>
                    <a:pt x="575" y="6416"/>
                  </a:cubicBezTo>
                  <a:close/>
                  <a:moveTo>
                    <a:pt x="15706" y="7724"/>
                  </a:moveTo>
                  <a:cubicBezTo>
                    <a:pt x="15755" y="7724"/>
                    <a:pt x="15781" y="7770"/>
                    <a:pt x="15656" y="7854"/>
                  </a:cubicBezTo>
                  <a:cubicBezTo>
                    <a:pt x="15746" y="7854"/>
                    <a:pt x="15746" y="7944"/>
                    <a:pt x="15656" y="7944"/>
                  </a:cubicBezTo>
                  <a:cubicBezTo>
                    <a:pt x="15554" y="7792"/>
                    <a:pt x="15647" y="7724"/>
                    <a:pt x="15706" y="7724"/>
                  </a:cubicBezTo>
                  <a:close/>
                  <a:moveTo>
                    <a:pt x="2051" y="8227"/>
                  </a:moveTo>
                  <a:lnTo>
                    <a:pt x="2051" y="8317"/>
                  </a:lnTo>
                  <a:lnTo>
                    <a:pt x="2140" y="8317"/>
                  </a:lnTo>
                  <a:lnTo>
                    <a:pt x="2051" y="8227"/>
                  </a:lnTo>
                  <a:close/>
                  <a:moveTo>
                    <a:pt x="14352" y="8130"/>
                  </a:moveTo>
                  <a:lnTo>
                    <a:pt x="14352" y="8130"/>
                  </a:lnTo>
                  <a:cubicBezTo>
                    <a:pt x="14441" y="8227"/>
                    <a:pt x="14255" y="8227"/>
                    <a:pt x="14538" y="8413"/>
                  </a:cubicBezTo>
                  <a:cubicBezTo>
                    <a:pt x="14352" y="8503"/>
                    <a:pt x="14441" y="8689"/>
                    <a:pt x="14352" y="8786"/>
                  </a:cubicBezTo>
                  <a:cubicBezTo>
                    <a:pt x="14255" y="8413"/>
                    <a:pt x="14255" y="8317"/>
                    <a:pt x="14352" y="8130"/>
                  </a:cubicBezTo>
                  <a:close/>
                  <a:moveTo>
                    <a:pt x="10154" y="9248"/>
                  </a:moveTo>
                  <a:cubicBezTo>
                    <a:pt x="10091" y="9248"/>
                    <a:pt x="10114" y="9282"/>
                    <a:pt x="10169" y="9329"/>
                  </a:cubicBezTo>
                  <a:lnTo>
                    <a:pt x="10169" y="9329"/>
                  </a:lnTo>
                  <a:cubicBezTo>
                    <a:pt x="10192" y="9301"/>
                    <a:pt x="10226" y="9248"/>
                    <a:pt x="10154" y="9248"/>
                  </a:cubicBezTo>
                  <a:close/>
                  <a:moveTo>
                    <a:pt x="10169" y="9329"/>
                  </a:moveTo>
                  <a:cubicBezTo>
                    <a:pt x="10161" y="9339"/>
                    <a:pt x="10154" y="9345"/>
                    <a:pt x="10154" y="9345"/>
                  </a:cubicBezTo>
                  <a:lnTo>
                    <a:pt x="10189" y="9345"/>
                  </a:lnTo>
                  <a:cubicBezTo>
                    <a:pt x="10182" y="9340"/>
                    <a:pt x="10175" y="9334"/>
                    <a:pt x="10169" y="9329"/>
                  </a:cubicBezTo>
                  <a:close/>
                  <a:moveTo>
                    <a:pt x="10438" y="9991"/>
                  </a:moveTo>
                  <a:cubicBezTo>
                    <a:pt x="10432" y="9994"/>
                    <a:pt x="10429" y="9999"/>
                    <a:pt x="10426" y="10005"/>
                  </a:cubicBezTo>
                  <a:lnTo>
                    <a:pt x="10426" y="10005"/>
                  </a:lnTo>
                  <a:cubicBezTo>
                    <a:pt x="10430" y="10002"/>
                    <a:pt x="10434" y="9998"/>
                    <a:pt x="10438" y="9994"/>
                  </a:cubicBezTo>
                  <a:cubicBezTo>
                    <a:pt x="10438" y="9993"/>
                    <a:pt x="10438" y="9992"/>
                    <a:pt x="10438" y="9991"/>
                  </a:cubicBezTo>
                  <a:close/>
                  <a:moveTo>
                    <a:pt x="12846" y="9879"/>
                  </a:moveTo>
                  <a:cubicBezTo>
                    <a:pt x="12857" y="9879"/>
                    <a:pt x="12904" y="9904"/>
                    <a:pt x="12950" y="9904"/>
                  </a:cubicBezTo>
                  <a:cubicBezTo>
                    <a:pt x="13041" y="9996"/>
                    <a:pt x="13043" y="10019"/>
                    <a:pt x="13021" y="10019"/>
                  </a:cubicBezTo>
                  <a:cubicBezTo>
                    <a:pt x="12999" y="10019"/>
                    <a:pt x="12950" y="9994"/>
                    <a:pt x="12950" y="9994"/>
                  </a:cubicBezTo>
                  <a:cubicBezTo>
                    <a:pt x="12859" y="9903"/>
                    <a:pt x="12835" y="9879"/>
                    <a:pt x="12846" y="9879"/>
                  </a:cubicBezTo>
                  <a:close/>
                  <a:moveTo>
                    <a:pt x="9960" y="10144"/>
                  </a:moveTo>
                  <a:cubicBezTo>
                    <a:pt x="9899" y="10144"/>
                    <a:pt x="9897" y="10198"/>
                    <a:pt x="10065" y="10367"/>
                  </a:cubicBezTo>
                  <a:cubicBezTo>
                    <a:pt x="10117" y="10315"/>
                    <a:pt x="10139" y="10260"/>
                    <a:pt x="10203" y="10260"/>
                  </a:cubicBezTo>
                  <a:cubicBezTo>
                    <a:pt x="10214" y="10260"/>
                    <a:pt x="10225" y="10262"/>
                    <a:pt x="10237" y="10264"/>
                  </a:cubicBezTo>
                  <a:lnTo>
                    <a:pt x="10237" y="10264"/>
                  </a:lnTo>
                  <a:cubicBezTo>
                    <a:pt x="10174" y="10212"/>
                    <a:pt x="10029" y="10144"/>
                    <a:pt x="9960" y="10144"/>
                  </a:cubicBezTo>
                  <a:close/>
                  <a:moveTo>
                    <a:pt x="10426" y="10005"/>
                  </a:moveTo>
                  <a:cubicBezTo>
                    <a:pt x="10335" y="10090"/>
                    <a:pt x="10254" y="10098"/>
                    <a:pt x="10251" y="10268"/>
                  </a:cubicBezTo>
                  <a:lnTo>
                    <a:pt x="10251" y="10268"/>
                  </a:lnTo>
                  <a:cubicBezTo>
                    <a:pt x="10246" y="10267"/>
                    <a:pt x="10242" y="10265"/>
                    <a:pt x="10237" y="10264"/>
                  </a:cubicBezTo>
                  <a:lnTo>
                    <a:pt x="10237" y="10264"/>
                  </a:lnTo>
                  <a:cubicBezTo>
                    <a:pt x="10242" y="10269"/>
                    <a:pt x="10247" y="10273"/>
                    <a:pt x="10251" y="10277"/>
                  </a:cubicBezTo>
                  <a:cubicBezTo>
                    <a:pt x="10251" y="10274"/>
                    <a:pt x="10251" y="10271"/>
                    <a:pt x="10251" y="10268"/>
                  </a:cubicBezTo>
                  <a:lnTo>
                    <a:pt x="10251" y="10268"/>
                  </a:lnTo>
                  <a:cubicBezTo>
                    <a:pt x="10295" y="10281"/>
                    <a:pt x="10354" y="10312"/>
                    <a:pt x="10438" y="10367"/>
                  </a:cubicBezTo>
                  <a:cubicBezTo>
                    <a:pt x="10582" y="10367"/>
                    <a:pt x="10390" y="10088"/>
                    <a:pt x="10426" y="10005"/>
                  </a:cubicBezTo>
                  <a:close/>
                  <a:moveTo>
                    <a:pt x="14255" y="11395"/>
                  </a:moveTo>
                  <a:lnTo>
                    <a:pt x="14255" y="11395"/>
                  </a:lnTo>
                  <a:cubicBezTo>
                    <a:pt x="14347" y="11487"/>
                    <a:pt x="14438" y="11556"/>
                    <a:pt x="14520" y="11624"/>
                  </a:cubicBezTo>
                  <a:lnTo>
                    <a:pt x="14520" y="11624"/>
                  </a:lnTo>
                  <a:cubicBezTo>
                    <a:pt x="14457" y="11528"/>
                    <a:pt x="14255" y="11396"/>
                    <a:pt x="14255" y="11395"/>
                  </a:cubicBezTo>
                  <a:close/>
                  <a:moveTo>
                    <a:pt x="13136" y="11582"/>
                  </a:moveTo>
                  <a:lnTo>
                    <a:pt x="13233" y="11768"/>
                  </a:lnTo>
                  <a:cubicBezTo>
                    <a:pt x="13047" y="11671"/>
                    <a:pt x="13047" y="11582"/>
                    <a:pt x="13136" y="11582"/>
                  </a:cubicBezTo>
                  <a:close/>
                  <a:moveTo>
                    <a:pt x="14165" y="12230"/>
                  </a:moveTo>
                  <a:cubicBezTo>
                    <a:pt x="14255" y="12327"/>
                    <a:pt x="14255" y="12327"/>
                    <a:pt x="14441" y="12417"/>
                  </a:cubicBezTo>
                  <a:cubicBezTo>
                    <a:pt x="14423" y="12437"/>
                    <a:pt x="14404" y="12445"/>
                    <a:pt x="14385" y="12445"/>
                  </a:cubicBezTo>
                  <a:cubicBezTo>
                    <a:pt x="14312" y="12445"/>
                    <a:pt x="14236" y="12327"/>
                    <a:pt x="14165" y="12327"/>
                  </a:cubicBezTo>
                  <a:cubicBezTo>
                    <a:pt x="14068" y="12230"/>
                    <a:pt x="14165" y="12230"/>
                    <a:pt x="14165" y="12230"/>
                  </a:cubicBezTo>
                  <a:close/>
                  <a:moveTo>
                    <a:pt x="14084" y="12307"/>
                  </a:moveTo>
                  <a:cubicBezTo>
                    <a:pt x="14145" y="12307"/>
                    <a:pt x="14364" y="12526"/>
                    <a:pt x="14441" y="12603"/>
                  </a:cubicBezTo>
                  <a:cubicBezTo>
                    <a:pt x="14352" y="12603"/>
                    <a:pt x="14255" y="12417"/>
                    <a:pt x="14068" y="12327"/>
                  </a:cubicBezTo>
                  <a:cubicBezTo>
                    <a:pt x="14068" y="12313"/>
                    <a:pt x="14074" y="12307"/>
                    <a:pt x="14084" y="12307"/>
                  </a:cubicBezTo>
                  <a:close/>
                  <a:moveTo>
                    <a:pt x="5647" y="13049"/>
                  </a:moveTo>
                  <a:lnTo>
                    <a:pt x="5647" y="13049"/>
                  </a:lnTo>
                  <a:cubicBezTo>
                    <a:pt x="5650" y="13062"/>
                    <a:pt x="5654" y="13075"/>
                    <a:pt x="5657" y="13088"/>
                  </a:cubicBezTo>
                  <a:lnTo>
                    <a:pt x="5657" y="13088"/>
                  </a:lnTo>
                  <a:cubicBezTo>
                    <a:pt x="5664" y="13082"/>
                    <a:pt x="5672" y="13077"/>
                    <a:pt x="5682" y="13073"/>
                  </a:cubicBezTo>
                  <a:cubicBezTo>
                    <a:pt x="5669" y="13065"/>
                    <a:pt x="5658" y="13057"/>
                    <a:pt x="5647" y="13049"/>
                  </a:cubicBezTo>
                  <a:close/>
                  <a:moveTo>
                    <a:pt x="12990" y="13137"/>
                  </a:moveTo>
                  <a:cubicBezTo>
                    <a:pt x="12966" y="13137"/>
                    <a:pt x="12950" y="13144"/>
                    <a:pt x="12950" y="13162"/>
                  </a:cubicBezTo>
                  <a:lnTo>
                    <a:pt x="13115" y="13162"/>
                  </a:lnTo>
                  <a:cubicBezTo>
                    <a:pt x="13070" y="13149"/>
                    <a:pt x="13022" y="13137"/>
                    <a:pt x="12990" y="13137"/>
                  </a:cubicBezTo>
                  <a:close/>
                  <a:moveTo>
                    <a:pt x="13115" y="13162"/>
                  </a:moveTo>
                  <a:cubicBezTo>
                    <a:pt x="13125" y="13165"/>
                    <a:pt x="13135" y="13168"/>
                    <a:pt x="13145" y="13171"/>
                  </a:cubicBezTo>
                  <a:lnTo>
                    <a:pt x="13145" y="13171"/>
                  </a:lnTo>
                  <a:cubicBezTo>
                    <a:pt x="13142" y="13168"/>
                    <a:pt x="13139" y="13165"/>
                    <a:pt x="13136" y="13162"/>
                  </a:cubicBezTo>
                  <a:close/>
                  <a:moveTo>
                    <a:pt x="5657" y="13088"/>
                  </a:moveTo>
                  <a:cubicBezTo>
                    <a:pt x="5522" y="13190"/>
                    <a:pt x="5774" y="13450"/>
                    <a:pt x="5682" y="13535"/>
                  </a:cubicBezTo>
                  <a:cubicBezTo>
                    <a:pt x="5760" y="13535"/>
                    <a:pt x="5833" y="13656"/>
                    <a:pt x="5858" y="13656"/>
                  </a:cubicBezTo>
                  <a:cubicBezTo>
                    <a:pt x="5865" y="13656"/>
                    <a:pt x="5868" y="13649"/>
                    <a:pt x="5868" y="13632"/>
                  </a:cubicBezTo>
                  <a:cubicBezTo>
                    <a:pt x="5710" y="13419"/>
                    <a:pt x="5704" y="13267"/>
                    <a:pt x="5657" y="13088"/>
                  </a:cubicBezTo>
                  <a:close/>
                  <a:moveTo>
                    <a:pt x="15373" y="8130"/>
                  </a:moveTo>
                  <a:cubicBezTo>
                    <a:pt x="15373" y="8130"/>
                    <a:pt x="15470" y="8130"/>
                    <a:pt x="15559" y="8227"/>
                  </a:cubicBezTo>
                  <a:cubicBezTo>
                    <a:pt x="15746" y="8413"/>
                    <a:pt x="15843" y="8503"/>
                    <a:pt x="15746" y="8503"/>
                  </a:cubicBezTo>
                  <a:cubicBezTo>
                    <a:pt x="15773" y="8555"/>
                    <a:pt x="15785" y="8571"/>
                    <a:pt x="15792" y="8571"/>
                  </a:cubicBezTo>
                  <a:cubicBezTo>
                    <a:pt x="15803" y="8571"/>
                    <a:pt x="15803" y="8532"/>
                    <a:pt x="15832" y="8532"/>
                  </a:cubicBezTo>
                  <a:cubicBezTo>
                    <a:pt x="15850" y="8532"/>
                    <a:pt x="15880" y="8548"/>
                    <a:pt x="15932" y="8600"/>
                  </a:cubicBezTo>
                  <a:cubicBezTo>
                    <a:pt x="15656" y="8317"/>
                    <a:pt x="15843" y="8227"/>
                    <a:pt x="15843" y="8130"/>
                  </a:cubicBezTo>
                  <a:lnTo>
                    <a:pt x="15843" y="8130"/>
                  </a:lnTo>
                  <a:cubicBezTo>
                    <a:pt x="16118" y="8413"/>
                    <a:pt x="16029" y="8503"/>
                    <a:pt x="15932" y="8600"/>
                  </a:cubicBezTo>
                  <a:cubicBezTo>
                    <a:pt x="15843" y="8689"/>
                    <a:pt x="15656" y="8689"/>
                    <a:pt x="15656" y="8786"/>
                  </a:cubicBezTo>
                  <a:cubicBezTo>
                    <a:pt x="15693" y="8823"/>
                    <a:pt x="15731" y="8844"/>
                    <a:pt x="15769" y="8844"/>
                  </a:cubicBezTo>
                  <a:cubicBezTo>
                    <a:pt x="15824" y="8844"/>
                    <a:pt x="15879" y="8799"/>
                    <a:pt x="15932" y="8689"/>
                  </a:cubicBezTo>
                  <a:lnTo>
                    <a:pt x="15932" y="8689"/>
                  </a:lnTo>
                  <a:cubicBezTo>
                    <a:pt x="16029" y="9248"/>
                    <a:pt x="15932" y="9435"/>
                    <a:pt x="15559" y="9621"/>
                  </a:cubicBezTo>
                  <a:cubicBezTo>
                    <a:pt x="15701" y="9714"/>
                    <a:pt x="15772" y="9714"/>
                    <a:pt x="15830" y="9714"/>
                  </a:cubicBezTo>
                  <a:cubicBezTo>
                    <a:pt x="15889" y="9714"/>
                    <a:pt x="15936" y="9714"/>
                    <a:pt x="16029" y="9808"/>
                  </a:cubicBezTo>
                  <a:cubicBezTo>
                    <a:pt x="15843" y="9904"/>
                    <a:pt x="16029" y="10277"/>
                    <a:pt x="15843" y="10367"/>
                  </a:cubicBezTo>
                  <a:lnTo>
                    <a:pt x="15746" y="10180"/>
                  </a:lnTo>
                  <a:cubicBezTo>
                    <a:pt x="15559" y="10091"/>
                    <a:pt x="15656" y="10091"/>
                    <a:pt x="15656" y="10091"/>
                  </a:cubicBezTo>
                  <a:cubicBezTo>
                    <a:pt x="15621" y="10073"/>
                    <a:pt x="15596" y="10064"/>
                    <a:pt x="15579" y="10064"/>
                  </a:cubicBezTo>
                  <a:cubicBezTo>
                    <a:pt x="15507" y="10064"/>
                    <a:pt x="15594" y="10216"/>
                    <a:pt x="15746" y="10367"/>
                  </a:cubicBezTo>
                  <a:cubicBezTo>
                    <a:pt x="15746" y="10367"/>
                    <a:pt x="15843" y="10553"/>
                    <a:pt x="15746" y="10553"/>
                  </a:cubicBezTo>
                  <a:cubicBezTo>
                    <a:pt x="15559" y="10464"/>
                    <a:pt x="15656" y="10367"/>
                    <a:pt x="15656" y="10367"/>
                  </a:cubicBezTo>
                  <a:cubicBezTo>
                    <a:pt x="15602" y="10331"/>
                    <a:pt x="15565" y="10316"/>
                    <a:pt x="15541" y="10316"/>
                  </a:cubicBezTo>
                  <a:cubicBezTo>
                    <a:pt x="15441" y="10316"/>
                    <a:pt x="15578" y="10589"/>
                    <a:pt x="15656" y="10739"/>
                  </a:cubicBezTo>
                  <a:cubicBezTo>
                    <a:pt x="15656" y="10778"/>
                    <a:pt x="15648" y="10792"/>
                    <a:pt x="15636" y="10792"/>
                  </a:cubicBezTo>
                  <a:cubicBezTo>
                    <a:pt x="15595" y="10792"/>
                    <a:pt x="15503" y="10634"/>
                    <a:pt x="15477" y="10634"/>
                  </a:cubicBezTo>
                  <a:cubicBezTo>
                    <a:pt x="15472" y="10634"/>
                    <a:pt x="15470" y="10638"/>
                    <a:pt x="15470" y="10650"/>
                  </a:cubicBezTo>
                  <a:cubicBezTo>
                    <a:pt x="15470" y="10815"/>
                    <a:pt x="15246" y="11128"/>
                    <a:pt x="15003" y="11128"/>
                  </a:cubicBezTo>
                  <a:cubicBezTo>
                    <a:pt x="14973" y="11128"/>
                    <a:pt x="14942" y="11123"/>
                    <a:pt x="14911" y="11112"/>
                  </a:cubicBezTo>
                  <a:lnTo>
                    <a:pt x="14911" y="11112"/>
                  </a:lnTo>
                  <a:lnTo>
                    <a:pt x="15187" y="11395"/>
                  </a:lnTo>
                  <a:cubicBezTo>
                    <a:pt x="15187" y="11421"/>
                    <a:pt x="15179" y="11432"/>
                    <a:pt x="15164" y="11432"/>
                  </a:cubicBezTo>
                  <a:cubicBezTo>
                    <a:pt x="15126" y="11432"/>
                    <a:pt x="15043" y="11367"/>
                    <a:pt x="14911" y="11299"/>
                  </a:cubicBezTo>
                  <a:lnTo>
                    <a:pt x="14911" y="11299"/>
                  </a:lnTo>
                  <a:cubicBezTo>
                    <a:pt x="15074" y="11467"/>
                    <a:pt x="15010" y="11501"/>
                    <a:pt x="14891" y="11501"/>
                  </a:cubicBezTo>
                  <a:cubicBezTo>
                    <a:pt x="14810" y="11501"/>
                    <a:pt x="14703" y="11485"/>
                    <a:pt x="14627" y="11485"/>
                  </a:cubicBezTo>
                  <a:cubicBezTo>
                    <a:pt x="14627" y="11582"/>
                    <a:pt x="14911" y="11582"/>
                    <a:pt x="14814" y="11671"/>
                  </a:cubicBezTo>
                  <a:cubicBezTo>
                    <a:pt x="14814" y="11671"/>
                    <a:pt x="14724" y="11671"/>
                    <a:pt x="14724" y="11582"/>
                  </a:cubicBezTo>
                  <a:cubicBezTo>
                    <a:pt x="14627" y="11582"/>
                    <a:pt x="14911" y="11858"/>
                    <a:pt x="14724" y="11858"/>
                  </a:cubicBezTo>
                  <a:cubicBezTo>
                    <a:pt x="14675" y="11763"/>
                    <a:pt x="14603" y="11694"/>
                    <a:pt x="14520" y="11624"/>
                  </a:cubicBezTo>
                  <a:lnTo>
                    <a:pt x="14520" y="11624"/>
                  </a:lnTo>
                  <a:cubicBezTo>
                    <a:pt x="14531" y="11641"/>
                    <a:pt x="14538" y="11657"/>
                    <a:pt x="14538" y="11671"/>
                  </a:cubicBezTo>
                  <a:cubicBezTo>
                    <a:pt x="14538" y="11720"/>
                    <a:pt x="14525" y="11737"/>
                    <a:pt x="14506" y="11737"/>
                  </a:cubicBezTo>
                  <a:cubicBezTo>
                    <a:pt x="14463" y="11737"/>
                    <a:pt x="14390" y="11653"/>
                    <a:pt x="14362" y="11653"/>
                  </a:cubicBezTo>
                  <a:cubicBezTo>
                    <a:pt x="14356" y="11653"/>
                    <a:pt x="14352" y="11658"/>
                    <a:pt x="14352" y="11671"/>
                  </a:cubicBezTo>
                  <a:lnTo>
                    <a:pt x="14627" y="11955"/>
                  </a:lnTo>
                  <a:cubicBezTo>
                    <a:pt x="14627" y="12048"/>
                    <a:pt x="14627" y="12094"/>
                    <a:pt x="14604" y="12094"/>
                  </a:cubicBezTo>
                  <a:cubicBezTo>
                    <a:pt x="14581" y="12094"/>
                    <a:pt x="14534" y="12048"/>
                    <a:pt x="14441" y="11955"/>
                  </a:cubicBezTo>
                  <a:cubicBezTo>
                    <a:pt x="14441" y="11922"/>
                    <a:pt x="14452" y="11912"/>
                    <a:pt x="14469" y="11912"/>
                  </a:cubicBezTo>
                  <a:cubicBezTo>
                    <a:pt x="14505" y="11912"/>
                    <a:pt x="14568" y="11955"/>
                    <a:pt x="14627" y="11955"/>
                  </a:cubicBezTo>
                  <a:cubicBezTo>
                    <a:pt x="14441" y="11858"/>
                    <a:pt x="14441" y="11858"/>
                    <a:pt x="14352" y="11768"/>
                  </a:cubicBezTo>
                  <a:lnTo>
                    <a:pt x="14352" y="11768"/>
                  </a:lnTo>
                  <a:cubicBezTo>
                    <a:pt x="14395" y="11860"/>
                    <a:pt x="14373" y="11883"/>
                    <a:pt x="14328" y="11883"/>
                  </a:cubicBezTo>
                  <a:cubicBezTo>
                    <a:pt x="14282" y="11883"/>
                    <a:pt x="14211" y="11858"/>
                    <a:pt x="14165" y="11858"/>
                  </a:cubicBezTo>
                  <a:cubicBezTo>
                    <a:pt x="14255" y="11955"/>
                    <a:pt x="14352" y="12141"/>
                    <a:pt x="14627" y="12327"/>
                  </a:cubicBezTo>
                  <a:cubicBezTo>
                    <a:pt x="14538" y="12327"/>
                    <a:pt x="14441" y="12327"/>
                    <a:pt x="14255" y="12230"/>
                  </a:cubicBezTo>
                  <a:cubicBezTo>
                    <a:pt x="14165" y="12141"/>
                    <a:pt x="14255" y="12141"/>
                    <a:pt x="14255" y="12044"/>
                  </a:cubicBezTo>
                  <a:cubicBezTo>
                    <a:pt x="14255" y="12044"/>
                    <a:pt x="14068" y="11858"/>
                    <a:pt x="13979" y="11858"/>
                  </a:cubicBezTo>
                  <a:cubicBezTo>
                    <a:pt x="13979" y="11858"/>
                    <a:pt x="14068" y="11858"/>
                    <a:pt x="14068" y="12044"/>
                  </a:cubicBezTo>
                  <a:cubicBezTo>
                    <a:pt x="14068" y="12044"/>
                    <a:pt x="14029" y="12004"/>
                    <a:pt x="14002" y="12004"/>
                  </a:cubicBezTo>
                  <a:cubicBezTo>
                    <a:pt x="13989" y="12004"/>
                    <a:pt x="13979" y="12014"/>
                    <a:pt x="13979" y="12044"/>
                  </a:cubicBezTo>
                  <a:cubicBezTo>
                    <a:pt x="13792" y="11955"/>
                    <a:pt x="13882" y="11955"/>
                    <a:pt x="13696" y="11858"/>
                  </a:cubicBezTo>
                  <a:lnTo>
                    <a:pt x="13696" y="11858"/>
                  </a:lnTo>
                  <a:cubicBezTo>
                    <a:pt x="13792" y="12141"/>
                    <a:pt x="14165" y="12417"/>
                    <a:pt x="14068" y="12514"/>
                  </a:cubicBezTo>
                  <a:cubicBezTo>
                    <a:pt x="14133" y="12514"/>
                    <a:pt x="14154" y="12553"/>
                    <a:pt x="14188" y="12553"/>
                  </a:cubicBezTo>
                  <a:cubicBezTo>
                    <a:pt x="14205" y="12553"/>
                    <a:pt x="14225" y="12544"/>
                    <a:pt x="14255" y="12514"/>
                  </a:cubicBezTo>
                  <a:lnTo>
                    <a:pt x="14255" y="12514"/>
                  </a:lnTo>
                  <a:cubicBezTo>
                    <a:pt x="14538" y="13162"/>
                    <a:pt x="13606" y="12790"/>
                    <a:pt x="13882" y="13259"/>
                  </a:cubicBezTo>
                  <a:cubicBezTo>
                    <a:pt x="13789" y="13211"/>
                    <a:pt x="13742" y="13187"/>
                    <a:pt x="13719" y="13187"/>
                  </a:cubicBezTo>
                  <a:cubicBezTo>
                    <a:pt x="13696" y="13187"/>
                    <a:pt x="13696" y="13211"/>
                    <a:pt x="13696" y="13259"/>
                  </a:cubicBezTo>
                  <a:cubicBezTo>
                    <a:pt x="13420" y="13073"/>
                    <a:pt x="13420" y="12886"/>
                    <a:pt x="13323" y="12790"/>
                  </a:cubicBezTo>
                  <a:lnTo>
                    <a:pt x="13047" y="12514"/>
                  </a:lnTo>
                  <a:lnTo>
                    <a:pt x="13047" y="12514"/>
                  </a:lnTo>
                  <a:cubicBezTo>
                    <a:pt x="13047" y="12700"/>
                    <a:pt x="13323" y="12790"/>
                    <a:pt x="13420" y="12976"/>
                  </a:cubicBezTo>
                  <a:cubicBezTo>
                    <a:pt x="13381" y="12938"/>
                    <a:pt x="13355" y="12923"/>
                    <a:pt x="13334" y="12923"/>
                  </a:cubicBezTo>
                  <a:cubicBezTo>
                    <a:pt x="13266" y="12923"/>
                    <a:pt x="13265" y="13087"/>
                    <a:pt x="13126" y="13087"/>
                  </a:cubicBezTo>
                  <a:cubicBezTo>
                    <a:pt x="13103" y="13087"/>
                    <a:pt x="13077" y="13083"/>
                    <a:pt x="13047" y="13073"/>
                  </a:cubicBezTo>
                  <a:lnTo>
                    <a:pt x="13047" y="13073"/>
                  </a:lnTo>
                  <a:cubicBezTo>
                    <a:pt x="13047" y="13073"/>
                    <a:pt x="13136" y="13162"/>
                    <a:pt x="13233" y="13162"/>
                  </a:cubicBezTo>
                  <a:cubicBezTo>
                    <a:pt x="13253" y="13183"/>
                    <a:pt x="13250" y="13191"/>
                    <a:pt x="13235" y="13191"/>
                  </a:cubicBezTo>
                  <a:cubicBezTo>
                    <a:pt x="13217" y="13191"/>
                    <a:pt x="13183" y="13182"/>
                    <a:pt x="13145" y="13171"/>
                  </a:cubicBezTo>
                  <a:lnTo>
                    <a:pt x="13145" y="13171"/>
                  </a:lnTo>
                  <a:cubicBezTo>
                    <a:pt x="13206" y="13233"/>
                    <a:pt x="13210" y="13249"/>
                    <a:pt x="13191" y="13249"/>
                  </a:cubicBezTo>
                  <a:cubicBezTo>
                    <a:pt x="13169" y="13249"/>
                    <a:pt x="13118" y="13229"/>
                    <a:pt x="13083" y="13229"/>
                  </a:cubicBezTo>
                  <a:cubicBezTo>
                    <a:pt x="13062" y="13229"/>
                    <a:pt x="13047" y="13236"/>
                    <a:pt x="13047" y="13259"/>
                  </a:cubicBezTo>
                  <a:lnTo>
                    <a:pt x="13136" y="13259"/>
                  </a:lnTo>
                  <a:cubicBezTo>
                    <a:pt x="13323" y="13446"/>
                    <a:pt x="13136" y="13349"/>
                    <a:pt x="13233" y="13535"/>
                  </a:cubicBezTo>
                  <a:cubicBezTo>
                    <a:pt x="13177" y="13483"/>
                    <a:pt x="13091" y="13429"/>
                    <a:pt x="13047" y="13429"/>
                  </a:cubicBezTo>
                  <a:cubicBezTo>
                    <a:pt x="13015" y="13429"/>
                    <a:pt x="13006" y="13457"/>
                    <a:pt x="13047" y="13535"/>
                  </a:cubicBezTo>
                  <a:cubicBezTo>
                    <a:pt x="12674" y="13535"/>
                    <a:pt x="12488" y="13721"/>
                    <a:pt x="12205" y="14005"/>
                  </a:cubicBezTo>
                  <a:lnTo>
                    <a:pt x="12115" y="13818"/>
                  </a:lnTo>
                  <a:cubicBezTo>
                    <a:pt x="12115" y="14191"/>
                    <a:pt x="11929" y="14191"/>
                    <a:pt x="11832" y="14377"/>
                  </a:cubicBezTo>
                  <a:cubicBezTo>
                    <a:pt x="11742" y="14281"/>
                    <a:pt x="11742" y="14281"/>
                    <a:pt x="11742" y="14191"/>
                  </a:cubicBezTo>
                  <a:cubicBezTo>
                    <a:pt x="11556" y="13908"/>
                    <a:pt x="12018" y="13908"/>
                    <a:pt x="12018" y="13721"/>
                  </a:cubicBezTo>
                  <a:cubicBezTo>
                    <a:pt x="12115" y="13632"/>
                    <a:pt x="11929" y="13349"/>
                    <a:pt x="12115" y="13349"/>
                  </a:cubicBezTo>
                  <a:cubicBezTo>
                    <a:pt x="12391" y="13535"/>
                    <a:pt x="12115" y="13446"/>
                    <a:pt x="12205" y="13535"/>
                  </a:cubicBezTo>
                  <a:cubicBezTo>
                    <a:pt x="12226" y="13556"/>
                    <a:pt x="12238" y="13564"/>
                    <a:pt x="12244" y="13564"/>
                  </a:cubicBezTo>
                  <a:cubicBezTo>
                    <a:pt x="12262" y="13564"/>
                    <a:pt x="12243" y="13510"/>
                    <a:pt x="12263" y="13510"/>
                  </a:cubicBezTo>
                  <a:cubicBezTo>
                    <a:pt x="12270" y="13510"/>
                    <a:pt x="12282" y="13517"/>
                    <a:pt x="12301" y="13535"/>
                  </a:cubicBezTo>
                  <a:cubicBezTo>
                    <a:pt x="11929" y="12886"/>
                    <a:pt x="12577" y="12886"/>
                    <a:pt x="12764" y="12603"/>
                  </a:cubicBezTo>
                  <a:cubicBezTo>
                    <a:pt x="12861" y="12417"/>
                    <a:pt x="12764" y="11955"/>
                    <a:pt x="12950" y="11955"/>
                  </a:cubicBezTo>
                  <a:cubicBezTo>
                    <a:pt x="13047" y="11955"/>
                    <a:pt x="13047" y="11955"/>
                    <a:pt x="13136" y="12044"/>
                  </a:cubicBezTo>
                  <a:cubicBezTo>
                    <a:pt x="13047" y="11858"/>
                    <a:pt x="13323" y="11955"/>
                    <a:pt x="13323" y="11858"/>
                  </a:cubicBezTo>
                  <a:cubicBezTo>
                    <a:pt x="13416" y="11951"/>
                    <a:pt x="13440" y="11997"/>
                    <a:pt x="13452" y="11997"/>
                  </a:cubicBezTo>
                  <a:cubicBezTo>
                    <a:pt x="13464" y="11997"/>
                    <a:pt x="13464" y="11951"/>
                    <a:pt x="13509" y="11858"/>
                  </a:cubicBezTo>
                  <a:cubicBezTo>
                    <a:pt x="13606" y="12044"/>
                    <a:pt x="13606" y="12044"/>
                    <a:pt x="13792" y="12141"/>
                  </a:cubicBezTo>
                  <a:cubicBezTo>
                    <a:pt x="13792" y="12158"/>
                    <a:pt x="13785" y="12165"/>
                    <a:pt x="13774" y="12165"/>
                  </a:cubicBezTo>
                  <a:cubicBezTo>
                    <a:pt x="13727" y="12165"/>
                    <a:pt x="13606" y="12044"/>
                    <a:pt x="13606" y="12044"/>
                  </a:cubicBezTo>
                  <a:lnTo>
                    <a:pt x="13606" y="12044"/>
                  </a:lnTo>
                  <a:cubicBezTo>
                    <a:pt x="13606" y="12141"/>
                    <a:pt x="13696" y="12230"/>
                    <a:pt x="13792" y="12327"/>
                  </a:cubicBezTo>
                  <a:cubicBezTo>
                    <a:pt x="13696" y="12327"/>
                    <a:pt x="13606" y="12230"/>
                    <a:pt x="13509" y="12230"/>
                  </a:cubicBezTo>
                  <a:lnTo>
                    <a:pt x="13606" y="12417"/>
                  </a:lnTo>
                  <a:cubicBezTo>
                    <a:pt x="13658" y="12469"/>
                    <a:pt x="13696" y="12485"/>
                    <a:pt x="13729" y="12485"/>
                  </a:cubicBezTo>
                  <a:cubicBezTo>
                    <a:pt x="13781" y="12485"/>
                    <a:pt x="13822" y="12446"/>
                    <a:pt x="13891" y="12446"/>
                  </a:cubicBezTo>
                  <a:cubicBezTo>
                    <a:pt x="13935" y="12446"/>
                    <a:pt x="13991" y="12462"/>
                    <a:pt x="14068" y="12514"/>
                  </a:cubicBezTo>
                  <a:cubicBezTo>
                    <a:pt x="13882" y="12230"/>
                    <a:pt x="13509" y="11768"/>
                    <a:pt x="13606" y="11582"/>
                  </a:cubicBezTo>
                  <a:cubicBezTo>
                    <a:pt x="13544" y="11550"/>
                    <a:pt x="13503" y="11539"/>
                    <a:pt x="13471" y="11539"/>
                  </a:cubicBezTo>
                  <a:cubicBezTo>
                    <a:pt x="13409" y="11539"/>
                    <a:pt x="13387" y="11582"/>
                    <a:pt x="13323" y="11582"/>
                  </a:cubicBezTo>
                  <a:cubicBezTo>
                    <a:pt x="13136" y="11209"/>
                    <a:pt x="13606" y="11395"/>
                    <a:pt x="13420" y="11023"/>
                  </a:cubicBezTo>
                  <a:cubicBezTo>
                    <a:pt x="13509" y="11023"/>
                    <a:pt x="13509" y="11023"/>
                    <a:pt x="13606" y="11112"/>
                  </a:cubicBezTo>
                  <a:cubicBezTo>
                    <a:pt x="13606" y="11044"/>
                    <a:pt x="13550" y="10864"/>
                    <a:pt x="13605" y="10864"/>
                  </a:cubicBezTo>
                  <a:cubicBezTo>
                    <a:pt x="13623" y="10864"/>
                    <a:pt x="13651" y="10881"/>
                    <a:pt x="13696" y="10926"/>
                  </a:cubicBezTo>
                  <a:cubicBezTo>
                    <a:pt x="13696" y="10836"/>
                    <a:pt x="13509" y="10739"/>
                    <a:pt x="13606" y="10739"/>
                  </a:cubicBezTo>
                  <a:cubicBezTo>
                    <a:pt x="13665" y="10763"/>
                    <a:pt x="13711" y="10773"/>
                    <a:pt x="13749" y="10773"/>
                  </a:cubicBezTo>
                  <a:cubicBezTo>
                    <a:pt x="13988" y="10773"/>
                    <a:pt x="13852" y="10358"/>
                    <a:pt x="14021" y="10358"/>
                  </a:cubicBezTo>
                  <a:cubicBezTo>
                    <a:pt x="14035" y="10358"/>
                    <a:pt x="14050" y="10361"/>
                    <a:pt x="14068" y="10367"/>
                  </a:cubicBezTo>
                  <a:cubicBezTo>
                    <a:pt x="13882" y="10091"/>
                    <a:pt x="14165" y="9904"/>
                    <a:pt x="14255" y="9904"/>
                  </a:cubicBezTo>
                  <a:cubicBezTo>
                    <a:pt x="14040" y="9539"/>
                    <a:pt x="14218" y="9404"/>
                    <a:pt x="14483" y="9404"/>
                  </a:cubicBezTo>
                  <a:cubicBezTo>
                    <a:pt x="14559" y="9404"/>
                    <a:pt x="14641" y="9415"/>
                    <a:pt x="14724" y="9435"/>
                  </a:cubicBezTo>
                  <a:cubicBezTo>
                    <a:pt x="14814" y="9345"/>
                    <a:pt x="14627" y="9159"/>
                    <a:pt x="14814" y="9062"/>
                  </a:cubicBezTo>
                  <a:cubicBezTo>
                    <a:pt x="14754" y="9062"/>
                    <a:pt x="14608" y="9022"/>
                    <a:pt x="14547" y="9022"/>
                  </a:cubicBezTo>
                  <a:cubicBezTo>
                    <a:pt x="14519" y="9022"/>
                    <a:pt x="14508" y="9030"/>
                    <a:pt x="14528" y="9052"/>
                  </a:cubicBezTo>
                  <a:lnTo>
                    <a:pt x="14528" y="9052"/>
                  </a:lnTo>
                  <a:cubicBezTo>
                    <a:pt x="14355" y="8876"/>
                    <a:pt x="14443" y="8872"/>
                    <a:pt x="14538" y="8689"/>
                  </a:cubicBezTo>
                  <a:lnTo>
                    <a:pt x="14627" y="8786"/>
                  </a:lnTo>
                  <a:cubicBezTo>
                    <a:pt x="14777" y="8786"/>
                    <a:pt x="14629" y="8188"/>
                    <a:pt x="14994" y="8188"/>
                  </a:cubicBezTo>
                  <a:cubicBezTo>
                    <a:pt x="15085" y="8188"/>
                    <a:pt x="15207" y="8225"/>
                    <a:pt x="15373" y="8317"/>
                  </a:cubicBezTo>
                  <a:cubicBezTo>
                    <a:pt x="15283" y="8317"/>
                    <a:pt x="15283" y="8413"/>
                    <a:pt x="15283" y="8600"/>
                  </a:cubicBezTo>
                  <a:cubicBezTo>
                    <a:pt x="15283" y="8413"/>
                    <a:pt x="15656" y="8503"/>
                    <a:pt x="15373" y="8130"/>
                  </a:cubicBezTo>
                  <a:close/>
                  <a:moveTo>
                    <a:pt x="11645" y="14281"/>
                  </a:moveTo>
                  <a:lnTo>
                    <a:pt x="11645" y="14377"/>
                  </a:lnTo>
                  <a:cubicBezTo>
                    <a:pt x="11742" y="14653"/>
                    <a:pt x="11459" y="14750"/>
                    <a:pt x="11370" y="14840"/>
                  </a:cubicBezTo>
                  <a:cubicBezTo>
                    <a:pt x="11086" y="14377"/>
                    <a:pt x="11459" y="14467"/>
                    <a:pt x="11645" y="14281"/>
                  </a:cubicBezTo>
                  <a:close/>
                  <a:moveTo>
                    <a:pt x="7925" y="17946"/>
                  </a:moveTo>
                  <a:cubicBezTo>
                    <a:pt x="7950" y="17964"/>
                    <a:pt x="7979" y="17985"/>
                    <a:pt x="8015" y="18008"/>
                  </a:cubicBezTo>
                  <a:cubicBezTo>
                    <a:pt x="8015" y="18008"/>
                    <a:pt x="7976" y="17972"/>
                    <a:pt x="7925" y="17946"/>
                  </a:cubicBezTo>
                  <a:close/>
                  <a:moveTo>
                    <a:pt x="7269" y="20990"/>
                  </a:moveTo>
                  <a:cubicBezTo>
                    <a:pt x="7314" y="21083"/>
                    <a:pt x="7337" y="21083"/>
                    <a:pt x="7360" y="21083"/>
                  </a:cubicBezTo>
                  <a:cubicBezTo>
                    <a:pt x="7383" y="21083"/>
                    <a:pt x="7407" y="21083"/>
                    <a:pt x="7456" y="21176"/>
                  </a:cubicBezTo>
                  <a:cubicBezTo>
                    <a:pt x="7527" y="21176"/>
                    <a:pt x="7485" y="21059"/>
                    <a:pt x="7558" y="21059"/>
                  </a:cubicBezTo>
                  <a:cubicBezTo>
                    <a:pt x="7577" y="21059"/>
                    <a:pt x="7604" y="21067"/>
                    <a:pt x="7642" y="21087"/>
                  </a:cubicBezTo>
                  <a:cubicBezTo>
                    <a:pt x="7456" y="20990"/>
                    <a:pt x="7359" y="20990"/>
                    <a:pt x="7269" y="20990"/>
                  </a:cubicBezTo>
                  <a:close/>
                  <a:moveTo>
                    <a:pt x="23248" y="21123"/>
                  </a:moveTo>
                  <a:cubicBezTo>
                    <a:pt x="23269" y="21123"/>
                    <a:pt x="23313" y="21162"/>
                    <a:pt x="23387" y="21273"/>
                  </a:cubicBezTo>
                  <a:cubicBezTo>
                    <a:pt x="23387" y="21303"/>
                    <a:pt x="23377" y="21313"/>
                    <a:pt x="23364" y="21313"/>
                  </a:cubicBezTo>
                  <a:cubicBezTo>
                    <a:pt x="23337" y="21313"/>
                    <a:pt x="23297" y="21273"/>
                    <a:pt x="23297" y="21273"/>
                  </a:cubicBezTo>
                  <a:cubicBezTo>
                    <a:pt x="23239" y="21214"/>
                    <a:pt x="23216" y="21123"/>
                    <a:pt x="23248" y="21123"/>
                  </a:cubicBezTo>
                  <a:close/>
                  <a:moveTo>
                    <a:pt x="24416" y="21273"/>
                  </a:moveTo>
                  <a:cubicBezTo>
                    <a:pt x="24479" y="21273"/>
                    <a:pt x="24547" y="21508"/>
                    <a:pt x="24478" y="21508"/>
                  </a:cubicBezTo>
                  <a:cubicBezTo>
                    <a:pt x="24450" y="21508"/>
                    <a:pt x="24400" y="21470"/>
                    <a:pt x="24319" y="21363"/>
                  </a:cubicBezTo>
                  <a:cubicBezTo>
                    <a:pt x="24319" y="21363"/>
                    <a:pt x="24416" y="21363"/>
                    <a:pt x="24416" y="21273"/>
                  </a:cubicBezTo>
                  <a:close/>
                  <a:moveTo>
                    <a:pt x="24788" y="21460"/>
                  </a:moveTo>
                  <a:cubicBezTo>
                    <a:pt x="24865" y="21460"/>
                    <a:pt x="24948" y="21664"/>
                    <a:pt x="24969" y="21664"/>
                  </a:cubicBezTo>
                  <a:cubicBezTo>
                    <a:pt x="24973" y="21664"/>
                    <a:pt x="24975" y="21659"/>
                    <a:pt x="24975" y="21646"/>
                  </a:cubicBezTo>
                  <a:lnTo>
                    <a:pt x="24975" y="21646"/>
                  </a:lnTo>
                  <a:cubicBezTo>
                    <a:pt x="24974" y="21735"/>
                    <a:pt x="24878" y="21735"/>
                    <a:pt x="24788" y="21735"/>
                  </a:cubicBezTo>
                  <a:cubicBezTo>
                    <a:pt x="24602" y="21549"/>
                    <a:pt x="24878" y="21646"/>
                    <a:pt x="24788" y="21460"/>
                  </a:cubicBezTo>
                  <a:close/>
                  <a:moveTo>
                    <a:pt x="24570" y="21978"/>
                  </a:moveTo>
                  <a:cubicBezTo>
                    <a:pt x="24598" y="21978"/>
                    <a:pt x="24637" y="21990"/>
                    <a:pt x="24692" y="22019"/>
                  </a:cubicBezTo>
                  <a:cubicBezTo>
                    <a:pt x="24727" y="22087"/>
                    <a:pt x="24725" y="22105"/>
                    <a:pt x="24702" y="22105"/>
                  </a:cubicBezTo>
                  <a:cubicBezTo>
                    <a:pt x="24677" y="22105"/>
                    <a:pt x="24626" y="22082"/>
                    <a:pt x="24577" y="22082"/>
                  </a:cubicBezTo>
                  <a:cubicBezTo>
                    <a:pt x="24552" y="22082"/>
                    <a:pt x="24526" y="22089"/>
                    <a:pt x="24505" y="22108"/>
                  </a:cubicBezTo>
                  <a:cubicBezTo>
                    <a:pt x="24505" y="22045"/>
                    <a:pt x="24505" y="21978"/>
                    <a:pt x="24570" y="21978"/>
                  </a:cubicBezTo>
                  <a:close/>
                  <a:moveTo>
                    <a:pt x="22179" y="22108"/>
                  </a:moveTo>
                  <a:cubicBezTo>
                    <a:pt x="22101" y="22108"/>
                    <a:pt x="22086" y="22229"/>
                    <a:pt x="22036" y="22229"/>
                  </a:cubicBezTo>
                  <a:cubicBezTo>
                    <a:pt x="22024" y="22229"/>
                    <a:pt x="22010" y="22222"/>
                    <a:pt x="21993" y="22205"/>
                  </a:cubicBezTo>
                  <a:lnTo>
                    <a:pt x="21993" y="22205"/>
                  </a:lnTo>
                  <a:cubicBezTo>
                    <a:pt x="21993" y="22295"/>
                    <a:pt x="21993" y="22295"/>
                    <a:pt x="22082" y="22391"/>
                  </a:cubicBezTo>
                  <a:cubicBezTo>
                    <a:pt x="22082" y="22205"/>
                    <a:pt x="22455" y="22391"/>
                    <a:pt x="22179" y="22108"/>
                  </a:cubicBezTo>
                  <a:close/>
                  <a:moveTo>
                    <a:pt x="24229" y="22205"/>
                  </a:moveTo>
                  <a:lnTo>
                    <a:pt x="24229" y="22205"/>
                  </a:lnTo>
                  <a:cubicBezTo>
                    <a:pt x="24319" y="22391"/>
                    <a:pt x="24132" y="22391"/>
                    <a:pt x="24132" y="22391"/>
                  </a:cubicBezTo>
                  <a:cubicBezTo>
                    <a:pt x="23946" y="22205"/>
                    <a:pt x="24229" y="22205"/>
                    <a:pt x="24229" y="22205"/>
                  </a:cubicBezTo>
                  <a:close/>
                  <a:moveTo>
                    <a:pt x="20778" y="22108"/>
                  </a:moveTo>
                  <a:lnTo>
                    <a:pt x="20778" y="22108"/>
                  </a:lnTo>
                  <a:cubicBezTo>
                    <a:pt x="20861" y="22268"/>
                    <a:pt x="20873" y="22501"/>
                    <a:pt x="20756" y="22501"/>
                  </a:cubicBezTo>
                  <a:cubicBezTo>
                    <a:pt x="20737" y="22501"/>
                    <a:pt x="20714" y="22494"/>
                    <a:pt x="20688" y="22481"/>
                  </a:cubicBezTo>
                  <a:cubicBezTo>
                    <a:pt x="20502" y="22205"/>
                    <a:pt x="20688" y="22295"/>
                    <a:pt x="20778" y="22108"/>
                  </a:cubicBezTo>
                  <a:close/>
                  <a:moveTo>
                    <a:pt x="23670" y="23040"/>
                  </a:moveTo>
                  <a:lnTo>
                    <a:pt x="23670" y="23040"/>
                  </a:lnTo>
                  <a:cubicBezTo>
                    <a:pt x="23779" y="23152"/>
                    <a:pt x="23831" y="23190"/>
                    <a:pt x="23843" y="23190"/>
                  </a:cubicBezTo>
                  <a:cubicBezTo>
                    <a:pt x="23861" y="23190"/>
                    <a:pt x="23783" y="23099"/>
                    <a:pt x="23670" y="23040"/>
                  </a:cubicBezTo>
                  <a:close/>
                  <a:moveTo>
                    <a:pt x="7365" y="23296"/>
                  </a:moveTo>
                  <a:cubicBezTo>
                    <a:pt x="7403" y="23296"/>
                    <a:pt x="7462" y="23329"/>
                    <a:pt x="7545" y="23413"/>
                  </a:cubicBezTo>
                  <a:cubicBezTo>
                    <a:pt x="7359" y="23413"/>
                    <a:pt x="7456" y="23510"/>
                    <a:pt x="7359" y="23599"/>
                  </a:cubicBezTo>
                  <a:cubicBezTo>
                    <a:pt x="7297" y="23469"/>
                    <a:pt x="7278" y="23296"/>
                    <a:pt x="7365" y="23296"/>
                  </a:cubicBezTo>
                  <a:close/>
                  <a:moveTo>
                    <a:pt x="8201" y="25746"/>
                  </a:moveTo>
                  <a:cubicBezTo>
                    <a:pt x="8388" y="25836"/>
                    <a:pt x="8291" y="25933"/>
                    <a:pt x="8291" y="26022"/>
                  </a:cubicBezTo>
                  <a:cubicBezTo>
                    <a:pt x="8291" y="25933"/>
                    <a:pt x="8201" y="25933"/>
                    <a:pt x="8201" y="25933"/>
                  </a:cubicBezTo>
                  <a:cubicBezTo>
                    <a:pt x="8104" y="25836"/>
                    <a:pt x="8201" y="25746"/>
                    <a:pt x="8201" y="25746"/>
                  </a:cubicBezTo>
                  <a:close/>
                  <a:moveTo>
                    <a:pt x="14785" y="26412"/>
                  </a:moveTo>
                  <a:cubicBezTo>
                    <a:pt x="14813" y="26412"/>
                    <a:pt x="14853" y="26434"/>
                    <a:pt x="14911" y="26492"/>
                  </a:cubicBezTo>
                  <a:cubicBezTo>
                    <a:pt x="14814" y="26581"/>
                    <a:pt x="14911" y="26678"/>
                    <a:pt x="14911" y="26767"/>
                  </a:cubicBezTo>
                  <a:cubicBezTo>
                    <a:pt x="14724" y="26678"/>
                    <a:pt x="14814" y="26581"/>
                    <a:pt x="14724" y="26581"/>
                  </a:cubicBezTo>
                  <a:cubicBezTo>
                    <a:pt x="14724" y="26519"/>
                    <a:pt x="14724" y="26412"/>
                    <a:pt x="14785" y="26412"/>
                  </a:cubicBezTo>
                  <a:close/>
                  <a:moveTo>
                    <a:pt x="14222" y="26758"/>
                  </a:moveTo>
                  <a:cubicBezTo>
                    <a:pt x="14256" y="26758"/>
                    <a:pt x="14300" y="26786"/>
                    <a:pt x="14352" y="26864"/>
                  </a:cubicBezTo>
                  <a:cubicBezTo>
                    <a:pt x="14352" y="26864"/>
                    <a:pt x="14165" y="26864"/>
                    <a:pt x="14255" y="26954"/>
                  </a:cubicBezTo>
                  <a:cubicBezTo>
                    <a:pt x="14120" y="26954"/>
                    <a:pt x="14133" y="26758"/>
                    <a:pt x="14222" y="26758"/>
                  </a:cubicBezTo>
                  <a:close/>
                  <a:moveTo>
                    <a:pt x="9320" y="28072"/>
                  </a:moveTo>
                  <a:cubicBezTo>
                    <a:pt x="9409" y="28169"/>
                    <a:pt x="9409" y="28169"/>
                    <a:pt x="9320" y="28169"/>
                  </a:cubicBezTo>
                  <a:cubicBezTo>
                    <a:pt x="9409" y="28258"/>
                    <a:pt x="9409" y="28258"/>
                    <a:pt x="9506" y="28258"/>
                  </a:cubicBezTo>
                  <a:cubicBezTo>
                    <a:pt x="9569" y="28327"/>
                    <a:pt x="9494" y="28392"/>
                    <a:pt x="9445" y="28392"/>
                  </a:cubicBezTo>
                  <a:cubicBezTo>
                    <a:pt x="9425" y="28392"/>
                    <a:pt x="9409" y="28381"/>
                    <a:pt x="9409" y="28355"/>
                  </a:cubicBezTo>
                  <a:lnTo>
                    <a:pt x="9223" y="28169"/>
                  </a:lnTo>
                  <a:cubicBezTo>
                    <a:pt x="9223" y="28121"/>
                    <a:pt x="9247" y="28121"/>
                    <a:pt x="9271" y="28121"/>
                  </a:cubicBezTo>
                  <a:cubicBezTo>
                    <a:pt x="9295" y="28121"/>
                    <a:pt x="9320" y="28121"/>
                    <a:pt x="9320" y="28072"/>
                  </a:cubicBezTo>
                  <a:close/>
                  <a:moveTo>
                    <a:pt x="11308" y="28395"/>
                  </a:moveTo>
                  <a:lnTo>
                    <a:pt x="11308" y="28395"/>
                  </a:lnTo>
                  <a:cubicBezTo>
                    <a:pt x="11302" y="28411"/>
                    <a:pt x="11291" y="28428"/>
                    <a:pt x="11273" y="28445"/>
                  </a:cubicBezTo>
                  <a:lnTo>
                    <a:pt x="11342" y="28445"/>
                  </a:lnTo>
                  <a:cubicBezTo>
                    <a:pt x="11331" y="28426"/>
                    <a:pt x="11319" y="28409"/>
                    <a:pt x="11308" y="28395"/>
                  </a:cubicBezTo>
                  <a:close/>
                  <a:moveTo>
                    <a:pt x="11342" y="28445"/>
                  </a:moveTo>
                  <a:cubicBezTo>
                    <a:pt x="11357" y="28474"/>
                    <a:pt x="11370" y="28507"/>
                    <a:pt x="11370" y="28542"/>
                  </a:cubicBezTo>
                  <a:cubicBezTo>
                    <a:pt x="11303" y="28498"/>
                    <a:pt x="11247" y="28480"/>
                    <a:pt x="11202" y="28480"/>
                  </a:cubicBezTo>
                  <a:cubicBezTo>
                    <a:pt x="11054" y="28480"/>
                    <a:pt x="11018" y="28675"/>
                    <a:pt x="11086" y="28818"/>
                  </a:cubicBezTo>
                  <a:cubicBezTo>
                    <a:pt x="11183" y="28728"/>
                    <a:pt x="11459" y="28631"/>
                    <a:pt x="11459" y="28445"/>
                  </a:cubicBezTo>
                  <a:close/>
                  <a:moveTo>
                    <a:pt x="3631" y="27"/>
                  </a:moveTo>
                  <a:cubicBezTo>
                    <a:pt x="3542" y="27"/>
                    <a:pt x="3818" y="213"/>
                    <a:pt x="3728" y="213"/>
                  </a:cubicBezTo>
                  <a:cubicBezTo>
                    <a:pt x="3728" y="213"/>
                    <a:pt x="3646" y="170"/>
                    <a:pt x="3617" y="170"/>
                  </a:cubicBezTo>
                  <a:cubicBezTo>
                    <a:pt x="3602" y="170"/>
                    <a:pt x="3602" y="181"/>
                    <a:pt x="3631" y="213"/>
                  </a:cubicBezTo>
                  <a:cubicBezTo>
                    <a:pt x="3784" y="517"/>
                    <a:pt x="3876" y="822"/>
                    <a:pt x="3702" y="822"/>
                  </a:cubicBezTo>
                  <a:cubicBezTo>
                    <a:pt x="3663" y="822"/>
                    <a:pt x="3610" y="806"/>
                    <a:pt x="3542" y="772"/>
                  </a:cubicBezTo>
                  <a:lnTo>
                    <a:pt x="3542" y="772"/>
                  </a:lnTo>
                  <a:cubicBezTo>
                    <a:pt x="3661" y="933"/>
                    <a:pt x="3659" y="972"/>
                    <a:pt x="3619" y="972"/>
                  </a:cubicBezTo>
                  <a:cubicBezTo>
                    <a:pt x="3581" y="972"/>
                    <a:pt x="3509" y="937"/>
                    <a:pt x="3471" y="937"/>
                  </a:cubicBezTo>
                  <a:cubicBezTo>
                    <a:pt x="3455" y="937"/>
                    <a:pt x="3445" y="943"/>
                    <a:pt x="3445" y="959"/>
                  </a:cubicBezTo>
                  <a:lnTo>
                    <a:pt x="3542" y="1145"/>
                  </a:lnTo>
                  <a:cubicBezTo>
                    <a:pt x="3487" y="1090"/>
                    <a:pt x="3440" y="1068"/>
                    <a:pt x="3409" y="1068"/>
                  </a:cubicBezTo>
                  <a:cubicBezTo>
                    <a:pt x="3331" y="1068"/>
                    <a:pt x="3342" y="1200"/>
                    <a:pt x="3542" y="1331"/>
                  </a:cubicBezTo>
                  <a:cubicBezTo>
                    <a:pt x="3445" y="1331"/>
                    <a:pt x="3356" y="1234"/>
                    <a:pt x="3259" y="1145"/>
                  </a:cubicBezTo>
                  <a:lnTo>
                    <a:pt x="3259" y="1145"/>
                  </a:lnTo>
                  <a:cubicBezTo>
                    <a:pt x="3356" y="1234"/>
                    <a:pt x="3356" y="1331"/>
                    <a:pt x="3356" y="1421"/>
                  </a:cubicBezTo>
                  <a:lnTo>
                    <a:pt x="3356" y="1518"/>
                  </a:lnTo>
                  <a:cubicBezTo>
                    <a:pt x="3259" y="1607"/>
                    <a:pt x="3169" y="1704"/>
                    <a:pt x="3072" y="1704"/>
                  </a:cubicBezTo>
                  <a:lnTo>
                    <a:pt x="3072" y="1794"/>
                  </a:lnTo>
                  <a:lnTo>
                    <a:pt x="2983" y="1890"/>
                  </a:lnTo>
                  <a:lnTo>
                    <a:pt x="2886" y="1980"/>
                  </a:lnTo>
                  <a:cubicBezTo>
                    <a:pt x="2886" y="1980"/>
                    <a:pt x="2769" y="1863"/>
                    <a:pt x="2720" y="1863"/>
                  </a:cubicBezTo>
                  <a:cubicBezTo>
                    <a:pt x="2708" y="1863"/>
                    <a:pt x="2700" y="1870"/>
                    <a:pt x="2700" y="1890"/>
                  </a:cubicBezTo>
                  <a:cubicBezTo>
                    <a:pt x="2796" y="1980"/>
                    <a:pt x="2796" y="1980"/>
                    <a:pt x="2796" y="2077"/>
                  </a:cubicBezTo>
                  <a:cubicBezTo>
                    <a:pt x="2796" y="2166"/>
                    <a:pt x="2700" y="2263"/>
                    <a:pt x="2610" y="2353"/>
                  </a:cubicBezTo>
                  <a:cubicBezTo>
                    <a:pt x="2610" y="2450"/>
                    <a:pt x="2513" y="2450"/>
                    <a:pt x="2513" y="2539"/>
                  </a:cubicBezTo>
                  <a:lnTo>
                    <a:pt x="2610" y="2450"/>
                  </a:lnTo>
                  <a:cubicBezTo>
                    <a:pt x="2673" y="2513"/>
                    <a:pt x="2692" y="2579"/>
                    <a:pt x="2632" y="2579"/>
                  </a:cubicBezTo>
                  <a:cubicBezTo>
                    <a:pt x="2607" y="2579"/>
                    <a:pt x="2568" y="2568"/>
                    <a:pt x="2513" y="2539"/>
                  </a:cubicBezTo>
                  <a:lnTo>
                    <a:pt x="2513" y="2539"/>
                  </a:lnTo>
                  <a:cubicBezTo>
                    <a:pt x="2598" y="2624"/>
                    <a:pt x="2648" y="2650"/>
                    <a:pt x="2683" y="2650"/>
                  </a:cubicBezTo>
                  <a:cubicBezTo>
                    <a:pt x="2739" y="2650"/>
                    <a:pt x="2752" y="2581"/>
                    <a:pt x="2797" y="2581"/>
                  </a:cubicBezTo>
                  <a:cubicBezTo>
                    <a:pt x="2818" y="2581"/>
                    <a:pt x="2845" y="2595"/>
                    <a:pt x="2886" y="2636"/>
                  </a:cubicBezTo>
                  <a:cubicBezTo>
                    <a:pt x="2983" y="2822"/>
                    <a:pt x="2700" y="2725"/>
                    <a:pt x="2796" y="2912"/>
                  </a:cubicBezTo>
                  <a:cubicBezTo>
                    <a:pt x="2610" y="2822"/>
                    <a:pt x="2424" y="2725"/>
                    <a:pt x="2327" y="2539"/>
                  </a:cubicBezTo>
                  <a:lnTo>
                    <a:pt x="2327" y="2539"/>
                  </a:lnTo>
                  <a:cubicBezTo>
                    <a:pt x="2327" y="2636"/>
                    <a:pt x="2424" y="2822"/>
                    <a:pt x="2513" y="2912"/>
                  </a:cubicBezTo>
                  <a:lnTo>
                    <a:pt x="2610" y="2912"/>
                  </a:lnTo>
                  <a:cubicBezTo>
                    <a:pt x="2655" y="3053"/>
                    <a:pt x="2631" y="3124"/>
                    <a:pt x="2561" y="3124"/>
                  </a:cubicBezTo>
                  <a:cubicBezTo>
                    <a:pt x="2491" y="3124"/>
                    <a:pt x="2375" y="3053"/>
                    <a:pt x="2237" y="2912"/>
                  </a:cubicBezTo>
                  <a:cubicBezTo>
                    <a:pt x="2327" y="2912"/>
                    <a:pt x="2051" y="2636"/>
                    <a:pt x="2051" y="2636"/>
                  </a:cubicBezTo>
                  <a:lnTo>
                    <a:pt x="2051" y="2636"/>
                  </a:lnTo>
                  <a:cubicBezTo>
                    <a:pt x="2237" y="2912"/>
                    <a:pt x="2140" y="2912"/>
                    <a:pt x="2237" y="3195"/>
                  </a:cubicBezTo>
                  <a:cubicBezTo>
                    <a:pt x="2424" y="3195"/>
                    <a:pt x="2140" y="3009"/>
                    <a:pt x="2237" y="3009"/>
                  </a:cubicBezTo>
                  <a:cubicBezTo>
                    <a:pt x="2424" y="3098"/>
                    <a:pt x="2424" y="3195"/>
                    <a:pt x="2610" y="3285"/>
                  </a:cubicBezTo>
                  <a:cubicBezTo>
                    <a:pt x="2513" y="3285"/>
                    <a:pt x="2424" y="3381"/>
                    <a:pt x="2424" y="3471"/>
                  </a:cubicBezTo>
                  <a:cubicBezTo>
                    <a:pt x="2327" y="3381"/>
                    <a:pt x="2424" y="3381"/>
                    <a:pt x="2327" y="3285"/>
                  </a:cubicBezTo>
                  <a:cubicBezTo>
                    <a:pt x="2140" y="3285"/>
                    <a:pt x="2424" y="3471"/>
                    <a:pt x="2424" y="3568"/>
                  </a:cubicBezTo>
                  <a:cubicBezTo>
                    <a:pt x="2327" y="3471"/>
                    <a:pt x="2327" y="3568"/>
                    <a:pt x="2140" y="3381"/>
                  </a:cubicBezTo>
                  <a:lnTo>
                    <a:pt x="2140" y="3381"/>
                  </a:lnTo>
                  <a:cubicBezTo>
                    <a:pt x="2327" y="3844"/>
                    <a:pt x="2051" y="3754"/>
                    <a:pt x="1954" y="3941"/>
                  </a:cubicBezTo>
                  <a:cubicBezTo>
                    <a:pt x="2009" y="4021"/>
                    <a:pt x="2039" y="4046"/>
                    <a:pt x="2058" y="4046"/>
                  </a:cubicBezTo>
                  <a:cubicBezTo>
                    <a:pt x="2089" y="4046"/>
                    <a:pt x="2087" y="3975"/>
                    <a:pt x="2103" y="3975"/>
                  </a:cubicBezTo>
                  <a:cubicBezTo>
                    <a:pt x="2110" y="3975"/>
                    <a:pt x="2121" y="3989"/>
                    <a:pt x="2140" y="4030"/>
                  </a:cubicBezTo>
                  <a:cubicBezTo>
                    <a:pt x="2312" y="4463"/>
                    <a:pt x="2091" y="4573"/>
                    <a:pt x="2126" y="4956"/>
                  </a:cubicBezTo>
                  <a:lnTo>
                    <a:pt x="2126" y="4956"/>
                  </a:lnTo>
                  <a:cubicBezTo>
                    <a:pt x="2114" y="4935"/>
                    <a:pt x="2092" y="4913"/>
                    <a:pt x="2051" y="4872"/>
                  </a:cubicBezTo>
                  <a:lnTo>
                    <a:pt x="2051" y="4872"/>
                  </a:lnTo>
                  <a:cubicBezTo>
                    <a:pt x="2237" y="5148"/>
                    <a:pt x="1865" y="4962"/>
                    <a:pt x="2051" y="5245"/>
                  </a:cubicBezTo>
                  <a:cubicBezTo>
                    <a:pt x="1612" y="5245"/>
                    <a:pt x="1342" y="5813"/>
                    <a:pt x="924" y="5813"/>
                  </a:cubicBezTo>
                  <a:cubicBezTo>
                    <a:pt x="896" y="5813"/>
                    <a:pt x="866" y="5810"/>
                    <a:pt x="836" y="5804"/>
                  </a:cubicBezTo>
                  <a:lnTo>
                    <a:pt x="836" y="5804"/>
                  </a:lnTo>
                  <a:cubicBezTo>
                    <a:pt x="766" y="5950"/>
                    <a:pt x="864" y="6263"/>
                    <a:pt x="688" y="6263"/>
                  </a:cubicBezTo>
                  <a:cubicBezTo>
                    <a:pt x="638" y="6263"/>
                    <a:pt x="566" y="6238"/>
                    <a:pt x="463" y="6177"/>
                  </a:cubicBezTo>
                  <a:lnTo>
                    <a:pt x="463" y="6177"/>
                  </a:lnTo>
                  <a:cubicBezTo>
                    <a:pt x="649" y="6453"/>
                    <a:pt x="277" y="6363"/>
                    <a:pt x="374" y="6550"/>
                  </a:cubicBezTo>
                  <a:cubicBezTo>
                    <a:pt x="463" y="6550"/>
                    <a:pt x="463" y="6639"/>
                    <a:pt x="463" y="6736"/>
                  </a:cubicBezTo>
                  <a:cubicBezTo>
                    <a:pt x="1" y="6736"/>
                    <a:pt x="374" y="7385"/>
                    <a:pt x="1" y="7482"/>
                  </a:cubicBezTo>
                  <a:cubicBezTo>
                    <a:pt x="60" y="7540"/>
                    <a:pt x="98" y="7561"/>
                    <a:pt x="124" y="7561"/>
                  </a:cubicBezTo>
                  <a:cubicBezTo>
                    <a:pt x="189" y="7561"/>
                    <a:pt x="188" y="7438"/>
                    <a:pt x="264" y="7438"/>
                  </a:cubicBezTo>
                  <a:cubicBezTo>
                    <a:pt x="303" y="7438"/>
                    <a:pt x="363" y="7471"/>
                    <a:pt x="463" y="7571"/>
                  </a:cubicBezTo>
                  <a:cubicBezTo>
                    <a:pt x="556" y="7526"/>
                    <a:pt x="649" y="7526"/>
                    <a:pt x="743" y="7526"/>
                  </a:cubicBezTo>
                  <a:cubicBezTo>
                    <a:pt x="815" y="7526"/>
                    <a:pt x="888" y="7526"/>
                    <a:pt x="960" y="7505"/>
                  </a:cubicBezTo>
                  <a:lnTo>
                    <a:pt x="960" y="7505"/>
                  </a:lnTo>
                  <a:cubicBezTo>
                    <a:pt x="970" y="7518"/>
                    <a:pt x="990" y="7539"/>
                    <a:pt x="1022" y="7571"/>
                  </a:cubicBezTo>
                  <a:lnTo>
                    <a:pt x="1119" y="7571"/>
                  </a:lnTo>
                  <a:cubicBezTo>
                    <a:pt x="933" y="7668"/>
                    <a:pt x="1022" y="7757"/>
                    <a:pt x="1119" y="7854"/>
                  </a:cubicBezTo>
                  <a:cubicBezTo>
                    <a:pt x="1119" y="7777"/>
                    <a:pt x="1177" y="7641"/>
                    <a:pt x="1347" y="7641"/>
                  </a:cubicBezTo>
                  <a:cubicBezTo>
                    <a:pt x="1388" y="7641"/>
                    <a:pt x="1436" y="7649"/>
                    <a:pt x="1492" y="7668"/>
                  </a:cubicBezTo>
                  <a:cubicBezTo>
                    <a:pt x="1768" y="7854"/>
                    <a:pt x="1305" y="7854"/>
                    <a:pt x="1395" y="7944"/>
                  </a:cubicBezTo>
                  <a:cubicBezTo>
                    <a:pt x="1519" y="7944"/>
                    <a:pt x="1643" y="7987"/>
                    <a:pt x="1768" y="7987"/>
                  </a:cubicBezTo>
                  <a:cubicBezTo>
                    <a:pt x="1830" y="7987"/>
                    <a:pt x="1892" y="7976"/>
                    <a:pt x="1954" y="7944"/>
                  </a:cubicBezTo>
                  <a:cubicBezTo>
                    <a:pt x="2003" y="8037"/>
                    <a:pt x="2027" y="8037"/>
                    <a:pt x="2050" y="8037"/>
                  </a:cubicBezTo>
                  <a:cubicBezTo>
                    <a:pt x="2073" y="8037"/>
                    <a:pt x="2096" y="8037"/>
                    <a:pt x="2140" y="8130"/>
                  </a:cubicBezTo>
                  <a:cubicBezTo>
                    <a:pt x="2237" y="8227"/>
                    <a:pt x="2237" y="8227"/>
                    <a:pt x="2140" y="8227"/>
                  </a:cubicBezTo>
                  <a:lnTo>
                    <a:pt x="2140" y="8317"/>
                  </a:lnTo>
                  <a:cubicBezTo>
                    <a:pt x="2237" y="8413"/>
                    <a:pt x="2237" y="8413"/>
                    <a:pt x="2237" y="8503"/>
                  </a:cubicBezTo>
                  <a:cubicBezTo>
                    <a:pt x="2209" y="8477"/>
                    <a:pt x="2197" y="8466"/>
                    <a:pt x="2192" y="8466"/>
                  </a:cubicBezTo>
                  <a:cubicBezTo>
                    <a:pt x="2180" y="8466"/>
                    <a:pt x="2209" y="8531"/>
                    <a:pt x="2140" y="8600"/>
                  </a:cubicBezTo>
                  <a:cubicBezTo>
                    <a:pt x="2051" y="8503"/>
                    <a:pt x="2051" y="8317"/>
                    <a:pt x="1954" y="8317"/>
                  </a:cubicBezTo>
                  <a:cubicBezTo>
                    <a:pt x="2032" y="8467"/>
                    <a:pt x="2106" y="8740"/>
                    <a:pt x="1985" y="8740"/>
                  </a:cubicBezTo>
                  <a:cubicBezTo>
                    <a:pt x="1957" y="8740"/>
                    <a:pt x="1917" y="8725"/>
                    <a:pt x="1865" y="8689"/>
                  </a:cubicBezTo>
                  <a:lnTo>
                    <a:pt x="1865" y="8689"/>
                  </a:lnTo>
                  <a:cubicBezTo>
                    <a:pt x="1954" y="8786"/>
                    <a:pt x="2051" y="8786"/>
                    <a:pt x="2051" y="8876"/>
                  </a:cubicBezTo>
                  <a:lnTo>
                    <a:pt x="2051" y="8973"/>
                  </a:lnTo>
                  <a:lnTo>
                    <a:pt x="1865" y="8876"/>
                  </a:lnTo>
                  <a:lnTo>
                    <a:pt x="1865" y="8876"/>
                  </a:lnTo>
                  <a:cubicBezTo>
                    <a:pt x="1954" y="9062"/>
                    <a:pt x="1954" y="9159"/>
                    <a:pt x="2140" y="9435"/>
                  </a:cubicBezTo>
                  <a:cubicBezTo>
                    <a:pt x="1954" y="9435"/>
                    <a:pt x="1768" y="9532"/>
                    <a:pt x="1954" y="9718"/>
                  </a:cubicBezTo>
                  <a:cubicBezTo>
                    <a:pt x="2025" y="9718"/>
                    <a:pt x="1945" y="9520"/>
                    <a:pt x="2076" y="9520"/>
                  </a:cubicBezTo>
                  <a:cubicBezTo>
                    <a:pt x="2124" y="9520"/>
                    <a:pt x="2202" y="9547"/>
                    <a:pt x="2327" y="9621"/>
                  </a:cubicBezTo>
                  <a:cubicBezTo>
                    <a:pt x="2424" y="9435"/>
                    <a:pt x="2796" y="9248"/>
                    <a:pt x="2796" y="9062"/>
                  </a:cubicBezTo>
                  <a:cubicBezTo>
                    <a:pt x="2886" y="8876"/>
                    <a:pt x="3072" y="8876"/>
                    <a:pt x="3169" y="8786"/>
                  </a:cubicBezTo>
                  <a:cubicBezTo>
                    <a:pt x="3169" y="8720"/>
                    <a:pt x="3169" y="8570"/>
                    <a:pt x="3257" y="8570"/>
                  </a:cubicBezTo>
                  <a:cubicBezTo>
                    <a:pt x="3298" y="8570"/>
                    <a:pt x="3358" y="8602"/>
                    <a:pt x="3445" y="8689"/>
                  </a:cubicBezTo>
                  <a:cubicBezTo>
                    <a:pt x="3432" y="8677"/>
                    <a:pt x="3423" y="8671"/>
                    <a:pt x="3416" y="8671"/>
                  </a:cubicBezTo>
                  <a:cubicBezTo>
                    <a:pt x="3382" y="8671"/>
                    <a:pt x="3406" y="8804"/>
                    <a:pt x="3323" y="8804"/>
                  </a:cubicBezTo>
                  <a:cubicBezTo>
                    <a:pt x="3306" y="8804"/>
                    <a:pt x="3285" y="8799"/>
                    <a:pt x="3259" y="8786"/>
                  </a:cubicBezTo>
                  <a:lnTo>
                    <a:pt x="3259" y="8786"/>
                  </a:lnTo>
                  <a:cubicBezTo>
                    <a:pt x="3356" y="8876"/>
                    <a:pt x="3445" y="8876"/>
                    <a:pt x="3445" y="8973"/>
                  </a:cubicBezTo>
                  <a:cubicBezTo>
                    <a:pt x="2327" y="9435"/>
                    <a:pt x="2700" y="11299"/>
                    <a:pt x="1678" y="11955"/>
                  </a:cubicBezTo>
                  <a:cubicBezTo>
                    <a:pt x="2035" y="12312"/>
                    <a:pt x="1894" y="12451"/>
                    <a:pt x="1725" y="12451"/>
                  </a:cubicBezTo>
                  <a:cubicBezTo>
                    <a:pt x="1676" y="12451"/>
                    <a:pt x="1624" y="12439"/>
                    <a:pt x="1581" y="12417"/>
                  </a:cubicBezTo>
                  <a:lnTo>
                    <a:pt x="1581" y="12417"/>
                  </a:lnTo>
                  <a:cubicBezTo>
                    <a:pt x="1768" y="12790"/>
                    <a:pt x="1395" y="12514"/>
                    <a:pt x="1581" y="12790"/>
                  </a:cubicBezTo>
                  <a:cubicBezTo>
                    <a:pt x="1611" y="12805"/>
                    <a:pt x="1636" y="12811"/>
                    <a:pt x="1658" y="12811"/>
                  </a:cubicBezTo>
                  <a:cubicBezTo>
                    <a:pt x="1724" y="12811"/>
                    <a:pt x="1760" y="12757"/>
                    <a:pt x="1809" y="12757"/>
                  </a:cubicBezTo>
                  <a:cubicBezTo>
                    <a:pt x="1845" y="12757"/>
                    <a:pt x="1888" y="12786"/>
                    <a:pt x="1954" y="12886"/>
                  </a:cubicBezTo>
                  <a:cubicBezTo>
                    <a:pt x="2051" y="12976"/>
                    <a:pt x="2327" y="13162"/>
                    <a:pt x="2237" y="13162"/>
                  </a:cubicBezTo>
                  <a:cubicBezTo>
                    <a:pt x="2237" y="13304"/>
                    <a:pt x="2098" y="13304"/>
                    <a:pt x="1969" y="13304"/>
                  </a:cubicBezTo>
                  <a:cubicBezTo>
                    <a:pt x="1840" y="13304"/>
                    <a:pt x="1723" y="13304"/>
                    <a:pt x="1768" y="13446"/>
                  </a:cubicBezTo>
                  <a:cubicBezTo>
                    <a:pt x="1779" y="13434"/>
                    <a:pt x="1796" y="13429"/>
                    <a:pt x="1817" y="13429"/>
                  </a:cubicBezTo>
                  <a:cubicBezTo>
                    <a:pt x="1934" y="13429"/>
                    <a:pt x="2185" y="13588"/>
                    <a:pt x="2369" y="13588"/>
                  </a:cubicBezTo>
                  <a:cubicBezTo>
                    <a:pt x="2420" y="13588"/>
                    <a:pt x="2465" y="13576"/>
                    <a:pt x="2502" y="13545"/>
                  </a:cubicBezTo>
                  <a:lnTo>
                    <a:pt x="2502" y="13545"/>
                  </a:lnTo>
                  <a:cubicBezTo>
                    <a:pt x="2509" y="13592"/>
                    <a:pt x="2726" y="13774"/>
                    <a:pt x="2743" y="13774"/>
                  </a:cubicBezTo>
                  <a:cubicBezTo>
                    <a:pt x="2748" y="13774"/>
                    <a:pt x="2737" y="13759"/>
                    <a:pt x="2700" y="13721"/>
                  </a:cubicBezTo>
                  <a:cubicBezTo>
                    <a:pt x="2327" y="13446"/>
                    <a:pt x="2700" y="13632"/>
                    <a:pt x="2610" y="13349"/>
                  </a:cubicBezTo>
                  <a:lnTo>
                    <a:pt x="2610" y="13349"/>
                  </a:lnTo>
                  <a:cubicBezTo>
                    <a:pt x="2610" y="13349"/>
                    <a:pt x="2797" y="13446"/>
                    <a:pt x="2983" y="13632"/>
                  </a:cubicBezTo>
                  <a:cubicBezTo>
                    <a:pt x="3169" y="13908"/>
                    <a:pt x="2983" y="14005"/>
                    <a:pt x="3072" y="14191"/>
                  </a:cubicBezTo>
                  <a:cubicBezTo>
                    <a:pt x="3228" y="14342"/>
                    <a:pt x="3325" y="14411"/>
                    <a:pt x="3381" y="14411"/>
                  </a:cubicBezTo>
                  <a:cubicBezTo>
                    <a:pt x="3427" y="14411"/>
                    <a:pt x="3445" y="14365"/>
                    <a:pt x="3445" y="14281"/>
                  </a:cubicBezTo>
                  <a:cubicBezTo>
                    <a:pt x="3501" y="14299"/>
                    <a:pt x="3550" y="14307"/>
                    <a:pt x="3594" y="14307"/>
                  </a:cubicBezTo>
                  <a:cubicBezTo>
                    <a:pt x="3991" y="14307"/>
                    <a:pt x="3952" y="13613"/>
                    <a:pt x="4287" y="13446"/>
                  </a:cubicBezTo>
                  <a:lnTo>
                    <a:pt x="4474" y="13535"/>
                  </a:lnTo>
                  <a:cubicBezTo>
                    <a:pt x="4544" y="13319"/>
                    <a:pt x="4504" y="12985"/>
                    <a:pt x="4705" y="12985"/>
                  </a:cubicBezTo>
                  <a:cubicBezTo>
                    <a:pt x="4761" y="12985"/>
                    <a:pt x="4835" y="13011"/>
                    <a:pt x="4936" y="13073"/>
                  </a:cubicBezTo>
                  <a:cubicBezTo>
                    <a:pt x="4936" y="12886"/>
                    <a:pt x="5122" y="12790"/>
                    <a:pt x="5219" y="12790"/>
                  </a:cubicBezTo>
                  <a:cubicBezTo>
                    <a:pt x="5122" y="12603"/>
                    <a:pt x="5033" y="12514"/>
                    <a:pt x="5122" y="12514"/>
                  </a:cubicBezTo>
                  <a:cubicBezTo>
                    <a:pt x="5219" y="12603"/>
                    <a:pt x="5219" y="12603"/>
                    <a:pt x="5406" y="12700"/>
                  </a:cubicBezTo>
                  <a:cubicBezTo>
                    <a:pt x="5309" y="12790"/>
                    <a:pt x="5309" y="12790"/>
                    <a:pt x="5406" y="12886"/>
                  </a:cubicBezTo>
                  <a:cubicBezTo>
                    <a:pt x="5491" y="12972"/>
                    <a:pt x="5413" y="12894"/>
                    <a:pt x="5647" y="13049"/>
                  </a:cubicBezTo>
                  <a:lnTo>
                    <a:pt x="5647" y="13049"/>
                  </a:lnTo>
                  <a:cubicBezTo>
                    <a:pt x="5611" y="12925"/>
                    <a:pt x="5550" y="12785"/>
                    <a:pt x="5406" y="12603"/>
                  </a:cubicBezTo>
                  <a:lnTo>
                    <a:pt x="5406" y="12603"/>
                  </a:lnTo>
                  <a:cubicBezTo>
                    <a:pt x="5495" y="12700"/>
                    <a:pt x="5778" y="12886"/>
                    <a:pt x="5778" y="12976"/>
                  </a:cubicBezTo>
                  <a:cubicBezTo>
                    <a:pt x="5857" y="13008"/>
                    <a:pt x="5920" y="13021"/>
                    <a:pt x="5971" y="13021"/>
                  </a:cubicBezTo>
                  <a:cubicBezTo>
                    <a:pt x="6194" y="13021"/>
                    <a:pt x="6200" y="12778"/>
                    <a:pt x="6361" y="12778"/>
                  </a:cubicBezTo>
                  <a:cubicBezTo>
                    <a:pt x="6380" y="12778"/>
                    <a:pt x="6402" y="12781"/>
                    <a:pt x="6427" y="12790"/>
                  </a:cubicBezTo>
                  <a:cubicBezTo>
                    <a:pt x="6613" y="12976"/>
                    <a:pt x="6524" y="12976"/>
                    <a:pt x="6613" y="13162"/>
                  </a:cubicBezTo>
                  <a:cubicBezTo>
                    <a:pt x="6647" y="13146"/>
                    <a:pt x="6674" y="13139"/>
                    <a:pt x="6697" y="13139"/>
                  </a:cubicBezTo>
                  <a:cubicBezTo>
                    <a:pt x="6803" y="13139"/>
                    <a:pt x="6817" y="13292"/>
                    <a:pt x="6897" y="13446"/>
                  </a:cubicBezTo>
                  <a:cubicBezTo>
                    <a:pt x="6800" y="13162"/>
                    <a:pt x="6986" y="13073"/>
                    <a:pt x="6986" y="12886"/>
                  </a:cubicBezTo>
                  <a:cubicBezTo>
                    <a:pt x="8388" y="12700"/>
                    <a:pt x="8574" y="11112"/>
                    <a:pt x="9506" y="10739"/>
                  </a:cubicBezTo>
                  <a:cubicBezTo>
                    <a:pt x="9595" y="10367"/>
                    <a:pt x="9782" y="10091"/>
                    <a:pt x="9879" y="9904"/>
                  </a:cubicBezTo>
                  <a:cubicBezTo>
                    <a:pt x="9795" y="9582"/>
                    <a:pt x="9783" y="9326"/>
                    <a:pt x="9903" y="9326"/>
                  </a:cubicBezTo>
                  <a:cubicBezTo>
                    <a:pt x="9921" y="9326"/>
                    <a:pt x="9943" y="9332"/>
                    <a:pt x="9968" y="9345"/>
                  </a:cubicBezTo>
                  <a:cubicBezTo>
                    <a:pt x="9968" y="9159"/>
                    <a:pt x="10065" y="8973"/>
                    <a:pt x="10154" y="8786"/>
                  </a:cubicBezTo>
                  <a:cubicBezTo>
                    <a:pt x="10154" y="8876"/>
                    <a:pt x="10251" y="8876"/>
                    <a:pt x="10341" y="8876"/>
                  </a:cubicBezTo>
                  <a:cubicBezTo>
                    <a:pt x="10251" y="9062"/>
                    <a:pt x="10065" y="9062"/>
                    <a:pt x="10341" y="9345"/>
                  </a:cubicBezTo>
                  <a:lnTo>
                    <a:pt x="10189" y="9345"/>
                  </a:lnTo>
                  <a:cubicBezTo>
                    <a:pt x="10300" y="9436"/>
                    <a:pt x="10493" y="9566"/>
                    <a:pt x="10438" y="9621"/>
                  </a:cubicBezTo>
                  <a:cubicBezTo>
                    <a:pt x="10374" y="9579"/>
                    <a:pt x="10338" y="9565"/>
                    <a:pt x="10318" y="9565"/>
                  </a:cubicBezTo>
                  <a:cubicBezTo>
                    <a:pt x="10282" y="9565"/>
                    <a:pt x="10293" y="9608"/>
                    <a:pt x="10271" y="9608"/>
                  </a:cubicBezTo>
                  <a:cubicBezTo>
                    <a:pt x="10251" y="9608"/>
                    <a:pt x="10203" y="9573"/>
                    <a:pt x="10065" y="9435"/>
                  </a:cubicBezTo>
                  <a:cubicBezTo>
                    <a:pt x="10065" y="9415"/>
                    <a:pt x="10074" y="9409"/>
                    <a:pt x="10086" y="9409"/>
                  </a:cubicBezTo>
                  <a:cubicBezTo>
                    <a:pt x="10108" y="9409"/>
                    <a:pt x="10142" y="9432"/>
                    <a:pt x="10147" y="9432"/>
                  </a:cubicBezTo>
                  <a:cubicBezTo>
                    <a:pt x="10152" y="9432"/>
                    <a:pt x="10134" y="9414"/>
                    <a:pt x="10065" y="9345"/>
                  </a:cubicBezTo>
                  <a:cubicBezTo>
                    <a:pt x="9968" y="9435"/>
                    <a:pt x="9879" y="9621"/>
                    <a:pt x="9879" y="9808"/>
                  </a:cubicBezTo>
                  <a:cubicBezTo>
                    <a:pt x="9910" y="9819"/>
                    <a:pt x="9936" y="9824"/>
                    <a:pt x="9957" y="9824"/>
                  </a:cubicBezTo>
                  <a:cubicBezTo>
                    <a:pt x="10115" y="9824"/>
                    <a:pt x="9979" y="9532"/>
                    <a:pt x="10065" y="9532"/>
                  </a:cubicBezTo>
                  <a:cubicBezTo>
                    <a:pt x="10154" y="9621"/>
                    <a:pt x="10341" y="9718"/>
                    <a:pt x="10341" y="9718"/>
                  </a:cubicBezTo>
                  <a:cubicBezTo>
                    <a:pt x="10382" y="9731"/>
                    <a:pt x="10416" y="9737"/>
                    <a:pt x="10443" y="9737"/>
                  </a:cubicBezTo>
                  <a:cubicBezTo>
                    <a:pt x="10554" y="9737"/>
                    <a:pt x="10572" y="9652"/>
                    <a:pt x="10652" y="9652"/>
                  </a:cubicBezTo>
                  <a:cubicBezTo>
                    <a:pt x="10687" y="9652"/>
                    <a:pt x="10736" y="9669"/>
                    <a:pt x="10811" y="9718"/>
                  </a:cubicBezTo>
                  <a:cubicBezTo>
                    <a:pt x="10771" y="9905"/>
                    <a:pt x="10703" y="9955"/>
                    <a:pt x="10629" y="9955"/>
                  </a:cubicBezTo>
                  <a:cubicBezTo>
                    <a:pt x="10542" y="9955"/>
                    <a:pt x="10449" y="9888"/>
                    <a:pt x="10385" y="9888"/>
                  </a:cubicBezTo>
                  <a:cubicBezTo>
                    <a:pt x="10368" y="9888"/>
                    <a:pt x="10353" y="9892"/>
                    <a:pt x="10341" y="9904"/>
                  </a:cubicBezTo>
                  <a:cubicBezTo>
                    <a:pt x="10341" y="9904"/>
                    <a:pt x="10435" y="9904"/>
                    <a:pt x="10438" y="9991"/>
                  </a:cubicBezTo>
                  <a:lnTo>
                    <a:pt x="10438" y="9991"/>
                  </a:lnTo>
                  <a:cubicBezTo>
                    <a:pt x="10445" y="9985"/>
                    <a:pt x="10455" y="9982"/>
                    <a:pt x="10469" y="9982"/>
                  </a:cubicBezTo>
                  <a:cubicBezTo>
                    <a:pt x="10484" y="9982"/>
                    <a:pt x="10503" y="9986"/>
                    <a:pt x="10527" y="9994"/>
                  </a:cubicBezTo>
                  <a:cubicBezTo>
                    <a:pt x="10527" y="10091"/>
                    <a:pt x="10527" y="10180"/>
                    <a:pt x="10714" y="10367"/>
                  </a:cubicBezTo>
                  <a:cubicBezTo>
                    <a:pt x="10811" y="10367"/>
                    <a:pt x="10527" y="10180"/>
                    <a:pt x="10624" y="10091"/>
                  </a:cubicBezTo>
                  <a:lnTo>
                    <a:pt x="10624" y="10091"/>
                  </a:lnTo>
                  <a:cubicBezTo>
                    <a:pt x="10714" y="10180"/>
                    <a:pt x="10714" y="10277"/>
                    <a:pt x="10811" y="10277"/>
                  </a:cubicBezTo>
                  <a:cubicBezTo>
                    <a:pt x="10737" y="10204"/>
                    <a:pt x="10775" y="10028"/>
                    <a:pt x="10918" y="10028"/>
                  </a:cubicBezTo>
                  <a:cubicBezTo>
                    <a:pt x="10963" y="10028"/>
                    <a:pt x="11019" y="10046"/>
                    <a:pt x="11086" y="10091"/>
                  </a:cubicBezTo>
                  <a:cubicBezTo>
                    <a:pt x="10997" y="10367"/>
                    <a:pt x="10900" y="10464"/>
                    <a:pt x="10900" y="10650"/>
                  </a:cubicBezTo>
                  <a:cubicBezTo>
                    <a:pt x="10934" y="10658"/>
                    <a:pt x="10961" y="10662"/>
                    <a:pt x="10984" y="10662"/>
                  </a:cubicBezTo>
                  <a:cubicBezTo>
                    <a:pt x="11153" y="10662"/>
                    <a:pt x="11049" y="10464"/>
                    <a:pt x="11157" y="10464"/>
                  </a:cubicBezTo>
                  <a:cubicBezTo>
                    <a:pt x="11195" y="10464"/>
                    <a:pt x="11259" y="10488"/>
                    <a:pt x="11370" y="10553"/>
                  </a:cubicBezTo>
                  <a:cubicBezTo>
                    <a:pt x="11287" y="10553"/>
                    <a:pt x="11345" y="10760"/>
                    <a:pt x="11248" y="10760"/>
                  </a:cubicBezTo>
                  <a:cubicBezTo>
                    <a:pt x="11232" y="10760"/>
                    <a:pt x="11210" y="10754"/>
                    <a:pt x="11183" y="10739"/>
                  </a:cubicBezTo>
                  <a:lnTo>
                    <a:pt x="11183" y="10739"/>
                  </a:lnTo>
                  <a:cubicBezTo>
                    <a:pt x="11459" y="11023"/>
                    <a:pt x="11370" y="11209"/>
                    <a:pt x="11183" y="11299"/>
                  </a:cubicBezTo>
                  <a:cubicBezTo>
                    <a:pt x="11217" y="11304"/>
                    <a:pt x="11247" y="11307"/>
                    <a:pt x="11274" y="11307"/>
                  </a:cubicBezTo>
                  <a:cubicBezTo>
                    <a:pt x="11688" y="11307"/>
                    <a:pt x="11284" y="10633"/>
                    <a:pt x="11459" y="10367"/>
                  </a:cubicBezTo>
                  <a:lnTo>
                    <a:pt x="11459" y="10367"/>
                  </a:lnTo>
                  <a:cubicBezTo>
                    <a:pt x="11645" y="10553"/>
                    <a:pt x="11556" y="10650"/>
                    <a:pt x="11742" y="10739"/>
                  </a:cubicBezTo>
                  <a:cubicBezTo>
                    <a:pt x="11645" y="10277"/>
                    <a:pt x="12391" y="10464"/>
                    <a:pt x="12577" y="10180"/>
                  </a:cubicBezTo>
                  <a:lnTo>
                    <a:pt x="12577" y="10180"/>
                  </a:lnTo>
                  <a:cubicBezTo>
                    <a:pt x="12577" y="10553"/>
                    <a:pt x="12488" y="10836"/>
                    <a:pt x="12205" y="10926"/>
                  </a:cubicBezTo>
                  <a:lnTo>
                    <a:pt x="12391" y="11023"/>
                  </a:lnTo>
                  <a:cubicBezTo>
                    <a:pt x="12115" y="11023"/>
                    <a:pt x="12018" y="11395"/>
                    <a:pt x="11929" y="11768"/>
                  </a:cubicBezTo>
                  <a:cubicBezTo>
                    <a:pt x="11929" y="11671"/>
                    <a:pt x="11929" y="11671"/>
                    <a:pt x="11832" y="11582"/>
                  </a:cubicBezTo>
                  <a:lnTo>
                    <a:pt x="11832" y="11582"/>
                  </a:lnTo>
                  <a:cubicBezTo>
                    <a:pt x="12115" y="12044"/>
                    <a:pt x="11645" y="11955"/>
                    <a:pt x="11645" y="12141"/>
                  </a:cubicBezTo>
                  <a:cubicBezTo>
                    <a:pt x="11742" y="12141"/>
                    <a:pt x="11742" y="12141"/>
                    <a:pt x="11742" y="12230"/>
                  </a:cubicBezTo>
                  <a:cubicBezTo>
                    <a:pt x="11459" y="12327"/>
                    <a:pt x="11086" y="12603"/>
                    <a:pt x="11183" y="13162"/>
                  </a:cubicBezTo>
                  <a:lnTo>
                    <a:pt x="10997" y="12886"/>
                  </a:lnTo>
                  <a:cubicBezTo>
                    <a:pt x="10997" y="13349"/>
                    <a:pt x="10900" y="13908"/>
                    <a:pt x="10341" y="14005"/>
                  </a:cubicBezTo>
                  <a:cubicBezTo>
                    <a:pt x="10438" y="14094"/>
                    <a:pt x="10527" y="14191"/>
                    <a:pt x="10438" y="14191"/>
                  </a:cubicBezTo>
                  <a:cubicBezTo>
                    <a:pt x="9692" y="14750"/>
                    <a:pt x="9506" y="16055"/>
                    <a:pt x="8850" y="16517"/>
                  </a:cubicBezTo>
                  <a:lnTo>
                    <a:pt x="8947" y="16517"/>
                  </a:lnTo>
                  <a:cubicBezTo>
                    <a:pt x="8388" y="16614"/>
                    <a:pt x="8291" y="16987"/>
                    <a:pt x="8015" y="17262"/>
                  </a:cubicBezTo>
                  <a:cubicBezTo>
                    <a:pt x="7918" y="17173"/>
                    <a:pt x="7732" y="17076"/>
                    <a:pt x="7642" y="16987"/>
                  </a:cubicBezTo>
                  <a:lnTo>
                    <a:pt x="7642" y="16987"/>
                  </a:lnTo>
                  <a:cubicBezTo>
                    <a:pt x="7829" y="17262"/>
                    <a:pt x="7829" y="17076"/>
                    <a:pt x="8015" y="17359"/>
                  </a:cubicBezTo>
                  <a:cubicBezTo>
                    <a:pt x="7961" y="17341"/>
                    <a:pt x="7911" y="17333"/>
                    <a:pt x="7865" y="17333"/>
                  </a:cubicBezTo>
                  <a:cubicBezTo>
                    <a:pt x="7668" y="17333"/>
                    <a:pt x="7545" y="17484"/>
                    <a:pt x="7545" y="17635"/>
                  </a:cubicBezTo>
                  <a:cubicBezTo>
                    <a:pt x="7456" y="17635"/>
                    <a:pt x="7456" y="17546"/>
                    <a:pt x="7359" y="17546"/>
                  </a:cubicBezTo>
                  <a:cubicBezTo>
                    <a:pt x="7439" y="17774"/>
                    <a:pt x="7453" y="17941"/>
                    <a:pt x="7350" y="17941"/>
                  </a:cubicBezTo>
                  <a:cubicBezTo>
                    <a:pt x="7328" y="17941"/>
                    <a:pt x="7302" y="17934"/>
                    <a:pt x="7269" y="17919"/>
                  </a:cubicBezTo>
                  <a:lnTo>
                    <a:pt x="7269" y="17919"/>
                  </a:lnTo>
                  <a:cubicBezTo>
                    <a:pt x="7269" y="17919"/>
                    <a:pt x="7359" y="18008"/>
                    <a:pt x="7359" y="18105"/>
                  </a:cubicBezTo>
                  <a:cubicBezTo>
                    <a:pt x="7359" y="18157"/>
                    <a:pt x="7329" y="18211"/>
                    <a:pt x="7284" y="18211"/>
                  </a:cubicBezTo>
                  <a:cubicBezTo>
                    <a:pt x="7252" y="18211"/>
                    <a:pt x="7213" y="18183"/>
                    <a:pt x="7173" y="18105"/>
                  </a:cubicBezTo>
                  <a:cubicBezTo>
                    <a:pt x="7173" y="18150"/>
                    <a:pt x="7150" y="18172"/>
                    <a:pt x="7104" y="18172"/>
                  </a:cubicBezTo>
                  <a:cubicBezTo>
                    <a:pt x="7059" y="18172"/>
                    <a:pt x="6990" y="18150"/>
                    <a:pt x="6897" y="18105"/>
                  </a:cubicBezTo>
                  <a:lnTo>
                    <a:pt x="6897" y="18105"/>
                  </a:lnTo>
                  <a:cubicBezTo>
                    <a:pt x="6897" y="18194"/>
                    <a:pt x="7083" y="18381"/>
                    <a:pt x="7173" y="18478"/>
                  </a:cubicBezTo>
                  <a:cubicBezTo>
                    <a:pt x="6338" y="18753"/>
                    <a:pt x="5682" y="19685"/>
                    <a:pt x="5219" y="20431"/>
                  </a:cubicBezTo>
                  <a:cubicBezTo>
                    <a:pt x="5778" y="19969"/>
                    <a:pt x="6338" y="19596"/>
                    <a:pt x="6710" y="18850"/>
                  </a:cubicBezTo>
                  <a:cubicBezTo>
                    <a:pt x="6724" y="18864"/>
                    <a:pt x="6733" y="18869"/>
                    <a:pt x="6740" y="18869"/>
                  </a:cubicBezTo>
                  <a:cubicBezTo>
                    <a:pt x="6763" y="18869"/>
                    <a:pt x="6758" y="18814"/>
                    <a:pt x="6782" y="18814"/>
                  </a:cubicBezTo>
                  <a:cubicBezTo>
                    <a:pt x="6799" y="18814"/>
                    <a:pt x="6831" y="18842"/>
                    <a:pt x="6897" y="18940"/>
                  </a:cubicBezTo>
                  <a:cubicBezTo>
                    <a:pt x="6986" y="18381"/>
                    <a:pt x="7829" y="18478"/>
                    <a:pt x="7829" y="17919"/>
                  </a:cubicBezTo>
                  <a:cubicBezTo>
                    <a:pt x="7861" y="17919"/>
                    <a:pt x="7895" y="17931"/>
                    <a:pt x="7925" y="17946"/>
                  </a:cubicBezTo>
                  <a:lnTo>
                    <a:pt x="7925" y="17946"/>
                  </a:lnTo>
                  <a:cubicBezTo>
                    <a:pt x="7754" y="17820"/>
                    <a:pt x="7829" y="17810"/>
                    <a:pt x="7829" y="17732"/>
                  </a:cubicBezTo>
                  <a:lnTo>
                    <a:pt x="7829" y="17732"/>
                  </a:lnTo>
                  <a:cubicBezTo>
                    <a:pt x="7868" y="17772"/>
                    <a:pt x="7895" y="17786"/>
                    <a:pt x="7916" y="17786"/>
                  </a:cubicBezTo>
                  <a:cubicBezTo>
                    <a:pt x="7974" y="17786"/>
                    <a:pt x="7990" y="17678"/>
                    <a:pt x="8110" y="17678"/>
                  </a:cubicBezTo>
                  <a:cubicBezTo>
                    <a:pt x="8154" y="17678"/>
                    <a:pt x="8212" y="17693"/>
                    <a:pt x="8291" y="17732"/>
                  </a:cubicBezTo>
                  <a:cubicBezTo>
                    <a:pt x="8015" y="17546"/>
                    <a:pt x="8477" y="17546"/>
                    <a:pt x="8574" y="17546"/>
                  </a:cubicBezTo>
                  <a:cubicBezTo>
                    <a:pt x="8477" y="17449"/>
                    <a:pt x="8388" y="17359"/>
                    <a:pt x="8388" y="17262"/>
                  </a:cubicBezTo>
                  <a:lnTo>
                    <a:pt x="8388" y="17262"/>
                  </a:lnTo>
                  <a:cubicBezTo>
                    <a:pt x="8440" y="17315"/>
                    <a:pt x="8463" y="17331"/>
                    <a:pt x="8475" y="17331"/>
                  </a:cubicBezTo>
                  <a:cubicBezTo>
                    <a:pt x="8494" y="17331"/>
                    <a:pt x="8486" y="17291"/>
                    <a:pt x="8522" y="17291"/>
                  </a:cubicBezTo>
                  <a:cubicBezTo>
                    <a:pt x="8545" y="17291"/>
                    <a:pt x="8586" y="17307"/>
                    <a:pt x="8663" y="17359"/>
                  </a:cubicBezTo>
                  <a:cubicBezTo>
                    <a:pt x="8388" y="17076"/>
                    <a:pt x="8663" y="17076"/>
                    <a:pt x="8663" y="16987"/>
                  </a:cubicBezTo>
                  <a:cubicBezTo>
                    <a:pt x="8758" y="17079"/>
                    <a:pt x="8821" y="17109"/>
                    <a:pt x="8863" y="17109"/>
                  </a:cubicBezTo>
                  <a:cubicBezTo>
                    <a:pt x="8947" y="17109"/>
                    <a:pt x="8947" y="16987"/>
                    <a:pt x="8947" y="16987"/>
                  </a:cubicBezTo>
                  <a:cubicBezTo>
                    <a:pt x="8947" y="16800"/>
                    <a:pt x="8850" y="16800"/>
                    <a:pt x="8850" y="16800"/>
                  </a:cubicBezTo>
                  <a:cubicBezTo>
                    <a:pt x="9320" y="16517"/>
                    <a:pt x="9595" y="15958"/>
                    <a:pt x="10154" y="15771"/>
                  </a:cubicBezTo>
                  <a:lnTo>
                    <a:pt x="10154" y="15868"/>
                  </a:lnTo>
                  <a:cubicBezTo>
                    <a:pt x="10251" y="15771"/>
                    <a:pt x="10065" y="15682"/>
                    <a:pt x="10154" y="15682"/>
                  </a:cubicBezTo>
                  <a:cubicBezTo>
                    <a:pt x="10251" y="15771"/>
                    <a:pt x="10251" y="15682"/>
                    <a:pt x="10341" y="15868"/>
                  </a:cubicBezTo>
                  <a:cubicBezTo>
                    <a:pt x="10341" y="15682"/>
                    <a:pt x="10527" y="15682"/>
                    <a:pt x="10624" y="15682"/>
                  </a:cubicBezTo>
                  <a:cubicBezTo>
                    <a:pt x="10527" y="15496"/>
                    <a:pt x="10527" y="15585"/>
                    <a:pt x="10438" y="15496"/>
                  </a:cubicBezTo>
                  <a:cubicBezTo>
                    <a:pt x="10438" y="15496"/>
                    <a:pt x="10341" y="15309"/>
                    <a:pt x="10438" y="15309"/>
                  </a:cubicBezTo>
                  <a:cubicBezTo>
                    <a:pt x="10527" y="15399"/>
                    <a:pt x="10438" y="15496"/>
                    <a:pt x="10624" y="15585"/>
                  </a:cubicBezTo>
                  <a:cubicBezTo>
                    <a:pt x="10714" y="15585"/>
                    <a:pt x="10438" y="15399"/>
                    <a:pt x="10624" y="15309"/>
                  </a:cubicBezTo>
                  <a:cubicBezTo>
                    <a:pt x="10529" y="15214"/>
                    <a:pt x="10531" y="15191"/>
                    <a:pt x="10556" y="15191"/>
                  </a:cubicBezTo>
                  <a:cubicBezTo>
                    <a:pt x="10579" y="15191"/>
                    <a:pt x="10624" y="15212"/>
                    <a:pt x="10624" y="15212"/>
                  </a:cubicBezTo>
                  <a:cubicBezTo>
                    <a:pt x="10756" y="15281"/>
                    <a:pt x="10746" y="15346"/>
                    <a:pt x="10697" y="15346"/>
                  </a:cubicBezTo>
                  <a:cubicBezTo>
                    <a:pt x="10677" y="15346"/>
                    <a:pt x="10650" y="15335"/>
                    <a:pt x="10624" y="15309"/>
                  </a:cubicBezTo>
                  <a:lnTo>
                    <a:pt x="10624" y="15309"/>
                  </a:lnTo>
                  <a:cubicBezTo>
                    <a:pt x="10690" y="15407"/>
                    <a:pt x="10721" y="15435"/>
                    <a:pt x="10741" y="15435"/>
                  </a:cubicBezTo>
                  <a:cubicBezTo>
                    <a:pt x="10769" y="15435"/>
                    <a:pt x="10777" y="15380"/>
                    <a:pt x="10833" y="15380"/>
                  </a:cubicBezTo>
                  <a:cubicBezTo>
                    <a:pt x="10850" y="15380"/>
                    <a:pt x="10872" y="15385"/>
                    <a:pt x="10900" y="15399"/>
                  </a:cubicBezTo>
                  <a:cubicBezTo>
                    <a:pt x="10811" y="15212"/>
                    <a:pt x="10811" y="15212"/>
                    <a:pt x="10624" y="15123"/>
                  </a:cubicBezTo>
                  <a:cubicBezTo>
                    <a:pt x="10700" y="15123"/>
                    <a:pt x="10781" y="15123"/>
                    <a:pt x="10745" y="15011"/>
                  </a:cubicBezTo>
                  <a:lnTo>
                    <a:pt x="10745" y="15011"/>
                  </a:lnTo>
                  <a:cubicBezTo>
                    <a:pt x="10774" y="15040"/>
                    <a:pt x="10811" y="15063"/>
                    <a:pt x="10811" y="15123"/>
                  </a:cubicBezTo>
                  <a:cubicBezTo>
                    <a:pt x="10811" y="15052"/>
                    <a:pt x="10758" y="14832"/>
                    <a:pt x="10842" y="14832"/>
                  </a:cubicBezTo>
                  <a:cubicBezTo>
                    <a:pt x="10873" y="14832"/>
                    <a:pt x="10921" y="14861"/>
                    <a:pt x="10997" y="14937"/>
                  </a:cubicBezTo>
                  <a:cubicBezTo>
                    <a:pt x="10919" y="14937"/>
                    <a:pt x="11023" y="15175"/>
                    <a:pt x="10927" y="15175"/>
                  </a:cubicBezTo>
                  <a:cubicBezTo>
                    <a:pt x="10902" y="15175"/>
                    <a:pt x="10866" y="15160"/>
                    <a:pt x="10811" y="15123"/>
                  </a:cubicBezTo>
                  <a:lnTo>
                    <a:pt x="10811" y="15123"/>
                  </a:lnTo>
                  <a:cubicBezTo>
                    <a:pt x="10896" y="15229"/>
                    <a:pt x="10952" y="15266"/>
                    <a:pt x="10993" y="15266"/>
                  </a:cubicBezTo>
                  <a:cubicBezTo>
                    <a:pt x="11097" y="15266"/>
                    <a:pt x="11107" y="15024"/>
                    <a:pt x="11255" y="15024"/>
                  </a:cubicBezTo>
                  <a:cubicBezTo>
                    <a:pt x="11305" y="15024"/>
                    <a:pt x="11370" y="15051"/>
                    <a:pt x="11459" y="15123"/>
                  </a:cubicBezTo>
                  <a:cubicBezTo>
                    <a:pt x="11183" y="15496"/>
                    <a:pt x="10811" y="15682"/>
                    <a:pt x="10527" y="16055"/>
                  </a:cubicBezTo>
                  <a:lnTo>
                    <a:pt x="10624" y="16144"/>
                  </a:lnTo>
                  <a:cubicBezTo>
                    <a:pt x="10624" y="16144"/>
                    <a:pt x="10624" y="16265"/>
                    <a:pt x="10573" y="16265"/>
                  </a:cubicBezTo>
                  <a:cubicBezTo>
                    <a:pt x="10561" y="16265"/>
                    <a:pt x="10546" y="16258"/>
                    <a:pt x="10527" y="16241"/>
                  </a:cubicBezTo>
                  <a:cubicBezTo>
                    <a:pt x="10482" y="16148"/>
                    <a:pt x="10529" y="16148"/>
                    <a:pt x="10552" y="16148"/>
                  </a:cubicBezTo>
                  <a:cubicBezTo>
                    <a:pt x="10576" y="16148"/>
                    <a:pt x="10576" y="16148"/>
                    <a:pt x="10438" y="16055"/>
                  </a:cubicBezTo>
                  <a:cubicBezTo>
                    <a:pt x="10341" y="16144"/>
                    <a:pt x="10251" y="16331"/>
                    <a:pt x="10251" y="16331"/>
                  </a:cubicBezTo>
                  <a:cubicBezTo>
                    <a:pt x="10341" y="16331"/>
                    <a:pt x="10527" y="16428"/>
                    <a:pt x="10624" y="16614"/>
                  </a:cubicBezTo>
                  <a:cubicBezTo>
                    <a:pt x="10065" y="16614"/>
                    <a:pt x="9968" y="17173"/>
                    <a:pt x="9692" y="17359"/>
                  </a:cubicBezTo>
                  <a:cubicBezTo>
                    <a:pt x="9320" y="17635"/>
                    <a:pt x="8850" y="17919"/>
                    <a:pt x="8388" y="18194"/>
                  </a:cubicBezTo>
                  <a:lnTo>
                    <a:pt x="8291" y="18105"/>
                  </a:lnTo>
                  <a:lnTo>
                    <a:pt x="8291" y="18105"/>
                  </a:lnTo>
                  <a:cubicBezTo>
                    <a:pt x="8388" y="18478"/>
                    <a:pt x="7918" y="18291"/>
                    <a:pt x="8104" y="18664"/>
                  </a:cubicBezTo>
                  <a:cubicBezTo>
                    <a:pt x="8015" y="18664"/>
                    <a:pt x="7918" y="18664"/>
                    <a:pt x="7732" y="18478"/>
                  </a:cubicBezTo>
                  <a:cubicBezTo>
                    <a:pt x="7732" y="18567"/>
                    <a:pt x="7642" y="18567"/>
                    <a:pt x="7732" y="18664"/>
                  </a:cubicBezTo>
                  <a:cubicBezTo>
                    <a:pt x="7732" y="18628"/>
                    <a:pt x="7757" y="18606"/>
                    <a:pt x="7798" y="18606"/>
                  </a:cubicBezTo>
                  <a:cubicBezTo>
                    <a:pt x="7869" y="18606"/>
                    <a:pt x="7987" y="18672"/>
                    <a:pt x="8104" y="18850"/>
                  </a:cubicBezTo>
                  <a:cubicBezTo>
                    <a:pt x="8015" y="18940"/>
                    <a:pt x="7829" y="19126"/>
                    <a:pt x="7642" y="19126"/>
                  </a:cubicBezTo>
                  <a:cubicBezTo>
                    <a:pt x="7642" y="19499"/>
                    <a:pt x="7269" y="19499"/>
                    <a:pt x="7359" y="19872"/>
                  </a:cubicBezTo>
                  <a:cubicBezTo>
                    <a:pt x="7548" y="19872"/>
                    <a:pt x="7528" y="19623"/>
                    <a:pt x="7631" y="19623"/>
                  </a:cubicBezTo>
                  <a:cubicBezTo>
                    <a:pt x="7682" y="19623"/>
                    <a:pt x="7764" y="19685"/>
                    <a:pt x="7918" y="19872"/>
                  </a:cubicBezTo>
                  <a:cubicBezTo>
                    <a:pt x="7901" y="19864"/>
                    <a:pt x="7889" y="19860"/>
                    <a:pt x="7879" y="19860"/>
                  </a:cubicBezTo>
                  <a:cubicBezTo>
                    <a:pt x="7787" y="19860"/>
                    <a:pt x="7951" y="20167"/>
                    <a:pt x="7795" y="20167"/>
                  </a:cubicBezTo>
                  <a:cubicBezTo>
                    <a:pt x="7778" y="20167"/>
                    <a:pt x="7757" y="20163"/>
                    <a:pt x="7732" y="20155"/>
                  </a:cubicBezTo>
                  <a:lnTo>
                    <a:pt x="7732" y="20155"/>
                  </a:lnTo>
                  <a:cubicBezTo>
                    <a:pt x="7918" y="20341"/>
                    <a:pt x="7918" y="20341"/>
                    <a:pt x="7732" y="20341"/>
                  </a:cubicBezTo>
                  <a:cubicBezTo>
                    <a:pt x="8104" y="20900"/>
                    <a:pt x="7456" y="20714"/>
                    <a:pt x="7642" y="21087"/>
                  </a:cubicBezTo>
                  <a:cubicBezTo>
                    <a:pt x="7359" y="21549"/>
                    <a:pt x="7269" y="21922"/>
                    <a:pt x="7083" y="22295"/>
                  </a:cubicBezTo>
                  <a:cubicBezTo>
                    <a:pt x="7545" y="22764"/>
                    <a:pt x="6986" y="22481"/>
                    <a:pt x="7083" y="22667"/>
                  </a:cubicBezTo>
                  <a:cubicBezTo>
                    <a:pt x="7359" y="22854"/>
                    <a:pt x="6986" y="22854"/>
                    <a:pt x="6986" y="22951"/>
                  </a:cubicBezTo>
                  <a:cubicBezTo>
                    <a:pt x="6800" y="23137"/>
                    <a:pt x="6897" y="23413"/>
                    <a:pt x="6897" y="23599"/>
                  </a:cubicBezTo>
                  <a:cubicBezTo>
                    <a:pt x="6944" y="23631"/>
                    <a:pt x="6975" y="23644"/>
                    <a:pt x="6995" y="23644"/>
                  </a:cubicBezTo>
                  <a:cubicBezTo>
                    <a:pt x="7084" y="23644"/>
                    <a:pt x="6973" y="23401"/>
                    <a:pt x="7111" y="23401"/>
                  </a:cubicBezTo>
                  <a:cubicBezTo>
                    <a:pt x="7127" y="23401"/>
                    <a:pt x="7148" y="23405"/>
                    <a:pt x="7173" y="23413"/>
                  </a:cubicBezTo>
                  <a:cubicBezTo>
                    <a:pt x="7269" y="23510"/>
                    <a:pt x="7359" y="23599"/>
                    <a:pt x="7359" y="23696"/>
                  </a:cubicBezTo>
                  <a:cubicBezTo>
                    <a:pt x="7341" y="23677"/>
                    <a:pt x="7327" y="23669"/>
                    <a:pt x="7317" y="23669"/>
                  </a:cubicBezTo>
                  <a:cubicBezTo>
                    <a:pt x="7277" y="23669"/>
                    <a:pt x="7306" y="23805"/>
                    <a:pt x="7456" y="23882"/>
                  </a:cubicBezTo>
                  <a:cubicBezTo>
                    <a:pt x="7456" y="23786"/>
                    <a:pt x="7545" y="23786"/>
                    <a:pt x="7732" y="23786"/>
                  </a:cubicBezTo>
                  <a:cubicBezTo>
                    <a:pt x="7808" y="24008"/>
                    <a:pt x="7939" y="24340"/>
                    <a:pt x="7812" y="24340"/>
                  </a:cubicBezTo>
                  <a:cubicBezTo>
                    <a:pt x="7777" y="24340"/>
                    <a:pt x="7723" y="24315"/>
                    <a:pt x="7642" y="24255"/>
                  </a:cubicBezTo>
                  <a:lnTo>
                    <a:pt x="7642" y="24255"/>
                  </a:lnTo>
                  <a:cubicBezTo>
                    <a:pt x="7829" y="24628"/>
                    <a:pt x="7545" y="24628"/>
                    <a:pt x="7545" y="24814"/>
                  </a:cubicBezTo>
                  <a:cubicBezTo>
                    <a:pt x="7829" y="25090"/>
                    <a:pt x="7642" y="25187"/>
                    <a:pt x="7545" y="25276"/>
                  </a:cubicBezTo>
                  <a:cubicBezTo>
                    <a:pt x="7732" y="25560"/>
                    <a:pt x="7918" y="25649"/>
                    <a:pt x="7829" y="25836"/>
                  </a:cubicBezTo>
                  <a:cubicBezTo>
                    <a:pt x="7976" y="25836"/>
                    <a:pt x="7890" y="25718"/>
                    <a:pt x="7941" y="25718"/>
                  </a:cubicBezTo>
                  <a:cubicBezTo>
                    <a:pt x="7954" y="25718"/>
                    <a:pt x="7976" y="25726"/>
                    <a:pt x="8015" y="25746"/>
                  </a:cubicBezTo>
                  <a:cubicBezTo>
                    <a:pt x="8201" y="26022"/>
                    <a:pt x="8388" y="26305"/>
                    <a:pt x="8291" y="26395"/>
                  </a:cubicBezTo>
                  <a:cubicBezTo>
                    <a:pt x="8201" y="26305"/>
                    <a:pt x="8201" y="26305"/>
                    <a:pt x="8201" y="26208"/>
                  </a:cubicBezTo>
                  <a:lnTo>
                    <a:pt x="8201" y="26208"/>
                  </a:lnTo>
                  <a:cubicBezTo>
                    <a:pt x="8104" y="26305"/>
                    <a:pt x="8201" y="26581"/>
                    <a:pt x="8291" y="26678"/>
                  </a:cubicBezTo>
                  <a:cubicBezTo>
                    <a:pt x="8254" y="26659"/>
                    <a:pt x="8228" y="26651"/>
                    <a:pt x="8211" y="26651"/>
                  </a:cubicBezTo>
                  <a:cubicBezTo>
                    <a:pt x="8139" y="26651"/>
                    <a:pt x="8201" y="26787"/>
                    <a:pt x="8201" y="26864"/>
                  </a:cubicBezTo>
                  <a:cubicBezTo>
                    <a:pt x="8201" y="26954"/>
                    <a:pt x="7918" y="26864"/>
                    <a:pt x="8104" y="27237"/>
                  </a:cubicBezTo>
                  <a:cubicBezTo>
                    <a:pt x="8132" y="27250"/>
                    <a:pt x="8153" y="27256"/>
                    <a:pt x="8171" y="27256"/>
                  </a:cubicBezTo>
                  <a:cubicBezTo>
                    <a:pt x="8241" y="27256"/>
                    <a:pt x="8248" y="27171"/>
                    <a:pt x="8323" y="27171"/>
                  </a:cubicBezTo>
                  <a:cubicBezTo>
                    <a:pt x="8357" y="27171"/>
                    <a:pt x="8404" y="27188"/>
                    <a:pt x="8477" y="27237"/>
                  </a:cubicBezTo>
                  <a:cubicBezTo>
                    <a:pt x="8515" y="27344"/>
                    <a:pt x="8495" y="27368"/>
                    <a:pt x="8468" y="27368"/>
                  </a:cubicBezTo>
                  <a:cubicBezTo>
                    <a:pt x="8446" y="27368"/>
                    <a:pt x="8419" y="27353"/>
                    <a:pt x="8413" y="27353"/>
                  </a:cubicBezTo>
                  <a:cubicBezTo>
                    <a:pt x="8407" y="27353"/>
                    <a:pt x="8421" y="27367"/>
                    <a:pt x="8477" y="27424"/>
                  </a:cubicBezTo>
                  <a:cubicBezTo>
                    <a:pt x="8498" y="27434"/>
                    <a:pt x="8515" y="27438"/>
                    <a:pt x="8530" y="27438"/>
                  </a:cubicBezTo>
                  <a:cubicBezTo>
                    <a:pt x="8610" y="27438"/>
                    <a:pt x="8616" y="27315"/>
                    <a:pt x="8688" y="27315"/>
                  </a:cubicBezTo>
                  <a:cubicBezTo>
                    <a:pt x="8722" y="27315"/>
                    <a:pt x="8771" y="27343"/>
                    <a:pt x="8850" y="27424"/>
                  </a:cubicBezTo>
                  <a:lnTo>
                    <a:pt x="8760" y="27513"/>
                  </a:lnTo>
                  <a:cubicBezTo>
                    <a:pt x="8947" y="27699"/>
                    <a:pt x="8947" y="27610"/>
                    <a:pt x="9133" y="27796"/>
                  </a:cubicBezTo>
                  <a:cubicBezTo>
                    <a:pt x="9133" y="27796"/>
                    <a:pt x="9223" y="27796"/>
                    <a:pt x="9133" y="27699"/>
                  </a:cubicBezTo>
                  <a:cubicBezTo>
                    <a:pt x="9133" y="27699"/>
                    <a:pt x="9036" y="27699"/>
                    <a:pt x="8947" y="27610"/>
                  </a:cubicBezTo>
                  <a:cubicBezTo>
                    <a:pt x="8947" y="27513"/>
                    <a:pt x="9036" y="27513"/>
                    <a:pt x="9133" y="27424"/>
                  </a:cubicBezTo>
                  <a:lnTo>
                    <a:pt x="9133" y="27424"/>
                  </a:lnTo>
                  <a:cubicBezTo>
                    <a:pt x="9320" y="27886"/>
                    <a:pt x="9133" y="28072"/>
                    <a:pt x="8947" y="28169"/>
                  </a:cubicBezTo>
                  <a:cubicBezTo>
                    <a:pt x="9036" y="28355"/>
                    <a:pt x="9133" y="28445"/>
                    <a:pt x="9133" y="28542"/>
                  </a:cubicBezTo>
                  <a:cubicBezTo>
                    <a:pt x="9223" y="28445"/>
                    <a:pt x="9320" y="28355"/>
                    <a:pt x="9133" y="28355"/>
                  </a:cubicBezTo>
                  <a:cubicBezTo>
                    <a:pt x="9133" y="28327"/>
                    <a:pt x="9149" y="28315"/>
                    <a:pt x="9175" y="28315"/>
                  </a:cubicBezTo>
                  <a:cubicBezTo>
                    <a:pt x="9235" y="28315"/>
                    <a:pt x="9346" y="28382"/>
                    <a:pt x="9409" y="28445"/>
                  </a:cubicBezTo>
                  <a:cubicBezTo>
                    <a:pt x="9478" y="28583"/>
                    <a:pt x="9484" y="28618"/>
                    <a:pt x="9459" y="28618"/>
                  </a:cubicBezTo>
                  <a:cubicBezTo>
                    <a:pt x="9431" y="28618"/>
                    <a:pt x="9367" y="28575"/>
                    <a:pt x="9309" y="28575"/>
                  </a:cubicBezTo>
                  <a:cubicBezTo>
                    <a:pt x="9276" y="28575"/>
                    <a:pt x="9245" y="28589"/>
                    <a:pt x="9223" y="28631"/>
                  </a:cubicBezTo>
                  <a:cubicBezTo>
                    <a:pt x="9320" y="28631"/>
                    <a:pt x="9409" y="28728"/>
                    <a:pt x="9506" y="28914"/>
                  </a:cubicBezTo>
                  <a:cubicBezTo>
                    <a:pt x="9782" y="28818"/>
                    <a:pt x="9968" y="28728"/>
                    <a:pt x="10065" y="28542"/>
                  </a:cubicBezTo>
                  <a:cubicBezTo>
                    <a:pt x="10137" y="28614"/>
                    <a:pt x="10189" y="28641"/>
                    <a:pt x="10228" y="28641"/>
                  </a:cubicBezTo>
                  <a:cubicBezTo>
                    <a:pt x="10339" y="28641"/>
                    <a:pt x="10360" y="28433"/>
                    <a:pt x="10499" y="28433"/>
                  </a:cubicBezTo>
                  <a:cubicBezTo>
                    <a:pt x="10566" y="28433"/>
                    <a:pt x="10662" y="28483"/>
                    <a:pt x="10811" y="28631"/>
                  </a:cubicBezTo>
                  <a:cubicBezTo>
                    <a:pt x="10900" y="28631"/>
                    <a:pt x="10527" y="28355"/>
                    <a:pt x="10624" y="28355"/>
                  </a:cubicBezTo>
                  <a:cubicBezTo>
                    <a:pt x="10714" y="28355"/>
                    <a:pt x="10900" y="28445"/>
                    <a:pt x="10997" y="28445"/>
                  </a:cubicBezTo>
                  <a:cubicBezTo>
                    <a:pt x="10944" y="28293"/>
                    <a:pt x="10976" y="28225"/>
                    <a:pt x="11046" y="28225"/>
                  </a:cubicBezTo>
                  <a:cubicBezTo>
                    <a:pt x="11105" y="28225"/>
                    <a:pt x="11189" y="28271"/>
                    <a:pt x="11273" y="28355"/>
                  </a:cubicBezTo>
                  <a:cubicBezTo>
                    <a:pt x="11273" y="28355"/>
                    <a:pt x="11289" y="28371"/>
                    <a:pt x="11308" y="28395"/>
                  </a:cubicBezTo>
                  <a:lnTo>
                    <a:pt x="11308" y="28395"/>
                  </a:lnTo>
                  <a:cubicBezTo>
                    <a:pt x="11337" y="28323"/>
                    <a:pt x="11273" y="28258"/>
                    <a:pt x="11273" y="28258"/>
                  </a:cubicBezTo>
                  <a:lnTo>
                    <a:pt x="11273" y="28258"/>
                  </a:lnTo>
                  <a:cubicBezTo>
                    <a:pt x="11405" y="28327"/>
                    <a:pt x="11443" y="28392"/>
                    <a:pt x="11455" y="28392"/>
                  </a:cubicBezTo>
                  <a:cubicBezTo>
                    <a:pt x="11459" y="28392"/>
                    <a:pt x="11459" y="28381"/>
                    <a:pt x="11459" y="28355"/>
                  </a:cubicBezTo>
                  <a:cubicBezTo>
                    <a:pt x="11459" y="28258"/>
                    <a:pt x="11370" y="28169"/>
                    <a:pt x="11370" y="28169"/>
                  </a:cubicBezTo>
                  <a:cubicBezTo>
                    <a:pt x="11645" y="28169"/>
                    <a:pt x="11832" y="28169"/>
                    <a:pt x="11832" y="27886"/>
                  </a:cubicBezTo>
                  <a:cubicBezTo>
                    <a:pt x="11917" y="27929"/>
                    <a:pt x="11984" y="27946"/>
                    <a:pt x="12036" y="27946"/>
                  </a:cubicBezTo>
                  <a:cubicBezTo>
                    <a:pt x="12226" y="27946"/>
                    <a:pt x="12244" y="27726"/>
                    <a:pt x="12386" y="27726"/>
                  </a:cubicBezTo>
                  <a:cubicBezTo>
                    <a:pt x="12461" y="27726"/>
                    <a:pt x="12572" y="27789"/>
                    <a:pt x="12764" y="27983"/>
                  </a:cubicBezTo>
                  <a:cubicBezTo>
                    <a:pt x="12764" y="27769"/>
                    <a:pt x="12819" y="27666"/>
                    <a:pt x="13005" y="27666"/>
                  </a:cubicBezTo>
                  <a:cubicBezTo>
                    <a:pt x="13066" y="27666"/>
                    <a:pt x="13141" y="27677"/>
                    <a:pt x="13233" y="27699"/>
                  </a:cubicBezTo>
                  <a:lnTo>
                    <a:pt x="13136" y="27513"/>
                  </a:lnTo>
                  <a:lnTo>
                    <a:pt x="13136" y="27513"/>
                  </a:lnTo>
                  <a:cubicBezTo>
                    <a:pt x="13195" y="27536"/>
                    <a:pt x="13243" y="27547"/>
                    <a:pt x="13280" y="27547"/>
                  </a:cubicBezTo>
                  <a:cubicBezTo>
                    <a:pt x="13544" y="27547"/>
                    <a:pt x="13358" y="27051"/>
                    <a:pt x="13606" y="27051"/>
                  </a:cubicBezTo>
                  <a:cubicBezTo>
                    <a:pt x="13792" y="27237"/>
                    <a:pt x="13420" y="27140"/>
                    <a:pt x="13696" y="27327"/>
                  </a:cubicBezTo>
                  <a:cubicBezTo>
                    <a:pt x="13696" y="26954"/>
                    <a:pt x="14255" y="27140"/>
                    <a:pt x="14441" y="26954"/>
                  </a:cubicBezTo>
                  <a:cubicBezTo>
                    <a:pt x="14538" y="27051"/>
                    <a:pt x="14441" y="27051"/>
                    <a:pt x="14538" y="27237"/>
                  </a:cubicBezTo>
                  <a:cubicBezTo>
                    <a:pt x="14627" y="27140"/>
                    <a:pt x="14814" y="27140"/>
                    <a:pt x="14724" y="27051"/>
                  </a:cubicBezTo>
                  <a:cubicBezTo>
                    <a:pt x="14814" y="27051"/>
                    <a:pt x="14911" y="27051"/>
                    <a:pt x="15000" y="27237"/>
                  </a:cubicBezTo>
                  <a:cubicBezTo>
                    <a:pt x="15000" y="27069"/>
                    <a:pt x="15100" y="27035"/>
                    <a:pt x="15220" y="27035"/>
                  </a:cubicBezTo>
                  <a:cubicBezTo>
                    <a:pt x="15302" y="27035"/>
                    <a:pt x="15394" y="27051"/>
                    <a:pt x="15470" y="27051"/>
                  </a:cubicBezTo>
                  <a:lnTo>
                    <a:pt x="15283" y="26864"/>
                  </a:lnTo>
                  <a:lnTo>
                    <a:pt x="15373" y="26767"/>
                  </a:lnTo>
                  <a:cubicBezTo>
                    <a:pt x="15470" y="26864"/>
                    <a:pt x="15559" y="26954"/>
                    <a:pt x="15656" y="26954"/>
                  </a:cubicBezTo>
                  <a:cubicBezTo>
                    <a:pt x="15656" y="26678"/>
                    <a:pt x="15932" y="26678"/>
                    <a:pt x="15843" y="26395"/>
                  </a:cubicBezTo>
                  <a:lnTo>
                    <a:pt x="15843" y="26395"/>
                  </a:lnTo>
                  <a:cubicBezTo>
                    <a:pt x="15905" y="26457"/>
                    <a:pt x="15935" y="26478"/>
                    <a:pt x="15949" y="26478"/>
                  </a:cubicBezTo>
                  <a:cubicBezTo>
                    <a:pt x="15975" y="26478"/>
                    <a:pt x="15932" y="26395"/>
                    <a:pt x="15932" y="26395"/>
                  </a:cubicBezTo>
                  <a:lnTo>
                    <a:pt x="15932" y="26395"/>
                  </a:lnTo>
                  <a:lnTo>
                    <a:pt x="16029" y="26492"/>
                  </a:lnTo>
                  <a:cubicBezTo>
                    <a:pt x="16453" y="26492"/>
                    <a:pt x="16413" y="25627"/>
                    <a:pt x="16760" y="25627"/>
                  </a:cubicBezTo>
                  <a:cubicBezTo>
                    <a:pt x="16791" y="25627"/>
                    <a:pt x="16825" y="25634"/>
                    <a:pt x="16864" y="25649"/>
                  </a:cubicBezTo>
                  <a:cubicBezTo>
                    <a:pt x="16704" y="25573"/>
                    <a:pt x="16616" y="25353"/>
                    <a:pt x="16711" y="25353"/>
                  </a:cubicBezTo>
                  <a:cubicBezTo>
                    <a:pt x="16727" y="25353"/>
                    <a:pt x="16748" y="25360"/>
                    <a:pt x="16774" y="25373"/>
                  </a:cubicBezTo>
                  <a:cubicBezTo>
                    <a:pt x="16961" y="25560"/>
                    <a:pt x="16864" y="25560"/>
                    <a:pt x="16961" y="25649"/>
                  </a:cubicBezTo>
                  <a:cubicBezTo>
                    <a:pt x="17237" y="25187"/>
                    <a:pt x="17706" y="24904"/>
                    <a:pt x="18079" y="24345"/>
                  </a:cubicBezTo>
                  <a:cubicBezTo>
                    <a:pt x="18265" y="24255"/>
                    <a:pt x="18541" y="24255"/>
                    <a:pt x="18541" y="23972"/>
                  </a:cubicBezTo>
                  <a:cubicBezTo>
                    <a:pt x="18825" y="23882"/>
                    <a:pt x="19011" y="23599"/>
                    <a:pt x="19100" y="23510"/>
                  </a:cubicBezTo>
                  <a:cubicBezTo>
                    <a:pt x="19100" y="23510"/>
                    <a:pt x="18914" y="23510"/>
                    <a:pt x="18914" y="23413"/>
                  </a:cubicBezTo>
                  <a:lnTo>
                    <a:pt x="18914" y="23413"/>
                  </a:lnTo>
                  <a:cubicBezTo>
                    <a:pt x="19045" y="23465"/>
                    <a:pt x="19147" y="23488"/>
                    <a:pt x="19231" y="23488"/>
                  </a:cubicBezTo>
                  <a:cubicBezTo>
                    <a:pt x="19449" y="23488"/>
                    <a:pt x="19552" y="23336"/>
                    <a:pt x="19756" y="23137"/>
                  </a:cubicBezTo>
                  <a:cubicBezTo>
                    <a:pt x="19821" y="23233"/>
                    <a:pt x="19886" y="23273"/>
                    <a:pt x="19931" y="23273"/>
                  </a:cubicBezTo>
                  <a:cubicBezTo>
                    <a:pt x="20016" y="23273"/>
                    <a:pt x="20031" y="23131"/>
                    <a:pt x="19846" y="22951"/>
                  </a:cubicBezTo>
                  <a:lnTo>
                    <a:pt x="19846" y="22951"/>
                  </a:lnTo>
                  <a:cubicBezTo>
                    <a:pt x="19846" y="22951"/>
                    <a:pt x="19846" y="23040"/>
                    <a:pt x="19943" y="23137"/>
                  </a:cubicBezTo>
                  <a:cubicBezTo>
                    <a:pt x="19895" y="23137"/>
                    <a:pt x="19871" y="23158"/>
                    <a:pt x="19837" y="23158"/>
                  </a:cubicBezTo>
                  <a:cubicBezTo>
                    <a:pt x="19801" y="23158"/>
                    <a:pt x="19755" y="23135"/>
                    <a:pt x="19659" y="23040"/>
                  </a:cubicBezTo>
                  <a:cubicBezTo>
                    <a:pt x="19726" y="22979"/>
                    <a:pt x="19788" y="22828"/>
                    <a:pt x="19852" y="22828"/>
                  </a:cubicBezTo>
                  <a:cubicBezTo>
                    <a:pt x="19882" y="22828"/>
                    <a:pt x="19912" y="22861"/>
                    <a:pt x="19943" y="22951"/>
                  </a:cubicBezTo>
                  <a:cubicBezTo>
                    <a:pt x="20032" y="22481"/>
                    <a:pt x="20502" y="22854"/>
                    <a:pt x="20502" y="22481"/>
                  </a:cubicBezTo>
                  <a:cubicBezTo>
                    <a:pt x="20642" y="22599"/>
                    <a:pt x="20736" y="22640"/>
                    <a:pt x="20801" y="22640"/>
                  </a:cubicBezTo>
                  <a:cubicBezTo>
                    <a:pt x="20954" y="22640"/>
                    <a:pt x="20955" y="22418"/>
                    <a:pt x="21046" y="22418"/>
                  </a:cubicBezTo>
                  <a:cubicBezTo>
                    <a:pt x="21072" y="22418"/>
                    <a:pt x="21105" y="22435"/>
                    <a:pt x="21150" y="22481"/>
                  </a:cubicBezTo>
                  <a:cubicBezTo>
                    <a:pt x="21098" y="22373"/>
                    <a:pt x="21140" y="22327"/>
                    <a:pt x="21220" y="22327"/>
                  </a:cubicBezTo>
                  <a:cubicBezTo>
                    <a:pt x="21278" y="22327"/>
                    <a:pt x="21356" y="22351"/>
                    <a:pt x="21434" y="22391"/>
                  </a:cubicBezTo>
                  <a:cubicBezTo>
                    <a:pt x="21434" y="22667"/>
                    <a:pt x="21247" y="22667"/>
                    <a:pt x="21337" y="22854"/>
                  </a:cubicBezTo>
                  <a:cubicBezTo>
                    <a:pt x="21337" y="22854"/>
                    <a:pt x="21380" y="22814"/>
                    <a:pt x="21435" y="22814"/>
                  </a:cubicBezTo>
                  <a:cubicBezTo>
                    <a:pt x="21463" y="22814"/>
                    <a:pt x="21493" y="22824"/>
                    <a:pt x="21523" y="22854"/>
                  </a:cubicBezTo>
                  <a:cubicBezTo>
                    <a:pt x="21458" y="22717"/>
                    <a:pt x="21488" y="22632"/>
                    <a:pt x="21583" y="22632"/>
                  </a:cubicBezTo>
                  <a:cubicBezTo>
                    <a:pt x="21617" y="22632"/>
                    <a:pt x="21660" y="22643"/>
                    <a:pt x="21710" y="22667"/>
                  </a:cubicBezTo>
                  <a:cubicBezTo>
                    <a:pt x="21618" y="22576"/>
                    <a:pt x="21616" y="22553"/>
                    <a:pt x="21650" y="22553"/>
                  </a:cubicBezTo>
                  <a:cubicBezTo>
                    <a:pt x="21684" y="22553"/>
                    <a:pt x="21757" y="22578"/>
                    <a:pt x="21806" y="22578"/>
                  </a:cubicBezTo>
                  <a:cubicBezTo>
                    <a:pt x="21713" y="22485"/>
                    <a:pt x="21689" y="22485"/>
                    <a:pt x="21665" y="22485"/>
                  </a:cubicBezTo>
                  <a:cubicBezTo>
                    <a:pt x="21641" y="22485"/>
                    <a:pt x="21616" y="22485"/>
                    <a:pt x="21523" y="22391"/>
                  </a:cubicBezTo>
                  <a:cubicBezTo>
                    <a:pt x="21523" y="22205"/>
                    <a:pt x="21710" y="22205"/>
                    <a:pt x="21993" y="22205"/>
                  </a:cubicBezTo>
                  <a:cubicBezTo>
                    <a:pt x="21993" y="22026"/>
                    <a:pt x="22067" y="21960"/>
                    <a:pt x="22169" y="21960"/>
                  </a:cubicBezTo>
                  <a:cubicBezTo>
                    <a:pt x="22228" y="21960"/>
                    <a:pt x="22297" y="21983"/>
                    <a:pt x="22366" y="22019"/>
                  </a:cubicBezTo>
                  <a:cubicBezTo>
                    <a:pt x="22269" y="22019"/>
                    <a:pt x="22269" y="22108"/>
                    <a:pt x="22366" y="22108"/>
                  </a:cubicBezTo>
                  <a:cubicBezTo>
                    <a:pt x="22455" y="22108"/>
                    <a:pt x="22366" y="21922"/>
                    <a:pt x="22366" y="21832"/>
                  </a:cubicBezTo>
                  <a:lnTo>
                    <a:pt x="22366" y="21832"/>
                  </a:lnTo>
                  <a:cubicBezTo>
                    <a:pt x="22542" y="21920"/>
                    <a:pt x="22654" y="21952"/>
                    <a:pt x="22732" y="21952"/>
                  </a:cubicBezTo>
                  <a:cubicBezTo>
                    <a:pt x="22901" y="21952"/>
                    <a:pt x="22917" y="21802"/>
                    <a:pt x="23111" y="21735"/>
                  </a:cubicBezTo>
                  <a:cubicBezTo>
                    <a:pt x="22925" y="21549"/>
                    <a:pt x="23111" y="21549"/>
                    <a:pt x="23111" y="21460"/>
                  </a:cubicBezTo>
                  <a:cubicBezTo>
                    <a:pt x="23201" y="21549"/>
                    <a:pt x="23297" y="21549"/>
                    <a:pt x="23297" y="21549"/>
                  </a:cubicBezTo>
                  <a:cubicBezTo>
                    <a:pt x="23484" y="21735"/>
                    <a:pt x="23297" y="21646"/>
                    <a:pt x="23484" y="21832"/>
                  </a:cubicBezTo>
                  <a:cubicBezTo>
                    <a:pt x="23556" y="21754"/>
                    <a:pt x="23570" y="21619"/>
                    <a:pt x="23720" y="21619"/>
                  </a:cubicBezTo>
                  <a:cubicBezTo>
                    <a:pt x="23756" y="21619"/>
                    <a:pt x="23801" y="21627"/>
                    <a:pt x="23857" y="21646"/>
                  </a:cubicBezTo>
                  <a:cubicBezTo>
                    <a:pt x="23857" y="21580"/>
                    <a:pt x="23857" y="21430"/>
                    <a:pt x="23976" y="21430"/>
                  </a:cubicBezTo>
                  <a:cubicBezTo>
                    <a:pt x="24031" y="21430"/>
                    <a:pt x="24111" y="21462"/>
                    <a:pt x="24229" y="21549"/>
                  </a:cubicBezTo>
                  <a:cubicBezTo>
                    <a:pt x="24132" y="21646"/>
                    <a:pt x="24132" y="21832"/>
                    <a:pt x="23946" y="21832"/>
                  </a:cubicBezTo>
                  <a:cubicBezTo>
                    <a:pt x="24132" y="22019"/>
                    <a:pt x="23573" y="22019"/>
                    <a:pt x="23946" y="22295"/>
                  </a:cubicBezTo>
                  <a:cubicBezTo>
                    <a:pt x="23857" y="22295"/>
                    <a:pt x="23760" y="22205"/>
                    <a:pt x="23670" y="22205"/>
                  </a:cubicBezTo>
                  <a:cubicBezTo>
                    <a:pt x="23760" y="22295"/>
                    <a:pt x="23760" y="22481"/>
                    <a:pt x="23946" y="22667"/>
                  </a:cubicBezTo>
                  <a:cubicBezTo>
                    <a:pt x="23857" y="22579"/>
                    <a:pt x="23816" y="22548"/>
                    <a:pt x="23800" y="22548"/>
                  </a:cubicBezTo>
                  <a:cubicBezTo>
                    <a:pt x="23765" y="22548"/>
                    <a:pt x="23851" y="22697"/>
                    <a:pt x="23816" y="22697"/>
                  </a:cubicBezTo>
                  <a:cubicBezTo>
                    <a:pt x="23800" y="22697"/>
                    <a:pt x="23759" y="22666"/>
                    <a:pt x="23670" y="22578"/>
                  </a:cubicBezTo>
                  <a:cubicBezTo>
                    <a:pt x="23573" y="22578"/>
                    <a:pt x="23760" y="22764"/>
                    <a:pt x="23760" y="22854"/>
                  </a:cubicBezTo>
                  <a:cubicBezTo>
                    <a:pt x="23689" y="22854"/>
                    <a:pt x="23613" y="22736"/>
                    <a:pt x="23540" y="22736"/>
                  </a:cubicBezTo>
                  <a:cubicBezTo>
                    <a:pt x="23521" y="22736"/>
                    <a:pt x="23502" y="22744"/>
                    <a:pt x="23484" y="22764"/>
                  </a:cubicBezTo>
                  <a:cubicBezTo>
                    <a:pt x="23573" y="23510"/>
                    <a:pt x="22738" y="23413"/>
                    <a:pt x="22455" y="23882"/>
                  </a:cubicBezTo>
                  <a:cubicBezTo>
                    <a:pt x="22579" y="23882"/>
                    <a:pt x="22664" y="23839"/>
                    <a:pt x="22762" y="23839"/>
                  </a:cubicBezTo>
                  <a:cubicBezTo>
                    <a:pt x="22810" y="23839"/>
                    <a:pt x="22863" y="23850"/>
                    <a:pt x="22925" y="23882"/>
                  </a:cubicBezTo>
                  <a:lnTo>
                    <a:pt x="22925" y="23882"/>
                  </a:lnTo>
                  <a:cubicBezTo>
                    <a:pt x="22925" y="23882"/>
                    <a:pt x="22876" y="23857"/>
                    <a:pt x="22841" y="23857"/>
                  </a:cubicBezTo>
                  <a:cubicBezTo>
                    <a:pt x="22806" y="23857"/>
                    <a:pt x="22784" y="23881"/>
                    <a:pt x="22828" y="23972"/>
                  </a:cubicBezTo>
                  <a:cubicBezTo>
                    <a:pt x="22892" y="23972"/>
                    <a:pt x="22914" y="23932"/>
                    <a:pt x="22948" y="23932"/>
                  </a:cubicBezTo>
                  <a:cubicBezTo>
                    <a:pt x="22964" y="23932"/>
                    <a:pt x="22984" y="23942"/>
                    <a:pt x="23014" y="23972"/>
                  </a:cubicBezTo>
                  <a:cubicBezTo>
                    <a:pt x="23014" y="24041"/>
                    <a:pt x="22976" y="24059"/>
                    <a:pt x="22928" y="24059"/>
                  </a:cubicBezTo>
                  <a:cubicBezTo>
                    <a:pt x="22878" y="24059"/>
                    <a:pt x="22816" y="24039"/>
                    <a:pt x="22777" y="24039"/>
                  </a:cubicBezTo>
                  <a:cubicBezTo>
                    <a:pt x="22754" y="24039"/>
                    <a:pt x="22738" y="24046"/>
                    <a:pt x="22738" y="24069"/>
                  </a:cubicBezTo>
                  <a:cubicBezTo>
                    <a:pt x="22751" y="24055"/>
                    <a:pt x="22765" y="24049"/>
                    <a:pt x="22778" y="24049"/>
                  </a:cubicBezTo>
                  <a:cubicBezTo>
                    <a:pt x="22854" y="24049"/>
                    <a:pt x="22925" y="24255"/>
                    <a:pt x="22925" y="24255"/>
                  </a:cubicBezTo>
                  <a:cubicBezTo>
                    <a:pt x="22963" y="24273"/>
                    <a:pt x="22989" y="24280"/>
                    <a:pt x="23008" y="24280"/>
                  </a:cubicBezTo>
                  <a:cubicBezTo>
                    <a:pt x="23063" y="24280"/>
                    <a:pt x="23061" y="24226"/>
                    <a:pt x="23113" y="24226"/>
                  </a:cubicBezTo>
                  <a:cubicBezTo>
                    <a:pt x="23133" y="24226"/>
                    <a:pt x="23160" y="24234"/>
                    <a:pt x="23201" y="24255"/>
                  </a:cubicBezTo>
                  <a:lnTo>
                    <a:pt x="23014" y="24069"/>
                  </a:lnTo>
                  <a:lnTo>
                    <a:pt x="23014" y="24069"/>
                  </a:lnTo>
                  <a:cubicBezTo>
                    <a:pt x="23016" y="24070"/>
                    <a:pt x="23132" y="24186"/>
                    <a:pt x="23180" y="24186"/>
                  </a:cubicBezTo>
                  <a:cubicBezTo>
                    <a:pt x="23193" y="24186"/>
                    <a:pt x="23201" y="24178"/>
                    <a:pt x="23201" y="24158"/>
                  </a:cubicBezTo>
                  <a:cubicBezTo>
                    <a:pt x="22925" y="23413"/>
                    <a:pt x="23670" y="23599"/>
                    <a:pt x="23670" y="23040"/>
                  </a:cubicBezTo>
                  <a:cubicBezTo>
                    <a:pt x="23857" y="23040"/>
                    <a:pt x="23946" y="23137"/>
                    <a:pt x="24132" y="23226"/>
                  </a:cubicBezTo>
                  <a:cubicBezTo>
                    <a:pt x="23857" y="22764"/>
                    <a:pt x="24416" y="22951"/>
                    <a:pt x="24229" y="22667"/>
                  </a:cubicBezTo>
                  <a:lnTo>
                    <a:pt x="24229" y="22667"/>
                  </a:lnTo>
                  <a:cubicBezTo>
                    <a:pt x="24282" y="22694"/>
                    <a:pt x="24325" y="22705"/>
                    <a:pt x="24361" y="22705"/>
                  </a:cubicBezTo>
                  <a:cubicBezTo>
                    <a:pt x="24579" y="22705"/>
                    <a:pt x="24519" y="22282"/>
                    <a:pt x="24602" y="22205"/>
                  </a:cubicBezTo>
                  <a:cubicBezTo>
                    <a:pt x="24602" y="22205"/>
                    <a:pt x="24505" y="22205"/>
                    <a:pt x="24505" y="22108"/>
                  </a:cubicBezTo>
                  <a:lnTo>
                    <a:pt x="24505" y="22108"/>
                  </a:lnTo>
                  <a:cubicBezTo>
                    <a:pt x="24584" y="22139"/>
                    <a:pt x="24647" y="22152"/>
                    <a:pt x="24698" y="22152"/>
                  </a:cubicBezTo>
                  <a:cubicBezTo>
                    <a:pt x="24953" y="22152"/>
                    <a:pt x="24925" y="21832"/>
                    <a:pt x="25161" y="21832"/>
                  </a:cubicBezTo>
                  <a:cubicBezTo>
                    <a:pt x="25064" y="21735"/>
                    <a:pt x="25064" y="21646"/>
                    <a:pt x="25064" y="21549"/>
                  </a:cubicBezTo>
                  <a:lnTo>
                    <a:pt x="25064" y="21549"/>
                  </a:lnTo>
                  <a:cubicBezTo>
                    <a:pt x="25119" y="21578"/>
                    <a:pt x="25158" y="21589"/>
                    <a:pt x="25188" y="21589"/>
                  </a:cubicBezTo>
                  <a:cubicBezTo>
                    <a:pt x="25259" y="21589"/>
                    <a:pt x="25279" y="21523"/>
                    <a:pt x="25348" y="21460"/>
                  </a:cubicBezTo>
                  <a:cubicBezTo>
                    <a:pt x="25251" y="21363"/>
                    <a:pt x="25161" y="21176"/>
                    <a:pt x="25251" y="21176"/>
                  </a:cubicBezTo>
                  <a:cubicBezTo>
                    <a:pt x="25104" y="21089"/>
                    <a:pt x="25005" y="21057"/>
                    <a:pt x="24936" y="21057"/>
                  </a:cubicBezTo>
                  <a:cubicBezTo>
                    <a:pt x="24788" y="21057"/>
                    <a:pt x="24788" y="21207"/>
                    <a:pt x="24788" y="21273"/>
                  </a:cubicBezTo>
                  <a:cubicBezTo>
                    <a:pt x="24602" y="21087"/>
                    <a:pt x="24505" y="21087"/>
                    <a:pt x="24416" y="20900"/>
                  </a:cubicBezTo>
                  <a:lnTo>
                    <a:pt x="24416" y="20900"/>
                  </a:lnTo>
                  <a:cubicBezTo>
                    <a:pt x="24471" y="20938"/>
                    <a:pt x="24519" y="20953"/>
                    <a:pt x="24561" y="20953"/>
                  </a:cubicBezTo>
                  <a:cubicBezTo>
                    <a:pt x="24730" y="20953"/>
                    <a:pt x="24806" y="20714"/>
                    <a:pt x="24878" y="20714"/>
                  </a:cubicBezTo>
                  <a:cubicBezTo>
                    <a:pt x="24788" y="20714"/>
                    <a:pt x="24788" y="20714"/>
                    <a:pt x="24692" y="20617"/>
                  </a:cubicBezTo>
                  <a:cubicBezTo>
                    <a:pt x="24692" y="20593"/>
                    <a:pt x="24692" y="20561"/>
                    <a:pt x="24695" y="20530"/>
                  </a:cubicBezTo>
                  <a:lnTo>
                    <a:pt x="24695" y="20530"/>
                  </a:lnTo>
                  <a:cubicBezTo>
                    <a:pt x="24748" y="20565"/>
                    <a:pt x="24781" y="20583"/>
                    <a:pt x="24800" y="20589"/>
                  </a:cubicBezTo>
                  <a:lnTo>
                    <a:pt x="24800" y="20589"/>
                  </a:lnTo>
                  <a:cubicBezTo>
                    <a:pt x="24765" y="20567"/>
                    <a:pt x="24730" y="20547"/>
                    <a:pt x="24695" y="20530"/>
                  </a:cubicBezTo>
                  <a:lnTo>
                    <a:pt x="24695" y="20530"/>
                  </a:lnTo>
                  <a:cubicBezTo>
                    <a:pt x="24695" y="20530"/>
                    <a:pt x="24695" y="20530"/>
                    <a:pt x="24695" y="20530"/>
                  </a:cubicBezTo>
                  <a:lnTo>
                    <a:pt x="24695" y="20530"/>
                  </a:lnTo>
                  <a:cubicBezTo>
                    <a:pt x="24694" y="20529"/>
                    <a:pt x="24693" y="20529"/>
                    <a:pt x="24692" y="20528"/>
                  </a:cubicBezTo>
                  <a:lnTo>
                    <a:pt x="24692" y="20528"/>
                  </a:lnTo>
                  <a:cubicBezTo>
                    <a:pt x="24693" y="20528"/>
                    <a:pt x="24694" y="20529"/>
                    <a:pt x="24695" y="20530"/>
                  </a:cubicBezTo>
                  <a:lnTo>
                    <a:pt x="24695" y="20530"/>
                  </a:lnTo>
                  <a:cubicBezTo>
                    <a:pt x="24703" y="20468"/>
                    <a:pt x="24725" y="20407"/>
                    <a:pt x="24792" y="20407"/>
                  </a:cubicBezTo>
                  <a:cubicBezTo>
                    <a:pt x="24815" y="20407"/>
                    <a:pt x="24843" y="20414"/>
                    <a:pt x="24878" y="20431"/>
                  </a:cubicBezTo>
                  <a:cubicBezTo>
                    <a:pt x="24975" y="20341"/>
                    <a:pt x="24975" y="20244"/>
                    <a:pt x="25161" y="20155"/>
                  </a:cubicBezTo>
                  <a:lnTo>
                    <a:pt x="25161" y="20155"/>
                  </a:lnTo>
                  <a:cubicBezTo>
                    <a:pt x="25161" y="20431"/>
                    <a:pt x="25064" y="20431"/>
                    <a:pt x="24878" y="20431"/>
                  </a:cubicBezTo>
                  <a:cubicBezTo>
                    <a:pt x="24738" y="20431"/>
                    <a:pt x="24863" y="20591"/>
                    <a:pt x="24813" y="20591"/>
                  </a:cubicBezTo>
                  <a:cubicBezTo>
                    <a:pt x="24810" y="20591"/>
                    <a:pt x="24805" y="20590"/>
                    <a:pt x="24800" y="20589"/>
                  </a:cubicBezTo>
                  <a:lnTo>
                    <a:pt x="24800" y="20589"/>
                  </a:lnTo>
                  <a:cubicBezTo>
                    <a:pt x="24950" y="20682"/>
                    <a:pt x="25100" y="20804"/>
                    <a:pt x="25251" y="20804"/>
                  </a:cubicBezTo>
                  <a:cubicBezTo>
                    <a:pt x="25064" y="20617"/>
                    <a:pt x="25064" y="20804"/>
                    <a:pt x="24878" y="20528"/>
                  </a:cubicBezTo>
                  <a:cubicBezTo>
                    <a:pt x="24975" y="20528"/>
                    <a:pt x="24878" y="20528"/>
                    <a:pt x="24878" y="20431"/>
                  </a:cubicBezTo>
                  <a:lnTo>
                    <a:pt x="24878" y="20431"/>
                  </a:lnTo>
                  <a:cubicBezTo>
                    <a:pt x="24934" y="20487"/>
                    <a:pt x="24982" y="20501"/>
                    <a:pt x="25024" y="20501"/>
                  </a:cubicBezTo>
                  <a:cubicBezTo>
                    <a:pt x="25067" y="20501"/>
                    <a:pt x="25105" y="20486"/>
                    <a:pt x="25138" y="20486"/>
                  </a:cubicBezTo>
                  <a:cubicBezTo>
                    <a:pt x="25180" y="20486"/>
                    <a:pt x="25216" y="20510"/>
                    <a:pt x="25251" y="20617"/>
                  </a:cubicBezTo>
                  <a:cubicBezTo>
                    <a:pt x="25251" y="20528"/>
                    <a:pt x="25348" y="20431"/>
                    <a:pt x="25437" y="20341"/>
                  </a:cubicBezTo>
                  <a:lnTo>
                    <a:pt x="25437" y="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9"/>
            <p:cNvSpPr/>
            <p:nvPr/>
          </p:nvSpPr>
          <p:spPr>
            <a:xfrm>
              <a:off x="2947550" y="4906750"/>
              <a:ext cx="4675" cy="9350"/>
            </a:xfrm>
            <a:custGeom>
              <a:avLst/>
              <a:gdLst/>
              <a:ahLst/>
              <a:cxnLst/>
              <a:rect l="l" t="t" r="r" b="b"/>
              <a:pathLst>
                <a:path w="187" h="374" extrusionOk="0">
                  <a:moveTo>
                    <a:pt x="90" y="0"/>
                  </a:moveTo>
                  <a:cubicBezTo>
                    <a:pt x="0" y="0"/>
                    <a:pt x="90" y="187"/>
                    <a:pt x="90" y="284"/>
                  </a:cubicBezTo>
                  <a:lnTo>
                    <a:pt x="90" y="373"/>
                  </a:lnTo>
                  <a:cubicBezTo>
                    <a:pt x="187" y="284"/>
                    <a:pt x="90" y="97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9"/>
            <p:cNvSpPr/>
            <p:nvPr/>
          </p:nvSpPr>
          <p:spPr>
            <a:xfrm>
              <a:off x="3008125" y="4944025"/>
              <a:ext cx="4675" cy="5350"/>
            </a:xfrm>
            <a:custGeom>
              <a:avLst/>
              <a:gdLst/>
              <a:ahLst/>
              <a:cxnLst/>
              <a:rect l="l" t="t" r="r" b="b"/>
              <a:pathLst>
                <a:path w="187" h="214" extrusionOk="0">
                  <a:moveTo>
                    <a:pt x="187" y="0"/>
                  </a:moveTo>
                  <a:cubicBezTo>
                    <a:pt x="187" y="97"/>
                    <a:pt x="0" y="97"/>
                    <a:pt x="90" y="187"/>
                  </a:cubicBezTo>
                  <a:cubicBezTo>
                    <a:pt x="109" y="206"/>
                    <a:pt x="124" y="214"/>
                    <a:pt x="136" y="214"/>
                  </a:cubicBezTo>
                  <a:cubicBezTo>
                    <a:pt x="187" y="214"/>
                    <a:pt x="187" y="78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9"/>
            <p:cNvSpPr/>
            <p:nvPr/>
          </p:nvSpPr>
          <p:spPr>
            <a:xfrm>
              <a:off x="3005700" y="4934700"/>
              <a:ext cx="7100" cy="2450"/>
            </a:xfrm>
            <a:custGeom>
              <a:avLst/>
              <a:gdLst/>
              <a:ahLst/>
              <a:cxnLst/>
              <a:rect l="l" t="t" r="r" b="b"/>
              <a:pathLst>
                <a:path w="284" h="98" extrusionOk="0">
                  <a:moveTo>
                    <a:pt x="97" y="1"/>
                  </a:moveTo>
                  <a:cubicBezTo>
                    <a:pt x="97" y="1"/>
                    <a:pt x="0" y="1"/>
                    <a:pt x="97" y="98"/>
                  </a:cubicBezTo>
                  <a:cubicBezTo>
                    <a:pt x="97" y="98"/>
                    <a:pt x="284" y="98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9"/>
            <p:cNvSpPr/>
            <p:nvPr/>
          </p:nvSpPr>
          <p:spPr>
            <a:xfrm>
              <a:off x="3012775" y="4932475"/>
              <a:ext cx="10350" cy="6925"/>
            </a:xfrm>
            <a:custGeom>
              <a:avLst/>
              <a:gdLst/>
              <a:ahLst/>
              <a:cxnLst/>
              <a:rect l="l" t="t" r="r" b="b"/>
              <a:pathLst>
                <a:path w="414" h="277" extrusionOk="0">
                  <a:moveTo>
                    <a:pt x="276" y="0"/>
                  </a:moveTo>
                  <a:cubicBezTo>
                    <a:pt x="189" y="88"/>
                    <a:pt x="273" y="183"/>
                    <a:pt x="192" y="271"/>
                  </a:cubicBezTo>
                  <a:lnTo>
                    <a:pt x="192" y="271"/>
                  </a:lnTo>
                  <a:cubicBezTo>
                    <a:pt x="300" y="257"/>
                    <a:pt x="414" y="204"/>
                    <a:pt x="276" y="0"/>
                  </a:cubicBezTo>
                  <a:close/>
                  <a:moveTo>
                    <a:pt x="90" y="187"/>
                  </a:moveTo>
                  <a:cubicBezTo>
                    <a:pt x="90" y="187"/>
                    <a:pt x="1" y="276"/>
                    <a:pt x="90" y="276"/>
                  </a:cubicBezTo>
                  <a:cubicBezTo>
                    <a:pt x="114" y="276"/>
                    <a:pt x="150" y="276"/>
                    <a:pt x="187" y="272"/>
                  </a:cubicBezTo>
                  <a:lnTo>
                    <a:pt x="187" y="272"/>
                  </a:lnTo>
                  <a:cubicBezTo>
                    <a:pt x="187" y="273"/>
                    <a:pt x="187" y="275"/>
                    <a:pt x="187" y="276"/>
                  </a:cubicBezTo>
                  <a:cubicBezTo>
                    <a:pt x="189" y="274"/>
                    <a:pt x="190" y="273"/>
                    <a:pt x="192" y="271"/>
                  </a:cubicBezTo>
                  <a:lnTo>
                    <a:pt x="192" y="271"/>
                  </a:lnTo>
                  <a:cubicBezTo>
                    <a:pt x="190" y="271"/>
                    <a:pt x="189" y="271"/>
                    <a:pt x="187" y="272"/>
                  </a:cubicBezTo>
                  <a:lnTo>
                    <a:pt x="187" y="272"/>
                  </a:lnTo>
                  <a:cubicBezTo>
                    <a:pt x="184" y="187"/>
                    <a:pt x="90" y="187"/>
                    <a:pt x="90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9"/>
            <p:cNvSpPr/>
            <p:nvPr/>
          </p:nvSpPr>
          <p:spPr>
            <a:xfrm>
              <a:off x="3008125" y="4930050"/>
              <a:ext cx="2250" cy="4675"/>
            </a:xfrm>
            <a:custGeom>
              <a:avLst/>
              <a:gdLst/>
              <a:ahLst/>
              <a:cxnLst/>
              <a:rect l="l" t="t" r="r" b="b"/>
              <a:pathLst>
                <a:path w="90" h="187" extrusionOk="0">
                  <a:moveTo>
                    <a:pt x="90" y="0"/>
                  </a:moveTo>
                  <a:cubicBezTo>
                    <a:pt x="0" y="0"/>
                    <a:pt x="0" y="97"/>
                    <a:pt x="90" y="187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9"/>
            <p:cNvSpPr/>
            <p:nvPr/>
          </p:nvSpPr>
          <p:spPr>
            <a:xfrm>
              <a:off x="3010350" y="4927800"/>
              <a:ext cx="7125" cy="6925"/>
            </a:xfrm>
            <a:custGeom>
              <a:avLst/>
              <a:gdLst/>
              <a:ahLst/>
              <a:cxnLst/>
              <a:rect l="l" t="t" r="r" b="b"/>
              <a:pathLst>
                <a:path w="285" h="277" extrusionOk="0">
                  <a:moveTo>
                    <a:pt x="187" y="1"/>
                  </a:moveTo>
                  <a:cubicBezTo>
                    <a:pt x="1" y="1"/>
                    <a:pt x="1" y="90"/>
                    <a:pt x="98" y="277"/>
                  </a:cubicBezTo>
                  <a:cubicBezTo>
                    <a:pt x="98" y="90"/>
                    <a:pt x="284" y="18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9"/>
            <p:cNvSpPr/>
            <p:nvPr/>
          </p:nvSpPr>
          <p:spPr>
            <a:xfrm>
              <a:off x="2865925" y="4785600"/>
              <a:ext cx="2450" cy="4700"/>
            </a:xfrm>
            <a:custGeom>
              <a:avLst/>
              <a:gdLst/>
              <a:ahLst/>
              <a:cxnLst/>
              <a:rect l="l" t="t" r="r" b="b"/>
              <a:pathLst>
                <a:path w="98" h="188" extrusionOk="0">
                  <a:moveTo>
                    <a:pt x="0" y="1"/>
                  </a:moveTo>
                  <a:cubicBezTo>
                    <a:pt x="97" y="98"/>
                    <a:pt x="0" y="98"/>
                    <a:pt x="97" y="187"/>
                  </a:cubicBezTo>
                  <a:cubicBezTo>
                    <a:pt x="97" y="98"/>
                    <a:pt x="97" y="9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9"/>
            <p:cNvSpPr/>
            <p:nvPr/>
          </p:nvSpPr>
          <p:spPr>
            <a:xfrm>
              <a:off x="2875225" y="4788025"/>
              <a:ext cx="2450" cy="4700"/>
            </a:xfrm>
            <a:custGeom>
              <a:avLst/>
              <a:gdLst/>
              <a:ahLst/>
              <a:cxnLst/>
              <a:rect l="l" t="t" r="r" b="b"/>
              <a:pathLst>
                <a:path w="98" h="188" extrusionOk="0">
                  <a:moveTo>
                    <a:pt x="1" y="1"/>
                  </a:moveTo>
                  <a:lnTo>
                    <a:pt x="1" y="187"/>
                  </a:lnTo>
                  <a:cubicBezTo>
                    <a:pt x="98" y="90"/>
                    <a:pt x="98" y="9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9"/>
            <p:cNvSpPr/>
            <p:nvPr/>
          </p:nvSpPr>
          <p:spPr>
            <a:xfrm>
              <a:off x="2772725" y="4685525"/>
              <a:ext cx="7125" cy="4675"/>
            </a:xfrm>
            <a:custGeom>
              <a:avLst/>
              <a:gdLst/>
              <a:ahLst/>
              <a:cxnLst/>
              <a:rect l="l" t="t" r="r" b="b"/>
              <a:pathLst>
                <a:path w="285" h="187" extrusionOk="0">
                  <a:moveTo>
                    <a:pt x="187" y="0"/>
                  </a:moveTo>
                  <a:cubicBezTo>
                    <a:pt x="187" y="0"/>
                    <a:pt x="1" y="0"/>
                    <a:pt x="98" y="187"/>
                  </a:cubicBezTo>
                  <a:cubicBezTo>
                    <a:pt x="98" y="90"/>
                    <a:pt x="284" y="9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9"/>
            <p:cNvSpPr/>
            <p:nvPr/>
          </p:nvSpPr>
          <p:spPr>
            <a:xfrm>
              <a:off x="3023250" y="4927175"/>
              <a:ext cx="5775" cy="2900"/>
            </a:xfrm>
            <a:custGeom>
              <a:avLst/>
              <a:gdLst/>
              <a:ahLst/>
              <a:cxnLst/>
              <a:rect l="l" t="t" r="r" b="b"/>
              <a:pathLst>
                <a:path w="231" h="116" extrusionOk="0">
                  <a:moveTo>
                    <a:pt x="67" y="1"/>
                  </a:moveTo>
                  <a:cubicBezTo>
                    <a:pt x="22" y="1"/>
                    <a:pt x="0" y="24"/>
                    <a:pt x="44" y="115"/>
                  </a:cubicBezTo>
                  <a:cubicBezTo>
                    <a:pt x="44" y="115"/>
                    <a:pt x="230" y="115"/>
                    <a:pt x="230" y="26"/>
                  </a:cubicBezTo>
                  <a:cubicBezTo>
                    <a:pt x="185" y="26"/>
                    <a:pt x="114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9"/>
            <p:cNvSpPr/>
            <p:nvPr/>
          </p:nvSpPr>
          <p:spPr>
            <a:xfrm>
              <a:off x="2877650" y="4776300"/>
              <a:ext cx="4700" cy="7100"/>
            </a:xfrm>
            <a:custGeom>
              <a:avLst/>
              <a:gdLst/>
              <a:ahLst/>
              <a:cxnLst/>
              <a:rect l="l" t="t" r="r" b="b"/>
              <a:pathLst>
                <a:path w="188" h="284" extrusionOk="0">
                  <a:moveTo>
                    <a:pt x="90" y="0"/>
                  </a:moveTo>
                  <a:cubicBezTo>
                    <a:pt x="90" y="0"/>
                    <a:pt x="1" y="0"/>
                    <a:pt x="1" y="97"/>
                  </a:cubicBezTo>
                  <a:cubicBezTo>
                    <a:pt x="90" y="97"/>
                    <a:pt x="1" y="186"/>
                    <a:pt x="90" y="283"/>
                  </a:cubicBezTo>
                  <a:cubicBezTo>
                    <a:pt x="168" y="283"/>
                    <a:pt x="121" y="162"/>
                    <a:pt x="150" y="162"/>
                  </a:cubicBezTo>
                  <a:cubicBezTo>
                    <a:pt x="157" y="162"/>
                    <a:pt x="168" y="169"/>
                    <a:pt x="187" y="186"/>
                  </a:cubicBezTo>
                  <a:cubicBezTo>
                    <a:pt x="90" y="97"/>
                    <a:pt x="90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9"/>
            <p:cNvSpPr/>
            <p:nvPr/>
          </p:nvSpPr>
          <p:spPr>
            <a:xfrm>
              <a:off x="2784475" y="4677850"/>
              <a:ext cx="4675" cy="5275"/>
            </a:xfrm>
            <a:custGeom>
              <a:avLst/>
              <a:gdLst/>
              <a:ahLst/>
              <a:cxnLst/>
              <a:rect l="l" t="t" r="r" b="b"/>
              <a:pathLst>
                <a:path w="187" h="211" extrusionOk="0">
                  <a:moveTo>
                    <a:pt x="134" y="0"/>
                  </a:moveTo>
                  <a:cubicBezTo>
                    <a:pt x="60" y="0"/>
                    <a:pt x="0" y="138"/>
                    <a:pt x="0" y="211"/>
                  </a:cubicBezTo>
                  <a:lnTo>
                    <a:pt x="187" y="24"/>
                  </a:lnTo>
                  <a:cubicBezTo>
                    <a:pt x="169" y="8"/>
                    <a:pt x="151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9"/>
            <p:cNvSpPr/>
            <p:nvPr/>
          </p:nvSpPr>
          <p:spPr>
            <a:xfrm>
              <a:off x="2887175" y="4763725"/>
              <a:ext cx="4475" cy="3275"/>
            </a:xfrm>
            <a:custGeom>
              <a:avLst/>
              <a:gdLst/>
              <a:ahLst/>
              <a:cxnLst/>
              <a:rect l="l" t="t" r="r" b="b"/>
              <a:pathLst>
                <a:path w="179" h="131" extrusionOk="0">
                  <a:moveTo>
                    <a:pt x="26" y="0"/>
                  </a:moveTo>
                  <a:cubicBezTo>
                    <a:pt x="0" y="0"/>
                    <a:pt x="19" y="67"/>
                    <a:pt x="82" y="130"/>
                  </a:cubicBezTo>
                  <a:cubicBezTo>
                    <a:pt x="82" y="130"/>
                    <a:pt x="179" y="130"/>
                    <a:pt x="82" y="41"/>
                  </a:cubicBezTo>
                  <a:cubicBezTo>
                    <a:pt x="56" y="12"/>
                    <a:pt x="37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9"/>
            <p:cNvSpPr/>
            <p:nvPr/>
          </p:nvSpPr>
          <p:spPr>
            <a:xfrm>
              <a:off x="3043125" y="4918075"/>
              <a:ext cx="5250" cy="3400"/>
            </a:xfrm>
            <a:custGeom>
              <a:avLst/>
              <a:gdLst/>
              <a:ahLst/>
              <a:cxnLst/>
              <a:rect l="l" t="t" r="r" b="b"/>
              <a:pathLst>
                <a:path w="210" h="136" extrusionOk="0">
                  <a:moveTo>
                    <a:pt x="19" y="0"/>
                  </a:moveTo>
                  <a:cubicBezTo>
                    <a:pt x="1" y="0"/>
                    <a:pt x="13" y="28"/>
                    <a:pt x="91" y="107"/>
                  </a:cubicBezTo>
                  <a:cubicBezTo>
                    <a:pt x="91" y="88"/>
                    <a:pt x="99" y="82"/>
                    <a:pt x="111" y="82"/>
                  </a:cubicBezTo>
                  <a:cubicBezTo>
                    <a:pt x="143" y="82"/>
                    <a:pt x="206" y="135"/>
                    <a:pt x="209" y="135"/>
                  </a:cubicBezTo>
                  <a:cubicBezTo>
                    <a:pt x="210" y="135"/>
                    <a:pt x="202" y="128"/>
                    <a:pt x="181" y="107"/>
                  </a:cubicBezTo>
                  <a:cubicBezTo>
                    <a:pt x="129" y="55"/>
                    <a:pt x="44" y="0"/>
                    <a:pt x="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9"/>
            <p:cNvSpPr/>
            <p:nvPr/>
          </p:nvSpPr>
          <p:spPr>
            <a:xfrm>
              <a:off x="3060125" y="4901100"/>
              <a:ext cx="4675" cy="2100"/>
            </a:xfrm>
            <a:custGeom>
              <a:avLst/>
              <a:gdLst/>
              <a:ahLst/>
              <a:cxnLst/>
              <a:rect l="l" t="t" r="r" b="b"/>
              <a:pathLst>
                <a:path w="187" h="84" extrusionOk="0">
                  <a:moveTo>
                    <a:pt x="69" y="0"/>
                  </a:moveTo>
                  <a:cubicBezTo>
                    <a:pt x="20" y="0"/>
                    <a:pt x="0" y="40"/>
                    <a:pt x="60" y="40"/>
                  </a:cubicBezTo>
                  <a:cubicBezTo>
                    <a:pt x="60" y="40"/>
                    <a:pt x="143" y="83"/>
                    <a:pt x="171" y="83"/>
                  </a:cubicBezTo>
                  <a:cubicBezTo>
                    <a:pt x="186" y="83"/>
                    <a:pt x="187" y="72"/>
                    <a:pt x="157" y="40"/>
                  </a:cubicBezTo>
                  <a:cubicBezTo>
                    <a:pt x="124" y="10"/>
                    <a:pt x="93" y="0"/>
                    <a:pt x="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9"/>
            <p:cNvSpPr/>
            <p:nvPr/>
          </p:nvSpPr>
          <p:spPr>
            <a:xfrm>
              <a:off x="3052300" y="4889825"/>
              <a:ext cx="4675" cy="5400"/>
            </a:xfrm>
            <a:custGeom>
              <a:avLst/>
              <a:gdLst/>
              <a:ahLst/>
              <a:cxnLst/>
              <a:rect l="l" t="t" r="r" b="b"/>
              <a:pathLst>
                <a:path w="187" h="216" extrusionOk="0">
                  <a:moveTo>
                    <a:pt x="141" y="1"/>
                  </a:moveTo>
                  <a:cubicBezTo>
                    <a:pt x="93" y="1"/>
                    <a:pt x="77" y="118"/>
                    <a:pt x="0" y="118"/>
                  </a:cubicBezTo>
                  <a:lnTo>
                    <a:pt x="0" y="215"/>
                  </a:lnTo>
                  <a:lnTo>
                    <a:pt x="186" y="29"/>
                  </a:lnTo>
                  <a:cubicBezTo>
                    <a:pt x="168" y="9"/>
                    <a:pt x="153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9"/>
            <p:cNvSpPr/>
            <p:nvPr/>
          </p:nvSpPr>
          <p:spPr>
            <a:xfrm>
              <a:off x="3078700" y="4886125"/>
              <a:ext cx="6225" cy="4425"/>
            </a:xfrm>
            <a:custGeom>
              <a:avLst/>
              <a:gdLst/>
              <a:ahLst/>
              <a:cxnLst/>
              <a:rect l="l" t="t" r="r" b="b"/>
              <a:pathLst>
                <a:path w="249" h="177" extrusionOk="0">
                  <a:moveTo>
                    <a:pt x="149" y="0"/>
                  </a:moveTo>
                  <a:cubicBezTo>
                    <a:pt x="70" y="0"/>
                    <a:pt x="1" y="110"/>
                    <a:pt x="62" y="177"/>
                  </a:cubicBezTo>
                  <a:cubicBezTo>
                    <a:pt x="62" y="80"/>
                    <a:pt x="159" y="80"/>
                    <a:pt x="249" y="80"/>
                  </a:cubicBezTo>
                  <a:cubicBezTo>
                    <a:pt x="221" y="22"/>
                    <a:pt x="184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9"/>
            <p:cNvSpPr/>
            <p:nvPr/>
          </p:nvSpPr>
          <p:spPr>
            <a:xfrm>
              <a:off x="2940225" y="4739025"/>
              <a:ext cx="3650" cy="2725"/>
            </a:xfrm>
            <a:custGeom>
              <a:avLst/>
              <a:gdLst/>
              <a:ahLst/>
              <a:cxnLst/>
              <a:rect l="l" t="t" r="r" b="b"/>
              <a:pathLst>
                <a:path w="146" h="109" extrusionOk="0">
                  <a:moveTo>
                    <a:pt x="107" y="0"/>
                  </a:moveTo>
                  <a:lnTo>
                    <a:pt x="107" y="0"/>
                  </a:lnTo>
                  <a:cubicBezTo>
                    <a:pt x="0" y="56"/>
                    <a:pt x="45" y="109"/>
                    <a:pt x="86" y="109"/>
                  </a:cubicBezTo>
                  <a:cubicBezTo>
                    <a:pt x="117" y="109"/>
                    <a:pt x="145" y="79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9"/>
            <p:cNvSpPr/>
            <p:nvPr/>
          </p:nvSpPr>
          <p:spPr>
            <a:xfrm>
              <a:off x="2973075" y="4741425"/>
              <a:ext cx="7125" cy="6925"/>
            </a:xfrm>
            <a:custGeom>
              <a:avLst/>
              <a:gdLst/>
              <a:ahLst/>
              <a:cxnLst/>
              <a:rect l="l" t="t" r="r" b="b"/>
              <a:pathLst>
                <a:path w="285" h="277" extrusionOk="0">
                  <a:moveTo>
                    <a:pt x="1" y="1"/>
                  </a:moveTo>
                  <a:cubicBezTo>
                    <a:pt x="1" y="1"/>
                    <a:pt x="1" y="90"/>
                    <a:pt x="98" y="187"/>
                  </a:cubicBezTo>
                  <a:cubicBezTo>
                    <a:pt x="98" y="167"/>
                    <a:pt x="101" y="159"/>
                    <a:pt x="108" y="159"/>
                  </a:cubicBezTo>
                  <a:cubicBezTo>
                    <a:pt x="135" y="159"/>
                    <a:pt x="207" y="277"/>
                    <a:pt x="284" y="277"/>
                  </a:cubicBezTo>
                  <a:cubicBezTo>
                    <a:pt x="187" y="90"/>
                    <a:pt x="98" y="9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9"/>
            <p:cNvSpPr/>
            <p:nvPr/>
          </p:nvSpPr>
          <p:spPr>
            <a:xfrm>
              <a:off x="2991725" y="4722800"/>
              <a:ext cx="7100" cy="4675"/>
            </a:xfrm>
            <a:custGeom>
              <a:avLst/>
              <a:gdLst/>
              <a:ahLst/>
              <a:cxnLst/>
              <a:rect l="l" t="t" r="r" b="b"/>
              <a:pathLst>
                <a:path w="284" h="187" extrusionOk="0">
                  <a:moveTo>
                    <a:pt x="97" y="0"/>
                  </a:moveTo>
                  <a:cubicBezTo>
                    <a:pt x="97" y="90"/>
                    <a:pt x="0" y="90"/>
                    <a:pt x="97" y="187"/>
                  </a:cubicBezTo>
                  <a:cubicBezTo>
                    <a:pt x="97" y="90"/>
                    <a:pt x="284" y="187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9"/>
            <p:cNvSpPr/>
            <p:nvPr/>
          </p:nvSpPr>
          <p:spPr>
            <a:xfrm>
              <a:off x="3008125" y="4711050"/>
              <a:ext cx="4675" cy="2450"/>
            </a:xfrm>
            <a:custGeom>
              <a:avLst/>
              <a:gdLst/>
              <a:ahLst/>
              <a:cxnLst/>
              <a:rect l="l" t="t" r="r" b="b"/>
              <a:pathLst>
                <a:path w="187" h="98" extrusionOk="0">
                  <a:moveTo>
                    <a:pt x="90" y="1"/>
                  </a:moveTo>
                  <a:cubicBezTo>
                    <a:pt x="0" y="1"/>
                    <a:pt x="90" y="98"/>
                    <a:pt x="187" y="98"/>
                  </a:cubicBezTo>
                  <a:cubicBezTo>
                    <a:pt x="138" y="49"/>
                    <a:pt x="161" y="49"/>
                    <a:pt x="172" y="49"/>
                  </a:cubicBezTo>
                  <a:cubicBezTo>
                    <a:pt x="183" y="49"/>
                    <a:pt x="183" y="49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9"/>
            <p:cNvSpPr/>
            <p:nvPr/>
          </p:nvSpPr>
          <p:spPr>
            <a:xfrm>
              <a:off x="3068700" y="4732125"/>
              <a:ext cx="3050" cy="2675"/>
            </a:xfrm>
            <a:custGeom>
              <a:avLst/>
              <a:gdLst/>
              <a:ahLst/>
              <a:cxnLst/>
              <a:rect l="l" t="t" r="r" b="b"/>
              <a:pathLst>
                <a:path w="122" h="107" extrusionOk="0">
                  <a:moveTo>
                    <a:pt x="0" y="0"/>
                  </a:moveTo>
                  <a:lnTo>
                    <a:pt x="0" y="0"/>
                  </a:lnTo>
                  <a:cubicBezTo>
                    <a:pt x="38" y="78"/>
                    <a:pt x="76" y="107"/>
                    <a:pt x="95" y="107"/>
                  </a:cubicBezTo>
                  <a:cubicBezTo>
                    <a:pt x="121" y="107"/>
                    <a:pt x="108" y="5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9"/>
            <p:cNvSpPr/>
            <p:nvPr/>
          </p:nvSpPr>
          <p:spPr>
            <a:xfrm>
              <a:off x="3069800" y="4720375"/>
              <a:ext cx="5800" cy="4675"/>
            </a:xfrm>
            <a:custGeom>
              <a:avLst/>
              <a:gdLst/>
              <a:ahLst/>
              <a:cxnLst/>
              <a:rect l="l" t="t" r="r" b="b"/>
              <a:pathLst>
                <a:path w="232" h="187" extrusionOk="0">
                  <a:moveTo>
                    <a:pt x="232" y="1"/>
                  </a:moveTo>
                  <a:cubicBezTo>
                    <a:pt x="232" y="26"/>
                    <a:pt x="213" y="32"/>
                    <a:pt x="187" y="32"/>
                  </a:cubicBezTo>
                  <a:cubicBezTo>
                    <a:pt x="163" y="32"/>
                    <a:pt x="133" y="27"/>
                    <a:pt x="105" y="27"/>
                  </a:cubicBezTo>
                  <a:cubicBezTo>
                    <a:pt x="47" y="27"/>
                    <a:pt x="1" y="49"/>
                    <a:pt x="46" y="187"/>
                  </a:cubicBezTo>
                  <a:cubicBezTo>
                    <a:pt x="142" y="187"/>
                    <a:pt x="232" y="97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9"/>
            <p:cNvSpPr/>
            <p:nvPr/>
          </p:nvSpPr>
          <p:spPr>
            <a:xfrm>
              <a:off x="2940475" y="4895200"/>
              <a:ext cx="11725" cy="6925"/>
            </a:xfrm>
            <a:custGeom>
              <a:avLst/>
              <a:gdLst/>
              <a:ahLst/>
              <a:cxnLst/>
              <a:rect l="l" t="t" r="r" b="b"/>
              <a:pathLst>
                <a:path w="469" h="277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5" y="5"/>
                    <a:pt x="7" y="7"/>
                  </a:cubicBezTo>
                  <a:lnTo>
                    <a:pt x="7" y="7"/>
                  </a:lnTo>
                  <a:cubicBezTo>
                    <a:pt x="3" y="3"/>
                    <a:pt x="0" y="0"/>
                    <a:pt x="0" y="0"/>
                  </a:cubicBezTo>
                  <a:close/>
                  <a:moveTo>
                    <a:pt x="7" y="7"/>
                  </a:moveTo>
                  <a:cubicBezTo>
                    <a:pt x="29" y="29"/>
                    <a:pt x="97" y="105"/>
                    <a:pt x="97" y="187"/>
                  </a:cubicBezTo>
                  <a:cubicBezTo>
                    <a:pt x="97" y="158"/>
                    <a:pt x="105" y="146"/>
                    <a:pt x="116" y="146"/>
                  </a:cubicBezTo>
                  <a:cubicBezTo>
                    <a:pt x="142" y="146"/>
                    <a:pt x="187" y="213"/>
                    <a:pt x="187" y="276"/>
                  </a:cubicBezTo>
                  <a:lnTo>
                    <a:pt x="283" y="187"/>
                  </a:lnTo>
                  <a:lnTo>
                    <a:pt x="373" y="276"/>
                  </a:lnTo>
                  <a:cubicBezTo>
                    <a:pt x="469" y="188"/>
                    <a:pt x="193" y="187"/>
                    <a:pt x="7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9"/>
            <p:cNvSpPr/>
            <p:nvPr/>
          </p:nvSpPr>
          <p:spPr>
            <a:xfrm>
              <a:off x="3071650" y="4922150"/>
              <a:ext cx="6375" cy="3250"/>
            </a:xfrm>
            <a:custGeom>
              <a:avLst/>
              <a:gdLst/>
              <a:ahLst/>
              <a:cxnLst/>
              <a:rect l="l" t="t" r="r" b="b"/>
              <a:pathLst>
                <a:path w="255" h="130" extrusionOk="0">
                  <a:moveTo>
                    <a:pt x="155" y="0"/>
                  </a:moveTo>
                  <a:cubicBezTo>
                    <a:pt x="73" y="0"/>
                    <a:pt x="0" y="67"/>
                    <a:pt x="68" y="130"/>
                  </a:cubicBezTo>
                  <a:cubicBezTo>
                    <a:pt x="158" y="130"/>
                    <a:pt x="255" y="40"/>
                    <a:pt x="255" y="40"/>
                  </a:cubicBezTo>
                  <a:cubicBezTo>
                    <a:pt x="226" y="12"/>
                    <a:pt x="190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9"/>
            <p:cNvSpPr/>
            <p:nvPr/>
          </p:nvSpPr>
          <p:spPr>
            <a:xfrm>
              <a:off x="3061600" y="4885875"/>
              <a:ext cx="11775" cy="9350"/>
            </a:xfrm>
            <a:custGeom>
              <a:avLst/>
              <a:gdLst/>
              <a:ahLst/>
              <a:cxnLst/>
              <a:rect l="l" t="t" r="r" b="b"/>
              <a:pathLst>
                <a:path w="471" h="374" extrusionOk="0">
                  <a:moveTo>
                    <a:pt x="1" y="0"/>
                  </a:moveTo>
                  <a:lnTo>
                    <a:pt x="1" y="187"/>
                  </a:lnTo>
                  <a:cubicBezTo>
                    <a:pt x="20" y="168"/>
                    <a:pt x="39" y="160"/>
                    <a:pt x="57" y="160"/>
                  </a:cubicBezTo>
                  <a:cubicBezTo>
                    <a:pt x="133" y="160"/>
                    <a:pt x="206" y="295"/>
                    <a:pt x="284" y="373"/>
                  </a:cubicBezTo>
                  <a:lnTo>
                    <a:pt x="374" y="373"/>
                  </a:lnTo>
                  <a:cubicBezTo>
                    <a:pt x="284" y="276"/>
                    <a:pt x="470" y="276"/>
                    <a:pt x="374" y="276"/>
                  </a:cubicBezTo>
                  <a:cubicBezTo>
                    <a:pt x="314" y="276"/>
                    <a:pt x="334" y="319"/>
                    <a:pt x="327" y="319"/>
                  </a:cubicBezTo>
                  <a:cubicBezTo>
                    <a:pt x="324" y="319"/>
                    <a:pt x="314" y="309"/>
                    <a:pt x="284" y="276"/>
                  </a:cubicBezTo>
                  <a:cubicBezTo>
                    <a:pt x="284" y="187"/>
                    <a:pt x="98" y="9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9"/>
            <p:cNvSpPr/>
            <p:nvPr/>
          </p:nvSpPr>
          <p:spPr>
            <a:xfrm>
              <a:off x="3075575" y="4713475"/>
              <a:ext cx="12900" cy="9350"/>
            </a:xfrm>
            <a:custGeom>
              <a:avLst/>
              <a:gdLst/>
              <a:ahLst/>
              <a:cxnLst/>
              <a:rect l="l" t="t" r="r" b="b"/>
              <a:pathLst>
                <a:path w="516" h="374" extrusionOk="0">
                  <a:moveTo>
                    <a:pt x="61" y="114"/>
                  </a:moveTo>
                  <a:cubicBezTo>
                    <a:pt x="25" y="114"/>
                    <a:pt x="1" y="139"/>
                    <a:pt x="1" y="187"/>
                  </a:cubicBezTo>
                  <a:cubicBezTo>
                    <a:pt x="33" y="155"/>
                    <a:pt x="55" y="144"/>
                    <a:pt x="72" y="144"/>
                  </a:cubicBezTo>
                  <a:cubicBezTo>
                    <a:pt x="108" y="144"/>
                    <a:pt x="128" y="187"/>
                    <a:pt x="187" y="187"/>
                  </a:cubicBezTo>
                  <a:cubicBezTo>
                    <a:pt x="143" y="139"/>
                    <a:pt x="96" y="114"/>
                    <a:pt x="61" y="114"/>
                  </a:cubicBezTo>
                  <a:close/>
                  <a:moveTo>
                    <a:pt x="98" y="1"/>
                  </a:moveTo>
                  <a:cubicBezTo>
                    <a:pt x="98" y="90"/>
                    <a:pt x="187" y="187"/>
                    <a:pt x="187" y="187"/>
                  </a:cubicBezTo>
                  <a:cubicBezTo>
                    <a:pt x="187" y="90"/>
                    <a:pt x="187" y="1"/>
                    <a:pt x="98" y="1"/>
                  </a:cubicBezTo>
                  <a:close/>
                  <a:moveTo>
                    <a:pt x="282" y="144"/>
                  </a:moveTo>
                  <a:cubicBezTo>
                    <a:pt x="251" y="144"/>
                    <a:pt x="220" y="155"/>
                    <a:pt x="187" y="187"/>
                  </a:cubicBezTo>
                  <a:cubicBezTo>
                    <a:pt x="187" y="277"/>
                    <a:pt x="187" y="277"/>
                    <a:pt x="284" y="373"/>
                  </a:cubicBezTo>
                  <a:cubicBezTo>
                    <a:pt x="236" y="280"/>
                    <a:pt x="305" y="280"/>
                    <a:pt x="375" y="280"/>
                  </a:cubicBezTo>
                  <a:cubicBezTo>
                    <a:pt x="445" y="280"/>
                    <a:pt x="515" y="280"/>
                    <a:pt x="471" y="187"/>
                  </a:cubicBezTo>
                  <a:cubicBezTo>
                    <a:pt x="406" y="187"/>
                    <a:pt x="345" y="144"/>
                    <a:pt x="282" y="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9"/>
            <p:cNvSpPr/>
            <p:nvPr/>
          </p:nvSpPr>
          <p:spPr>
            <a:xfrm>
              <a:off x="3008125" y="4869475"/>
              <a:ext cx="14000" cy="11775"/>
            </a:xfrm>
            <a:custGeom>
              <a:avLst/>
              <a:gdLst/>
              <a:ahLst/>
              <a:cxnLst/>
              <a:rect l="l" t="t" r="r" b="b"/>
              <a:pathLst>
                <a:path w="560" h="471" extrusionOk="0">
                  <a:moveTo>
                    <a:pt x="90" y="0"/>
                  </a:moveTo>
                  <a:cubicBezTo>
                    <a:pt x="0" y="0"/>
                    <a:pt x="90" y="97"/>
                    <a:pt x="0" y="187"/>
                  </a:cubicBezTo>
                  <a:lnTo>
                    <a:pt x="90" y="284"/>
                  </a:lnTo>
                  <a:cubicBezTo>
                    <a:pt x="276" y="284"/>
                    <a:pt x="276" y="373"/>
                    <a:pt x="559" y="470"/>
                  </a:cubicBezTo>
                  <a:cubicBezTo>
                    <a:pt x="373" y="373"/>
                    <a:pt x="559" y="373"/>
                    <a:pt x="373" y="187"/>
                  </a:cubicBezTo>
                  <a:cubicBezTo>
                    <a:pt x="373" y="234"/>
                    <a:pt x="367" y="251"/>
                    <a:pt x="356" y="251"/>
                  </a:cubicBezTo>
                  <a:cubicBezTo>
                    <a:pt x="325" y="251"/>
                    <a:pt x="254" y="97"/>
                    <a:pt x="187" y="97"/>
                  </a:cubicBezTo>
                  <a:cubicBezTo>
                    <a:pt x="213" y="123"/>
                    <a:pt x="215" y="134"/>
                    <a:pt x="206" y="134"/>
                  </a:cubicBezTo>
                  <a:cubicBezTo>
                    <a:pt x="184" y="134"/>
                    <a:pt x="90" y="69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9"/>
            <p:cNvSpPr/>
            <p:nvPr/>
          </p:nvSpPr>
          <p:spPr>
            <a:xfrm>
              <a:off x="2968425" y="5407725"/>
              <a:ext cx="7100" cy="11575"/>
            </a:xfrm>
            <a:custGeom>
              <a:avLst/>
              <a:gdLst/>
              <a:ahLst/>
              <a:cxnLst/>
              <a:rect l="l" t="t" r="r" b="b"/>
              <a:pathLst>
                <a:path w="284" h="463" extrusionOk="0">
                  <a:moveTo>
                    <a:pt x="97" y="0"/>
                  </a:moveTo>
                  <a:cubicBezTo>
                    <a:pt x="0" y="0"/>
                    <a:pt x="97" y="276"/>
                    <a:pt x="187" y="373"/>
                  </a:cubicBezTo>
                  <a:cubicBezTo>
                    <a:pt x="187" y="462"/>
                    <a:pt x="187" y="462"/>
                    <a:pt x="284" y="462"/>
                  </a:cubicBezTo>
                  <a:cubicBezTo>
                    <a:pt x="284" y="373"/>
                    <a:pt x="97" y="9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9"/>
            <p:cNvSpPr/>
            <p:nvPr/>
          </p:nvSpPr>
          <p:spPr>
            <a:xfrm>
              <a:off x="3059375" y="5468300"/>
              <a:ext cx="6175" cy="5275"/>
            </a:xfrm>
            <a:custGeom>
              <a:avLst/>
              <a:gdLst/>
              <a:ahLst/>
              <a:cxnLst/>
              <a:rect l="l" t="t" r="r" b="b"/>
              <a:pathLst>
                <a:path w="247" h="211" extrusionOk="0">
                  <a:moveTo>
                    <a:pt x="187" y="0"/>
                  </a:moveTo>
                  <a:cubicBezTo>
                    <a:pt x="90" y="0"/>
                    <a:pt x="0" y="0"/>
                    <a:pt x="90" y="186"/>
                  </a:cubicBezTo>
                  <a:cubicBezTo>
                    <a:pt x="124" y="203"/>
                    <a:pt x="149" y="210"/>
                    <a:pt x="167" y="210"/>
                  </a:cubicBezTo>
                  <a:cubicBezTo>
                    <a:pt x="246" y="210"/>
                    <a:pt x="187" y="73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9"/>
            <p:cNvSpPr/>
            <p:nvPr/>
          </p:nvSpPr>
          <p:spPr>
            <a:xfrm>
              <a:off x="3054725" y="5451900"/>
              <a:ext cx="9325" cy="4675"/>
            </a:xfrm>
            <a:custGeom>
              <a:avLst/>
              <a:gdLst/>
              <a:ahLst/>
              <a:cxnLst/>
              <a:rect l="l" t="t" r="r" b="b"/>
              <a:pathLst>
                <a:path w="373" h="187" extrusionOk="0">
                  <a:moveTo>
                    <a:pt x="89" y="0"/>
                  </a:moveTo>
                  <a:cubicBezTo>
                    <a:pt x="89" y="0"/>
                    <a:pt x="0" y="0"/>
                    <a:pt x="89" y="186"/>
                  </a:cubicBezTo>
                  <a:cubicBezTo>
                    <a:pt x="186" y="186"/>
                    <a:pt x="373" y="186"/>
                    <a:pt x="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9"/>
            <p:cNvSpPr/>
            <p:nvPr/>
          </p:nvSpPr>
          <p:spPr>
            <a:xfrm>
              <a:off x="3064025" y="5451900"/>
              <a:ext cx="16250" cy="9325"/>
            </a:xfrm>
            <a:custGeom>
              <a:avLst/>
              <a:gdLst/>
              <a:ahLst/>
              <a:cxnLst/>
              <a:rect l="l" t="t" r="r" b="b"/>
              <a:pathLst>
                <a:path w="650" h="373" extrusionOk="0">
                  <a:moveTo>
                    <a:pt x="373" y="0"/>
                  </a:moveTo>
                  <a:cubicBezTo>
                    <a:pt x="187" y="0"/>
                    <a:pt x="463" y="283"/>
                    <a:pt x="277" y="283"/>
                  </a:cubicBezTo>
                  <a:cubicBezTo>
                    <a:pt x="187" y="283"/>
                    <a:pt x="187" y="186"/>
                    <a:pt x="90" y="97"/>
                  </a:cubicBezTo>
                  <a:lnTo>
                    <a:pt x="90" y="97"/>
                  </a:lnTo>
                  <a:cubicBezTo>
                    <a:pt x="187" y="186"/>
                    <a:pt x="1" y="283"/>
                    <a:pt x="90" y="373"/>
                  </a:cubicBezTo>
                  <a:cubicBezTo>
                    <a:pt x="277" y="373"/>
                    <a:pt x="649" y="373"/>
                    <a:pt x="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9"/>
            <p:cNvSpPr/>
            <p:nvPr/>
          </p:nvSpPr>
          <p:spPr>
            <a:xfrm>
              <a:off x="3054725" y="5445000"/>
              <a:ext cx="4675" cy="6925"/>
            </a:xfrm>
            <a:custGeom>
              <a:avLst/>
              <a:gdLst/>
              <a:ahLst/>
              <a:cxnLst/>
              <a:rect l="l" t="t" r="r" b="b"/>
              <a:pathLst>
                <a:path w="187" h="277" extrusionOk="0">
                  <a:moveTo>
                    <a:pt x="89" y="0"/>
                  </a:moveTo>
                  <a:cubicBezTo>
                    <a:pt x="89" y="90"/>
                    <a:pt x="0" y="90"/>
                    <a:pt x="186" y="276"/>
                  </a:cubicBezTo>
                  <a:cubicBezTo>
                    <a:pt x="186" y="187"/>
                    <a:pt x="186" y="90"/>
                    <a:pt x="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9"/>
            <p:cNvSpPr/>
            <p:nvPr/>
          </p:nvSpPr>
          <p:spPr>
            <a:xfrm>
              <a:off x="3059800" y="5444325"/>
              <a:ext cx="8925" cy="7600"/>
            </a:xfrm>
            <a:custGeom>
              <a:avLst/>
              <a:gdLst/>
              <a:ahLst/>
              <a:cxnLst/>
              <a:rect l="l" t="t" r="r" b="b"/>
              <a:pathLst>
                <a:path w="357" h="304" extrusionOk="0">
                  <a:moveTo>
                    <a:pt x="165" y="1"/>
                  </a:moveTo>
                  <a:cubicBezTo>
                    <a:pt x="45" y="1"/>
                    <a:pt x="0" y="152"/>
                    <a:pt x="73" y="303"/>
                  </a:cubicBezTo>
                  <a:cubicBezTo>
                    <a:pt x="73" y="117"/>
                    <a:pt x="356" y="214"/>
                    <a:pt x="259" y="27"/>
                  </a:cubicBezTo>
                  <a:cubicBezTo>
                    <a:pt x="224" y="9"/>
                    <a:pt x="192" y="1"/>
                    <a:pt x="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9"/>
            <p:cNvSpPr/>
            <p:nvPr/>
          </p:nvSpPr>
          <p:spPr>
            <a:xfrm>
              <a:off x="2842625" y="5228250"/>
              <a:ext cx="4675" cy="7100"/>
            </a:xfrm>
            <a:custGeom>
              <a:avLst/>
              <a:gdLst/>
              <a:ahLst/>
              <a:cxnLst/>
              <a:rect l="l" t="t" r="r" b="b"/>
              <a:pathLst>
                <a:path w="187" h="284" extrusionOk="0">
                  <a:moveTo>
                    <a:pt x="0" y="0"/>
                  </a:moveTo>
                  <a:lnTo>
                    <a:pt x="0" y="97"/>
                  </a:lnTo>
                  <a:lnTo>
                    <a:pt x="75" y="97"/>
                  </a:lnTo>
                  <a:cubicBezTo>
                    <a:pt x="63" y="71"/>
                    <a:pt x="40" y="40"/>
                    <a:pt x="0" y="0"/>
                  </a:cubicBezTo>
                  <a:close/>
                  <a:moveTo>
                    <a:pt x="75" y="97"/>
                  </a:moveTo>
                  <a:lnTo>
                    <a:pt x="75" y="97"/>
                  </a:lnTo>
                  <a:cubicBezTo>
                    <a:pt x="120" y="191"/>
                    <a:pt x="21" y="207"/>
                    <a:pt x="97" y="283"/>
                  </a:cubicBezTo>
                  <a:cubicBezTo>
                    <a:pt x="97" y="283"/>
                    <a:pt x="187" y="187"/>
                    <a:pt x="97" y="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9"/>
            <p:cNvSpPr/>
            <p:nvPr/>
          </p:nvSpPr>
          <p:spPr>
            <a:xfrm>
              <a:off x="2854350" y="5232900"/>
              <a:ext cx="4700" cy="7100"/>
            </a:xfrm>
            <a:custGeom>
              <a:avLst/>
              <a:gdLst/>
              <a:ahLst/>
              <a:cxnLst/>
              <a:rect l="l" t="t" r="r" b="b"/>
              <a:pathLst>
                <a:path w="188" h="284" extrusionOk="0">
                  <a:moveTo>
                    <a:pt x="90" y="1"/>
                  </a:moveTo>
                  <a:cubicBezTo>
                    <a:pt x="1" y="1"/>
                    <a:pt x="90" y="97"/>
                    <a:pt x="187" y="284"/>
                  </a:cubicBezTo>
                  <a:cubicBezTo>
                    <a:pt x="187" y="187"/>
                    <a:pt x="187" y="97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9"/>
            <p:cNvSpPr/>
            <p:nvPr/>
          </p:nvSpPr>
          <p:spPr>
            <a:xfrm>
              <a:off x="2702850" y="5079150"/>
              <a:ext cx="7100" cy="7100"/>
            </a:xfrm>
            <a:custGeom>
              <a:avLst/>
              <a:gdLst/>
              <a:ahLst/>
              <a:cxnLst/>
              <a:rect l="l" t="t" r="r" b="b"/>
              <a:pathLst>
                <a:path w="284" h="284" extrusionOk="0">
                  <a:moveTo>
                    <a:pt x="187" y="0"/>
                  </a:moveTo>
                  <a:cubicBezTo>
                    <a:pt x="187" y="97"/>
                    <a:pt x="0" y="97"/>
                    <a:pt x="97" y="284"/>
                  </a:cubicBezTo>
                  <a:cubicBezTo>
                    <a:pt x="187" y="187"/>
                    <a:pt x="283" y="187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9"/>
            <p:cNvSpPr/>
            <p:nvPr/>
          </p:nvSpPr>
          <p:spPr>
            <a:xfrm>
              <a:off x="3077475" y="5444600"/>
              <a:ext cx="8675" cy="5075"/>
            </a:xfrm>
            <a:custGeom>
              <a:avLst/>
              <a:gdLst/>
              <a:ahLst/>
              <a:cxnLst/>
              <a:rect l="l" t="t" r="r" b="b"/>
              <a:pathLst>
                <a:path w="347" h="203" extrusionOk="0">
                  <a:moveTo>
                    <a:pt x="137" y="0"/>
                  </a:moveTo>
                  <a:cubicBezTo>
                    <a:pt x="56" y="0"/>
                    <a:pt x="1" y="34"/>
                    <a:pt x="111" y="203"/>
                  </a:cubicBezTo>
                  <a:cubicBezTo>
                    <a:pt x="111" y="109"/>
                    <a:pt x="182" y="109"/>
                    <a:pt x="241" y="109"/>
                  </a:cubicBezTo>
                  <a:cubicBezTo>
                    <a:pt x="300" y="109"/>
                    <a:pt x="346" y="109"/>
                    <a:pt x="298" y="16"/>
                  </a:cubicBezTo>
                  <a:cubicBezTo>
                    <a:pt x="261" y="16"/>
                    <a:pt x="193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9"/>
            <p:cNvSpPr/>
            <p:nvPr/>
          </p:nvSpPr>
          <p:spPr>
            <a:xfrm>
              <a:off x="2856600" y="5216675"/>
              <a:ext cx="9350" cy="11600"/>
            </a:xfrm>
            <a:custGeom>
              <a:avLst/>
              <a:gdLst/>
              <a:ahLst/>
              <a:cxnLst/>
              <a:rect l="l" t="t" r="r" b="b"/>
              <a:pathLst>
                <a:path w="374" h="464" extrusionOk="0">
                  <a:moveTo>
                    <a:pt x="187" y="1"/>
                  </a:moveTo>
                  <a:cubicBezTo>
                    <a:pt x="187" y="90"/>
                    <a:pt x="0" y="1"/>
                    <a:pt x="97" y="187"/>
                  </a:cubicBezTo>
                  <a:cubicBezTo>
                    <a:pt x="284" y="187"/>
                    <a:pt x="97" y="277"/>
                    <a:pt x="284" y="463"/>
                  </a:cubicBezTo>
                  <a:cubicBezTo>
                    <a:pt x="373" y="374"/>
                    <a:pt x="187" y="277"/>
                    <a:pt x="373" y="277"/>
                  </a:cubicBezTo>
                  <a:cubicBezTo>
                    <a:pt x="187" y="187"/>
                    <a:pt x="284" y="90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9"/>
            <p:cNvSpPr/>
            <p:nvPr/>
          </p:nvSpPr>
          <p:spPr>
            <a:xfrm>
              <a:off x="2717400" y="5070675"/>
              <a:ext cx="8775" cy="6250"/>
            </a:xfrm>
            <a:custGeom>
              <a:avLst/>
              <a:gdLst/>
              <a:ahLst/>
              <a:cxnLst/>
              <a:rect l="l" t="t" r="r" b="b"/>
              <a:pathLst>
                <a:path w="351" h="250" extrusionOk="0">
                  <a:moveTo>
                    <a:pt x="219" y="0"/>
                  </a:moveTo>
                  <a:cubicBezTo>
                    <a:pt x="90" y="0"/>
                    <a:pt x="1" y="176"/>
                    <a:pt x="74" y="250"/>
                  </a:cubicBezTo>
                  <a:cubicBezTo>
                    <a:pt x="164" y="153"/>
                    <a:pt x="261" y="63"/>
                    <a:pt x="350" y="63"/>
                  </a:cubicBezTo>
                  <a:cubicBezTo>
                    <a:pt x="305" y="18"/>
                    <a:pt x="260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9"/>
            <p:cNvSpPr/>
            <p:nvPr/>
          </p:nvSpPr>
          <p:spPr>
            <a:xfrm>
              <a:off x="2870800" y="5201700"/>
              <a:ext cx="6875" cy="3275"/>
            </a:xfrm>
            <a:custGeom>
              <a:avLst/>
              <a:gdLst/>
              <a:ahLst/>
              <a:cxnLst/>
              <a:rect l="l" t="t" r="r" b="b"/>
              <a:pathLst>
                <a:path w="275" h="131" extrusionOk="0">
                  <a:moveTo>
                    <a:pt x="28" y="1"/>
                  </a:moveTo>
                  <a:cubicBezTo>
                    <a:pt x="0" y="1"/>
                    <a:pt x="20" y="67"/>
                    <a:pt x="88" y="130"/>
                  </a:cubicBezTo>
                  <a:cubicBezTo>
                    <a:pt x="88" y="130"/>
                    <a:pt x="275" y="130"/>
                    <a:pt x="88" y="41"/>
                  </a:cubicBezTo>
                  <a:cubicBezTo>
                    <a:pt x="60" y="12"/>
                    <a:pt x="40" y="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9"/>
            <p:cNvSpPr/>
            <p:nvPr/>
          </p:nvSpPr>
          <p:spPr>
            <a:xfrm>
              <a:off x="3104825" y="5432950"/>
              <a:ext cx="7300" cy="4375"/>
            </a:xfrm>
            <a:custGeom>
              <a:avLst/>
              <a:gdLst/>
              <a:ahLst/>
              <a:cxnLst/>
              <a:rect l="l" t="t" r="r" b="b"/>
              <a:pathLst>
                <a:path w="292" h="175" extrusionOk="0">
                  <a:moveTo>
                    <a:pt x="27" y="1"/>
                  </a:moveTo>
                  <a:cubicBezTo>
                    <a:pt x="1" y="1"/>
                    <a:pt x="18" y="30"/>
                    <a:pt x="136" y="109"/>
                  </a:cubicBezTo>
                  <a:cubicBezTo>
                    <a:pt x="122" y="95"/>
                    <a:pt x="119" y="89"/>
                    <a:pt x="123" y="89"/>
                  </a:cubicBezTo>
                  <a:cubicBezTo>
                    <a:pt x="140" y="89"/>
                    <a:pt x="262" y="175"/>
                    <a:pt x="282" y="175"/>
                  </a:cubicBezTo>
                  <a:cubicBezTo>
                    <a:pt x="292" y="175"/>
                    <a:pt x="281" y="158"/>
                    <a:pt x="232" y="109"/>
                  </a:cubicBezTo>
                  <a:cubicBezTo>
                    <a:pt x="177" y="54"/>
                    <a:pt x="62" y="1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9"/>
            <p:cNvSpPr/>
            <p:nvPr/>
          </p:nvSpPr>
          <p:spPr>
            <a:xfrm>
              <a:off x="3124600" y="5409950"/>
              <a:ext cx="8775" cy="3275"/>
            </a:xfrm>
            <a:custGeom>
              <a:avLst/>
              <a:gdLst/>
              <a:ahLst/>
              <a:cxnLst/>
              <a:rect l="l" t="t" r="r" b="b"/>
              <a:pathLst>
                <a:path w="351" h="131" extrusionOk="0">
                  <a:moveTo>
                    <a:pt x="276" y="1"/>
                  </a:moveTo>
                  <a:cubicBezTo>
                    <a:pt x="187" y="1"/>
                    <a:pt x="1" y="98"/>
                    <a:pt x="187" y="98"/>
                  </a:cubicBezTo>
                  <a:cubicBezTo>
                    <a:pt x="187" y="82"/>
                    <a:pt x="194" y="76"/>
                    <a:pt x="205" y="76"/>
                  </a:cubicBezTo>
                  <a:cubicBezTo>
                    <a:pt x="238" y="76"/>
                    <a:pt x="309" y="131"/>
                    <a:pt x="333" y="131"/>
                  </a:cubicBezTo>
                  <a:cubicBezTo>
                    <a:pt x="351" y="131"/>
                    <a:pt x="343" y="101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9"/>
            <p:cNvSpPr/>
            <p:nvPr/>
          </p:nvSpPr>
          <p:spPr>
            <a:xfrm>
              <a:off x="3112850" y="5394350"/>
              <a:ext cx="7125" cy="6300"/>
            </a:xfrm>
            <a:custGeom>
              <a:avLst/>
              <a:gdLst/>
              <a:ahLst/>
              <a:cxnLst/>
              <a:rect l="l" t="t" r="r" b="b"/>
              <a:pathLst>
                <a:path w="285" h="252" extrusionOk="0">
                  <a:moveTo>
                    <a:pt x="225" y="1"/>
                  </a:moveTo>
                  <a:cubicBezTo>
                    <a:pt x="190" y="1"/>
                    <a:pt x="172" y="86"/>
                    <a:pt x="133" y="86"/>
                  </a:cubicBezTo>
                  <a:cubicBezTo>
                    <a:pt x="123" y="86"/>
                    <a:pt x="112" y="80"/>
                    <a:pt x="98" y="66"/>
                  </a:cubicBezTo>
                  <a:cubicBezTo>
                    <a:pt x="98" y="162"/>
                    <a:pt x="1" y="162"/>
                    <a:pt x="98" y="252"/>
                  </a:cubicBezTo>
                  <a:lnTo>
                    <a:pt x="284" y="66"/>
                  </a:lnTo>
                  <a:cubicBezTo>
                    <a:pt x="259" y="17"/>
                    <a:pt x="240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9"/>
            <p:cNvSpPr/>
            <p:nvPr/>
          </p:nvSpPr>
          <p:spPr>
            <a:xfrm>
              <a:off x="3150850" y="5391800"/>
              <a:ext cx="11050" cy="6625"/>
            </a:xfrm>
            <a:custGeom>
              <a:avLst/>
              <a:gdLst/>
              <a:ahLst/>
              <a:cxnLst/>
              <a:rect l="l" t="t" r="r" b="b"/>
              <a:pathLst>
                <a:path w="442" h="265" extrusionOk="0">
                  <a:moveTo>
                    <a:pt x="222" y="1"/>
                  </a:moveTo>
                  <a:cubicBezTo>
                    <a:pt x="73" y="1"/>
                    <a:pt x="0" y="133"/>
                    <a:pt x="69" y="264"/>
                  </a:cubicBezTo>
                  <a:cubicBezTo>
                    <a:pt x="158" y="78"/>
                    <a:pt x="255" y="78"/>
                    <a:pt x="442" y="78"/>
                  </a:cubicBezTo>
                  <a:cubicBezTo>
                    <a:pt x="359" y="24"/>
                    <a:pt x="284" y="1"/>
                    <a:pt x="2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9"/>
            <p:cNvSpPr/>
            <p:nvPr/>
          </p:nvSpPr>
          <p:spPr>
            <a:xfrm>
              <a:off x="2941175" y="5172325"/>
              <a:ext cx="5950" cy="2750"/>
            </a:xfrm>
            <a:custGeom>
              <a:avLst/>
              <a:gdLst/>
              <a:ahLst/>
              <a:cxnLst/>
              <a:rect l="l" t="t" r="r" b="b"/>
              <a:pathLst>
                <a:path w="238" h="110" extrusionOk="0">
                  <a:moveTo>
                    <a:pt x="159" y="1"/>
                  </a:moveTo>
                  <a:lnTo>
                    <a:pt x="159" y="1"/>
                  </a:lnTo>
                  <a:cubicBezTo>
                    <a:pt x="0" y="56"/>
                    <a:pt x="85" y="109"/>
                    <a:pt x="151" y="109"/>
                  </a:cubicBezTo>
                  <a:cubicBezTo>
                    <a:pt x="200" y="109"/>
                    <a:pt x="238" y="80"/>
                    <a:pt x="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9"/>
            <p:cNvSpPr/>
            <p:nvPr/>
          </p:nvSpPr>
          <p:spPr>
            <a:xfrm>
              <a:off x="3178100" y="5379775"/>
              <a:ext cx="11750" cy="9325"/>
            </a:xfrm>
            <a:custGeom>
              <a:avLst/>
              <a:gdLst/>
              <a:ahLst/>
              <a:cxnLst/>
              <a:rect l="l" t="t" r="r" b="b"/>
              <a:pathLst>
                <a:path w="470" h="373" extrusionOk="0">
                  <a:moveTo>
                    <a:pt x="283" y="0"/>
                  </a:moveTo>
                  <a:cubicBezTo>
                    <a:pt x="187" y="0"/>
                    <a:pt x="0" y="0"/>
                    <a:pt x="187" y="373"/>
                  </a:cubicBezTo>
                  <a:cubicBezTo>
                    <a:pt x="187" y="186"/>
                    <a:pt x="470" y="276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9"/>
            <p:cNvSpPr/>
            <p:nvPr/>
          </p:nvSpPr>
          <p:spPr>
            <a:xfrm>
              <a:off x="2987050" y="5177000"/>
              <a:ext cx="11775" cy="9850"/>
            </a:xfrm>
            <a:custGeom>
              <a:avLst/>
              <a:gdLst/>
              <a:ahLst/>
              <a:cxnLst/>
              <a:rect l="l" t="t" r="r" b="b"/>
              <a:pathLst>
                <a:path w="471" h="394" extrusionOk="0">
                  <a:moveTo>
                    <a:pt x="98" y="0"/>
                  </a:moveTo>
                  <a:lnTo>
                    <a:pt x="98" y="0"/>
                  </a:lnTo>
                  <a:cubicBezTo>
                    <a:pt x="1" y="97"/>
                    <a:pt x="98" y="186"/>
                    <a:pt x="187" y="283"/>
                  </a:cubicBezTo>
                  <a:cubicBezTo>
                    <a:pt x="202" y="269"/>
                    <a:pt x="216" y="263"/>
                    <a:pt x="230" y="263"/>
                  </a:cubicBezTo>
                  <a:cubicBezTo>
                    <a:pt x="297" y="263"/>
                    <a:pt x="361" y="393"/>
                    <a:pt x="427" y="393"/>
                  </a:cubicBezTo>
                  <a:cubicBezTo>
                    <a:pt x="442" y="393"/>
                    <a:pt x="456" y="387"/>
                    <a:pt x="471" y="373"/>
                  </a:cubicBezTo>
                  <a:cubicBezTo>
                    <a:pt x="284" y="283"/>
                    <a:pt x="284" y="97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9"/>
            <p:cNvSpPr/>
            <p:nvPr/>
          </p:nvSpPr>
          <p:spPr>
            <a:xfrm>
              <a:off x="3012775" y="5153700"/>
              <a:ext cx="7025" cy="4675"/>
            </a:xfrm>
            <a:custGeom>
              <a:avLst/>
              <a:gdLst/>
              <a:ahLst/>
              <a:cxnLst/>
              <a:rect l="l" t="t" r="r" b="b"/>
              <a:pathLst>
                <a:path w="281" h="187" extrusionOk="0">
                  <a:moveTo>
                    <a:pt x="187" y="0"/>
                  </a:moveTo>
                  <a:cubicBezTo>
                    <a:pt x="187" y="97"/>
                    <a:pt x="1" y="97"/>
                    <a:pt x="187" y="187"/>
                  </a:cubicBezTo>
                  <a:cubicBezTo>
                    <a:pt x="187" y="165"/>
                    <a:pt x="198" y="160"/>
                    <a:pt x="212" y="160"/>
                  </a:cubicBezTo>
                  <a:cubicBezTo>
                    <a:pt x="226" y="160"/>
                    <a:pt x="245" y="166"/>
                    <a:pt x="257" y="166"/>
                  </a:cubicBezTo>
                  <a:cubicBezTo>
                    <a:pt x="280" y="166"/>
                    <a:pt x="280" y="142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9"/>
            <p:cNvSpPr/>
            <p:nvPr/>
          </p:nvSpPr>
          <p:spPr>
            <a:xfrm>
              <a:off x="3220250" y="5356700"/>
              <a:ext cx="4450" cy="4450"/>
            </a:xfrm>
            <a:custGeom>
              <a:avLst/>
              <a:gdLst/>
              <a:ahLst/>
              <a:cxnLst/>
              <a:rect l="l" t="t" r="r" b="b"/>
              <a:pathLst>
                <a:path w="178" h="178" extrusionOk="0">
                  <a:moveTo>
                    <a:pt x="56" y="1"/>
                  </a:moveTo>
                  <a:cubicBezTo>
                    <a:pt x="1" y="1"/>
                    <a:pt x="21" y="111"/>
                    <a:pt x="88" y="178"/>
                  </a:cubicBezTo>
                  <a:cubicBezTo>
                    <a:pt x="88" y="178"/>
                    <a:pt x="88" y="81"/>
                    <a:pt x="178" y="81"/>
                  </a:cubicBezTo>
                  <a:cubicBezTo>
                    <a:pt x="120" y="23"/>
                    <a:pt x="80" y="1"/>
                    <a:pt x="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9"/>
            <p:cNvSpPr/>
            <p:nvPr/>
          </p:nvSpPr>
          <p:spPr>
            <a:xfrm>
              <a:off x="2949875" y="5087400"/>
              <a:ext cx="7025" cy="4125"/>
            </a:xfrm>
            <a:custGeom>
              <a:avLst/>
              <a:gdLst/>
              <a:ahLst/>
              <a:cxnLst/>
              <a:rect l="l" t="t" r="r" b="b"/>
              <a:pathLst>
                <a:path w="281" h="165" extrusionOk="0">
                  <a:moveTo>
                    <a:pt x="47" y="0"/>
                  </a:moveTo>
                  <a:cubicBezTo>
                    <a:pt x="1" y="0"/>
                    <a:pt x="1" y="47"/>
                    <a:pt x="94" y="140"/>
                  </a:cubicBezTo>
                  <a:cubicBezTo>
                    <a:pt x="94" y="119"/>
                    <a:pt x="103" y="111"/>
                    <a:pt x="117" y="111"/>
                  </a:cubicBezTo>
                  <a:cubicBezTo>
                    <a:pt x="153" y="111"/>
                    <a:pt x="225" y="165"/>
                    <a:pt x="260" y="165"/>
                  </a:cubicBezTo>
                  <a:cubicBezTo>
                    <a:pt x="272" y="165"/>
                    <a:pt x="280" y="158"/>
                    <a:pt x="280" y="140"/>
                  </a:cubicBezTo>
                  <a:cubicBezTo>
                    <a:pt x="187" y="47"/>
                    <a:pt x="94" y="0"/>
                    <a:pt x="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9"/>
            <p:cNvSpPr/>
            <p:nvPr/>
          </p:nvSpPr>
          <p:spPr>
            <a:xfrm>
              <a:off x="3222450" y="5344725"/>
              <a:ext cx="9350" cy="11775"/>
            </a:xfrm>
            <a:custGeom>
              <a:avLst/>
              <a:gdLst/>
              <a:ahLst/>
              <a:cxnLst/>
              <a:rect l="l" t="t" r="r" b="b"/>
              <a:pathLst>
                <a:path w="374" h="471" extrusionOk="0">
                  <a:moveTo>
                    <a:pt x="187" y="0"/>
                  </a:moveTo>
                  <a:cubicBezTo>
                    <a:pt x="90" y="187"/>
                    <a:pt x="0" y="97"/>
                    <a:pt x="90" y="470"/>
                  </a:cubicBezTo>
                  <a:cubicBezTo>
                    <a:pt x="187" y="373"/>
                    <a:pt x="373" y="284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9"/>
            <p:cNvSpPr/>
            <p:nvPr/>
          </p:nvSpPr>
          <p:spPr>
            <a:xfrm>
              <a:off x="3256775" y="5372050"/>
              <a:ext cx="6250" cy="3375"/>
            </a:xfrm>
            <a:custGeom>
              <a:avLst/>
              <a:gdLst/>
              <a:ahLst/>
              <a:cxnLst/>
              <a:rect l="l" t="t" r="r" b="b"/>
              <a:pathLst>
                <a:path w="250" h="135" extrusionOk="0">
                  <a:moveTo>
                    <a:pt x="7" y="1"/>
                  </a:moveTo>
                  <a:cubicBezTo>
                    <a:pt x="0" y="1"/>
                    <a:pt x="3" y="7"/>
                    <a:pt x="21" y="26"/>
                  </a:cubicBezTo>
                  <a:cubicBezTo>
                    <a:pt x="77" y="81"/>
                    <a:pt x="162" y="134"/>
                    <a:pt x="206" y="134"/>
                  </a:cubicBezTo>
                  <a:cubicBezTo>
                    <a:pt x="239" y="134"/>
                    <a:pt x="249" y="105"/>
                    <a:pt x="208" y="26"/>
                  </a:cubicBezTo>
                  <a:lnTo>
                    <a:pt x="208" y="26"/>
                  </a:lnTo>
                  <a:cubicBezTo>
                    <a:pt x="208" y="47"/>
                    <a:pt x="195" y="54"/>
                    <a:pt x="175" y="54"/>
                  </a:cubicBezTo>
                  <a:cubicBezTo>
                    <a:pt x="123" y="54"/>
                    <a:pt x="26" y="1"/>
                    <a:pt x="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9"/>
            <p:cNvSpPr/>
            <p:nvPr/>
          </p:nvSpPr>
          <p:spPr>
            <a:xfrm>
              <a:off x="3261950" y="5368025"/>
              <a:ext cx="4700" cy="4675"/>
            </a:xfrm>
            <a:custGeom>
              <a:avLst/>
              <a:gdLst/>
              <a:ahLst/>
              <a:cxnLst/>
              <a:rect l="l" t="t" r="r" b="b"/>
              <a:pathLst>
                <a:path w="188" h="187" extrusionOk="0">
                  <a:moveTo>
                    <a:pt x="1" y="0"/>
                  </a:moveTo>
                  <a:cubicBezTo>
                    <a:pt x="98" y="97"/>
                    <a:pt x="1" y="97"/>
                    <a:pt x="98" y="187"/>
                  </a:cubicBezTo>
                  <a:cubicBezTo>
                    <a:pt x="98" y="154"/>
                    <a:pt x="110" y="133"/>
                    <a:pt x="125" y="124"/>
                  </a:cubicBezTo>
                  <a:lnTo>
                    <a:pt x="125" y="124"/>
                  </a:lnTo>
                  <a:lnTo>
                    <a:pt x="187" y="187"/>
                  </a:lnTo>
                  <a:cubicBezTo>
                    <a:pt x="187" y="142"/>
                    <a:pt x="165" y="120"/>
                    <a:pt x="143" y="120"/>
                  </a:cubicBezTo>
                  <a:cubicBezTo>
                    <a:pt x="137" y="120"/>
                    <a:pt x="131" y="121"/>
                    <a:pt x="125" y="124"/>
                  </a:cubicBezTo>
                  <a:lnTo>
                    <a:pt x="125" y="1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9"/>
            <p:cNvSpPr/>
            <p:nvPr/>
          </p:nvSpPr>
          <p:spPr>
            <a:xfrm>
              <a:off x="3229350" y="5333175"/>
              <a:ext cx="10325" cy="8675"/>
            </a:xfrm>
            <a:custGeom>
              <a:avLst/>
              <a:gdLst/>
              <a:ahLst/>
              <a:cxnLst/>
              <a:rect l="l" t="t" r="r" b="b"/>
              <a:pathLst>
                <a:path w="413" h="347" extrusionOk="0">
                  <a:moveTo>
                    <a:pt x="284" y="0"/>
                  </a:moveTo>
                  <a:lnTo>
                    <a:pt x="284" y="0"/>
                  </a:lnTo>
                  <a:cubicBezTo>
                    <a:pt x="210" y="68"/>
                    <a:pt x="248" y="249"/>
                    <a:pt x="146" y="249"/>
                  </a:cubicBezTo>
                  <a:cubicBezTo>
                    <a:pt x="114" y="249"/>
                    <a:pt x="68" y="231"/>
                    <a:pt x="0" y="187"/>
                  </a:cubicBezTo>
                  <a:lnTo>
                    <a:pt x="0" y="187"/>
                  </a:lnTo>
                  <a:cubicBezTo>
                    <a:pt x="116" y="302"/>
                    <a:pt x="205" y="346"/>
                    <a:pt x="267" y="346"/>
                  </a:cubicBezTo>
                  <a:cubicBezTo>
                    <a:pt x="406" y="346"/>
                    <a:pt x="412" y="129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9"/>
            <p:cNvSpPr/>
            <p:nvPr/>
          </p:nvSpPr>
          <p:spPr>
            <a:xfrm>
              <a:off x="3036075" y="5137475"/>
              <a:ext cx="6925" cy="4675"/>
            </a:xfrm>
            <a:custGeom>
              <a:avLst/>
              <a:gdLst/>
              <a:ahLst/>
              <a:cxnLst/>
              <a:rect l="l" t="t" r="r" b="b"/>
              <a:pathLst>
                <a:path w="277" h="187" extrusionOk="0">
                  <a:moveTo>
                    <a:pt x="90" y="1"/>
                  </a:moveTo>
                  <a:cubicBezTo>
                    <a:pt x="1" y="1"/>
                    <a:pt x="90" y="187"/>
                    <a:pt x="187" y="187"/>
                  </a:cubicBezTo>
                  <a:cubicBezTo>
                    <a:pt x="1" y="90"/>
                    <a:pt x="276" y="187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9"/>
            <p:cNvSpPr/>
            <p:nvPr/>
          </p:nvSpPr>
          <p:spPr>
            <a:xfrm>
              <a:off x="3187400" y="5272600"/>
              <a:ext cx="9350" cy="6925"/>
            </a:xfrm>
            <a:custGeom>
              <a:avLst/>
              <a:gdLst/>
              <a:ahLst/>
              <a:cxnLst/>
              <a:rect l="l" t="t" r="r" b="b"/>
              <a:pathLst>
                <a:path w="374" h="277" extrusionOk="0">
                  <a:moveTo>
                    <a:pt x="284" y="0"/>
                  </a:moveTo>
                  <a:cubicBezTo>
                    <a:pt x="98" y="0"/>
                    <a:pt x="1" y="90"/>
                    <a:pt x="284" y="276"/>
                  </a:cubicBezTo>
                  <a:cubicBezTo>
                    <a:pt x="98" y="90"/>
                    <a:pt x="374" y="276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9"/>
            <p:cNvSpPr/>
            <p:nvPr/>
          </p:nvSpPr>
          <p:spPr>
            <a:xfrm>
              <a:off x="3223825" y="5307300"/>
              <a:ext cx="7975" cy="7250"/>
            </a:xfrm>
            <a:custGeom>
              <a:avLst/>
              <a:gdLst/>
              <a:ahLst/>
              <a:cxnLst/>
              <a:rect l="l" t="t" r="r" b="b"/>
              <a:pathLst>
                <a:path w="319" h="290" extrusionOk="0">
                  <a:moveTo>
                    <a:pt x="33" y="1"/>
                  </a:moveTo>
                  <a:cubicBezTo>
                    <a:pt x="7" y="1"/>
                    <a:pt x="0" y="31"/>
                    <a:pt x="35" y="103"/>
                  </a:cubicBezTo>
                  <a:cubicBezTo>
                    <a:pt x="63" y="75"/>
                    <a:pt x="84" y="63"/>
                    <a:pt x="98" y="63"/>
                  </a:cubicBezTo>
                  <a:cubicBezTo>
                    <a:pt x="132" y="63"/>
                    <a:pt x="132" y="130"/>
                    <a:pt x="132" y="193"/>
                  </a:cubicBezTo>
                  <a:cubicBezTo>
                    <a:pt x="132" y="193"/>
                    <a:pt x="221" y="193"/>
                    <a:pt x="221" y="290"/>
                  </a:cubicBezTo>
                  <a:cubicBezTo>
                    <a:pt x="318" y="193"/>
                    <a:pt x="318" y="193"/>
                    <a:pt x="221" y="193"/>
                  </a:cubicBezTo>
                  <a:cubicBezTo>
                    <a:pt x="166" y="78"/>
                    <a:pt x="75" y="1"/>
                    <a:pt x="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9"/>
            <p:cNvSpPr/>
            <p:nvPr/>
          </p:nvSpPr>
          <p:spPr>
            <a:xfrm>
              <a:off x="3182750" y="5253950"/>
              <a:ext cx="7100" cy="4700"/>
            </a:xfrm>
            <a:custGeom>
              <a:avLst/>
              <a:gdLst/>
              <a:ahLst/>
              <a:cxnLst/>
              <a:rect l="l" t="t" r="r" b="b"/>
              <a:pathLst>
                <a:path w="284" h="188" extrusionOk="0">
                  <a:moveTo>
                    <a:pt x="187" y="1"/>
                  </a:moveTo>
                  <a:cubicBezTo>
                    <a:pt x="97" y="1"/>
                    <a:pt x="1" y="90"/>
                    <a:pt x="97" y="90"/>
                  </a:cubicBezTo>
                  <a:cubicBezTo>
                    <a:pt x="97" y="73"/>
                    <a:pt x="101" y="66"/>
                    <a:pt x="107" y="66"/>
                  </a:cubicBezTo>
                  <a:cubicBezTo>
                    <a:pt x="132" y="66"/>
                    <a:pt x="206" y="187"/>
                    <a:pt x="284" y="187"/>
                  </a:cubicBezTo>
                  <a:lnTo>
                    <a:pt x="187" y="90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9"/>
            <p:cNvSpPr/>
            <p:nvPr/>
          </p:nvSpPr>
          <p:spPr>
            <a:xfrm>
              <a:off x="3056950" y="5116425"/>
              <a:ext cx="7100" cy="4675"/>
            </a:xfrm>
            <a:custGeom>
              <a:avLst/>
              <a:gdLst/>
              <a:ahLst/>
              <a:cxnLst/>
              <a:rect l="l" t="t" r="r" b="b"/>
              <a:pathLst>
                <a:path w="284" h="187" extrusionOk="0">
                  <a:moveTo>
                    <a:pt x="187" y="0"/>
                  </a:moveTo>
                  <a:cubicBezTo>
                    <a:pt x="187" y="97"/>
                    <a:pt x="0" y="187"/>
                    <a:pt x="97" y="187"/>
                  </a:cubicBezTo>
                  <a:cubicBezTo>
                    <a:pt x="97" y="97"/>
                    <a:pt x="284" y="187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9"/>
            <p:cNvSpPr/>
            <p:nvPr/>
          </p:nvSpPr>
          <p:spPr>
            <a:xfrm>
              <a:off x="3122175" y="5172325"/>
              <a:ext cx="4025" cy="4950"/>
            </a:xfrm>
            <a:custGeom>
              <a:avLst/>
              <a:gdLst/>
              <a:ahLst/>
              <a:cxnLst/>
              <a:rect l="l" t="t" r="r" b="b"/>
              <a:pathLst>
                <a:path w="161" h="198" extrusionOk="0">
                  <a:moveTo>
                    <a:pt x="1" y="1"/>
                  </a:moveTo>
                  <a:lnTo>
                    <a:pt x="1" y="98"/>
                  </a:lnTo>
                  <a:cubicBezTo>
                    <a:pt x="71" y="168"/>
                    <a:pt x="115" y="198"/>
                    <a:pt x="132" y="198"/>
                  </a:cubicBezTo>
                  <a:cubicBezTo>
                    <a:pt x="160" y="198"/>
                    <a:pt x="117" y="11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9"/>
            <p:cNvSpPr/>
            <p:nvPr/>
          </p:nvSpPr>
          <p:spPr>
            <a:xfrm>
              <a:off x="3122800" y="5158350"/>
              <a:ext cx="8125" cy="5650"/>
            </a:xfrm>
            <a:custGeom>
              <a:avLst/>
              <a:gdLst/>
              <a:ahLst/>
              <a:cxnLst/>
              <a:rect l="l" t="t" r="r" b="b"/>
              <a:pathLst>
                <a:path w="325" h="226" extrusionOk="0">
                  <a:moveTo>
                    <a:pt x="259" y="1"/>
                  </a:moveTo>
                  <a:cubicBezTo>
                    <a:pt x="259" y="57"/>
                    <a:pt x="225" y="71"/>
                    <a:pt x="183" y="71"/>
                  </a:cubicBezTo>
                  <a:cubicBezTo>
                    <a:pt x="140" y="71"/>
                    <a:pt x="87" y="56"/>
                    <a:pt x="54" y="56"/>
                  </a:cubicBezTo>
                  <a:cubicBezTo>
                    <a:pt x="12" y="56"/>
                    <a:pt x="0" y="80"/>
                    <a:pt x="73" y="187"/>
                  </a:cubicBezTo>
                  <a:cubicBezTo>
                    <a:pt x="97" y="213"/>
                    <a:pt x="128" y="225"/>
                    <a:pt x="159" y="225"/>
                  </a:cubicBezTo>
                  <a:cubicBezTo>
                    <a:pt x="242" y="225"/>
                    <a:pt x="324" y="137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9"/>
            <p:cNvSpPr/>
            <p:nvPr/>
          </p:nvSpPr>
          <p:spPr>
            <a:xfrm>
              <a:off x="3350475" y="5372050"/>
              <a:ext cx="7025" cy="4150"/>
            </a:xfrm>
            <a:custGeom>
              <a:avLst/>
              <a:gdLst/>
              <a:ahLst/>
              <a:cxnLst/>
              <a:rect l="l" t="t" r="r" b="b"/>
              <a:pathLst>
                <a:path w="281" h="166" extrusionOk="0">
                  <a:moveTo>
                    <a:pt x="21" y="1"/>
                  </a:moveTo>
                  <a:cubicBezTo>
                    <a:pt x="9" y="1"/>
                    <a:pt x="1" y="7"/>
                    <a:pt x="1" y="26"/>
                  </a:cubicBezTo>
                  <a:cubicBezTo>
                    <a:pt x="94" y="119"/>
                    <a:pt x="187" y="165"/>
                    <a:pt x="234" y="165"/>
                  </a:cubicBezTo>
                  <a:cubicBezTo>
                    <a:pt x="281" y="165"/>
                    <a:pt x="281" y="119"/>
                    <a:pt x="187" y="26"/>
                  </a:cubicBezTo>
                  <a:cubicBezTo>
                    <a:pt x="187" y="47"/>
                    <a:pt x="178" y="54"/>
                    <a:pt x="165" y="54"/>
                  </a:cubicBezTo>
                  <a:cubicBezTo>
                    <a:pt x="128" y="54"/>
                    <a:pt x="56" y="1"/>
                    <a:pt x="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9"/>
            <p:cNvSpPr/>
            <p:nvPr/>
          </p:nvSpPr>
          <p:spPr>
            <a:xfrm>
              <a:off x="3192075" y="5186300"/>
              <a:ext cx="4675" cy="7125"/>
            </a:xfrm>
            <a:custGeom>
              <a:avLst/>
              <a:gdLst/>
              <a:ahLst/>
              <a:cxnLst/>
              <a:rect l="l" t="t" r="r" b="b"/>
              <a:pathLst>
                <a:path w="187" h="285" extrusionOk="0">
                  <a:moveTo>
                    <a:pt x="187" y="1"/>
                  </a:moveTo>
                  <a:cubicBezTo>
                    <a:pt x="97" y="1"/>
                    <a:pt x="0" y="98"/>
                    <a:pt x="97" y="284"/>
                  </a:cubicBezTo>
                  <a:cubicBezTo>
                    <a:pt x="97" y="187"/>
                    <a:pt x="187" y="18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9"/>
            <p:cNvSpPr/>
            <p:nvPr/>
          </p:nvSpPr>
          <p:spPr>
            <a:xfrm>
              <a:off x="3196725" y="5179400"/>
              <a:ext cx="9350" cy="9350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87" y="1"/>
                  </a:moveTo>
                  <a:lnTo>
                    <a:pt x="187" y="1"/>
                  </a:lnTo>
                  <a:cubicBezTo>
                    <a:pt x="284" y="187"/>
                    <a:pt x="1" y="187"/>
                    <a:pt x="187" y="374"/>
                  </a:cubicBezTo>
                  <a:cubicBezTo>
                    <a:pt x="187" y="277"/>
                    <a:pt x="373" y="18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9"/>
            <p:cNvSpPr/>
            <p:nvPr/>
          </p:nvSpPr>
          <p:spPr>
            <a:xfrm>
              <a:off x="3386650" y="5355200"/>
              <a:ext cx="8225" cy="4050"/>
            </a:xfrm>
            <a:custGeom>
              <a:avLst/>
              <a:gdLst/>
              <a:ahLst/>
              <a:cxnLst/>
              <a:rect l="l" t="t" r="r" b="b"/>
              <a:pathLst>
                <a:path w="329" h="162" extrusionOk="0">
                  <a:moveTo>
                    <a:pt x="83" y="1"/>
                  </a:moveTo>
                  <a:cubicBezTo>
                    <a:pt x="24" y="1"/>
                    <a:pt x="0" y="47"/>
                    <a:pt x="45" y="141"/>
                  </a:cubicBezTo>
                  <a:cubicBezTo>
                    <a:pt x="45" y="92"/>
                    <a:pt x="64" y="76"/>
                    <a:pt x="92" y="76"/>
                  </a:cubicBezTo>
                  <a:cubicBezTo>
                    <a:pt x="156" y="76"/>
                    <a:pt x="267" y="161"/>
                    <a:pt x="310" y="161"/>
                  </a:cubicBezTo>
                  <a:cubicBezTo>
                    <a:pt x="321" y="161"/>
                    <a:pt x="328" y="156"/>
                    <a:pt x="328" y="141"/>
                  </a:cubicBezTo>
                  <a:cubicBezTo>
                    <a:pt x="235" y="47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9"/>
            <p:cNvSpPr/>
            <p:nvPr/>
          </p:nvSpPr>
          <p:spPr>
            <a:xfrm>
              <a:off x="3215375" y="5179400"/>
              <a:ext cx="10225" cy="9350"/>
            </a:xfrm>
            <a:custGeom>
              <a:avLst/>
              <a:gdLst/>
              <a:ahLst/>
              <a:cxnLst/>
              <a:rect l="l" t="t" r="r" b="b"/>
              <a:pathLst>
                <a:path w="409" h="374" extrusionOk="0">
                  <a:moveTo>
                    <a:pt x="187" y="1"/>
                  </a:moveTo>
                  <a:cubicBezTo>
                    <a:pt x="97" y="90"/>
                    <a:pt x="0" y="187"/>
                    <a:pt x="187" y="374"/>
                  </a:cubicBezTo>
                  <a:cubicBezTo>
                    <a:pt x="187" y="351"/>
                    <a:pt x="202" y="344"/>
                    <a:pt x="225" y="344"/>
                  </a:cubicBezTo>
                  <a:cubicBezTo>
                    <a:pt x="263" y="344"/>
                    <a:pt x="321" y="364"/>
                    <a:pt x="358" y="364"/>
                  </a:cubicBezTo>
                  <a:cubicBezTo>
                    <a:pt x="392" y="364"/>
                    <a:pt x="409" y="346"/>
                    <a:pt x="373" y="277"/>
                  </a:cubicBezTo>
                  <a:cubicBezTo>
                    <a:pt x="187" y="187"/>
                    <a:pt x="283" y="18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9"/>
            <p:cNvSpPr/>
            <p:nvPr/>
          </p:nvSpPr>
          <p:spPr>
            <a:xfrm>
              <a:off x="3219350" y="5170100"/>
              <a:ext cx="7775" cy="12200"/>
            </a:xfrm>
            <a:custGeom>
              <a:avLst/>
              <a:gdLst/>
              <a:ahLst/>
              <a:cxnLst/>
              <a:rect l="l" t="t" r="r" b="b"/>
              <a:pathLst>
                <a:path w="311" h="488" extrusionOk="0">
                  <a:moveTo>
                    <a:pt x="125" y="0"/>
                  </a:moveTo>
                  <a:cubicBezTo>
                    <a:pt x="197" y="108"/>
                    <a:pt x="185" y="131"/>
                    <a:pt x="148" y="131"/>
                  </a:cubicBezTo>
                  <a:cubicBezTo>
                    <a:pt x="119" y="131"/>
                    <a:pt x="74" y="116"/>
                    <a:pt x="44" y="116"/>
                  </a:cubicBezTo>
                  <a:cubicBezTo>
                    <a:pt x="16" y="116"/>
                    <a:pt x="1" y="131"/>
                    <a:pt x="28" y="187"/>
                  </a:cubicBezTo>
                  <a:cubicBezTo>
                    <a:pt x="28" y="276"/>
                    <a:pt x="124" y="373"/>
                    <a:pt x="124" y="373"/>
                  </a:cubicBezTo>
                  <a:lnTo>
                    <a:pt x="28" y="373"/>
                  </a:lnTo>
                  <a:cubicBezTo>
                    <a:pt x="119" y="464"/>
                    <a:pt x="165" y="488"/>
                    <a:pt x="201" y="488"/>
                  </a:cubicBezTo>
                  <a:cubicBezTo>
                    <a:pt x="237" y="488"/>
                    <a:pt x="261" y="462"/>
                    <a:pt x="311" y="462"/>
                  </a:cubicBezTo>
                  <a:cubicBezTo>
                    <a:pt x="214" y="373"/>
                    <a:pt x="214" y="276"/>
                    <a:pt x="124" y="276"/>
                  </a:cubicBezTo>
                  <a:cubicBezTo>
                    <a:pt x="214" y="276"/>
                    <a:pt x="311" y="276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9"/>
            <p:cNvSpPr/>
            <p:nvPr/>
          </p:nvSpPr>
          <p:spPr>
            <a:xfrm>
              <a:off x="3007650" y="4949500"/>
              <a:ext cx="5975" cy="3875"/>
            </a:xfrm>
            <a:custGeom>
              <a:avLst/>
              <a:gdLst/>
              <a:ahLst/>
              <a:cxnLst/>
              <a:rect l="l" t="t" r="r" b="b"/>
              <a:pathLst>
                <a:path w="239" h="155" extrusionOk="0">
                  <a:moveTo>
                    <a:pt x="71" y="1"/>
                  </a:moveTo>
                  <a:cubicBezTo>
                    <a:pt x="18" y="1"/>
                    <a:pt x="0" y="46"/>
                    <a:pt x="109" y="154"/>
                  </a:cubicBezTo>
                  <a:cubicBezTo>
                    <a:pt x="109" y="135"/>
                    <a:pt x="118" y="128"/>
                    <a:pt x="131" y="128"/>
                  </a:cubicBezTo>
                  <a:cubicBezTo>
                    <a:pt x="155" y="128"/>
                    <a:pt x="194" y="151"/>
                    <a:pt x="215" y="151"/>
                  </a:cubicBezTo>
                  <a:cubicBezTo>
                    <a:pt x="234" y="151"/>
                    <a:pt x="239" y="133"/>
                    <a:pt x="206" y="65"/>
                  </a:cubicBezTo>
                  <a:cubicBezTo>
                    <a:pt x="165" y="24"/>
                    <a:pt x="109" y="1"/>
                    <a:pt x="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9"/>
            <p:cNvSpPr/>
            <p:nvPr/>
          </p:nvSpPr>
          <p:spPr>
            <a:xfrm>
              <a:off x="3122275" y="5045450"/>
              <a:ext cx="4600" cy="3525"/>
            </a:xfrm>
            <a:custGeom>
              <a:avLst/>
              <a:gdLst/>
              <a:ahLst/>
              <a:cxnLst/>
              <a:rect l="l" t="t" r="r" b="b"/>
              <a:pathLst>
                <a:path w="184" h="141" extrusionOk="0">
                  <a:moveTo>
                    <a:pt x="35" y="1"/>
                  </a:moveTo>
                  <a:cubicBezTo>
                    <a:pt x="0" y="1"/>
                    <a:pt x="0" y="47"/>
                    <a:pt x="94" y="141"/>
                  </a:cubicBezTo>
                  <a:lnTo>
                    <a:pt x="183" y="141"/>
                  </a:lnTo>
                  <a:cubicBezTo>
                    <a:pt x="138" y="47"/>
                    <a:pt x="69" y="1"/>
                    <a:pt x="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9"/>
            <p:cNvSpPr/>
            <p:nvPr/>
          </p:nvSpPr>
          <p:spPr>
            <a:xfrm>
              <a:off x="3068875" y="4978050"/>
              <a:ext cx="6725" cy="3275"/>
            </a:xfrm>
            <a:custGeom>
              <a:avLst/>
              <a:gdLst/>
              <a:ahLst/>
              <a:cxnLst/>
              <a:rect l="l" t="t" r="r" b="b"/>
              <a:pathLst>
                <a:path w="269" h="131" extrusionOk="0">
                  <a:moveTo>
                    <a:pt x="61" y="1"/>
                  </a:moveTo>
                  <a:cubicBezTo>
                    <a:pt x="1" y="1"/>
                    <a:pt x="20" y="67"/>
                    <a:pt x="83" y="130"/>
                  </a:cubicBezTo>
                  <a:cubicBezTo>
                    <a:pt x="83" y="130"/>
                    <a:pt x="269" y="130"/>
                    <a:pt x="179" y="41"/>
                  </a:cubicBezTo>
                  <a:cubicBezTo>
                    <a:pt x="124" y="12"/>
                    <a:pt x="86" y="1"/>
                    <a:pt x="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9"/>
            <p:cNvSpPr/>
            <p:nvPr/>
          </p:nvSpPr>
          <p:spPr>
            <a:xfrm>
              <a:off x="2851950" y="4748325"/>
              <a:ext cx="4675" cy="4700"/>
            </a:xfrm>
            <a:custGeom>
              <a:avLst/>
              <a:gdLst/>
              <a:ahLst/>
              <a:cxnLst/>
              <a:rect l="l" t="t" r="r" b="b"/>
              <a:pathLst>
                <a:path w="187" h="188" extrusionOk="0">
                  <a:moveTo>
                    <a:pt x="0" y="1"/>
                  </a:moveTo>
                  <a:lnTo>
                    <a:pt x="0" y="187"/>
                  </a:lnTo>
                  <a:cubicBezTo>
                    <a:pt x="49" y="142"/>
                    <a:pt x="73" y="120"/>
                    <a:pt x="96" y="120"/>
                  </a:cubicBezTo>
                  <a:cubicBezTo>
                    <a:pt x="119" y="120"/>
                    <a:pt x="142" y="142"/>
                    <a:pt x="186" y="1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9"/>
            <p:cNvSpPr/>
            <p:nvPr/>
          </p:nvSpPr>
          <p:spPr>
            <a:xfrm>
              <a:off x="3222450" y="5072250"/>
              <a:ext cx="19775" cy="14000"/>
            </a:xfrm>
            <a:custGeom>
              <a:avLst/>
              <a:gdLst/>
              <a:ahLst/>
              <a:cxnLst/>
              <a:rect l="l" t="t" r="r" b="b"/>
              <a:pathLst>
                <a:path w="791" h="560" extrusionOk="0">
                  <a:moveTo>
                    <a:pt x="649" y="0"/>
                  </a:moveTo>
                  <a:cubicBezTo>
                    <a:pt x="373" y="187"/>
                    <a:pt x="0" y="187"/>
                    <a:pt x="0" y="560"/>
                  </a:cubicBezTo>
                  <a:cubicBezTo>
                    <a:pt x="0" y="435"/>
                    <a:pt x="104" y="415"/>
                    <a:pt x="232" y="415"/>
                  </a:cubicBezTo>
                  <a:cubicBezTo>
                    <a:pt x="295" y="415"/>
                    <a:pt x="365" y="420"/>
                    <a:pt x="431" y="420"/>
                  </a:cubicBezTo>
                  <a:cubicBezTo>
                    <a:pt x="628" y="420"/>
                    <a:pt x="791" y="373"/>
                    <a:pt x="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9"/>
            <p:cNvSpPr/>
            <p:nvPr/>
          </p:nvSpPr>
          <p:spPr>
            <a:xfrm>
              <a:off x="2994825" y="4860000"/>
              <a:ext cx="6225" cy="4850"/>
            </a:xfrm>
            <a:custGeom>
              <a:avLst/>
              <a:gdLst/>
              <a:ahLst/>
              <a:cxnLst/>
              <a:rect l="l" t="t" r="r" b="b"/>
              <a:pathLst>
                <a:path w="249" h="194" extrusionOk="0">
                  <a:moveTo>
                    <a:pt x="48" y="1"/>
                  </a:moveTo>
                  <a:cubicBezTo>
                    <a:pt x="1" y="1"/>
                    <a:pt x="45" y="79"/>
                    <a:pt x="160" y="193"/>
                  </a:cubicBezTo>
                  <a:lnTo>
                    <a:pt x="249" y="104"/>
                  </a:lnTo>
                  <a:cubicBezTo>
                    <a:pt x="142" y="32"/>
                    <a:pt x="77" y="1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9"/>
            <p:cNvSpPr/>
            <p:nvPr/>
          </p:nvSpPr>
          <p:spPr>
            <a:xfrm>
              <a:off x="2943550" y="4803325"/>
              <a:ext cx="4850" cy="3375"/>
            </a:xfrm>
            <a:custGeom>
              <a:avLst/>
              <a:gdLst/>
              <a:ahLst/>
              <a:cxnLst/>
              <a:rect l="l" t="t" r="r" b="b"/>
              <a:pathLst>
                <a:path w="194" h="135" extrusionOk="0">
                  <a:moveTo>
                    <a:pt x="82" y="0"/>
                  </a:moveTo>
                  <a:cubicBezTo>
                    <a:pt x="27" y="0"/>
                    <a:pt x="0" y="65"/>
                    <a:pt x="64" y="134"/>
                  </a:cubicBezTo>
                  <a:cubicBezTo>
                    <a:pt x="64" y="111"/>
                    <a:pt x="74" y="104"/>
                    <a:pt x="88" y="104"/>
                  </a:cubicBezTo>
                  <a:cubicBezTo>
                    <a:pt x="113" y="104"/>
                    <a:pt x="149" y="124"/>
                    <a:pt x="170" y="124"/>
                  </a:cubicBezTo>
                  <a:cubicBezTo>
                    <a:pt x="189" y="124"/>
                    <a:pt x="194" y="106"/>
                    <a:pt x="160" y="37"/>
                  </a:cubicBezTo>
                  <a:cubicBezTo>
                    <a:pt x="132" y="11"/>
                    <a:pt x="105" y="0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9"/>
            <p:cNvSpPr/>
            <p:nvPr/>
          </p:nvSpPr>
          <p:spPr>
            <a:xfrm>
              <a:off x="3003450" y="4850825"/>
              <a:ext cx="4700" cy="4700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1" y="1"/>
                  </a:moveTo>
                  <a:lnTo>
                    <a:pt x="1" y="187"/>
                  </a:lnTo>
                  <a:cubicBezTo>
                    <a:pt x="1" y="98"/>
                    <a:pt x="187" y="18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9"/>
            <p:cNvSpPr/>
            <p:nvPr/>
          </p:nvSpPr>
          <p:spPr>
            <a:xfrm>
              <a:off x="2989725" y="4831475"/>
              <a:ext cx="4975" cy="3800"/>
            </a:xfrm>
            <a:custGeom>
              <a:avLst/>
              <a:gdLst/>
              <a:ahLst/>
              <a:cxnLst/>
              <a:rect l="l" t="t" r="r" b="b"/>
              <a:pathLst>
                <a:path w="199" h="152" extrusionOk="0">
                  <a:moveTo>
                    <a:pt x="49" y="0"/>
                  </a:moveTo>
                  <a:cubicBezTo>
                    <a:pt x="1" y="0"/>
                    <a:pt x="21" y="126"/>
                    <a:pt x="80" y="126"/>
                  </a:cubicBezTo>
                  <a:cubicBezTo>
                    <a:pt x="61" y="105"/>
                    <a:pt x="59" y="98"/>
                    <a:pt x="66" y="98"/>
                  </a:cubicBezTo>
                  <a:cubicBezTo>
                    <a:pt x="86" y="98"/>
                    <a:pt x="175" y="151"/>
                    <a:pt x="192" y="151"/>
                  </a:cubicBezTo>
                  <a:cubicBezTo>
                    <a:pt x="198" y="151"/>
                    <a:pt x="195" y="145"/>
                    <a:pt x="177" y="126"/>
                  </a:cubicBezTo>
                  <a:cubicBezTo>
                    <a:pt x="115" y="32"/>
                    <a:pt x="74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9"/>
            <p:cNvSpPr/>
            <p:nvPr/>
          </p:nvSpPr>
          <p:spPr>
            <a:xfrm>
              <a:off x="2993175" y="4827975"/>
              <a:ext cx="5650" cy="4250"/>
            </a:xfrm>
            <a:custGeom>
              <a:avLst/>
              <a:gdLst/>
              <a:ahLst/>
              <a:cxnLst/>
              <a:rect l="l" t="t" r="r" b="b"/>
              <a:pathLst>
                <a:path w="226" h="170" extrusionOk="0">
                  <a:moveTo>
                    <a:pt x="83" y="0"/>
                  </a:moveTo>
                  <a:cubicBezTo>
                    <a:pt x="6" y="0"/>
                    <a:pt x="0" y="108"/>
                    <a:pt x="129" y="169"/>
                  </a:cubicBezTo>
                  <a:cubicBezTo>
                    <a:pt x="129" y="169"/>
                    <a:pt x="129" y="80"/>
                    <a:pt x="226" y="80"/>
                  </a:cubicBezTo>
                  <a:cubicBezTo>
                    <a:pt x="168" y="22"/>
                    <a:pt x="118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9"/>
            <p:cNvSpPr/>
            <p:nvPr/>
          </p:nvSpPr>
          <p:spPr>
            <a:xfrm>
              <a:off x="3236425" y="5065175"/>
              <a:ext cx="11575" cy="9325"/>
            </a:xfrm>
            <a:custGeom>
              <a:avLst/>
              <a:gdLst/>
              <a:ahLst/>
              <a:cxnLst/>
              <a:rect l="l" t="t" r="r" b="b"/>
              <a:pathLst>
                <a:path w="463" h="373" extrusionOk="0">
                  <a:moveTo>
                    <a:pt x="90" y="0"/>
                  </a:moveTo>
                  <a:cubicBezTo>
                    <a:pt x="276" y="186"/>
                    <a:pt x="1" y="186"/>
                    <a:pt x="276" y="373"/>
                  </a:cubicBezTo>
                  <a:cubicBezTo>
                    <a:pt x="187" y="283"/>
                    <a:pt x="463" y="373"/>
                    <a:pt x="373" y="97"/>
                  </a:cubicBezTo>
                  <a:cubicBezTo>
                    <a:pt x="187" y="0"/>
                    <a:pt x="187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9"/>
            <p:cNvSpPr/>
            <p:nvPr/>
          </p:nvSpPr>
          <p:spPr>
            <a:xfrm>
              <a:off x="3185175" y="5004600"/>
              <a:ext cx="6925" cy="5400"/>
            </a:xfrm>
            <a:custGeom>
              <a:avLst/>
              <a:gdLst/>
              <a:ahLst/>
              <a:cxnLst/>
              <a:rect l="l" t="t" r="r" b="b"/>
              <a:pathLst>
                <a:path w="277" h="216" extrusionOk="0">
                  <a:moveTo>
                    <a:pt x="187" y="0"/>
                  </a:moveTo>
                  <a:cubicBezTo>
                    <a:pt x="90" y="97"/>
                    <a:pt x="0" y="187"/>
                    <a:pt x="187" y="187"/>
                  </a:cubicBezTo>
                  <a:cubicBezTo>
                    <a:pt x="177" y="177"/>
                    <a:pt x="169" y="171"/>
                    <a:pt x="165" y="167"/>
                  </a:cubicBezTo>
                  <a:lnTo>
                    <a:pt x="165" y="167"/>
                  </a:lnTo>
                  <a:cubicBezTo>
                    <a:pt x="181" y="180"/>
                    <a:pt x="227" y="215"/>
                    <a:pt x="255" y="215"/>
                  </a:cubicBezTo>
                  <a:cubicBezTo>
                    <a:pt x="267" y="215"/>
                    <a:pt x="276" y="208"/>
                    <a:pt x="276" y="187"/>
                  </a:cubicBezTo>
                  <a:lnTo>
                    <a:pt x="187" y="97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9"/>
            <p:cNvSpPr/>
            <p:nvPr/>
          </p:nvSpPr>
          <p:spPr>
            <a:xfrm>
              <a:off x="3196725" y="5002350"/>
              <a:ext cx="4700" cy="6925"/>
            </a:xfrm>
            <a:custGeom>
              <a:avLst/>
              <a:gdLst/>
              <a:ahLst/>
              <a:cxnLst/>
              <a:rect l="l" t="t" r="r" b="b"/>
              <a:pathLst>
                <a:path w="188" h="277" extrusionOk="0">
                  <a:moveTo>
                    <a:pt x="98" y="1"/>
                  </a:moveTo>
                  <a:cubicBezTo>
                    <a:pt x="1" y="1"/>
                    <a:pt x="98" y="187"/>
                    <a:pt x="187" y="277"/>
                  </a:cubicBezTo>
                  <a:cubicBezTo>
                    <a:pt x="187" y="187"/>
                    <a:pt x="98" y="90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9"/>
            <p:cNvSpPr/>
            <p:nvPr/>
          </p:nvSpPr>
          <p:spPr>
            <a:xfrm>
              <a:off x="3075575" y="4876550"/>
              <a:ext cx="4525" cy="5575"/>
            </a:xfrm>
            <a:custGeom>
              <a:avLst/>
              <a:gdLst/>
              <a:ahLst/>
              <a:cxnLst/>
              <a:rect l="l" t="t" r="r" b="b"/>
              <a:pathLst>
                <a:path w="181" h="223" extrusionOk="0">
                  <a:moveTo>
                    <a:pt x="98" y="1"/>
                  </a:moveTo>
                  <a:cubicBezTo>
                    <a:pt x="1" y="90"/>
                    <a:pt x="1" y="90"/>
                    <a:pt x="98" y="187"/>
                  </a:cubicBezTo>
                  <a:cubicBezTo>
                    <a:pt x="122" y="211"/>
                    <a:pt x="139" y="222"/>
                    <a:pt x="150" y="222"/>
                  </a:cubicBezTo>
                  <a:cubicBezTo>
                    <a:pt x="181" y="222"/>
                    <a:pt x="164" y="138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9"/>
            <p:cNvSpPr/>
            <p:nvPr/>
          </p:nvSpPr>
          <p:spPr>
            <a:xfrm>
              <a:off x="3003450" y="4806675"/>
              <a:ext cx="8150" cy="4075"/>
            </a:xfrm>
            <a:custGeom>
              <a:avLst/>
              <a:gdLst/>
              <a:ahLst/>
              <a:cxnLst/>
              <a:rect l="l" t="t" r="r" b="b"/>
              <a:pathLst>
                <a:path w="326" h="163" extrusionOk="0">
                  <a:moveTo>
                    <a:pt x="1" y="0"/>
                  </a:moveTo>
                  <a:lnTo>
                    <a:pt x="90" y="90"/>
                  </a:lnTo>
                  <a:cubicBezTo>
                    <a:pt x="139" y="138"/>
                    <a:pt x="210" y="162"/>
                    <a:pt x="256" y="162"/>
                  </a:cubicBezTo>
                  <a:cubicBezTo>
                    <a:pt x="303" y="162"/>
                    <a:pt x="325" y="138"/>
                    <a:pt x="277" y="90"/>
                  </a:cubicBezTo>
                  <a:cubicBezTo>
                    <a:pt x="187" y="90"/>
                    <a:pt x="187" y="9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9"/>
            <p:cNvSpPr/>
            <p:nvPr/>
          </p:nvSpPr>
          <p:spPr>
            <a:xfrm>
              <a:off x="2896300" y="4697075"/>
              <a:ext cx="6925" cy="4700"/>
            </a:xfrm>
            <a:custGeom>
              <a:avLst/>
              <a:gdLst/>
              <a:ahLst/>
              <a:cxnLst/>
              <a:rect l="l" t="t" r="r" b="b"/>
              <a:pathLst>
                <a:path w="277" h="188" extrusionOk="0">
                  <a:moveTo>
                    <a:pt x="187" y="1"/>
                  </a:moveTo>
                  <a:cubicBezTo>
                    <a:pt x="187" y="1"/>
                    <a:pt x="0" y="1"/>
                    <a:pt x="187" y="187"/>
                  </a:cubicBezTo>
                  <a:cubicBezTo>
                    <a:pt x="187" y="98"/>
                    <a:pt x="276" y="98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9"/>
            <p:cNvSpPr/>
            <p:nvPr/>
          </p:nvSpPr>
          <p:spPr>
            <a:xfrm>
              <a:off x="3539275" y="5300650"/>
              <a:ext cx="4700" cy="9250"/>
            </a:xfrm>
            <a:custGeom>
              <a:avLst/>
              <a:gdLst/>
              <a:ahLst/>
              <a:cxnLst/>
              <a:rect l="l" t="t" r="r" b="b"/>
              <a:pathLst>
                <a:path w="188" h="370" extrusionOk="0">
                  <a:moveTo>
                    <a:pt x="1" y="1"/>
                  </a:moveTo>
                  <a:cubicBezTo>
                    <a:pt x="1" y="92"/>
                    <a:pt x="2" y="274"/>
                    <a:pt x="90" y="369"/>
                  </a:cubicBezTo>
                  <a:cubicBezTo>
                    <a:pt x="187" y="369"/>
                    <a:pt x="187" y="272"/>
                    <a:pt x="90" y="183"/>
                  </a:cubicBezTo>
                  <a:cubicBezTo>
                    <a:pt x="2" y="183"/>
                    <a:pt x="1" y="8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9"/>
            <p:cNvSpPr/>
            <p:nvPr/>
          </p:nvSpPr>
          <p:spPr>
            <a:xfrm>
              <a:off x="3043975" y="4812100"/>
              <a:ext cx="8350" cy="3900"/>
            </a:xfrm>
            <a:custGeom>
              <a:avLst/>
              <a:gdLst/>
              <a:ahLst/>
              <a:cxnLst/>
              <a:rect l="l" t="t" r="r" b="b"/>
              <a:pathLst>
                <a:path w="334" h="156" extrusionOk="0">
                  <a:moveTo>
                    <a:pt x="124" y="1"/>
                  </a:moveTo>
                  <a:cubicBezTo>
                    <a:pt x="42" y="1"/>
                    <a:pt x="0" y="46"/>
                    <a:pt x="57" y="156"/>
                  </a:cubicBezTo>
                  <a:cubicBezTo>
                    <a:pt x="147" y="59"/>
                    <a:pt x="244" y="59"/>
                    <a:pt x="333" y="59"/>
                  </a:cubicBezTo>
                  <a:cubicBezTo>
                    <a:pt x="257" y="22"/>
                    <a:pt x="181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9"/>
            <p:cNvSpPr/>
            <p:nvPr/>
          </p:nvSpPr>
          <p:spPr>
            <a:xfrm>
              <a:off x="3571900" y="5321425"/>
              <a:ext cx="11575" cy="9350"/>
            </a:xfrm>
            <a:custGeom>
              <a:avLst/>
              <a:gdLst/>
              <a:ahLst/>
              <a:cxnLst/>
              <a:rect l="l" t="t" r="r" b="b"/>
              <a:pathLst>
                <a:path w="463" h="374" extrusionOk="0">
                  <a:moveTo>
                    <a:pt x="276" y="1"/>
                  </a:moveTo>
                  <a:lnTo>
                    <a:pt x="276" y="1"/>
                  </a:lnTo>
                  <a:cubicBezTo>
                    <a:pt x="211" y="137"/>
                    <a:pt x="241" y="225"/>
                    <a:pt x="154" y="225"/>
                  </a:cubicBezTo>
                  <a:cubicBezTo>
                    <a:pt x="123" y="225"/>
                    <a:pt x="75" y="213"/>
                    <a:pt x="0" y="187"/>
                  </a:cubicBezTo>
                  <a:lnTo>
                    <a:pt x="0" y="187"/>
                  </a:lnTo>
                  <a:cubicBezTo>
                    <a:pt x="90" y="284"/>
                    <a:pt x="187" y="284"/>
                    <a:pt x="187" y="373"/>
                  </a:cubicBezTo>
                  <a:cubicBezTo>
                    <a:pt x="373" y="373"/>
                    <a:pt x="463" y="284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9"/>
            <p:cNvSpPr/>
            <p:nvPr/>
          </p:nvSpPr>
          <p:spPr>
            <a:xfrm>
              <a:off x="3527550" y="5272600"/>
              <a:ext cx="7100" cy="6925"/>
            </a:xfrm>
            <a:custGeom>
              <a:avLst/>
              <a:gdLst/>
              <a:ahLst/>
              <a:cxnLst/>
              <a:rect l="l" t="t" r="r" b="b"/>
              <a:pathLst>
                <a:path w="284" h="277" extrusionOk="0">
                  <a:moveTo>
                    <a:pt x="186" y="0"/>
                  </a:moveTo>
                  <a:cubicBezTo>
                    <a:pt x="97" y="90"/>
                    <a:pt x="0" y="90"/>
                    <a:pt x="97" y="276"/>
                  </a:cubicBezTo>
                  <a:cubicBezTo>
                    <a:pt x="186" y="187"/>
                    <a:pt x="283" y="187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9"/>
            <p:cNvSpPr/>
            <p:nvPr/>
          </p:nvSpPr>
          <p:spPr>
            <a:xfrm>
              <a:off x="3577850" y="5316050"/>
              <a:ext cx="8775" cy="8450"/>
            </a:xfrm>
            <a:custGeom>
              <a:avLst/>
              <a:gdLst/>
              <a:ahLst/>
              <a:cxnLst/>
              <a:rect l="l" t="t" r="r" b="b"/>
              <a:pathLst>
                <a:path w="351" h="338" extrusionOk="0">
                  <a:moveTo>
                    <a:pt x="309" y="0"/>
                  </a:moveTo>
                  <a:cubicBezTo>
                    <a:pt x="288" y="0"/>
                    <a:pt x="257" y="32"/>
                    <a:pt x="225" y="126"/>
                  </a:cubicBezTo>
                  <a:cubicBezTo>
                    <a:pt x="349" y="126"/>
                    <a:pt x="350" y="0"/>
                    <a:pt x="309" y="0"/>
                  </a:cubicBezTo>
                  <a:close/>
                  <a:moveTo>
                    <a:pt x="45" y="17"/>
                  </a:moveTo>
                  <a:cubicBezTo>
                    <a:pt x="12" y="17"/>
                    <a:pt x="0" y="47"/>
                    <a:pt x="38" y="126"/>
                  </a:cubicBezTo>
                  <a:cubicBezTo>
                    <a:pt x="121" y="181"/>
                    <a:pt x="140" y="195"/>
                    <a:pt x="131" y="195"/>
                  </a:cubicBezTo>
                  <a:cubicBezTo>
                    <a:pt x="122" y="195"/>
                    <a:pt x="81" y="178"/>
                    <a:pt x="57" y="178"/>
                  </a:cubicBezTo>
                  <a:cubicBezTo>
                    <a:pt x="29" y="178"/>
                    <a:pt x="26" y="203"/>
                    <a:pt x="135" y="313"/>
                  </a:cubicBezTo>
                  <a:cubicBezTo>
                    <a:pt x="135" y="291"/>
                    <a:pt x="144" y="284"/>
                    <a:pt x="158" y="284"/>
                  </a:cubicBezTo>
                  <a:cubicBezTo>
                    <a:pt x="194" y="284"/>
                    <a:pt x="266" y="338"/>
                    <a:pt x="301" y="338"/>
                  </a:cubicBezTo>
                  <a:cubicBezTo>
                    <a:pt x="314" y="338"/>
                    <a:pt x="321" y="331"/>
                    <a:pt x="321" y="313"/>
                  </a:cubicBezTo>
                  <a:cubicBezTo>
                    <a:pt x="225" y="216"/>
                    <a:pt x="225" y="216"/>
                    <a:pt x="225" y="126"/>
                  </a:cubicBezTo>
                  <a:cubicBezTo>
                    <a:pt x="173" y="71"/>
                    <a:pt x="90" y="17"/>
                    <a:pt x="45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9"/>
            <p:cNvSpPr/>
            <p:nvPr/>
          </p:nvSpPr>
          <p:spPr>
            <a:xfrm>
              <a:off x="2994975" y="4738425"/>
              <a:ext cx="3850" cy="5275"/>
            </a:xfrm>
            <a:custGeom>
              <a:avLst/>
              <a:gdLst/>
              <a:ahLst/>
              <a:cxnLst/>
              <a:rect l="l" t="t" r="r" b="b"/>
              <a:pathLst>
                <a:path w="154" h="211" extrusionOk="0">
                  <a:moveTo>
                    <a:pt x="77" y="0"/>
                  </a:moveTo>
                  <a:cubicBezTo>
                    <a:pt x="1" y="0"/>
                    <a:pt x="75" y="138"/>
                    <a:pt x="154" y="210"/>
                  </a:cubicBezTo>
                  <a:lnTo>
                    <a:pt x="154" y="24"/>
                  </a:lnTo>
                  <a:cubicBezTo>
                    <a:pt x="119" y="7"/>
                    <a:pt x="94" y="0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9"/>
            <p:cNvSpPr/>
            <p:nvPr/>
          </p:nvSpPr>
          <p:spPr>
            <a:xfrm>
              <a:off x="3056950" y="4792700"/>
              <a:ext cx="7100" cy="9325"/>
            </a:xfrm>
            <a:custGeom>
              <a:avLst/>
              <a:gdLst/>
              <a:ahLst/>
              <a:cxnLst/>
              <a:rect l="l" t="t" r="r" b="b"/>
              <a:pathLst>
                <a:path w="284" h="373" extrusionOk="0">
                  <a:moveTo>
                    <a:pt x="97" y="0"/>
                  </a:moveTo>
                  <a:cubicBezTo>
                    <a:pt x="97" y="68"/>
                    <a:pt x="205" y="249"/>
                    <a:pt x="132" y="249"/>
                  </a:cubicBezTo>
                  <a:cubicBezTo>
                    <a:pt x="109" y="249"/>
                    <a:pt x="68" y="231"/>
                    <a:pt x="0" y="186"/>
                  </a:cubicBezTo>
                  <a:lnTo>
                    <a:pt x="0" y="186"/>
                  </a:lnTo>
                  <a:lnTo>
                    <a:pt x="187" y="373"/>
                  </a:lnTo>
                  <a:cubicBezTo>
                    <a:pt x="187" y="276"/>
                    <a:pt x="187" y="276"/>
                    <a:pt x="284" y="186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9"/>
            <p:cNvSpPr/>
            <p:nvPr/>
          </p:nvSpPr>
          <p:spPr>
            <a:xfrm>
              <a:off x="3037200" y="4766675"/>
              <a:ext cx="10450" cy="14700"/>
            </a:xfrm>
            <a:custGeom>
              <a:avLst/>
              <a:gdLst/>
              <a:ahLst/>
              <a:cxnLst/>
              <a:rect l="l" t="t" r="r" b="b"/>
              <a:pathLst>
                <a:path w="418" h="588" extrusionOk="0">
                  <a:moveTo>
                    <a:pt x="171" y="1"/>
                  </a:moveTo>
                  <a:cubicBezTo>
                    <a:pt x="1" y="1"/>
                    <a:pt x="224" y="401"/>
                    <a:pt x="142" y="571"/>
                  </a:cubicBezTo>
                  <a:cubicBezTo>
                    <a:pt x="173" y="582"/>
                    <a:pt x="200" y="587"/>
                    <a:pt x="225" y="587"/>
                  </a:cubicBezTo>
                  <a:cubicBezTo>
                    <a:pt x="418" y="587"/>
                    <a:pt x="418" y="275"/>
                    <a:pt x="418" y="109"/>
                  </a:cubicBezTo>
                  <a:lnTo>
                    <a:pt x="418" y="109"/>
                  </a:lnTo>
                  <a:cubicBezTo>
                    <a:pt x="366" y="161"/>
                    <a:pt x="344" y="216"/>
                    <a:pt x="298" y="216"/>
                  </a:cubicBezTo>
                  <a:cubicBezTo>
                    <a:pt x="265" y="216"/>
                    <a:pt x="220" y="187"/>
                    <a:pt x="142" y="109"/>
                  </a:cubicBezTo>
                  <a:cubicBezTo>
                    <a:pt x="142" y="109"/>
                    <a:pt x="328" y="109"/>
                    <a:pt x="231" y="12"/>
                  </a:cubicBezTo>
                  <a:cubicBezTo>
                    <a:pt x="207" y="5"/>
                    <a:pt x="188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9"/>
            <p:cNvSpPr/>
            <p:nvPr/>
          </p:nvSpPr>
          <p:spPr>
            <a:xfrm>
              <a:off x="3585875" y="5309875"/>
              <a:ext cx="6925" cy="6925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87" y="0"/>
                  </a:moveTo>
                  <a:cubicBezTo>
                    <a:pt x="90" y="90"/>
                    <a:pt x="0" y="90"/>
                    <a:pt x="187" y="276"/>
                  </a:cubicBezTo>
                  <a:cubicBezTo>
                    <a:pt x="187" y="187"/>
                    <a:pt x="276" y="187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9"/>
            <p:cNvSpPr/>
            <p:nvPr/>
          </p:nvSpPr>
          <p:spPr>
            <a:xfrm>
              <a:off x="3590525" y="5307450"/>
              <a:ext cx="6925" cy="7100"/>
            </a:xfrm>
            <a:custGeom>
              <a:avLst/>
              <a:gdLst/>
              <a:ahLst/>
              <a:cxnLst/>
              <a:rect l="l" t="t" r="r" b="b"/>
              <a:pathLst>
                <a:path w="277" h="284" extrusionOk="0">
                  <a:moveTo>
                    <a:pt x="90" y="0"/>
                  </a:moveTo>
                  <a:cubicBezTo>
                    <a:pt x="1" y="0"/>
                    <a:pt x="1" y="97"/>
                    <a:pt x="187" y="284"/>
                  </a:cubicBezTo>
                  <a:cubicBezTo>
                    <a:pt x="277" y="187"/>
                    <a:pt x="187" y="97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9"/>
            <p:cNvSpPr/>
            <p:nvPr/>
          </p:nvSpPr>
          <p:spPr>
            <a:xfrm>
              <a:off x="3592900" y="5300550"/>
              <a:ext cx="9225" cy="6925"/>
            </a:xfrm>
            <a:custGeom>
              <a:avLst/>
              <a:gdLst/>
              <a:ahLst/>
              <a:cxnLst/>
              <a:rect l="l" t="t" r="r" b="b"/>
              <a:pathLst>
                <a:path w="369" h="277" extrusionOk="0">
                  <a:moveTo>
                    <a:pt x="92" y="1"/>
                  </a:moveTo>
                  <a:lnTo>
                    <a:pt x="92" y="1"/>
                  </a:lnTo>
                  <a:cubicBezTo>
                    <a:pt x="275" y="184"/>
                    <a:pt x="210" y="208"/>
                    <a:pt x="130" y="208"/>
                  </a:cubicBezTo>
                  <a:cubicBezTo>
                    <a:pt x="100" y="208"/>
                    <a:pt x="68" y="205"/>
                    <a:pt x="46" y="205"/>
                  </a:cubicBezTo>
                  <a:cubicBezTo>
                    <a:pt x="7" y="205"/>
                    <a:pt x="0" y="216"/>
                    <a:pt x="92" y="276"/>
                  </a:cubicBezTo>
                  <a:lnTo>
                    <a:pt x="368" y="276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9"/>
            <p:cNvSpPr/>
            <p:nvPr/>
          </p:nvSpPr>
          <p:spPr>
            <a:xfrm>
              <a:off x="3047625" y="4757650"/>
              <a:ext cx="9350" cy="4675"/>
            </a:xfrm>
            <a:custGeom>
              <a:avLst/>
              <a:gdLst/>
              <a:ahLst/>
              <a:cxnLst/>
              <a:rect l="l" t="t" r="r" b="b"/>
              <a:pathLst>
                <a:path w="374" h="187" extrusionOk="0">
                  <a:moveTo>
                    <a:pt x="187" y="1"/>
                  </a:moveTo>
                  <a:cubicBezTo>
                    <a:pt x="187" y="49"/>
                    <a:pt x="165" y="73"/>
                    <a:pt x="130" y="73"/>
                  </a:cubicBezTo>
                  <a:cubicBezTo>
                    <a:pt x="96" y="73"/>
                    <a:pt x="49" y="49"/>
                    <a:pt x="1" y="1"/>
                  </a:cubicBezTo>
                  <a:lnTo>
                    <a:pt x="1" y="1"/>
                  </a:lnTo>
                  <a:lnTo>
                    <a:pt x="98" y="187"/>
                  </a:lnTo>
                  <a:cubicBezTo>
                    <a:pt x="127" y="157"/>
                    <a:pt x="158" y="147"/>
                    <a:pt x="186" y="147"/>
                  </a:cubicBezTo>
                  <a:cubicBezTo>
                    <a:pt x="241" y="147"/>
                    <a:pt x="284" y="187"/>
                    <a:pt x="284" y="187"/>
                  </a:cubicBezTo>
                  <a:cubicBezTo>
                    <a:pt x="98" y="1"/>
                    <a:pt x="373" y="9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9"/>
            <p:cNvSpPr/>
            <p:nvPr/>
          </p:nvSpPr>
          <p:spPr>
            <a:xfrm>
              <a:off x="3271275" y="4978425"/>
              <a:ext cx="7100" cy="3525"/>
            </a:xfrm>
            <a:custGeom>
              <a:avLst/>
              <a:gdLst/>
              <a:ahLst/>
              <a:cxnLst/>
              <a:rect l="l" t="t" r="r" b="b"/>
              <a:pathLst>
                <a:path w="284" h="141" extrusionOk="0">
                  <a:moveTo>
                    <a:pt x="111" y="1"/>
                  </a:moveTo>
                  <a:cubicBezTo>
                    <a:pt x="74" y="1"/>
                    <a:pt x="50" y="26"/>
                    <a:pt x="1" y="26"/>
                  </a:cubicBezTo>
                  <a:cubicBezTo>
                    <a:pt x="92" y="117"/>
                    <a:pt x="139" y="141"/>
                    <a:pt x="174" y="141"/>
                  </a:cubicBezTo>
                  <a:cubicBezTo>
                    <a:pt x="210" y="141"/>
                    <a:pt x="234" y="115"/>
                    <a:pt x="284" y="115"/>
                  </a:cubicBezTo>
                  <a:cubicBezTo>
                    <a:pt x="193" y="24"/>
                    <a:pt x="146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9"/>
            <p:cNvSpPr/>
            <p:nvPr/>
          </p:nvSpPr>
          <p:spPr>
            <a:xfrm>
              <a:off x="3052300" y="4752550"/>
              <a:ext cx="9325" cy="12200"/>
            </a:xfrm>
            <a:custGeom>
              <a:avLst/>
              <a:gdLst/>
              <a:ahLst/>
              <a:cxnLst/>
              <a:rect l="l" t="t" r="r" b="b"/>
              <a:pathLst>
                <a:path w="373" h="488" extrusionOk="0">
                  <a:moveTo>
                    <a:pt x="16" y="0"/>
                  </a:moveTo>
                  <a:cubicBezTo>
                    <a:pt x="6" y="0"/>
                    <a:pt x="0" y="5"/>
                    <a:pt x="0" y="18"/>
                  </a:cubicBezTo>
                  <a:cubicBezTo>
                    <a:pt x="186" y="115"/>
                    <a:pt x="186" y="205"/>
                    <a:pt x="97" y="205"/>
                  </a:cubicBezTo>
                  <a:cubicBezTo>
                    <a:pt x="186" y="301"/>
                    <a:pt x="186" y="301"/>
                    <a:pt x="283" y="488"/>
                  </a:cubicBezTo>
                  <a:cubicBezTo>
                    <a:pt x="373" y="391"/>
                    <a:pt x="283" y="205"/>
                    <a:pt x="283" y="115"/>
                  </a:cubicBezTo>
                  <a:cubicBezTo>
                    <a:pt x="283" y="128"/>
                    <a:pt x="278" y="133"/>
                    <a:pt x="268" y="133"/>
                  </a:cubicBezTo>
                  <a:cubicBezTo>
                    <a:pt x="218" y="133"/>
                    <a:pt x="65" y="0"/>
                    <a:pt x="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9"/>
            <p:cNvSpPr/>
            <p:nvPr/>
          </p:nvSpPr>
          <p:spPr>
            <a:xfrm>
              <a:off x="3031750" y="4730725"/>
              <a:ext cx="4350" cy="3650"/>
            </a:xfrm>
            <a:custGeom>
              <a:avLst/>
              <a:gdLst/>
              <a:ahLst/>
              <a:cxnLst/>
              <a:rect l="l" t="t" r="r" b="b"/>
              <a:pathLst>
                <a:path w="174" h="146" extrusionOk="0">
                  <a:moveTo>
                    <a:pt x="35" y="1"/>
                  </a:moveTo>
                  <a:cubicBezTo>
                    <a:pt x="1" y="1"/>
                    <a:pt x="22" y="91"/>
                    <a:pt x="77" y="146"/>
                  </a:cubicBezTo>
                  <a:cubicBezTo>
                    <a:pt x="77" y="146"/>
                    <a:pt x="117" y="108"/>
                    <a:pt x="146" y="106"/>
                  </a:cubicBezTo>
                  <a:lnTo>
                    <a:pt x="146" y="106"/>
                  </a:lnTo>
                  <a:cubicBezTo>
                    <a:pt x="89" y="29"/>
                    <a:pt x="53" y="1"/>
                    <a:pt x="35" y="1"/>
                  </a:cubicBezTo>
                  <a:close/>
                  <a:moveTo>
                    <a:pt x="148" y="106"/>
                  </a:moveTo>
                  <a:cubicBezTo>
                    <a:pt x="148" y="106"/>
                    <a:pt x="147" y="106"/>
                    <a:pt x="146" y="106"/>
                  </a:cubicBezTo>
                  <a:lnTo>
                    <a:pt x="146" y="106"/>
                  </a:lnTo>
                  <a:cubicBezTo>
                    <a:pt x="154" y="118"/>
                    <a:pt x="164" y="131"/>
                    <a:pt x="174" y="146"/>
                  </a:cubicBezTo>
                  <a:cubicBezTo>
                    <a:pt x="174" y="116"/>
                    <a:pt x="163" y="106"/>
                    <a:pt x="148" y="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9"/>
            <p:cNvSpPr/>
            <p:nvPr/>
          </p:nvSpPr>
          <p:spPr>
            <a:xfrm>
              <a:off x="3059450" y="4752400"/>
              <a:ext cx="4600" cy="5275"/>
            </a:xfrm>
            <a:custGeom>
              <a:avLst/>
              <a:gdLst/>
              <a:ahLst/>
              <a:cxnLst/>
              <a:rect l="l" t="t" r="r" b="b"/>
              <a:pathLst>
                <a:path w="184" h="211" extrusionOk="0">
                  <a:moveTo>
                    <a:pt x="46" y="0"/>
                  </a:moveTo>
                  <a:cubicBezTo>
                    <a:pt x="0" y="0"/>
                    <a:pt x="14" y="138"/>
                    <a:pt x="87" y="211"/>
                  </a:cubicBezTo>
                  <a:cubicBezTo>
                    <a:pt x="184" y="211"/>
                    <a:pt x="184" y="121"/>
                    <a:pt x="87" y="24"/>
                  </a:cubicBezTo>
                  <a:cubicBezTo>
                    <a:pt x="70" y="8"/>
                    <a:pt x="57" y="0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9"/>
            <p:cNvSpPr/>
            <p:nvPr/>
          </p:nvSpPr>
          <p:spPr>
            <a:xfrm>
              <a:off x="3064025" y="4757650"/>
              <a:ext cx="6925" cy="4675"/>
            </a:xfrm>
            <a:custGeom>
              <a:avLst/>
              <a:gdLst/>
              <a:ahLst/>
              <a:cxnLst/>
              <a:rect l="l" t="t" r="r" b="b"/>
              <a:pathLst>
                <a:path w="277" h="187" extrusionOk="0">
                  <a:moveTo>
                    <a:pt x="187" y="1"/>
                  </a:moveTo>
                  <a:cubicBezTo>
                    <a:pt x="90" y="1"/>
                    <a:pt x="1" y="1"/>
                    <a:pt x="187" y="187"/>
                  </a:cubicBezTo>
                  <a:cubicBezTo>
                    <a:pt x="187" y="97"/>
                    <a:pt x="277" y="18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9"/>
            <p:cNvSpPr/>
            <p:nvPr/>
          </p:nvSpPr>
          <p:spPr>
            <a:xfrm>
              <a:off x="3038650" y="4719925"/>
              <a:ext cx="6775" cy="5125"/>
            </a:xfrm>
            <a:custGeom>
              <a:avLst/>
              <a:gdLst/>
              <a:ahLst/>
              <a:cxnLst/>
              <a:rect l="l" t="t" r="r" b="b"/>
              <a:pathLst>
                <a:path w="271" h="205" extrusionOk="0">
                  <a:moveTo>
                    <a:pt x="79" y="1"/>
                  </a:moveTo>
                  <a:cubicBezTo>
                    <a:pt x="61" y="1"/>
                    <a:pt x="1" y="205"/>
                    <a:pt x="84" y="205"/>
                  </a:cubicBezTo>
                  <a:cubicBezTo>
                    <a:pt x="84" y="115"/>
                    <a:pt x="270" y="115"/>
                    <a:pt x="84" y="19"/>
                  </a:cubicBezTo>
                  <a:cubicBezTo>
                    <a:pt x="84" y="6"/>
                    <a:pt x="82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9"/>
            <p:cNvSpPr/>
            <p:nvPr/>
          </p:nvSpPr>
          <p:spPr>
            <a:xfrm>
              <a:off x="3597425" y="5277250"/>
              <a:ext cx="9350" cy="6925"/>
            </a:xfrm>
            <a:custGeom>
              <a:avLst/>
              <a:gdLst/>
              <a:ahLst/>
              <a:cxnLst/>
              <a:rect l="l" t="t" r="r" b="b"/>
              <a:pathLst>
                <a:path w="374" h="277" extrusionOk="0">
                  <a:moveTo>
                    <a:pt x="98" y="1"/>
                  </a:moveTo>
                  <a:cubicBezTo>
                    <a:pt x="98" y="1"/>
                    <a:pt x="1" y="1"/>
                    <a:pt x="187" y="187"/>
                  </a:cubicBezTo>
                  <a:cubicBezTo>
                    <a:pt x="187" y="167"/>
                    <a:pt x="195" y="159"/>
                    <a:pt x="208" y="159"/>
                  </a:cubicBezTo>
                  <a:cubicBezTo>
                    <a:pt x="256" y="159"/>
                    <a:pt x="373" y="277"/>
                    <a:pt x="373" y="277"/>
                  </a:cubicBezTo>
                  <a:cubicBezTo>
                    <a:pt x="284" y="187"/>
                    <a:pt x="284" y="90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9"/>
            <p:cNvSpPr/>
            <p:nvPr/>
          </p:nvSpPr>
          <p:spPr>
            <a:xfrm>
              <a:off x="3078675" y="4754925"/>
              <a:ext cx="6250" cy="7400"/>
            </a:xfrm>
            <a:custGeom>
              <a:avLst/>
              <a:gdLst/>
              <a:ahLst/>
              <a:cxnLst/>
              <a:rect l="l" t="t" r="r" b="b"/>
              <a:pathLst>
                <a:path w="250" h="296" extrusionOk="0">
                  <a:moveTo>
                    <a:pt x="120" y="0"/>
                  </a:moveTo>
                  <a:cubicBezTo>
                    <a:pt x="43" y="0"/>
                    <a:pt x="0" y="219"/>
                    <a:pt x="160" y="296"/>
                  </a:cubicBezTo>
                  <a:cubicBezTo>
                    <a:pt x="160" y="206"/>
                    <a:pt x="250" y="20"/>
                    <a:pt x="160" y="20"/>
                  </a:cubicBezTo>
                  <a:cubicBezTo>
                    <a:pt x="146" y="6"/>
                    <a:pt x="13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9"/>
            <p:cNvSpPr/>
            <p:nvPr/>
          </p:nvSpPr>
          <p:spPr>
            <a:xfrm>
              <a:off x="3578800" y="5244650"/>
              <a:ext cx="9325" cy="6925"/>
            </a:xfrm>
            <a:custGeom>
              <a:avLst/>
              <a:gdLst/>
              <a:ahLst/>
              <a:cxnLst/>
              <a:rect l="l" t="t" r="r" b="b"/>
              <a:pathLst>
                <a:path w="373" h="277" extrusionOk="0">
                  <a:moveTo>
                    <a:pt x="97" y="0"/>
                  </a:moveTo>
                  <a:cubicBezTo>
                    <a:pt x="0" y="90"/>
                    <a:pt x="187" y="187"/>
                    <a:pt x="283" y="276"/>
                  </a:cubicBezTo>
                  <a:cubicBezTo>
                    <a:pt x="373" y="276"/>
                    <a:pt x="187" y="187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9"/>
            <p:cNvSpPr/>
            <p:nvPr/>
          </p:nvSpPr>
          <p:spPr>
            <a:xfrm>
              <a:off x="3585875" y="5239975"/>
              <a:ext cx="6925" cy="6925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90" y="1"/>
                  </a:moveTo>
                  <a:cubicBezTo>
                    <a:pt x="90" y="90"/>
                    <a:pt x="0" y="90"/>
                    <a:pt x="187" y="277"/>
                  </a:cubicBezTo>
                  <a:cubicBezTo>
                    <a:pt x="187" y="187"/>
                    <a:pt x="276" y="187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9"/>
            <p:cNvSpPr/>
            <p:nvPr/>
          </p:nvSpPr>
          <p:spPr>
            <a:xfrm>
              <a:off x="3073350" y="4729700"/>
              <a:ext cx="6925" cy="4675"/>
            </a:xfrm>
            <a:custGeom>
              <a:avLst/>
              <a:gdLst/>
              <a:ahLst/>
              <a:cxnLst/>
              <a:rect l="l" t="t" r="r" b="b"/>
              <a:pathLst>
                <a:path w="277" h="187" extrusionOk="0">
                  <a:moveTo>
                    <a:pt x="0" y="0"/>
                  </a:moveTo>
                  <a:lnTo>
                    <a:pt x="187" y="187"/>
                  </a:lnTo>
                  <a:lnTo>
                    <a:pt x="276" y="97"/>
                  </a:lnTo>
                  <a:cubicBezTo>
                    <a:pt x="90" y="0"/>
                    <a:pt x="9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9"/>
            <p:cNvSpPr/>
            <p:nvPr/>
          </p:nvSpPr>
          <p:spPr>
            <a:xfrm>
              <a:off x="3090050" y="4739025"/>
              <a:ext cx="7825" cy="5975"/>
            </a:xfrm>
            <a:custGeom>
              <a:avLst/>
              <a:gdLst/>
              <a:ahLst/>
              <a:cxnLst/>
              <a:rect l="l" t="t" r="r" b="b"/>
              <a:pathLst>
                <a:path w="313" h="239" extrusionOk="0">
                  <a:moveTo>
                    <a:pt x="78" y="0"/>
                  </a:moveTo>
                  <a:cubicBezTo>
                    <a:pt x="0" y="0"/>
                    <a:pt x="286" y="239"/>
                    <a:pt x="307" y="239"/>
                  </a:cubicBezTo>
                  <a:cubicBezTo>
                    <a:pt x="313" y="239"/>
                    <a:pt x="302" y="224"/>
                    <a:pt x="264" y="186"/>
                  </a:cubicBezTo>
                  <a:lnTo>
                    <a:pt x="167" y="97"/>
                  </a:lnTo>
                  <a:cubicBezTo>
                    <a:pt x="167" y="97"/>
                    <a:pt x="167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9"/>
            <p:cNvSpPr/>
            <p:nvPr/>
          </p:nvSpPr>
          <p:spPr>
            <a:xfrm>
              <a:off x="3094225" y="4729700"/>
              <a:ext cx="8400" cy="9400"/>
            </a:xfrm>
            <a:custGeom>
              <a:avLst/>
              <a:gdLst/>
              <a:ahLst/>
              <a:cxnLst/>
              <a:rect l="l" t="t" r="r" b="b"/>
              <a:pathLst>
                <a:path w="336" h="376" extrusionOk="0">
                  <a:moveTo>
                    <a:pt x="0" y="0"/>
                  </a:moveTo>
                  <a:cubicBezTo>
                    <a:pt x="0" y="97"/>
                    <a:pt x="0" y="187"/>
                    <a:pt x="97" y="373"/>
                  </a:cubicBezTo>
                  <a:cubicBezTo>
                    <a:pt x="73" y="304"/>
                    <a:pt x="84" y="281"/>
                    <a:pt x="111" y="281"/>
                  </a:cubicBezTo>
                  <a:cubicBezTo>
                    <a:pt x="166" y="281"/>
                    <a:pt x="288" y="375"/>
                    <a:pt x="320" y="375"/>
                  </a:cubicBezTo>
                  <a:cubicBezTo>
                    <a:pt x="336" y="375"/>
                    <a:pt x="330" y="352"/>
                    <a:pt x="284" y="284"/>
                  </a:cubicBezTo>
                  <a:cubicBezTo>
                    <a:pt x="187" y="284"/>
                    <a:pt x="187" y="187"/>
                    <a:pt x="97" y="97"/>
                  </a:cubicBezTo>
                  <a:cubicBezTo>
                    <a:pt x="97" y="115"/>
                    <a:pt x="94" y="121"/>
                    <a:pt x="88" y="121"/>
                  </a:cubicBezTo>
                  <a:cubicBezTo>
                    <a:pt x="63" y="12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9"/>
            <p:cNvSpPr/>
            <p:nvPr/>
          </p:nvSpPr>
          <p:spPr>
            <a:xfrm>
              <a:off x="3608275" y="5239975"/>
              <a:ext cx="9000" cy="2900"/>
            </a:xfrm>
            <a:custGeom>
              <a:avLst/>
              <a:gdLst/>
              <a:ahLst/>
              <a:cxnLst/>
              <a:rect l="l" t="t" r="r" b="b"/>
              <a:pathLst>
                <a:path w="360" h="116" extrusionOk="0">
                  <a:moveTo>
                    <a:pt x="312" y="1"/>
                  </a:moveTo>
                  <a:cubicBezTo>
                    <a:pt x="312" y="20"/>
                    <a:pt x="294" y="27"/>
                    <a:pt x="268" y="27"/>
                  </a:cubicBezTo>
                  <a:cubicBezTo>
                    <a:pt x="217" y="27"/>
                    <a:pt x="134" y="4"/>
                    <a:pt x="78" y="4"/>
                  </a:cubicBezTo>
                  <a:cubicBezTo>
                    <a:pt x="29" y="4"/>
                    <a:pt x="1" y="22"/>
                    <a:pt x="36" y="90"/>
                  </a:cubicBezTo>
                  <a:cubicBezTo>
                    <a:pt x="82" y="90"/>
                    <a:pt x="178" y="115"/>
                    <a:pt x="248" y="115"/>
                  </a:cubicBezTo>
                  <a:cubicBezTo>
                    <a:pt x="316" y="115"/>
                    <a:pt x="360" y="92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9"/>
            <p:cNvSpPr/>
            <p:nvPr/>
          </p:nvSpPr>
          <p:spPr>
            <a:xfrm>
              <a:off x="3101300" y="4706675"/>
              <a:ext cx="6925" cy="4925"/>
            </a:xfrm>
            <a:custGeom>
              <a:avLst/>
              <a:gdLst/>
              <a:ahLst/>
              <a:cxnLst/>
              <a:rect l="l" t="t" r="r" b="b"/>
              <a:pathLst>
                <a:path w="277" h="197" extrusionOk="0">
                  <a:moveTo>
                    <a:pt x="46" y="1"/>
                  </a:moveTo>
                  <a:cubicBezTo>
                    <a:pt x="1" y="1"/>
                    <a:pt x="1" y="74"/>
                    <a:pt x="1" y="176"/>
                  </a:cubicBezTo>
                  <a:cubicBezTo>
                    <a:pt x="29" y="191"/>
                    <a:pt x="49" y="197"/>
                    <a:pt x="63" y="197"/>
                  </a:cubicBezTo>
                  <a:cubicBezTo>
                    <a:pt x="117" y="197"/>
                    <a:pt x="87" y="111"/>
                    <a:pt x="141" y="111"/>
                  </a:cubicBezTo>
                  <a:cubicBezTo>
                    <a:pt x="165" y="111"/>
                    <a:pt x="205" y="127"/>
                    <a:pt x="277" y="176"/>
                  </a:cubicBezTo>
                  <a:cubicBezTo>
                    <a:pt x="152" y="51"/>
                    <a:pt x="83" y="1"/>
                    <a:pt x="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9"/>
            <p:cNvSpPr/>
            <p:nvPr/>
          </p:nvSpPr>
          <p:spPr>
            <a:xfrm>
              <a:off x="3101300" y="4697075"/>
              <a:ext cx="9350" cy="7100"/>
            </a:xfrm>
            <a:custGeom>
              <a:avLst/>
              <a:gdLst/>
              <a:ahLst/>
              <a:cxnLst/>
              <a:rect l="l" t="t" r="r" b="b"/>
              <a:pathLst>
                <a:path w="374" h="284" extrusionOk="0">
                  <a:moveTo>
                    <a:pt x="90" y="1"/>
                  </a:moveTo>
                  <a:cubicBezTo>
                    <a:pt x="187" y="98"/>
                    <a:pt x="1" y="187"/>
                    <a:pt x="90" y="284"/>
                  </a:cubicBezTo>
                  <a:cubicBezTo>
                    <a:pt x="187" y="187"/>
                    <a:pt x="373" y="284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9"/>
            <p:cNvSpPr/>
            <p:nvPr/>
          </p:nvSpPr>
          <p:spPr>
            <a:xfrm>
              <a:off x="3108200" y="4705475"/>
              <a:ext cx="14600" cy="4950"/>
            </a:xfrm>
            <a:custGeom>
              <a:avLst/>
              <a:gdLst/>
              <a:ahLst/>
              <a:cxnLst/>
              <a:rect l="l" t="t" r="r" b="b"/>
              <a:pathLst>
                <a:path w="584" h="198" extrusionOk="0">
                  <a:moveTo>
                    <a:pt x="65" y="1"/>
                  </a:moveTo>
                  <a:cubicBezTo>
                    <a:pt x="24" y="1"/>
                    <a:pt x="1" y="11"/>
                    <a:pt x="1" y="37"/>
                  </a:cubicBezTo>
                  <a:cubicBezTo>
                    <a:pt x="73" y="37"/>
                    <a:pt x="408" y="198"/>
                    <a:pt x="528" y="198"/>
                  </a:cubicBezTo>
                  <a:cubicBezTo>
                    <a:pt x="567" y="198"/>
                    <a:pt x="584" y="180"/>
                    <a:pt x="560" y="134"/>
                  </a:cubicBezTo>
                  <a:cubicBezTo>
                    <a:pt x="364" y="66"/>
                    <a:pt x="164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9"/>
            <p:cNvSpPr/>
            <p:nvPr/>
          </p:nvSpPr>
          <p:spPr>
            <a:xfrm>
              <a:off x="3091975" y="4687750"/>
              <a:ext cx="9350" cy="4700"/>
            </a:xfrm>
            <a:custGeom>
              <a:avLst/>
              <a:gdLst/>
              <a:ahLst/>
              <a:cxnLst/>
              <a:rect l="l" t="t" r="r" b="b"/>
              <a:pathLst>
                <a:path w="374" h="188" extrusionOk="0">
                  <a:moveTo>
                    <a:pt x="90" y="1"/>
                  </a:moveTo>
                  <a:cubicBezTo>
                    <a:pt x="90" y="1"/>
                    <a:pt x="1" y="1"/>
                    <a:pt x="90" y="98"/>
                  </a:cubicBezTo>
                  <a:cubicBezTo>
                    <a:pt x="187" y="98"/>
                    <a:pt x="277" y="187"/>
                    <a:pt x="374" y="187"/>
                  </a:cubicBezTo>
                  <a:cubicBezTo>
                    <a:pt x="187" y="98"/>
                    <a:pt x="277" y="98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9"/>
            <p:cNvSpPr/>
            <p:nvPr/>
          </p:nvSpPr>
          <p:spPr>
            <a:xfrm>
              <a:off x="3084900" y="4676200"/>
              <a:ext cx="2450" cy="2275"/>
            </a:xfrm>
            <a:custGeom>
              <a:avLst/>
              <a:gdLst/>
              <a:ahLst/>
              <a:cxnLst/>
              <a:rect l="l" t="t" r="r" b="b"/>
              <a:pathLst>
                <a:path w="98" h="91" extrusionOk="0">
                  <a:moveTo>
                    <a:pt x="1" y="1"/>
                  </a:moveTo>
                  <a:cubicBezTo>
                    <a:pt x="1" y="1"/>
                    <a:pt x="1" y="90"/>
                    <a:pt x="98" y="90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9"/>
            <p:cNvSpPr/>
            <p:nvPr/>
          </p:nvSpPr>
          <p:spPr>
            <a:xfrm>
              <a:off x="3096700" y="4675700"/>
              <a:ext cx="9300" cy="7425"/>
            </a:xfrm>
            <a:custGeom>
              <a:avLst/>
              <a:gdLst/>
              <a:ahLst/>
              <a:cxnLst/>
              <a:rect l="l" t="t" r="r" b="b"/>
              <a:pathLst>
                <a:path w="372" h="297" extrusionOk="0">
                  <a:moveTo>
                    <a:pt x="116" y="1"/>
                  </a:moveTo>
                  <a:cubicBezTo>
                    <a:pt x="0" y="1"/>
                    <a:pt x="11" y="220"/>
                    <a:pt x="88" y="297"/>
                  </a:cubicBezTo>
                  <a:cubicBezTo>
                    <a:pt x="136" y="252"/>
                    <a:pt x="161" y="229"/>
                    <a:pt x="196" y="229"/>
                  </a:cubicBezTo>
                  <a:cubicBezTo>
                    <a:pt x="231" y="229"/>
                    <a:pt x="278" y="252"/>
                    <a:pt x="371" y="297"/>
                  </a:cubicBezTo>
                  <a:cubicBezTo>
                    <a:pt x="185" y="110"/>
                    <a:pt x="274" y="207"/>
                    <a:pt x="185" y="21"/>
                  </a:cubicBezTo>
                  <a:cubicBezTo>
                    <a:pt x="158" y="7"/>
                    <a:pt x="135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9"/>
            <p:cNvSpPr/>
            <p:nvPr/>
          </p:nvSpPr>
          <p:spPr>
            <a:xfrm>
              <a:off x="3385525" y="4950375"/>
              <a:ext cx="7025" cy="5425"/>
            </a:xfrm>
            <a:custGeom>
              <a:avLst/>
              <a:gdLst/>
              <a:ahLst/>
              <a:cxnLst/>
              <a:rect l="l" t="t" r="r" b="b"/>
              <a:pathLst>
                <a:path w="281" h="217" extrusionOk="0">
                  <a:moveTo>
                    <a:pt x="12" y="1"/>
                  </a:moveTo>
                  <a:cubicBezTo>
                    <a:pt x="5" y="1"/>
                    <a:pt x="0" y="9"/>
                    <a:pt x="0" y="30"/>
                  </a:cubicBezTo>
                  <a:lnTo>
                    <a:pt x="187" y="216"/>
                  </a:lnTo>
                  <a:cubicBezTo>
                    <a:pt x="94" y="123"/>
                    <a:pt x="140" y="123"/>
                    <a:pt x="187" y="123"/>
                  </a:cubicBezTo>
                  <a:cubicBezTo>
                    <a:pt x="233" y="123"/>
                    <a:pt x="280" y="123"/>
                    <a:pt x="187" y="30"/>
                  </a:cubicBezTo>
                  <a:cubicBezTo>
                    <a:pt x="167" y="48"/>
                    <a:pt x="147" y="55"/>
                    <a:pt x="129" y="55"/>
                  </a:cubicBezTo>
                  <a:cubicBezTo>
                    <a:pt x="77" y="55"/>
                    <a:pt x="33" y="1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9"/>
            <p:cNvSpPr/>
            <p:nvPr/>
          </p:nvSpPr>
          <p:spPr>
            <a:xfrm>
              <a:off x="3407975" y="4957400"/>
              <a:ext cx="5525" cy="5275"/>
            </a:xfrm>
            <a:custGeom>
              <a:avLst/>
              <a:gdLst/>
              <a:ahLst/>
              <a:cxnLst/>
              <a:rect l="l" t="t" r="r" b="b"/>
              <a:pathLst>
                <a:path w="221" h="211" extrusionOk="0">
                  <a:moveTo>
                    <a:pt x="55" y="1"/>
                  </a:moveTo>
                  <a:cubicBezTo>
                    <a:pt x="0" y="1"/>
                    <a:pt x="124" y="138"/>
                    <a:pt x="124" y="211"/>
                  </a:cubicBezTo>
                  <a:cubicBezTo>
                    <a:pt x="221" y="211"/>
                    <a:pt x="221" y="211"/>
                    <a:pt x="221" y="121"/>
                  </a:cubicBezTo>
                  <a:lnTo>
                    <a:pt x="124" y="25"/>
                  </a:lnTo>
                  <a:cubicBezTo>
                    <a:pt x="89" y="8"/>
                    <a:pt x="67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9"/>
            <p:cNvSpPr/>
            <p:nvPr/>
          </p:nvSpPr>
          <p:spPr>
            <a:xfrm>
              <a:off x="3392425" y="4930050"/>
              <a:ext cx="7100" cy="7100"/>
            </a:xfrm>
            <a:custGeom>
              <a:avLst/>
              <a:gdLst/>
              <a:ahLst/>
              <a:cxnLst/>
              <a:rect l="l" t="t" r="r" b="b"/>
              <a:pathLst>
                <a:path w="284" h="284" extrusionOk="0">
                  <a:moveTo>
                    <a:pt x="187" y="0"/>
                  </a:moveTo>
                  <a:lnTo>
                    <a:pt x="187" y="0"/>
                  </a:lnTo>
                  <a:cubicBezTo>
                    <a:pt x="97" y="97"/>
                    <a:pt x="0" y="284"/>
                    <a:pt x="97" y="284"/>
                  </a:cubicBezTo>
                  <a:cubicBezTo>
                    <a:pt x="187" y="284"/>
                    <a:pt x="284" y="187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9"/>
            <p:cNvSpPr/>
            <p:nvPr/>
          </p:nvSpPr>
          <p:spPr>
            <a:xfrm>
              <a:off x="3674400" y="5204950"/>
              <a:ext cx="2275" cy="2450"/>
            </a:xfrm>
            <a:custGeom>
              <a:avLst/>
              <a:gdLst/>
              <a:ahLst/>
              <a:cxnLst/>
              <a:rect l="l" t="t" r="r" b="b"/>
              <a:pathLst>
                <a:path w="91" h="98" extrusionOk="0">
                  <a:moveTo>
                    <a:pt x="1" y="0"/>
                  </a:moveTo>
                  <a:cubicBezTo>
                    <a:pt x="1" y="97"/>
                    <a:pt x="1" y="97"/>
                    <a:pt x="90" y="9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9"/>
            <p:cNvSpPr/>
            <p:nvPr/>
          </p:nvSpPr>
          <p:spPr>
            <a:xfrm>
              <a:off x="3413475" y="4939375"/>
              <a:ext cx="6925" cy="9325"/>
            </a:xfrm>
            <a:custGeom>
              <a:avLst/>
              <a:gdLst/>
              <a:ahLst/>
              <a:cxnLst/>
              <a:rect l="l" t="t" r="r" b="b"/>
              <a:pathLst>
                <a:path w="277" h="373" extrusionOk="0">
                  <a:moveTo>
                    <a:pt x="90" y="0"/>
                  </a:moveTo>
                  <a:cubicBezTo>
                    <a:pt x="1" y="0"/>
                    <a:pt x="187" y="186"/>
                    <a:pt x="277" y="373"/>
                  </a:cubicBezTo>
                  <a:cubicBezTo>
                    <a:pt x="277" y="283"/>
                    <a:pt x="187" y="97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9"/>
            <p:cNvSpPr/>
            <p:nvPr/>
          </p:nvSpPr>
          <p:spPr>
            <a:xfrm>
              <a:off x="3413475" y="4927800"/>
              <a:ext cx="4700" cy="6925"/>
            </a:xfrm>
            <a:custGeom>
              <a:avLst/>
              <a:gdLst/>
              <a:ahLst/>
              <a:cxnLst/>
              <a:rect l="l" t="t" r="r" b="b"/>
              <a:pathLst>
                <a:path w="188" h="277" extrusionOk="0">
                  <a:moveTo>
                    <a:pt x="1" y="1"/>
                  </a:moveTo>
                  <a:cubicBezTo>
                    <a:pt x="90" y="90"/>
                    <a:pt x="1" y="90"/>
                    <a:pt x="90" y="277"/>
                  </a:cubicBezTo>
                  <a:cubicBezTo>
                    <a:pt x="187" y="277"/>
                    <a:pt x="187" y="187"/>
                    <a:pt x="187" y="90"/>
                  </a:cubicBezTo>
                  <a:lnTo>
                    <a:pt x="90" y="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9"/>
            <p:cNvSpPr/>
            <p:nvPr/>
          </p:nvSpPr>
          <p:spPr>
            <a:xfrm>
              <a:off x="3421625" y="4905875"/>
              <a:ext cx="8100" cy="5550"/>
            </a:xfrm>
            <a:custGeom>
              <a:avLst/>
              <a:gdLst/>
              <a:ahLst/>
              <a:cxnLst/>
              <a:rect l="l" t="t" r="r" b="b"/>
              <a:pathLst>
                <a:path w="324" h="222" extrusionOk="0">
                  <a:moveTo>
                    <a:pt x="223" y="0"/>
                  </a:moveTo>
                  <a:cubicBezTo>
                    <a:pt x="116" y="0"/>
                    <a:pt x="0" y="85"/>
                    <a:pt x="137" y="222"/>
                  </a:cubicBezTo>
                  <a:cubicBezTo>
                    <a:pt x="47" y="35"/>
                    <a:pt x="323" y="132"/>
                    <a:pt x="323" y="35"/>
                  </a:cubicBezTo>
                  <a:cubicBezTo>
                    <a:pt x="299" y="12"/>
                    <a:pt x="262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9"/>
            <p:cNvSpPr/>
            <p:nvPr/>
          </p:nvSpPr>
          <p:spPr>
            <a:xfrm>
              <a:off x="2959100" y="5389075"/>
              <a:ext cx="14000" cy="14000"/>
            </a:xfrm>
            <a:custGeom>
              <a:avLst/>
              <a:gdLst/>
              <a:ahLst/>
              <a:cxnLst/>
              <a:rect l="l" t="t" r="r" b="b"/>
              <a:pathLst>
                <a:path w="560" h="560" extrusionOk="0">
                  <a:moveTo>
                    <a:pt x="1" y="1"/>
                  </a:moveTo>
                  <a:cubicBezTo>
                    <a:pt x="1" y="90"/>
                    <a:pt x="98" y="187"/>
                    <a:pt x="98" y="277"/>
                  </a:cubicBezTo>
                  <a:cubicBezTo>
                    <a:pt x="98" y="277"/>
                    <a:pt x="187" y="373"/>
                    <a:pt x="284" y="373"/>
                  </a:cubicBezTo>
                  <a:lnTo>
                    <a:pt x="343" y="309"/>
                  </a:lnTo>
                  <a:lnTo>
                    <a:pt x="343" y="309"/>
                  </a:lnTo>
                  <a:cubicBezTo>
                    <a:pt x="228" y="228"/>
                    <a:pt x="92" y="136"/>
                    <a:pt x="1" y="1"/>
                  </a:cubicBezTo>
                  <a:close/>
                  <a:moveTo>
                    <a:pt x="373" y="277"/>
                  </a:moveTo>
                  <a:lnTo>
                    <a:pt x="343" y="309"/>
                  </a:lnTo>
                  <a:lnTo>
                    <a:pt x="343" y="309"/>
                  </a:lnTo>
                  <a:cubicBezTo>
                    <a:pt x="385" y="338"/>
                    <a:pt x="424" y="366"/>
                    <a:pt x="457" y="394"/>
                  </a:cubicBezTo>
                  <a:lnTo>
                    <a:pt x="457" y="394"/>
                  </a:lnTo>
                  <a:cubicBezTo>
                    <a:pt x="437" y="356"/>
                    <a:pt x="414" y="317"/>
                    <a:pt x="373" y="277"/>
                  </a:cubicBezTo>
                  <a:close/>
                  <a:moveTo>
                    <a:pt x="457" y="394"/>
                  </a:moveTo>
                  <a:cubicBezTo>
                    <a:pt x="486" y="449"/>
                    <a:pt x="507" y="503"/>
                    <a:pt x="560" y="560"/>
                  </a:cubicBezTo>
                  <a:cubicBezTo>
                    <a:pt x="560" y="498"/>
                    <a:pt x="519" y="446"/>
                    <a:pt x="457" y="3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9"/>
            <p:cNvSpPr/>
            <p:nvPr/>
          </p:nvSpPr>
          <p:spPr>
            <a:xfrm>
              <a:off x="3145475" y="5441700"/>
              <a:ext cx="9350" cy="5550"/>
            </a:xfrm>
            <a:custGeom>
              <a:avLst/>
              <a:gdLst/>
              <a:ahLst/>
              <a:cxnLst/>
              <a:rect l="l" t="t" r="r" b="b"/>
              <a:pathLst>
                <a:path w="374" h="222" extrusionOk="0">
                  <a:moveTo>
                    <a:pt x="228" y="0"/>
                  </a:moveTo>
                  <a:cubicBezTo>
                    <a:pt x="101" y="0"/>
                    <a:pt x="1" y="85"/>
                    <a:pt x="1" y="222"/>
                  </a:cubicBezTo>
                  <a:cubicBezTo>
                    <a:pt x="97" y="132"/>
                    <a:pt x="284" y="35"/>
                    <a:pt x="373" y="35"/>
                  </a:cubicBezTo>
                  <a:cubicBezTo>
                    <a:pt x="324" y="11"/>
                    <a:pt x="274" y="0"/>
                    <a:pt x="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9"/>
            <p:cNvSpPr/>
            <p:nvPr/>
          </p:nvSpPr>
          <p:spPr>
            <a:xfrm>
              <a:off x="3126850" y="5389075"/>
              <a:ext cx="16425" cy="14000"/>
            </a:xfrm>
            <a:custGeom>
              <a:avLst/>
              <a:gdLst/>
              <a:ahLst/>
              <a:cxnLst/>
              <a:rect l="l" t="t" r="r" b="b"/>
              <a:pathLst>
                <a:path w="657" h="560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4"/>
                    <a:pt x="6" y="6"/>
                    <a:pt x="8" y="9"/>
                  </a:cubicBezTo>
                  <a:lnTo>
                    <a:pt x="8" y="9"/>
                  </a:lnTo>
                  <a:cubicBezTo>
                    <a:pt x="6" y="6"/>
                    <a:pt x="3" y="4"/>
                    <a:pt x="0" y="1"/>
                  </a:cubicBezTo>
                  <a:close/>
                  <a:moveTo>
                    <a:pt x="8" y="9"/>
                  </a:moveTo>
                  <a:cubicBezTo>
                    <a:pt x="91" y="96"/>
                    <a:pt x="3" y="190"/>
                    <a:pt x="97" y="277"/>
                  </a:cubicBezTo>
                  <a:cubicBezTo>
                    <a:pt x="97" y="261"/>
                    <a:pt x="103" y="253"/>
                    <a:pt x="114" y="253"/>
                  </a:cubicBezTo>
                  <a:cubicBezTo>
                    <a:pt x="163" y="253"/>
                    <a:pt x="317" y="407"/>
                    <a:pt x="470" y="560"/>
                  </a:cubicBezTo>
                  <a:cubicBezTo>
                    <a:pt x="470" y="528"/>
                    <a:pt x="480" y="517"/>
                    <a:pt x="496" y="517"/>
                  </a:cubicBezTo>
                  <a:cubicBezTo>
                    <a:pt x="530" y="517"/>
                    <a:pt x="591" y="560"/>
                    <a:pt x="656" y="560"/>
                  </a:cubicBezTo>
                  <a:cubicBezTo>
                    <a:pt x="470" y="463"/>
                    <a:pt x="656" y="373"/>
                    <a:pt x="470" y="373"/>
                  </a:cubicBezTo>
                  <a:cubicBezTo>
                    <a:pt x="470" y="425"/>
                    <a:pt x="500" y="480"/>
                    <a:pt x="489" y="480"/>
                  </a:cubicBezTo>
                  <a:cubicBezTo>
                    <a:pt x="481" y="480"/>
                    <a:pt x="451" y="452"/>
                    <a:pt x="373" y="373"/>
                  </a:cubicBezTo>
                  <a:cubicBezTo>
                    <a:pt x="468" y="278"/>
                    <a:pt x="195" y="190"/>
                    <a:pt x="8" y="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9"/>
            <p:cNvSpPr/>
            <p:nvPr/>
          </p:nvSpPr>
          <p:spPr>
            <a:xfrm>
              <a:off x="3211250" y="5431375"/>
              <a:ext cx="6575" cy="8975"/>
            </a:xfrm>
            <a:custGeom>
              <a:avLst/>
              <a:gdLst/>
              <a:ahLst/>
              <a:cxnLst/>
              <a:rect l="l" t="t" r="r" b="b"/>
              <a:pathLst>
                <a:path w="263" h="359" extrusionOk="0">
                  <a:moveTo>
                    <a:pt x="91" y="1"/>
                  </a:moveTo>
                  <a:cubicBezTo>
                    <a:pt x="1" y="1"/>
                    <a:pt x="58" y="155"/>
                    <a:pt x="262" y="359"/>
                  </a:cubicBezTo>
                  <a:cubicBezTo>
                    <a:pt x="262" y="172"/>
                    <a:pt x="76" y="76"/>
                    <a:pt x="262" y="76"/>
                  </a:cubicBezTo>
                  <a:cubicBezTo>
                    <a:pt x="183" y="24"/>
                    <a:pt x="126" y="1"/>
                    <a:pt x="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9"/>
            <p:cNvSpPr/>
            <p:nvPr/>
          </p:nvSpPr>
          <p:spPr>
            <a:xfrm>
              <a:off x="3168775" y="5384425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56"/>
                    <a:pt x="57" y="94"/>
                    <a:pt x="82" y="119"/>
                  </a:cubicBezTo>
                  <a:lnTo>
                    <a:pt x="82" y="119"/>
                  </a:lnTo>
                  <a:cubicBezTo>
                    <a:pt x="69" y="85"/>
                    <a:pt x="45" y="42"/>
                    <a:pt x="0" y="0"/>
                  </a:cubicBezTo>
                  <a:close/>
                  <a:moveTo>
                    <a:pt x="187" y="90"/>
                  </a:moveTo>
                  <a:cubicBezTo>
                    <a:pt x="187" y="130"/>
                    <a:pt x="171" y="154"/>
                    <a:pt x="146" y="154"/>
                  </a:cubicBezTo>
                  <a:cubicBezTo>
                    <a:pt x="128" y="154"/>
                    <a:pt x="107" y="143"/>
                    <a:pt x="82" y="119"/>
                  </a:cubicBezTo>
                  <a:lnTo>
                    <a:pt x="82" y="119"/>
                  </a:lnTo>
                  <a:cubicBezTo>
                    <a:pt x="97" y="159"/>
                    <a:pt x="97" y="187"/>
                    <a:pt x="97" y="187"/>
                  </a:cubicBezTo>
                  <a:cubicBezTo>
                    <a:pt x="123" y="213"/>
                    <a:pt x="157" y="224"/>
                    <a:pt x="188" y="224"/>
                  </a:cubicBezTo>
                  <a:cubicBezTo>
                    <a:pt x="264" y="224"/>
                    <a:pt x="319" y="159"/>
                    <a:pt x="187" y="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9"/>
            <p:cNvSpPr/>
            <p:nvPr/>
          </p:nvSpPr>
          <p:spPr>
            <a:xfrm>
              <a:off x="3373775" y="4993050"/>
              <a:ext cx="2450" cy="2250"/>
            </a:xfrm>
            <a:custGeom>
              <a:avLst/>
              <a:gdLst/>
              <a:ahLst/>
              <a:cxnLst/>
              <a:rect l="l" t="t" r="r" b="b"/>
              <a:pathLst>
                <a:path w="98" h="90" extrusionOk="0">
                  <a:moveTo>
                    <a:pt x="1" y="0"/>
                  </a:moveTo>
                  <a:lnTo>
                    <a:pt x="1" y="90"/>
                  </a:lnTo>
                  <a:lnTo>
                    <a:pt x="98" y="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9"/>
            <p:cNvSpPr/>
            <p:nvPr/>
          </p:nvSpPr>
          <p:spPr>
            <a:xfrm>
              <a:off x="3385525" y="4988375"/>
              <a:ext cx="6925" cy="2275"/>
            </a:xfrm>
            <a:custGeom>
              <a:avLst/>
              <a:gdLst/>
              <a:ahLst/>
              <a:cxnLst/>
              <a:rect l="l" t="t" r="r" b="b"/>
              <a:pathLst>
                <a:path w="277" h="91" extrusionOk="0">
                  <a:moveTo>
                    <a:pt x="276" y="1"/>
                  </a:moveTo>
                  <a:cubicBezTo>
                    <a:pt x="232" y="45"/>
                    <a:pt x="163" y="45"/>
                    <a:pt x="105" y="45"/>
                  </a:cubicBezTo>
                  <a:cubicBezTo>
                    <a:pt x="47" y="45"/>
                    <a:pt x="0" y="45"/>
                    <a:pt x="0" y="90"/>
                  </a:cubicBezTo>
                  <a:lnTo>
                    <a:pt x="276" y="90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9"/>
            <p:cNvSpPr/>
            <p:nvPr/>
          </p:nvSpPr>
          <p:spPr>
            <a:xfrm>
              <a:off x="3376200" y="4993050"/>
              <a:ext cx="12250" cy="6900"/>
            </a:xfrm>
            <a:custGeom>
              <a:avLst/>
              <a:gdLst/>
              <a:ahLst/>
              <a:cxnLst/>
              <a:rect l="l" t="t" r="r" b="b"/>
              <a:pathLst>
                <a:path w="490" h="276" extrusionOk="0">
                  <a:moveTo>
                    <a:pt x="373" y="0"/>
                  </a:moveTo>
                  <a:lnTo>
                    <a:pt x="373" y="0"/>
                  </a:lnTo>
                  <a:cubicBezTo>
                    <a:pt x="325" y="45"/>
                    <a:pt x="254" y="45"/>
                    <a:pt x="184" y="45"/>
                  </a:cubicBezTo>
                  <a:cubicBezTo>
                    <a:pt x="114" y="45"/>
                    <a:pt x="45" y="45"/>
                    <a:pt x="1" y="90"/>
                  </a:cubicBezTo>
                  <a:cubicBezTo>
                    <a:pt x="90" y="186"/>
                    <a:pt x="90" y="186"/>
                    <a:pt x="90" y="276"/>
                  </a:cubicBezTo>
                  <a:cubicBezTo>
                    <a:pt x="143" y="250"/>
                    <a:pt x="205" y="247"/>
                    <a:pt x="260" y="247"/>
                  </a:cubicBezTo>
                  <a:cubicBezTo>
                    <a:pt x="278" y="247"/>
                    <a:pt x="295" y="248"/>
                    <a:pt x="311" y="248"/>
                  </a:cubicBezTo>
                  <a:cubicBezTo>
                    <a:pt x="423" y="248"/>
                    <a:pt x="490" y="233"/>
                    <a:pt x="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9"/>
            <p:cNvSpPr/>
            <p:nvPr/>
          </p:nvSpPr>
          <p:spPr>
            <a:xfrm>
              <a:off x="3259725" y="5088450"/>
              <a:ext cx="2250" cy="25"/>
            </a:xfrm>
            <a:custGeom>
              <a:avLst/>
              <a:gdLst/>
              <a:ahLst/>
              <a:cxnLst/>
              <a:rect l="l" t="t" r="r" b="b"/>
              <a:pathLst>
                <a:path w="90" h="1" extrusionOk="0">
                  <a:moveTo>
                    <a:pt x="9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9"/>
            <p:cNvSpPr/>
            <p:nvPr/>
          </p:nvSpPr>
          <p:spPr>
            <a:xfrm>
              <a:off x="3392425" y="4988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9"/>
            <p:cNvSpPr/>
            <p:nvPr/>
          </p:nvSpPr>
          <p:spPr>
            <a:xfrm>
              <a:off x="3220025" y="5123500"/>
              <a:ext cx="2450" cy="25"/>
            </a:xfrm>
            <a:custGeom>
              <a:avLst/>
              <a:gdLst/>
              <a:ahLst/>
              <a:cxnLst/>
              <a:rect l="l" t="t" r="r" b="b"/>
              <a:pathLst>
                <a:path w="98" h="1" extrusionOk="0">
                  <a:moveTo>
                    <a:pt x="1" y="1"/>
                  </a:moveTo>
                  <a:lnTo>
                    <a:pt x="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9"/>
            <p:cNvSpPr/>
            <p:nvPr/>
          </p:nvSpPr>
          <p:spPr>
            <a:xfrm>
              <a:off x="3064025" y="4699500"/>
              <a:ext cx="4700" cy="2275"/>
            </a:xfrm>
            <a:custGeom>
              <a:avLst/>
              <a:gdLst/>
              <a:ahLst/>
              <a:cxnLst/>
              <a:rect l="l" t="t" r="r" b="b"/>
              <a:pathLst>
                <a:path w="188" h="91" extrusionOk="0">
                  <a:moveTo>
                    <a:pt x="1" y="1"/>
                  </a:moveTo>
                  <a:cubicBezTo>
                    <a:pt x="90" y="1"/>
                    <a:pt x="90" y="90"/>
                    <a:pt x="187" y="90"/>
                  </a:cubicBezTo>
                  <a:cubicBezTo>
                    <a:pt x="90" y="90"/>
                    <a:pt x="90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9"/>
            <p:cNvSpPr/>
            <p:nvPr/>
          </p:nvSpPr>
          <p:spPr>
            <a:xfrm>
              <a:off x="3228050" y="5340900"/>
              <a:ext cx="5975" cy="6275"/>
            </a:xfrm>
            <a:custGeom>
              <a:avLst/>
              <a:gdLst/>
              <a:ahLst/>
              <a:cxnLst/>
              <a:rect l="l" t="t" r="r" b="b"/>
              <a:pathLst>
                <a:path w="239" h="251" extrusionOk="0">
                  <a:moveTo>
                    <a:pt x="96" y="1"/>
                  </a:moveTo>
                  <a:cubicBezTo>
                    <a:pt x="1" y="1"/>
                    <a:pt x="52" y="177"/>
                    <a:pt x="52" y="250"/>
                  </a:cubicBezTo>
                  <a:cubicBezTo>
                    <a:pt x="149" y="153"/>
                    <a:pt x="149" y="64"/>
                    <a:pt x="239" y="64"/>
                  </a:cubicBezTo>
                  <a:cubicBezTo>
                    <a:pt x="172" y="19"/>
                    <a:pt x="126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9"/>
            <p:cNvSpPr/>
            <p:nvPr/>
          </p:nvSpPr>
          <p:spPr>
            <a:xfrm>
              <a:off x="2845050" y="4946450"/>
              <a:ext cx="10275" cy="7575"/>
            </a:xfrm>
            <a:custGeom>
              <a:avLst/>
              <a:gdLst/>
              <a:ahLst/>
              <a:cxnLst/>
              <a:rect l="l" t="t" r="r" b="b"/>
              <a:pathLst>
                <a:path w="411" h="303" extrusionOk="0">
                  <a:moveTo>
                    <a:pt x="187" y="0"/>
                  </a:moveTo>
                  <a:lnTo>
                    <a:pt x="187" y="0"/>
                  </a:lnTo>
                  <a:cubicBezTo>
                    <a:pt x="276" y="187"/>
                    <a:pt x="0" y="276"/>
                    <a:pt x="90" y="276"/>
                  </a:cubicBezTo>
                  <a:cubicBezTo>
                    <a:pt x="108" y="294"/>
                    <a:pt x="133" y="303"/>
                    <a:pt x="159" y="303"/>
                  </a:cubicBezTo>
                  <a:cubicBezTo>
                    <a:pt x="271" y="303"/>
                    <a:pt x="410" y="152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9"/>
            <p:cNvSpPr/>
            <p:nvPr/>
          </p:nvSpPr>
          <p:spPr>
            <a:xfrm>
              <a:off x="3192075" y="5244650"/>
              <a:ext cx="9350" cy="6925"/>
            </a:xfrm>
            <a:custGeom>
              <a:avLst/>
              <a:gdLst/>
              <a:ahLst/>
              <a:cxnLst/>
              <a:rect l="l" t="t" r="r" b="b"/>
              <a:pathLst>
                <a:path w="374" h="277" extrusionOk="0">
                  <a:moveTo>
                    <a:pt x="97" y="0"/>
                  </a:moveTo>
                  <a:cubicBezTo>
                    <a:pt x="0" y="0"/>
                    <a:pt x="97" y="187"/>
                    <a:pt x="187" y="276"/>
                  </a:cubicBezTo>
                  <a:cubicBezTo>
                    <a:pt x="187" y="168"/>
                    <a:pt x="187" y="122"/>
                    <a:pt x="223" y="122"/>
                  </a:cubicBezTo>
                  <a:cubicBezTo>
                    <a:pt x="250" y="122"/>
                    <a:pt x="295" y="146"/>
                    <a:pt x="373" y="187"/>
                  </a:cubicBezTo>
                  <a:cubicBezTo>
                    <a:pt x="284" y="0"/>
                    <a:pt x="187" y="9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9"/>
            <p:cNvSpPr/>
            <p:nvPr/>
          </p:nvSpPr>
          <p:spPr>
            <a:xfrm>
              <a:off x="3130425" y="5151450"/>
              <a:ext cx="8175" cy="5150"/>
            </a:xfrm>
            <a:custGeom>
              <a:avLst/>
              <a:gdLst/>
              <a:ahLst/>
              <a:cxnLst/>
              <a:rect l="l" t="t" r="r" b="b"/>
              <a:pathLst>
                <a:path w="327" h="206" extrusionOk="0">
                  <a:moveTo>
                    <a:pt x="140" y="1"/>
                  </a:moveTo>
                  <a:cubicBezTo>
                    <a:pt x="140" y="1"/>
                    <a:pt x="230" y="90"/>
                    <a:pt x="230" y="187"/>
                  </a:cubicBezTo>
                  <a:cubicBezTo>
                    <a:pt x="120" y="77"/>
                    <a:pt x="43" y="32"/>
                    <a:pt x="18" y="32"/>
                  </a:cubicBezTo>
                  <a:cubicBezTo>
                    <a:pt x="0" y="32"/>
                    <a:pt x="7" y="54"/>
                    <a:pt x="43" y="90"/>
                  </a:cubicBezTo>
                  <a:cubicBezTo>
                    <a:pt x="43" y="77"/>
                    <a:pt x="47" y="72"/>
                    <a:pt x="54" y="72"/>
                  </a:cubicBezTo>
                  <a:cubicBezTo>
                    <a:pt x="88" y="72"/>
                    <a:pt x="197" y="205"/>
                    <a:pt x="281" y="205"/>
                  </a:cubicBezTo>
                  <a:cubicBezTo>
                    <a:pt x="297" y="205"/>
                    <a:pt x="313" y="200"/>
                    <a:pt x="327" y="187"/>
                  </a:cubicBezTo>
                  <a:cubicBezTo>
                    <a:pt x="230" y="90"/>
                    <a:pt x="230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9"/>
            <p:cNvSpPr/>
            <p:nvPr/>
          </p:nvSpPr>
          <p:spPr>
            <a:xfrm>
              <a:off x="3091975" y="5027050"/>
              <a:ext cx="5400" cy="7950"/>
            </a:xfrm>
            <a:custGeom>
              <a:avLst/>
              <a:gdLst/>
              <a:ahLst/>
              <a:cxnLst/>
              <a:rect l="l" t="t" r="r" b="b"/>
              <a:pathLst>
                <a:path w="216" h="318" extrusionOk="0">
                  <a:moveTo>
                    <a:pt x="161" y="1"/>
                  </a:moveTo>
                  <a:cubicBezTo>
                    <a:pt x="140" y="1"/>
                    <a:pt x="93" y="12"/>
                    <a:pt x="1" y="34"/>
                  </a:cubicBezTo>
                  <a:cubicBezTo>
                    <a:pt x="77" y="116"/>
                    <a:pt x="88" y="129"/>
                    <a:pt x="149" y="244"/>
                  </a:cubicBezTo>
                  <a:lnTo>
                    <a:pt x="149" y="244"/>
                  </a:lnTo>
                  <a:cubicBezTo>
                    <a:pt x="87" y="80"/>
                    <a:pt x="216" y="1"/>
                    <a:pt x="161" y="1"/>
                  </a:cubicBezTo>
                  <a:close/>
                  <a:moveTo>
                    <a:pt x="149" y="244"/>
                  </a:moveTo>
                  <a:cubicBezTo>
                    <a:pt x="158" y="267"/>
                    <a:pt x="170" y="291"/>
                    <a:pt x="187" y="317"/>
                  </a:cubicBezTo>
                  <a:cubicBezTo>
                    <a:pt x="173" y="289"/>
                    <a:pt x="160" y="265"/>
                    <a:pt x="149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9"/>
            <p:cNvSpPr/>
            <p:nvPr/>
          </p:nvSpPr>
          <p:spPr>
            <a:xfrm>
              <a:off x="3056950" y="4990625"/>
              <a:ext cx="8900" cy="4675"/>
            </a:xfrm>
            <a:custGeom>
              <a:avLst/>
              <a:gdLst/>
              <a:ahLst/>
              <a:cxnLst/>
              <a:rect l="l" t="t" r="r" b="b"/>
              <a:pathLst>
                <a:path w="356" h="187" extrusionOk="0">
                  <a:moveTo>
                    <a:pt x="0" y="0"/>
                  </a:moveTo>
                  <a:cubicBezTo>
                    <a:pt x="97" y="97"/>
                    <a:pt x="97" y="187"/>
                    <a:pt x="187" y="187"/>
                  </a:cubicBezTo>
                  <a:cubicBezTo>
                    <a:pt x="132" y="132"/>
                    <a:pt x="134" y="118"/>
                    <a:pt x="159" y="118"/>
                  </a:cubicBezTo>
                  <a:cubicBezTo>
                    <a:pt x="186" y="118"/>
                    <a:pt x="242" y="135"/>
                    <a:pt x="281" y="135"/>
                  </a:cubicBezTo>
                  <a:cubicBezTo>
                    <a:pt x="330" y="135"/>
                    <a:pt x="356" y="110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9"/>
            <p:cNvSpPr/>
            <p:nvPr/>
          </p:nvSpPr>
          <p:spPr>
            <a:xfrm>
              <a:off x="2828650" y="4746100"/>
              <a:ext cx="27975" cy="25550"/>
            </a:xfrm>
            <a:custGeom>
              <a:avLst/>
              <a:gdLst/>
              <a:ahLst/>
              <a:cxnLst/>
              <a:rect l="l" t="t" r="r" b="b"/>
              <a:pathLst>
                <a:path w="1119" h="1022" extrusionOk="0">
                  <a:moveTo>
                    <a:pt x="559" y="0"/>
                  </a:moveTo>
                  <a:lnTo>
                    <a:pt x="559" y="0"/>
                  </a:lnTo>
                  <a:cubicBezTo>
                    <a:pt x="492" y="68"/>
                    <a:pt x="633" y="140"/>
                    <a:pt x="706" y="209"/>
                  </a:cubicBezTo>
                  <a:lnTo>
                    <a:pt x="706" y="209"/>
                  </a:lnTo>
                  <a:cubicBezTo>
                    <a:pt x="704" y="209"/>
                    <a:pt x="703" y="209"/>
                    <a:pt x="701" y="209"/>
                  </a:cubicBezTo>
                  <a:cubicBezTo>
                    <a:pt x="679" y="209"/>
                    <a:pt x="656" y="231"/>
                    <a:pt x="656" y="276"/>
                  </a:cubicBezTo>
                  <a:cubicBezTo>
                    <a:pt x="594" y="184"/>
                    <a:pt x="563" y="154"/>
                    <a:pt x="541" y="154"/>
                  </a:cubicBezTo>
                  <a:cubicBezTo>
                    <a:pt x="499" y="154"/>
                    <a:pt x="497" y="276"/>
                    <a:pt x="373" y="276"/>
                  </a:cubicBezTo>
                  <a:cubicBezTo>
                    <a:pt x="373" y="373"/>
                    <a:pt x="559" y="373"/>
                    <a:pt x="559" y="463"/>
                  </a:cubicBezTo>
                  <a:cubicBezTo>
                    <a:pt x="483" y="426"/>
                    <a:pt x="423" y="404"/>
                    <a:pt x="391" y="404"/>
                  </a:cubicBezTo>
                  <a:cubicBezTo>
                    <a:pt x="346" y="404"/>
                    <a:pt x="360" y="449"/>
                    <a:pt x="470" y="559"/>
                  </a:cubicBezTo>
                  <a:cubicBezTo>
                    <a:pt x="454" y="544"/>
                    <a:pt x="442" y="538"/>
                    <a:pt x="430" y="538"/>
                  </a:cubicBezTo>
                  <a:cubicBezTo>
                    <a:pt x="396" y="538"/>
                    <a:pt x="377" y="592"/>
                    <a:pt x="353" y="592"/>
                  </a:cubicBezTo>
                  <a:cubicBezTo>
                    <a:pt x="336" y="592"/>
                    <a:pt x="315" y="563"/>
                    <a:pt x="283" y="463"/>
                  </a:cubicBezTo>
                  <a:cubicBezTo>
                    <a:pt x="97" y="649"/>
                    <a:pt x="97" y="559"/>
                    <a:pt x="0" y="746"/>
                  </a:cubicBezTo>
                  <a:cubicBezTo>
                    <a:pt x="187" y="932"/>
                    <a:pt x="97" y="932"/>
                    <a:pt x="283" y="1022"/>
                  </a:cubicBezTo>
                  <a:cubicBezTo>
                    <a:pt x="283" y="977"/>
                    <a:pt x="330" y="977"/>
                    <a:pt x="365" y="977"/>
                  </a:cubicBezTo>
                  <a:cubicBezTo>
                    <a:pt x="399" y="977"/>
                    <a:pt x="421" y="977"/>
                    <a:pt x="373" y="932"/>
                  </a:cubicBezTo>
                  <a:cubicBezTo>
                    <a:pt x="352" y="909"/>
                    <a:pt x="336" y="902"/>
                    <a:pt x="322" y="902"/>
                  </a:cubicBezTo>
                  <a:cubicBezTo>
                    <a:pt x="300" y="902"/>
                    <a:pt x="284" y="922"/>
                    <a:pt x="264" y="922"/>
                  </a:cubicBezTo>
                  <a:cubicBezTo>
                    <a:pt x="245" y="922"/>
                    <a:pt x="223" y="904"/>
                    <a:pt x="187" y="835"/>
                  </a:cubicBezTo>
                  <a:cubicBezTo>
                    <a:pt x="160" y="755"/>
                    <a:pt x="181" y="729"/>
                    <a:pt x="224" y="729"/>
                  </a:cubicBezTo>
                  <a:cubicBezTo>
                    <a:pt x="296" y="729"/>
                    <a:pt x="429" y="800"/>
                    <a:pt x="504" y="800"/>
                  </a:cubicBezTo>
                  <a:cubicBezTo>
                    <a:pt x="537" y="800"/>
                    <a:pt x="559" y="786"/>
                    <a:pt x="559" y="746"/>
                  </a:cubicBezTo>
                  <a:cubicBezTo>
                    <a:pt x="559" y="746"/>
                    <a:pt x="470" y="649"/>
                    <a:pt x="470" y="559"/>
                  </a:cubicBezTo>
                  <a:lnTo>
                    <a:pt x="470" y="559"/>
                  </a:lnTo>
                  <a:lnTo>
                    <a:pt x="656" y="746"/>
                  </a:lnTo>
                  <a:cubicBezTo>
                    <a:pt x="656" y="559"/>
                    <a:pt x="1118" y="559"/>
                    <a:pt x="843" y="187"/>
                  </a:cubicBezTo>
                  <a:cubicBezTo>
                    <a:pt x="817" y="161"/>
                    <a:pt x="799" y="155"/>
                    <a:pt x="782" y="155"/>
                  </a:cubicBezTo>
                  <a:cubicBezTo>
                    <a:pt x="766" y="155"/>
                    <a:pt x="752" y="161"/>
                    <a:pt x="735" y="161"/>
                  </a:cubicBezTo>
                  <a:cubicBezTo>
                    <a:pt x="699" y="161"/>
                    <a:pt x="653" y="138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9"/>
            <p:cNvSpPr/>
            <p:nvPr/>
          </p:nvSpPr>
          <p:spPr>
            <a:xfrm>
              <a:off x="2978950" y="4911400"/>
              <a:ext cx="9375" cy="3000"/>
            </a:xfrm>
            <a:custGeom>
              <a:avLst/>
              <a:gdLst/>
              <a:ahLst/>
              <a:cxnLst/>
              <a:rect l="l" t="t" r="r" b="b"/>
              <a:pathLst>
                <a:path w="375" h="120" extrusionOk="0">
                  <a:moveTo>
                    <a:pt x="325" y="1"/>
                  </a:moveTo>
                  <a:cubicBezTo>
                    <a:pt x="280" y="49"/>
                    <a:pt x="187" y="49"/>
                    <a:pt x="117" y="49"/>
                  </a:cubicBezTo>
                  <a:cubicBezTo>
                    <a:pt x="47" y="49"/>
                    <a:pt x="1" y="49"/>
                    <a:pt x="49" y="98"/>
                  </a:cubicBezTo>
                  <a:cubicBezTo>
                    <a:pt x="93" y="98"/>
                    <a:pt x="183" y="119"/>
                    <a:pt x="253" y="119"/>
                  </a:cubicBezTo>
                  <a:cubicBezTo>
                    <a:pt x="325" y="119"/>
                    <a:pt x="374" y="96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9"/>
            <p:cNvSpPr/>
            <p:nvPr/>
          </p:nvSpPr>
          <p:spPr>
            <a:xfrm>
              <a:off x="3076800" y="4997700"/>
              <a:ext cx="8125" cy="4675"/>
            </a:xfrm>
            <a:custGeom>
              <a:avLst/>
              <a:gdLst/>
              <a:ahLst/>
              <a:cxnLst/>
              <a:rect l="l" t="t" r="r" b="b"/>
              <a:pathLst>
                <a:path w="325" h="187" extrusionOk="0">
                  <a:moveTo>
                    <a:pt x="235" y="0"/>
                  </a:moveTo>
                  <a:lnTo>
                    <a:pt x="235" y="0"/>
                  </a:lnTo>
                  <a:cubicBezTo>
                    <a:pt x="235" y="45"/>
                    <a:pt x="164" y="45"/>
                    <a:pt x="106" y="45"/>
                  </a:cubicBezTo>
                  <a:cubicBezTo>
                    <a:pt x="47" y="45"/>
                    <a:pt x="0" y="45"/>
                    <a:pt x="49" y="90"/>
                  </a:cubicBezTo>
                  <a:cubicBezTo>
                    <a:pt x="49" y="90"/>
                    <a:pt x="138" y="187"/>
                    <a:pt x="235" y="187"/>
                  </a:cubicBezTo>
                  <a:cubicBezTo>
                    <a:pt x="49" y="90"/>
                    <a:pt x="325" y="187"/>
                    <a:pt x="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9"/>
            <p:cNvSpPr/>
            <p:nvPr/>
          </p:nvSpPr>
          <p:spPr>
            <a:xfrm>
              <a:off x="3164125" y="5018575"/>
              <a:ext cx="2425" cy="4675"/>
            </a:xfrm>
            <a:custGeom>
              <a:avLst/>
              <a:gdLst/>
              <a:ahLst/>
              <a:cxnLst/>
              <a:rect l="l" t="t" r="r" b="b"/>
              <a:pathLst>
                <a:path w="97" h="187" extrusionOk="0">
                  <a:moveTo>
                    <a:pt x="97" y="0"/>
                  </a:moveTo>
                  <a:cubicBezTo>
                    <a:pt x="0" y="0"/>
                    <a:pt x="0" y="97"/>
                    <a:pt x="0" y="187"/>
                  </a:cubicBezTo>
                  <a:cubicBezTo>
                    <a:pt x="97" y="187"/>
                    <a:pt x="97" y="97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9"/>
            <p:cNvSpPr/>
            <p:nvPr/>
          </p:nvSpPr>
          <p:spPr>
            <a:xfrm>
              <a:off x="2998800" y="4820650"/>
              <a:ext cx="4675" cy="6925"/>
            </a:xfrm>
            <a:custGeom>
              <a:avLst/>
              <a:gdLst/>
              <a:ahLst/>
              <a:cxnLst/>
              <a:rect l="l" t="t" r="r" b="b"/>
              <a:pathLst>
                <a:path w="187" h="277" extrusionOk="0">
                  <a:moveTo>
                    <a:pt x="90" y="0"/>
                  </a:moveTo>
                  <a:cubicBezTo>
                    <a:pt x="1" y="0"/>
                    <a:pt x="1" y="90"/>
                    <a:pt x="90" y="276"/>
                  </a:cubicBezTo>
                  <a:cubicBezTo>
                    <a:pt x="90" y="187"/>
                    <a:pt x="187" y="9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9"/>
            <p:cNvSpPr/>
            <p:nvPr/>
          </p:nvSpPr>
          <p:spPr>
            <a:xfrm>
              <a:off x="2973075" y="4771625"/>
              <a:ext cx="6400" cy="7550"/>
            </a:xfrm>
            <a:custGeom>
              <a:avLst/>
              <a:gdLst/>
              <a:ahLst/>
              <a:cxnLst/>
              <a:rect l="l" t="t" r="r" b="b"/>
              <a:pathLst>
                <a:path w="256" h="302" extrusionOk="0">
                  <a:moveTo>
                    <a:pt x="1" y="1"/>
                  </a:moveTo>
                  <a:cubicBezTo>
                    <a:pt x="187" y="187"/>
                    <a:pt x="1" y="187"/>
                    <a:pt x="98" y="284"/>
                  </a:cubicBezTo>
                  <a:cubicBezTo>
                    <a:pt x="123" y="296"/>
                    <a:pt x="143" y="302"/>
                    <a:pt x="159" y="302"/>
                  </a:cubicBezTo>
                  <a:cubicBezTo>
                    <a:pt x="256" y="302"/>
                    <a:pt x="162" y="8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9"/>
            <p:cNvSpPr/>
            <p:nvPr/>
          </p:nvSpPr>
          <p:spPr>
            <a:xfrm>
              <a:off x="2900950" y="4683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w="2425" cap="rnd" cmpd="sng">
              <a:solidFill>
                <a:srgbClr val="E266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9"/>
            <p:cNvSpPr/>
            <p:nvPr/>
          </p:nvSpPr>
          <p:spPr>
            <a:xfrm>
              <a:off x="2898525" y="4683100"/>
              <a:ext cx="11775" cy="14000"/>
            </a:xfrm>
            <a:custGeom>
              <a:avLst/>
              <a:gdLst/>
              <a:ahLst/>
              <a:cxnLst/>
              <a:rect l="l" t="t" r="r" b="b"/>
              <a:pathLst>
                <a:path w="471" h="560" extrusionOk="0">
                  <a:moveTo>
                    <a:pt x="98" y="1"/>
                  </a:moveTo>
                  <a:lnTo>
                    <a:pt x="98" y="1"/>
                  </a:lnTo>
                  <a:cubicBezTo>
                    <a:pt x="187" y="187"/>
                    <a:pt x="1" y="284"/>
                    <a:pt x="187" y="560"/>
                  </a:cubicBezTo>
                  <a:cubicBezTo>
                    <a:pt x="142" y="466"/>
                    <a:pt x="167" y="420"/>
                    <a:pt x="225" y="420"/>
                  </a:cubicBezTo>
                  <a:cubicBezTo>
                    <a:pt x="284" y="420"/>
                    <a:pt x="377" y="466"/>
                    <a:pt x="470" y="560"/>
                  </a:cubicBezTo>
                  <a:lnTo>
                    <a:pt x="470" y="470"/>
                  </a:lnTo>
                  <a:lnTo>
                    <a:pt x="187" y="284"/>
                  </a:lnTo>
                  <a:cubicBezTo>
                    <a:pt x="284" y="284"/>
                    <a:pt x="187" y="187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9"/>
            <p:cNvSpPr/>
            <p:nvPr/>
          </p:nvSpPr>
          <p:spPr>
            <a:xfrm>
              <a:off x="3543950" y="5286575"/>
              <a:ext cx="14000" cy="18675"/>
            </a:xfrm>
            <a:custGeom>
              <a:avLst/>
              <a:gdLst/>
              <a:ahLst/>
              <a:cxnLst/>
              <a:rect l="l" t="t" r="r" b="b"/>
              <a:pathLst>
                <a:path w="560" h="747" extrusionOk="0">
                  <a:moveTo>
                    <a:pt x="276" y="1"/>
                  </a:moveTo>
                  <a:cubicBezTo>
                    <a:pt x="559" y="560"/>
                    <a:pt x="0" y="463"/>
                    <a:pt x="90" y="746"/>
                  </a:cubicBezTo>
                  <a:cubicBezTo>
                    <a:pt x="187" y="746"/>
                    <a:pt x="373" y="746"/>
                    <a:pt x="276" y="463"/>
                  </a:cubicBezTo>
                  <a:lnTo>
                    <a:pt x="276" y="463"/>
                  </a:lnTo>
                  <a:cubicBezTo>
                    <a:pt x="316" y="477"/>
                    <a:pt x="345" y="483"/>
                    <a:pt x="366" y="483"/>
                  </a:cubicBezTo>
                  <a:cubicBezTo>
                    <a:pt x="490" y="483"/>
                    <a:pt x="316" y="264"/>
                    <a:pt x="559" y="187"/>
                  </a:cubicBezTo>
                  <a:cubicBezTo>
                    <a:pt x="462" y="90"/>
                    <a:pt x="373" y="187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9"/>
            <p:cNvSpPr/>
            <p:nvPr/>
          </p:nvSpPr>
          <p:spPr>
            <a:xfrm>
              <a:off x="3024325" y="4785600"/>
              <a:ext cx="7125" cy="6300"/>
            </a:xfrm>
            <a:custGeom>
              <a:avLst/>
              <a:gdLst/>
              <a:ahLst/>
              <a:cxnLst/>
              <a:rect l="l" t="t" r="r" b="b"/>
              <a:pathLst>
                <a:path w="285" h="252" extrusionOk="0">
                  <a:moveTo>
                    <a:pt x="98" y="1"/>
                  </a:moveTo>
                  <a:cubicBezTo>
                    <a:pt x="98" y="56"/>
                    <a:pt x="127" y="110"/>
                    <a:pt x="117" y="110"/>
                  </a:cubicBezTo>
                  <a:cubicBezTo>
                    <a:pt x="110" y="110"/>
                    <a:pt x="80" y="80"/>
                    <a:pt x="1" y="1"/>
                  </a:cubicBezTo>
                  <a:lnTo>
                    <a:pt x="1" y="1"/>
                  </a:lnTo>
                  <a:cubicBezTo>
                    <a:pt x="2" y="2"/>
                    <a:pt x="98" y="98"/>
                    <a:pt x="98" y="187"/>
                  </a:cubicBezTo>
                  <a:lnTo>
                    <a:pt x="98" y="187"/>
                  </a:lnTo>
                  <a:cubicBezTo>
                    <a:pt x="98" y="98"/>
                    <a:pt x="1" y="98"/>
                    <a:pt x="1" y="98"/>
                  </a:cubicBezTo>
                  <a:lnTo>
                    <a:pt x="1" y="98"/>
                  </a:lnTo>
                  <a:cubicBezTo>
                    <a:pt x="109" y="206"/>
                    <a:pt x="155" y="251"/>
                    <a:pt x="193" y="251"/>
                  </a:cubicBezTo>
                  <a:cubicBezTo>
                    <a:pt x="220" y="251"/>
                    <a:pt x="244" y="228"/>
                    <a:pt x="284" y="187"/>
                  </a:cubicBezTo>
                  <a:cubicBezTo>
                    <a:pt x="98" y="98"/>
                    <a:pt x="284" y="1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9"/>
            <p:cNvSpPr/>
            <p:nvPr/>
          </p:nvSpPr>
          <p:spPr>
            <a:xfrm>
              <a:off x="3026750" y="4771625"/>
              <a:ext cx="18675" cy="16675"/>
            </a:xfrm>
            <a:custGeom>
              <a:avLst/>
              <a:gdLst/>
              <a:ahLst/>
              <a:cxnLst/>
              <a:rect l="l" t="t" r="r" b="b"/>
              <a:pathLst>
                <a:path w="747" h="667" extrusionOk="0">
                  <a:moveTo>
                    <a:pt x="277" y="1"/>
                  </a:moveTo>
                  <a:cubicBezTo>
                    <a:pt x="352" y="146"/>
                    <a:pt x="369" y="462"/>
                    <a:pt x="197" y="462"/>
                  </a:cubicBezTo>
                  <a:cubicBezTo>
                    <a:pt x="148" y="462"/>
                    <a:pt x="84" y="436"/>
                    <a:pt x="1" y="373"/>
                  </a:cubicBezTo>
                  <a:lnTo>
                    <a:pt x="1" y="373"/>
                  </a:lnTo>
                  <a:cubicBezTo>
                    <a:pt x="90" y="470"/>
                    <a:pt x="90" y="470"/>
                    <a:pt x="187" y="657"/>
                  </a:cubicBezTo>
                  <a:cubicBezTo>
                    <a:pt x="277" y="657"/>
                    <a:pt x="376" y="666"/>
                    <a:pt x="461" y="666"/>
                  </a:cubicBezTo>
                  <a:cubicBezTo>
                    <a:pt x="637" y="666"/>
                    <a:pt x="746" y="625"/>
                    <a:pt x="560" y="373"/>
                  </a:cubicBezTo>
                  <a:cubicBezTo>
                    <a:pt x="560" y="284"/>
                    <a:pt x="374" y="98"/>
                    <a:pt x="560" y="98"/>
                  </a:cubicBezTo>
                  <a:cubicBezTo>
                    <a:pt x="374" y="1"/>
                    <a:pt x="374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9"/>
            <p:cNvSpPr/>
            <p:nvPr/>
          </p:nvSpPr>
          <p:spPr>
            <a:xfrm>
              <a:off x="2945125" y="4676200"/>
              <a:ext cx="27975" cy="14300"/>
            </a:xfrm>
            <a:custGeom>
              <a:avLst/>
              <a:gdLst/>
              <a:ahLst/>
              <a:cxnLst/>
              <a:rect l="l" t="t" r="r" b="b"/>
              <a:pathLst>
                <a:path w="1119" h="572" extrusionOk="0">
                  <a:moveTo>
                    <a:pt x="187" y="1"/>
                  </a:moveTo>
                  <a:lnTo>
                    <a:pt x="187" y="90"/>
                  </a:lnTo>
                  <a:lnTo>
                    <a:pt x="187" y="187"/>
                  </a:lnTo>
                  <a:cubicBezTo>
                    <a:pt x="187" y="277"/>
                    <a:pt x="97" y="277"/>
                    <a:pt x="1" y="277"/>
                  </a:cubicBezTo>
                  <a:cubicBezTo>
                    <a:pt x="97" y="463"/>
                    <a:pt x="187" y="560"/>
                    <a:pt x="1" y="560"/>
                  </a:cubicBezTo>
                  <a:cubicBezTo>
                    <a:pt x="26" y="568"/>
                    <a:pt x="48" y="571"/>
                    <a:pt x="66" y="571"/>
                  </a:cubicBezTo>
                  <a:cubicBezTo>
                    <a:pt x="219" y="571"/>
                    <a:pt x="166" y="329"/>
                    <a:pt x="323" y="329"/>
                  </a:cubicBezTo>
                  <a:cubicBezTo>
                    <a:pt x="359" y="329"/>
                    <a:pt x="407" y="342"/>
                    <a:pt x="470" y="373"/>
                  </a:cubicBezTo>
                  <a:cubicBezTo>
                    <a:pt x="470" y="373"/>
                    <a:pt x="373" y="277"/>
                    <a:pt x="470" y="277"/>
                  </a:cubicBezTo>
                  <a:lnTo>
                    <a:pt x="657" y="463"/>
                  </a:lnTo>
                  <a:cubicBezTo>
                    <a:pt x="657" y="187"/>
                    <a:pt x="932" y="90"/>
                    <a:pt x="1119" y="1"/>
                  </a:cubicBezTo>
                  <a:lnTo>
                    <a:pt x="470" y="1"/>
                  </a:lnTo>
                  <a:cubicBezTo>
                    <a:pt x="470" y="1"/>
                    <a:pt x="560" y="90"/>
                    <a:pt x="470" y="90"/>
                  </a:cubicBezTo>
                  <a:cubicBezTo>
                    <a:pt x="470" y="90"/>
                    <a:pt x="373" y="1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9"/>
            <p:cNvSpPr/>
            <p:nvPr/>
          </p:nvSpPr>
          <p:spPr>
            <a:xfrm>
              <a:off x="3554175" y="5283525"/>
              <a:ext cx="8425" cy="7725"/>
            </a:xfrm>
            <a:custGeom>
              <a:avLst/>
              <a:gdLst/>
              <a:ahLst/>
              <a:cxnLst/>
              <a:rect l="l" t="t" r="r" b="b"/>
              <a:pathLst>
                <a:path w="337" h="309" extrusionOk="0">
                  <a:moveTo>
                    <a:pt x="1" y="1"/>
                  </a:moveTo>
                  <a:cubicBezTo>
                    <a:pt x="0" y="1"/>
                    <a:pt x="15" y="7"/>
                    <a:pt x="53" y="26"/>
                  </a:cubicBezTo>
                  <a:cubicBezTo>
                    <a:pt x="150" y="26"/>
                    <a:pt x="150" y="212"/>
                    <a:pt x="240" y="309"/>
                  </a:cubicBezTo>
                  <a:cubicBezTo>
                    <a:pt x="240" y="212"/>
                    <a:pt x="337" y="123"/>
                    <a:pt x="240" y="26"/>
                  </a:cubicBezTo>
                  <a:cubicBezTo>
                    <a:pt x="240" y="47"/>
                    <a:pt x="222" y="54"/>
                    <a:pt x="196" y="54"/>
                  </a:cubicBezTo>
                  <a:cubicBezTo>
                    <a:pt x="128" y="54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9"/>
            <p:cNvSpPr/>
            <p:nvPr/>
          </p:nvSpPr>
          <p:spPr>
            <a:xfrm>
              <a:off x="3042975" y="4762300"/>
              <a:ext cx="14000" cy="9350"/>
            </a:xfrm>
            <a:custGeom>
              <a:avLst/>
              <a:gdLst/>
              <a:ahLst/>
              <a:cxnLst/>
              <a:rect l="l" t="t" r="r" b="b"/>
              <a:pathLst>
                <a:path w="560" h="374" extrusionOk="0">
                  <a:moveTo>
                    <a:pt x="0" y="1"/>
                  </a:moveTo>
                  <a:cubicBezTo>
                    <a:pt x="97" y="98"/>
                    <a:pt x="0" y="98"/>
                    <a:pt x="97" y="187"/>
                  </a:cubicBezTo>
                  <a:cubicBezTo>
                    <a:pt x="97" y="187"/>
                    <a:pt x="284" y="284"/>
                    <a:pt x="373" y="374"/>
                  </a:cubicBezTo>
                  <a:cubicBezTo>
                    <a:pt x="465" y="374"/>
                    <a:pt x="302" y="293"/>
                    <a:pt x="361" y="202"/>
                  </a:cubicBezTo>
                  <a:lnTo>
                    <a:pt x="361" y="202"/>
                  </a:lnTo>
                  <a:cubicBezTo>
                    <a:pt x="211" y="104"/>
                    <a:pt x="216" y="217"/>
                    <a:pt x="0" y="1"/>
                  </a:cubicBezTo>
                  <a:close/>
                  <a:moveTo>
                    <a:pt x="373" y="187"/>
                  </a:moveTo>
                  <a:cubicBezTo>
                    <a:pt x="368" y="192"/>
                    <a:pt x="365" y="197"/>
                    <a:pt x="361" y="202"/>
                  </a:cubicBezTo>
                  <a:lnTo>
                    <a:pt x="361" y="202"/>
                  </a:lnTo>
                  <a:cubicBezTo>
                    <a:pt x="408" y="233"/>
                    <a:pt x="471" y="285"/>
                    <a:pt x="559" y="374"/>
                  </a:cubicBezTo>
                  <a:lnTo>
                    <a:pt x="373" y="18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9"/>
            <p:cNvSpPr/>
            <p:nvPr/>
          </p:nvSpPr>
          <p:spPr>
            <a:xfrm>
              <a:off x="3049575" y="4762300"/>
              <a:ext cx="7400" cy="7125"/>
            </a:xfrm>
            <a:custGeom>
              <a:avLst/>
              <a:gdLst/>
              <a:ahLst/>
              <a:cxnLst/>
              <a:rect l="l" t="t" r="r" b="b"/>
              <a:pathLst>
                <a:path w="296" h="285" extrusionOk="0">
                  <a:moveTo>
                    <a:pt x="109" y="1"/>
                  </a:moveTo>
                  <a:cubicBezTo>
                    <a:pt x="206" y="98"/>
                    <a:pt x="206" y="98"/>
                    <a:pt x="109" y="98"/>
                  </a:cubicBezTo>
                  <a:cubicBezTo>
                    <a:pt x="109" y="57"/>
                    <a:pt x="76" y="34"/>
                    <a:pt x="52" y="34"/>
                  </a:cubicBezTo>
                  <a:cubicBezTo>
                    <a:pt x="18" y="34"/>
                    <a:pt x="1" y="79"/>
                    <a:pt x="109" y="187"/>
                  </a:cubicBezTo>
                  <a:cubicBezTo>
                    <a:pt x="109" y="161"/>
                    <a:pt x="117" y="150"/>
                    <a:pt x="131" y="150"/>
                  </a:cubicBezTo>
                  <a:cubicBezTo>
                    <a:pt x="165" y="150"/>
                    <a:pt x="232" y="215"/>
                    <a:pt x="295" y="284"/>
                  </a:cubicBezTo>
                  <a:cubicBezTo>
                    <a:pt x="295" y="284"/>
                    <a:pt x="206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9"/>
            <p:cNvSpPr/>
            <p:nvPr/>
          </p:nvSpPr>
          <p:spPr>
            <a:xfrm>
              <a:off x="3583450" y="5284150"/>
              <a:ext cx="7675" cy="11325"/>
            </a:xfrm>
            <a:custGeom>
              <a:avLst/>
              <a:gdLst/>
              <a:ahLst/>
              <a:cxnLst/>
              <a:rect l="l" t="t" r="r" b="b"/>
              <a:pathLst>
                <a:path w="307" h="453" extrusionOk="0">
                  <a:moveTo>
                    <a:pt x="187" y="1"/>
                  </a:moveTo>
                  <a:cubicBezTo>
                    <a:pt x="187" y="187"/>
                    <a:pt x="1" y="187"/>
                    <a:pt x="97" y="373"/>
                  </a:cubicBezTo>
                  <a:cubicBezTo>
                    <a:pt x="97" y="344"/>
                    <a:pt x="107" y="334"/>
                    <a:pt x="121" y="334"/>
                  </a:cubicBezTo>
                  <a:cubicBezTo>
                    <a:pt x="147" y="334"/>
                    <a:pt x="187" y="373"/>
                    <a:pt x="187" y="373"/>
                  </a:cubicBezTo>
                  <a:lnTo>
                    <a:pt x="97" y="373"/>
                  </a:lnTo>
                  <a:cubicBezTo>
                    <a:pt x="152" y="430"/>
                    <a:pt x="189" y="453"/>
                    <a:pt x="212" y="453"/>
                  </a:cubicBezTo>
                  <a:cubicBezTo>
                    <a:pt x="307" y="453"/>
                    <a:pt x="187" y="78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9"/>
            <p:cNvSpPr/>
            <p:nvPr/>
          </p:nvSpPr>
          <p:spPr>
            <a:xfrm>
              <a:off x="3590525" y="5281925"/>
              <a:ext cx="20300" cy="16225"/>
            </a:xfrm>
            <a:custGeom>
              <a:avLst/>
              <a:gdLst/>
              <a:ahLst/>
              <a:cxnLst/>
              <a:rect l="l" t="t" r="r" b="b"/>
              <a:pathLst>
                <a:path w="812" h="649" extrusionOk="0">
                  <a:moveTo>
                    <a:pt x="374" y="462"/>
                  </a:moveTo>
                  <a:cubicBezTo>
                    <a:pt x="373" y="463"/>
                    <a:pt x="372" y="463"/>
                    <a:pt x="371" y="464"/>
                  </a:cubicBezTo>
                  <a:lnTo>
                    <a:pt x="371" y="464"/>
                  </a:lnTo>
                  <a:cubicBezTo>
                    <a:pt x="373" y="464"/>
                    <a:pt x="375" y="465"/>
                    <a:pt x="376" y="465"/>
                  </a:cubicBezTo>
                  <a:lnTo>
                    <a:pt x="376" y="465"/>
                  </a:lnTo>
                  <a:cubicBezTo>
                    <a:pt x="375" y="464"/>
                    <a:pt x="375" y="463"/>
                    <a:pt x="374" y="462"/>
                  </a:cubicBezTo>
                  <a:close/>
                  <a:moveTo>
                    <a:pt x="746" y="187"/>
                  </a:moveTo>
                  <a:lnTo>
                    <a:pt x="746" y="187"/>
                  </a:lnTo>
                  <a:cubicBezTo>
                    <a:pt x="649" y="276"/>
                    <a:pt x="463" y="373"/>
                    <a:pt x="560" y="559"/>
                  </a:cubicBezTo>
                  <a:cubicBezTo>
                    <a:pt x="513" y="512"/>
                    <a:pt x="444" y="488"/>
                    <a:pt x="376" y="465"/>
                  </a:cubicBezTo>
                  <a:lnTo>
                    <a:pt x="376" y="465"/>
                  </a:lnTo>
                  <a:cubicBezTo>
                    <a:pt x="477" y="565"/>
                    <a:pt x="556" y="604"/>
                    <a:pt x="617" y="604"/>
                  </a:cubicBezTo>
                  <a:cubicBezTo>
                    <a:pt x="782" y="604"/>
                    <a:pt x="811" y="322"/>
                    <a:pt x="746" y="187"/>
                  </a:cubicBezTo>
                  <a:close/>
                  <a:moveTo>
                    <a:pt x="374" y="0"/>
                  </a:moveTo>
                  <a:lnTo>
                    <a:pt x="374" y="0"/>
                  </a:lnTo>
                  <a:cubicBezTo>
                    <a:pt x="277" y="90"/>
                    <a:pt x="1" y="276"/>
                    <a:pt x="90" y="649"/>
                  </a:cubicBezTo>
                  <a:cubicBezTo>
                    <a:pt x="276" y="560"/>
                    <a:pt x="188" y="559"/>
                    <a:pt x="371" y="464"/>
                  </a:cubicBezTo>
                  <a:lnTo>
                    <a:pt x="371" y="464"/>
                  </a:lnTo>
                  <a:cubicBezTo>
                    <a:pt x="301" y="440"/>
                    <a:pt x="232" y="418"/>
                    <a:pt x="187" y="373"/>
                  </a:cubicBezTo>
                  <a:cubicBezTo>
                    <a:pt x="187" y="276"/>
                    <a:pt x="560" y="187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9"/>
            <p:cNvSpPr/>
            <p:nvPr/>
          </p:nvSpPr>
          <p:spPr>
            <a:xfrm>
              <a:off x="3061600" y="4740475"/>
              <a:ext cx="14000" cy="10300"/>
            </a:xfrm>
            <a:custGeom>
              <a:avLst/>
              <a:gdLst/>
              <a:ahLst/>
              <a:cxnLst/>
              <a:rect l="l" t="t" r="r" b="b"/>
              <a:pathLst>
                <a:path w="560" h="412" extrusionOk="0">
                  <a:moveTo>
                    <a:pt x="263" y="293"/>
                  </a:moveTo>
                  <a:cubicBezTo>
                    <a:pt x="263" y="293"/>
                    <a:pt x="263" y="293"/>
                    <a:pt x="263" y="293"/>
                  </a:cubicBezTo>
                  <a:lnTo>
                    <a:pt x="263" y="293"/>
                  </a:lnTo>
                  <a:lnTo>
                    <a:pt x="284" y="315"/>
                  </a:lnTo>
                  <a:cubicBezTo>
                    <a:pt x="290" y="309"/>
                    <a:pt x="294" y="302"/>
                    <a:pt x="296" y="295"/>
                  </a:cubicBezTo>
                  <a:lnTo>
                    <a:pt x="296" y="295"/>
                  </a:lnTo>
                  <a:cubicBezTo>
                    <a:pt x="285" y="294"/>
                    <a:pt x="274" y="293"/>
                    <a:pt x="263" y="293"/>
                  </a:cubicBezTo>
                  <a:close/>
                  <a:moveTo>
                    <a:pt x="98" y="128"/>
                  </a:moveTo>
                  <a:lnTo>
                    <a:pt x="1" y="225"/>
                  </a:lnTo>
                  <a:cubicBezTo>
                    <a:pt x="187" y="315"/>
                    <a:pt x="98" y="412"/>
                    <a:pt x="187" y="412"/>
                  </a:cubicBezTo>
                  <a:cubicBezTo>
                    <a:pt x="142" y="317"/>
                    <a:pt x="191" y="293"/>
                    <a:pt x="263" y="293"/>
                  </a:cubicBezTo>
                  <a:lnTo>
                    <a:pt x="263" y="293"/>
                  </a:lnTo>
                  <a:lnTo>
                    <a:pt x="98" y="128"/>
                  </a:lnTo>
                  <a:close/>
                  <a:moveTo>
                    <a:pt x="341" y="1"/>
                  </a:moveTo>
                  <a:cubicBezTo>
                    <a:pt x="246" y="1"/>
                    <a:pt x="213" y="89"/>
                    <a:pt x="284" y="225"/>
                  </a:cubicBezTo>
                  <a:cubicBezTo>
                    <a:pt x="187" y="128"/>
                    <a:pt x="284" y="128"/>
                    <a:pt x="187" y="39"/>
                  </a:cubicBezTo>
                  <a:cubicBezTo>
                    <a:pt x="14" y="39"/>
                    <a:pt x="324" y="200"/>
                    <a:pt x="296" y="295"/>
                  </a:cubicBezTo>
                  <a:lnTo>
                    <a:pt x="296" y="295"/>
                  </a:lnTo>
                  <a:cubicBezTo>
                    <a:pt x="359" y="299"/>
                    <a:pt x="430" y="315"/>
                    <a:pt x="470" y="315"/>
                  </a:cubicBezTo>
                  <a:cubicBezTo>
                    <a:pt x="470" y="412"/>
                    <a:pt x="374" y="412"/>
                    <a:pt x="470" y="412"/>
                  </a:cubicBezTo>
                  <a:lnTo>
                    <a:pt x="560" y="412"/>
                  </a:lnTo>
                  <a:cubicBezTo>
                    <a:pt x="470" y="315"/>
                    <a:pt x="470" y="225"/>
                    <a:pt x="374" y="128"/>
                  </a:cubicBezTo>
                  <a:cubicBezTo>
                    <a:pt x="423" y="128"/>
                    <a:pt x="470" y="154"/>
                    <a:pt x="493" y="154"/>
                  </a:cubicBezTo>
                  <a:cubicBezTo>
                    <a:pt x="515" y="154"/>
                    <a:pt x="514" y="130"/>
                    <a:pt x="470" y="39"/>
                  </a:cubicBezTo>
                  <a:cubicBezTo>
                    <a:pt x="420" y="13"/>
                    <a:pt x="377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9"/>
            <p:cNvSpPr/>
            <p:nvPr/>
          </p:nvSpPr>
          <p:spPr>
            <a:xfrm>
              <a:off x="3599850" y="5270175"/>
              <a:ext cx="11575" cy="11775"/>
            </a:xfrm>
            <a:custGeom>
              <a:avLst/>
              <a:gdLst/>
              <a:ahLst/>
              <a:cxnLst/>
              <a:rect l="l" t="t" r="r" b="b"/>
              <a:pathLst>
                <a:path w="463" h="471" extrusionOk="0">
                  <a:moveTo>
                    <a:pt x="1" y="1"/>
                  </a:moveTo>
                  <a:cubicBezTo>
                    <a:pt x="1" y="97"/>
                    <a:pt x="187" y="284"/>
                    <a:pt x="187" y="373"/>
                  </a:cubicBezTo>
                  <a:cubicBezTo>
                    <a:pt x="187" y="373"/>
                    <a:pt x="276" y="373"/>
                    <a:pt x="373" y="470"/>
                  </a:cubicBezTo>
                  <a:cubicBezTo>
                    <a:pt x="373" y="470"/>
                    <a:pt x="463" y="470"/>
                    <a:pt x="373" y="373"/>
                  </a:cubicBezTo>
                  <a:cubicBezTo>
                    <a:pt x="276" y="373"/>
                    <a:pt x="276" y="373"/>
                    <a:pt x="187" y="284"/>
                  </a:cubicBezTo>
                  <a:cubicBezTo>
                    <a:pt x="90" y="187"/>
                    <a:pt x="276" y="18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9"/>
            <p:cNvSpPr/>
            <p:nvPr/>
          </p:nvSpPr>
          <p:spPr>
            <a:xfrm>
              <a:off x="3595200" y="5258625"/>
              <a:ext cx="9325" cy="4675"/>
            </a:xfrm>
            <a:custGeom>
              <a:avLst/>
              <a:gdLst/>
              <a:ahLst/>
              <a:cxnLst/>
              <a:rect l="l" t="t" r="r" b="b"/>
              <a:pathLst>
                <a:path w="373" h="187" extrusionOk="0">
                  <a:moveTo>
                    <a:pt x="187" y="0"/>
                  </a:moveTo>
                  <a:cubicBezTo>
                    <a:pt x="276" y="90"/>
                    <a:pt x="0" y="0"/>
                    <a:pt x="90" y="187"/>
                  </a:cubicBezTo>
                  <a:cubicBezTo>
                    <a:pt x="187" y="90"/>
                    <a:pt x="373" y="187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9"/>
            <p:cNvSpPr/>
            <p:nvPr/>
          </p:nvSpPr>
          <p:spPr>
            <a:xfrm>
              <a:off x="3070925" y="4732125"/>
              <a:ext cx="9350" cy="8525"/>
            </a:xfrm>
            <a:custGeom>
              <a:avLst/>
              <a:gdLst/>
              <a:ahLst/>
              <a:cxnLst/>
              <a:rect l="l" t="t" r="r" b="b"/>
              <a:pathLst>
                <a:path w="374" h="341" extrusionOk="0">
                  <a:moveTo>
                    <a:pt x="97" y="0"/>
                  </a:moveTo>
                  <a:lnTo>
                    <a:pt x="1" y="90"/>
                  </a:lnTo>
                  <a:cubicBezTo>
                    <a:pt x="187" y="187"/>
                    <a:pt x="187" y="187"/>
                    <a:pt x="187" y="276"/>
                  </a:cubicBezTo>
                  <a:cubicBezTo>
                    <a:pt x="142" y="231"/>
                    <a:pt x="120" y="209"/>
                    <a:pt x="109" y="209"/>
                  </a:cubicBezTo>
                  <a:cubicBezTo>
                    <a:pt x="97" y="209"/>
                    <a:pt x="97" y="231"/>
                    <a:pt x="97" y="276"/>
                  </a:cubicBezTo>
                  <a:cubicBezTo>
                    <a:pt x="167" y="323"/>
                    <a:pt x="214" y="341"/>
                    <a:pt x="245" y="341"/>
                  </a:cubicBezTo>
                  <a:cubicBezTo>
                    <a:pt x="340" y="341"/>
                    <a:pt x="306" y="187"/>
                    <a:pt x="373" y="187"/>
                  </a:cubicBezTo>
                  <a:cubicBezTo>
                    <a:pt x="325" y="161"/>
                    <a:pt x="289" y="155"/>
                    <a:pt x="261" y="155"/>
                  </a:cubicBezTo>
                  <a:cubicBezTo>
                    <a:pt x="235" y="155"/>
                    <a:pt x="216" y="160"/>
                    <a:pt x="199" y="160"/>
                  </a:cubicBezTo>
                  <a:cubicBezTo>
                    <a:pt x="165" y="160"/>
                    <a:pt x="142" y="138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9"/>
            <p:cNvSpPr/>
            <p:nvPr/>
          </p:nvSpPr>
          <p:spPr>
            <a:xfrm>
              <a:off x="3075575" y="4727050"/>
              <a:ext cx="9350" cy="5100"/>
            </a:xfrm>
            <a:custGeom>
              <a:avLst/>
              <a:gdLst/>
              <a:ahLst/>
              <a:cxnLst/>
              <a:rect l="l" t="t" r="r" b="b"/>
              <a:pathLst>
                <a:path w="374" h="204" extrusionOk="0">
                  <a:moveTo>
                    <a:pt x="151" y="1"/>
                  </a:moveTo>
                  <a:cubicBezTo>
                    <a:pt x="94" y="1"/>
                    <a:pt x="40" y="17"/>
                    <a:pt x="1" y="17"/>
                  </a:cubicBezTo>
                  <a:cubicBezTo>
                    <a:pt x="98" y="106"/>
                    <a:pt x="98" y="106"/>
                    <a:pt x="98" y="203"/>
                  </a:cubicBezTo>
                  <a:cubicBezTo>
                    <a:pt x="275" y="203"/>
                    <a:pt x="115" y="115"/>
                    <a:pt x="260" y="30"/>
                  </a:cubicBezTo>
                  <a:lnTo>
                    <a:pt x="260" y="30"/>
                  </a:lnTo>
                  <a:cubicBezTo>
                    <a:pt x="225" y="8"/>
                    <a:pt x="187" y="1"/>
                    <a:pt x="151" y="1"/>
                  </a:cubicBezTo>
                  <a:close/>
                  <a:moveTo>
                    <a:pt x="284" y="17"/>
                  </a:moveTo>
                  <a:cubicBezTo>
                    <a:pt x="275" y="21"/>
                    <a:pt x="267" y="25"/>
                    <a:pt x="260" y="30"/>
                  </a:cubicBezTo>
                  <a:lnTo>
                    <a:pt x="260" y="30"/>
                  </a:lnTo>
                  <a:cubicBezTo>
                    <a:pt x="304" y="57"/>
                    <a:pt x="344" y="110"/>
                    <a:pt x="374" y="203"/>
                  </a:cubicBezTo>
                  <a:cubicBezTo>
                    <a:pt x="374" y="203"/>
                    <a:pt x="374" y="106"/>
                    <a:pt x="284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9"/>
            <p:cNvSpPr/>
            <p:nvPr/>
          </p:nvSpPr>
          <p:spPr>
            <a:xfrm>
              <a:off x="3294575" y="4937125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97" y="1"/>
                  </a:moveTo>
                  <a:cubicBezTo>
                    <a:pt x="0" y="1"/>
                    <a:pt x="187" y="90"/>
                    <a:pt x="187" y="187"/>
                  </a:cubicBezTo>
                  <a:cubicBezTo>
                    <a:pt x="187" y="231"/>
                    <a:pt x="192" y="249"/>
                    <a:pt x="198" y="249"/>
                  </a:cubicBezTo>
                  <a:cubicBezTo>
                    <a:pt x="217" y="249"/>
                    <a:pt x="239" y="69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9"/>
            <p:cNvSpPr/>
            <p:nvPr/>
          </p:nvSpPr>
          <p:spPr>
            <a:xfrm>
              <a:off x="3299225" y="4937125"/>
              <a:ext cx="8225" cy="4675"/>
            </a:xfrm>
            <a:custGeom>
              <a:avLst/>
              <a:gdLst/>
              <a:ahLst/>
              <a:cxnLst/>
              <a:rect l="l" t="t" r="r" b="b"/>
              <a:pathLst>
                <a:path w="329" h="187" extrusionOk="0">
                  <a:moveTo>
                    <a:pt x="284" y="1"/>
                  </a:moveTo>
                  <a:cubicBezTo>
                    <a:pt x="284" y="90"/>
                    <a:pt x="1" y="1"/>
                    <a:pt x="187" y="187"/>
                  </a:cubicBezTo>
                  <a:cubicBezTo>
                    <a:pt x="187" y="94"/>
                    <a:pt x="234" y="94"/>
                    <a:pt x="269" y="94"/>
                  </a:cubicBezTo>
                  <a:cubicBezTo>
                    <a:pt x="305" y="94"/>
                    <a:pt x="329" y="94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9"/>
            <p:cNvSpPr/>
            <p:nvPr/>
          </p:nvSpPr>
          <p:spPr>
            <a:xfrm>
              <a:off x="3098875" y="47203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187" y="1"/>
                  </a:moveTo>
                  <a:cubicBezTo>
                    <a:pt x="187" y="97"/>
                    <a:pt x="98" y="97"/>
                    <a:pt x="1" y="284"/>
                  </a:cubicBezTo>
                  <a:cubicBezTo>
                    <a:pt x="187" y="373"/>
                    <a:pt x="187" y="373"/>
                    <a:pt x="284" y="470"/>
                  </a:cubicBezTo>
                  <a:cubicBezTo>
                    <a:pt x="210" y="327"/>
                    <a:pt x="192" y="126"/>
                    <a:pt x="273" y="126"/>
                  </a:cubicBezTo>
                  <a:cubicBezTo>
                    <a:pt x="298" y="126"/>
                    <a:pt x="331" y="144"/>
                    <a:pt x="374" y="187"/>
                  </a:cubicBezTo>
                  <a:lnTo>
                    <a:pt x="374" y="284"/>
                  </a:lnTo>
                  <a:lnTo>
                    <a:pt x="470" y="284"/>
                  </a:lnTo>
                  <a:cubicBezTo>
                    <a:pt x="374" y="97"/>
                    <a:pt x="284" y="9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9"/>
            <p:cNvSpPr/>
            <p:nvPr/>
          </p:nvSpPr>
          <p:spPr>
            <a:xfrm>
              <a:off x="3073350" y="4683100"/>
              <a:ext cx="6925" cy="4675"/>
            </a:xfrm>
            <a:custGeom>
              <a:avLst/>
              <a:gdLst/>
              <a:ahLst/>
              <a:cxnLst/>
              <a:rect l="l" t="t" r="r" b="b"/>
              <a:pathLst>
                <a:path w="277" h="187" extrusionOk="0">
                  <a:moveTo>
                    <a:pt x="187" y="1"/>
                  </a:moveTo>
                  <a:cubicBezTo>
                    <a:pt x="187" y="97"/>
                    <a:pt x="0" y="1"/>
                    <a:pt x="0" y="187"/>
                  </a:cubicBezTo>
                  <a:cubicBezTo>
                    <a:pt x="187" y="187"/>
                    <a:pt x="276" y="18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9"/>
            <p:cNvSpPr/>
            <p:nvPr/>
          </p:nvSpPr>
          <p:spPr>
            <a:xfrm>
              <a:off x="3089575" y="4690175"/>
              <a:ext cx="7100" cy="5900"/>
            </a:xfrm>
            <a:custGeom>
              <a:avLst/>
              <a:gdLst/>
              <a:ahLst/>
              <a:cxnLst/>
              <a:rect l="l" t="t" r="r" b="b"/>
              <a:pathLst>
                <a:path w="284" h="236" extrusionOk="0">
                  <a:moveTo>
                    <a:pt x="97" y="1"/>
                  </a:moveTo>
                  <a:lnTo>
                    <a:pt x="97" y="1"/>
                  </a:lnTo>
                  <a:cubicBezTo>
                    <a:pt x="142" y="46"/>
                    <a:pt x="165" y="69"/>
                    <a:pt x="189" y="80"/>
                  </a:cubicBezTo>
                  <a:lnTo>
                    <a:pt x="189" y="80"/>
                  </a:lnTo>
                  <a:cubicBezTo>
                    <a:pt x="167" y="54"/>
                    <a:pt x="137" y="28"/>
                    <a:pt x="97" y="1"/>
                  </a:cubicBezTo>
                  <a:close/>
                  <a:moveTo>
                    <a:pt x="189" y="80"/>
                  </a:moveTo>
                  <a:lnTo>
                    <a:pt x="189" y="80"/>
                  </a:lnTo>
                  <a:cubicBezTo>
                    <a:pt x="194" y="86"/>
                    <a:pt x="198" y="92"/>
                    <a:pt x="203" y="97"/>
                  </a:cubicBezTo>
                  <a:lnTo>
                    <a:pt x="203" y="97"/>
                  </a:lnTo>
                  <a:cubicBezTo>
                    <a:pt x="225" y="93"/>
                    <a:pt x="251" y="90"/>
                    <a:pt x="283" y="90"/>
                  </a:cubicBezTo>
                  <a:cubicBezTo>
                    <a:pt x="236" y="90"/>
                    <a:pt x="211" y="90"/>
                    <a:pt x="189" y="80"/>
                  </a:cubicBezTo>
                  <a:close/>
                  <a:moveTo>
                    <a:pt x="0" y="90"/>
                  </a:moveTo>
                  <a:cubicBezTo>
                    <a:pt x="69" y="195"/>
                    <a:pt x="138" y="236"/>
                    <a:pt x="184" y="236"/>
                  </a:cubicBezTo>
                  <a:cubicBezTo>
                    <a:pt x="239" y="236"/>
                    <a:pt x="260" y="175"/>
                    <a:pt x="203" y="97"/>
                  </a:cubicBezTo>
                  <a:lnTo>
                    <a:pt x="203" y="97"/>
                  </a:lnTo>
                  <a:cubicBezTo>
                    <a:pt x="138" y="110"/>
                    <a:pt x="107" y="133"/>
                    <a:pt x="75" y="133"/>
                  </a:cubicBezTo>
                  <a:cubicBezTo>
                    <a:pt x="54" y="133"/>
                    <a:pt x="32" y="123"/>
                    <a:pt x="0" y="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9"/>
            <p:cNvSpPr/>
            <p:nvPr/>
          </p:nvSpPr>
          <p:spPr>
            <a:xfrm>
              <a:off x="3096875" y="4686250"/>
              <a:ext cx="20675" cy="17925"/>
            </a:xfrm>
            <a:custGeom>
              <a:avLst/>
              <a:gdLst/>
              <a:ahLst/>
              <a:cxnLst/>
              <a:rect l="l" t="t" r="r" b="b"/>
              <a:pathLst>
                <a:path w="827" h="717" extrusionOk="0">
                  <a:moveTo>
                    <a:pt x="213" y="50"/>
                  </a:moveTo>
                  <a:cubicBezTo>
                    <a:pt x="221" y="52"/>
                    <a:pt x="229" y="55"/>
                    <a:pt x="237" y="56"/>
                  </a:cubicBezTo>
                  <a:lnTo>
                    <a:pt x="237" y="56"/>
                  </a:lnTo>
                  <a:cubicBezTo>
                    <a:pt x="228" y="53"/>
                    <a:pt x="220" y="50"/>
                    <a:pt x="213" y="50"/>
                  </a:cubicBezTo>
                  <a:close/>
                  <a:moveTo>
                    <a:pt x="237" y="56"/>
                  </a:moveTo>
                  <a:cubicBezTo>
                    <a:pt x="254" y="64"/>
                    <a:pt x="274" y="77"/>
                    <a:pt x="298" y="97"/>
                  </a:cubicBezTo>
                  <a:lnTo>
                    <a:pt x="298" y="97"/>
                  </a:lnTo>
                  <a:cubicBezTo>
                    <a:pt x="281" y="75"/>
                    <a:pt x="267" y="61"/>
                    <a:pt x="267" y="61"/>
                  </a:cubicBezTo>
                  <a:cubicBezTo>
                    <a:pt x="259" y="61"/>
                    <a:pt x="248" y="59"/>
                    <a:pt x="237" y="56"/>
                  </a:cubicBezTo>
                  <a:close/>
                  <a:moveTo>
                    <a:pt x="49" y="1"/>
                  </a:moveTo>
                  <a:cubicBezTo>
                    <a:pt x="7" y="1"/>
                    <a:pt x="0" y="36"/>
                    <a:pt x="81" y="158"/>
                  </a:cubicBezTo>
                  <a:cubicBezTo>
                    <a:pt x="136" y="102"/>
                    <a:pt x="160" y="49"/>
                    <a:pt x="205" y="49"/>
                  </a:cubicBezTo>
                  <a:cubicBezTo>
                    <a:pt x="208" y="49"/>
                    <a:pt x="210" y="49"/>
                    <a:pt x="213" y="50"/>
                  </a:cubicBezTo>
                  <a:lnTo>
                    <a:pt x="213" y="50"/>
                  </a:lnTo>
                  <a:cubicBezTo>
                    <a:pt x="158" y="32"/>
                    <a:pt x="88" y="1"/>
                    <a:pt x="49" y="1"/>
                  </a:cubicBezTo>
                  <a:close/>
                  <a:moveTo>
                    <a:pt x="298" y="97"/>
                  </a:moveTo>
                  <a:cubicBezTo>
                    <a:pt x="315" y="118"/>
                    <a:pt x="334" y="146"/>
                    <a:pt x="347" y="176"/>
                  </a:cubicBezTo>
                  <a:lnTo>
                    <a:pt x="347" y="176"/>
                  </a:lnTo>
                  <a:cubicBezTo>
                    <a:pt x="352" y="170"/>
                    <a:pt x="358" y="164"/>
                    <a:pt x="364" y="158"/>
                  </a:cubicBezTo>
                  <a:cubicBezTo>
                    <a:pt x="339" y="133"/>
                    <a:pt x="317" y="113"/>
                    <a:pt x="298" y="97"/>
                  </a:cubicBezTo>
                  <a:close/>
                  <a:moveTo>
                    <a:pt x="267" y="247"/>
                  </a:moveTo>
                  <a:lnTo>
                    <a:pt x="267" y="247"/>
                  </a:lnTo>
                  <a:cubicBezTo>
                    <a:pt x="284" y="264"/>
                    <a:pt x="295" y="275"/>
                    <a:pt x="302" y="281"/>
                  </a:cubicBezTo>
                  <a:lnTo>
                    <a:pt x="302" y="281"/>
                  </a:lnTo>
                  <a:cubicBezTo>
                    <a:pt x="291" y="270"/>
                    <a:pt x="279" y="259"/>
                    <a:pt x="267" y="247"/>
                  </a:cubicBezTo>
                  <a:close/>
                  <a:moveTo>
                    <a:pt x="574" y="118"/>
                  </a:moveTo>
                  <a:cubicBezTo>
                    <a:pt x="558" y="118"/>
                    <a:pt x="550" y="129"/>
                    <a:pt x="550" y="158"/>
                  </a:cubicBezTo>
                  <a:lnTo>
                    <a:pt x="640" y="247"/>
                  </a:lnTo>
                  <a:cubicBezTo>
                    <a:pt x="626" y="262"/>
                    <a:pt x="610" y="268"/>
                    <a:pt x="593" y="268"/>
                  </a:cubicBezTo>
                  <a:cubicBezTo>
                    <a:pt x="527" y="268"/>
                    <a:pt x="442" y="182"/>
                    <a:pt x="397" y="182"/>
                  </a:cubicBezTo>
                  <a:cubicBezTo>
                    <a:pt x="377" y="182"/>
                    <a:pt x="364" y="199"/>
                    <a:pt x="364" y="247"/>
                  </a:cubicBezTo>
                  <a:cubicBezTo>
                    <a:pt x="364" y="223"/>
                    <a:pt x="357" y="199"/>
                    <a:pt x="347" y="176"/>
                  </a:cubicBezTo>
                  <a:lnTo>
                    <a:pt x="347" y="176"/>
                  </a:lnTo>
                  <a:cubicBezTo>
                    <a:pt x="301" y="233"/>
                    <a:pt x="323" y="288"/>
                    <a:pt x="312" y="288"/>
                  </a:cubicBezTo>
                  <a:cubicBezTo>
                    <a:pt x="310" y="288"/>
                    <a:pt x="307" y="286"/>
                    <a:pt x="302" y="281"/>
                  </a:cubicBezTo>
                  <a:lnTo>
                    <a:pt x="302" y="281"/>
                  </a:lnTo>
                  <a:cubicBezTo>
                    <a:pt x="476" y="446"/>
                    <a:pt x="640" y="536"/>
                    <a:pt x="640" y="620"/>
                  </a:cubicBezTo>
                  <a:cubicBezTo>
                    <a:pt x="640" y="531"/>
                    <a:pt x="550" y="434"/>
                    <a:pt x="454" y="344"/>
                  </a:cubicBezTo>
                  <a:lnTo>
                    <a:pt x="550" y="344"/>
                  </a:lnTo>
                  <a:cubicBezTo>
                    <a:pt x="550" y="344"/>
                    <a:pt x="640" y="434"/>
                    <a:pt x="737" y="434"/>
                  </a:cubicBezTo>
                  <a:cubicBezTo>
                    <a:pt x="737" y="344"/>
                    <a:pt x="640" y="247"/>
                    <a:pt x="826" y="247"/>
                  </a:cubicBezTo>
                  <a:cubicBezTo>
                    <a:pt x="695" y="184"/>
                    <a:pt x="612" y="118"/>
                    <a:pt x="574" y="118"/>
                  </a:cubicBezTo>
                  <a:close/>
                  <a:moveTo>
                    <a:pt x="640" y="620"/>
                  </a:moveTo>
                  <a:cubicBezTo>
                    <a:pt x="737" y="717"/>
                    <a:pt x="737" y="717"/>
                    <a:pt x="826" y="717"/>
                  </a:cubicBezTo>
                  <a:cubicBezTo>
                    <a:pt x="793" y="648"/>
                    <a:pt x="772" y="630"/>
                    <a:pt x="754" y="630"/>
                  </a:cubicBezTo>
                  <a:cubicBezTo>
                    <a:pt x="735" y="630"/>
                    <a:pt x="719" y="650"/>
                    <a:pt x="695" y="650"/>
                  </a:cubicBezTo>
                  <a:cubicBezTo>
                    <a:pt x="680" y="650"/>
                    <a:pt x="663" y="643"/>
                    <a:pt x="640" y="6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9"/>
            <p:cNvSpPr/>
            <p:nvPr/>
          </p:nvSpPr>
          <p:spPr>
            <a:xfrm>
              <a:off x="3109850" y="4684775"/>
              <a:ext cx="10400" cy="6550"/>
            </a:xfrm>
            <a:custGeom>
              <a:avLst/>
              <a:gdLst/>
              <a:ahLst/>
              <a:cxnLst/>
              <a:rect l="l" t="t" r="r" b="b"/>
              <a:pathLst>
                <a:path w="416" h="262" extrusionOk="0">
                  <a:moveTo>
                    <a:pt x="35" y="1"/>
                  </a:moveTo>
                  <a:cubicBezTo>
                    <a:pt x="8" y="1"/>
                    <a:pt x="1" y="33"/>
                    <a:pt x="31" y="120"/>
                  </a:cubicBezTo>
                  <a:cubicBezTo>
                    <a:pt x="87" y="120"/>
                    <a:pt x="287" y="262"/>
                    <a:pt x="365" y="262"/>
                  </a:cubicBezTo>
                  <a:cubicBezTo>
                    <a:pt x="414" y="262"/>
                    <a:pt x="416" y="207"/>
                    <a:pt x="307" y="30"/>
                  </a:cubicBezTo>
                  <a:cubicBezTo>
                    <a:pt x="218" y="120"/>
                    <a:pt x="307" y="217"/>
                    <a:pt x="307" y="217"/>
                  </a:cubicBezTo>
                  <a:cubicBezTo>
                    <a:pt x="246" y="151"/>
                    <a:pt x="94" y="1"/>
                    <a:pt x="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9"/>
            <p:cNvSpPr/>
            <p:nvPr/>
          </p:nvSpPr>
          <p:spPr>
            <a:xfrm>
              <a:off x="3408825" y="4930050"/>
              <a:ext cx="6925" cy="7925"/>
            </a:xfrm>
            <a:custGeom>
              <a:avLst/>
              <a:gdLst/>
              <a:ahLst/>
              <a:cxnLst/>
              <a:rect l="l" t="t" r="r" b="b"/>
              <a:pathLst>
                <a:path w="277" h="317" extrusionOk="0">
                  <a:moveTo>
                    <a:pt x="90" y="0"/>
                  </a:moveTo>
                  <a:cubicBezTo>
                    <a:pt x="152" y="62"/>
                    <a:pt x="163" y="83"/>
                    <a:pt x="149" y="83"/>
                  </a:cubicBezTo>
                  <a:cubicBezTo>
                    <a:pt x="123" y="83"/>
                    <a:pt x="0" y="0"/>
                    <a:pt x="0" y="0"/>
                  </a:cubicBezTo>
                  <a:lnTo>
                    <a:pt x="0" y="0"/>
                  </a:lnTo>
                  <a:cubicBezTo>
                    <a:pt x="68" y="213"/>
                    <a:pt x="190" y="317"/>
                    <a:pt x="246" y="317"/>
                  </a:cubicBezTo>
                  <a:cubicBezTo>
                    <a:pt x="265" y="317"/>
                    <a:pt x="276" y="306"/>
                    <a:pt x="276" y="284"/>
                  </a:cubicBezTo>
                  <a:cubicBezTo>
                    <a:pt x="276" y="284"/>
                    <a:pt x="187" y="187"/>
                    <a:pt x="276" y="187"/>
                  </a:cubicBezTo>
                  <a:cubicBezTo>
                    <a:pt x="187" y="97"/>
                    <a:pt x="187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9"/>
            <p:cNvSpPr/>
            <p:nvPr/>
          </p:nvSpPr>
          <p:spPr>
            <a:xfrm>
              <a:off x="3425025" y="4916075"/>
              <a:ext cx="6175" cy="5350"/>
            </a:xfrm>
            <a:custGeom>
              <a:avLst/>
              <a:gdLst/>
              <a:ahLst/>
              <a:cxnLst/>
              <a:rect l="l" t="t" r="r" b="b"/>
              <a:pathLst>
                <a:path w="247" h="214" extrusionOk="0">
                  <a:moveTo>
                    <a:pt x="98" y="0"/>
                  </a:moveTo>
                  <a:cubicBezTo>
                    <a:pt x="1" y="0"/>
                    <a:pt x="98" y="97"/>
                    <a:pt x="98" y="187"/>
                  </a:cubicBezTo>
                  <a:cubicBezTo>
                    <a:pt x="134" y="206"/>
                    <a:pt x="160" y="214"/>
                    <a:pt x="177" y="214"/>
                  </a:cubicBezTo>
                  <a:cubicBezTo>
                    <a:pt x="246" y="214"/>
                    <a:pt x="170" y="78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9"/>
            <p:cNvSpPr/>
            <p:nvPr/>
          </p:nvSpPr>
          <p:spPr>
            <a:xfrm>
              <a:off x="3050050" y="5361125"/>
              <a:ext cx="20900" cy="18650"/>
            </a:xfrm>
            <a:custGeom>
              <a:avLst/>
              <a:gdLst/>
              <a:ahLst/>
              <a:cxnLst/>
              <a:rect l="l" t="t" r="r" b="b"/>
              <a:pathLst>
                <a:path w="836" h="746" extrusionOk="0">
                  <a:moveTo>
                    <a:pt x="90" y="1"/>
                  </a:moveTo>
                  <a:cubicBezTo>
                    <a:pt x="1" y="1"/>
                    <a:pt x="90" y="187"/>
                    <a:pt x="1" y="187"/>
                  </a:cubicBezTo>
                  <a:cubicBezTo>
                    <a:pt x="90" y="276"/>
                    <a:pt x="187" y="373"/>
                    <a:pt x="187" y="463"/>
                  </a:cubicBezTo>
                  <a:cubicBezTo>
                    <a:pt x="373" y="463"/>
                    <a:pt x="463" y="463"/>
                    <a:pt x="836" y="746"/>
                  </a:cubicBezTo>
                  <a:cubicBezTo>
                    <a:pt x="560" y="463"/>
                    <a:pt x="746" y="560"/>
                    <a:pt x="560" y="373"/>
                  </a:cubicBezTo>
                  <a:cubicBezTo>
                    <a:pt x="560" y="386"/>
                    <a:pt x="558" y="391"/>
                    <a:pt x="554" y="391"/>
                  </a:cubicBezTo>
                  <a:cubicBezTo>
                    <a:pt x="533" y="391"/>
                    <a:pt x="450" y="187"/>
                    <a:pt x="373" y="187"/>
                  </a:cubicBezTo>
                  <a:cubicBezTo>
                    <a:pt x="390" y="203"/>
                    <a:pt x="394" y="211"/>
                    <a:pt x="389" y="211"/>
                  </a:cubicBezTo>
                  <a:cubicBezTo>
                    <a:pt x="367" y="211"/>
                    <a:pt x="169" y="73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9"/>
            <p:cNvSpPr/>
            <p:nvPr/>
          </p:nvSpPr>
          <p:spPr>
            <a:xfrm>
              <a:off x="2907850" y="4674600"/>
              <a:ext cx="21075" cy="10950"/>
            </a:xfrm>
            <a:custGeom>
              <a:avLst/>
              <a:gdLst/>
              <a:ahLst/>
              <a:cxnLst/>
              <a:rect l="l" t="t" r="r" b="b"/>
              <a:pathLst>
                <a:path w="843" h="438" extrusionOk="0">
                  <a:moveTo>
                    <a:pt x="380" y="1"/>
                  </a:moveTo>
                  <a:cubicBezTo>
                    <a:pt x="373" y="1"/>
                    <a:pt x="373" y="24"/>
                    <a:pt x="373" y="65"/>
                  </a:cubicBezTo>
                  <a:lnTo>
                    <a:pt x="187" y="65"/>
                  </a:lnTo>
                  <a:cubicBezTo>
                    <a:pt x="187" y="154"/>
                    <a:pt x="187" y="154"/>
                    <a:pt x="284" y="341"/>
                  </a:cubicBezTo>
                  <a:cubicBezTo>
                    <a:pt x="187" y="251"/>
                    <a:pt x="97" y="154"/>
                    <a:pt x="1" y="154"/>
                  </a:cubicBezTo>
                  <a:cubicBezTo>
                    <a:pt x="97" y="251"/>
                    <a:pt x="187" y="251"/>
                    <a:pt x="187" y="341"/>
                  </a:cubicBezTo>
                  <a:cubicBezTo>
                    <a:pt x="187" y="341"/>
                    <a:pt x="284" y="341"/>
                    <a:pt x="373" y="437"/>
                  </a:cubicBezTo>
                  <a:cubicBezTo>
                    <a:pt x="470" y="437"/>
                    <a:pt x="284" y="251"/>
                    <a:pt x="284" y="154"/>
                  </a:cubicBezTo>
                  <a:cubicBezTo>
                    <a:pt x="373" y="154"/>
                    <a:pt x="470" y="251"/>
                    <a:pt x="657" y="251"/>
                  </a:cubicBezTo>
                  <a:cubicBezTo>
                    <a:pt x="560" y="154"/>
                    <a:pt x="746" y="154"/>
                    <a:pt x="843" y="65"/>
                  </a:cubicBezTo>
                  <a:lnTo>
                    <a:pt x="470" y="65"/>
                  </a:lnTo>
                  <a:lnTo>
                    <a:pt x="470" y="154"/>
                  </a:lnTo>
                  <a:cubicBezTo>
                    <a:pt x="414" y="46"/>
                    <a:pt x="390" y="1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9"/>
            <p:cNvSpPr/>
            <p:nvPr/>
          </p:nvSpPr>
          <p:spPr>
            <a:xfrm>
              <a:off x="3078000" y="4678450"/>
              <a:ext cx="14000" cy="9325"/>
            </a:xfrm>
            <a:custGeom>
              <a:avLst/>
              <a:gdLst/>
              <a:ahLst/>
              <a:cxnLst/>
              <a:rect l="l" t="t" r="r" b="b"/>
              <a:pathLst>
                <a:path w="560" h="373" extrusionOk="0">
                  <a:moveTo>
                    <a:pt x="90" y="0"/>
                  </a:moveTo>
                  <a:cubicBezTo>
                    <a:pt x="1" y="0"/>
                    <a:pt x="90" y="187"/>
                    <a:pt x="187" y="187"/>
                  </a:cubicBezTo>
                  <a:lnTo>
                    <a:pt x="374" y="373"/>
                  </a:lnTo>
                  <a:cubicBezTo>
                    <a:pt x="374" y="283"/>
                    <a:pt x="560" y="283"/>
                    <a:pt x="374" y="97"/>
                  </a:cubicBezTo>
                  <a:cubicBezTo>
                    <a:pt x="319" y="97"/>
                    <a:pt x="295" y="157"/>
                    <a:pt x="250" y="157"/>
                  </a:cubicBezTo>
                  <a:cubicBezTo>
                    <a:pt x="217" y="157"/>
                    <a:pt x="171" y="123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8" name="Google Shape;2458;p29"/>
          <p:cNvGrpSpPr/>
          <p:nvPr/>
        </p:nvGrpSpPr>
        <p:grpSpPr>
          <a:xfrm rot="-5400000" flipH="1">
            <a:off x="-145754" y="3665787"/>
            <a:ext cx="1623464" cy="1331971"/>
            <a:chOff x="2702850" y="4674600"/>
            <a:chExt cx="973825" cy="798975"/>
          </a:xfrm>
        </p:grpSpPr>
        <p:sp>
          <p:nvSpPr>
            <p:cNvPr id="2459" name="Google Shape;2459;p29"/>
            <p:cNvSpPr/>
            <p:nvPr/>
          </p:nvSpPr>
          <p:spPr>
            <a:xfrm>
              <a:off x="2991725" y="4676200"/>
              <a:ext cx="79225" cy="68575"/>
            </a:xfrm>
            <a:custGeom>
              <a:avLst/>
              <a:gdLst/>
              <a:ahLst/>
              <a:cxnLst/>
              <a:rect l="l" t="t" r="r" b="b"/>
              <a:pathLst>
                <a:path w="3169" h="2743" extrusionOk="0">
                  <a:moveTo>
                    <a:pt x="491" y="2305"/>
                  </a:moveTo>
                  <a:cubicBezTo>
                    <a:pt x="515" y="2305"/>
                    <a:pt x="559" y="2327"/>
                    <a:pt x="559" y="2327"/>
                  </a:cubicBezTo>
                  <a:cubicBezTo>
                    <a:pt x="746" y="2424"/>
                    <a:pt x="559" y="2424"/>
                    <a:pt x="559" y="2424"/>
                  </a:cubicBezTo>
                  <a:cubicBezTo>
                    <a:pt x="464" y="2328"/>
                    <a:pt x="466" y="2305"/>
                    <a:pt x="491" y="2305"/>
                  </a:cubicBezTo>
                  <a:close/>
                  <a:moveTo>
                    <a:pt x="2050" y="1"/>
                  </a:moveTo>
                  <a:cubicBezTo>
                    <a:pt x="1864" y="187"/>
                    <a:pt x="1864" y="560"/>
                    <a:pt x="1402" y="649"/>
                  </a:cubicBezTo>
                  <a:lnTo>
                    <a:pt x="1402" y="746"/>
                  </a:lnTo>
                  <a:lnTo>
                    <a:pt x="1402" y="836"/>
                  </a:lnTo>
                  <a:cubicBezTo>
                    <a:pt x="1491" y="836"/>
                    <a:pt x="1491" y="836"/>
                    <a:pt x="1491" y="746"/>
                  </a:cubicBezTo>
                  <a:lnTo>
                    <a:pt x="1491" y="836"/>
                  </a:lnTo>
                  <a:lnTo>
                    <a:pt x="1402" y="836"/>
                  </a:lnTo>
                  <a:cubicBezTo>
                    <a:pt x="1203" y="836"/>
                    <a:pt x="1283" y="1158"/>
                    <a:pt x="1156" y="1158"/>
                  </a:cubicBezTo>
                  <a:cubicBezTo>
                    <a:pt x="1102" y="1158"/>
                    <a:pt x="1010" y="1100"/>
                    <a:pt x="843" y="933"/>
                  </a:cubicBezTo>
                  <a:lnTo>
                    <a:pt x="843" y="933"/>
                  </a:lnTo>
                  <a:cubicBezTo>
                    <a:pt x="843" y="1022"/>
                    <a:pt x="1029" y="1119"/>
                    <a:pt x="1118" y="1208"/>
                  </a:cubicBezTo>
                  <a:cubicBezTo>
                    <a:pt x="881" y="1369"/>
                    <a:pt x="914" y="1601"/>
                    <a:pt x="752" y="1601"/>
                  </a:cubicBezTo>
                  <a:cubicBezTo>
                    <a:pt x="726" y="1601"/>
                    <a:pt x="695" y="1595"/>
                    <a:pt x="656" y="1581"/>
                  </a:cubicBezTo>
                  <a:cubicBezTo>
                    <a:pt x="656" y="1768"/>
                    <a:pt x="559" y="1768"/>
                    <a:pt x="559" y="2051"/>
                  </a:cubicBezTo>
                  <a:cubicBezTo>
                    <a:pt x="470" y="1954"/>
                    <a:pt x="559" y="1954"/>
                    <a:pt x="470" y="1864"/>
                  </a:cubicBezTo>
                  <a:cubicBezTo>
                    <a:pt x="401" y="1996"/>
                    <a:pt x="381" y="2128"/>
                    <a:pt x="244" y="2128"/>
                  </a:cubicBezTo>
                  <a:cubicBezTo>
                    <a:pt x="187" y="2128"/>
                    <a:pt x="109" y="2105"/>
                    <a:pt x="0" y="2051"/>
                  </a:cubicBezTo>
                  <a:lnTo>
                    <a:pt x="0" y="2051"/>
                  </a:lnTo>
                  <a:cubicBezTo>
                    <a:pt x="284" y="2327"/>
                    <a:pt x="187" y="2327"/>
                    <a:pt x="284" y="2513"/>
                  </a:cubicBezTo>
                  <a:cubicBezTo>
                    <a:pt x="377" y="2468"/>
                    <a:pt x="446" y="2422"/>
                    <a:pt x="527" y="2422"/>
                  </a:cubicBezTo>
                  <a:cubicBezTo>
                    <a:pt x="608" y="2422"/>
                    <a:pt x="701" y="2468"/>
                    <a:pt x="843" y="2610"/>
                  </a:cubicBezTo>
                  <a:cubicBezTo>
                    <a:pt x="867" y="2661"/>
                    <a:pt x="857" y="2677"/>
                    <a:pt x="832" y="2677"/>
                  </a:cubicBezTo>
                  <a:cubicBezTo>
                    <a:pt x="789" y="2677"/>
                    <a:pt x="704" y="2633"/>
                    <a:pt x="663" y="2633"/>
                  </a:cubicBezTo>
                  <a:cubicBezTo>
                    <a:pt x="638" y="2633"/>
                    <a:pt x="630" y="2649"/>
                    <a:pt x="656" y="2699"/>
                  </a:cubicBezTo>
                  <a:cubicBezTo>
                    <a:pt x="747" y="2730"/>
                    <a:pt x="813" y="2743"/>
                    <a:pt x="861" y="2743"/>
                  </a:cubicBezTo>
                  <a:cubicBezTo>
                    <a:pt x="1109" y="2743"/>
                    <a:pt x="873" y="2393"/>
                    <a:pt x="1029" y="2237"/>
                  </a:cubicBezTo>
                  <a:lnTo>
                    <a:pt x="1029" y="2237"/>
                  </a:lnTo>
                  <a:lnTo>
                    <a:pt x="1215" y="2424"/>
                  </a:lnTo>
                  <a:cubicBezTo>
                    <a:pt x="1402" y="2424"/>
                    <a:pt x="1305" y="2237"/>
                    <a:pt x="1305" y="2140"/>
                  </a:cubicBezTo>
                  <a:cubicBezTo>
                    <a:pt x="1836" y="2140"/>
                    <a:pt x="1613" y="1298"/>
                    <a:pt x="2230" y="1298"/>
                  </a:cubicBezTo>
                  <a:cubicBezTo>
                    <a:pt x="2262" y="1298"/>
                    <a:pt x="2297" y="1301"/>
                    <a:pt x="2334" y="1305"/>
                  </a:cubicBezTo>
                  <a:cubicBezTo>
                    <a:pt x="2147" y="1022"/>
                    <a:pt x="2334" y="836"/>
                    <a:pt x="2423" y="649"/>
                  </a:cubicBezTo>
                  <a:lnTo>
                    <a:pt x="2423" y="649"/>
                  </a:lnTo>
                  <a:cubicBezTo>
                    <a:pt x="2609" y="933"/>
                    <a:pt x="2334" y="933"/>
                    <a:pt x="2520" y="1208"/>
                  </a:cubicBezTo>
                  <a:cubicBezTo>
                    <a:pt x="2592" y="1136"/>
                    <a:pt x="2669" y="881"/>
                    <a:pt x="2793" y="881"/>
                  </a:cubicBezTo>
                  <a:cubicBezTo>
                    <a:pt x="2823" y="881"/>
                    <a:pt x="2856" y="896"/>
                    <a:pt x="2893" y="933"/>
                  </a:cubicBezTo>
                  <a:cubicBezTo>
                    <a:pt x="2796" y="836"/>
                    <a:pt x="2706" y="746"/>
                    <a:pt x="2796" y="649"/>
                  </a:cubicBezTo>
                  <a:lnTo>
                    <a:pt x="2796" y="649"/>
                  </a:lnTo>
                  <a:lnTo>
                    <a:pt x="2893" y="746"/>
                  </a:lnTo>
                  <a:cubicBezTo>
                    <a:pt x="2706" y="373"/>
                    <a:pt x="3079" y="277"/>
                    <a:pt x="3169" y="277"/>
                  </a:cubicBezTo>
                  <a:lnTo>
                    <a:pt x="3079" y="187"/>
                  </a:lnTo>
                  <a:cubicBezTo>
                    <a:pt x="3169" y="187"/>
                    <a:pt x="3079" y="1"/>
                    <a:pt x="3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9"/>
            <p:cNvSpPr/>
            <p:nvPr/>
          </p:nvSpPr>
          <p:spPr>
            <a:xfrm>
              <a:off x="3070925" y="4676200"/>
              <a:ext cx="7100" cy="4700"/>
            </a:xfrm>
            <a:custGeom>
              <a:avLst/>
              <a:gdLst/>
              <a:ahLst/>
              <a:cxnLst/>
              <a:rect l="l" t="t" r="r" b="b"/>
              <a:pathLst>
                <a:path w="284" h="188" extrusionOk="0">
                  <a:moveTo>
                    <a:pt x="97" y="1"/>
                  </a:moveTo>
                  <a:cubicBezTo>
                    <a:pt x="1" y="1"/>
                    <a:pt x="1" y="1"/>
                    <a:pt x="97" y="187"/>
                  </a:cubicBezTo>
                  <a:cubicBezTo>
                    <a:pt x="284" y="187"/>
                    <a:pt x="97" y="90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9"/>
            <p:cNvSpPr/>
            <p:nvPr/>
          </p:nvSpPr>
          <p:spPr>
            <a:xfrm>
              <a:off x="3073350" y="4676200"/>
              <a:ext cx="2250" cy="2275"/>
            </a:xfrm>
            <a:custGeom>
              <a:avLst/>
              <a:gdLst/>
              <a:ahLst/>
              <a:cxnLst/>
              <a:rect l="l" t="t" r="r" b="b"/>
              <a:pathLst>
                <a:path w="90" h="91" extrusionOk="0">
                  <a:moveTo>
                    <a:pt x="0" y="1"/>
                  </a:moveTo>
                  <a:lnTo>
                    <a:pt x="90" y="90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9"/>
            <p:cNvSpPr/>
            <p:nvPr/>
          </p:nvSpPr>
          <p:spPr>
            <a:xfrm>
              <a:off x="3040725" y="4675550"/>
              <a:ext cx="635950" cy="722875"/>
            </a:xfrm>
            <a:custGeom>
              <a:avLst/>
              <a:gdLst/>
              <a:ahLst/>
              <a:cxnLst/>
              <a:rect l="l" t="t" r="r" b="b"/>
              <a:pathLst>
                <a:path w="25438" h="28915" extrusionOk="0">
                  <a:moveTo>
                    <a:pt x="3535" y="0"/>
                  </a:moveTo>
                  <a:cubicBezTo>
                    <a:pt x="3504" y="0"/>
                    <a:pt x="3476" y="10"/>
                    <a:pt x="3450" y="27"/>
                  </a:cubicBezTo>
                  <a:lnTo>
                    <a:pt x="3631" y="27"/>
                  </a:lnTo>
                  <a:cubicBezTo>
                    <a:pt x="3596" y="8"/>
                    <a:pt x="3564" y="0"/>
                    <a:pt x="3535" y="0"/>
                  </a:cubicBezTo>
                  <a:close/>
                  <a:moveTo>
                    <a:pt x="3259" y="27"/>
                  </a:moveTo>
                  <a:cubicBezTo>
                    <a:pt x="3259" y="116"/>
                    <a:pt x="3169" y="116"/>
                    <a:pt x="3259" y="303"/>
                  </a:cubicBezTo>
                  <a:cubicBezTo>
                    <a:pt x="3317" y="190"/>
                    <a:pt x="3373" y="77"/>
                    <a:pt x="3450" y="27"/>
                  </a:cubicBezTo>
                  <a:close/>
                  <a:moveTo>
                    <a:pt x="3049" y="244"/>
                  </a:moveTo>
                  <a:cubicBezTo>
                    <a:pt x="2967" y="244"/>
                    <a:pt x="2926" y="289"/>
                    <a:pt x="2983" y="399"/>
                  </a:cubicBezTo>
                  <a:cubicBezTo>
                    <a:pt x="3072" y="399"/>
                    <a:pt x="3356" y="399"/>
                    <a:pt x="3631" y="675"/>
                  </a:cubicBezTo>
                  <a:lnTo>
                    <a:pt x="3631" y="772"/>
                  </a:lnTo>
                  <a:cubicBezTo>
                    <a:pt x="3818" y="772"/>
                    <a:pt x="3445" y="489"/>
                    <a:pt x="3631" y="399"/>
                  </a:cubicBezTo>
                  <a:cubicBezTo>
                    <a:pt x="3579" y="347"/>
                    <a:pt x="3542" y="331"/>
                    <a:pt x="3511" y="331"/>
                  </a:cubicBezTo>
                  <a:cubicBezTo>
                    <a:pt x="3462" y="331"/>
                    <a:pt x="3429" y="371"/>
                    <a:pt x="3380" y="371"/>
                  </a:cubicBezTo>
                  <a:cubicBezTo>
                    <a:pt x="3348" y="371"/>
                    <a:pt x="3311" y="355"/>
                    <a:pt x="3259" y="303"/>
                  </a:cubicBezTo>
                  <a:cubicBezTo>
                    <a:pt x="3182" y="266"/>
                    <a:pt x="3106" y="244"/>
                    <a:pt x="3049" y="244"/>
                  </a:cubicBezTo>
                  <a:close/>
                  <a:moveTo>
                    <a:pt x="3356" y="1704"/>
                  </a:moveTo>
                  <a:cubicBezTo>
                    <a:pt x="3445" y="1794"/>
                    <a:pt x="3356" y="1794"/>
                    <a:pt x="3356" y="1794"/>
                  </a:cubicBezTo>
                  <a:lnTo>
                    <a:pt x="3356" y="1704"/>
                  </a:lnTo>
                  <a:close/>
                  <a:moveTo>
                    <a:pt x="2886" y="1794"/>
                  </a:moveTo>
                  <a:cubicBezTo>
                    <a:pt x="2886" y="1890"/>
                    <a:pt x="2886" y="1890"/>
                    <a:pt x="2983" y="1890"/>
                  </a:cubicBezTo>
                  <a:cubicBezTo>
                    <a:pt x="2983" y="1890"/>
                    <a:pt x="2886" y="1890"/>
                    <a:pt x="2886" y="1794"/>
                  </a:cubicBezTo>
                  <a:close/>
                  <a:moveTo>
                    <a:pt x="2886" y="2166"/>
                  </a:moveTo>
                  <a:cubicBezTo>
                    <a:pt x="2886" y="2302"/>
                    <a:pt x="2838" y="2391"/>
                    <a:pt x="2775" y="2391"/>
                  </a:cubicBezTo>
                  <a:cubicBezTo>
                    <a:pt x="2751" y="2391"/>
                    <a:pt x="2726" y="2379"/>
                    <a:pt x="2700" y="2353"/>
                  </a:cubicBezTo>
                  <a:cubicBezTo>
                    <a:pt x="2796" y="2353"/>
                    <a:pt x="2796" y="2263"/>
                    <a:pt x="2886" y="2166"/>
                  </a:cubicBezTo>
                  <a:close/>
                  <a:moveTo>
                    <a:pt x="575" y="6416"/>
                  </a:moveTo>
                  <a:cubicBezTo>
                    <a:pt x="597" y="6416"/>
                    <a:pt x="623" y="6427"/>
                    <a:pt x="649" y="6453"/>
                  </a:cubicBezTo>
                  <a:cubicBezTo>
                    <a:pt x="745" y="6548"/>
                    <a:pt x="743" y="6571"/>
                    <a:pt x="706" y="6571"/>
                  </a:cubicBezTo>
                  <a:cubicBezTo>
                    <a:pt x="671" y="6571"/>
                    <a:pt x="604" y="6550"/>
                    <a:pt x="560" y="6550"/>
                  </a:cubicBezTo>
                  <a:cubicBezTo>
                    <a:pt x="491" y="6481"/>
                    <a:pt x="520" y="6416"/>
                    <a:pt x="575" y="6416"/>
                  </a:cubicBezTo>
                  <a:close/>
                  <a:moveTo>
                    <a:pt x="15706" y="7724"/>
                  </a:moveTo>
                  <a:cubicBezTo>
                    <a:pt x="15755" y="7724"/>
                    <a:pt x="15781" y="7770"/>
                    <a:pt x="15656" y="7854"/>
                  </a:cubicBezTo>
                  <a:cubicBezTo>
                    <a:pt x="15746" y="7854"/>
                    <a:pt x="15746" y="7944"/>
                    <a:pt x="15656" y="7944"/>
                  </a:cubicBezTo>
                  <a:cubicBezTo>
                    <a:pt x="15554" y="7792"/>
                    <a:pt x="15647" y="7724"/>
                    <a:pt x="15706" y="7724"/>
                  </a:cubicBezTo>
                  <a:close/>
                  <a:moveTo>
                    <a:pt x="2051" y="8227"/>
                  </a:moveTo>
                  <a:lnTo>
                    <a:pt x="2051" y="8317"/>
                  </a:lnTo>
                  <a:lnTo>
                    <a:pt x="2140" y="8317"/>
                  </a:lnTo>
                  <a:lnTo>
                    <a:pt x="2051" y="8227"/>
                  </a:lnTo>
                  <a:close/>
                  <a:moveTo>
                    <a:pt x="14352" y="8130"/>
                  </a:moveTo>
                  <a:lnTo>
                    <a:pt x="14352" y="8130"/>
                  </a:lnTo>
                  <a:cubicBezTo>
                    <a:pt x="14441" y="8227"/>
                    <a:pt x="14255" y="8227"/>
                    <a:pt x="14538" y="8413"/>
                  </a:cubicBezTo>
                  <a:cubicBezTo>
                    <a:pt x="14352" y="8503"/>
                    <a:pt x="14441" y="8689"/>
                    <a:pt x="14352" y="8786"/>
                  </a:cubicBezTo>
                  <a:cubicBezTo>
                    <a:pt x="14255" y="8413"/>
                    <a:pt x="14255" y="8317"/>
                    <a:pt x="14352" y="8130"/>
                  </a:cubicBezTo>
                  <a:close/>
                  <a:moveTo>
                    <a:pt x="10154" y="9248"/>
                  </a:moveTo>
                  <a:cubicBezTo>
                    <a:pt x="10091" y="9248"/>
                    <a:pt x="10114" y="9282"/>
                    <a:pt x="10169" y="9329"/>
                  </a:cubicBezTo>
                  <a:lnTo>
                    <a:pt x="10169" y="9329"/>
                  </a:lnTo>
                  <a:cubicBezTo>
                    <a:pt x="10192" y="9301"/>
                    <a:pt x="10226" y="9248"/>
                    <a:pt x="10154" y="9248"/>
                  </a:cubicBezTo>
                  <a:close/>
                  <a:moveTo>
                    <a:pt x="10169" y="9329"/>
                  </a:moveTo>
                  <a:cubicBezTo>
                    <a:pt x="10161" y="9339"/>
                    <a:pt x="10154" y="9345"/>
                    <a:pt x="10154" y="9345"/>
                  </a:cubicBezTo>
                  <a:lnTo>
                    <a:pt x="10189" y="9345"/>
                  </a:lnTo>
                  <a:cubicBezTo>
                    <a:pt x="10182" y="9340"/>
                    <a:pt x="10175" y="9334"/>
                    <a:pt x="10169" y="9329"/>
                  </a:cubicBezTo>
                  <a:close/>
                  <a:moveTo>
                    <a:pt x="10438" y="9991"/>
                  </a:moveTo>
                  <a:cubicBezTo>
                    <a:pt x="10432" y="9994"/>
                    <a:pt x="10429" y="9999"/>
                    <a:pt x="10426" y="10005"/>
                  </a:cubicBezTo>
                  <a:lnTo>
                    <a:pt x="10426" y="10005"/>
                  </a:lnTo>
                  <a:cubicBezTo>
                    <a:pt x="10430" y="10002"/>
                    <a:pt x="10434" y="9998"/>
                    <a:pt x="10438" y="9994"/>
                  </a:cubicBezTo>
                  <a:cubicBezTo>
                    <a:pt x="10438" y="9993"/>
                    <a:pt x="10438" y="9992"/>
                    <a:pt x="10438" y="9991"/>
                  </a:cubicBezTo>
                  <a:close/>
                  <a:moveTo>
                    <a:pt x="12846" y="9879"/>
                  </a:moveTo>
                  <a:cubicBezTo>
                    <a:pt x="12857" y="9879"/>
                    <a:pt x="12904" y="9904"/>
                    <a:pt x="12950" y="9904"/>
                  </a:cubicBezTo>
                  <a:cubicBezTo>
                    <a:pt x="13041" y="9996"/>
                    <a:pt x="13043" y="10019"/>
                    <a:pt x="13021" y="10019"/>
                  </a:cubicBezTo>
                  <a:cubicBezTo>
                    <a:pt x="12999" y="10019"/>
                    <a:pt x="12950" y="9994"/>
                    <a:pt x="12950" y="9994"/>
                  </a:cubicBezTo>
                  <a:cubicBezTo>
                    <a:pt x="12859" y="9903"/>
                    <a:pt x="12835" y="9879"/>
                    <a:pt x="12846" y="9879"/>
                  </a:cubicBezTo>
                  <a:close/>
                  <a:moveTo>
                    <a:pt x="9960" y="10144"/>
                  </a:moveTo>
                  <a:cubicBezTo>
                    <a:pt x="9899" y="10144"/>
                    <a:pt x="9897" y="10198"/>
                    <a:pt x="10065" y="10367"/>
                  </a:cubicBezTo>
                  <a:cubicBezTo>
                    <a:pt x="10117" y="10315"/>
                    <a:pt x="10139" y="10260"/>
                    <a:pt x="10203" y="10260"/>
                  </a:cubicBezTo>
                  <a:cubicBezTo>
                    <a:pt x="10214" y="10260"/>
                    <a:pt x="10225" y="10262"/>
                    <a:pt x="10237" y="10264"/>
                  </a:cubicBezTo>
                  <a:lnTo>
                    <a:pt x="10237" y="10264"/>
                  </a:lnTo>
                  <a:cubicBezTo>
                    <a:pt x="10174" y="10212"/>
                    <a:pt x="10029" y="10144"/>
                    <a:pt x="9960" y="10144"/>
                  </a:cubicBezTo>
                  <a:close/>
                  <a:moveTo>
                    <a:pt x="10426" y="10005"/>
                  </a:moveTo>
                  <a:cubicBezTo>
                    <a:pt x="10335" y="10090"/>
                    <a:pt x="10254" y="10098"/>
                    <a:pt x="10251" y="10268"/>
                  </a:cubicBezTo>
                  <a:lnTo>
                    <a:pt x="10251" y="10268"/>
                  </a:lnTo>
                  <a:cubicBezTo>
                    <a:pt x="10246" y="10267"/>
                    <a:pt x="10242" y="10265"/>
                    <a:pt x="10237" y="10264"/>
                  </a:cubicBezTo>
                  <a:lnTo>
                    <a:pt x="10237" y="10264"/>
                  </a:lnTo>
                  <a:cubicBezTo>
                    <a:pt x="10242" y="10269"/>
                    <a:pt x="10247" y="10273"/>
                    <a:pt x="10251" y="10277"/>
                  </a:cubicBezTo>
                  <a:cubicBezTo>
                    <a:pt x="10251" y="10274"/>
                    <a:pt x="10251" y="10271"/>
                    <a:pt x="10251" y="10268"/>
                  </a:cubicBezTo>
                  <a:lnTo>
                    <a:pt x="10251" y="10268"/>
                  </a:lnTo>
                  <a:cubicBezTo>
                    <a:pt x="10295" y="10281"/>
                    <a:pt x="10354" y="10312"/>
                    <a:pt x="10438" y="10367"/>
                  </a:cubicBezTo>
                  <a:cubicBezTo>
                    <a:pt x="10582" y="10367"/>
                    <a:pt x="10390" y="10088"/>
                    <a:pt x="10426" y="10005"/>
                  </a:cubicBezTo>
                  <a:close/>
                  <a:moveTo>
                    <a:pt x="14255" y="11395"/>
                  </a:moveTo>
                  <a:lnTo>
                    <a:pt x="14255" y="11395"/>
                  </a:lnTo>
                  <a:cubicBezTo>
                    <a:pt x="14347" y="11487"/>
                    <a:pt x="14438" y="11556"/>
                    <a:pt x="14520" y="11624"/>
                  </a:cubicBezTo>
                  <a:lnTo>
                    <a:pt x="14520" y="11624"/>
                  </a:lnTo>
                  <a:cubicBezTo>
                    <a:pt x="14457" y="11528"/>
                    <a:pt x="14255" y="11396"/>
                    <a:pt x="14255" y="11395"/>
                  </a:cubicBezTo>
                  <a:close/>
                  <a:moveTo>
                    <a:pt x="13136" y="11582"/>
                  </a:moveTo>
                  <a:lnTo>
                    <a:pt x="13233" y="11768"/>
                  </a:lnTo>
                  <a:cubicBezTo>
                    <a:pt x="13047" y="11671"/>
                    <a:pt x="13047" y="11582"/>
                    <a:pt x="13136" y="11582"/>
                  </a:cubicBezTo>
                  <a:close/>
                  <a:moveTo>
                    <a:pt x="14165" y="12230"/>
                  </a:moveTo>
                  <a:cubicBezTo>
                    <a:pt x="14255" y="12327"/>
                    <a:pt x="14255" y="12327"/>
                    <a:pt x="14441" y="12417"/>
                  </a:cubicBezTo>
                  <a:cubicBezTo>
                    <a:pt x="14423" y="12437"/>
                    <a:pt x="14404" y="12445"/>
                    <a:pt x="14385" y="12445"/>
                  </a:cubicBezTo>
                  <a:cubicBezTo>
                    <a:pt x="14312" y="12445"/>
                    <a:pt x="14236" y="12327"/>
                    <a:pt x="14165" y="12327"/>
                  </a:cubicBezTo>
                  <a:cubicBezTo>
                    <a:pt x="14068" y="12230"/>
                    <a:pt x="14165" y="12230"/>
                    <a:pt x="14165" y="12230"/>
                  </a:cubicBezTo>
                  <a:close/>
                  <a:moveTo>
                    <a:pt x="14084" y="12307"/>
                  </a:moveTo>
                  <a:cubicBezTo>
                    <a:pt x="14145" y="12307"/>
                    <a:pt x="14364" y="12526"/>
                    <a:pt x="14441" y="12603"/>
                  </a:cubicBezTo>
                  <a:cubicBezTo>
                    <a:pt x="14352" y="12603"/>
                    <a:pt x="14255" y="12417"/>
                    <a:pt x="14068" y="12327"/>
                  </a:cubicBezTo>
                  <a:cubicBezTo>
                    <a:pt x="14068" y="12313"/>
                    <a:pt x="14074" y="12307"/>
                    <a:pt x="14084" y="12307"/>
                  </a:cubicBezTo>
                  <a:close/>
                  <a:moveTo>
                    <a:pt x="5647" y="13049"/>
                  </a:moveTo>
                  <a:lnTo>
                    <a:pt x="5647" y="13049"/>
                  </a:lnTo>
                  <a:cubicBezTo>
                    <a:pt x="5650" y="13062"/>
                    <a:pt x="5654" y="13075"/>
                    <a:pt x="5657" y="13088"/>
                  </a:cubicBezTo>
                  <a:lnTo>
                    <a:pt x="5657" y="13088"/>
                  </a:lnTo>
                  <a:cubicBezTo>
                    <a:pt x="5664" y="13082"/>
                    <a:pt x="5672" y="13077"/>
                    <a:pt x="5682" y="13073"/>
                  </a:cubicBezTo>
                  <a:cubicBezTo>
                    <a:pt x="5669" y="13065"/>
                    <a:pt x="5658" y="13057"/>
                    <a:pt x="5647" y="13049"/>
                  </a:cubicBezTo>
                  <a:close/>
                  <a:moveTo>
                    <a:pt x="12990" y="13137"/>
                  </a:moveTo>
                  <a:cubicBezTo>
                    <a:pt x="12966" y="13137"/>
                    <a:pt x="12950" y="13144"/>
                    <a:pt x="12950" y="13162"/>
                  </a:cubicBezTo>
                  <a:lnTo>
                    <a:pt x="13115" y="13162"/>
                  </a:lnTo>
                  <a:cubicBezTo>
                    <a:pt x="13070" y="13149"/>
                    <a:pt x="13022" y="13137"/>
                    <a:pt x="12990" y="13137"/>
                  </a:cubicBezTo>
                  <a:close/>
                  <a:moveTo>
                    <a:pt x="13115" y="13162"/>
                  </a:moveTo>
                  <a:cubicBezTo>
                    <a:pt x="13125" y="13165"/>
                    <a:pt x="13135" y="13168"/>
                    <a:pt x="13145" y="13171"/>
                  </a:cubicBezTo>
                  <a:lnTo>
                    <a:pt x="13145" y="13171"/>
                  </a:lnTo>
                  <a:cubicBezTo>
                    <a:pt x="13142" y="13168"/>
                    <a:pt x="13139" y="13165"/>
                    <a:pt x="13136" y="13162"/>
                  </a:cubicBezTo>
                  <a:close/>
                  <a:moveTo>
                    <a:pt x="5657" y="13088"/>
                  </a:moveTo>
                  <a:cubicBezTo>
                    <a:pt x="5522" y="13190"/>
                    <a:pt x="5774" y="13450"/>
                    <a:pt x="5682" y="13535"/>
                  </a:cubicBezTo>
                  <a:cubicBezTo>
                    <a:pt x="5760" y="13535"/>
                    <a:pt x="5833" y="13656"/>
                    <a:pt x="5858" y="13656"/>
                  </a:cubicBezTo>
                  <a:cubicBezTo>
                    <a:pt x="5865" y="13656"/>
                    <a:pt x="5868" y="13649"/>
                    <a:pt x="5868" y="13632"/>
                  </a:cubicBezTo>
                  <a:cubicBezTo>
                    <a:pt x="5710" y="13419"/>
                    <a:pt x="5704" y="13267"/>
                    <a:pt x="5657" y="13088"/>
                  </a:cubicBezTo>
                  <a:close/>
                  <a:moveTo>
                    <a:pt x="15373" y="8130"/>
                  </a:moveTo>
                  <a:cubicBezTo>
                    <a:pt x="15373" y="8130"/>
                    <a:pt x="15470" y="8130"/>
                    <a:pt x="15559" y="8227"/>
                  </a:cubicBezTo>
                  <a:cubicBezTo>
                    <a:pt x="15746" y="8413"/>
                    <a:pt x="15843" y="8503"/>
                    <a:pt x="15746" y="8503"/>
                  </a:cubicBezTo>
                  <a:cubicBezTo>
                    <a:pt x="15773" y="8555"/>
                    <a:pt x="15785" y="8571"/>
                    <a:pt x="15792" y="8571"/>
                  </a:cubicBezTo>
                  <a:cubicBezTo>
                    <a:pt x="15803" y="8571"/>
                    <a:pt x="15803" y="8532"/>
                    <a:pt x="15832" y="8532"/>
                  </a:cubicBezTo>
                  <a:cubicBezTo>
                    <a:pt x="15850" y="8532"/>
                    <a:pt x="15880" y="8548"/>
                    <a:pt x="15932" y="8600"/>
                  </a:cubicBezTo>
                  <a:cubicBezTo>
                    <a:pt x="15656" y="8317"/>
                    <a:pt x="15843" y="8227"/>
                    <a:pt x="15843" y="8130"/>
                  </a:cubicBezTo>
                  <a:lnTo>
                    <a:pt x="15843" y="8130"/>
                  </a:lnTo>
                  <a:cubicBezTo>
                    <a:pt x="16118" y="8413"/>
                    <a:pt x="16029" y="8503"/>
                    <a:pt x="15932" y="8600"/>
                  </a:cubicBezTo>
                  <a:cubicBezTo>
                    <a:pt x="15843" y="8689"/>
                    <a:pt x="15656" y="8689"/>
                    <a:pt x="15656" y="8786"/>
                  </a:cubicBezTo>
                  <a:cubicBezTo>
                    <a:pt x="15693" y="8823"/>
                    <a:pt x="15731" y="8844"/>
                    <a:pt x="15769" y="8844"/>
                  </a:cubicBezTo>
                  <a:cubicBezTo>
                    <a:pt x="15824" y="8844"/>
                    <a:pt x="15879" y="8799"/>
                    <a:pt x="15932" y="8689"/>
                  </a:cubicBezTo>
                  <a:lnTo>
                    <a:pt x="15932" y="8689"/>
                  </a:lnTo>
                  <a:cubicBezTo>
                    <a:pt x="16029" y="9248"/>
                    <a:pt x="15932" y="9435"/>
                    <a:pt x="15559" y="9621"/>
                  </a:cubicBezTo>
                  <a:cubicBezTo>
                    <a:pt x="15701" y="9714"/>
                    <a:pt x="15772" y="9714"/>
                    <a:pt x="15830" y="9714"/>
                  </a:cubicBezTo>
                  <a:cubicBezTo>
                    <a:pt x="15889" y="9714"/>
                    <a:pt x="15936" y="9714"/>
                    <a:pt x="16029" y="9808"/>
                  </a:cubicBezTo>
                  <a:cubicBezTo>
                    <a:pt x="15843" y="9904"/>
                    <a:pt x="16029" y="10277"/>
                    <a:pt x="15843" y="10367"/>
                  </a:cubicBezTo>
                  <a:lnTo>
                    <a:pt x="15746" y="10180"/>
                  </a:lnTo>
                  <a:cubicBezTo>
                    <a:pt x="15559" y="10091"/>
                    <a:pt x="15656" y="10091"/>
                    <a:pt x="15656" y="10091"/>
                  </a:cubicBezTo>
                  <a:cubicBezTo>
                    <a:pt x="15621" y="10073"/>
                    <a:pt x="15596" y="10064"/>
                    <a:pt x="15579" y="10064"/>
                  </a:cubicBezTo>
                  <a:cubicBezTo>
                    <a:pt x="15507" y="10064"/>
                    <a:pt x="15594" y="10216"/>
                    <a:pt x="15746" y="10367"/>
                  </a:cubicBezTo>
                  <a:cubicBezTo>
                    <a:pt x="15746" y="10367"/>
                    <a:pt x="15843" y="10553"/>
                    <a:pt x="15746" y="10553"/>
                  </a:cubicBezTo>
                  <a:cubicBezTo>
                    <a:pt x="15559" y="10464"/>
                    <a:pt x="15656" y="10367"/>
                    <a:pt x="15656" y="10367"/>
                  </a:cubicBezTo>
                  <a:cubicBezTo>
                    <a:pt x="15602" y="10331"/>
                    <a:pt x="15565" y="10316"/>
                    <a:pt x="15541" y="10316"/>
                  </a:cubicBezTo>
                  <a:cubicBezTo>
                    <a:pt x="15441" y="10316"/>
                    <a:pt x="15578" y="10589"/>
                    <a:pt x="15656" y="10739"/>
                  </a:cubicBezTo>
                  <a:cubicBezTo>
                    <a:pt x="15656" y="10778"/>
                    <a:pt x="15648" y="10792"/>
                    <a:pt x="15636" y="10792"/>
                  </a:cubicBezTo>
                  <a:cubicBezTo>
                    <a:pt x="15595" y="10792"/>
                    <a:pt x="15503" y="10634"/>
                    <a:pt x="15477" y="10634"/>
                  </a:cubicBezTo>
                  <a:cubicBezTo>
                    <a:pt x="15472" y="10634"/>
                    <a:pt x="15470" y="10638"/>
                    <a:pt x="15470" y="10650"/>
                  </a:cubicBezTo>
                  <a:cubicBezTo>
                    <a:pt x="15470" y="10815"/>
                    <a:pt x="15246" y="11128"/>
                    <a:pt x="15003" y="11128"/>
                  </a:cubicBezTo>
                  <a:cubicBezTo>
                    <a:pt x="14973" y="11128"/>
                    <a:pt x="14942" y="11123"/>
                    <a:pt x="14911" y="11112"/>
                  </a:cubicBezTo>
                  <a:lnTo>
                    <a:pt x="14911" y="11112"/>
                  </a:lnTo>
                  <a:lnTo>
                    <a:pt x="15187" y="11395"/>
                  </a:lnTo>
                  <a:cubicBezTo>
                    <a:pt x="15187" y="11421"/>
                    <a:pt x="15179" y="11432"/>
                    <a:pt x="15164" y="11432"/>
                  </a:cubicBezTo>
                  <a:cubicBezTo>
                    <a:pt x="15126" y="11432"/>
                    <a:pt x="15043" y="11367"/>
                    <a:pt x="14911" y="11299"/>
                  </a:cubicBezTo>
                  <a:lnTo>
                    <a:pt x="14911" y="11299"/>
                  </a:lnTo>
                  <a:cubicBezTo>
                    <a:pt x="15074" y="11467"/>
                    <a:pt x="15010" y="11501"/>
                    <a:pt x="14891" y="11501"/>
                  </a:cubicBezTo>
                  <a:cubicBezTo>
                    <a:pt x="14810" y="11501"/>
                    <a:pt x="14703" y="11485"/>
                    <a:pt x="14627" y="11485"/>
                  </a:cubicBezTo>
                  <a:cubicBezTo>
                    <a:pt x="14627" y="11582"/>
                    <a:pt x="14911" y="11582"/>
                    <a:pt x="14814" y="11671"/>
                  </a:cubicBezTo>
                  <a:cubicBezTo>
                    <a:pt x="14814" y="11671"/>
                    <a:pt x="14724" y="11671"/>
                    <a:pt x="14724" y="11582"/>
                  </a:cubicBezTo>
                  <a:cubicBezTo>
                    <a:pt x="14627" y="11582"/>
                    <a:pt x="14911" y="11858"/>
                    <a:pt x="14724" y="11858"/>
                  </a:cubicBezTo>
                  <a:cubicBezTo>
                    <a:pt x="14675" y="11763"/>
                    <a:pt x="14603" y="11694"/>
                    <a:pt x="14520" y="11624"/>
                  </a:cubicBezTo>
                  <a:lnTo>
                    <a:pt x="14520" y="11624"/>
                  </a:lnTo>
                  <a:cubicBezTo>
                    <a:pt x="14531" y="11641"/>
                    <a:pt x="14538" y="11657"/>
                    <a:pt x="14538" y="11671"/>
                  </a:cubicBezTo>
                  <a:cubicBezTo>
                    <a:pt x="14538" y="11720"/>
                    <a:pt x="14525" y="11737"/>
                    <a:pt x="14506" y="11737"/>
                  </a:cubicBezTo>
                  <a:cubicBezTo>
                    <a:pt x="14463" y="11737"/>
                    <a:pt x="14390" y="11653"/>
                    <a:pt x="14362" y="11653"/>
                  </a:cubicBezTo>
                  <a:cubicBezTo>
                    <a:pt x="14356" y="11653"/>
                    <a:pt x="14352" y="11658"/>
                    <a:pt x="14352" y="11671"/>
                  </a:cubicBezTo>
                  <a:lnTo>
                    <a:pt x="14627" y="11955"/>
                  </a:lnTo>
                  <a:cubicBezTo>
                    <a:pt x="14627" y="12048"/>
                    <a:pt x="14627" y="12094"/>
                    <a:pt x="14604" y="12094"/>
                  </a:cubicBezTo>
                  <a:cubicBezTo>
                    <a:pt x="14581" y="12094"/>
                    <a:pt x="14534" y="12048"/>
                    <a:pt x="14441" y="11955"/>
                  </a:cubicBezTo>
                  <a:cubicBezTo>
                    <a:pt x="14441" y="11922"/>
                    <a:pt x="14452" y="11912"/>
                    <a:pt x="14469" y="11912"/>
                  </a:cubicBezTo>
                  <a:cubicBezTo>
                    <a:pt x="14505" y="11912"/>
                    <a:pt x="14568" y="11955"/>
                    <a:pt x="14627" y="11955"/>
                  </a:cubicBezTo>
                  <a:cubicBezTo>
                    <a:pt x="14441" y="11858"/>
                    <a:pt x="14441" y="11858"/>
                    <a:pt x="14352" y="11768"/>
                  </a:cubicBezTo>
                  <a:lnTo>
                    <a:pt x="14352" y="11768"/>
                  </a:lnTo>
                  <a:cubicBezTo>
                    <a:pt x="14395" y="11860"/>
                    <a:pt x="14373" y="11883"/>
                    <a:pt x="14328" y="11883"/>
                  </a:cubicBezTo>
                  <a:cubicBezTo>
                    <a:pt x="14282" y="11883"/>
                    <a:pt x="14211" y="11858"/>
                    <a:pt x="14165" y="11858"/>
                  </a:cubicBezTo>
                  <a:cubicBezTo>
                    <a:pt x="14255" y="11955"/>
                    <a:pt x="14352" y="12141"/>
                    <a:pt x="14627" y="12327"/>
                  </a:cubicBezTo>
                  <a:cubicBezTo>
                    <a:pt x="14538" y="12327"/>
                    <a:pt x="14441" y="12327"/>
                    <a:pt x="14255" y="12230"/>
                  </a:cubicBezTo>
                  <a:cubicBezTo>
                    <a:pt x="14165" y="12141"/>
                    <a:pt x="14255" y="12141"/>
                    <a:pt x="14255" y="12044"/>
                  </a:cubicBezTo>
                  <a:cubicBezTo>
                    <a:pt x="14255" y="12044"/>
                    <a:pt x="14068" y="11858"/>
                    <a:pt x="13979" y="11858"/>
                  </a:cubicBezTo>
                  <a:cubicBezTo>
                    <a:pt x="13979" y="11858"/>
                    <a:pt x="14068" y="11858"/>
                    <a:pt x="14068" y="12044"/>
                  </a:cubicBezTo>
                  <a:cubicBezTo>
                    <a:pt x="14068" y="12044"/>
                    <a:pt x="14029" y="12004"/>
                    <a:pt x="14002" y="12004"/>
                  </a:cubicBezTo>
                  <a:cubicBezTo>
                    <a:pt x="13989" y="12004"/>
                    <a:pt x="13979" y="12014"/>
                    <a:pt x="13979" y="12044"/>
                  </a:cubicBezTo>
                  <a:cubicBezTo>
                    <a:pt x="13792" y="11955"/>
                    <a:pt x="13882" y="11955"/>
                    <a:pt x="13696" y="11858"/>
                  </a:cubicBezTo>
                  <a:lnTo>
                    <a:pt x="13696" y="11858"/>
                  </a:lnTo>
                  <a:cubicBezTo>
                    <a:pt x="13792" y="12141"/>
                    <a:pt x="14165" y="12417"/>
                    <a:pt x="14068" y="12514"/>
                  </a:cubicBezTo>
                  <a:cubicBezTo>
                    <a:pt x="14133" y="12514"/>
                    <a:pt x="14154" y="12553"/>
                    <a:pt x="14188" y="12553"/>
                  </a:cubicBezTo>
                  <a:cubicBezTo>
                    <a:pt x="14205" y="12553"/>
                    <a:pt x="14225" y="12544"/>
                    <a:pt x="14255" y="12514"/>
                  </a:cubicBezTo>
                  <a:lnTo>
                    <a:pt x="14255" y="12514"/>
                  </a:lnTo>
                  <a:cubicBezTo>
                    <a:pt x="14538" y="13162"/>
                    <a:pt x="13606" y="12790"/>
                    <a:pt x="13882" y="13259"/>
                  </a:cubicBezTo>
                  <a:cubicBezTo>
                    <a:pt x="13789" y="13211"/>
                    <a:pt x="13742" y="13187"/>
                    <a:pt x="13719" y="13187"/>
                  </a:cubicBezTo>
                  <a:cubicBezTo>
                    <a:pt x="13696" y="13187"/>
                    <a:pt x="13696" y="13211"/>
                    <a:pt x="13696" y="13259"/>
                  </a:cubicBezTo>
                  <a:cubicBezTo>
                    <a:pt x="13420" y="13073"/>
                    <a:pt x="13420" y="12886"/>
                    <a:pt x="13323" y="12790"/>
                  </a:cubicBezTo>
                  <a:lnTo>
                    <a:pt x="13047" y="12514"/>
                  </a:lnTo>
                  <a:lnTo>
                    <a:pt x="13047" y="12514"/>
                  </a:lnTo>
                  <a:cubicBezTo>
                    <a:pt x="13047" y="12700"/>
                    <a:pt x="13323" y="12790"/>
                    <a:pt x="13420" y="12976"/>
                  </a:cubicBezTo>
                  <a:cubicBezTo>
                    <a:pt x="13381" y="12938"/>
                    <a:pt x="13355" y="12923"/>
                    <a:pt x="13334" y="12923"/>
                  </a:cubicBezTo>
                  <a:cubicBezTo>
                    <a:pt x="13266" y="12923"/>
                    <a:pt x="13265" y="13087"/>
                    <a:pt x="13126" y="13087"/>
                  </a:cubicBezTo>
                  <a:cubicBezTo>
                    <a:pt x="13103" y="13087"/>
                    <a:pt x="13077" y="13083"/>
                    <a:pt x="13047" y="13073"/>
                  </a:cubicBezTo>
                  <a:lnTo>
                    <a:pt x="13047" y="13073"/>
                  </a:lnTo>
                  <a:cubicBezTo>
                    <a:pt x="13047" y="13073"/>
                    <a:pt x="13136" y="13162"/>
                    <a:pt x="13233" y="13162"/>
                  </a:cubicBezTo>
                  <a:cubicBezTo>
                    <a:pt x="13253" y="13183"/>
                    <a:pt x="13250" y="13191"/>
                    <a:pt x="13235" y="13191"/>
                  </a:cubicBezTo>
                  <a:cubicBezTo>
                    <a:pt x="13217" y="13191"/>
                    <a:pt x="13183" y="13182"/>
                    <a:pt x="13145" y="13171"/>
                  </a:cubicBezTo>
                  <a:lnTo>
                    <a:pt x="13145" y="13171"/>
                  </a:lnTo>
                  <a:cubicBezTo>
                    <a:pt x="13206" y="13233"/>
                    <a:pt x="13210" y="13249"/>
                    <a:pt x="13191" y="13249"/>
                  </a:cubicBezTo>
                  <a:cubicBezTo>
                    <a:pt x="13169" y="13249"/>
                    <a:pt x="13118" y="13229"/>
                    <a:pt x="13083" y="13229"/>
                  </a:cubicBezTo>
                  <a:cubicBezTo>
                    <a:pt x="13062" y="13229"/>
                    <a:pt x="13047" y="13236"/>
                    <a:pt x="13047" y="13259"/>
                  </a:cubicBezTo>
                  <a:lnTo>
                    <a:pt x="13136" y="13259"/>
                  </a:lnTo>
                  <a:cubicBezTo>
                    <a:pt x="13323" y="13446"/>
                    <a:pt x="13136" y="13349"/>
                    <a:pt x="13233" y="13535"/>
                  </a:cubicBezTo>
                  <a:cubicBezTo>
                    <a:pt x="13177" y="13483"/>
                    <a:pt x="13091" y="13429"/>
                    <a:pt x="13047" y="13429"/>
                  </a:cubicBezTo>
                  <a:cubicBezTo>
                    <a:pt x="13015" y="13429"/>
                    <a:pt x="13006" y="13457"/>
                    <a:pt x="13047" y="13535"/>
                  </a:cubicBezTo>
                  <a:cubicBezTo>
                    <a:pt x="12674" y="13535"/>
                    <a:pt x="12488" y="13721"/>
                    <a:pt x="12205" y="14005"/>
                  </a:cubicBezTo>
                  <a:lnTo>
                    <a:pt x="12115" y="13818"/>
                  </a:lnTo>
                  <a:cubicBezTo>
                    <a:pt x="12115" y="14191"/>
                    <a:pt x="11929" y="14191"/>
                    <a:pt x="11832" y="14377"/>
                  </a:cubicBezTo>
                  <a:cubicBezTo>
                    <a:pt x="11742" y="14281"/>
                    <a:pt x="11742" y="14281"/>
                    <a:pt x="11742" y="14191"/>
                  </a:cubicBezTo>
                  <a:cubicBezTo>
                    <a:pt x="11556" y="13908"/>
                    <a:pt x="12018" y="13908"/>
                    <a:pt x="12018" y="13721"/>
                  </a:cubicBezTo>
                  <a:cubicBezTo>
                    <a:pt x="12115" y="13632"/>
                    <a:pt x="11929" y="13349"/>
                    <a:pt x="12115" y="13349"/>
                  </a:cubicBezTo>
                  <a:cubicBezTo>
                    <a:pt x="12391" y="13535"/>
                    <a:pt x="12115" y="13446"/>
                    <a:pt x="12205" y="13535"/>
                  </a:cubicBezTo>
                  <a:cubicBezTo>
                    <a:pt x="12226" y="13556"/>
                    <a:pt x="12238" y="13564"/>
                    <a:pt x="12244" y="13564"/>
                  </a:cubicBezTo>
                  <a:cubicBezTo>
                    <a:pt x="12262" y="13564"/>
                    <a:pt x="12243" y="13510"/>
                    <a:pt x="12263" y="13510"/>
                  </a:cubicBezTo>
                  <a:cubicBezTo>
                    <a:pt x="12270" y="13510"/>
                    <a:pt x="12282" y="13517"/>
                    <a:pt x="12301" y="13535"/>
                  </a:cubicBezTo>
                  <a:cubicBezTo>
                    <a:pt x="11929" y="12886"/>
                    <a:pt x="12577" y="12886"/>
                    <a:pt x="12764" y="12603"/>
                  </a:cubicBezTo>
                  <a:cubicBezTo>
                    <a:pt x="12861" y="12417"/>
                    <a:pt x="12764" y="11955"/>
                    <a:pt x="12950" y="11955"/>
                  </a:cubicBezTo>
                  <a:cubicBezTo>
                    <a:pt x="13047" y="11955"/>
                    <a:pt x="13047" y="11955"/>
                    <a:pt x="13136" y="12044"/>
                  </a:cubicBezTo>
                  <a:cubicBezTo>
                    <a:pt x="13047" y="11858"/>
                    <a:pt x="13323" y="11955"/>
                    <a:pt x="13323" y="11858"/>
                  </a:cubicBezTo>
                  <a:cubicBezTo>
                    <a:pt x="13416" y="11951"/>
                    <a:pt x="13440" y="11997"/>
                    <a:pt x="13452" y="11997"/>
                  </a:cubicBezTo>
                  <a:cubicBezTo>
                    <a:pt x="13464" y="11997"/>
                    <a:pt x="13464" y="11951"/>
                    <a:pt x="13509" y="11858"/>
                  </a:cubicBezTo>
                  <a:cubicBezTo>
                    <a:pt x="13606" y="12044"/>
                    <a:pt x="13606" y="12044"/>
                    <a:pt x="13792" y="12141"/>
                  </a:cubicBezTo>
                  <a:cubicBezTo>
                    <a:pt x="13792" y="12158"/>
                    <a:pt x="13785" y="12165"/>
                    <a:pt x="13774" y="12165"/>
                  </a:cubicBezTo>
                  <a:cubicBezTo>
                    <a:pt x="13727" y="12165"/>
                    <a:pt x="13606" y="12044"/>
                    <a:pt x="13606" y="12044"/>
                  </a:cubicBezTo>
                  <a:lnTo>
                    <a:pt x="13606" y="12044"/>
                  </a:lnTo>
                  <a:cubicBezTo>
                    <a:pt x="13606" y="12141"/>
                    <a:pt x="13696" y="12230"/>
                    <a:pt x="13792" y="12327"/>
                  </a:cubicBezTo>
                  <a:cubicBezTo>
                    <a:pt x="13696" y="12327"/>
                    <a:pt x="13606" y="12230"/>
                    <a:pt x="13509" y="12230"/>
                  </a:cubicBezTo>
                  <a:lnTo>
                    <a:pt x="13606" y="12417"/>
                  </a:lnTo>
                  <a:cubicBezTo>
                    <a:pt x="13658" y="12469"/>
                    <a:pt x="13696" y="12485"/>
                    <a:pt x="13729" y="12485"/>
                  </a:cubicBezTo>
                  <a:cubicBezTo>
                    <a:pt x="13781" y="12485"/>
                    <a:pt x="13822" y="12446"/>
                    <a:pt x="13891" y="12446"/>
                  </a:cubicBezTo>
                  <a:cubicBezTo>
                    <a:pt x="13935" y="12446"/>
                    <a:pt x="13991" y="12462"/>
                    <a:pt x="14068" y="12514"/>
                  </a:cubicBezTo>
                  <a:cubicBezTo>
                    <a:pt x="13882" y="12230"/>
                    <a:pt x="13509" y="11768"/>
                    <a:pt x="13606" y="11582"/>
                  </a:cubicBezTo>
                  <a:cubicBezTo>
                    <a:pt x="13544" y="11550"/>
                    <a:pt x="13503" y="11539"/>
                    <a:pt x="13471" y="11539"/>
                  </a:cubicBezTo>
                  <a:cubicBezTo>
                    <a:pt x="13409" y="11539"/>
                    <a:pt x="13387" y="11582"/>
                    <a:pt x="13323" y="11582"/>
                  </a:cubicBezTo>
                  <a:cubicBezTo>
                    <a:pt x="13136" y="11209"/>
                    <a:pt x="13606" y="11395"/>
                    <a:pt x="13420" y="11023"/>
                  </a:cubicBezTo>
                  <a:cubicBezTo>
                    <a:pt x="13509" y="11023"/>
                    <a:pt x="13509" y="11023"/>
                    <a:pt x="13606" y="11112"/>
                  </a:cubicBezTo>
                  <a:cubicBezTo>
                    <a:pt x="13606" y="11044"/>
                    <a:pt x="13550" y="10864"/>
                    <a:pt x="13605" y="10864"/>
                  </a:cubicBezTo>
                  <a:cubicBezTo>
                    <a:pt x="13623" y="10864"/>
                    <a:pt x="13651" y="10881"/>
                    <a:pt x="13696" y="10926"/>
                  </a:cubicBezTo>
                  <a:cubicBezTo>
                    <a:pt x="13696" y="10836"/>
                    <a:pt x="13509" y="10739"/>
                    <a:pt x="13606" y="10739"/>
                  </a:cubicBezTo>
                  <a:cubicBezTo>
                    <a:pt x="13665" y="10763"/>
                    <a:pt x="13711" y="10773"/>
                    <a:pt x="13749" y="10773"/>
                  </a:cubicBezTo>
                  <a:cubicBezTo>
                    <a:pt x="13988" y="10773"/>
                    <a:pt x="13852" y="10358"/>
                    <a:pt x="14021" y="10358"/>
                  </a:cubicBezTo>
                  <a:cubicBezTo>
                    <a:pt x="14035" y="10358"/>
                    <a:pt x="14050" y="10361"/>
                    <a:pt x="14068" y="10367"/>
                  </a:cubicBezTo>
                  <a:cubicBezTo>
                    <a:pt x="13882" y="10091"/>
                    <a:pt x="14165" y="9904"/>
                    <a:pt x="14255" y="9904"/>
                  </a:cubicBezTo>
                  <a:cubicBezTo>
                    <a:pt x="14040" y="9539"/>
                    <a:pt x="14218" y="9404"/>
                    <a:pt x="14483" y="9404"/>
                  </a:cubicBezTo>
                  <a:cubicBezTo>
                    <a:pt x="14559" y="9404"/>
                    <a:pt x="14641" y="9415"/>
                    <a:pt x="14724" y="9435"/>
                  </a:cubicBezTo>
                  <a:cubicBezTo>
                    <a:pt x="14814" y="9345"/>
                    <a:pt x="14627" y="9159"/>
                    <a:pt x="14814" y="9062"/>
                  </a:cubicBezTo>
                  <a:cubicBezTo>
                    <a:pt x="14754" y="9062"/>
                    <a:pt x="14608" y="9022"/>
                    <a:pt x="14547" y="9022"/>
                  </a:cubicBezTo>
                  <a:cubicBezTo>
                    <a:pt x="14519" y="9022"/>
                    <a:pt x="14508" y="9030"/>
                    <a:pt x="14528" y="9052"/>
                  </a:cubicBezTo>
                  <a:lnTo>
                    <a:pt x="14528" y="9052"/>
                  </a:lnTo>
                  <a:cubicBezTo>
                    <a:pt x="14355" y="8876"/>
                    <a:pt x="14443" y="8872"/>
                    <a:pt x="14538" y="8689"/>
                  </a:cubicBezTo>
                  <a:lnTo>
                    <a:pt x="14627" y="8786"/>
                  </a:lnTo>
                  <a:cubicBezTo>
                    <a:pt x="14777" y="8786"/>
                    <a:pt x="14629" y="8188"/>
                    <a:pt x="14994" y="8188"/>
                  </a:cubicBezTo>
                  <a:cubicBezTo>
                    <a:pt x="15085" y="8188"/>
                    <a:pt x="15207" y="8225"/>
                    <a:pt x="15373" y="8317"/>
                  </a:cubicBezTo>
                  <a:cubicBezTo>
                    <a:pt x="15283" y="8317"/>
                    <a:pt x="15283" y="8413"/>
                    <a:pt x="15283" y="8600"/>
                  </a:cubicBezTo>
                  <a:cubicBezTo>
                    <a:pt x="15283" y="8413"/>
                    <a:pt x="15656" y="8503"/>
                    <a:pt x="15373" y="8130"/>
                  </a:cubicBezTo>
                  <a:close/>
                  <a:moveTo>
                    <a:pt x="11645" y="14281"/>
                  </a:moveTo>
                  <a:lnTo>
                    <a:pt x="11645" y="14377"/>
                  </a:lnTo>
                  <a:cubicBezTo>
                    <a:pt x="11742" y="14653"/>
                    <a:pt x="11459" y="14750"/>
                    <a:pt x="11370" y="14840"/>
                  </a:cubicBezTo>
                  <a:cubicBezTo>
                    <a:pt x="11086" y="14377"/>
                    <a:pt x="11459" y="14467"/>
                    <a:pt x="11645" y="14281"/>
                  </a:cubicBezTo>
                  <a:close/>
                  <a:moveTo>
                    <a:pt x="7925" y="17946"/>
                  </a:moveTo>
                  <a:cubicBezTo>
                    <a:pt x="7950" y="17964"/>
                    <a:pt x="7979" y="17985"/>
                    <a:pt x="8015" y="18008"/>
                  </a:cubicBezTo>
                  <a:cubicBezTo>
                    <a:pt x="8015" y="18008"/>
                    <a:pt x="7976" y="17972"/>
                    <a:pt x="7925" y="17946"/>
                  </a:cubicBezTo>
                  <a:close/>
                  <a:moveTo>
                    <a:pt x="7269" y="20990"/>
                  </a:moveTo>
                  <a:cubicBezTo>
                    <a:pt x="7314" y="21083"/>
                    <a:pt x="7337" y="21083"/>
                    <a:pt x="7360" y="21083"/>
                  </a:cubicBezTo>
                  <a:cubicBezTo>
                    <a:pt x="7383" y="21083"/>
                    <a:pt x="7407" y="21083"/>
                    <a:pt x="7456" y="21176"/>
                  </a:cubicBezTo>
                  <a:cubicBezTo>
                    <a:pt x="7527" y="21176"/>
                    <a:pt x="7485" y="21059"/>
                    <a:pt x="7558" y="21059"/>
                  </a:cubicBezTo>
                  <a:cubicBezTo>
                    <a:pt x="7577" y="21059"/>
                    <a:pt x="7604" y="21067"/>
                    <a:pt x="7642" y="21087"/>
                  </a:cubicBezTo>
                  <a:cubicBezTo>
                    <a:pt x="7456" y="20990"/>
                    <a:pt x="7359" y="20990"/>
                    <a:pt x="7269" y="20990"/>
                  </a:cubicBezTo>
                  <a:close/>
                  <a:moveTo>
                    <a:pt x="23248" y="21123"/>
                  </a:moveTo>
                  <a:cubicBezTo>
                    <a:pt x="23269" y="21123"/>
                    <a:pt x="23313" y="21162"/>
                    <a:pt x="23387" y="21273"/>
                  </a:cubicBezTo>
                  <a:cubicBezTo>
                    <a:pt x="23387" y="21303"/>
                    <a:pt x="23377" y="21313"/>
                    <a:pt x="23364" y="21313"/>
                  </a:cubicBezTo>
                  <a:cubicBezTo>
                    <a:pt x="23337" y="21313"/>
                    <a:pt x="23297" y="21273"/>
                    <a:pt x="23297" y="21273"/>
                  </a:cubicBezTo>
                  <a:cubicBezTo>
                    <a:pt x="23239" y="21214"/>
                    <a:pt x="23216" y="21123"/>
                    <a:pt x="23248" y="21123"/>
                  </a:cubicBezTo>
                  <a:close/>
                  <a:moveTo>
                    <a:pt x="24416" y="21273"/>
                  </a:moveTo>
                  <a:cubicBezTo>
                    <a:pt x="24479" y="21273"/>
                    <a:pt x="24547" y="21508"/>
                    <a:pt x="24478" y="21508"/>
                  </a:cubicBezTo>
                  <a:cubicBezTo>
                    <a:pt x="24450" y="21508"/>
                    <a:pt x="24400" y="21470"/>
                    <a:pt x="24319" y="21363"/>
                  </a:cubicBezTo>
                  <a:cubicBezTo>
                    <a:pt x="24319" y="21363"/>
                    <a:pt x="24416" y="21363"/>
                    <a:pt x="24416" y="21273"/>
                  </a:cubicBezTo>
                  <a:close/>
                  <a:moveTo>
                    <a:pt x="24788" y="21460"/>
                  </a:moveTo>
                  <a:cubicBezTo>
                    <a:pt x="24865" y="21460"/>
                    <a:pt x="24948" y="21664"/>
                    <a:pt x="24969" y="21664"/>
                  </a:cubicBezTo>
                  <a:cubicBezTo>
                    <a:pt x="24973" y="21664"/>
                    <a:pt x="24975" y="21659"/>
                    <a:pt x="24975" y="21646"/>
                  </a:cubicBezTo>
                  <a:lnTo>
                    <a:pt x="24975" y="21646"/>
                  </a:lnTo>
                  <a:cubicBezTo>
                    <a:pt x="24974" y="21735"/>
                    <a:pt x="24878" y="21735"/>
                    <a:pt x="24788" y="21735"/>
                  </a:cubicBezTo>
                  <a:cubicBezTo>
                    <a:pt x="24602" y="21549"/>
                    <a:pt x="24878" y="21646"/>
                    <a:pt x="24788" y="21460"/>
                  </a:cubicBezTo>
                  <a:close/>
                  <a:moveTo>
                    <a:pt x="24570" y="21978"/>
                  </a:moveTo>
                  <a:cubicBezTo>
                    <a:pt x="24598" y="21978"/>
                    <a:pt x="24637" y="21990"/>
                    <a:pt x="24692" y="22019"/>
                  </a:cubicBezTo>
                  <a:cubicBezTo>
                    <a:pt x="24727" y="22087"/>
                    <a:pt x="24725" y="22105"/>
                    <a:pt x="24702" y="22105"/>
                  </a:cubicBezTo>
                  <a:cubicBezTo>
                    <a:pt x="24677" y="22105"/>
                    <a:pt x="24626" y="22082"/>
                    <a:pt x="24577" y="22082"/>
                  </a:cubicBezTo>
                  <a:cubicBezTo>
                    <a:pt x="24552" y="22082"/>
                    <a:pt x="24526" y="22089"/>
                    <a:pt x="24505" y="22108"/>
                  </a:cubicBezTo>
                  <a:cubicBezTo>
                    <a:pt x="24505" y="22045"/>
                    <a:pt x="24505" y="21978"/>
                    <a:pt x="24570" y="21978"/>
                  </a:cubicBezTo>
                  <a:close/>
                  <a:moveTo>
                    <a:pt x="22179" y="22108"/>
                  </a:moveTo>
                  <a:cubicBezTo>
                    <a:pt x="22101" y="22108"/>
                    <a:pt x="22086" y="22229"/>
                    <a:pt x="22036" y="22229"/>
                  </a:cubicBezTo>
                  <a:cubicBezTo>
                    <a:pt x="22024" y="22229"/>
                    <a:pt x="22010" y="22222"/>
                    <a:pt x="21993" y="22205"/>
                  </a:cubicBezTo>
                  <a:lnTo>
                    <a:pt x="21993" y="22205"/>
                  </a:lnTo>
                  <a:cubicBezTo>
                    <a:pt x="21993" y="22295"/>
                    <a:pt x="21993" y="22295"/>
                    <a:pt x="22082" y="22391"/>
                  </a:cubicBezTo>
                  <a:cubicBezTo>
                    <a:pt x="22082" y="22205"/>
                    <a:pt x="22455" y="22391"/>
                    <a:pt x="22179" y="22108"/>
                  </a:cubicBezTo>
                  <a:close/>
                  <a:moveTo>
                    <a:pt x="24229" y="22205"/>
                  </a:moveTo>
                  <a:lnTo>
                    <a:pt x="24229" y="22205"/>
                  </a:lnTo>
                  <a:cubicBezTo>
                    <a:pt x="24319" y="22391"/>
                    <a:pt x="24132" y="22391"/>
                    <a:pt x="24132" y="22391"/>
                  </a:cubicBezTo>
                  <a:cubicBezTo>
                    <a:pt x="23946" y="22205"/>
                    <a:pt x="24229" y="22205"/>
                    <a:pt x="24229" y="22205"/>
                  </a:cubicBezTo>
                  <a:close/>
                  <a:moveTo>
                    <a:pt x="20778" y="22108"/>
                  </a:moveTo>
                  <a:lnTo>
                    <a:pt x="20778" y="22108"/>
                  </a:lnTo>
                  <a:cubicBezTo>
                    <a:pt x="20861" y="22268"/>
                    <a:pt x="20873" y="22501"/>
                    <a:pt x="20756" y="22501"/>
                  </a:cubicBezTo>
                  <a:cubicBezTo>
                    <a:pt x="20737" y="22501"/>
                    <a:pt x="20714" y="22494"/>
                    <a:pt x="20688" y="22481"/>
                  </a:cubicBezTo>
                  <a:cubicBezTo>
                    <a:pt x="20502" y="22205"/>
                    <a:pt x="20688" y="22295"/>
                    <a:pt x="20778" y="22108"/>
                  </a:cubicBezTo>
                  <a:close/>
                  <a:moveTo>
                    <a:pt x="23670" y="23040"/>
                  </a:moveTo>
                  <a:lnTo>
                    <a:pt x="23670" y="23040"/>
                  </a:lnTo>
                  <a:cubicBezTo>
                    <a:pt x="23779" y="23152"/>
                    <a:pt x="23831" y="23190"/>
                    <a:pt x="23843" y="23190"/>
                  </a:cubicBezTo>
                  <a:cubicBezTo>
                    <a:pt x="23861" y="23190"/>
                    <a:pt x="23783" y="23099"/>
                    <a:pt x="23670" y="23040"/>
                  </a:cubicBezTo>
                  <a:close/>
                  <a:moveTo>
                    <a:pt x="7365" y="23296"/>
                  </a:moveTo>
                  <a:cubicBezTo>
                    <a:pt x="7403" y="23296"/>
                    <a:pt x="7462" y="23329"/>
                    <a:pt x="7545" y="23413"/>
                  </a:cubicBezTo>
                  <a:cubicBezTo>
                    <a:pt x="7359" y="23413"/>
                    <a:pt x="7456" y="23510"/>
                    <a:pt x="7359" y="23599"/>
                  </a:cubicBezTo>
                  <a:cubicBezTo>
                    <a:pt x="7297" y="23469"/>
                    <a:pt x="7278" y="23296"/>
                    <a:pt x="7365" y="23296"/>
                  </a:cubicBezTo>
                  <a:close/>
                  <a:moveTo>
                    <a:pt x="8201" y="25746"/>
                  </a:moveTo>
                  <a:cubicBezTo>
                    <a:pt x="8388" y="25836"/>
                    <a:pt x="8291" y="25933"/>
                    <a:pt x="8291" y="26022"/>
                  </a:cubicBezTo>
                  <a:cubicBezTo>
                    <a:pt x="8291" y="25933"/>
                    <a:pt x="8201" y="25933"/>
                    <a:pt x="8201" y="25933"/>
                  </a:cubicBezTo>
                  <a:cubicBezTo>
                    <a:pt x="8104" y="25836"/>
                    <a:pt x="8201" y="25746"/>
                    <a:pt x="8201" y="25746"/>
                  </a:cubicBezTo>
                  <a:close/>
                  <a:moveTo>
                    <a:pt x="14785" y="26412"/>
                  </a:moveTo>
                  <a:cubicBezTo>
                    <a:pt x="14813" y="26412"/>
                    <a:pt x="14853" y="26434"/>
                    <a:pt x="14911" y="26492"/>
                  </a:cubicBezTo>
                  <a:cubicBezTo>
                    <a:pt x="14814" y="26581"/>
                    <a:pt x="14911" y="26678"/>
                    <a:pt x="14911" y="26767"/>
                  </a:cubicBezTo>
                  <a:cubicBezTo>
                    <a:pt x="14724" y="26678"/>
                    <a:pt x="14814" y="26581"/>
                    <a:pt x="14724" y="26581"/>
                  </a:cubicBezTo>
                  <a:cubicBezTo>
                    <a:pt x="14724" y="26519"/>
                    <a:pt x="14724" y="26412"/>
                    <a:pt x="14785" y="26412"/>
                  </a:cubicBezTo>
                  <a:close/>
                  <a:moveTo>
                    <a:pt x="14222" y="26758"/>
                  </a:moveTo>
                  <a:cubicBezTo>
                    <a:pt x="14256" y="26758"/>
                    <a:pt x="14300" y="26786"/>
                    <a:pt x="14352" y="26864"/>
                  </a:cubicBezTo>
                  <a:cubicBezTo>
                    <a:pt x="14352" y="26864"/>
                    <a:pt x="14165" y="26864"/>
                    <a:pt x="14255" y="26954"/>
                  </a:cubicBezTo>
                  <a:cubicBezTo>
                    <a:pt x="14120" y="26954"/>
                    <a:pt x="14133" y="26758"/>
                    <a:pt x="14222" y="26758"/>
                  </a:cubicBezTo>
                  <a:close/>
                  <a:moveTo>
                    <a:pt x="9320" y="28072"/>
                  </a:moveTo>
                  <a:cubicBezTo>
                    <a:pt x="9409" y="28169"/>
                    <a:pt x="9409" y="28169"/>
                    <a:pt x="9320" y="28169"/>
                  </a:cubicBezTo>
                  <a:cubicBezTo>
                    <a:pt x="9409" y="28258"/>
                    <a:pt x="9409" y="28258"/>
                    <a:pt x="9506" y="28258"/>
                  </a:cubicBezTo>
                  <a:cubicBezTo>
                    <a:pt x="9569" y="28327"/>
                    <a:pt x="9494" y="28392"/>
                    <a:pt x="9445" y="28392"/>
                  </a:cubicBezTo>
                  <a:cubicBezTo>
                    <a:pt x="9425" y="28392"/>
                    <a:pt x="9409" y="28381"/>
                    <a:pt x="9409" y="28355"/>
                  </a:cubicBezTo>
                  <a:lnTo>
                    <a:pt x="9223" y="28169"/>
                  </a:lnTo>
                  <a:cubicBezTo>
                    <a:pt x="9223" y="28121"/>
                    <a:pt x="9247" y="28121"/>
                    <a:pt x="9271" y="28121"/>
                  </a:cubicBezTo>
                  <a:cubicBezTo>
                    <a:pt x="9295" y="28121"/>
                    <a:pt x="9320" y="28121"/>
                    <a:pt x="9320" y="28072"/>
                  </a:cubicBezTo>
                  <a:close/>
                  <a:moveTo>
                    <a:pt x="11308" y="28395"/>
                  </a:moveTo>
                  <a:lnTo>
                    <a:pt x="11308" y="28395"/>
                  </a:lnTo>
                  <a:cubicBezTo>
                    <a:pt x="11302" y="28411"/>
                    <a:pt x="11291" y="28428"/>
                    <a:pt x="11273" y="28445"/>
                  </a:cubicBezTo>
                  <a:lnTo>
                    <a:pt x="11342" y="28445"/>
                  </a:lnTo>
                  <a:cubicBezTo>
                    <a:pt x="11331" y="28426"/>
                    <a:pt x="11319" y="28409"/>
                    <a:pt x="11308" y="28395"/>
                  </a:cubicBezTo>
                  <a:close/>
                  <a:moveTo>
                    <a:pt x="11342" y="28445"/>
                  </a:moveTo>
                  <a:cubicBezTo>
                    <a:pt x="11357" y="28474"/>
                    <a:pt x="11370" y="28507"/>
                    <a:pt x="11370" y="28542"/>
                  </a:cubicBezTo>
                  <a:cubicBezTo>
                    <a:pt x="11303" y="28498"/>
                    <a:pt x="11247" y="28480"/>
                    <a:pt x="11202" y="28480"/>
                  </a:cubicBezTo>
                  <a:cubicBezTo>
                    <a:pt x="11054" y="28480"/>
                    <a:pt x="11018" y="28675"/>
                    <a:pt x="11086" y="28818"/>
                  </a:cubicBezTo>
                  <a:cubicBezTo>
                    <a:pt x="11183" y="28728"/>
                    <a:pt x="11459" y="28631"/>
                    <a:pt x="11459" y="28445"/>
                  </a:cubicBezTo>
                  <a:close/>
                  <a:moveTo>
                    <a:pt x="3631" y="27"/>
                  </a:moveTo>
                  <a:cubicBezTo>
                    <a:pt x="3542" y="27"/>
                    <a:pt x="3818" y="213"/>
                    <a:pt x="3728" y="213"/>
                  </a:cubicBezTo>
                  <a:cubicBezTo>
                    <a:pt x="3728" y="213"/>
                    <a:pt x="3646" y="170"/>
                    <a:pt x="3617" y="170"/>
                  </a:cubicBezTo>
                  <a:cubicBezTo>
                    <a:pt x="3602" y="170"/>
                    <a:pt x="3602" y="181"/>
                    <a:pt x="3631" y="213"/>
                  </a:cubicBezTo>
                  <a:cubicBezTo>
                    <a:pt x="3784" y="517"/>
                    <a:pt x="3876" y="822"/>
                    <a:pt x="3702" y="822"/>
                  </a:cubicBezTo>
                  <a:cubicBezTo>
                    <a:pt x="3663" y="822"/>
                    <a:pt x="3610" y="806"/>
                    <a:pt x="3542" y="772"/>
                  </a:cubicBezTo>
                  <a:lnTo>
                    <a:pt x="3542" y="772"/>
                  </a:lnTo>
                  <a:cubicBezTo>
                    <a:pt x="3661" y="933"/>
                    <a:pt x="3659" y="972"/>
                    <a:pt x="3619" y="972"/>
                  </a:cubicBezTo>
                  <a:cubicBezTo>
                    <a:pt x="3581" y="972"/>
                    <a:pt x="3509" y="937"/>
                    <a:pt x="3471" y="937"/>
                  </a:cubicBezTo>
                  <a:cubicBezTo>
                    <a:pt x="3455" y="937"/>
                    <a:pt x="3445" y="943"/>
                    <a:pt x="3445" y="959"/>
                  </a:cubicBezTo>
                  <a:lnTo>
                    <a:pt x="3542" y="1145"/>
                  </a:lnTo>
                  <a:cubicBezTo>
                    <a:pt x="3487" y="1090"/>
                    <a:pt x="3440" y="1068"/>
                    <a:pt x="3409" y="1068"/>
                  </a:cubicBezTo>
                  <a:cubicBezTo>
                    <a:pt x="3331" y="1068"/>
                    <a:pt x="3342" y="1200"/>
                    <a:pt x="3542" y="1331"/>
                  </a:cubicBezTo>
                  <a:cubicBezTo>
                    <a:pt x="3445" y="1331"/>
                    <a:pt x="3356" y="1234"/>
                    <a:pt x="3259" y="1145"/>
                  </a:cubicBezTo>
                  <a:lnTo>
                    <a:pt x="3259" y="1145"/>
                  </a:lnTo>
                  <a:cubicBezTo>
                    <a:pt x="3356" y="1234"/>
                    <a:pt x="3356" y="1331"/>
                    <a:pt x="3356" y="1421"/>
                  </a:cubicBezTo>
                  <a:lnTo>
                    <a:pt x="3356" y="1518"/>
                  </a:lnTo>
                  <a:cubicBezTo>
                    <a:pt x="3259" y="1607"/>
                    <a:pt x="3169" y="1704"/>
                    <a:pt x="3072" y="1704"/>
                  </a:cubicBezTo>
                  <a:lnTo>
                    <a:pt x="3072" y="1794"/>
                  </a:lnTo>
                  <a:lnTo>
                    <a:pt x="2983" y="1890"/>
                  </a:lnTo>
                  <a:lnTo>
                    <a:pt x="2886" y="1980"/>
                  </a:lnTo>
                  <a:cubicBezTo>
                    <a:pt x="2886" y="1980"/>
                    <a:pt x="2769" y="1863"/>
                    <a:pt x="2720" y="1863"/>
                  </a:cubicBezTo>
                  <a:cubicBezTo>
                    <a:pt x="2708" y="1863"/>
                    <a:pt x="2700" y="1870"/>
                    <a:pt x="2700" y="1890"/>
                  </a:cubicBezTo>
                  <a:cubicBezTo>
                    <a:pt x="2796" y="1980"/>
                    <a:pt x="2796" y="1980"/>
                    <a:pt x="2796" y="2077"/>
                  </a:cubicBezTo>
                  <a:cubicBezTo>
                    <a:pt x="2796" y="2166"/>
                    <a:pt x="2700" y="2263"/>
                    <a:pt x="2610" y="2353"/>
                  </a:cubicBezTo>
                  <a:cubicBezTo>
                    <a:pt x="2610" y="2450"/>
                    <a:pt x="2513" y="2450"/>
                    <a:pt x="2513" y="2539"/>
                  </a:cubicBezTo>
                  <a:lnTo>
                    <a:pt x="2610" y="2450"/>
                  </a:lnTo>
                  <a:cubicBezTo>
                    <a:pt x="2673" y="2513"/>
                    <a:pt x="2692" y="2579"/>
                    <a:pt x="2632" y="2579"/>
                  </a:cubicBezTo>
                  <a:cubicBezTo>
                    <a:pt x="2607" y="2579"/>
                    <a:pt x="2568" y="2568"/>
                    <a:pt x="2513" y="2539"/>
                  </a:cubicBezTo>
                  <a:lnTo>
                    <a:pt x="2513" y="2539"/>
                  </a:lnTo>
                  <a:cubicBezTo>
                    <a:pt x="2598" y="2624"/>
                    <a:pt x="2648" y="2650"/>
                    <a:pt x="2683" y="2650"/>
                  </a:cubicBezTo>
                  <a:cubicBezTo>
                    <a:pt x="2739" y="2650"/>
                    <a:pt x="2752" y="2581"/>
                    <a:pt x="2797" y="2581"/>
                  </a:cubicBezTo>
                  <a:cubicBezTo>
                    <a:pt x="2818" y="2581"/>
                    <a:pt x="2845" y="2595"/>
                    <a:pt x="2886" y="2636"/>
                  </a:cubicBezTo>
                  <a:cubicBezTo>
                    <a:pt x="2983" y="2822"/>
                    <a:pt x="2700" y="2725"/>
                    <a:pt x="2796" y="2912"/>
                  </a:cubicBezTo>
                  <a:cubicBezTo>
                    <a:pt x="2610" y="2822"/>
                    <a:pt x="2424" y="2725"/>
                    <a:pt x="2327" y="2539"/>
                  </a:cubicBezTo>
                  <a:lnTo>
                    <a:pt x="2327" y="2539"/>
                  </a:lnTo>
                  <a:cubicBezTo>
                    <a:pt x="2327" y="2636"/>
                    <a:pt x="2424" y="2822"/>
                    <a:pt x="2513" y="2912"/>
                  </a:cubicBezTo>
                  <a:lnTo>
                    <a:pt x="2610" y="2912"/>
                  </a:lnTo>
                  <a:cubicBezTo>
                    <a:pt x="2655" y="3053"/>
                    <a:pt x="2631" y="3124"/>
                    <a:pt x="2561" y="3124"/>
                  </a:cubicBezTo>
                  <a:cubicBezTo>
                    <a:pt x="2491" y="3124"/>
                    <a:pt x="2375" y="3053"/>
                    <a:pt x="2237" y="2912"/>
                  </a:cubicBezTo>
                  <a:cubicBezTo>
                    <a:pt x="2327" y="2912"/>
                    <a:pt x="2051" y="2636"/>
                    <a:pt x="2051" y="2636"/>
                  </a:cubicBezTo>
                  <a:lnTo>
                    <a:pt x="2051" y="2636"/>
                  </a:lnTo>
                  <a:cubicBezTo>
                    <a:pt x="2237" y="2912"/>
                    <a:pt x="2140" y="2912"/>
                    <a:pt x="2237" y="3195"/>
                  </a:cubicBezTo>
                  <a:cubicBezTo>
                    <a:pt x="2424" y="3195"/>
                    <a:pt x="2140" y="3009"/>
                    <a:pt x="2237" y="3009"/>
                  </a:cubicBezTo>
                  <a:cubicBezTo>
                    <a:pt x="2424" y="3098"/>
                    <a:pt x="2424" y="3195"/>
                    <a:pt x="2610" y="3285"/>
                  </a:cubicBezTo>
                  <a:cubicBezTo>
                    <a:pt x="2513" y="3285"/>
                    <a:pt x="2424" y="3381"/>
                    <a:pt x="2424" y="3471"/>
                  </a:cubicBezTo>
                  <a:cubicBezTo>
                    <a:pt x="2327" y="3381"/>
                    <a:pt x="2424" y="3381"/>
                    <a:pt x="2327" y="3285"/>
                  </a:cubicBezTo>
                  <a:cubicBezTo>
                    <a:pt x="2140" y="3285"/>
                    <a:pt x="2424" y="3471"/>
                    <a:pt x="2424" y="3568"/>
                  </a:cubicBezTo>
                  <a:cubicBezTo>
                    <a:pt x="2327" y="3471"/>
                    <a:pt x="2327" y="3568"/>
                    <a:pt x="2140" y="3381"/>
                  </a:cubicBezTo>
                  <a:lnTo>
                    <a:pt x="2140" y="3381"/>
                  </a:lnTo>
                  <a:cubicBezTo>
                    <a:pt x="2327" y="3844"/>
                    <a:pt x="2051" y="3754"/>
                    <a:pt x="1954" y="3941"/>
                  </a:cubicBezTo>
                  <a:cubicBezTo>
                    <a:pt x="2009" y="4021"/>
                    <a:pt x="2039" y="4046"/>
                    <a:pt x="2058" y="4046"/>
                  </a:cubicBezTo>
                  <a:cubicBezTo>
                    <a:pt x="2089" y="4046"/>
                    <a:pt x="2087" y="3975"/>
                    <a:pt x="2103" y="3975"/>
                  </a:cubicBezTo>
                  <a:cubicBezTo>
                    <a:pt x="2110" y="3975"/>
                    <a:pt x="2121" y="3989"/>
                    <a:pt x="2140" y="4030"/>
                  </a:cubicBezTo>
                  <a:cubicBezTo>
                    <a:pt x="2312" y="4463"/>
                    <a:pt x="2091" y="4573"/>
                    <a:pt x="2126" y="4956"/>
                  </a:cubicBezTo>
                  <a:lnTo>
                    <a:pt x="2126" y="4956"/>
                  </a:lnTo>
                  <a:cubicBezTo>
                    <a:pt x="2114" y="4935"/>
                    <a:pt x="2092" y="4913"/>
                    <a:pt x="2051" y="4872"/>
                  </a:cubicBezTo>
                  <a:lnTo>
                    <a:pt x="2051" y="4872"/>
                  </a:lnTo>
                  <a:cubicBezTo>
                    <a:pt x="2237" y="5148"/>
                    <a:pt x="1865" y="4962"/>
                    <a:pt x="2051" y="5245"/>
                  </a:cubicBezTo>
                  <a:cubicBezTo>
                    <a:pt x="1612" y="5245"/>
                    <a:pt x="1342" y="5813"/>
                    <a:pt x="924" y="5813"/>
                  </a:cubicBezTo>
                  <a:cubicBezTo>
                    <a:pt x="896" y="5813"/>
                    <a:pt x="866" y="5810"/>
                    <a:pt x="836" y="5804"/>
                  </a:cubicBezTo>
                  <a:lnTo>
                    <a:pt x="836" y="5804"/>
                  </a:lnTo>
                  <a:cubicBezTo>
                    <a:pt x="766" y="5950"/>
                    <a:pt x="864" y="6263"/>
                    <a:pt x="688" y="6263"/>
                  </a:cubicBezTo>
                  <a:cubicBezTo>
                    <a:pt x="638" y="6263"/>
                    <a:pt x="566" y="6238"/>
                    <a:pt x="463" y="6177"/>
                  </a:cubicBezTo>
                  <a:lnTo>
                    <a:pt x="463" y="6177"/>
                  </a:lnTo>
                  <a:cubicBezTo>
                    <a:pt x="649" y="6453"/>
                    <a:pt x="277" y="6363"/>
                    <a:pt x="374" y="6550"/>
                  </a:cubicBezTo>
                  <a:cubicBezTo>
                    <a:pt x="463" y="6550"/>
                    <a:pt x="463" y="6639"/>
                    <a:pt x="463" y="6736"/>
                  </a:cubicBezTo>
                  <a:cubicBezTo>
                    <a:pt x="1" y="6736"/>
                    <a:pt x="374" y="7385"/>
                    <a:pt x="1" y="7482"/>
                  </a:cubicBezTo>
                  <a:cubicBezTo>
                    <a:pt x="60" y="7540"/>
                    <a:pt x="98" y="7561"/>
                    <a:pt x="124" y="7561"/>
                  </a:cubicBezTo>
                  <a:cubicBezTo>
                    <a:pt x="189" y="7561"/>
                    <a:pt x="188" y="7438"/>
                    <a:pt x="264" y="7438"/>
                  </a:cubicBezTo>
                  <a:cubicBezTo>
                    <a:pt x="303" y="7438"/>
                    <a:pt x="363" y="7471"/>
                    <a:pt x="463" y="7571"/>
                  </a:cubicBezTo>
                  <a:cubicBezTo>
                    <a:pt x="556" y="7526"/>
                    <a:pt x="649" y="7526"/>
                    <a:pt x="743" y="7526"/>
                  </a:cubicBezTo>
                  <a:cubicBezTo>
                    <a:pt x="815" y="7526"/>
                    <a:pt x="888" y="7526"/>
                    <a:pt x="960" y="7505"/>
                  </a:cubicBezTo>
                  <a:lnTo>
                    <a:pt x="960" y="7505"/>
                  </a:lnTo>
                  <a:cubicBezTo>
                    <a:pt x="970" y="7518"/>
                    <a:pt x="990" y="7539"/>
                    <a:pt x="1022" y="7571"/>
                  </a:cubicBezTo>
                  <a:lnTo>
                    <a:pt x="1119" y="7571"/>
                  </a:lnTo>
                  <a:cubicBezTo>
                    <a:pt x="933" y="7668"/>
                    <a:pt x="1022" y="7757"/>
                    <a:pt x="1119" y="7854"/>
                  </a:cubicBezTo>
                  <a:cubicBezTo>
                    <a:pt x="1119" y="7777"/>
                    <a:pt x="1177" y="7641"/>
                    <a:pt x="1347" y="7641"/>
                  </a:cubicBezTo>
                  <a:cubicBezTo>
                    <a:pt x="1388" y="7641"/>
                    <a:pt x="1436" y="7649"/>
                    <a:pt x="1492" y="7668"/>
                  </a:cubicBezTo>
                  <a:cubicBezTo>
                    <a:pt x="1768" y="7854"/>
                    <a:pt x="1305" y="7854"/>
                    <a:pt x="1395" y="7944"/>
                  </a:cubicBezTo>
                  <a:cubicBezTo>
                    <a:pt x="1519" y="7944"/>
                    <a:pt x="1643" y="7987"/>
                    <a:pt x="1768" y="7987"/>
                  </a:cubicBezTo>
                  <a:cubicBezTo>
                    <a:pt x="1830" y="7987"/>
                    <a:pt x="1892" y="7976"/>
                    <a:pt x="1954" y="7944"/>
                  </a:cubicBezTo>
                  <a:cubicBezTo>
                    <a:pt x="2003" y="8037"/>
                    <a:pt x="2027" y="8037"/>
                    <a:pt x="2050" y="8037"/>
                  </a:cubicBezTo>
                  <a:cubicBezTo>
                    <a:pt x="2073" y="8037"/>
                    <a:pt x="2096" y="8037"/>
                    <a:pt x="2140" y="8130"/>
                  </a:cubicBezTo>
                  <a:cubicBezTo>
                    <a:pt x="2237" y="8227"/>
                    <a:pt x="2237" y="8227"/>
                    <a:pt x="2140" y="8227"/>
                  </a:cubicBezTo>
                  <a:lnTo>
                    <a:pt x="2140" y="8317"/>
                  </a:lnTo>
                  <a:cubicBezTo>
                    <a:pt x="2237" y="8413"/>
                    <a:pt x="2237" y="8413"/>
                    <a:pt x="2237" y="8503"/>
                  </a:cubicBezTo>
                  <a:cubicBezTo>
                    <a:pt x="2209" y="8477"/>
                    <a:pt x="2197" y="8466"/>
                    <a:pt x="2192" y="8466"/>
                  </a:cubicBezTo>
                  <a:cubicBezTo>
                    <a:pt x="2180" y="8466"/>
                    <a:pt x="2209" y="8531"/>
                    <a:pt x="2140" y="8600"/>
                  </a:cubicBezTo>
                  <a:cubicBezTo>
                    <a:pt x="2051" y="8503"/>
                    <a:pt x="2051" y="8317"/>
                    <a:pt x="1954" y="8317"/>
                  </a:cubicBezTo>
                  <a:cubicBezTo>
                    <a:pt x="2032" y="8467"/>
                    <a:pt x="2106" y="8740"/>
                    <a:pt x="1985" y="8740"/>
                  </a:cubicBezTo>
                  <a:cubicBezTo>
                    <a:pt x="1957" y="8740"/>
                    <a:pt x="1917" y="8725"/>
                    <a:pt x="1865" y="8689"/>
                  </a:cubicBezTo>
                  <a:lnTo>
                    <a:pt x="1865" y="8689"/>
                  </a:lnTo>
                  <a:cubicBezTo>
                    <a:pt x="1954" y="8786"/>
                    <a:pt x="2051" y="8786"/>
                    <a:pt x="2051" y="8876"/>
                  </a:cubicBezTo>
                  <a:lnTo>
                    <a:pt x="2051" y="8973"/>
                  </a:lnTo>
                  <a:lnTo>
                    <a:pt x="1865" y="8876"/>
                  </a:lnTo>
                  <a:lnTo>
                    <a:pt x="1865" y="8876"/>
                  </a:lnTo>
                  <a:cubicBezTo>
                    <a:pt x="1954" y="9062"/>
                    <a:pt x="1954" y="9159"/>
                    <a:pt x="2140" y="9435"/>
                  </a:cubicBezTo>
                  <a:cubicBezTo>
                    <a:pt x="1954" y="9435"/>
                    <a:pt x="1768" y="9532"/>
                    <a:pt x="1954" y="9718"/>
                  </a:cubicBezTo>
                  <a:cubicBezTo>
                    <a:pt x="2025" y="9718"/>
                    <a:pt x="1945" y="9520"/>
                    <a:pt x="2076" y="9520"/>
                  </a:cubicBezTo>
                  <a:cubicBezTo>
                    <a:pt x="2124" y="9520"/>
                    <a:pt x="2202" y="9547"/>
                    <a:pt x="2327" y="9621"/>
                  </a:cubicBezTo>
                  <a:cubicBezTo>
                    <a:pt x="2424" y="9435"/>
                    <a:pt x="2796" y="9248"/>
                    <a:pt x="2796" y="9062"/>
                  </a:cubicBezTo>
                  <a:cubicBezTo>
                    <a:pt x="2886" y="8876"/>
                    <a:pt x="3072" y="8876"/>
                    <a:pt x="3169" y="8786"/>
                  </a:cubicBezTo>
                  <a:cubicBezTo>
                    <a:pt x="3169" y="8720"/>
                    <a:pt x="3169" y="8570"/>
                    <a:pt x="3257" y="8570"/>
                  </a:cubicBezTo>
                  <a:cubicBezTo>
                    <a:pt x="3298" y="8570"/>
                    <a:pt x="3358" y="8602"/>
                    <a:pt x="3445" y="8689"/>
                  </a:cubicBezTo>
                  <a:cubicBezTo>
                    <a:pt x="3432" y="8677"/>
                    <a:pt x="3423" y="8671"/>
                    <a:pt x="3416" y="8671"/>
                  </a:cubicBezTo>
                  <a:cubicBezTo>
                    <a:pt x="3382" y="8671"/>
                    <a:pt x="3406" y="8804"/>
                    <a:pt x="3323" y="8804"/>
                  </a:cubicBezTo>
                  <a:cubicBezTo>
                    <a:pt x="3306" y="8804"/>
                    <a:pt x="3285" y="8799"/>
                    <a:pt x="3259" y="8786"/>
                  </a:cubicBezTo>
                  <a:lnTo>
                    <a:pt x="3259" y="8786"/>
                  </a:lnTo>
                  <a:cubicBezTo>
                    <a:pt x="3356" y="8876"/>
                    <a:pt x="3445" y="8876"/>
                    <a:pt x="3445" y="8973"/>
                  </a:cubicBezTo>
                  <a:cubicBezTo>
                    <a:pt x="2327" y="9435"/>
                    <a:pt x="2700" y="11299"/>
                    <a:pt x="1678" y="11955"/>
                  </a:cubicBezTo>
                  <a:cubicBezTo>
                    <a:pt x="2035" y="12312"/>
                    <a:pt x="1894" y="12451"/>
                    <a:pt x="1725" y="12451"/>
                  </a:cubicBezTo>
                  <a:cubicBezTo>
                    <a:pt x="1676" y="12451"/>
                    <a:pt x="1624" y="12439"/>
                    <a:pt x="1581" y="12417"/>
                  </a:cubicBezTo>
                  <a:lnTo>
                    <a:pt x="1581" y="12417"/>
                  </a:lnTo>
                  <a:cubicBezTo>
                    <a:pt x="1768" y="12790"/>
                    <a:pt x="1395" y="12514"/>
                    <a:pt x="1581" y="12790"/>
                  </a:cubicBezTo>
                  <a:cubicBezTo>
                    <a:pt x="1611" y="12805"/>
                    <a:pt x="1636" y="12811"/>
                    <a:pt x="1658" y="12811"/>
                  </a:cubicBezTo>
                  <a:cubicBezTo>
                    <a:pt x="1724" y="12811"/>
                    <a:pt x="1760" y="12757"/>
                    <a:pt x="1809" y="12757"/>
                  </a:cubicBezTo>
                  <a:cubicBezTo>
                    <a:pt x="1845" y="12757"/>
                    <a:pt x="1888" y="12786"/>
                    <a:pt x="1954" y="12886"/>
                  </a:cubicBezTo>
                  <a:cubicBezTo>
                    <a:pt x="2051" y="12976"/>
                    <a:pt x="2327" y="13162"/>
                    <a:pt x="2237" y="13162"/>
                  </a:cubicBezTo>
                  <a:cubicBezTo>
                    <a:pt x="2237" y="13304"/>
                    <a:pt x="2098" y="13304"/>
                    <a:pt x="1969" y="13304"/>
                  </a:cubicBezTo>
                  <a:cubicBezTo>
                    <a:pt x="1840" y="13304"/>
                    <a:pt x="1723" y="13304"/>
                    <a:pt x="1768" y="13446"/>
                  </a:cubicBezTo>
                  <a:cubicBezTo>
                    <a:pt x="1779" y="13434"/>
                    <a:pt x="1796" y="13429"/>
                    <a:pt x="1817" y="13429"/>
                  </a:cubicBezTo>
                  <a:cubicBezTo>
                    <a:pt x="1934" y="13429"/>
                    <a:pt x="2185" y="13588"/>
                    <a:pt x="2369" y="13588"/>
                  </a:cubicBezTo>
                  <a:cubicBezTo>
                    <a:pt x="2420" y="13588"/>
                    <a:pt x="2465" y="13576"/>
                    <a:pt x="2502" y="13545"/>
                  </a:cubicBezTo>
                  <a:lnTo>
                    <a:pt x="2502" y="13545"/>
                  </a:lnTo>
                  <a:cubicBezTo>
                    <a:pt x="2509" y="13592"/>
                    <a:pt x="2726" y="13774"/>
                    <a:pt x="2743" y="13774"/>
                  </a:cubicBezTo>
                  <a:cubicBezTo>
                    <a:pt x="2748" y="13774"/>
                    <a:pt x="2737" y="13759"/>
                    <a:pt x="2700" y="13721"/>
                  </a:cubicBezTo>
                  <a:cubicBezTo>
                    <a:pt x="2327" y="13446"/>
                    <a:pt x="2700" y="13632"/>
                    <a:pt x="2610" y="13349"/>
                  </a:cubicBezTo>
                  <a:lnTo>
                    <a:pt x="2610" y="13349"/>
                  </a:lnTo>
                  <a:cubicBezTo>
                    <a:pt x="2610" y="13349"/>
                    <a:pt x="2797" y="13446"/>
                    <a:pt x="2983" y="13632"/>
                  </a:cubicBezTo>
                  <a:cubicBezTo>
                    <a:pt x="3169" y="13908"/>
                    <a:pt x="2983" y="14005"/>
                    <a:pt x="3072" y="14191"/>
                  </a:cubicBezTo>
                  <a:cubicBezTo>
                    <a:pt x="3228" y="14342"/>
                    <a:pt x="3325" y="14411"/>
                    <a:pt x="3381" y="14411"/>
                  </a:cubicBezTo>
                  <a:cubicBezTo>
                    <a:pt x="3427" y="14411"/>
                    <a:pt x="3445" y="14365"/>
                    <a:pt x="3445" y="14281"/>
                  </a:cubicBezTo>
                  <a:cubicBezTo>
                    <a:pt x="3501" y="14299"/>
                    <a:pt x="3550" y="14307"/>
                    <a:pt x="3594" y="14307"/>
                  </a:cubicBezTo>
                  <a:cubicBezTo>
                    <a:pt x="3991" y="14307"/>
                    <a:pt x="3952" y="13613"/>
                    <a:pt x="4287" y="13446"/>
                  </a:cubicBezTo>
                  <a:lnTo>
                    <a:pt x="4474" y="13535"/>
                  </a:lnTo>
                  <a:cubicBezTo>
                    <a:pt x="4544" y="13319"/>
                    <a:pt x="4504" y="12985"/>
                    <a:pt x="4705" y="12985"/>
                  </a:cubicBezTo>
                  <a:cubicBezTo>
                    <a:pt x="4761" y="12985"/>
                    <a:pt x="4835" y="13011"/>
                    <a:pt x="4936" y="13073"/>
                  </a:cubicBezTo>
                  <a:cubicBezTo>
                    <a:pt x="4936" y="12886"/>
                    <a:pt x="5122" y="12790"/>
                    <a:pt x="5219" y="12790"/>
                  </a:cubicBezTo>
                  <a:cubicBezTo>
                    <a:pt x="5122" y="12603"/>
                    <a:pt x="5033" y="12514"/>
                    <a:pt x="5122" y="12514"/>
                  </a:cubicBezTo>
                  <a:cubicBezTo>
                    <a:pt x="5219" y="12603"/>
                    <a:pt x="5219" y="12603"/>
                    <a:pt x="5406" y="12700"/>
                  </a:cubicBezTo>
                  <a:cubicBezTo>
                    <a:pt x="5309" y="12790"/>
                    <a:pt x="5309" y="12790"/>
                    <a:pt x="5406" y="12886"/>
                  </a:cubicBezTo>
                  <a:cubicBezTo>
                    <a:pt x="5491" y="12972"/>
                    <a:pt x="5413" y="12894"/>
                    <a:pt x="5647" y="13049"/>
                  </a:cubicBezTo>
                  <a:lnTo>
                    <a:pt x="5647" y="13049"/>
                  </a:lnTo>
                  <a:cubicBezTo>
                    <a:pt x="5611" y="12925"/>
                    <a:pt x="5550" y="12785"/>
                    <a:pt x="5406" y="12603"/>
                  </a:cubicBezTo>
                  <a:lnTo>
                    <a:pt x="5406" y="12603"/>
                  </a:lnTo>
                  <a:cubicBezTo>
                    <a:pt x="5495" y="12700"/>
                    <a:pt x="5778" y="12886"/>
                    <a:pt x="5778" y="12976"/>
                  </a:cubicBezTo>
                  <a:cubicBezTo>
                    <a:pt x="5857" y="13008"/>
                    <a:pt x="5920" y="13021"/>
                    <a:pt x="5971" y="13021"/>
                  </a:cubicBezTo>
                  <a:cubicBezTo>
                    <a:pt x="6194" y="13021"/>
                    <a:pt x="6200" y="12778"/>
                    <a:pt x="6361" y="12778"/>
                  </a:cubicBezTo>
                  <a:cubicBezTo>
                    <a:pt x="6380" y="12778"/>
                    <a:pt x="6402" y="12781"/>
                    <a:pt x="6427" y="12790"/>
                  </a:cubicBezTo>
                  <a:cubicBezTo>
                    <a:pt x="6613" y="12976"/>
                    <a:pt x="6524" y="12976"/>
                    <a:pt x="6613" y="13162"/>
                  </a:cubicBezTo>
                  <a:cubicBezTo>
                    <a:pt x="6647" y="13146"/>
                    <a:pt x="6674" y="13139"/>
                    <a:pt x="6697" y="13139"/>
                  </a:cubicBezTo>
                  <a:cubicBezTo>
                    <a:pt x="6803" y="13139"/>
                    <a:pt x="6817" y="13292"/>
                    <a:pt x="6897" y="13446"/>
                  </a:cubicBezTo>
                  <a:cubicBezTo>
                    <a:pt x="6800" y="13162"/>
                    <a:pt x="6986" y="13073"/>
                    <a:pt x="6986" y="12886"/>
                  </a:cubicBezTo>
                  <a:cubicBezTo>
                    <a:pt x="8388" y="12700"/>
                    <a:pt x="8574" y="11112"/>
                    <a:pt x="9506" y="10739"/>
                  </a:cubicBezTo>
                  <a:cubicBezTo>
                    <a:pt x="9595" y="10367"/>
                    <a:pt x="9782" y="10091"/>
                    <a:pt x="9879" y="9904"/>
                  </a:cubicBezTo>
                  <a:cubicBezTo>
                    <a:pt x="9795" y="9582"/>
                    <a:pt x="9783" y="9326"/>
                    <a:pt x="9903" y="9326"/>
                  </a:cubicBezTo>
                  <a:cubicBezTo>
                    <a:pt x="9921" y="9326"/>
                    <a:pt x="9943" y="9332"/>
                    <a:pt x="9968" y="9345"/>
                  </a:cubicBezTo>
                  <a:cubicBezTo>
                    <a:pt x="9968" y="9159"/>
                    <a:pt x="10065" y="8973"/>
                    <a:pt x="10154" y="8786"/>
                  </a:cubicBezTo>
                  <a:cubicBezTo>
                    <a:pt x="10154" y="8876"/>
                    <a:pt x="10251" y="8876"/>
                    <a:pt x="10341" y="8876"/>
                  </a:cubicBezTo>
                  <a:cubicBezTo>
                    <a:pt x="10251" y="9062"/>
                    <a:pt x="10065" y="9062"/>
                    <a:pt x="10341" y="9345"/>
                  </a:cubicBezTo>
                  <a:lnTo>
                    <a:pt x="10189" y="9345"/>
                  </a:lnTo>
                  <a:cubicBezTo>
                    <a:pt x="10300" y="9436"/>
                    <a:pt x="10493" y="9566"/>
                    <a:pt x="10438" y="9621"/>
                  </a:cubicBezTo>
                  <a:cubicBezTo>
                    <a:pt x="10374" y="9579"/>
                    <a:pt x="10338" y="9565"/>
                    <a:pt x="10318" y="9565"/>
                  </a:cubicBezTo>
                  <a:cubicBezTo>
                    <a:pt x="10282" y="9565"/>
                    <a:pt x="10293" y="9608"/>
                    <a:pt x="10271" y="9608"/>
                  </a:cubicBezTo>
                  <a:cubicBezTo>
                    <a:pt x="10251" y="9608"/>
                    <a:pt x="10203" y="9573"/>
                    <a:pt x="10065" y="9435"/>
                  </a:cubicBezTo>
                  <a:cubicBezTo>
                    <a:pt x="10065" y="9415"/>
                    <a:pt x="10074" y="9409"/>
                    <a:pt x="10086" y="9409"/>
                  </a:cubicBezTo>
                  <a:cubicBezTo>
                    <a:pt x="10108" y="9409"/>
                    <a:pt x="10142" y="9432"/>
                    <a:pt x="10147" y="9432"/>
                  </a:cubicBezTo>
                  <a:cubicBezTo>
                    <a:pt x="10152" y="9432"/>
                    <a:pt x="10134" y="9414"/>
                    <a:pt x="10065" y="9345"/>
                  </a:cubicBezTo>
                  <a:cubicBezTo>
                    <a:pt x="9968" y="9435"/>
                    <a:pt x="9879" y="9621"/>
                    <a:pt x="9879" y="9808"/>
                  </a:cubicBezTo>
                  <a:cubicBezTo>
                    <a:pt x="9910" y="9819"/>
                    <a:pt x="9936" y="9824"/>
                    <a:pt x="9957" y="9824"/>
                  </a:cubicBezTo>
                  <a:cubicBezTo>
                    <a:pt x="10115" y="9824"/>
                    <a:pt x="9979" y="9532"/>
                    <a:pt x="10065" y="9532"/>
                  </a:cubicBezTo>
                  <a:cubicBezTo>
                    <a:pt x="10154" y="9621"/>
                    <a:pt x="10341" y="9718"/>
                    <a:pt x="10341" y="9718"/>
                  </a:cubicBezTo>
                  <a:cubicBezTo>
                    <a:pt x="10382" y="9731"/>
                    <a:pt x="10416" y="9737"/>
                    <a:pt x="10443" y="9737"/>
                  </a:cubicBezTo>
                  <a:cubicBezTo>
                    <a:pt x="10554" y="9737"/>
                    <a:pt x="10572" y="9652"/>
                    <a:pt x="10652" y="9652"/>
                  </a:cubicBezTo>
                  <a:cubicBezTo>
                    <a:pt x="10687" y="9652"/>
                    <a:pt x="10736" y="9669"/>
                    <a:pt x="10811" y="9718"/>
                  </a:cubicBezTo>
                  <a:cubicBezTo>
                    <a:pt x="10771" y="9905"/>
                    <a:pt x="10703" y="9955"/>
                    <a:pt x="10629" y="9955"/>
                  </a:cubicBezTo>
                  <a:cubicBezTo>
                    <a:pt x="10542" y="9955"/>
                    <a:pt x="10449" y="9888"/>
                    <a:pt x="10385" y="9888"/>
                  </a:cubicBezTo>
                  <a:cubicBezTo>
                    <a:pt x="10368" y="9888"/>
                    <a:pt x="10353" y="9892"/>
                    <a:pt x="10341" y="9904"/>
                  </a:cubicBezTo>
                  <a:cubicBezTo>
                    <a:pt x="10341" y="9904"/>
                    <a:pt x="10435" y="9904"/>
                    <a:pt x="10438" y="9991"/>
                  </a:cubicBezTo>
                  <a:lnTo>
                    <a:pt x="10438" y="9991"/>
                  </a:lnTo>
                  <a:cubicBezTo>
                    <a:pt x="10445" y="9985"/>
                    <a:pt x="10455" y="9982"/>
                    <a:pt x="10469" y="9982"/>
                  </a:cubicBezTo>
                  <a:cubicBezTo>
                    <a:pt x="10484" y="9982"/>
                    <a:pt x="10503" y="9986"/>
                    <a:pt x="10527" y="9994"/>
                  </a:cubicBezTo>
                  <a:cubicBezTo>
                    <a:pt x="10527" y="10091"/>
                    <a:pt x="10527" y="10180"/>
                    <a:pt x="10714" y="10367"/>
                  </a:cubicBezTo>
                  <a:cubicBezTo>
                    <a:pt x="10811" y="10367"/>
                    <a:pt x="10527" y="10180"/>
                    <a:pt x="10624" y="10091"/>
                  </a:cubicBezTo>
                  <a:lnTo>
                    <a:pt x="10624" y="10091"/>
                  </a:lnTo>
                  <a:cubicBezTo>
                    <a:pt x="10714" y="10180"/>
                    <a:pt x="10714" y="10277"/>
                    <a:pt x="10811" y="10277"/>
                  </a:cubicBezTo>
                  <a:cubicBezTo>
                    <a:pt x="10737" y="10204"/>
                    <a:pt x="10775" y="10028"/>
                    <a:pt x="10918" y="10028"/>
                  </a:cubicBezTo>
                  <a:cubicBezTo>
                    <a:pt x="10963" y="10028"/>
                    <a:pt x="11019" y="10046"/>
                    <a:pt x="11086" y="10091"/>
                  </a:cubicBezTo>
                  <a:cubicBezTo>
                    <a:pt x="10997" y="10367"/>
                    <a:pt x="10900" y="10464"/>
                    <a:pt x="10900" y="10650"/>
                  </a:cubicBezTo>
                  <a:cubicBezTo>
                    <a:pt x="10934" y="10658"/>
                    <a:pt x="10961" y="10662"/>
                    <a:pt x="10984" y="10662"/>
                  </a:cubicBezTo>
                  <a:cubicBezTo>
                    <a:pt x="11153" y="10662"/>
                    <a:pt x="11049" y="10464"/>
                    <a:pt x="11157" y="10464"/>
                  </a:cubicBezTo>
                  <a:cubicBezTo>
                    <a:pt x="11195" y="10464"/>
                    <a:pt x="11259" y="10488"/>
                    <a:pt x="11370" y="10553"/>
                  </a:cubicBezTo>
                  <a:cubicBezTo>
                    <a:pt x="11287" y="10553"/>
                    <a:pt x="11345" y="10760"/>
                    <a:pt x="11248" y="10760"/>
                  </a:cubicBezTo>
                  <a:cubicBezTo>
                    <a:pt x="11232" y="10760"/>
                    <a:pt x="11210" y="10754"/>
                    <a:pt x="11183" y="10739"/>
                  </a:cubicBezTo>
                  <a:lnTo>
                    <a:pt x="11183" y="10739"/>
                  </a:lnTo>
                  <a:cubicBezTo>
                    <a:pt x="11459" y="11023"/>
                    <a:pt x="11370" y="11209"/>
                    <a:pt x="11183" y="11299"/>
                  </a:cubicBezTo>
                  <a:cubicBezTo>
                    <a:pt x="11217" y="11304"/>
                    <a:pt x="11247" y="11307"/>
                    <a:pt x="11274" y="11307"/>
                  </a:cubicBezTo>
                  <a:cubicBezTo>
                    <a:pt x="11688" y="11307"/>
                    <a:pt x="11284" y="10633"/>
                    <a:pt x="11459" y="10367"/>
                  </a:cubicBezTo>
                  <a:lnTo>
                    <a:pt x="11459" y="10367"/>
                  </a:lnTo>
                  <a:cubicBezTo>
                    <a:pt x="11645" y="10553"/>
                    <a:pt x="11556" y="10650"/>
                    <a:pt x="11742" y="10739"/>
                  </a:cubicBezTo>
                  <a:cubicBezTo>
                    <a:pt x="11645" y="10277"/>
                    <a:pt x="12391" y="10464"/>
                    <a:pt x="12577" y="10180"/>
                  </a:cubicBezTo>
                  <a:lnTo>
                    <a:pt x="12577" y="10180"/>
                  </a:lnTo>
                  <a:cubicBezTo>
                    <a:pt x="12577" y="10553"/>
                    <a:pt x="12488" y="10836"/>
                    <a:pt x="12205" y="10926"/>
                  </a:cubicBezTo>
                  <a:lnTo>
                    <a:pt x="12391" y="11023"/>
                  </a:lnTo>
                  <a:cubicBezTo>
                    <a:pt x="12115" y="11023"/>
                    <a:pt x="12018" y="11395"/>
                    <a:pt x="11929" y="11768"/>
                  </a:cubicBezTo>
                  <a:cubicBezTo>
                    <a:pt x="11929" y="11671"/>
                    <a:pt x="11929" y="11671"/>
                    <a:pt x="11832" y="11582"/>
                  </a:cubicBezTo>
                  <a:lnTo>
                    <a:pt x="11832" y="11582"/>
                  </a:lnTo>
                  <a:cubicBezTo>
                    <a:pt x="12115" y="12044"/>
                    <a:pt x="11645" y="11955"/>
                    <a:pt x="11645" y="12141"/>
                  </a:cubicBezTo>
                  <a:cubicBezTo>
                    <a:pt x="11742" y="12141"/>
                    <a:pt x="11742" y="12141"/>
                    <a:pt x="11742" y="12230"/>
                  </a:cubicBezTo>
                  <a:cubicBezTo>
                    <a:pt x="11459" y="12327"/>
                    <a:pt x="11086" y="12603"/>
                    <a:pt x="11183" y="13162"/>
                  </a:cubicBezTo>
                  <a:lnTo>
                    <a:pt x="10997" y="12886"/>
                  </a:lnTo>
                  <a:cubicBezTo>
                    <a:pt x="10997" y="13349"/>
                    <a:pt x="10900" y="13908"/>
                    <a:pt x="10341" y="14005"/>
                  </a:cubicBezTo>
                  <a:cubicBezTo>
                    <a:pt x="10438" y="14094"/>
                    <a:pt x="10527" y="14191"/>
                    <a:pt x="10438" y="14191"/>
                  </a:cubicBezTo>
                  <a:cubicBezTo>
                    <a:pt x="9692" y="14750"/>
                    <a:pt x="9506" y="16055"/>
                    <a:pt x="8850" y="16517"/>
                  </a:cubicBezTo>
                  <a:lnTo>
                    <a:pt x="8947" y="16517"/>
                  </a:lnTo>
                  <a:cubicBezTo>
                    <a:pt x="8388" y="16614"/>
                    <a:pt x="8291" y="16987"/>
                    <a:pt x="8015" y="17262"/>
                  </a:cubicBezTo>
                  <a:cubicBezTo>
                    <a:pt x="7918" y="17173"/>
                    <a:pt x="7732" y="17076"/>
                    <a:pt x="7642" y="16987"/>
                  </a:cubicBezTo>
                  <a:lnTo>
                    <a:pt x="7642" y="16987"/>
                  </a:lnTo>
                  <a:cubicBezTo>
                    <a:pt x="7829" y="17262"/>
                    <a:pt x="7829" y="17076"/>
                    <a:pt x="8015" y="17359"/>
                  </a:cubicBezTo>
                  <a:cubicBezTo>
                    <a:pt x="7961" y="17341"/>
                    <a:pt x="7911" y="17333"/>
                    <a:pt x="7865" y="17333"/>
                  </a:cubicBezTo>
                  <a:cubicBezTo>
                    <a:pt x="7668" y="17333"/>
                    <a:pt x="7545" y="17484"/>
                    <a:pt x="7545" y="17635"/>
                  </a:cubicBezTo>
                  <a:cubicBezTo>
                    <a:pt x="7456" y="17635"/>
                    <a:pt x="7456" y="17546"/>
                    <a:pt x="7359" y="17546"/>
                  </a:cubicBezTo>
                  <a:cubicBezTo>
                    <a:pt x="7439" y="17774"/>
                    <a:pt x="7453" y="17941"/>
                    <a:pt x="7350" y="17941"/>
                  </a:cubicBezTo>
                  <a:cubicBezTo>
                    <a:pt x="7328" y="17941"/>
                    <a:pt x="7302" y="17934"/>
                    <a:pt x="7269" y="17919"/>
                  </a:cubicBezTo>
                  <a:lnTo>
                    <a:pt x="7269" y="17919"/>
                  </a:lnTo>
                  <a:cubicBezTo>
                    <a:pt x="7269" y="17919"/>
                    <a:pt x="7359" y="18008"/>
                    <a:pt x="7359" y="18105"/>
                  </a:cubicBezTo>
                  <a:cubicBezTo>
                    <a:pt x="7359" y="18157"/>
                    <a:pt x="7329" y="18211"/>
                    <a:pt x="7284" y="18211"/>
                  </a:cubicBezTo>
                  <a:cubicBezTo>
                    <a:pt x="7252" y="18211"/>
                    <a:pt x="7213" y="18183"/>
                    <a:pt x="7173" y="18105"/>
                  </a:cubicBezTo>
                  <a:cubicBezTo>
                    <a:pt x="7173" y="18150"/>
                    <a:pt x="7150" y="18172"/>
                    <a:pt x="7104" y="18172"/>
                  </a:cubicBezTo>
                  <a:cubicBezTo>
                    <a:pt x="7059" y="18172"/>
                    <a:pt x="6990" y="18150"/>
                    <a:pt x="6897" y="18105"/>
                  </a:cubicBezTo>
                  <a:lnTo>
                    <a:pt x="6897" y="18105"/>
                  </a:lnTo>
                  <a:cubicBezTo>
                    <a:pt x="6897" y="18194"/>
                    <a:pt x="7083" y="18381"/>
                    <a:pt x="7173" y="18478"/>
                  </a:cubicBezTo>
                  <a:cubicBezTo>
                    <a:pt x="6338" y="18753"/>
                    <a:pt x="5682" y="19685"/>
                    <a:pt x="5219" y="20431"/>
                  </a:cubicBezTo>
                  <a:cubicBezTo>
                    <a:pt x="5778" y="19969"/>
                    <a:pt x="6338" y="19596"/>
                    <a:pt x="6710" y="18850"/>
                  </a:cubicBezTo>
                  <a:cubicBezTo>
                    <a:pt x="6724" y="18864"/>
                    <a:pt x="6733" y="18869"/>
                    <a:pt x="6740" y="18869"/>
                  </a:cubicBezTo>
                  <a:cubicBezTo>
                    <a:pt x="6763" y="18869"/>
                    <a:pt x="6758" y="18814"/>
                    <a:pt x="6782" y="18814"/>
                  </a:cubicBezTo>
                  <a:cubicBezTo>
                    <a:pt x="6799" y="18814"/>
                    <a:pt x="6831" y="18842"/>
                    <a:pt x="6897" y="18940"/>
                  </a:cubicBezTo>
                  <a:cubicBezTo>
                    <a:pt x="6986" y="18381"/>
                    <a:pt x="7829" y="18478"/>
                    <a:pt x="7829" y="17919"/>
                  </a:cubicBezTo>
                  <a:cubicBezTo>
                    <a:pt x="7861" y="17919"/>
                    <a:pt x="7895" y="17931"/>
                    <a:pt x="7925" y="17946"/>
                  </a:cubicBezTo>
                  <a:lnTo>
                    <a:pt x="7925" y="17946"/>
                  </a:lnTo>
                  <a:cubicBezTo>
                    <a:pt x="7754" y="17820"/>
                    <a:pt x="7829" y="17810"/>
                    <a:pt x="7829" y="17732"/>
                  </a:cubicBezTo>
                  <a:lnTo>
                    <a:pt x="7829" y="17732"/>
                  </a:lnTo>
                  <a:cubicBezTo>
                    <a:pt x="7868" y="17772"/>
                    <a:pt x="7895" y="17786"/>
                    <a:pt x="7916" y="17786"/>
                  </a:cubicBezTo>
                  <a:cubicBezTo>
                    <a:pt x="7974" y="17786"/>
                    <a:pt x="7990" y="17678"/>
                    <a:pt x="8110" y="17678"/>
                  </a:cubicBezTo>
                  <a:cubicBezTo>
                    <a:pt x="8154" y="17678"/>
                    <a:pt x="8212" y="17693"/>
                    <a:pt x="8291" y="17732"/>
                  </a:cubicBezTo>
                  <a:cubicBezTo>
                    <a:pt x="8015" y="17546"/>
                    <a:pt x="8477" y="17546"/>
                    <a:pt x="8574" y="17546"/>
                  </a:cubicBezTo>
                  <a:cubicBezTo>
                    <a:pt x="8477" y="17449"/>
                    <a:pt x="8388" y="17359"/>
                    <a:pt x="8388" y="17262"/>
                  </a:cubicBezTo>
                  <a:lnTo>
                    <a:pt x="8388" y="17262"/>
                  </a:lnTo>
                  <a:cubicBezTo>
                    <a:pt x="8440" y="17315"/>
                    <a:pt x="8463" y="17331"/>
                    <a:pt x="8475" y="17331"/>
                  </a:cubicBezTo>
                  <a:cubicBezTo>
                    <a:pt x="8494" y="17331"/>
                    <a:pt x="8486" y="17291"/>
                    <a:pt x="8522" y="17291"/>
                  </a:cubicBezTo>
                  <a:cubicBezTo>
                    <a:pt x="8545" y="17291"/>
                    <a:pt x="8586" y="17307"/>
                    <a:pt x="8663" y="17359"/>
                  </a:cubicBezTo>
                  <a:cubicBezTo>
                    <a:pt x="8388" y="17076"/>
                    <a:pt x="8663" y="17076"/>
                    <a:pt x="8663" y="16987"/>
                  </a:cubicBezTo>
                  <a:cubicBezTo>
                    <a:pt x="8758" y="17079"/>
                    <a:pt x="8821" y="17109"/>
                    <a:pt x="8863" y="17109"/>
                  </a:cubicBezTo>
                  <a:cubicBezTo>
                    <a:pt x="8947" y="17109"/>
                    <a:pt x="8947" y="16987"/>
                    <a:pt x="8947" y="16987"/>
                  </a:cubicBezTo>
                  <a:cubicBezTo>
                    <a:pt x="8947" y="16800"/>
                    <a:pt x="8850" y="16800"/>
                    <a:pt x="8850" y="16800"/>
                  </a:cubicBezTo>
                  <a:cubicBezTo>
                    <a:pt x="9320" y="16517"/>
                    <a:pt x="9595" y="15958"/>
                    <a:pt x="10154" y="15771"/>
                  </a:cubicBezTo>
                  <a:lnTo>
                    <a:pt x="10154" y="15868"/>
                  </a:lnTo>
                  <a:cubicBezTo>
                    <a:pt x="10251" y="15771"/>
                    <a:pt x="10065" y="15682"/>
                    <a:pt x="10154" y="15682"/>
                  </a:cubicBezTo>
                  <a:cubicBezTo>
                    <a:pt x="10251" y="15771"/>
                    <a:pt x="10251" y="15682"/>
                    <a:pt x="10341" y="15868"/>
                  </a:cubicBezTo>
                  <a:cubicBezTo>
                    <a:pt x="10341" y="15682"/>
                    <a:pt x="10527" y="15682"/>
                    <a:pt x="10624" y="15682"/>
                  </a:cubicBezTo>
                  <a:cubicBezTo>
                    <a:pt x="10527" y="15496"/>
                    <a:pt x="10527" y="15585"/>
                    <a:pt x="10438" y="15496"/>
                  </a:cubicBezTo>
                  <a:cubicBezTo>
                    <a:pt x="10438" y="15496"/>
                    <a:pt x="10341" y="15309"/>
                    <a:pt x="10438" y="15309"/>
                  </a:cubicBezTo>
                  <a:cubicBezTo>
                    <a:pt x="10527" y="15399"/>
                    <a:pt x="10438" y="15496"/>
                    <a:pt x="10624" y="15585"/>
                  </a:cubicBezTo>
                  <a:cubicBezTo>
                    <a:pt x="10714" y="15585"/>
                    <a:pt x="10438" y="15399"/>
                    <a:pt x="10624" y="15309"/>
                  </a:cubicBezTo>
                  <a:cubicBezTo>
                    <a:pt x="10529" y="15214"/>
                    <a:pt x="10531" y="15191"/>
                    <a:pt x="10556" y="15191"/>
                  </a:cubicBezTo>
                  <a:cubicBezTo>
                    <a:pt x="10579" y="15191"/>
                    <a:pt x="10624" y="15212"/>
                    <a:pt x="10624" y="15212"/>
                  </a:cubicBezTo>
                  <a:cubicBezTo>
                    <a:pt x="10756" y="15281"/>
                    <a:pt x="10746" y="15346"/>
                    <a:pt x="10697" y="15346"/>
                  </a:cubicBezTo>
                  <a:cubicBezTo>
                    <a:pt x="10677" y="15346"/>
                    <a:pt x="10650" y="15335"/>
                    <a:pt x="10624" y="15309"/>
                  </a:cubicBezTo>
                  <a:lnTo>
                    <a:pt x="10624" y="15309"/>
                  </a:lnTo>
                  <a:cubicBezTo>
                    <a:pt x="10690" y="15407"/>
                    <a:pt x="10721" y="15435"/>
                    <a:pt x="10741" y="15435"/>
                  </a:cubicBezTo>
                  <a:cubicBezTo>
                    <a:pt x="10769" y="15435"/>
                    <a:pt x="10777" y="15380"/>
                    <a:pt x="10833" y="15380"/>
                  </a:cubicBezTo>
                  <a:cubicBezTo>
                    <a:pt x="10850" y="15380"/>
                    <a:pt x="10872" y="15385"/>
                    <a:pt x="10900" y="15399"/>
                  </a:cubicBezTo>
                  <a:cubicBezTo>
                    <a:pt x="10811" y="15212"/>
                    <a:pt x="10811" y="15212"/>
                    <a:pt x="10624" y="15123"/>
                  </a:cubicBezTo>
                  <a:cubicBezTo>
                    <a:pt x="10700" y="15123"/>
                    <a:pt x="10781" y="15123"/>
                    <a:pt x="10745" y="15011"/>
                  </a:cubicBezTo>
                  <a:lnTo>
                    <a:pt x="10745" y="15011"/>
                  </a:lnTo>
                  <a:cubicBezTo>
                    <a:pt x="10774" y="15040"/>
                    <a:pt x="10811" y="15063"/>
                    <a:pt x="10811" y="15123"/>
                  </a:cubicBezTo>
                  <a:cubicBezTo>
                    <a:pt x="10811" y="15052"/>
                    <a:pt x="10758" y="14832"/>
                    <a:pt x="10842" y="14832"/>
                  </a:cubicBezTo>
                  <a:cubicBezTo>
                    <a:pt x="10873" y="14832"/>
                    <a:pt x="10921" y="14861"/>
                    <a:pt x="10997" y="14937"/>
                  </a:cubicBezTo>
                  <a:cubicBezTo>
                    <a:pt x="10919" y="14937"/>
                    <a:pt x="11023" y="15175"/>
                    <a:pt x="10927" y="15175"/>
                  </a:cubicBezTo>
                  <a:cubicBezTo>
                    <a:pt x="10902" y="15175"/>
                    <a:pt x="10866" y="15160"/>
                    <a:pt x="10811" y="15123"/>
                  </a:cubicBezTo>
                  <a:lnTo>
                    <a:pt x="10811" y="15123"/>
                  </a:lnTo>
                  <a:cubicBezTo>
                    <a:pt x="10896" y="15229"/>
                    <a:pt x="10952" y="15266"/>
                    <a:pt x="10993" y="15266"/>
                  </a:cubicBezTo>
                  <a:cubicBezTo>
                    <a:pt x="11097" y="15266"/>
                    <a:pt x="11107" y="15024"/>
                    <a:pt x="11255" y="15024"/>
                  </a:cubicBezTo>
                  <a:cubicBezTo>
                    <a:pt x="11305" y="15024"/>
                    <a:pt x="11370" y="15051"/>
                    <a:pt x="11459" y="15123"/>
                  </a:cubicBezTo>
                  <a:cubicBezTo>
                    <a:pt x="11183" y="15496"/>
                    <a:pt x="10811" y="15682"/>
                    <a:pt x="10527" y="16055"/>
                  </a:cubicBezTo>
                  <a:lnTo>
                    <a:pt x="10624" y="16144"/>
                  </a:lnTo>
                  <a:cubicBezTo>
                    <a:pt x="10624" y="16144"/>
                    <a:pt x="10624" y="16265"/>
                    <a:pt x="10573" y="16265"/>
                  </a:cubicBezTo>
                  <a:cubicBezTo>
                    <a:pt x="10561" y="16265"/>
                    <a:pt x="10546" y="16258"/>
                    <a:pt x="10527" y="16241"/>
                  </a:cubicBezTo>
                  <a:cubicBezTo>
                    <a:pt x="10482" y="16148"/>
                    <a:pt x="10529" y="16148"/>
                    <a:pt x="10552" y="16148"/>
                  </a:cubicBezTo>
                  <a:cubicBezTo>
                    <a:pt x="10576" y="16148"/>
                    <a:pt x="10576" y="16148"/>
                    <a:pt x="10438" y="16055"/>
                  </a:cubicBezTo>
                  <a:cubicBezTo>
                    <a:pt x="10341" y="16144"/>
                    <a:pt x="10251" y="16331"/>
                    <a:pt x="10251" y="16331"/>
                  </a:cubicBezTo>
                  <a:cubicBezTo>
                    <a:pt x="10341" y="16331"/>
                    <a:pt x="10527" y="16428"/>
                    <a:pt x="10624" y="16614"/>
                  </a:cubicBezTo>
                  <a:cubicBezTo>
                    <a:pt x="10065" y="16614"/>
                    <a:pt x="9968" y="17173"/>
                    <a:pt x="9692" y="17359"/>
                  </a:cubicBezTo>
                  <a:cubicBezTo>
                    <a:pt x="9320" y="17635"/>
                    <a:pt x="8850" y="17919"/>
                    <a:pt x="8388" y="18194"/>
                  </a:cubicBezTo>
                  <a:lnTo>
                    <a:pt x="8291" y="18105"/>
                  </a:lnTo>
                  <a:lnTo>
                    <a:pt x="8291" y="18105"/>
                  </a:lnTo>
                  <a:cubicBezTo>
                    <a:pt x="8388" y="18478"/>
                    <a:pt x="7918" y="18291"/>
                    <a:pt x="8104" y="18664"/>
                  </a:cubicBezTo>
                  <a:cubicBezTo>
                    <a:pt x="8015" y="18664"/>
                    <a:pt x="7918" y="18664"/>
                    <a:pt x="7732" y="18478"/>
                  </a:cubicBezTo>
                  <a:cubicBezTo>
                    <a:pt x="7732" y="18567"/>
                    <a:pt x="7642" y="18567"/>
                    <a:pt x="7732" y="18664"/>
                  </a:cubicBezTo>
                  <a:cubicBezTo>
                    <a:pt x="7732" y="18628"/>
                    <a:pt x="7757" y="18606"/>
                    <a:pt x="7798" y="18606"/>
                  </a:cubicBezTo>
                  <a:cubicBezTo>
                    <a:pt x="7869" y="18606"/>
                    <a:pt x="7987" y="18672"/>
                    <a:pt x="8104" y="18850"/>
                  </a:cubicBezTo>
                  <a:cubicBezTo>
                    <a:pt x="8015" y="18940"/>
                    <a:pt x="7829" y="19126"/>
                    <a:pt x="7642" y="19126"/>
                  </a:cubicBezTo>
                  <a:cubicBezTo>
                    <a:pt x="7642" y="19499"/>
                    <a:pt x="7269" y="19499"/>
                    <a:pt x="7359" y="19872"/>
                  </a:cubicBezTo>
                  <a:cubicBezTo>
                    <a:pt x="7548" y="19872"/>
                    <a:pt x="7528" y="19623"/>
                    <a:pt x="7631" y="19623"/>
                  </a:cubicBezTo>
                  <a:cubicBezTo>
                    <a:pt x="7682" y="19623"/>
                    <a:pt x="7764" y="19685"/>
                    <a:pt x="7918" y="19872"/>
                  </a:cubicBezTo>
                  <a:cubicBezTo>
                    <a:pt x="7901" y="19864"/>
                    <a:pt x="7889" y="19860"/>
                    <a:pt x="7879" y="19860"/>
                  </a:cubicBezTo>
                  <a:cubicBezTo>
                    <a:pt x="7787" y="19860"/>
                    <a:pt x="7951" y="20167"/>
                    <a:pt x="7795" y="20167"/>
                  </a:cubicBezTo>
                  <a:cubicBezTo>
                    <a:pt x="7778" y="20167"/>
                    <a:pt x="7757" y="20163"/>
                    <a:pt x="7732" y="20155"/>
                  </a:cubicBezTo>
                  <a:lnTo>
                    <a:pt x="7732" y="20155"/>
                  </a:lnTo>
                  <a:cubicBezTo>
                    <a:pt x="7918" y="20341"/>
                    <a:pt x="7918" y="20341"/>
                    <a:pt x="7732" y="20341"/>
                  </a:cubicBezTo>
                  <a:cubicBezTo>
                    <a:pt x="8104" y="20900"/>
                    <a:pt x="7456" y="20714"/>
                    <a:pt x="7642" y="21087"/>
                  </a:cubicBezTo>
                  <a:cubicBezTo>
                    <a:pt x="7359" y="21549"/>
                    <a:pt x="7269" y="21922"/>
                    <a:pt x="7083" y="22295"/>
                  </a:cubicBezTo>
                  <a:cubicBezTo>
                    <a:pt x="7545" y="22764"/>
                    <a:pt x="6986" y="22481"/>
                    <a:pt x="7083" y="22667"/>
                  </a:cubicBezTo>
                  <a:cubicBezTo>
                    <a:pt x="7359" y="22854"/>
                    <a:pt x="6986" y="22854"/>
                    <a:pt x="6986" y="22951"/>
                  </a:cubicBezTo>
                  <a:cubicBezTo>
                    <a:pt x="6800" y="23137"/>
                    <a:pt x="6897" y="23413"/>
                    <a:pt x="6897" y="23599"/>
                  </a:cubicBezTo>
                  <a:cubicBezTo>
                    <a:pt x="6944" y="23631"/>
                    <a:pt x="6975" y="23644"/>
                    <a:pt x="6995" y="23644"/>
                  </a:cubicBezTo>
                  <a:cubicBezTo>
                    <a:pt x="7084" y="23644"/>
                    <a:pt x="6973" y="23401"/>
                    <a:pt x="7111" y="23401"/>
                  </a:cubicBezTo>
                  <a:cubicBezTo>
                    <a:pt x="7127" y="23401"/>
                    <a:pt x="7148" y="23405"/>
                    <a:pt x="7173" y="23413"/>
                  </a:cubicBezTo>
                  <a:cubicBezTo>
                    <a:pt x="7269" y="23510"/>
                    <a:pt x="7359" y="23599"/>
                    <a:pt x="7359" y="23696"/>
                  </a:cubicBezTo>
                  <a:cubicBezTo>
                    <a:pt x="7341" y="23677"/>
                    <a:pt x="7327" y="23669"/>
                    <a:pt x="7317" y="23669"/>
                  </a:cubicBezTo>
                  <a:cubicBezTo>
                    <a:pt x="7277" y="23669"/>
                    <a:pt x="7306" y="23805"/>
                    <a:pt x="7456" y="23882"/>
                  </a:cubicBezTo>
                  <a:cubicBezTo>
                    <a:pt x="7456" y="23786"/>
                    <a:pt x="7545" y="23786"/>
                    <a:pt x="7732" y="23786"/>
                  </a:cubicBezTo>
                  <a:cubicBezTo>
                    <a:pt x="7808" y="24008"/>
                    <a:pt x="7939" y="24340"/>
                    <a:pt x="7812" y="24340"/>
                  </a:cubicBezTo>
                  <a:cubicBezTo>
                    <a:pt x="7777" y="24340"/>
                    <a:pt x="7723" y="24315"/>
                    <a:pt x="7642" y="24255"/>
                  </a:cubicBezTo>
                  <a:lnTo>
                    <a:pt x="7642" y="24255"/>
                  </a:lnTo>
                  <a:cubicBezTo>
                    <a:pt x="7829" y="24628"/>
                    <a:pt x="7545" y="24628"/>
                    <a:pt x="7545" y="24814"/>
                  </a:cubicBezTo>
                  <a:cubicBezTo>
                    <a:pt x="7829" y="25090"/>
                    <a:pt x="7642" y="25187"/>
                    <a:pt x="7545" y="25276"/>
                  </a:cubicBezTo>
                  <a:cubicBezTo>
                    <a:pt x="7732" y="25560"/>
                    <a:pt x="7918" y="25649"/>
                    <a:pt x="7829" y="25836"/>
                  </a:cubicBezTo>
                  <a:cubicBezTo>
                    <a:pt x="7976" y="25836"/>
                    <a:pt x="7890" y="25718"/>
                    <a:pt x="7941" y="25718"/>
                  </a:cubicBezTo>
                  <a:cubicBezTo>
                    <a:pt x="7954" y="25718"/>
                    <a:pt x="7976" y="25726"/>
                    <a:pt x="8015" y="25746"/>
                  </a:cubicBezTo>
                  <a:cubicBezTo>
                    <a:pt x="8201" y="26022"/>
                    <a:pt x="8388" y="26305"/>
                    <a:pt x="8291" y="26395"/>
                  </a:cubicBezTo>
                  <a:cubicBezTo>
                    <a:pt x="8201" y="26305"/>
                    <a:pt x="8201" y="26305"/>
                    <a:pt x="8201" y="26208"/>
                  </a:cubicBezTo>
                  <a:lnTo>
                    <a:pt x="8201" y="26208"/>
                  </a:lnTo>
                  <a:cubicBezTo>
                    <a:pt x="8104" y="26305"/>
                    <a:pt x="8201" y="26581"/>
                    <a:pt x="8291" y="26678"/>
                  </a:cubicBezTo>
                  <a:cubicBezTo>
                    <a:pt x="8254" y="26659"/>
                    <a:pt x="8228" y="26651"/>
                    <a:pt x="8211" y="26651"/>
                  </a:cubicBezTo>
                  <a:cubicBezTo>
                    <a:pt x="8139" y="26651"/>
                    <a:pt x="8201" y="26787"/>
                    <a:pt x="8201" y="26864"/>
                  </a:cubicBezTo>
                  <a:cubicBezTo>
                    <a:pt x="8201" y="26954"/>
                    <a:pt x="7918" y="26864"/>
                    <a:pt x="8104" y="27237"/>
                  </a:cubicBezTo>
                  <a:cubicBezTo>
                    <a:pt x="8132" y="27250"/>
                    <a:pt x="8153" y="27256"/>
                    <a:pt x="8171" y="27256"/>
                  </a:cubicBezTo>
                  <a:cubicBezTo>
                    <a:pt x="8241" y="27256"/>
                    <a:pt x="8248" y="27171"/>
                    <a:pt x="8323" y="27171"/>
                  </a:cubicBezTo>
                  <a:cubicBezTo>
                    <a:pt x="8357" y="27171"/>
                    <a:pt x="8404" y="27188"/>
                    <a:pt x="8477" y="27237"/>
                  </a:cubicBezTo>
                  <a:cubicBezTo>
                    <a:pt x="8515" y="27344"/>
                    <a:pt x="8495" y="27368"/>
                    <a:pt x="8468" y="27368"/>
                  </a:cubicBezTo>
                  <a:cubicBezTo>
                    <a:pt x="8446" y="27368"/>
                    <a:pt x="8419" y="27353"/>
                    <a:pt x="8413" y="27353"/>
                  </a:cubicBezTo>
                  <a:cubicBezTo>
                    <a:pt x="8407" y="27353"/>
                    <a:pt x="8421" y="27367"/>
                    <a:pt x="8477" y="27424"/>
                  </a:cubicBezTo>
                  <a:cubicBezTo>
                    <a:pt x="8498" y="27434"/>
                    <a:pt x="8515" y="27438"/>
                    <a:pt x="8530" y="27438"/>
                  </a:cubicBezTo>
                  <a:cubicBezTo>
                    <a:pt x="8610" y="27438"/>
                    <a:pt x="8616" y="27315"/>
                    <a:pt x="8688" y="27315"/>
                  </a:cubicBezTo>
                  <a:cubicBezTo>
                    <a:pt x="8722" y="27315"/>
                    <a:pt x="8771" y="27343"/>
                    <a:pt x="8850" y="27424"/>
                  </a:cubicBezTo>
                  <a:lnTo>
                    <a:pt x="8760" y="27513"/>
                  </a:lnTo>
                  <a:cubicBezTo>
                    <a:pt x="8947" y="27699"/>
                    <a:pt x="8947" y="27610"/>
                    <a:pt x="9133" y="27796"/>
                  </a:cubicBezTo>
                  <a:cubicBezTo>
                    <a:pt x="9133" y="27796"/>
                    <a:pt x="9223" y="27796"/>
                    <a:pt x="9133" y="27699"/>
                  </a:cubicBezTo>
                  <a:cubicBezTo>
                    <a:pt x="9133" y="27699"/>
                    <a:pt x="9036" y="27699"/>
                    <a:pt x="8947" y="27610"/>
                  </a:cubicBezTo>
                  <a:cubicBezTo>
                    <a:pt x="8947" y="27513"/>
                    <a:pt x="9036" y="27513"/>
                    <a:pt x="9133" y="27424"/>
                  </a:cubicBezTo>
                  <a:lnTo>
                    <a:pt x="9133" y="27424"/>
                  </a:lnTo>
                  <a:cubicBezTo>
                    <a:pt x="9320" y="27886"/>
                    <a:pt x="9133" y="28072"/>
                    <a:pt x="8947" y="28169"/>
                  </a:cubicBezTo>
                  <a:cubicBezTo>
                    <a:pt x="9036" y="28355"/>
                    <a:pt x="9133" y="28445"/>
                    <a:pt x="9133" y="28542"/>
                  </a:cubicBezTo>
                  <a:cubicBezTo>
                    <a:pt x="9223" y="28445"/>
                    <a:pt x="9320" y="28355"/>
                    <a:pt x="9133" y="28355"/>
                  </a:cubicBezTo>
                  <a:cubicBezTo>
                    <a:pt x="9133" y="28327"/>
                    <a:pt x="9149" y="28315"/>
                    <a:pt x="9175" y="28315"/>
                  </a:cubicBezTo>
                  <a:cubicBezTo>
                    <a:pt x="9235" y="28315"/>
                    <a:pt x="9346" y="28382"/>
                    <a:pt x="9409" y="28445"/>
                  </a:cubicBezTo>
                  <a:cubicBezTo>
                    <a:pt x="9478" y="28583"/>
                    <a:pt x="9484" y="28618"/>
                    <a:pt x="9459" y="28618"/>
                  </a:cubicBezTo>
                  <a:cubicBezTo>
                    <a:pt x="9431" y="28618"/>
                    <a:pt x="9367" y="28575"/>
                    <a:pt x="9309" y="28575"/>
                  </a:cubicBezTo>
                  <a:cubicBezTo>
                    <a:pt x="9276" y="28575"/>
                    <a:pt x="9245" y="28589"/>
                    <a:pt x="9223" y="28631"/>
                  </a:cubicBezTo>
                  <a:cubicBezTo>
                    <a:pt x="9320" y="28631"/>
                    <a:pt x="9409" y="28728"/>
                    <a:pt x="9506" y="28914"/>
                  </a:cubicBezTo>
                  <a:cubicBezTo>
                    <a:pt x="9782" y="28818"/>
                    <a:pt x="9968" y="28728"/>
                    <a:pt x="10065" y="28542"/>
                  </a:cubicBezTo>
                  <a:cubicBezTo>
                    <a:pt x="10137" y="28614"/>
                    <a:pt x="10189" y="28641"/>
                    <a:pt x="10228" y="28641"/>
                  </a:cubicBezTo>
                  <a:cubicBezTo>
                    <a:pt x="10339" y="28641"/>
                    <a:pt x="10360" y="28433"/>
                    <a:pt x="10499" y="28433"/>
                  </a:cubicBezTo>
                  <a:cubicBezTo>
                    <a:pt x="10566" y="28433"/>
                    <a:pt x="10662" y="28483"/>
                    <a:pt x="10811" y="28631"/>
                  </a:cubicBezTo>
                  <a:cubicBezTo>
                    <a:pt x="10900" y="28631"/>
                    <a:pt x="10527" y="28355"/>
                    <a:pt x="10624" y="28355"/>
                  </a:cubicBezTo>
                  <a:cubicBezTo>
                    <a:pt x="10714" y="28355"/>
                    <a:pt x="10900" y="28445"/>
                    <a:pt x="10997" y="28445"/>
                  </a:cubicBezTo>
                  <a:cubicBezTo>
                    <a:pt x="10944" y="28293"/>
                    <a:pt x="10976" y="28225"/>
                    <a:pt x="11046" y="28225"/>
                  </a:cubicBezTo>
                  <a:cubicBezTo>
                    <a:pt x="11105" y="28225"/>
                    <a:pt x="11189" y="28271"/>
                    <a:pt x="11273" y="28355"/>
                  </a:cubicBezTo>
                  <a:cubicBezTo>
                    <a:pt x="11273" y="28355"/>
                    <a:pt x="11289" y="28371"/>
                    <a:pt x="11308" y="28395"/>
                  </a:cubicBezTo>
                  <a:lnTo>
                    <a:pt x="11308" y="28395"/>
                  </a:lnTo>
                  <a:cubicBezTo>
                    <a:pt x="11337" y="28323"/>
                    <a:pt x="11273" y="28258"/>
                    <a:pt x="11273" y="28258"/>
                  </a:cubicBezTo>
                  <a:lnTo>
                    <a:pt x="11273" y="28258"/>
                  </a:lnTo>
                  <a:cubicBezTo>
                    <a:pt x="11405" y="28327"/>
                    <a:pt x="11443" y="28392"/>
                    <a:pt x="11455" y="28392"/>
                  </a:cubicBezTo>
                  <a:cubicBezTo>
                    <a:pt x="11459" y="28392"/>
                    <a:pt x="11459" y="28381"/>
                    <a:pt x="11459" y="28355"/>
                  </a:cubicBezTo>
                  <a:cubicBezTo>
                    <a:pt x="11459" y="28258"/>
                    <a:pt x="11370" y="28169"/>
                    <a:pt x="11370" y="28169"/>
                  </a:cubicBezTo>
                  <a:cubicBezTo>
                    <a:pt x="11645" y="28169"/>
                    <a:pt x="11832" y="28169"/>
                    <a:pt x="11832" y="27886"/>
                  </a:cubicBezTo>
                  <a:cubicBezTo>
                    <a:pt x="11917" y="27929"/>
                    <a:pt x="11984" y="27946"/>
                    <a:pt x="12036" y="27946"/>
                  </a:cubicBezTo>
                  <a:cubicBezTo>
                    <a:pt x="12226" y="27946"/>
                    <a:pt x="12244" y="27726"/>
                    <a:pt x="12386" y="27726"/>
                  </a:cubicBezTo>
                  <a:cubicBezTo>
                    <a:pt x="12461" y="27726"/>
                    <a:pt x="12572" y="27789"/>
                    <a:pt x="12764" y="27983"/>
                  </a:cubicBezTo>
                  <a:cubicBezTo>
                    <a:pt x="12764" y="27769"/>
                    <a:pt x="12819" y="27666"/>
                    <a:pt x="13005" y="27666"/>
                  </a:cubicBezTo>
                  <a:cubicBezTo>
                    <a:pt x="13066" y="27666"/>
                    <a:pt x="13141" y="27677"/>
                    <a:pt x="13233" y="27699"/>
                  </a:cubicBezTo>
                  <a:lnTo>
                    <a:pt x="13136" y="27513"/>
                  </a:lnTo>
                  <a:lnTo>
                    <a:pt x="13136" y="27513"/>
                  </a:lnTo>
                  <a:cubicBezTo>
                    <a:pt x="13195" y="27536"/>
                    <a:pt x="13243" y="27547"/>
                    <a:pt x="13280" y="27547"/>
                  </a:cubicBezTo>
                  <a:cubicBezTo>
                    <a:pt x="13544" y="27547"/>
                    <a:pt x="13358" y="27051"/>
                    <a:pt x="13606" y="27051"/>
                  </a:cubicBezTo>
                  <a:cubicBezTo>
                    <a:pt x="13792" y="27237"/>
                    <a:pt x="13420" y="27140"/>
                    <a:pt x="13696" y="27327"/>
                  </a:cubicBezTo>
                  <a:cubicBezTo>
                    <a:pt x="13696" y="26954"/>
                    <a:pt x="14255" y="27140"/>
                    <a:pt x="14441" y="26954"/>
                  </a:cubicBezTo>
                  <a:cubicBezTo>
                    <a:pt x="14538" y="27051"/>
                    <a:pt x="14441" y="27051"/>
                    <a:pt x="14538" y="27237"/>
                  </a:cubicBezTo>
                  <a:cubicBezTo>
                    <a:pt x="14627" y="27140"/>
                    <a:pt x="14814" y="27140"/>
                    <a:pt x="14724" y="27051"/>
                  </a:cubicBezTo>
                  <a:cubicBezTo>
                    <a:pt x="14814" y="27051"/>
                    <a:pt x="14911" y="27051"/>
                    <a:pt x="15000" y="27237"/>
                  </a:cubicBezTo>
                  <a:cubicBezTo>
                    <a:pt x="15000" y="27069"/>
                    <a:pt x="15100" y="27035"/>
                    <a:pt x="15220" y="27035"/>
                  </a:cubicBezTo>
                  <a:cubicBezTo>
                    <a:pt x="15302" y="27035"/>
                    <a:pt x="15394" y="27051"/>
                    <a:pt x="15470" y="27051"/>
                  </a:cubicBezTo>
                  <a:lnTo>
                    <a:pt x="15283" y="26864"/>
                  </a:lnTo>
                  <a:lnTo>
                    <a:pt x="15373" y="26767"/>
                  </a:lnTo>
                  <a:cubicBezTo>
                    <a:pt x="15470" y="26864"/>
                    <a:pt x="15559" y="26954"/>
                    <a:pt x="15656" y="26954"/>
                  </a:cubicBezTo>
                  <a:cubicBezTo>
                    <a:pt x="15656" y="26678"/>
                    <a:pt x="15932" y="26678"/>
                    <a:pt x="15843" y="26395"/>
                  </a:cubicBezTo>
                  <a:lnTo>
                    <a:pt x="15843" y="26395"/>
                  </a:lnTo>
                  <a:cubicBezTo>
                    <a:pt x="15905" y="26457"/>
                    <a:pt x="15935" y="26478"/>
                    <a:pt x="15949" y="26478"/>
                  </a:cubicBezTo>
                  <a:cubicBezTo>
                    <a:pt x="15975" y="26478"/>
                    <a:pt x="15932" y="26395"/>
                    <a:pt x="15932" y="26395"/>
                  </a:cubicBezTo>
                  <a:lnTo>
                    <a:pt x="15932" y="26395"/>
                  </a:lnTo>
                  <a:lnTo>
                    <a:pt x="16029" y="26492"/>
                  </a:lnTo>
                  <a:cubicBezTo>
                    <a:pt x="16453" y="26492"/>
                    <a:pt x="16413" y="25627"/>
                    <a:pt x="16760" y="25627"/>
                  </a:cubicBezTo>
                  <a:cubicBezTo>
                    <a:pt x="16791" y="25627"/>
                    <a:pt x="16825" y="25634"/>
                    <a:pt x="16864" y="25649"/>
                  </a:cubicBezTo>
                  <a:cubicBezTo>
                    <a:pt x="16704" y="25573"/>
                    <a:pt x="16616" y="25353"/>
                    <a:pt x="16711" y="25353"/>
                  </a:cubicBezTo>
                  <a:cubicBezTo>
                    <a:pt x="16727" y="25353"/>
                    <a:pt x="16748" y="25360"/>
                    <a:pt x="16774" y="25373"/>
                  </a:cubicBezTo>
                  <a:cubicBezTo>
                    <a:pt x="16961" y="25560"/>
                    <a:pt x="16864" y="25560"/>
                    <a:pt x="16961" y="25649"/>
                  </a:cubicBezTo>
                  <a:cubicBezTo>
                    <a:pt x="17237" y="25187"/>
                    <a:pt x="17706" y="24904"/>
                    <a:pt x="18079" y="24345"/>
                  </a:cubicBezTo>
                  <a:cubicBezTo>
                    <a:pt x="18265" y="24255"/>
                    <a:pt x="18541" y="24255"/>
                    <a:pt x="18541" y="23972"/>
                  </a:cubicBezTo>
                  <a:cubicBezTo>
                    <a:pt x="18825" y="23882"/>
                    <a:pt x="19011" y="23599"/>
                    <a:pt x="19100" y="23510"/>
                  </a:cubicBezTo>
                  <a:cubicBezTo>
                    <a:pt x="19100" y="23510"/>
                    <a:pt x="18914" y="23510"/>
                    <a:pt x="18914" y="23413"/>
                  </a:cubicBezTo>
                  <a:lnTo>
                    <a:pt x="18914" y="23413"/>
                  </a:lnTo>
                  <a:cubicBezTo>
                    <a:pt x="19045" y="23465"/>
                    <a:pt x="19147" y="23488"/>
                    <a:pt x="19231" y="23488"/>
                  </a:cubicBezTo>
                  <a:cubicBezTo>
                    <a:pt x="19449" y="23488"/>
                    <a:pt x="19552" y="23336"/>
                    <a:pt x="19756" y="23137"/>
                  </a:cubicBezTo>
                  <a:cubicBezTo>
                    <a:pt x="19821" y="23233"/>
                    <a:pt x="19886" y="23273"/>
                    <a:pt x="19931" y="23273"/>
                  </a:cubicBezTo>
                  <a:cubicBezTo>
                    <a:pt x="20016" y="23273"/>
                    <a:pt x="20031" y="23131"/>
                    <a:pt x="19846" y="22951"/>
                  </a:cubicBezTo>
                  <a:lnTo>
                    <a:pt x="19846" y="22951"/>
                  </a:lnTo>
                  <a:cubicBezTo>
                    <a:pt x="19846" y="22951"/>
                    <a:pt x="19846" y="23040"/>
                    <a:pt x="19943" y="23137"/>
                  </a:cubicBezTo>
                  <a:cubicBezTo>
                    <a:pt x="19895" y="23137"/>
                    <a:pt x="19871" y="23158"/>
                    <a:pt x="19837" y="23158"/>
                  </a:cubicBezTo>
                  <a:cubicBezTo>
                    <a:pt x="19801" y="23158"/>
                    <a:pt x="19755" y="23135"/>
                    <a:pt x="19659" y="23040"/>
                  </a:cubicBezTo>
                  <a:cubicBezTo>
                    <a:pt x="19726" y="22979"/>
                    <a:pt x="19788" y="22828"/>
                    <a:pt x="19852" y="22828"/>
                  </a:cubicBezTo>
                  <a:cubicBezTo>
                    <a:pt x="19882" y="22828"/>
                    <a:pt x="19912" y="22861"/>
                    <a:pt x="19943" y="22951"/>
                  </a:cubicBezTo>
                  <a:cubicBezTo>
                    <a:pt x="20032" y="22481"/>
                    <a:pt x="20502" y="22854"/>
                    <a:pt x="20502" y="22481"/>
                  </a:cubicBezTo>
                  <a:cubicBezTo>
                    <a:pt x="20642" y="22599"/>
                    <a:pt x="20736" y="22640"/>
                    <a:pt x="20801" y="22640"/>
                  </a:cubicBezTo>
                  <a:cubicBezTo>
                    <a:pt x="20954" y="22640"/>
                    <a:pt x="20955" y="22418"/>
                    <a:pt x="21046" y="22418"/>
                  </a:cubicBezTo>
                  <a:cubicBezTo>
                    <a:pt x="21072" y="22418"/>
                    <a:pt x="21105" y="22435"/>
                    <a:pt x="21150" y="22481"/>
                  </a:cubicBezTo>
                  <a:cubicBezTo>
                    <a:pt x="21098" y="22373"/>
                    <a:pt x="21140" y="22327"/>
                    <a:pt x="21220" y="22327"/>
                  </a:cubicBezTo>
                  <a:cubicBezTo>
                    <a:pt x="21278" y="22327"/>
                    <a:pt x="21356" y="22351"/>
                    <a:pt x="21434" y="22391"/>
                  </a:cubicBezTo>
                  <a:cubicBezTo>
                    <a:pt x="21434" y="22667"/>
                    <a:pt x="21247" y="22667"/>
                    <a:pt x="21337" y="22854"/>
                  </a:cubicBezTo>
                  <a:cubicBezTo>
                    <a:pt x="21337" y="22854"/>
                    <a:pt x="21380" y="22814"/>
                    <a:pt x="21435" y="22814"/>
                  </a:cubicBezTo>
                  <a:cubicBezTo>
                    <a:pt x="21463" y="22814"/>
                    <a:pt x="21493" y="22824"/>
                    <a:pt x="21523" y="22854"/>
                  </a:cubicBezTo>
                  <a:cubicBezTo>
                    <a:pt x="21458" y="22717"/>
                    <a:pt x="21488" y="22632"/>
                    <a:pt x="21583" y="22632"/>
                  </a:cubicBezTo>
                  <a:cubicBezTo>
                    <a:pt x="21617" y="22632"/>
                    <a:pt x="21660" y="22643"/>
                    <a:pt x="21710" y="22667"/>
                  </a:cubicBezTo>
                  <a:cubicBezTo>
                    <a:pt x="21618" y="22576"/>
                    <a:pt x="21616" y="22553"/>
                    <a:pt x="21650" y="22553"/>
                  </a:cubicBezTo>
                  <a:cubicBezTo>
                    <a:pt x="21684" y="22553"/>
                    <a:pt x="21757" y="22578"/>
                    <a:pt x="21806" y="22578"/>
                  </a:cubicBezTo>
                  <a:cubicBezTo>
                    <a:pt x="21713" y="22485"/>
                    <a:pt x="21689" y="22485"/>
                    <a:pt x="21665" y="22485"/>
                  </a:cubicBezTo>
                  <a:cubicBezTo>
                    <a:pt x="21641" y="22485"/>
                    <a:pt x="21616" y="22485"/>
                    <a:pt x="21523" y="22391"/>
                  </a:cubicBezTo>
                  <a:cubicBezTo>
                    <a:pt x="21523" y="22205"/>
                    <a:pt x="21710" y="22205"/>
                    <a:pt x="21993" y="22205"/>
                  </a:cubicBezTo>
                  <a:cubicBezTo>
                    <a:pt x="21993" y="22026"/>
                    <a:pt x="22067" y="21960"/>
                    <a:pt x="22169" y="21960"/>
                  </a:cubicBezTo>
                  <a:cubicBezTo>
                    <a:pt x="22228" y="21960"/>
                    <a:pt x="22297" y="21983"/>
                    <a:pt x="22366" y="22019"/>
                  </a:cubicBezTo>
                  <a:cubicBezTo>
                    <a:pt x="22269" y="22019"/>
                    <a:pt x="22269" y="22108"/>
                    <a:pt x="22366" y="22108"/>
                  </a:cubicBezTo>
                  <a:cubicBezTo>
                    <a:pt x="22455" y="22108"/>
                    <a:pt x="22366" y="21922"/>
                    <a:pt x="22366" y="21832"/>
                  </a:cubicBezTo>
                  <a:lnTo>
                    <a:pt x="22366" y="21832"/>
                  </a:lnTo>
                  <a:cubicBezTo>
                    <a:pt x="22542" y="21920"/>
                    <a:pt x="22654" y="21952"/>
                    <a:pt x="22732" y="21952"/>
                  </a:cubicBezTo>
                  <a:cubicBezTo>
                    <a:pt x="22901" y="21952"/>
                    <a:pt x="22917" y="21802"/>
                    <a:pt x="23111" y="21735"/>
                  </a:cubicBezTo>
                  <a:cubicBezTo>
                    <a:pt x="22925" y="21549"/>
                    <a:pt x="23111" y="21549"/>
                    <a:pt x="23111" y="21460"/>
                  </a:cubicBezTo>
                  <a:cubicBezTo>
                    <a:pt x="23201" y="21549"/>
                    <a:pt x="23297" y="21549"/>
                    <a:pt x="23297" y="21549"/>
                  </a:cubicBezTo>
                  <a:cubicBezTo>
                    <a:pt x="23484" y="21735"/>
                    <a:pt x="23297" y="21646"/>
                    <a:pt x="23484" y="21832"/>
                  </a:cubicBezTo>
                  <a:cubicBezTo>
                    <a:pt x="23556" y="21754"/>
                    <a:pt x="23570" y="21619"/>
                    <a:pt x="23720" y="21619"/>
                  </a:cubicBezTo>
                  <a:cubicBezTo>
                    <a:pt x="23756" y="21619"/>
                    <a:pt x="23801" y="21627"/>
                    <a:pt x="23857" y="21646"/>
                  </a:cubicBezTo>
                  <a:cubicBezTo>
                    <a:pt x="23857" y="21580"/>
                    <a:pt x="23857" y="21430"/>
                    <a:pt x="23976" y="21430"/>
                  </a:cubicBezTo>
                  <a:cubicBezTo>
                    <a:pt x="24031" y="21430"/>
                    <a:pt x="24111" y="21462"/>
                    <a:pt x="24229" y="21549"/>
                  </a:cubicBezTo>
                  <a:cubicBezTo>
                    <a:pt x="24132" y="21646"/>
                    <a:pt x="24132" y="21832"/>
                    <a:pt x="23946" y="21832"/>
                  </a:cubicBezTo>
                  <a:cubicBezTo>
                    <a:pt x="24132" y="22019"/>
                    <a:pt x="23573" y="22019"/>
                    <a:pt x="23946" y="22295"/>
                  </a:cubicBezTo>
                  <a:cubicBezTo>
                    <a:pt x="23857" y="22295"/>
                    <a:pt x="23760" y="22205"/>
                    <a:pt x="23670" y="22205"/>
                  </a:cubicBezTo>
                  <a:cubicBezTo>
                    <a:pt x="23760" y="22295"/>
                    <a:pt x="23760" y="22481"/>
                    <a:pt x="23946" y="22667"/>
                  </a:cubicBezTo>
                  <a:cubicBezTo>
                    <a:pt x="23857" y="22579"/>
                    <a:pt x="23816" y="22548"/>
                    <a:pt x="23800" y="22548"/>
                  </a:cubicBezTo>
                  <a:cubicBezTo>
                    <a:pt x="23765" y="22548"/>
                    <a:pt x="23851" y="22697"/>
                    <a:pt x="23816" y="22697"/>
                  </a:cubicBezTo>
                  <a:cubicBezTo>
                    <a:pt x="23800" y="22697"/>
                    <a:pt x="23759" y="22666"/>
                    <a:pt x="23670" y="22578"/>
                  </a:cubicBezTo>
                  <a:cubicBezTo>
                    <a:pt x="23573" y="22578"/>
                    <a:pt x="23760" y="22764"/>
                    <a:pt x="23760" y="22854"/>
                  </a:cubicBezTo>
                  <a:cubicBezTo>
                    <a:pt x="23689" y="22854"/>
                    <a:pt x="23613" y="22736"/>
                    <a:pt x="23540" y="22736"/>
                  </a:cubicBezTo>
                  <a:cubicBezTo>
                    <a:pt x="23521" y="22736"/>
                    <a:pt x="23502" y="22744"/>
                    <a:pt x="23484" y="22764"/>
                  </a:cubicBezTo>
                  <a:cubicBezTo>
                    <a:pt x="23573" y="23510"/>
                    <a:pt x="22738" y="23413"/>
                    <a:pt x="22455" y="23882"/>
                  </a:cubicBezTo>
                  <a:cubicBezTo>
                    <a:pt x="22579" y="23882"/>
                    <a:pt x="22664" y="23839"/>
                    <a:pt x="22762" y="23839"/>
                  </a:cubicBezTo>
                  <a:cubicBezTo>
                    <a:pt x="22810" y="23839"/>
                    <a:pt x="22863" y="23850"/>
                    <a:pt x="22925" y="23882"/>
                  </a:cubicBezTo>
                  <a:lnTo>
                    <a:pt x="22925" y="23882"/>
                  </a:lnTo>
                  <a:cubicBezTo>
                    <a:pt x="22925" y="23882"/>
                    <a:pt x="22876" y="23857"/>
                    <a:pt x="22841" y="23857"/>
                  </a:cubicBezTo>
                  <a:cubicBezTo>
                    <a:pt x="22806" y="23857"/>
                    <a:pt x="22784" y="23881"/>
                    <a:pt x="22828" y="23972"/>
                  </a:cubicBezTo>
                  <a:cubicBezTo>
                    <a:pt x="22892" y="23972"/>
                    <a:pt x="22914" y="23932"/>
                    <a:pt x="22948" y="23932"/>
                  </a:cubicBezTo>
                  <a:cubicBezTo>
                    <a:pt x="22964" y="23932"/>
                    <a:pt x="22984" y="23942"/>
                    <a:pt x="23014" y="23972"/>
                  </a:cubicBezTo>
                  <a:cubicBezTo>
                    <a:pt x="23014" y="24041"/>
                    <a:pt x="22976" y="24059"/>
                    <a:pt x="22928" y="24059"/>
                  </a:cubicBezTo>
                  <a:cubicBezTo>
                    <a:pt x="22878" y="24059"/>
                    <a:pt x="22816" y="24039"/>
                    <a:pt x="22777" y="24039"/>
                  </a:cubicBezTo>
                  <a:cubicBezTo>
                    <a:pt x="22754" y="24039"/>
                    <a:pt x="22738" y="24046"/>
                    <a:pt x="22738" y="24069"/>
                  </a:cubicBezTo>
                  <a:cubicBezTo>
                    <a:pt x="22751" y="24055"/>
                    <a:pt x="22765" y="24049"/>
                    <a:pt x="22778" y="24049"/>
                  </a:cubicBezTo>
                  <a:cubicBezTo>
                    <a:pt x="22854" y="24049"/>
                    <a:pt x="22925" y="24255"/>
                    <a:pt x="22925" y="24255"/>
                  </a:cubicBezTo>
                  <a:cubicBezTo>
                    <a:pt x="22963" y="24273"/>
                    <a:pt x="22989" y="24280"/>
                    <a:pt x="23008" y="24280"/>
                  </a:cubicBezTo>
                  <a:cubicBezTo>
                    <a:pt x="23063" y="24280"/>
                    <a:pt x="23061" y="24226"/>
                    <a:pt x="23113" y="24226"/>
                  </a:cubicBezTo>
                  <a:cubicBezTo>
                    <a:pt x="23133" y="24226"/>
                    <a:pt x="23160" y="24234"/>
                    <a:pt x="23201" y="24255"/>
                  </a:cubicBezTo>
                  <a:lnTo>
                    <a:pt x="23014" y="24069"/>
                  </a:lnTo>
                  <a:lnTo>
                    <a:pt x="23014" y="24069"/>
                  </a:lnTo>
                  <a:cubicBezTo>
                    <a:pt x="23016" y="24070"/>
                    <a:pt x="23132" y="24186"/>
                    <a:pt x="23180" y="24186"/>
                  </a:cubicBezTo>
                  <a:cubicBezTo>
                    <a:pt x="23193" y="24186"/>
                    <a:pt x="23201" y="24178"/>
                    <a:pt x="23201" y="24158"/>
                  </a:cubicBezTo>
                  <a:cubicBezTo>
                    <a:pt x="22925" y="23413"/>
                    <a:pt x="23670" y="23599"/>
                    <a:pt x="23670" y="23040"/>
                  </a:cubicBezTo>
                  <a:cubicBezTo>
                    <a:pt x="23857" y="23040"/>
                    <a:pt x="23946" y="23137"/>
                    <a:pt x="24132" y="23226"/>
                  </a:cubicBezTo>
                  <a:cubicBezTo>
                    <a:pt x="23857" y="22764"/>
                    <a:pt x="24416" y="22951"/>
                    <a:pt x="24229" y="22667"/>
                  </a:cubicBezTo>
                  <a:lnTo>
                    <a:pt x="24229" y="22667"/>
                  </a:lnTo>
                  <a:cubicBezTo>
                    <a:pt x="24282" y="22694"/>
                    <a:pt x="24325" y="22705"/>
                    <a:pt x="24361" y="22705"/>
                  </a:cubicBezTo>
                  <a:cubicBezTo>
                    <a:pt x="24579" y="22705"/>
                    <a:pt x="24519" y="22282"/>
                    <a:pt x="24602" y="22205"/>
                  </a:cubicBezTo>
                  <a:cubicBezTo>
                    <a:pt x="24602" y="22205"/>
                    <a:pt x="24505" y="22205"/>
                    <a:pt x="24505" y="22108"/>
                  </a:cubicBezTo>
                  <a:lnTo>
                    <a:pt x="24505" y="22108"/>
                  </a:lnTo>
                  <a:cubicBezTo>
                    <a:pt x="24584" y="22139"/>
                    <a:pt x="24647" y="22152"/>
                    <a:pt x="24698" y="22152"/>
                  </a:cubicBezTo>
                  <a:cubicBezTo>
                    <a:pt x="24953" y="22152"/>
                    <a:pt x="24925" y="21832"/>
                    <a:pt x="25161" y="21832"/>
                  </a:cubicBezTo>
                  <a:cubicBezTo>
                    <a:pt x="25064" y="21735"/>
                    <a:pt x="25064" y="21646"/>
                    <a:pt x="25064" y="21549"/>
                  </a:cubicBezTo>
                  <a:lnTo>
                    <a:pt x="25064" y="21549"/>
                  </a:lnTo>
                  <a:cubicBezTo>
                    <a:pt x="25119" y="21578"/>
                    <a:pt x="25158" y="21589"/>
                    <a:pt x="25188" y="21589"/>
                  </a:cubicBezTo>
                  <a:cubicBezTo>
                    <a:pt x="25259" y="21589"/>
                    <a:pt x="25279" y="21523"/>
                    <a:pt x="25348" y="21460"/>
                  </a:cubicBezTo>
                  <a:cubicBezTo>
                    <a:pt x="25251" y="21363"/>
                    <a:pt x="25161" y="21176"/>
                    <a:pt x="25251" y="21176"/>
                  </a:cubicBezTo>
                  <a:cubicBezTo>
                    <a:pt x="25104" y="21089"/>
                    <a:pt x="25005" y="21057"/>
                    <a:pt x="24936" y="21057"/>
                  </a:cubicBezTo>
                  <a:cubicBezTo>
                    <a:pt x="24788" y="21057"/>
                    <a:pt x="24788" y="21207"/>
                    <a:pt x="24788" y="21273"/>
                  </a:cubicBezTo>
                  <a:cubicBezTo>
                    <a:pt x="24602" y="21087"/>
                    <a:pt x="24505" y="21087"/>
                    <a:pt x="24416" y="20900"/>
                  </a:cubicBezTo>
                  <a:lnTo>
                    <a:pt x="24416" y="20900"/>
                  </a:lnTo>
                  <a:cubicBezTo>
                    <a:pt x="24471" y="20938"/>
                    <a:pt x="24519" y="20953"/>
                    <a:pt x="24561" y="20953"/>
                  </a:cubicBezTo>
                  <a:cubicBezTo>
                    <a:pt x="24730" y="20953"/>
                    <a:pt x="24806" y="20714"/>
                    <a:pt x="24878" y="20714"/>
                  </a:cubicBezTo>
                  <a:cubicBezTo>
                    <a:pt x="24788" y="20714"/>
                    <a:pt x="24788" y="20714"/>
                    <a:pt x="24692" y="20617"/>
                  </a:cubicBezTo>
                  <a:cubicBezTo>
                    <a:pt x="24692" y="20593"/>
                    <a:pt x="24692" y="20561"/>
                    <a:pt x="24695" y="20530"/>
                  </a:cubicBezTo>
                  <a:lnTo>
                    <a:pt x="24695" y="20530"/>
                  </a:lnTo>
                  <a:cubicBezTo>
                    <a:pt x="24748" y="20565"/>
                    <a:pt x="24781" y="20583"/>
                    <a:pt x="24800" y="20589"/>
                  </a:cubicBezTo>
                  <a:lnTo>
                    <a:pt x="24800" y="20589"/>
                  </a:lnTo>
                  <a:cubicBezTo>
                    <a:pt x="24765" y="20567"/>
                    <a:pt x="24730" y="20547"/>
                    <a:pt x="24695" y="20530"/>
                  </a:cubicBezTo>
                  <a:lnTo>
                    <a:pt x="24695" y="20530"/>
                  </a:lnTo>
                  <a:cubicBezTo>
                    <a:pt x="24695" y="20530"/>
                    <a:pt x="24695" y="20530"/>
                    <a:pt x="24695" y="20530"/>
                  </a:cubicBezTo>
                  <a:lnTo>
                    <a:pt x="24695" y="20530"/>
                  </a:lnTo>
                  <a:cubicBezTo>
                    <a:pt x="24694" y="20529"/>
                    <a:pt x="24693" y="20529"/>
                    <a:pt x="24692" y="20528"/>
                  </a:cubicBezTo>
                  <a:lnTo>
                    <a:pt x="24692" y="20528"/>
                  </a:lnTo>
                  <a:cubicBezTo>
                    <a:pt x="24693" y="20528"/>
                    <a:pt x="24694" y="20529"/>
                    <a:pt x="24695" y="20530"/>
                  </a:cubicBezTo>
                  <a:lnTo>
                    <a:pt x="24695" y="20530"/>
                  </a:lnTo>
                  <a:cubicBezTo>
                    <a:pt x="24703" y="20468"/>
                    <a:pt x="24725" y="20407"/>
                    <a:pt x="24792" y="20407"/>
                  </a:cubicBezTo>
                  <a:cubicBezTo>
                    <a:pt x="24815" y="20407"/>
                    <a:pt x="24843" y="20414"/>
                    <a:pt x="24878" y="20431"/>
                  </a:cubicBezTo>
                  <a:cubicBezTo>
                    <a:pt x="24975" y="20341"/>
                    <a:pt x="24975" y="20244"/>
                    <a:pt x="25161" y="20155"/>
                  </a:cubicBezTo>
                  <a:lnTo>
                    <a:pt x="25161" y="20155"/>
                  </a:lnTo>
                  <a:cubicBezTo>
                    <a:pt x="25161" y="20431"/>
                    <a:pt x="25064" y="20431"/>
                    <a:pt x="24878" y="20431"/>
                  </a:cubicBezTo>
                  <a:cubicBezTo>
                    <a:pt x="24738" y="20431"/>
                    <a:pt x="24863" y="20591"/>
                    <a:pt x="24813" y="20591"/>
                  </a:cubicBezTo>
                  <a:cubicBezTo>
                    <a:pt x="24810" y="20591"/>
                    <a:pt x="24805" y="20590"/>
                    <a:pt x="24800" y="20589"/>
                  </a:cubicBezTo>
                  <a:lnTo>
                    <a:pt x="24800" y="20589"/>
                  </a:lnTo>
                  <a:cubicBezTo>
                    <a:pt x="24950" y="20682"/>
                    <a:pt x="25100" y="20804"/>
                    <a:pt x="25251" y="20804"/>
                  </a:cubicBezTo>
                  <a:cubicBezTo>
                    <a:pt x="25064" y="20617"/>
                    <a:pt x="25064" y="20804"/>
                    <a:pt x="24878" y="20528"/>
                  </a:cubicBezTo>
                  <a:cubicBezTo>
                    <a:pt x="24975" y="20528"/>
                    <a:pt x="24878" y="20528"/>
                    <a:pt x="24878" y="20431"/>
                  </a:cubicBezTo>
                  <a:lnTo>
                    <a:pt x="24878" y="20431"/>
                  </a:lnTo>
                  <a:cubicBezTo>
                    <a:pt x="24934" y="20487"/>
                    <a:pt x="24982" y="20501"/>
                    <a:pt x="25024" y="20501"/>
                  </a:cubicBezTo>
                  <a:cubicBezTo>
                    <a:pt x="25067" y="20501"/>
                    <a:pt x="25105" y="20486"/>
                    <a:pt x="25138" y="20486"/>
                  </a:cubicBezTo>
                  <a:cubicBezTo>
                    <a:pt x="25180" y="20486"/>
                    <a:pt x="25216" y="20510"/>
                    <a:pt x="25251" y="20617"/>
                  </a:cubicBezTo>
                  <a:cubicBezTo>
                    <a:pt x="25251" y="20528"/>
                    <a:pt x="25348" y="20431"/>
                    <a:pt x="25437" y="20341"/>
                  </a:cubicBezTo>
                  <a:lnTo>
                    <a:pt x="25437" y="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9"/>
            <p:cNvSpPr/>
            <p:nvPr/>
          </p:nvSpPr>
          <p:spPr>
            <a:xfrm>
              <a:off x="2947550" y="4906750"/>
              <a:ext cx="4675" cy="9350"/>
            </a:xfrm>
            <a:custGeom>
              <a:avLst/>
              <a:gdLst/>
              <a:ahLst/>
              <a:cxnLst/>
              <a:rect l="l" t="t" r="r" b="b"/>
              <a:pathLst>
                <a:path w="187" h="374" extrusionOk="0">
                  <a:moveTo>
                    <a:pt x="90" y="0"/>
                  </a:moveTo>
                  <a:cubicBezTo>
                    <a:pt x="0" y="0"/>
                    <a:pt x="90" y="187"/>
                    <a:pt x="90" y="284"/>
                  </a:cubicBezTo>
                  <a:lnTo>
                    <a:pt x="90" y="373"/>
                  </a:lnTo>
                  <a:cubicBezTo>
                    <a:pt x="187" y="284"/>
                    <a:pt x="90" y="97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9"/>
            <p:cNvSpPr/>
            <p:nvPr/>
          </p:nvSpPr>
          <p:spPr>
            <a:xfrm>
              <a:off x="3008125" y="4944025"/>
              <a:ext cx="4675" cy="5350"/>
            </a:xfrm>
            <a:custGeom>
              <a:avLst/>
              <a:gdLst/>
              <a:ahLst/>
              <a:cxnLst/>
              <a:rect l="l" t="t" r="r" b="b"/>
              <a:pathLst>
                <a:path w="187" h="214" extrusionOk="0">
                  <a:moveTo>
                    <a:pt x="187" y="0"/>
                  </a:moveTo>
                  <a:cubicBezTo>
                    <a:pt x="187" y="97"/>
                    <a:pt x="0" y="97"/>
                    <a:pt x="90" y="187"/>
                  </a:cubicBezTo>
                  <a:cubicBezTo>
                    <a:pt x="109" y="206"/>
                    <a:pt x="124" y="214"/>
                    <a:pt x="136" y="214"/>
                  </a:cubicBezTo>
                  <a:cubicBezTo>
                    <a:pt x="187" y="214"/>
                    <a:pt x="187" y="78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9"/>
            <p:cNvSpPr/>
            <p:nvPr/>
          </p:nvSpPr>
          <p:spPr>
            <a:xfrm>
              <a:off x="3005700" y="4934700"/>
              <a:ext cx="7100" cy="2450"/>
            </a:xfrm>
            <a:custGeom>
              <a:avLst/>
              <a:gdLst/>
              <a:ahLst/>
              <a:cxnLst/>
              <a:rect l="l" t="t" r="r" b="b"/>
              <a:pathLst>
                <a:path w="284" h="98" extrusionOk="0">
                  <a:moveTo>
                    <a:pt x="97" y="1"/>
                  </a:moveTo>
                  <a:cubicBezTo>
                    <a:pt x="97" y="1"/>
                    <a:pt x="0" y="1"/>
                    <a:pt x="97" y="98"/>
                  </a:cubicBezTo>
                  <a:cubicBezTo>
                    <a:pt x="97" y="98"/>
                    <a:pt x="284" y="98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9"/>
            <p:cNvSpPr/>
            <p:nvPr/>
          </p:nvSpPr>
          <p:spPr>
            <a:xfrm>
              <a:off x="3012775" y="4932475"/>
              <a:ext cx="10350" cy="6925"/>
            </a:xfrm>
            <a:custGeom>
              <a:avLst/>
              <a:gdLst/>
              <a:ahLst/>
              <a:cxnLst/>
              <a:rect l="l" t="t" r="r" b="b"/>
              <a:pathLst>
                <a:path w="414" h="277" extrusionOk="0">
                  <a:moveTo>
                    <a:pt x="276" y="0"/>
                  </a:moveTo>
                  <a:cubicBezTo>
                    <a:pt x="189" y="88"/>
                    <a:pt x="273" y="183"/>
                    <a:pt x="192" y="271"/>
                  </a:cubicBezTo>
                  <a:lnTo>
                    <a:pt x="192" y="271"/>
                  </a:lnTo>
                  <a:cubicBezTo>
                    <a:pt x="300" y="257"/>
                    <a:pt x="414" y="204"/>
                    <a:pt x="276" y="0"/>
                  </a:cubicBezTo>
                  <a:close/>
                  <a:moveTo>
                    <a:pt x="90" y="187"/>
                  </a:moveTo>
                  <a:cubicBezTo>
                    <a:pt x="90" y="187"/>
                    <a:pt x="1" y="276"/>
                    <a:pt x="90" y="276"/>
                  </a:cubicBezTo>
                  <a:cubicBezTo>
                    <a:pt x="114" y="276"/>
                    <a:pt x="150" y="276"/>
                    <a:pt x="187" y="272"/>
                  </a:cubicBezTo>
                  <a:lnTo>
                    <a:pt x="187" y="272"/>
                  </a:lnTo>
                  <a:cubicBezTo>
                    <a:pt x="187" y="273"/>
                    <a:pt x="187" y="275"/>
                    <a:pt x="187" y="276"/>
                  </a:cubicBezTo>
                  <a:cubicBezTo>
                    <a:pt x="189" y="274"/>
                    <a:pt x="190" y="273"/>
                    <a:pt x="192" y="271"/>
                  </a:cubicBezTo>
                  <a:lnTo>
                    <a:pt x="192" y="271"/>
                  </a:lnTo>
                  <a:cubicBezTo>
                    <a:pt x="190" y="271"/>
                    <a:pt x="189" y="271"/>
                    <a:pt x="187" y="272"/>
                  </a:cubicBezTo>
                  <a:lnTo>
                    <a:pt x="187" y="272"/>
                  </a:lnTo>
                  <a:cubicBezTo>
                    <a:pt x="184" y="187"/>
                    <a:pt x="90" y="187"/>
                    <a:pt x="90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9"/>
            <p:cNvSpPr/>
            <p:nvPr/>
          </p:nvSpPr>
          <p:spPr>
            <a:xfrm>
              <a:off x="3008125" y="4930050"/>
              <a:ext cx="2250" cy="4675"/>
            </a:xfrm>
            <a:custGeom>
              <a:avLst/>
              <a:gdLst/>
              <a:ahLst/>
              <a:cxnLst/>
              <a:rect l="l" t="t" r="r" b="b"/>
              <a:pathLst>
                <a:path w="90" h="187" extrusionOk="0">
                  <a:moveTo>
                    <a:pt x="90" y="0"/>
                  </a:moveTo>
                  <a:cubicBezTo>
                    <a:pt x="0" y="0"/>
                    <a:pt x="0" y="97"/>
                    <a:pt x="90" y="187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9"/>
            <p:cNvSpPr/>
            <p:nvPr/>
          </p:nvSpPr>
          <p:spPr>
            <a:xfrm>
              <a:off x="3010350" y="4927800"/>
              <a:ext cx="7125" cy="6925"/>
            </a:xfrm>
            <a:custGeom>
              <a:avLst/>
              <a:gdLst/>
              <a:ahLst/>
              <a:cxnLst/>
              <a:rect l="l" t="t" r="r" b="b"/>
              <a:pathLst>
                <a:path w="285" h="277" extrusionOk="0">
                  <a:moveTo>
                    <a:pt x="187" y="1"/>
                  </a:moveTo>
                  <a:cubicBezTo>
                    <a:pt x="1" y="1"/>
                    <a:pt x="1" y="90"/>
                    <a:pt x="98" y="277"/>
                  </a:cubicBezTo>
                  <a:cubicBezTo>
                    <a:pt x="98" y="90"/>
                    <a:pt x="284" y="18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9"/>
            <p:cNvSpPr/>
            <p:nvPr/>
          </p:nvSpPr>
          <p:spPr>
            <a:xfrm>
              <a:off x="2865925" y="4785600"/>
              <a:ext cx="2450" cy="4700"/>
            </a:xfrm>
            <a:custGeom>
              <a:avLst/>
              <a:gdLst/>
              <a:ahLst/>
              <a:cxnLst/>
              <a:rect l="l" t="t" r="r" b="b"/>
              <a:pathLst>
                <a:path w="98" h="188" extrusionOk="0">
                  <a:moveTo>
                    <a:pt x="0" y="1"/>
                  </a:moveTo>
                  <a:cubicBezTo>
                    <a:pt x="97" y="98"/>
                    <a:pt x="0" y="98"/>
                    <a:pt x="97" y="187"/>
                  </a:cubicBezTo>
                  <a:cubicBezTo>
                    <a:pt x="97" y="98"/>
                    <a:pt x="97" y="9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9"/>
            <p:cNvSpPr/>
            <p:nvPr/>
          </p:nvSpPr>
          <p:spPr>
            <a:xfrm>
              <a:off x="2875225" y="4788025"/>
              <a:ext cx="2450" cy="4700"/>
            </a:xfrm>
            <a:custGeom>
              <a:avLst/>
              <a:gdLst/>
              <a:ahLst/>
              <a:cxnLst/>
              <a:rect l="l" t="t" r="r" b="b"/>
              <a:pathLst>
                <a:path w="98" h="188" extrusionOk="0">
                  <a:moveTo>
                    <a:pt x="1" y="1"/>
                  </a:moveTo>
                  <a:lnTo>
                    <a:pt x="1" y="187"/>
                  </a:lnTo>
                  <a:cubicBezTo>
                    <a:pt x="98" y="90"/>
                    <a:pt x="98" y="9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9"/>
            <p:cNvSpPr/>
            <p:nvPr/>
          </p:nvSpPr>
          <p:spPr>
            <a:xfrm>
              <a:off x="2772725" y="4685525"/>
              <a:ext cx="7125" cy="4675"/>
            </a:xfrm>
            <a:custGeom>
              <a:avLst/>
              <a:gdLst/>
              <a:ahLst/>
              <a:cxnLst/>
              <a:rect l="l" t="t" r="r" b="b"/>
              <a:pathLst>
                <a:path w="285" h="187" extrusionOk="0">
                  <a:moveTo>
                    <a:pt x="187" y="0"/>
                  </a:moveTo>
                  <a:cubicBezTo>
                    <a:pt x="187" y="0"/>
                    <a:pt x="1" y="0"/>
                    <a:pt x="98" y="187"/>
                  </a:cubicBezTo>
                  <a:cubicBezTo>
                    <a:pt x="98" y="90"/>
                    <a:pt x="284" y="9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9"/>
            <p:cNvSpPr/>
            <p:nvPr/>
          </p:nvSpPr>
          <p:spPr>
            <a:xfrm>
              <a:off x="3023250" y="4927175"/>
              <a:ext cx="5775" cy="2900"/>
            </a:xfrm>
            <a:custGeom>
              <a:avLst/>
              <a:gdLst/>
              <a:ahLst/>
              <a:cxnLst/>
              <a:rect l="l" t="t" r="r" b="b"/>
              <a:pathLst>
                <a:path w="231" h="116" extrusionOk="0">
                  <a:moveTo>
                    <a:pt x="67" y="1"/>
                  </a:moveTo>
                  <a:cubicBezTo>
                    <a:pt x="22" y="1"/>
                    <a:pt x="0" y="24"/>
                    <a:pt x="44" y="115"/>
                  </a:cubicBezTo>
                  <a:cubicBezTo>
                    <a:pt x="44" y="115"/>
                    <a:pt x="230" y="115"/>
                    <a:pt x="230" y="26"/>
                  </a:cubicBezTo>
                  <a:cubicBezTo>
                    <a:pt x="185" y="26"/>
                    <a:pt x="114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9"/>
            <p:cNvSpPr/>
            <p:nvPr/>
          </p:nvSpPr>
          <p:spPr>
            <a:xfrm>
              <a:off x="2877650" y="4776300"/>
              <a:ext cx="4700" cy="7100"/>
            </a:xfrm>
            <a:custGeom>
              <a:avLst/>
              <a:gdLst/>
              <a:ahLst/>
              <a:cxnLst/>
              <a:rect l="l" t="t" r="r" b="b"/>
              <a:pathLst>
                <a:path w="188" h="284" extrusionOk="0">
                  <a:moveTo>
                    <a:pt x="90" y="0"/>
                  </a:moveTo>
                  <a:cubicBezTo>
                    <a:pt x="90" y="0"/>
                    <a:pt x="1" y="0"/>
                    <a:pt x="1" y="97"/>
                  </a:cubicBezTo>
                  <a:cubicBezTo>
                    <a:pt x="90" y="97"/>
                    <a:pt x="1" y="186"/>
                    <a:pt x="90" y="283"/>
                  </a:cubicBezTo>
                  <a:cubicBezTo>
                    <a:pt x="168" y="283"/>
                    <a:pt x="121" y="162"/>
                    <a:pt x="150" y="162"/>
                  </a:cubicBezTo>
                  <a:cubicBezTo>
                    <a:pt x="157" y="162"/>
                    <a:pt x="168" y="169"/>
                    <a:pt x="187" y="186"/>
                  </a:cubicBezTo>
                  <a:cubicBezTo>
                    <a:pt x="90" y="97"/>
                    <a:pt x="90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9"/>
            <p:cNvSpPr/>
            <p:nvPr/>
          </p:nvSpPr>
          <p:spPr>
            <a:xfrm>
              <a:off x="2784475" y="4677850"/>
              <a:ext cx="4675" cy="5275"/>
            </a:xfrm>
            <a:custGeom>
              <a:avLst/>
              <a:gdLst/>
              <a:ahLst/>
              <a:cxnLst/>
              <a:rect l="l" t="t" r="r" b="b"/>
              <a:pathLst>
                <a:path w="187" h="211" extrusionOk="0">
                  <a:moveTo>
                    <a:pt x="134" y="0"/>
                  </a:moveTo>
                  <a:cubicBezTo>
                    <a:pt x="60" y="0"/>
                    <a:pt x="0" y="138"/>
                    <a:pt x="0" y="211"/>
                  </a:cubicBezTo>
                  <a:lnTo>
                    <a:pt x="187" y="24"/>
                  </a:lnTo>
                  <a:cubicBezTo>
                    <a:pt x="169" y="8"/>
                    <a:pt x="151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9"/>
            <p:cNvSpPr/>
            <p:nvPr/>
          </p:nvSpPr>
          <p:spPr>
            <a:xfrm>
              <a:off x="2887175" y="4763725"/>
              <a:ext cx="4475" cy="3275"/>
            </a:xfrm>
            <a:custGeom>
              <a:avLst/>
              <a:gdLst/>
              <a:ahLst/>
              <a:cxnLst/>
              <a:rect l="l" t="t" r="r" b="b"/>
              <a:pathLst>
                <a:path w="179" h="131" extrusionOk="0">
                  <a:moveTo>
                    <a:pt x="26" y="0"/>
                  </a:moveTo>
                  <a:cubicBezTo>
                    <a:pt x="0" y="0"/>
                    <a:pt x="19" y="67"/>
                    <a:pt x="82" y="130"/>
                  </a:cubicBezTo>
                  <a:cubicBezTo>
                    <a:pt x="82" y="130"/>
                    <a:pt x="179" y="130"/>
                    <a:pt x="82" y="41"/>
                  </a:cubicBezTo>
                  <a:cubicBezTo>
                    <a:pt x="56" y="12"/>
                    <a:pt x="37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9"/>
            <p:cNvSpPr/>
            <p:nvPr/>
          </p:nvSpPr>
          <p:spPr>
            <a:xfrm>
              <a:off x="3043125" y="4918075"/>
              <a:ext cx="5250" cy="3400"/>
            </a:xfrm>
            <a:custGeom>
              <a:avLst/>
              <a:gdLst/>
              <a:ahLst/>
              <a:cxnLst/>
              <a:rect l="l" t="t" r="r" b="b"/>
              <a:pathLst>
                <a:path w="210" h="136" extrusionOk="0">
                  <a:moveTo>
                    <a:pt x="19" y="0"/>
                  </a:moveTo>
                  <a:cubicBezTo>
                    <a:pt x="1" y="0"/>
                    <a:pt x="13" y="28"/>
                    <a:pt x="91" y="107"/>
                  </a:cubicBezTo>
                  <a:cubicBezTo>
                    <a:pt x="91" y="88"/>
                    <a:pt x="99" y="82"/>
                    <a:pt x="111" y="82"/>
                  </a:cubicBezTo>
                  <a:cubicBezTo>
                    <a:pt x="143" y="82"/>
                    <a:pt x="206" y="135"/>
                    <a:pt x="209" y="135"/>
                  </a:cubicBezTo>
                  <a:cubicBezTo>
                    <a:pt x="210" y="135"/>
                    <a:pt x="202" y="128"/>
                    <a:pt x="181" y="107"/>
                  </a:cubicBezTo>
                  <a:cubicBezTo>
                    <a:pt x="129" y="55"/>
                    <a:pt x="44" y="0"/>
                    <a:pt x="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9"/>
            <p:cNvSpPr/>
            <p:nvPr/>
          </p:nvSpPr>
          <p:spPr>
            <a:xfrm>
              <a:off x="3060125" y="4901100"/>
              <a:ext cx="4675" cy="2100"/>
            </a:xfrm>
            <a:custGeom>
              <a:avLst/>
              <a:gdLst/>
              <a:ahLst/>
              <a:cxnLst/>
              <a:rect l="l" t="t" r="r" b="b"/>
              <a:pathLst>
                <a:path w="187" h="84" extrusionOk="0">
                  <a:moveTo>
                    <a:pt x="69" y="0"/>
                  </a:moveTo>
                  <a:cubicBezTo>
                    <a:pt x="20" y="0"/>
                    <a:pt x="0" y="40"/>
                    <a:pt x="60" y="40"/>
                  </a:cubicBezTo>
                  <a:cubicBezTo>
                    <a:pt x="60" y="40"/>
                    <a:pt x="143" y="83"/>
                    <a:pt x="171" y="83"/>
                  </a:cubicBezTo>
                  <a:cubicBezTo>
                    <a:pt x="186" y="83"/>
                    <a:pt x="187" y="72"/>
                    <a:pt x="157" y="40"/>
                  </a:cubicBezTo>
                  <a:cubicBezTo>
                    <a:pt x="124" y="10"/>
                    <a:pt x="93" y="0"/>
                    <a:pt x="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9"/>
            <p:cNvSpPr/>
            <p:nvPr/>
          </p:nvSpPr>
          <p:spPr>
            <a:xfrm>
              <a:off x="3052300" y="4889825"/>
              <a:ext cx="4675" cy="5400"/>
            </a:xfrm>
            <a:custGeom>
              <a:avLst/>
              <a:gdLst/>
              <a:ahLst/>
              <a:cxnLst/>
              <a:rect l="l" t="t" r="r" b="b"/>
              <a:pathLst>
                <a:path w="187" h="216" extrusionOk="0">
                  <a:moveTo>
                    <a:pt x="141" y="1"/>
                  </a:moveTo>
                  <a:cubicBezTo>
                    <a:pt x="93" y="1"/>
                    <a:pt x="77" y="118"/>
                    <a:pt x="0" y="118"/>
                  </a:cubicBezTo>
                  <a:lnTo>
                    <a:pt x="0" y="215"/>
                  </a:lnTo>
                  <a:lnTo>
                    <a:pt x="186" y="29"/>
                  </a:lnTo>
                  <a:cubicBezTo>
                    <a:pt x="168" y="9"/>
                    <a:pt x="153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9"/>
            <p:cNvSpPr/>
            <p:nvPr/>
          </p:nvSpPr>
          <p:spPr>
            <a:xfrm>
              <a:off x="3078700" y="4886125"/>
              <a:ext cx="6225" cy="4425"/>
            </a:xfrm>
            <a:custGeom>
              <a:avLst/>
              <a:gdLst/>
              <a:ahLst/>
              <a:cxnLst/>
              <a:rect l="l" t="t" r="r" b="b"/>
              <a:pathLst>
                <a:path w="249" h="177" extrusionOk="0">
                  <a:moveTo>
                    <a:pt x="149" y="0"/>
                  </a:moveTo>
                  <a:cubicBezTo>
                    <a:pt x="70" y="0"/>
                    <a:pt x="1" y="110"/>
                    <a:pt x="62" y="177"/>
                  </a:cubicBezTo>
                  <a:cubicBezTo>
                    <a:pt x="62" y="80"/>
                    <a:pt x="159" y="80"/>
                    <a:pt x="249" y="80"/>
                  </a:cubicBezTo>
                  <a:cubicBezTo>
                    <a:pt x="221" y="22"/>
                    <a:pt x="184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9"/>
            <p:cNvSpPr/>
            <p:nvPr/>
          </p:nvSpPr>
          <p:spPr>
            <a:xfrm>
              <a:off x="2940225" y="4739025"/>
              <a:ext cx="3650" cy="2725"/>
            </a:xfrm>
            <a:custGeom>
              <a:avLst/>
              <a:gdLst/>
              <a:ahLst/>
              <a:cxnLst/>
              <a:rect l="l" t="t" r="r" b="b"/>
              <a:pathLst>
                <a:path w="146" h="109" extrusionOk="0">
                  <a:moveTo>
                    <a:pt x="107" y="0"/>
                  </a:moveTo>
                  <a:lnTo>
                    <a:pt x="107" y="0"/>
                  </a:lnTo>
                  <a:cubicBezTo>
                    <a:pt x="0" y="56"/>
                    <a:pt x="45" y="109"/>
                    <a:pt x="86" y="109"/>
                  </a:cubicBezTo>
                  <a:cubicBezTo>
                    <a:pt x="117" y="109"/>
                    <a:pt x="145" y="79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9"/>
            <p:cNvSpPr/>
            <p:nvPr/>
          </p:nvSpPr>
          <p:spPr>
            <a:xfrm>
              <a:off x="2973075" y="4741425"/>
              <a:ext cx="7125" cy="6925"/>
            </a:xfrm>
            <a:custGeom>
              <a:avLst/>
              <a:gdLst/>
              <a:ahLst/>
              <a:cxnLst/>
              <a:rect l="l" t="t" r="r" b="b"/>
              <a:pathLst>
                <a:path w="285" h="277" extrusionOk="0">
                  <a:moveTo>
                    <a:pt x="1" y="1"/>
                  </a:moveTo>
                  <a:cubicBezTo>
                    <a:pt x="1" y="1"/>
                    <a:pt x="1" y="90"/>
                    <a:pt x="98" y="187"/>
                  </a:cubicBezTo>
                  <a:cubicBezTo>
                    <a:pt x="98" y="167"/>
                    <a:pt x="101" y="159"/>
                    <a:pt x="108" y="159"/>
                  </a:cubicBezTo>
                  <a:cubicBezTo>
                    <a:pt x="135" y="159"/>
                    <a:pt x="207" y="277"/>
                    <a:pt x="284" y="277"/>
                  </a:cubicBezTo>
                  <a:cubicBezTo>
                    <a:pt x="187" y="90"/>
                    <a:pt x="98" y="9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9"/>
            <p:cNvSpPr/>
            <p:nvPr/>
          </p:nvSpPr>
          <p:spPr>
            <a:xfrm>
              <a:off x="2991725" y="4722800"/>
              <a:ext cx="7100" cy="4675"/>
            </a:xfrm>
            <a:custGeom>
              <a:avLst/>
              <a:gdLst/>
              <a:ahLst/>
              <a:cxnLst/>
              <a:rect l="l" t="t" r="r" b="b"/>
              <a:pathLst>
                <a:path w="284" h="187" extrusionOk="0">
                  <a:moveTo>
                    <a:pt x="97" y="0"/>
                  </a:moveTo>
                  <a:cubicBezTo>
                    <a:pt x="97" y="90"/>
                    <a:pt x="0" y="90"/>
                    <a:pt x="97" y="187"/>
                  </a:cubicBezTo>
                  <a:cubicBezTo>
                    <a:pt x="97" y="90"/>
                    <a:pt x="284" y="187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9"/>
            <p:cNvSpPr/>
            <p:nvPr/>
          </p:nvSpPr>
          <p:spPr>
            <a:xfrm>
              <a:off x="3008125" y="4711050"/>
              <a:ext cx="4675" cy="2450"/>
            </a:xfrm>
            <a:custGeom>
              <a:avLst/>
              <a:gdLst/>
              <a:ahLst/>
              <a:cxnLst/>
              <a:rect l="l" t="t" r="r" b="b"/>
              <a:pathLst>
                <a:path w="187" h="98" extrusionOk="0">
                  <a:moveTo>
                    <a:pt x="90" y="1"/>
                  </a:moveTo>
                  <a:cubicBezTo>
                    <a:pt x="0" y="1"/>
                    <a:pt x="90" y="98"/>
                    <a:pt x="187" y="98"/>
                  </a:cubicBezTo>
                  <a:cubicBezTo>
                    <a:pt x="138" y="49"/>
                    <a:pt x="161" y="49"/>
                    <a:pt x="172" y="49"/>
                  </a:cubicBezTo>
                  <a:cubicBezTo>
                    <a:pt x="183" y="49"/>
                    <a:pt x="183" y="49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9"/>
            <p:cNvSpPr/>
            <p:nvPr/>
          </p:nvSpPr>
          <p:spPr>
            <a:xfrm>
              <a:off x="3068700" y="4732125"/>
              <a:ext cx="3050" cy="2675"/>
            </a:xfrm>
            <a:custGeom>
              <a:avLst/>
              <a:gdLst/>
              <a:ahLst/>
              <a:cxnLst/>
              <a:rect l="l" t="t" r="r" b="b"/>
              <a:pathLst>
                <a:path w="122" h="107" extrusionOk="0">
                  <a:moveTo>
                    <a:pt x="0" y="0"/>
                  </a:moveTo>
                  <a:lnTo>
                    <a:pt x="0" y="0"/>
                  </a:lnTo>
                  <a:cubicBezTo>
                    <a:pt x="38" y="78"/>
                    <a:pt x="76" y="107"/>
                    <a:pt x="95" y="107"/>
                  </a:cubicBezTo>
                  <a:cubicBezTo>
                    <a:pt x="121" y="107"/>
                    <a:pt x="108" y="5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9"/>
            <p:cNvSpPr/>
            <p:nvPr/>
          </p:nvSpPr>
          <p:spPr>
            <a:xfrm>
              <a:off x="3069800" y="4720375"/>
              <a:ext cx="5800" cy="4675"/>
            </a:xfrm>
            <a:custGeom>
              <a:avLst/>
              <a:gdLst/>
              <a:ahLst/>
              <a:cxnLst/>
              <a:rect l="l" t="t" r="r" b="b"/>
              <a:pathLst>
                <a:path w="232" h="187" extrusionOk="0">
                  <a:moveTo>
                    <a:pt x="232" y="1"/>
                  </a:moveTo>
                  <a:cubicBezTo>
                    <a:pt x="232" y="26"/>
                    <a:pt x="213" y="32"/>
                    <a:pt x="187" y="32"/>
                  </a:cubicBezTo>
                  <a:cubicBezTo>
                    <a:pt x="163" y="32"/>
                    <a:pt x="133" y="27"/>
                    <a:pt x="105" y="27"/>
                  </a:cubicBezTo>
                  <a:cubicBezTo>
                    <a:pt x="47" y="27"/>
                    <a:pt x="1" y="49"/>
                    <a:pt x="46" y="187"/>
                  </a:cubicBezTo>
                  <a:cubicBezTo>
                    <a:pt x="142" y="187"/>
                    <a:pt x="232" y="97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9"/>
            <p:cNvSpPr/>
            <p:nvPr/>
          </p:nvSpPr>
          <p:spPr>
            <a:xfrm>
              <a:off x="2940475" y="4895200"/>
              <a:ext cx="11725" cy="6925"/>
            </a:xfrm>
            <a:custGeom>
              <a:avLst/>
              <a:gdLst/>
              <a:ahLst/>
              <a:cxnLst/>
              <a:rect l="l" t="t" r="r" b="b"/>
              <a:pathLst>
                <a:path w="469" h="277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5" y="5"/>
                    <a:pt x="7" y="7"/>
                  </a:cubicBezTo>
                  <a:lnTo>
                    <a:pt x="7" y="7"/>
                  </a:lnTo>
                  <a:cubicBezTo>
                    <a:pt x="3" y="3"/>
                    <a:pt x="0" y="0"/>
                    <a:pt x="0" y="0"/>
                  </a:cubicBezTo>
                  <a:close/>
                  <a:moveTo>
                    <a:pt x="7" y="7"/>
                  </a:moveTo>
                  <a:cubicBezTo>
                    <a:pt x="29" y="29"/>
                    <a:pt x="97" y="105"/>
                    <a:pt x="97" y="187"/>
                  </a:cubicBezTo>
                  <a:cubicBezTo>
                    <a:pt x="97" y="158"/>
                    <a:pt x="105" y="146"/>
                    <a:pt x="116" y="146"/>
                  </a:cubicBezTo>
                  <a:cubicBezTo>
                    <a:pt x="142" y="146"/>
                    <a:pt x="187" y="213"/>
                    <a:pt x="187" y="276"/>
                  </a:cubicBezTo>
                  <a:lnTo>
                    <a:pt x="283" y="187"/>
                  </a:lnTo>
                  <a:lnTo>
                    <a:pt x="373" y="276"/>
                  </a:lnTo>
                  <a:cubicBezTo>
                    <a:pt x="469" y="188"/>
                    <a:pt x="193" y="187"/>
                    <a:pt x="7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9"/>
            <p:cNvSpPr/>
            <p:nvPr/>
          </p:nvSpPr>
          <p:spPr>
            <a:xfrm>
              <a:off x="3071650" y="4922150"/>
              <a:ext cx="6375" cy="3250"/>
            </a:xfrm>
            <a:custGeom>
              <a:avLst/>
              <a:gdLst/>
              <a:ahLst/>
              <a:cxnLst/>
              <a:rect l="l" t="t" r="r" b="b"/>
              <a:pathLst>
                <a:path w="255" h="130" extrusionOk="0">
                  <a:moveTo>
                    <a:pt x="155" y="0"/>
                  </a:moveTo>
                  <a:cubicBezTo>
                    <a:pt x="73" y="0"/>
                    <a:pt x="0" y="67"/>
                    <a:pt x="68" y="130"/>
                  </a:cubicBezTo>
                  <a:cubicBezTo>
                    <a:pt x="158" y="130"/>
                    <a:pt x="255" y="40"/>
                    <a:pt x="255" y="40"/>
                  </a:cubicBezTo>
                  <a:cubicBezTo>
                    <a:pt x="226" y="12"/>
                    <a:pt x="190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9"/>
            <p:cNvSpPr/>
            <p:nvPr/>
          </p:nvSpPr>
          <p:spPr>
            <a:xfrm>
              <a:off x="3061600" y="4885875"/>
              <a:ext cx="11775" cy="9350"/>
            </a:xfrm>
            <a:custGeom>
              <a:avLst/>
              <a:gdLst/>
              <a:ahLst/>
              <a:cxnLst/>
              <a:rect l="l" t="t" r="r" b="b"/>
              <a:pathLst>
                <a:path w="471" h="374" extrusionOk="0">
                  <a:moveTo>
                    <a:pt x="1" y="0"/>
                  </a:moveTo>
                  <a:lnTo>
                    <a:pt x="1" y="187"/>
                  </a:lnTo>
                  <a:cubicBezTo>
                    <a:pt x="20" y="168"/>
                    <a:pt x="39" y="160"/>
                    <a:pt x="57" y="160"/>
                  </a:cubicBezTo>
                  <a:cubicBezTo>
                    <a:pt x="133" y="160"/>
                    <a:pt x="206" y="295"/>
                    <a:pt x="284" y="373"/>
                  </a:cubicBezTo>
                  <a:lnTo>
                    <a:pt x="374" y="373"/>
                  </a:lnTo>
                  <a:cubicBezTo>
                    <a:pt x="284" y="276"/>
                    <a:pt x="470" y="276"/>
                    <a:pt x="374" y="276"/>
                  </a:cubicBezTo>
                  <a:cubicBezTo>
                    <a:pt x="314" y="276"/>
                    <a:pt x="334" y="319"/>
                    <a:pt x="327" y="319"/>
                  </a:cubicBezTo>
                  <a:cubicBezTo>
                    <a:pt x="324" y="319"/>
                    <a:pt x="314" y="309"/>
                    <a:pt x="284" y="276"/>
                  </a:cubicBezTo>
                  <a:cubicBezTo>
                    <a:pt x="284" y="187"/>
                    <a:pt x="98" y="9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9"/>
            <p:cNvSpPr/>
            <p:nvPr/>
          </p:nvSpPr>
          <p:spPr>
            <a:xfrm>
              <a:off x="3075575" y="4713475"/>
              <a:ext cx="12900" cy="9350"/>
            </a:xfrm>
            <a:custGeom>
              <a:avLst/>
              <a:gdLst/>
              <a:ahLst/>
              <a:cxnLst/>
              <a:rect l="l" t="t" r="r" b="b"/>
              <a:pathLst>
                <a:path w="516" h="374" extrusionOk="0">
                  <a:moveTo>
                    <a:pt x="61" y="114"/>
                  </a:moveTo>
                  <a:cubicBezTo>
                    <a:pt x="25" y="114"/>
                    <a:pt x="1" y="139"/>
                    <a:pt x="1" y="187"/>
                  </a:cubicBezTo>
                  <a:cubicBezTo>
                    <a:pt x="33" y="155"/>
                    <a:pt x="55" y="144"/>
                    <a:pt x="72" y="144"/>
                  </a:cubicBezTo>
                  <a:cubicBezTo>
                    <a:pt x="108" y="144"/>
                    <a:pt x="128" y="187"/>
                    <a:pt x="187" y="187"/>
                  </a:cubicBezTo>
                  <a:cubicBezTo>
                    <a:pt x="143" y="139"/>
                    <a:pt x="96" y="114"/>
                    <a:pt x="61" y="114"/>
                  </a:cubicBezTo>
                  <a:close/>
                  <a:moveTo>
                    <a:pt x="98" y="1"/>
                  </a:moveTo>
                  <a:cubicBezTo>
                    <a:pt x="98" y="90"/>
                    <a:pt x="187" y="187"/>
                    <a:pt x="187" y="187"/>
                  </a:cubicBezTo>
                  <a:cubicBezTo>
                    <a:pt x="187" y="90"/>
                    <a:pt x="187" y="1"/>
                    <a:pt x="98" y="1"/>
                  </a:cubicBezTo>
                  <a:close/>
                  <a:moveTo>
                    <a:pt x="282" y="144"/>
                  </a:moveTo>
                  <a:cubicBezTo>
                    <a:pt x="251" y="144"/>
                    <a:pt x="220" y="155"/>
                    <a:pt x="187" y="187"/>
                  </a:cubicBezTo>
                  <a:cubicBezTo>
                    <a:pt x="187" y="277"/>
                    <a:pt x="187" y="277"/>
                    <a:pt x="284" y="373"/>
                  </a:cubicBezTo>
                  <a:cubicBezTo>
                    <a:pt x="236" y="280"/>
                    <a:pt x="305" y="280"/>
                    <a:pt x="375" y="280"/>
                  </a:cubicBezTo>
                  <a:cubicBezTo>
                    <a:pt x="445" y="280"/>
                    <a:pt x="515" y="280"/>
                    <a:pt x="471" y="187"/>
                  </a:cubicBezTo>
                  <a:cubicBezTo>
                    <a:pt x="406" y="187"/>
                    <a:pt x="345" y="144"/>
                    <a:pt x="282" y="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9"/>
            <p:cNvSpPr/>
            <p:nvPr/>
          </p:nvSpPr>
          <p:spPr>
            <a:xfrm>
              <a:off x="3008125" y="4869475"/>
              <a:ext cx="14000" cy="11775"/>
            </a:xfrm>
            <a:custGeom>
              <a:avLst/>
              <a:gdLst/>
              <a:ahLst/>
              <a:cxnLst/>
              <a:rect l="l" t="t" r="r" b="b"/>
              <a:pathLst>
                <a:path w="560" h="471" extrusionOk="0">
                  <a:moveTo>
                    <a:pt x="90" y="0"/>
                  </a:moveTo>
                  <a:cubicBezTo>
                    <a:pt x="0" y="0"/>
                    <a:pt x="90" y="97"/>
                    <a:pt x="0" y="187"/>
                  </a:cubicBezTo>
                  <a:lnTo>
                    <a:pt x="90" y="284"/>
                  </a:lnTo>
                  <a:cubicBezTo>
                    <a:pt x="276" y="284"/>
                    <a:pt x="276" y="373"/>
                    <a:pt x="559" y="470"/>
                  </a:cubicBezTo>
                  <a:cubicBezTo>
                    <a:pt x="373" y="373"/>
                    <a:pt x="559" y="373"/>
                    <a:pt x="373" y="187"/>
                  </a:cubicBezTo>
                  <a:cubicBezTo>
                    <a:pt x="373" y="234"/>
                    <a:pt x="367" y="251"/>
                    <a:pt x="356" y="251"/>
                  </a:cubicBezTo>
                  <a:cubicBezTo>
                    <a:pt x="325" y="251"/>
                    <a:pt x="254" y="97"/>
                    <a:pt x="187" y="97"/>
                  </a:cubicBezTo>
                  <a:cubicBezTo>
                    <a:pt x="213" y="123"/>
                    <a:pt x="215" y="134"/>
                    <a:pt x="206" y="134"/>
                  </a:cubicBezTo>
                  <a:cubicBezTo>
                    <a:pt x="184" y="134"/>
                    <a:pt x="90" y="69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9"/>
            <p:cNvSpPr/>
            <p:nvPr/>
          </p:nvSpPr>
          <p:spPr>
            <a:xfrm>
              <a:off x="2968425" y="5407725"/>
              <a:ext cx="7100" cy="11575"/>
            </a:xfrm>
            <a:custGeom>
              <a:avLst/>
              <a:gdLst/>
              <a:ahLst/>
              <a:cxnLst/>
              <a:rect l="l" t="t" r="r" b="b"/>
              <a:pathLst>
                <a:path w="284" h="463" extrusionOk="0">
                  <a:moveTo>
                    <a:pt x="97" y="0"/>
                  </a:moveTo>
                  <a:cubicBezTo>
                    <a:pt x="0" y="0"/>
                    <a:pt x="97" y="276"/>
                    <a:pt x="187" y="373"/>
                  </a:cubicBezTo>
                  <a:cubicBezTo>
                    <a:pt x="187" y="462"/>
                    <a:pt x="187" y="462"/>
                    <a:pt x="284" y="462"/>
                  </a:cubicBezTo>
                  <a:cubicBezTo>
                    <a:pt x="284" y="373"/>
                    <a:pt x="97" y="9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9"/>
            <p:cNvSpPr/>
            <p:nvPr/>
          </p:nvSpPr>
          <p:spPr>
            <a:xfrm>
              <a:off x="3059375" y="5468300"/>
              <a:ext cx="6175" cy="5275"/>
            </a:xfrm>
            <a:custGeom>
              <a:avLst/>
              <a:gdLst/>
              <a:ahLst/>
              <a:cxnLst/>
              <a:rect l="l" t="t" r="r" b="b"/>
              <a:pathLst>
                <a:path w="247" h="211" extrusionOk="0">
                  <a:moveTo>
                    <a:pt x="187" y="0"/>
                  </a:moveTo>
                  <a:cubicBezTo>
                    <a:pt x="90" y="0"/>
                    <a:pt x="0" y="0"/>
                    <a:pt x="90" y="186"/>
                  </a:cubicBezTo>
                  <a:cubicBezTo>
                    <a:pt x="124" y="203"/>
                    <a:pt x="149" y="210"/>
                    <a:pt x="167" y="210"/>
                  </a:cubicBezTo>
                  <a:cubicBezTo>
                    <a:pt x="246" y="210"/>
                    <a:pt x="187" y="73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9"/>
            <p:cNvSpPr/>
            <p:nvPr/>
          </p:nvSpPr>
          <p:spPr>
            <a:xfrm>
              <a:off x="3054725" y="5451900"/>
              <a:ext cx="9325" cy="4675"/>
            </a:xfrm>
            <a:custGeom>
              <a:avLst/>
              <a:gdLst/>
              <a:ahLst/>
              <a:cxnLst/>
              <a:rect l="l" t="t" r="r" b="b"/>
              <a:pathLst>
                <a:path w="373" h="187" extrusionOk="0">
                  <a:moveTo>
                    <a:pt x="89" y="0"/>
                  </a:moveTo>
                  <a:cubicBezTo>
                    <a:pt x="89" y="0"/>
                    <a:pt x="0" y="0"/>
                    <a:pt x="89" y="186"/>
                  </a:cubicBezTo>
                  <a:cubicBezTo>
                    <a:pt x="186" y="186"/>
                    <a:pt x="373" y="186"/>
                    <a:pt x="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9"/>
            <p:cNvSpPr/>
            <p:nvPr/>
          </p:nvSpPr>
          <p:spPr>
            <a:xfrm>
              <a:off x="3064025" y="5451900"/>
              <a:ext cx="16250" cy="9325"/>
            </a:xfrm>
            <a:custGeom>
              <a:avLst/>
              <a:gdLst/>
              <a:ahLst/>
              <a:cxnLst/>
              <a:rect l="l" t="t" r="r" b="b"/>
              <a:pathLst>
                <a:path w="650" h="373" extrusionOk="0">
                  <a:moveTo>
                    <a:pt x="373" y="0"/>
                  </a:moveTo>
                  <a:cubicBezTo>
                    <a:pt x="187" y="0"/>
                    <a:pt x="463" y="283"/>
                    <a:pt x="277" y="283"/>
                  </a:cubicBezTo>
                  <a:cubicBezTo>
                    <a:pt x="187" y="283"/>
                    <a:pt x="187" y="186"/>
                    <a:pt x="90" y="97"/>
                  </a:cubicBezTo>
                  <a:lnTo>
                    <a:pt x="90" y="97"/>
                  </a:lnTo>
                  <a:cubicBezTo>
                    <a:pt x="187" y="186"/>
                    <a:pt x="1" y="283"/>
                    <a:pt x="90" y="373"/>
                  </a:cubicBezTo>
                  <a:cubicBezTo>
                    <a:pt x="277" y="373"/>
                    <a:pt x="649" y="373"/>
                    <a:pt x="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9"/>
            <p:cNvSpPr/>
            <p:nvPr/>
          </p:nvSpPr>
          <p:spPr>
            <a:xfrm>
              <a:off x="3054725" y="5445000"/>
              <a:ext cx="4675" cy="6925"/>
            </a:xfrm>
            <a:custGeom>
              <a:avLst/>
              <a:gdLst/>
              <a:ahLst/>
              <a:cxnLst/>
              <a:rect l="l" t="t" r="r" b="b"/>
              <a:pathLst>
                <a:path w="187" h="277" extrusionOk="0">
                  <a:moveTo>
                    <a:pt x="89" y="0"/>
                  </a:moveTo>
                  <a:cubicBezTo>
                    <a:pt x="89" y="90"/>
                    <a:pt x="0" y="90"/>
                    <a:pt x="186" y="276"/>
                  </a:cubicBezTo>
                  <a:cubicBezTo>
                    <a:pt x="186" y="187"/>
                    <a:pt x="186" y="90"/>
                    <a:pt x="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9"/>
            <p:cNvSpPr/>
            <p:nvPr/>
          </p:nvSpPr>
          <p:spPr>
            <a:xfrm>
              <a:off x="3059800" y="5444325"/>
              <a:ext cx="8925" cy="7600"/>
            </a:xfrm>
            <a:custGeom>
              <a:avLst/>
              <a:gdLst/>
              <a:ahLst/>
              <a:cxnLst/>
              <a:rect l="l" t="t" r="r" b="b"/>
              <a:pathLst>
                <a:path w="357" h="304" extrusionOk="0">
                  <a:moveTo>
                    <a:pt x="165" y="1"/>
                  </a:moveTo>
                  <a:cubicBezTo>
                    <a:pt x="45" y="1"/>
                    <a:pt x="0" y="152"/>
                    <a:pt x="73" y="303"/>
                  </a:cubicBezTo>
                  <a:cubicBezTo>
                    <a:pt x="73" y="117"/>
                    <a:pt x="356" y="214"/>
                    <a:pt x="259" y="27"/>
                  </a:cubicBezTo>
                  <a:cubicBezTo>
                    <a:pt x="224" y="9"/>
                    <a:pt x="192" y="1"/>
                    <a:pt x="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9"/>
            <p:cNvSpPr/>
            <p:nvPr/>
          </p:nvSpPr>
          <p:spPr>
            <a:xfrm>
              <a:off x="2842625" y="5228250"/>
              <a:ext cx="4675" cy="7100"/>
            </a:xfrm>
            <a:custGeom>
              <a:avLst/>
              <a:gdLst/>
              <a:ahLst/>
              <a:cxnLst/>
              <a:rect l="l" t="t" r="r" b="b"/>
              <a:pathLst>
                <a:path w="187" h="284" extrusionOk="0">
                  <a:moveTo>
                    <a:pt x="0" y="0"/>
                  </a:moveTo>
                  <a:lnTo>
                    <a:pt x="0" y="97"/>
                  </a:lnTo>
                  <a:lnTo>
                    <a:pt x="75" y="97"/>
                  </a:lnTo>
                  <a:cubicBezTo>
                    <a:pt x="63" y="71"/>
                    <a:pt x="40" y="40"/>
                    <a:pt x="0" y="0"/>
                  </a:cubicBezTo>
                  <a:close/>
                  <a:moveTo>
                    <a:pt x="75" y="97"/>
                  </a:moveTo>
                  <a:lnTo>
                    <a:pt x="75" y="97"/>
                  </a:lnTo>
                  <a:cubicBezTo>
                    <a:pt x="120" y="191"/>
                    <a:pt x="21" y="207"/>
                    <a:pt x="97" y="283"/>
                  </a:cubicBezTo>
                  <a:cubicBezTo>
                    <a:pt x="97" y="283"/>
                    <a:pt x="187" y="187"/>
                    <a:pt x="97" y="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9"/>
            <p:cNvSpPr/>
            <p:nvPr/>
          </p:nvSpPr>
          <p:spPr>
            <a:xfrm>
              <a:off x="2854350" y="5232900"/>
              <a:ext cx="4700" cy="7100"/>
            </a:xfrm>
            <a:custGeom>
              <a:avLst/>
              <a:gdLst/>
              <a:ahLst/>
              <a:cxnLst/>
              <a:rect l="l" t="t" r="r" b="b"/>
              <a:pathLst>
                <a:path w="188" h="284" extrusionOk="0">
                  <a:moveTo>
                    <a:pt x="90" y="1"/>
                  </a:moveTo>
                  <a:cubicBezTo>
                    <a:pt x="1" y="1"/>
                    <a:pt x="90" y="97"/>
                    <a:pt x="187" y="284"/>
                  </a:cubicBezTo>
                  <a:cubicBezTo>
                    <a:pt x="187" y="187"/>
                    <a:pt x="187" y="97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9"/>
            <p:cNvSpPr/>
            <p:nvPr/>
          </p:nvSpPr>
          <p:spPr>
            <a:xfrm>
              <a:off x="2702850" y="5079150"/>
              <a:ext cx="7100" cy="7100"/>
            </a:xfrm>
            <a:custGeom>
              <a:avLst/>
              <a:gdLst/>
              <a:ahLst/>
              <a:cxnLst/>
              <a:rect l="l" t="t" r="r" b="b"/>
              <a:pathLst>
                <a:path w="284" h="284" extrusionOk="0">
                  <a:moveTo>
                    <a:pt x="187" y="0"/>
                  </a:moveTo>
                  <a:cubicBezTo>
                    <a:pt x="187" y="97"/>
                    <a:pt x="0" y="97"/>
                    <a:pt x="97" y="284"/>
                  </a:cubicBezTo>
                  <a:cubicBezTo>
                    <a:pt x="187" y="187"/>
                    <a:pt x="283" y="187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9"/>
            <p:cNvSpPr/>
            <p:nvPr/>
          </p:nvSpPr>
          <p:spPr>
            <a:xfrm>
              <a:off x="3077475" y="5444600"/>
              <a:ext cx="8675" cy="5075"/>
            </a:xfrm>
            <a:custGeom>
              <a:avLst/>
              <a:gdLst/>
              <a:ahLst/>
              <a:cxnLst/>
              <a:rect l="l" t="t" r="r" b="b"/>
              <a:pathLst>
                <a:path w="347" h="203" extrusionOk="0">
                  <a:moveTo>
                    <a:pt x="137" y="0"/>
                  </a:moveTo>
                  <a:cubicBezTo>
                    <a:pt x="56" y="0"/>
                    <a:pt x="1" y="34"/>
                    <a:pt x="111" y="203"/>
                  </a:cubicBezTo>
                  <a:cubicBezTo>
                    <a:pt x="111" y="109"/>
                    <a:pt x="182" y="109"/>
                    <a:pt x="241" y="109"/>
                  </a:cubicBezTo>
                  <a:cubicBezTo>
                    <a:pt x="300" y="109"/>
                    <a:pt x="346" y="109"/>
                    <a:pt x="298" y="16"/>
                  </a:cubicBezTo>
                  <a:cubicBezTo>
                    <a:pt x="261" y="16"/>
                    <a:pt x="193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9"/>
            <p:cNvSpPr/>
            <p:nvPr/>
          </p:nvSpPr>
          <p:spPr>
            <a:xfrm>
              <a:off x="2856600" y="5216675"/>
              <a:ext cx="9350" cy="11600"/>
            </a:xfrm>
            <a:custGeom>
              <a:avLst/>
              <a:gdLst/>
              <a:ahLst/>
              <a:cxnLst/>
              <a:rect l="l" t="t" r="r" b="b"/>
              <a:pathLst>
                <a:path w="374" h="464" extrusionOk="0">
                  <a:moveTo>
                    <a:pt x="187" y="1"/>
                  </a:moveTo>
                  <a:cubicBezTo>
                    <a:pt x="187" y="90"/>
                    <a:pt x="0" y="1"/>
                    <a:pt x="97" y="187"/>
                  </a:cubicBezTo>
                  <a:cubicBezTo>
                    <a:pt x="284" y="187"/>
                    <a:pt x="97" y="277"/>
                    <a:pt x="284" y="463"/>
                  </a:cubicBezTo>
                  <a:cubicBezTo>
                    <a:pt x="373" y="374"/>
                    <a:pt x="187" y="277"/>
                    <a:pt x="373" y="277"/>
                  </a:cubicBezTo>
                  <a:cubicBezTo>
                    <a:pt x="187" y="187"/>
                    <a:pt x="284" y="90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9"/>
            <p:cNvSpPr/>
            <p:nvPr/>
          </p:nvSpPr>
          <p:spPr>
            <a:xfrm>
              <a:off x="2717400" y="5070675"/>
              <a:ext cx="8775" cy="6250"/>
            </a:xfrm>
            <a:custGeom>
              <a:avLst/>
              <a:gdLst/>
              <a:ahLst/>
              <a:cxnLst/>
              <a:rect l="l" t="t" r="r" b="b"/>
              <a:pathLst>
                <a:path w="351" h="250" extrusionOk="0">
                  <a:moveTo>
                    <a:pt x="219" y="0"/>
                  </a:moveTo>
                  <a:cubicBezTo>
                    <a:pt x="90" y="0"/>
                    <a:pt x="1" y="176"/>
                    <a:pt x="74" y="250"/>
                  </a:cubicBezTo>
                  <a:cubicBezTo>
                    <a:pt x="164" y="153"/>
                    <a:pt x="261" y="63"/>
                    <a:pt x="350" y="63"/>
                  </a:cubicBezTo>
                  <a:cubicBezTo>
                    <a:pt x="305" y="18"/>
                    <a:pt x="260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9"/>
            <p:cNvSpPr/>
            <p:nvPr/>
          </p:nvSpPr>
          <p:spPr>
            <a:xfrm>
              <a:off x="2870800" y="5201700"/>
              <a:ext cx="6875" cy="3275"/>
            </a:xfrm>
            <a:custGeom>
              <a:avLst/>
              <a:gdLst/>
              <a:ahLst/>
              <a:cxnLst/>
              <a:rect l="l" t="t" r="r" b="b"/>
              <a:pathLst>
                <a:path w="275" h="131" extrusionOk="0">
                  <a:moveTo>
                    <a:pt x="28" y="1"/>
                  </a:moveTo>
                  <a:cubicBezTo>
                    <a:pt x="0" y="1"/>
                    <a:pt x="20" y="67"/>
                    <a:pt x="88" y="130"/>
                  </a:cubicBezTo>
                  <a:cubicBezTo>
                    <a:pt x="88" y="130"/>
                    <a:pt x="275" y="130"/>
                    <a:pt x="88" y="41"/>
                  </a:cubicBezTo>
                  <a:cubicBezTo>
                    <a:pt x="60" y="12"/>
                    <a:pt x="40" y="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9"/>
            <p:cNvSpPr/>
            <p:nvPr/>
          </p:nvSpPr>
          <p:spPr>
            <a:xfrm>
              <a:off x="3104825" y="5432950"/>
              <a:ext cx="7300" cy="4375"/>
            </a:xfrm>
            <a:custGeom>
              <a:avLst/>
              <a:gdLst/>
              <a:ahLst/>
              <a:cxnLst/>
              <a:rect l="l" t="t" r="r" b="b"/>
              <a:pathLst>
                <a:path w="292" h="175" extrusionOk="0">
                  <a:moveTo>
                    <a:pt x="27" y="1"/>
                  </a:moveTo>
                  <a:cubicBezTo>
                    <a:pt x="1" y="1"/>
                    <a:pt x="18" y="30"/>
                    <a:pt x="136" y="109"/>
                  </a:cubicBezTo>
                  <a:cubicBezTo>
                    <a:pt x="122" y="95"/>
                    <a:pt x="119" y="89"/>
                    <a:pt x="123" y="89"/>
                  </a:cubicBezTo>
                  <a:cubicBezTo>
                    <a:pt x="140" y="89"/>
                    <a:pt x="262" y="175"/>
                    <a:pt x="282" y="175"/>
                  </a:cubicBezTo>
                  <a:cubicBezTo>
                    <a:pt x="292" y="175"/>
                    <a:pt x="281" y="158"/>
                    <a:pt x="232" y="109"/>
                  </a:cubicBezTo>
                  <a:cubicBezTo>
                    <a:pt x="177" y="54"/>
                    <a:pt x="62" y="1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9"/>
            <p:cNvSpPr/>
            <p:nvPr/>
          </p:nvSpPr>
          <p:spPr>
            <a:xfrm>
              <a:off x="3124600" y="5409950"/>
              <a:ext cx="8775" cy="3275"/>
            </a:xfrm>
            <a:custGeom>
              <a:avLst/>
              <a:gdLst/>
              <a:ahLst/>
              <a:cxnLst/>
              <a:rect l="l" t="t" r="r" b="b"/>
              <a:pathLst>
                <a:path w="351" h="131" extrusionOk="0">
                  <a:moveTo>
                    <a:pt x="276" y="1"/>
                  </a:moveTo>
                  <a:cubicBezTo>
                    <a:pt x="187" y="1"/>
                    <a:pt x="1" y="98"/>
                    <a:pt x="187" y="98"/>
                  </a:cubicBezTo>
                  <a:cubicBezTo>
                    <a:pt x="187" y="82"/>
                    <a:pt x="194" y="76"/>
                    <a:pt x="205" y="76"/>
                  </a:cubicBezTo>
                  <a:cubicBezTo>
                    <a:pt x="238" y="76"/>
                    <a:pt x="309" y="131"/>
                    <a:pt x="333" y="131"/>
                  </a:cubicBezTo>
                  <a:cubicBezTo>
                    <a:pt x="351" y="131"/>
                    <a:pt x="343" y="101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9"/>
            <p:cNvSpPr/>
            <p:nvPr/>
          </p:nvSpPr>
          <p:spPr>
            <a:xfrm>
              <a:off x="3112850" y="5394350"/>
              <a:ext cx="7125" cy="6300"/>
            </a:xfrm>
            <a:custGeom>
              <a:avLst/>
              <a:gdLst/>
              <a:ahLst/>
              <a:cxnLst/>
              <a:rect l="l" t="t" r="r" b="b"/>
              <a:pathLst>
                <a:path w="285" h="252" extrusionOk="0">
                  <a:moveTo>
                    <a:pt x="225" y="1"/>
                  </a:moveTo>
                  <a:cubicBezTo>
                    <a:pt x="190" y="1"/>
                    <a:pt x="172" y="86"/>
                    <a:pt x="133" y="86"/>
                  </a:cubicBezTo>
                  <a:cubicBezTo>
                    <a:pt x="123" y="86"/>
                    <a:pt x="112" y="80"/>
                    <a:pt x="98" y="66"/>
                  </a:cubicBezTo>
                  <a:cubicBezTo>
                    <a:pt x="98" y="162"/>
                    <a:pt x="1" y="162"/>
                    <a:pt x="98" y="252"/>
                  </a:cubicBezTo>
                  <a:lnTo>
                    <a:pt x="284" y="66"/>
                  </a:lnTo>
                  <a:cubicBezTo>
                    <a:pt x="259" y="17"/>
                    <a:pt x="240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9"/>
            <p:cNvSpPr/>
            <p:nvPr/>
          </p:nvSpPr>
          <p:spPr>
            <a:xfrm>
              <a:off x="3150850" y="5391800"/>
              <a:ext cx="11050" cy="6625"/>
            </a:xfrm>
            <a:custGeom>
              <a:avLst/>
              <a:gdLst/>
              <a:ahLst/>
              <a:cxnLst/>
              <a:rect l="l" t="t" r="r" b="b"/>
              <a:pathLst>
                <a:path w="442" h="265" extrusionOk="0">
                  <a:moveTo>
                    <a:pt x="222" y="1"/>
                  </a:moveTo>
                  <a:cubicBezTo>
                    <a:pt x="73" y="1"/>
                    <a:pt x="0" y="133"/>
                    <a:pt x="69" y="264"/>
                  </a:cubicBezTo>
                  <a:cubicBezTo>
                    <a:pt x="158" y="78"/>
                    <a:pt x="255" y="78"/>
                    <a:pt x="442" y="78"/>
                  </a:cubicBezTo>
                  <a:cubicBezTo>
                    <a:pt x="359" y="24"/>
                    <a:pt x="284" y="1"/>
                    <a:pt x="2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9"/>
            <p:cNvSpPr/>
            <p:nvPr/>
          </p:nvSpPr>
          <p:spPr>
            <a:xfrm>
              <a:off x="2941175" y="5172325"/>
              <a:ext cx="5950" cy="2750"/>
            </a:xfrm>
            <a:custGeom>
              <a:avLst/>
              <a:gdLst/>
              <a:ahLst/>
              <a:cxnLst/>
              <a:rect l="l" t="t" r="r" b="b"/>
              <a:pathLst>
                <a:path w="238" h="110" extrusionOk="0">
                  <a:moveTo>
                    <a:pt x="159" y="1"/>
                  </a:moveTo>
                  <a:lnTo>
                    <a:pt x="159" y="1"/>
                  </a:lnTo>
                  <a:cubicBezTo>
                    <a:pt x="0" y="56"/>
                    <a:pt x="85" y="109"/>
                    <a:pt x="151" y="109"/>
                  </a:cubicBezTo>
                  <a:cubicBezTo>
                    <a:pt x="200" y="109"/>
                    <a:pt x="238" y="80"/>
                    <a:pt x="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9"/>
            <p:cNvSpPr/>
            <p:nvPr/>
          </p:nvSpPr>
          <p:spPr>
            <a:xfrm>
              <a:off x="3178100" y="5379775"/>
              <a:ext cx="11750" cy="9325"/>
            </a:xfrm>
            <a:custGeom>
              <a:avLst/>
              <a:gdLst/>
              <a:ahLst/>
              <a:cxnLst/>
              <a:rect l="l" t="t" r="r" b="b"/>
              <a:pathLst>
                <a:path w="470" h="373" extrusionOk="0">
                  <a:moveTo>
                    <a:pt x="283" y="0"/>
                  </a:moveTo>
                  <a:cubicBezTo>
                    <a:pt x="187" y="0"/>
                    <a:pt x="0" y="0"/>
                    <a:pt x="187" y="373"/>
                  </a:cubicBezTo>
                  <a:cubicBezTo>
                    <a:pt x="187" y="186"/>
                    <a:pt x="470" y="276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9"/>
            <p:cNvSpPr/>
            <p:nvPr/>
          </p:nvSpPr>
          <p:spPr>
            <a:xfrm>
              <a:off x="2987050" y="5177000"/>
              <a:ext cx="11775" cy="9850"/>
            </a:xfrm>
            <a:custGeom>
              <a:avLst/>
              <a:gdLst/>
              <a:ahLst/>
              <a:cxnLst/>
              <a:rect l="l" t="t" r="r" b="b"/>
              <a:pathLst>
                <a:path w="471" h="394" extrusionOk="0">
                  <a:moveTo>
                    <a:pt x="98" y="0"/>
                  </a:moveTo>
                  <a:lnTo>
                    <a:pt x="98" y="0"/>
                  </a:lnTo>
                  <a:cubicBezTo>
                    <a:pt x="1" y="97"/>
                    <a:pt x="98" y="186"/>
                    <a:pt x="187" y="283"/>
                  </a:cubicBezTo>
                  <a:cubicBezTo>
                    <a:pt x="202" y="269"/>
                    <a:pt x="216" y="263"/>
                    <a:pt x="230" y="263"/>
                  </a:cubicBezTo>
                  <a:cubicBezTo>
                    <a:pt x="297" y="263"/>
                    <a:pt x="361" y="393"/>
                    <a:pt x="427" y="393"/>
                  </a:cubicBezTo>
                  <a:cubicBezTo>
                    <a:pt x="442" y="393"/>
                    <a:pt x="456" y="387"/>
                    <a:pt x="471" y="373"/>
                  </a:cubicBezTo>
                  <a:cubicBezTo>
                    <a:pt x="284" y="283"/>
                    <a:pt x="284" y="97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9"/>
            <p:cNvSpPr/>
            <p:nvPr/>
          </p:nvSpPr>
          <p:spPr>
            <a:xfrm>
              <a:off x="3012775" y="5153700"/>
              <a:ext cx="7025" cy="4675"/>
            </a:xfrm>
            <a:custGeom>
              <a:avLst/>
              <a:gdLst/>
              <a:ahLst/>
              <a:cxnLst/>
              <a:rect l="l" t="t" r="r" b="b"/>
              <a:pathLst>
                <a:path w="281" h="187" extrusionOk="0">
                  <a:moveTo>
                    <a:pt x="187" y="0"/>
                  </a:moveTo>
                  <a:cubicBezTo>
                    <a:pt x="187" y="97"/>
                    <a:pt x="1" y="97"/>
                    <a:pt x="187" y="187"/>
                  </a:cubicBezTo>
                  <a:cubicBezTo>
                    <a:pt x="187" y="165"/>
                    <a:pt x="198" y="160"/>
                    <a:pt x="212" y="160"/>
                  </a:cubicBezTo>
                  <a:cubicBezTo>
                    <a:pt x="226" y="160"/>
                    <a:pt x="245" y="166"/>
                    <a:pt x="257" y="166"/>
                  </a:cubicBezTo>
                  <a:cubicBezTo>
                    <a:pt x="280" y="166"/>
                    <a:pt x="280" y="142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9"/>
            <p:cNvSpPr/>
            <p:nvPr/>
          </p:nvSpPr>
          <p:spPr>
            <a:xfrm>
              <a:off x="3220250" y="5356700"/>
              <a:ext cx="4450" cy="4450"/>
            </a:xfrm>
            <a:custGeom>
              <a:avLst/>
              <a:gdLst/>
              <a:ahLst/>
              <a:cxnLst/>
              <a:rect l="l" t="t" r="r" b="b"/>
              <a:pathLst>
                <a:path w="178" h="178" extrusionOk="0">
                  <a:moveTo>
                    <a:pt x="56" y="1"/>
                  </a:moveTo>
                  <a:cubicBezTo>
                    <a:pt x="1" y="1"/>
                    <a:pt x="21" y="111"/>
                    <a:pt x="88" y="178"/>
                  </a:cubicBezTo>
                  <a:cubicBezTo>
                    <a:pt x="88" y="178"/>
                    <a:pt x="88" y="81"/>
                    <a:pt x="178" y="81"/>
                  </a:cubicBezTo>
                  <a:cubicBezTo>
                    <a:pt x="120" y="23"/>
                    <a:pt x="80" y="1"/>
                    <a:pt x="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9"/>
            <p:cNvSpPr/>
            <p:nvPr/>
          </p:nvSpPr>
          <p:spPr>
            <a:xfrm>
              <a:off x="2949875" y="5087400"/>
              <a:ext cx="7025" cy="4125"/>
            </a:xfrm>
            <a:custGeom>
              <a:avLst/>
              <a:gdLst/>
              <a:ahLst/>
              <a:cxnLst/>
              <a:rect l="l" t="t" r="r" b="b"/>
              <a:pathLst>
                <a:path w="281" h="165" extrusionOk="0">
                  <a:moveTo>
                    <a:pt x="47" y="0"/>
                  </a:moveTo>
                  <a:cubicBezTo>
                    <a:pt x="1" y="0"/>
                    <a:pt x="1" y="47"/>
                    <a:pt x="94" y="140"/>
                  </a:cubicBezTo>
                  <a:cubicBezTo>
                    <a:pt x="94" y="119"/>
                    <a:pt x="103" y="111"/>
                    <a:pt x="117" y="111"/>
                  </a:cubicBezTo>
                  <a:cubicBezTo>
                    <a:pt x="153" y="111"/>
                    <a:pt x="225" y="165"/>
                    <a:pt x="260" y="165"/>
                  </a:cubicBezTo>
                  <a:cubicBezTo>
                    <a:pt x="272" y="165"/>
                    <a:pt x="280" y="158"/>
                    <a:pt x="280" y="140"/>
                  </a:cubicBezTo>
                  <a:cubicBezTo>
                    <a:pt x="187" y="47"/>
                    <a:pt x="94" y="0"/>
                    <a:pt x="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9"/>
            <p:cNvSpPr/>
            <p:nvPr/>
          </p:nvSpPr>
          <p:spPr>
            <a:xfrm>
              <a:off x="3222450" y="5344725"/>
              <a:ext cx="9350" cy="11775"/>
            </a:xfrm>
            <a:custGeom>
              <a:avLst/>
              <a:gdLst/>
              <a:ahLst/>
              <a:cxnLst/>
              <a:rect l="l" t="t" r="r" b="b"/>
              <a:pathLst>
                <a:path w="374" h="471" extrusionOk="0">
                  <a:moveTo>
                    <a:pt x="187" y="0"/>
                  </a:moveTo>
                  <a:cubicBezTo>
                    <a:pt x="90" y="187"/>
                    <a:pt x="0" y="97"/>
                    <a:pt x="90" y="470"/>
                  </a:cubicBezTo>
                  <a:cubicBezTo>
                    <a:pt x="187" y="373"/>
                    <a:pt x="373" y="284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9"/>
            <p:cNvSpPr/>
            <p:nvPr/>
          </p:nvSpPr>
          <p:spPr>
            <a:xfrm>
              <a:off x="3256775" y="5372050"/>
              <a:ext cx="6250" cy="3375"/>
            </a:xfrm>
            <a:custGeom>
              <a:avLst/>
              <a:gdLst/>
              <a:ahLst/>
              <a:cxnLst/>
              <a:rect l="l" t="t" r="r" b="b"/>
              <a:pathLst>
                <a:path w="250" h="135" extrusionOk="0">
                  <a:moveTo>
                    <a:pt x="7" y="1"/>
                  </a:moveTo>
                  <a:cubicBezTo>
                    <a:pt x="0" y="1"/>
                    <a:pt x="3" y="7"/>
                    <a:pt x="21" y="26"/>
                  </a:cubicBezTo>
                  <a:cubicBezTo>
                    <a:pt x="77" y="81"/>
                    <a:pt x="162" y="134"/>
                    <a:pt x="206" y="134"/>
                  </a:cubicBezTo>
                  <a:cubicBezTo>
                    <a:pt x="239" y="134"/>
                    <a:pt x="249" y="105"/>
                    <a:pt x="208" y="26"/>
                  </a:cubicBezTo>
                  <a:lnTo>
                    <a:pt x="208" y="26"/>
                  </a:lnTo>
                  <a:cubicBezTo>
                    <a:pt x="208" y="47"/>
                    <a:pt x="195" y="54"/>
                    <a:pt x="175" y="54"/>
                  </a:cubicBezTo>
                  <a:cubicBezTo>
                    <a:pt x="123" y="54"/>
                    <a:pt x="26" y="1"/>
                    <a:pt x="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9"/>
            <p:cNvSpPr/>
            <p:nvPr/>
          </p:nvSpPr>
          <p:spPr>
            <a:xfrm>
              <a:off x="3261950" y="5368025"/>
              <a:ext cx="4700" cy="4675"/>
            </a:xfrm>
            <a:custGeom>
              <a:avLst/>
              <a:gdLst/>
              <a:ahLst/>
              <a:cxnLst/>
              <a:rect l="l" t="t" r="r" b="b"/>
              <a:pathLst>
                <a:path w="188" h="187" extrusionOk="0">
                  <a:moveTo>
                    <a:pt x="1" y="0"/>
                  </a:moveTo>
                  <a:cubicBezTo>
                    <a:pt x="98" y="97"/>
                    <a:pt x="1" y="97"/>
                    <a:pt x="98" y="187"/>
                  </a:cubicBezTo>
                  <a:cubicBezTo>
                    <a:pt x="98" y="154"/>
                    <a:pt x="110" y="133"/>
                    <a:pt x="125" y="124"/>
                  </a:cubicBezTo>
                  <a:lnTo>
                    <a:pt x="125" y="124"/>
                  </a:lnTo>
                  <a:lnTo>
                    <a:pt x="187" y="187"/>
                  </a:lnTo>
                  <a:cubicBezTo>
                    <a:pt x="187" y="142"/>
                    <a:pt x="165" y="120"/>
                    <a:pt x="143" y="120"/>
                  </a:cubicBezTo>
                  <a:cubicBezTo>
                    <a:pt x="137" y="120"/>
                    <a:pt x="131" y="121"/>
                    <a:pt x="125" y="124"/>
                  </a:cubicBezTo>
                  <a:lnTo>
                    <a:pt x="125" y="1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9"/>
            <p:cNvSpPr/>
            <p:nvPr/>
          </p:nvSpPr>
          <p:spPr>
            <a:xfrm>
              <a:off x="3229350" y="5333175"/>
              <a:ext cx="10325" cy="8675"/>
            </a:xfrm>
            <a:custGeom>
              <a:avLst/>
              <a:gdLst/>
              <a:ahLst/>
              <a:cxnLst/>
              <a:rect l="l" t="t" r="r" b="b"/>
              <a:pathLst>
                <a:path w="413" h="347" extrusionOk="0">
                  <a:moveTo>
                    <a:pt x="284" y="0"/>
                  </a:moveTo>
                  <a:lnTo>
                    <a:pt x="284" y="0"/>
                  </a:lnTo>
                  <a:cubicBezTo>
                    <a:pt x="210" y="68"/>
                    <a:pt x="248" y="249"/>
                    <a:pt x="146" y="249"/>
                  </a:cubicBezTo>
                  <a:cubicBezTo>
                    <a:pt x="114" y="249"/>
                    <a:pt x="68" y="231"/>
                    <a:pt x="0" y="187"/>
                  </a:cubicBezTo>
                  <a:lnTo>
                    <a:pt x="0" y="187"/>
                  </a:lnTo>
                  <a:cubicBezTo>
                    <a:pt x="116" y="302"/>
                    <a:pt x="205" y="346"/>
                    <a:pt x="267" y="346"/>
                  </a:cubicBezTo>
                  <a:cubicBezTo>
                    <a:pt x="406" y="346"/>
                    <a:pt x="412" y="129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9"/>
            <p:cNvSpPr/>
            <p:nvPr/>
          </p:nvSpPr>
          <p:spPr>
            <a:xfrm>
              <a:off x="3036075" y="5137475"/>
              <a:ext cx="6925" cy="4675"/>
            </a:xfrm>
            <a:custGeom>
              <a:avLst/>
              <a:gdLst/>
              <a:ahLst/>
              <a:cxnLst/>
              <a:rect l="l" t="t" r="r" b="b"/>
              <a:pathLst>
                <a:path w="277" h="187" extrusionOk="0">
                  <a:moveTo>
                    <a:pt x="90" y="1"/>
                  </a:moveTo>
                  <a:cubicBezTo>
                    <a:pt x="1" y="1"/>
                    <a:pt x="90" y="187"/>
                    <a:pt x="187" y="187"/>
                  </a:cubicBezTo>
                  <a:cubicBezTo>
                    <a:pt x="1" y="90"/>
                    <a:pt x="276" y="187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9"/>
            <p:cNvSpPr/>
            <p:nvPr/>
          </p:nvSpPr>
          <p:spPr>
            <a:xfrm>
              <a:off x="3187400" y="5272600"/>
              <a:ext cx="9350" cy="6925"/>
            </a:xfrm>
            <a:custGeom>
              <a:avLst/>
              <a:gdLst/>
              <a:ahLst/>
              <a:cxnLst/>
              <a:rect l="l" t="t" r="r" b="b"/>
              <a:pathLst>
                <a:path w="374" h="277" extrusionOk="0">
                  <a:moveTo>
                    <a:pt x="284" y="0"/>
                  </a:moveTo>
                  <a:cubicBezTo>
                    <a:pt x="98" y="0"/>
                    <a:pt x="1" y="90"/>
                    <a:pt x="284" y="276"/>
                  </a:cubicBezTo>
                  <a:cubicBezTo>
                    <a:pt x="98" y="90"/>
                    <a:pt x="374" y="276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9"/>
            <p:cNvSpPr/>
            <p:nvPr/>
          </p:nvSpPr>
          <p:spPr>
            <a:xfrm>
              <a:off x="3223825" y="5307300"/>
              <a:ext cx="7975" cy="7250"/>
            </a:xfrm>
            <a:custGeom>
              <a:avLst/>
              <a:gdLst/>
              <a:ahLst/>
              <a:cxnLst/>
              <a:rect l="l" t="t" r="r" b="b"/>
              <a:pathLst>
                <a:path w="319" h="290" extrusionOk="0">
                  <a:moveTo>
                    <a:pt x="33" y="1"/>
                  </a:moveTo>
                  <a:cubicBezTo>
                    <a:pt x="7" y="1"/>
                    <a:pt x="0" y="31"/>
                    <a:pt x="35" y="103"/>
                  </a:cubicBezTo>
                  <a:cubicBezTo>
                    <a:pt x="63" y="75"/>
                    <a:pt x="84" y="63"/>
                    <a:pt x="98" y="63"/>
                  </a:cubicBezTo>
                  <a:cubicBezTo>
                    <a:pt x="132" y="63"/>
                    <a:pt x="132" y="130"/>
                    <a:pt x="132" y="193"/>
                  </a:cubicBezTo>
                  <a:cubicBezTo>
                    <a:pt x="132" y="193"/>
                    <a:pt x="221" y="193"/>
                    <a:pt x="221" y="290"/>
                  </a:cubicBezTo>
                  <a:cubicBezTo>
                    <a:pt x="318" y="193"/>
                    <a:pt x="318" y="193"/>
                    <a:pt x="221" y="193"/>
                  </a:cubicBezTo>
                  <a:cubicBezTo>
                    <a:pt x="166" y="78"/>
                    <a:pt x="75" y="1"/>
                    <a:pt x="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9"/>
            <p:cNvSpPr/>
            <p:nvPr/>
          </p:nvSpPr>
          <p:spPr>
            <a:xfrm>
              <a:off x="3182750" y="5253950"/>
              <a:ext cx="7100" cy="4700"/>
            </a:xfrm>
            <a:custGeom>
              <a:avLst/>
              <a:gdLst/>
              <a:ahLst/>
              <a:cxnLst/>
              <a:rect l="l" t="t" r="r" b="b"/>
              <a:pathLst>
                <a:path w="284" h="188" extrusionOk="0">
                  <a:moveTo>
                    <a:pt x="187" y="1"/>
                  </a:moveTo>
                  <a:cubicBezTo>
                    <a:pt x="97" y="1"/>
                    <a:pt x="1" y="90"/>
                    <a:pt x="97" y="90"/>
                  </a:cubicBezTo>
                  <a:cubicBezTo>
                    <a:pt x="97" y="73"/>
                    <a:pt x="101" y="66"/>
                    <a:pt x="107" y="66"/>
                  </a:cubicBezTo>
                  <a:cubicBezTo>
                    <a:pt x="132" y="66"/>
                    <a:pt x="206" y="187"/>
                    <a:pt x="284" y="187"/>
                  </a:cubicBezTo>
                  <a:lnTo>
                    <a:pt x="187" y="90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9"/>
            <p:cNvSpPr/>
            <p:nvPr/>
          </p:nvSpPr>
          <p:spPr>
            <a:xfrm>
              <a:off x="3056950" y="5116425"/>
              <a:ext cx="7100" cy="4675"/>
            </a:xfrm>
            <a:custGeom>
              <a:avLst/>
              <a:gdLst/>
              <a:ahLst/>
              <a:cxnLst/>
              <a:rect l="l" t="t" r="r" b="b"/>
              <a:pathLst>
                <a:path w="284" h="187" extrusionOk="0">
                  <a:moveTo>
                    <a:pt x="187" y="0"/>
                  </a:moveTo>
                  <a:cubicBezTo>
                    <a:pt x="187" y="97"/>
                    <a:pt x="0" y="187"/>
                    <a:pt x="97" y="187"/>
                  </a:cubicBezTo>
                  <a:cubicBezTo>
                    <a:pt x="97" y="97"/>
                    <a:pt x="284" y="187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9"/>
            <p:cNvSpPr/>
            <p:nvPr/>
          </p:nvSpPr>
          <p:spPr>
            <a:xfrm>
              <a:off x="3122175" y="5172325"/>
              <a:ext cx="4025" cy="4950"/>
            </a:xfrm>
            <a:custGeom>
              <a:avLst/>
              <a:gdLst/>
              <a:ahLst/>
              <a:cxnLst/>
              <a:rect l="l" t="t" r="r" b="b"/>
              <a:pathLst>
                <a:path w="161" h="198" extrusionOk="0">
                  <a:moveTo>
                    <a:pt x="1" y="1"/>
                  </a:moveTo>
                  <a:lnTo>
                    <a:pt x="1" y="98"/>
                  </a:lnTo>
                  <a:cubicBezTo>
                    <a:pt x="71" y="168"/>
                    <a:pt x="115" y="198"/>
                    <a:pt x="132" y="198"/>
                  </a:cubicBezTo>
                  <a:cubicBezTo>
                    <a:pt x="160" y="198"/>
                    <a:pt x="117" y="11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9"/>
            <p:cNvSpPr/>
            <p:nvPr/>
          </p:nvSpPr>
          <p:spPr>
            <a:xfrm>
              <a:off x="3122800" y="5158350"/>
              <a:ext cx="8125" cy="5650"/>
            </a:xfrm>
            <a:custGeom>
              <a:avLst/>
              <a:gdLst/>
              <a:ahLst/>
              <a:cxnLst/>
              <a:rect l="l" t="t" r="r" b="b"/>
              <a:pathLst>
                <a:path w="325" h="226" extrusionOk="0">
                  <a:moveTo>
                    <a:pt x="259" y="1"/>
                  </a:moveTo>
                  <a:cubicBezTo>
                    <a:pt x="259" y="57"/>
                    <a:pt x="225" y="71"/>
                    <a:pt x="183" y="71"/>
                  </a:cubicBezTo>
                  <a:cubicBezTo>
                    <a:pt x="140" y="71"/>
                    <a:pt x="87" y="56"/>
                    <a:pt x="54" y="56"/>
                  </a:cubicBezTo>
                  <a:cubicBezTo>
                    <a:pt x="12" y="56"/>
                    <a:pt x="0" y="80"/>
                    <a:pt x="73" y="187"/>
                  </a:cubicBezTo>
                  <a:cubicBezTo>
                    <a:pt x="97" y="213"/>
                    <a:pt x="128" y="225"/>
                    <a:pt x="159" y="225"/>
                  </a:cubicBezTo>
                  <a:cubicBezTo>
                    <a:pt x="242" y="225"/>
                    <a:pt x="324" y="137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9"/>
            <p:cNvSpPr/>
            <p:nvPr/>
          </p:nvSpPr>
          <p:spPr>
            <a:xfrm>
              <a:off x="3350475" y="5372050"/>
              <a:ext cx="7025" cy="4150"/>
            </a:xfrm>
            <a:custGeom>
              <a:avLst/>
              <a:gdLst/>
              <a:ahLst/>
              <a:cxnLst/>
              <a:rect l="l" t="t" r="r" b="b"/>
              <a:pathLst>
                <a:path w="281" h="166" extrusionOk="0">
                  <a:moveTo>
                    <a:pt x="21" y="1"/>
                  </a:moveTo>
                  <a:cubicBezTo>
                    <a:pt x="9" y="1"/>
                    <a:pt x="1" y="7"/>
                    <a:pt x="1" y="26"/>
                  </a:cubicBezTo>
                  <a:cubicBezTo>
                    <a:pt x="94" y="119"/>
                    <a:pt x="187" y="165"/>
                    <a:pt x="234" y="165"/>
                  </a:cubicBezTo>
                  <a:cubicBezTo>
                    <a:pt x="281" y="165"/>
                    <a:pt x="281" y="119"/>
                    <a:pt x="187" y="26"/>
                  </a:cubicBezTo>
                  <a:cubicBezTo>
                    <a:pt x="187" y="47"/>
                    <a:pt x="178" y="54"/>
                    <a:pt x="165" y="54"/>
                  </a:cubicBezTo>
                  <a:cubicBezTo>
                    <a:pt x="128" y="54"/>
                    <a:pt x="56" y="1"/>
                    <a:pt x="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9"/>
            <p:cNvSpPr/>
            <p:nvPr/>
          </p:nvSpPr>
          <p:spPr>
            <a:xfrm>
              <a:off x="3192075" y="5186300"/>
              <a:ext cx="4675" cy="7125"/>
            </a:xfrm>
            <a:custGeom>
              <a:avLst/>
              <a:gdLst/>
              <a:ahLst/>
              <a:cxnLst/>
              <a:rect l="l" t="t" r="r" b="b"/>
              <a:pathLst>
                <a:path w="187" h="285" extrusionOk="0">
                  <a:moveTo>
                    <a:pt x="187" y="1"/>
                  </a:moveTo>
                  <a:cubicBezTo>
                    <a:pt x="97" y="1"/>
                    <a:pt x="0" y="98"/>
                    <a:pt x="97" y="284"/>
                  </a:cubicBezTo>
                  <a:cubicBezTo>
                    <a:pt x="97" y="187"/>
                    <a:pt x="187" y="18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9"/>
            <p:cNvSpPr/>
            <p:nvPr/>
          </p:nvSpPr>
          <p:spPr>
            <a:xfrm>
              <a:off x="3196725" y="5179400"/>
              <a:ext cx="9350" cy="9350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87" y="1"/>
                  </a:moveTo>
                  <a:lnTo>
                    <a:pt x="187" y="1"/>
                  </a:lnTo>
                  <a:cubicBezTo>
                    <a:pt x="284" y="187"/>
                    <a:pt x="1" y="187"/>
                    <a:pt x="187" y="374"/>
                  </a:cubicBezTo>
                  <a:cubicBezTo>
                    <a:pt x="187" y="277"/>
                    <a:pt x="373" y="18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9"/>
            <p:cNvSpPr/>
            <p:nvPr/>
          </p:nvSpPr>
          <p:spPr>
            <a:xfrm>
              <a:off x="3386650" y="5355200"/>
              <a:ext cx="8225" cy="4050"/>
            </a:xfrm>
            <a:custGeom>
              <a:avLst/>
              <a:gdLst/>
              <a:ahLst/>
              <a:cxnLst/>
              <a:rect l="l" t="t" r="r" b="b"/>
              <a:pathLst>
                <a:path w="329" h="162" extrusionOk="0">
                  <a:moveTo>
                    <a:pt x="83" y="1"/>
                  </a:moveTo>
                  <a:cubicBezTo>
                    <a:pt x="24" y="1"/>
                    <a:pt x="0" y="47"/>
                    <a:pt x="45" y="141"/>
                  </a:cubicBezTo>
                  <a:cubicBezTo>
                    <a:pt x="45" y="92"/>
                    <a:pt x="64" y="76"/>
                    <a:pt x="92" y="76"/>
                  </a:cubicBezTo>
                  <a:cubicBezTo>
                    <a:pt x="156" y="76"/>
                    <a:pt x="267" y="161"/>
                    <a:pt x="310" y="161"/>
                  </a:cubicBezTo>
                  <a:cubicBezTo>
                    <a:pt x="321" y="161"/>
                    <a:pt x="328" y="156"/>
                    <a:pt x="328" y="141"/>
                  </a:cubicBezTo>
                  <a:cubicBezTo>
                    <a:pt x="235" y="47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9"/>
            <p:cNvSpPr/>
            <p:nvPr/>
          </p:nvSpPr>
          <p:spPr>
            <a:xfrm>
              <a:off x="3215375" y="5179400"/>
              <a:ext cx="10225" cy="9350"/>
            </a:xfrm>
            <a:custGeom>
              <a:avLst/>
              <a:gdLst/>
              <a:ahLst/>
              <a:cxnLst/>
              <a:rect l="l" t="t" r="r" b="b"/>
              <a:pathLst>
                <a:path w="409" h="374" extrusionOk="0">
                  <a:moveTo>
                    <a:pt x="187" y="1"/>
                  </a:moveTo>
                  <a:cubicBezTo>
                    <a:pt x="97" y="90"/>
                    <a:pt x="0" y="187"/>
                    <a:pt x="187" y="374"/>
                  </a:cubicBezTo>
                  <a:cubicBezTo>
                    <a:pt x="187" y="351"/>
                    <a:pt x="202" y="344"/>
                    <a:pt x="225" y="344"/>
                  </a:cubicBezTo>
                  <a:cubicBezTo>
                    <a:pt x="263" y="344"/>
                    <a:pt x="321" y="364"/>
                    <a:pt x="358" y="364"/>
                  </a:cubicBezTo>
                  <a:cubicBezTo>
                    <a:pt x="392" y="364"/>
                    <a:pt x="409" y="346"/>
                    <a:pt x="373" y="277"/>
                  </a:cubicBezTo>
                  <a:cubicBezTo>
                    <a:pt x="187" y="187"/>
                    <a:pt x="283" y="18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9"/>
            <p:cNvSpPr/>
            <p:nvPr/>
          </p:nvSpPr>
          <p:spPr>
            <a:xfrm>
              <a:off x="3219350" y="5170100"/>
              <a:ext cx="7775" cy="12200"/>
            </a:xfrm>
            <a:custGeom>
              <a:avLst/>
              <a:gdLst/>
              <a:ahLst/>
              <a:cxnLst/>
              <a:rect l="l" t="t" r="r" b="b"/>
              <a:pathLst>
                <a:path w="311" h="488" extrusionOk="0">
                  <a:moveTo>
                    <a:pt x="125" y="0"/>
                  </a:moveTo>
                  <a:cubicBezTo>
                    <a:pt x="197" y="108"/>
                    <a:pt x="185" y="131"/>
                    <a:pt x="148" y="131"/>
                  </a:cubicBezTo>
                  <a:cubicBezTo>
                    <a:pt x="119" y="131"/>
                    <a:pt x="74" y="116"/>
                    <a:pt x="44" y="116"/>
                  </a:cubicBezTo>
                  <a:cubicBezTo>
                    <a:pt x="16" y="116"/>
                    <a:pt x="1" y="131"/>
                    <a:pt x="28" y="187"/>
                  </a:cubicBezTo>
                  <a:cubicBezTo>
                    <a:pt x="28" y="276"/>
                    <a:pt x="124" y="373"/>
                    <a:pt x="124" y="373"/>
                  </a:cubicBezTo>
                  <a:lnTo>
                    <a:pt x="28" y="373"/>
                  </a:lnTo>
                  <a:cubicBezTo>
                    <a:pt x="119" y="464"/>
                    <a:pt x="165" y="488"/>
                    <a:pt x="201" y="488"/>
                  </a:cubicBezTo>
                  <a:cubicBezTo>
                    <a:pt x="237" y="488"/>
                    <a:pt x="261" y="462"/>
                    <a:pt x="311" y="462"/>
                  </a:cubicBezTo>
                  <a:cubicBezTo>
                    <a:pt x="214" y="373"/>
                    <a:pt x="214" y="276"/>
                    <a:pt x="124" y="276"/>
                  </a:cubicBezTo>
                  <a:cubicBezTo>
                    <a:pt x="214" y="276"/>
                    <a:pt x="311" y="276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9"/>
            <p:cNvSpPr/>
            <p:nvPr/>
          </p:nvSpPr>
          <p:spPr>
            <a:xfrm>
              <a:off x="3007650" y="4949500"/>
              <a:ext cx="5975" cy="3875"/>
            </a:xfrm>
            <a:custGeom>
              <a:avLst/>
              <a:gdLst/>
              <a:ahLst/>
              <a:cxnLst/>
              <a:rect l="l" t="t" r="r" b="b"/>
              <a:pathLst>
                <a:path w="239" h="155" extrusionOk="0">
                  <a:moveTo>
                    <a:pt x="71" y="1"/>
                  </a:moveTo>
                  <a:cubicBezTo>
                    <a:pt x="18" y="1"/>
                    <a:pt x="0" y="46"/>
                    <a:pt x="109" y="154"/>
                  </a:cubicBezTo>
                  <a:cubicBezTo>
                    <a:pt x="109" y="135"/>
                    <a:pt x="118" y="128"/>
                    <a:pt x="131" y="128"/>
                  </a:cubicBezTo>
                  <a:cubicBezTo>
                    <a:pt x="155" y="128"/>
                    <a:pt x="194" y="151"/>
                    <a:pt x="215" y="151"/>
                  </a:cubicBezTo>
                  <a:cubicBezTo>
                    <a:pt x="234" y="151"/>
                    <a:pt x="239" y="133"/>
                    <a:pt x="206" y="65"/>
                  </a:cubicBezTo>
                  <a:cubicBezTo>
                    <a:pt x="165" y="24"/>
                    <a:pt x="109" y="1"/>
                    <a:pt x="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9"/>
            <p:cNvSpPr/>
            <p:nvPr/>
          </p:nvSpPr>
          <p:spPr>
            <a:xfrm>
              <a:off x="3122275" y="5045450"/>
              <a:ext cx="4600" cy="3525"/>
            </a:xfrm>
            <a:custGeom>
              <a:avLst/>
              <a:gdLst/>
              <a:ahLst/>
              <a:cxnLst/>
              <a:rect l="l" t="t" r="r" b="b"/>
              <a:pathLst>
                <a:path w="184" h="141" extrusionOk="0">
                  <a:moveTo>
                    <a:pt x="35" y="1"/>
                  </a:moveTo>
                  <a:cubicBezTo>
                    <a:pt x="0" y="1"/>
                    <a:pt x="0" y="47"/>
                    <a:pt x="94" y="141"/>
                  </a:cubicBezTo>
                  <a:lnTo>
                    <a:pt x="183" y="141"/>
                  </a:lnTo>
                  <a:cubicBezTo>
                    <a:pt x="138" y="47"/>
                    <a:pt x="69" y="1"/>
                    <a:pt x="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9"/>
            <p:cNvSpPr/>
            <p:nvPr/>
          </p:nvSpPr>
          <p:spPr>
            <a:xfrm>
              <a:off x="3068875" y="4978050"/>
              <a:ext cx="6725" cy="3275"/>
            </a:xfrm>
            <a:custGeom>
              <a:avLst/>
              <a:gdLst/>
              <a:ahLst/>
              <a:cxnLst/>
              <a:rect l="l" t="t" r="r" b="b"/>
              <a:pathLst>
                <a:path w="269" h="131" extrusionOk="0">
                  <a:moveTo>
                    <a:pt x="61" y="1"/>
                  </a:moveTo>
                  <a:cubicBezTo>
                    <a:pt x="1" y="1"/>
                    <a:pt x="20" y="67"/>
                    <a:pt x="83" y="130"/>
                  </a:cubicBezTo>
                  <a:cubicBezTo>
                    <a:pt x="83" y="130"/>
                    <a:pt x="269" y="130"/>
                    <a:pt x="179" y="41"/>
                  </a:cubicBezTo>
                  <a:cubicBezTo>
                    <a:pt x="124" y="12"/>
                    <a:pt x="86" y="1"/>
                    <a:pt x="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9"/>
            <p:cNvSpPr/>
            <p:nvPr/>
          </p:nvSpPr>
          <p:spPr>
            <a:xfrm>
              <a:off x="2851950" y="4748325"/>
              <a:ext cx="4675" cy="4700"/>
            </a:xfrm>
            <a:custGeom>
              <a:avLst/>
              <a:gdLst/>
              <a:ahLst/>
              <a:cxnLst/>
              <a:rect l="l" t="t" r="r" b="b"/>
              <a:pathLst>
                <a:path w="187" h="188" extrusionOk="0">
                  <a:moveTo>
                    <a:pt x="0" y="1"/>
                  </a:moveTo>
                  <a:lnTo>
                    <a:pt x="0" y="187"/>
                  </a:lnTo>
                  <a:cubicBezTo>
                    <a:pt x="49" y="142"/>
                    <a:pt x="73" y="120"/>
                    <a:pt x="96" y="120"/>
                  </a:cubicBezTo>
                  <a:cubicBezTo>
                    <a:pt x="119" y="120"/>
                    <a:pt x="142" y="142"/>
                    <a:pt x="186" y="1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9"/>
            <p:cNvSpPr/>
            <p:nvPr/>
          </p:nvSpPr>
          <p:spPr>
            <a:xfrm>
              <a:off x="3222450" y="5072250"/>
              <a:ext cx="19775" cy="14000"/>
            </a:xfrm>
            <a:custGeom>
              <a:avLst/>
              <a:gdLst/>
              <a:ahLst/>
              <a:cxnLst/>
              <a:rect l="l" t="t" r="r" b="b"/>
              <a:pathLst>
                <a:path w="791" h="560" extrusionOk="0">
                  <a:moveTo>
                    <a:pt x="649" y="0"/>
                  </a:moveTo>
                  <a:cubicBezTo>
                    <a:pt x="373" y="187"/>
                    <a:pt x="0" y="187"/>
                    <a:pt x="0" y="560"/>
                  </a:cubicBezTo>
                  <a:cubicBezTo>
                    <a:pt x="0" y="435"/>
                    <a:pt x="104" y="415"/>
                    <a:pt x="232" y="415"/>
                  </a:cubicBezTo>
                  <a:cubicBezTo>
                    <a:pt x="295" y="415"/>
                    <a:pt x="365" y="420"/>
                    <a:pt x="431" y="420"/>
                  </a:cubicBezTo>
                  <a:cubicBezTo>
                    <a:pt x="628" y="420"/>
                    <a:pt x="791" y="373"/>
                    <a:pt x="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9"/>
            <p:cNvSpPr/>
            <p:nvPr/>
          </p:nvSpPr>
          <p:spPr>
            <a:xfrm>
              <a:off x="2994825" y="4860000"/>
              <a:ext cx="6225" cy="4850"/>
            </a:xfrm>
            <a:custGeom>
              <a:avLst/>
              <a:gdLst/>
              <a:ahLst/>
              <a:cxnLst/>
              <a:rect l="l" t="t" r="r" b="b"/>
              <a:pathLst>
                <a:path w="249" h="194" extrusionOk="0">
                  <a:moveTo>
                    <a:pt x="48" y="1"/>
                  </a:moveTo>
                  <a:cubicBezTo>
                    <a:pt x="1" y="1"/>
                    <a:pt x="45" y="79"/>
                    <a:pt x="160" y="193"/>
                  </a:cubicBezTo>
                  <a:lnTo>
                    <a:pt x="249" y="104"/>
                  </a:lnTo>
                  <a:cubicBezTo>
                    <a:pt x="142" y="32"/>
                    <a:pt x="77" y="1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9"/>
            <p:cNvSpPr/>
            <p:nvPr/>
          </p:nvSpPr>
          <p:spPr>
            <a:xfrm>
              <a:off x="2943550" y="4803325"/>
              <a:ext cx="4850" cy="3375"/>
            </a:xfrm>
            <a:custGeom>
              <a:avLst/>
              <a:gdLst/>
              <a:ahLst/>
              <a:cxnLst/>
              <a:rect l="l" t="t" r="r" b="b"/>
              <a:pathLst>
                <a:path w="194" h="135" extrusionOk="0">
                  <a:moveTo>
                    <a:pt x="82" y="0"/>
                  </a:moveTo>
                  <a:cubicBezTo>
                    <a:pt x="27" y="0"/>
                    <a:pt x="0" y="65"/>
                    <a:pt x="64" y="134"/>
                  </a:cubicBezTo>
                  <a:cubicBezTo>
                    <a:pt x="64" y="111"/>
                    <a:pt x="74" y="104"/>
                    <a:pt x="88" y="104"/>
                  </a:cubicBezTo>
                  <a:cubicBezTo>
                    <a:pt x="113" y="104"/>
                    <a:pt x="149" y="124"/>
                    <a:pt x="170" y="124"/>
                  </a:cubicBezTo>
                  <a:cubicBezTo>
                    <a:pt x="189" y="124"/>
                    <a:pt x="194" y="106"/>
                    <a:pt x="160" y="37"/>
                  </a:cubicBezTo>
                  <a:cubicBezTo>
                    <a:pt x="132" y="11"/>
                    <a:pt x="105" y="0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9"/>
            <p:cNvSpPr/>
            <p:nvPr/>
          </p:nvSpPr>
          <p:spPr>
            <a:xfrm>
              <a:off x="3003450" y="4850825"/>
              <a:ext cx="4700" cy="4700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1" y="1"/>
                  </a:moveTo>
                  <a:lnTo>
                    <a:pt x="1" y="187"/>
                  </a:lnTo>
                  <a:cubicBezTo>
                    <a:pt x="1" y="98"/>
                    <a:pt x="187" y="18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9"/>
            <p:cNvSpPr/>
            <p:nvPr/>
          </p:nvSpPr>
          <p:spPr>
            <a:xfrm>
              <a:off x="2989725" y="4831475"/>
              <a:ext cx="4975" cy="3800"/>
            </a:xfrm>
            <a:custGeom>
              <a:avLst/>
              <a:gdLst/>
              <a:ahLst/>
              <a:cxnLst/>
              <a:rect l="l" t="t" r="r" b="b"/>
              <a:pathLst>
                <a:path w="199" h="152" extrusionOk="0">
                  <a:moveTo>
                    <a:pt x="49" y="0"/>
                  </a:moveTo>
                  <a:cubicBezTo>
                    <a:pt x="1" y="0"/>
                    <a:pt x="21" y="126"/>
                    <a:pt x="80" y="126"/>
                  </a:cubicBezTo>
                  <a:cubicBezTo>
                    <a:pt x="61" y="105"/>
                    <a:pt x="59" y="98"/>
                    <a:pt x="66" y="98"/>
                  </a:cubicBezTo>
                  <a:cubicBezTo>
                    <a:pt x="86" y="98"/>
                    <a:pt x="175" y="151"/>
                    <a:pt x="192" y="151"/>
                  </a:cubicBezTo>
                  <a:cubicBezTo>
                    <a:pt x="198" y="151"/>
                    <a:pt x="195" y="145"/>
                    <a:pt x="177" y="126"/>
                  </a:cubicBezTo>
                  <a:cubicBezTo>
                    <a:pt x="115" y="32"/>
                    <a:pt x="74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9"/>
            <p:cNvSpPr/>
            <p:nvPr/>
          </p:nvSpPr>
          <p:spPr>
            <a:xfrm>
              <a:off x="2993175" y="4827975"/>
              <a:ext cx="5650" cy="4250"/>
            </a:xfrm>
            <a:custGeom>
              <a:avLst/>
              <a:gdLst/>
              <a:ahLst/>
              <a:cxnLst/>
              <a:rect l="l" t="t" r="r" b="b"/>
              <a:pathLst>
                <a:path w="226" h="170" extrusionOk="0">
                  <a:moveTo>
                    <a:pt x="83" y="0"/>
                  </a:moveTo>
                  <a:cubicBezTo>
                    <a:pt x="6" y="0"/>
                    <a:pt x="0" y="108"/>
                    <a:pt x="129" y="169"/>
                  </a:cubicBezTo>
                  <a:cubicBezTo>
                    <a:pt x="129" y="169"/>
                    <a:pt x="129" y="80"/>
                    <a:pt x="226" y="80"/>
                  </a:cubicBezTo>
                  <a:cubicBezTo>
                    <a:pt x="168" y="22"/>
                    <a:pt x="118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9"/>
            <p:cNvSpPr/>
            <p:nvPr/>
          </p:nvSpPr>
          <p:spPr>
            <a:xfrm>
              <a:off x="3236425" y="5065175"/>
              <a:ext cx="11575" cy="9325"/>
            </a:xfrm>
            <a:custGeom>
              <a:avLst/>
              <a:gdLst/>
              <a:ahLst/>
              <a:cxnLst/>
              <a:rect l="l" t="t" r="r" b="b"/>
              <a:pathLst>
                <a:path w="463" h="373" extrusionOk="0">
                  <a:moveTo>
                    <a:pt x="90" y="0"/>
                  </a:moveTo>
                  <a:cubicBezTo>
                    <a:pt x="276" y="186"/>
                    <a:pt x="1" y="186"/>
                    <a:pt x="276" y="373"/>
                  </a:cubicBezTo>
                  <a:cubicBezTo>
                    <a:pt x="187" y="283"/>
                    <a:pt x="463" y="373"/>
                    <a:pt x="373" y="97"/>
                  </a:cubicBezTo>
                  <a:cubicBezTo>
                    <a:pt x="187" y="0"/>
                    <a:pt x="187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9"/>
            <p:cNvSpPr/>
            <p:nvPr/>
          </p:nvSpPr>
          <p:spPr>
            <a:xfrm>
              <a:off x="3185175" y="5004600"/>
              <a:ext cx="6925" cy="5400"/>
            </a:xfrm>
            <a:custGeom>
              <a:avLst/>
              <a:gdLst/>
              <a:ahLst/>
              <a:cxnLst/>
              <a:rect l="l" t="t" r="r" b="b"/>
              <a:pathLst>
                <a:path w="277" h="216" extrusionOk="0">
                  <a:moveTo>
                    <a:pt x="187" y="0"/>
                  </a:moveTo>
                  <a:cubicBezTo>
                    <a:pt x="90" y="97"/>
                    <a:pt x="0" y="187"/>
                    <a:pt x="187" y="187"/>
                  </a:cubicBezTo>
                  <a:cubicBezTo>
                    <a:pt x="177" y="177"/>
                    <a:pt x="169" y="171"/>
                    <a:pt x="165" y="167"/>
                  </a:cubicBezTo>
                  <a:lnTo>
                    <a:pt x="165" y="167"/>
                  </a:lnTo>
                  <a:cubicBezTo>
                    <a:pt x="181" y="180"/>
                    <a:pt x="227" y="215"/>
                    <a:pt x="255" y="215"/>
                  </a:cubicBezTo>
                  <a:cubicBezTo>
                    <a:pt x="267" y="215"/>
                    <a:pt x="276" y="208"/>
                    <a:pt x="276" y="187"/>
                  </a:cubicBezTo>
                  <a:lnTo>
                    <a:pt x="187" y="97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9"/>
            <p:cNvSpPr/>
            <p:nvPr/>
          </p:nvSpPr>
          <p:spPr>
            <a:xfrm>
              <a:off x="3196725" y="5002350"/>
              <a:ext cx="4700" cy="6925"/>
            </a:xfrm>
            <a:custGeom>
              <a:avLst/>
              <a:gdLst/>
              <a:ahLst/>
              <a:cxnLst/>
              <a:rect l="l" t="t" r="r" b="b"/>
              <a:pathLst>
                <a:path w="188" h="277" extrusionOk="0">
                  <a:moveTo>
                    <a:pt x="98" y="1"/>
                  </a:moveTo>
                  <a:cubicBezTo>
                    <a:pt x="1" y="1"/>
                    <a:pt x="98" y="187"/>
                    <a:pt x="187" y="277"/>
                  </a:cubicBezTo>
                  <a:cubicBezTo>
                    <a:pt x="187" y="187"/>
                    <a:pt x="98" y="90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9"/>
            <p:cNvSpPr/>
            <p:nvPr/>
          </p:nvSpPr>
          <p:spPr>
            <a:xfrm>
              <a:off x="3075575" y="4876550"/>
              <a:ext cx="4525" cy="5575"/>
            </a:xfrm>
            <a:custGeom>
              <a:avLst/>
              <a:gdLst/>
              <a:ahLst/>
              <a:cxnLst/>
              <a:rect l="l" t="t" r="r" b="b"/>
              <a:pathLst>
                <a:path w="181" h="223" extrusionOk="0">
                  <a:moveTo>
                    <a:pt x="98" y="1"/>
                  </a:moveTo>
                  <a:cubicBezTo>
                    <a:pt x="1" y="90"/>
                    <a:pt x="1" y="90"/>
                    <a:pt x="98" y="187"/>
                  </a:cubicBezTo>
                  <a:cubicBezTo>
                    <a:pt x="122" y="211"/>
                    <a:pt x="139" y="222"/>
                    <a:pt x="150" y="222"/>
                  </a:cubicBezTo>
                  <a:cubicBezTo>
                    <a:pt x="181" y="222"/>
                    <a:pt x="164" y="138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3003450" y="4806675"/>
              <a:ext cx="8150" cy="4075"/>
            </a:xfrm>
            <a:custGeom>
              <a:avLst/>
              <a:gdLst/>
              <a:ahLst/>
              <a:cxnLst/>
              <a:rect l="l" t="t" r="r" b="b"/>
              <a:pathLst>
                <a:path w="326" h="163" extrusionOk="0">
                  <a:moveTo>
                    <a:pt x="1" y="0"/>
                  </a:moveTo>
                  <a:lnTo>
                    <a:pt x="90" y="90"/>
                  </a:lnTo>
                  <a:cubicBezTo>
                    <a:pt x="139" y="138"/>
                    <a:pt x="210" y="162"/>
                    <a:pt x="256" y="162"/>
                  </a:cubicBezTo>
                  <a:cubicBezTo>
                    <a:pt x="303" y="162"/>
                    <a:pt x="325" y="138"/>
                    <a:pt x="277" y="90"/>
                  </a:cubicBezTo>
                  <a:cubicBezTo>
                    <a:pt x="187" y="90"/>
                    <a:pt x="187" y="9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2896300" y="4697075"/>
              <a:ext cx="6925" cy="4700"/>
            </a:xfrm>
            <a:custGeom>
              <a:avLst/>
              <a:gdLst/>
              <a:ahLst/>
              <a:cxnLst/>
              <a:rect l="l" t="t" r="r" b="b"/>
              <a:pathLst>
                <a:path w="277" h="188" extrusionOk="0">
                  <a:moveTo>
                    <a:pt x="187" y="1"/>
                  </a:moveTo>
                  <a:cubicBezTo>
                    <a:pt x="187" y="1"/>
                    <a:pt x="0" y="1"/>
                    <a:pt x="187" y="187"/>
                  </a:cubicBezTo>
                  <a:cubicBezTo>
                    <a:pt x="187" y="98"/>
                    <a:pt x="276" y="98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3539275" y="5300650"/>
              <a:ext cx="4700" cy="9250"/>
            </a:xfrm>
            <a:custGeom>
              <a:avLst/>
              <a:gdLst/>
              <a:ahLst/>
              <a:cxnLst/>
              <a:rect l="l" t="t" r="r" b="b"/>
              <a:pathLst>
                <a:path w="188" h="370" extrusionOk="0">
                  <a:moveTo>
                    <a:pt x="1" y="1"/>
                  </a:moveTo>
                  <a:cubicBezTo>
                    <a:pt x="1" y="92"/>
                    <a:pt x="2" y="274"/>
                    <a:pt x="90" y="369"/>
                  </a:cubicBezTo>
                  <a:cubicBezTo>
                    <a:pt x="187" y="369"/>
                    <a:pt x="187" y="272"/>
                    <a:pt x="90" y="183"/>
                  </a:cubicBezTo>
                  <a:cubicBezTo>
                    <a:pt x="2" y="183"/>
                    <a:pt x="1" y="8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3043975" y="4812100"/>
              <a:ext cx="8350" cy="3900"/>
            </a:xfrm>
            <a:custGeom>
              <a:avLst/>
              <a:gdLst/>
              <a:ahLst/>
              <a:cxnLst/>
              <a:rect l="l" t="t" r="r" b="b"/>
              <a:pathLst>
                <a:path w="334" h="156" extrusionOk="0">
                  <a:moveTo>
                    <a:pt x="124" y="1"/>
                  </a:moveTo>
                  <a:cubicBezTo>
                    <a:pt x="42" y="1"/>
                    <a:pt x="0" y="46"/>
                    <a:pt x="57" y="156"/>
                  </a:cubicBezTo>
                  <a:cubicBezTo>
                    <a:pt x="147" y="59"/>
                    <a:pt x="244" y="59"/>
                    <a:pt x="333" y="59"/>
                  </a:cubicBezTo>
                  <a:cubicBezTo>
                    <a:pt x="257" y="22"/>
                    <a:pt x="181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3571900" y="5321425"/>
              <a:ext cx="11575" cy="9350"/>
            </a:xfrm>
            <a:custGeom>
              <a:avLst/>
              <a:gdLst/>
              <a:ahLst/>
              <a:cxnLst/>
              <a:rect l="l" t="t" r="r" b="b"/>
              <a:pathLst>
                <a:path w="463" h="374" extrusionOk="0">
                  <a:moveTo>
                    <a:pt x="276" y="1"/>
                  </a:moveTo>
                  <a:lnTo>
                    <a:pt x="276" y="1"/>
                  </a:lnTo>
                  <a:cubicBezTo>
                    <a:pt x="211" y="137"/>
                    <a:pt x="241" y="225"/>
                    <a:pt x="154" y="225"/>
                  </a:cubicBezTo>
                  <a:cubicBezTo>
                    <a:pt x="123" y="225"/>
                    <a:pt x="75" y="213"/>
                    <a:pt x="0" y="187"/>
                  </a:cubicBezTo>
                  <a:lnTo>
                    <a:pt x="0" y="187"/>
                  </a:lnTo>
                  <a:cubicBezTo>
                    <a:pt x="90" y="284"/>
                    <a:pt x="187" y="284"/>
                    <a:pt x="187" y="373"/>
                  </a:cubicBezTo>
                  <a:cubicBezTo>
                    <a:pt x="373" y="373"/>
                    <a:pt x="463" y="284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3527550" y="5272600"/>
              <a:ext cx="7100" cy="6925"/>
            </a:xfrm>
            <a:custGeom>
              <a:avLst/>
              <a:gdLst/>
              <a:ahLst/>
              <a:cxnLst/>
              <a:rect l="l" t="t" r="r" b="b"/>
              <a:pathLst>
                <a:path w="284" h="277" extrusionOk="0">
                  <a:moveTo>
                    <a:pt x="186" y="0"/>
                  </a:moveTo>
                  <a:cubicBezTo>
                    <a:pt x="97" y="90"/>
                    <a:pt x="0" y="90"/>
                    <a:pt x="97" y="276"/>
                  </a:cubicBezTo>
                  <a:cubicBezTo>
                    <a:pt x="186" y="187"/>
                    <a:pt x="283" y="187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3577850" y="5316050"/>
              <a:ext cx="8775" cy="8450"/>
            </a:xfrm>
            <a:custGeom>
              <a:avLst/>
              <a:gdLst/>
              <a:ahLst/>
              <a:cxnLst/>
              <a:rect l="l" t="t" r="r" b="b"/>
              <a:pathLst>
                <a:path w="351" h="338" extrusionOk="0">
                  <a:moveTo>
                    <a:pt x="309" y="0"/>
                  </a:moveTo>
                  <a:cubicBezTo>
                    <a:pt x="288" y="0"/>
                    <a:pt x="257" y="32"/>
                    <a:pt x="225" y="126"/>
                  </a:cubicBezTo>
                  <a:cubicBezTo>
                    <a:pt x="349" y="126"/>
                    <a:pt x="350" y="0"/>
                    <a:pt x="309" y="0"/>
                  </a:cubicBezTo>
                  <a:close/>
                  <a:moveTo>
                    <a:pt x="45" y="17"/>
                  </a:moveTo>
                  <a:cubicBezTo>
                    <a:pt x="12" y="17"/>
                    <a:pt x="0" y="47"/>
                    <a:pt x="38" y="126"/>
                  </a:cubicBezTo>
                  <a:cubicBezTo>
                    <a:pt x="121" y="181"/>
                    <a:pt x="140" y="195"/>
                    <a:pt x="131" y="195"/>
                  </a:cubicBezTo>
                  <a:cubicBezTo>
                    <a:pt x="122" y="195"/>
                    <a:pt x="81" y="178"/>
                    <a:pt x="57" y="178"/>
                  </a:cubicBezTo>
                  <a:cubicBezTo>
                    <a:pt x="29" y="178"/>
                    <a:pt x="26" y="203"/>
                    <a:pt x="135" y="313"/>
                  </a:cubicBezTo>
                  <a:cubicBezTo>
                    <a:pt x="135" y="291"/>
                    <a:pt x="144" y="284"/>
                    <a:pt x="158" y="284"/>
                  </a:cubicBezTo>
                  <a:cubicBezTo>
                    <a:pt x="194" y="284"/>
                    <a:pt x="266" y="338"/>
                    <a:pt x="301" y="338"/>
                  </a:cubicBezTo>
                  <a:cubicBezTo>
                    <a:pt x="314" y="338"/>
                    <a:pt x="321" y="331"/>
                    <a:pt x="321" y="313"/>
                  </a:cubicBezTo>
                  <a:cubicBezTo>
                    <a:pt x="225" y="216"/>
                    <a:pt x="225" y="216"/>
                    <a:pt x="225" y="126"/>
                  </a:cubicBezTo>
                  <a:cubicBezTo>
                    <a:pt x="173" y="71"/>
                    <a:pt x="90" y="17"/>
                    <a:pt x="45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994975" y="4738425"/>
              <a:ext cx="3850" cy="5275"/>
            </a:xfrm>
            <a:custGeom>
              <a:avLst/>
              <a:gdLst/>
              <a:ahLst/>
              <a:cxnLst/>
              <a:rect l="l" t="t" r="r" b="b"/>
              <a:pathLst>
                <a:path w="154" h="211" extrusionOk="0">
                  <a:moveTo>
                    <a:pt x="77" y="0"/>
                  </a:moveTo>
                  <a:cubicBezTo>
                    <a:pt x="1" y="0"/>
                    <a:pt x="75" y="138"/>
                    <a:pt x="154" y="210"/>
                  </a:cubicBezTo>
                  <a:lnTo>
                    <a:pt x="154" y="24"/>
                  </a:lnTo>
                  <a:cubicBezTo>
                    <a:pt x="119" y="7"/>
                    <a:pt x="94" y="0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3056950" y="4792700"/>
              <a:ext cx="7100" cy="9325"/>
            </a:xfrm>
            <a:custGeom>
              <a:avLst/>
              <a:gdLst/>
              <a:ahLst/>
              <a:cxnLst/>
              <a:rect l="l" t="t" r="r" b="b"/>
              <a:pathLst>
                <a:path w="284" h="373" extrusionOk="0">
                  <a:moveTo>
                    <a:pt x="97" y="0"/>
                  </a:moveTo>
                  <a:cubicBezTo>
                    <a:pt x="97" y="68"/>
                    <a:pt x="205" y="249"/>
                    <a:pt x="132" y="249"/>
                  </a:cubicBezTo>
                  <a:cubicBezTo>
                    <a:pt x="109" y="249"/>
                    <a:pt x="68" y="231"/>
                    <a:pt x="0" y="186"/>
                  </a:cubicBezTo>
                  <a:lnTo>
                    <a:pt x="0" y="186"/>
                  </a:lnTo>
                  <a:lnTo>
                    <a:pt x="187" y="373"/>
                  </a:lnTo>
                  <a:cubicBezTo>
                    <a:pt x="187" y="276"/>
                    <a:pt x="187" y="276"/>
                    <a:pt x="284" y="186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3037200" y="4766675"/>
              <a:ext cx="10450" cy="14700"/>
            </a:xfrm>
            <a:custGeom>
              <a:avLst/>
              <a:gdLst/>
              <a:ahLst/>
              <a:cxnLst/>
              <a:rect l="l" t="t" r="r" b="b"/>
              <a:pathLst>
                <a:path w="418" h="588" extrusionOk="0">
                  <a:moveTo>
                    <a:pt x="171" y="1"/>
                  </a:moveTo>
                  <a:cubicBezTo>
                    <a:pt x="1" y="1"/>
                    <a:pt x="224" y="401"/>
                    <a:pt x="142" y="571"/>
                  </a:cubicBezTo>
                  <a:cubicBezTo>
                    <a:pt x="173" y="582"/>
                    <a:pt x="200" y="587"/>
                    <a:pt x="225" y="587"/>
                  </a:cubicBezTo>
                  <a:cubicBezTo>
                    <a:pt x="418" y="587"/>
                    <a:pt x="418" y="275"/>
                    <a:pt x="418" y="109"/>
                  </a:cubicBezTo>
                  <a:lnTo>
                    <a:pt x="418" y="109"/>
                  </a:lnTo>
                  <a:cubicBezTo>
                    <a:pt x="366" y="161"/>
                    <a:pt x="344" y="216"/>
                    <a:pt x="298" y="216"/>
                  </a:cubicBezTo>
                  <a:cubicBezTo>
                    <a:pt x="265" y="216"/>
                    <a:pt x="220" y="187"/>
                    <a:pt x="142" y="109"/>
                  </a:cubicBezTo>
                  <a:cubicBezTo>
                    <a:pt x="142" y="109"/>
                    <a:pt x="328" y="109"/>
                    <a:pt x="231" y="12"/>
                  </a:cubicBezTo>
                  <a:cubicBezTo>
                    <a:pt x="207" y="5"/>
                    <a:pt x="188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3585875" y="5309875"/>
              <a:ext cx="6925" cy="6925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87" y="0"/>
                  </a:moveTo>
                  <a:cubicBezTo>
                    <a:pt x="90" y="90"/>
                    <a:pt x="0" y="90"/>
                    <a:pt x="187" y="276"/>
                  </a:cubicBezTo>
                  <a:cubicBezTo>
                    <a:pt x="187" y="187"/>
                    <a:pt x="276" y="187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3590525" y="5307450"/>
              <a:ext cx="6925" cy="7100"/>
            </a:xfrm>
            <a:custGeom>
              <a:avLst/>
              <a:gdLst/>
              <a:ahLst/>
              <a:cxnLst/>
              <a:rect l="l" t="t" r="r" b="b"/>
              <a:pathLst>
                <a:path w="277" h="284" extrusionOk="0">
                  <a:moveTo>
                    <a:pt x="90" y="0"/>
                  </a:moveTo>
                  <a:cubicBezTo>
                    <a:pt x="1" y="0"/>
                    <a:pt x="1" y="97"/>
                    <a:pt x="187" y="284"/>
                  </a:cubicBezTo>
                  <a:cubicBezTo>
                    <a:pt x="277" y="187"/>
                    <a:pt x="187" y="97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3592900" y="5300550"/>
              <a:ext cx="9225" cy="6925"/>
            </a:xfrm>
            <a:custGeom>
              <a:avLst/>
              <a:gdLst/>
              <a:ahLst/>
              <a:cxnLst/>
              <a:rect l="l" t="t" r="r" b="b"/>
              <a:pathLst>
                <a:path w="369" h="277" extrusionOk="0">
                  <a:moveTo>
                    <a:pt x="92" y="1"/>
                  </a:moveTo>
                  <a:lnTo>
                    <a:pt x="92" y="1"/>
                  </a:lnTo>
                  <a:cubicBezTo>
                    <a:pt x="275" y="184"/>
                    <a:pt x="210" y="208"/>
                    <a:pt x="130" y="208"/>
                  </a:cubicBezTo>
                  <a:cubicBezTo>
                    <a:pt x="100" y="208"/>
                    <a:pt x="68" y="205"/>
                    <a:pt x="46" y="205"/>
                  </a:cubicBezTo>
                  <a:cubicBezTo>
                    <a:pt x="7" y="205"/>
                    <a:pt x="0" y="216"/>
                    <a:pt x="92" y="276"/>
                  </a:cubicBezTo>
                  <a:lnTo>
                    <a:pt x="368" y="276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3047625" y="4757650"/>
              <a:ext cx="9350" cy="4675"/>
            </a:xfrm>
            <a:custGeom>
              <a:avLst/>
              <a:gdLst/>
              <a:ahLst/>
              <a:cxnLst/>
              <a:rect l="l" t="t" r="r" b="b"/>
              <a:pathLst>
                <a:path w="374" h="187" extrusionOk="0">
                  <a:moveTo>
                    <a:pt x="187" y="1"/>
                  </a:moveTo>
                  <a:cubicBezTo>
                    <a:pt x="187" y="49"/>
                    <a:pt x="165" y="73"/>
                    <a:pt x="130" y="73"/>
                  </a:cubicBezTo>
                  <a:cubicBezTo>
                    <a:pt x="96" y="73"/>
                    <a:pt x="49" y="49"/>
                    <a:pt x="1" y="1"/>
                  </a:cubicBezTo>
                  <a:lnTo>
                    <a:pt x="1" y="1"/>
                  </a:lnTo>
                  <a:lnTo>
                    <a:pt x="98" y="187"/>
                  </a:lnTo>
                  <a:cubicBezTo>
                    <a:pt x="127" y="157"/>
                    <a:pt x="158" y="147"/>
                    <a:pt x="186" y="147"/>
                  </a:cubicBezTo>
                  <a:cubicBezTo>
                    <a:pt x="241" y="147"/>
                    <a:pt x="284" y="187"/>
                    <a:pt x="284" y="187"/>
                  </a:cubicBezTo>
                  <a:cubicBezTo>
                    <a:pt x="98" y="1"/>
                    <a:pt x="373" y="9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3271275" y="4978425"/>
              <a:ext cx="7100" cy="3525"/>
            </a:xfrm>
            <a:custGeom>
              <a:avLst/>
              <a:gdLst/>
              <a:ahLst/>
              <a:cxnLst/>
              <a:rect l="l" t="t" r="r" b="b"/>
              <a:pathLst>
                <a:path w="284" h="141" extrusionOk="0">
                  <a:moveTo>
                    <a:pt x="111" y="1"/>
                  </a:moveTo>
                  <a:cubicBezTo>
                    <a:pt x="74" y="1"/>
                    <a:pt x="50" y="26"/>
                    <a:pt x="1" y="26"/>
                  </a:cubicBezTo>
                  <a:cubicBezTo>
                    <a:pt x="92" y="117"/>
                    <a:pt x="139" y="141"/>
                    <a:pt x="174" y="141"/>
                  </a:cubicBezTo>
                  <a:cubicBezTo>
                    <a:pt x="210" y="141"/>
                    <a:pt x="234" y="115"/>
                    <a:pt x="284" y="115"/>
                  </a:cubicBezTo>
                  <a:cubicBezTo>
                    <a:pt x="193" y="24"/>
                    <a:pt x="146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3052300" y="4752550"/>
              <a:ext cx="9325" cy="12200"/>
            </a:xfrm>
            <a:custGeom>
              <a:avLst/>
              <a:gdLst/>
              <a:ahLst/>
              <a:cxnLst/>
              <a:rect l="l" t="t" r="r" b="b"/>
              <a:pathLst>
                <a:path w="373" h="488" extrusionOk="0">
                  <a:moveTo>
                    <a:pt x="16" y="0"/>
                  </a:moveTo>
                  <a:cubicBezTo>
                    <a:pt x="6" y="0"/>
                    <a:pt x="0" y="5"/>
                    <a:pt x="0" y="18"/>
                  </a:cubicBezTo>
                  <a:cubicBezTo>
                    <a:pt x="186" y="115"/>
                    <a:pt x="186" y="205"/>
                    <a:pt x="97" y="205"/>
                  </a:cubicBezTo>
                  <a:cubicBezTo>
                    <a:pt x="186" y="301"/>
                    <a:pt x="186" y="301"/>
                    <a:pt x="283" y="488"/>
                  </a:cubicBezTo>
                  <a:cubicBezTo>
                    <a:pt x="373" y="391"/>
                    <a:pt x="283" y="205"/>
                    <a:pt x="283" y="115"/>
                  </a:cubicBezTo>
                  <a:cubicBezTo>
                    <a:pt x="283" y="128"/>
                    <a:pt x="278" y="133"/>
                    <a:pt x="268" y="133"/>
                  </a:cubicBezTo>
                  <a:cubicBezTo>
                    <a:pt x="218" y="133"/>
                    <a:pt x="65" y="0"/>
                    <a:pt x="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3031750" y="4730725"/>
              <a:ext cx="4350" cy="3650"/>
            </a:xfrm>
            <a:custGeom>
              <a:avLst/>
              <a:gdLst/>
              <a:ahLst/>
              <a:cxnLst/>
              <a:rect l="l" t="t" r="r" b="b"/>
              <a:pathLst>
                <a:path w="174" h="146" extrusionOk="0">
                  <a:moveTo>
                    <a:pt x="35" y="1"/>
                  </a:moveTo>
                  <a:cubicBezTo>
                    <a:pt x="1" y="1"/>
                    <a:pt x="22" y="91"/>
                    <a:pt x="77" y="146"/>
                  </a:cubicBezTo>
                  <a:cubicBezTo>
                    <a:pt x="77" y="146"/>
                    <a:pt x="117" y="108"/>
                    <a:pt x="146" y="106"/>
                  </a:cubicBezTo>
                  <a:lnTo>
                    <a:pt x="146" y="106"/>
                  </a:lnTo>
                  <a:cubicBezTo>
                    <a:pt x="89" y="29"/>
                    <a:pt x="53" y="1"/>
                    <a:pt x="35" y="1"/>
                  </a:cubicBezTo>
                  <a:close/>
                  <a:moveTo>
                    <a:pt x="148" y="106"/>
                  </a:moveTo>
                  <a:cubicBezTo>
                    <a:pt x="148" y="106"/>
                    <a:pt x="147" y="106"/>
                    <a:pt x="146" y="106"/>
                  </a:cubicBezTo>
                  <a:lnTo>
                    <a:pt x="146" y="106"/>
                  </a:lnTo>
                  <a:cubicBezTo>
                    <a:pt x="154" y="118"/>
                    <a:pt x="164" y="131"/>
                    <a:pt x="174" y="146"/>
                  </a:cubicBezTo>
                  <a:cubicBezTo>
                    <a:pt x="174" y="116"/>
                    <a:pt x="163" y="106"/>
                    <a:pt x="148" y="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3059450" y="4752400"/>
              <a:ext cx="4600" cy="5275"/>
            </a:xfrm>
            <a:custGeom>
              <a:avLst/>
              <a:gdLst/>
              <a:ahLst/>
              <a:cxnLst/>
              <a:rect l="l" t="t" r="r" b="b"/>
              <a:pathLst>
                <a:path w="184" h="211" extrusionOk="0">
                  <a:moveTo>
                    <a:pt x="46" y="0"/>
                  </a:moveTo>
                  <a:cubicBezTo>
                    <a:pt x="0" y="0"/>
                    <a:pt x="14" y="138"/>
                    <a:pt x="87" y="211"/>
                  </a:cubicBezTo>
                  <a:cubicBezTo>
                    <a:pt x="184" y="211"/>
                    <a:pt x="184" y="121"/>
                    <a:pt x="87" y="24"/>
                  </a:cubicBezTo>
                  <a:cubicBezTo>
                    <a:pt x="70" y="8"/>
                    <a:pt x="57" y="0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3064025" y="4757650"/>
              <a:ext cx="6925" cy="4675"/>
            </a:xfrm>
            <a:custGeom>
              <a:avLst/>
              <a:gdLst/>
              <a:ahLst/>
              <a:cxnLst/>
              <a:rect l="l" t="t" r="r" b="b"/>
              <a:pathLst>
                <a:path w="277" h="187" extrusionOk="0">
                  <a:moveTo>
                    <a:pt x="187" y="1"/>
                  </a:moveTo>
                  <a:cubicBezTo>
                    <a:pt x="90" y="1"/>
                    <a:pt x="1" y="1"/>
                    <a:pt x="187" y="187"/>
                  </a:cubicBezTo>
                  <a:cubicBezTo>
                    <a:pt x="187" y="97"/>
                    <a:pt x="277" y="18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3038650" y="4719925"/>
              <a:ext cx="6775" cy="5125"/>
            </a:xfrm>
            <a:custGeom>
              <a:avLst/>
              <a:gdLst/>
              <a:ahLst/>
              <a:cxnLst/>
              <a:rect l="l" t="t" r="r" b="b"/>
              <a:pathLst>
                <a:path w="271" h="205" extrusionOk="0">
                  <a:moveTo>
                    <a:pt x="79" y="1"/>
                  </a:moveTo>
                  <a:cubicBezTo>
                    <a:pt x="61" y="1"/>
                    <a:pt x="1" y="205"/>
                    <a:pt x="84" y="205"/>
                  </a:cubicBezTo>
                  <a:cubicBezTo>
                    <a:pt x="84" y="115"/>
                    <a:pt x="270" y="115"/>
                    <a:pt x="84" y="19"/>
                  </a:cubicBezTo>
                  <a:cubicBezTo>
                    <a:pt x="84" y="6"/>
                    <a:pt x="82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3597425" y="5277250"/>
              <a:ext cx="9350" cy="6925"/>
            </a:xfrm>
            <a:custGeom>
              <a:avLst/>
              <a:gdLst/>
              <a:ahLst/>
              <a:cxnLst/>
              <a:rect l="l" t="t" r="r" b="b"/>
              <a:pathLst>
                <a:path w="374" h="277" extrusionOk="0">
                  <a:moveTo>
                    <a:pt x="98" y="1"/>
                  </a:moveTo>
                  <a:cubicBezTo>
                    <a:pt x="98" y="1"/>
                    <a:pt x="1" y="1"/>
                    <a:pt x="187" y="187"/>
                  </a:cubicBezTo>
                  <a:cubicBezTo>
                    <a:pt x="187" y="167"/>
                    <a:pt x="195" y="159"/>
                    <a:pt x="208" y="159"/>
                  </a:cubicBezTo>
                  <a:cubicBezTo>
                    <a:pt x="256" y="159"/>
                    <a:pt x="373" y="277"/>
                    <a:pt x="373" y="277"/>
                  </a:cubicBezTo>
                  <a:cubicBezTo>
                    <a:pt x="284" y="187"/>
                    <a:pt x="284" y="90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3078675" y="4754925"/>
              <a:ext cx="6250" cy="7400"/>
            </a:xfrm>
            <a:custGeom>
              <a:avLst/>
              <a:gdLst/>
              <a:ahLst/>
              <a:cxnLst/>
              <a:rect l="l" t="t" r="r" b="b"/>
              <a:pathLst>
                <a:path w="250" h="296" extrusionOk="0">
                  <a:moveTo>
                    <a:pt x="120" y="0"/>
                  </a:moveTo>
                  <a:cubicBezTo>
                    <a:pt x="43" y="0"/>
                    <a:pt x="0" y="219"/>
                    <a:pt x="160" y="296"/>
                  </a:cubicBezTo>
                  <a:cubicBezTo>
                    <a:pt x="160" y="206"/>
                    <a:pt x="250" y="20"/>
                    <a:pt x="160" y="20"/>
                  </a:cubicBezTo>
                  <a:cubicBezTo>
                    <a:pt x="146" y="6"/>
                    <a:pt x="13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3578800" y="5244650"/>
              <a:ext cx="9325" cy="6925"/>
            </a:xfrm>
            <a:custGeom>
              <a:avLst/>
              <a:gdLst/>
              <a:ahLst/>
              <a:cxnLst/>
              <a:rect l="l" t="t" r="r" b="b"/>
              <a:pathLst>
                <a:path w="373" h="277" extrusionOk="0">
                  <a:moveTo>
                    <a:pt x="97" y="0"/>
                  </a:moveTo>
                  <a:cubicBezTo>
                    <a:pt x="0" y="90"/>
                    <a:pt x="187" y="187"/>
                    <a:pt x="283" y="276"/>
                  </a:cubicBezTo>
                  <a:cubicBezTo>
                    <a:pt x="373" y="276"/>
                    <a:pt x="187" y="187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3585875" y="5239975"/>
              <a:ext cx="6925" cy="6925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90" y="1"/>
                  </a:moveTo>
                  <a:cubicBezTo>
                    <a:pt x="90" y="90"/>
                    <a:pt x="0" y="90"/>
                    <a:pt x="187" y="277"/>
                  </a:cubicBezTo>
                  <a:cubicBezTo>
                    <a:pt x="187" y="187"/>
                    <a:pt x="276" y="187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3073350" y="4729700"/>
              <a:ext cx="6925" cy="4675"/>
            </a:xfrm>
            <a:custGeom>
              <a:avLst/>
              <a:gdLst/>
              <a:ahLst/>
              <a:cxnLst/>
              <a:rect l="l" t="t" r="r" b="b"/>
              <a:pathLst>
                <a:path w="277" h="187" extrusionOk="0">
                  <a:moveTo>
                    <a:pt x="0" y="0"/>
                  </a:moveTo>
                  <a:lnTo>
                    <a:pt x="187" y="187"/>
                  </a:lnTo>
                  <a:lnTo>
                    <a:pt x="276" y="97"/>
                  </a:lnTo>
                  <a:cubicBezTo>
                    <a:pt x="90" y="0"/>
                    <a:pt x="9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3090050" y="4739025"/>
              <a:ext cx="7825" cy="5975"/>
            </a:xfrm>
            <a:custGeom>
              <a:avLst/>
              <a:gdLst/>
              <a:ahLst/>
              <a:cxnLst/>
              <a:rect l="l" t="t" r="r" b="b"/>
              <a:pathLst>
                <a:path w="313" h="239" extrusionOk="0">
                  <a:moveTo>
                    <a:pt x="78" y="0"/>
                  </a:moveTo>
                  <a:cubicBezTo>
                    <a:pt x="0" y="0"/>
                    <a:pt x="286" y="239"/>
                    <a:pt x="307" y="239"/>
                  </a:cubicBezTo>
                  <a:cubicBezTo>
                    <a:pt x="313" y="239"/>
                    <a:pt x="302" y="224"/>
                    <a:pt x="264" y="186"/>
                  </a:cubicBezTo>
                  <a:lnTo>
                    <a:pt x="167" y="97"/>
                  </a:lnTo>
                  <a:cubicBezTo>
                    <a:pt x="167" y="97"/>
                    <a:pt x="167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3094225" y="4729700"/>
              <a:ext cx="8400" cy="9400"/>
            </a:xfrm>
            <a:custGeom>
              <a:avLst/>
              <a:gdLst/>
              <a:ahLst/>
              <a:cxnLst/>
              <a:rect l="l" t="t" r="r" b="b"/>
              <a:pathLst>
                <a:path w="336" h="376" extrusionOk="0">
                  <a:moveTo>
                    <a:pt x="0" y="0"/>
                  </a:moveTo>
                  <a:cubicBezTo>
                    <a:pt x="0" y="97"/>
                    <a:pt x="0" y="187"/>
                    <a:pt x="97" y="373"/>
                  </a:cubicBezTo>
                  <a:cubicBezTo>
                    <a:pt x="73" y="304"/>
                    <a:pt x="84" y="281"/>
                    <a:pt x="111" y="281"/>
                  </a:cubicBezTo>
                  <a:cubicBezTo>
                    <a:pt x="166" y="281"/>
                    <a:pt x="288" y="375"/>
                    <a:pt x="320" y="375"/>
                  </a:cubicBezTo>
                  <a:cubicBezTo>
                    <a:pt x="336" y="375"/>
                    <a:pt x="330" y="352"/>
                    <a:pt x="284" y="284"/>
                  </a:cubicBezTo>
                  <a:cubicBezTo>
                    <a:pt x="187" y="284"/>
                    <a:pt x="187" y="187"/>
                    <a:pt x="97" y="97"/>
                  </a:cubicBezTo>
                  <a:cubicBezTo>
                    <a:pt x="97" y="115"/>
                    <a:pt x="94" y="121"/>
                    <a:pt x="88" y="121"/>
                  </a:cubicBezTo>
                  <a:cubicBezTo>
                    <a:pt x="63" y="12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3608275" y="5239975"/>
              <a:ext cx="9000" cy="2900"/>
            </a:xfrm>
            <a:custGeom>
              <a:avLst/>
              <a:gdLst/>
              <a:ahLst/>
              <a:cxnLst/>
              <a:rect l="l" t="t" r="r" b="b"/>
              <a:pathLst>
                <a:path w="360" h="116" extrusionOk="0">
                  <a:moveTo>
                    <a:pt x="312" y="1"/>
                  </a:moveTo>
                  <a:cubicBezTo>
                    <a:pt x="312" y="20"/>
                    <a:pt x="294" y="27"/>
                    <a:pt x="268" y="27"/>
                  </a:cubicBezTo>
                  <a:cubicBezTo>
                    <a:pt x="217" y="27"/>
                    <a:pt x="134" y="4"/>
                    <a:pt x="78" y="4"/>
                  </a:cubicBezTo>
                  <a:cubicBezTo>
                    <a:pt x="29" y="4"/>
                    <a:pt x="1" y="22"/>
                    <a:pt x="36" y="90"/>
                  </a:cubicBezTo>
                  <a:cubicBezTo>
                    <a:pt x="82" y="90"/>
                    <a:pt x="178" y="115"/>
                    <a:pt x="248" y="115"/>
                  </a:cubicBezTo>
                  <a:cubicBezTo>
                    <a:pt x="316" y="115"/>
                    <a:pt x="360" y="92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3101300" y="4706675"/>
              <a:ext cx="6925" cy="4925"/>
            </a:xfrm>
            <a:custGeom>
              <a:avLst/>
              <a:gdLst/>
              <a:ahLst/>
              <a:cxnLst/>
              <a:rect l="l" t="t" r="r" b="b"/>
              <a:pathLst>
                <a:path w="277" h="197" extrusionOk="0">
                  <a:moveTo>
                    <a:pt x="46" y="1"/>
                  </a:moveTo>
                  <a:cubicBezTo>
                    <a:pt x="1" y="1"/>
                    <a:pt x="1" y="74"/>
                    <a:pt x="1" y="176"/>
                  </a:cubicBezTo>
                  <a:cubicBezTo>
                    <a:pt x="29" y="191"/>
                    <a:pt x="49" y="197"/>
                    <a:pt x="63" y="197"/>
                  </a:cubicBezTo>
                  <a:cubicBezTo>
                    <a:pt x="117" y="197"/>
                    <a:pt x="87" y="111"/>
                    <a:pt x="141" y="111"/>
                  </a:cubicBezTo>
                  <a:cubicBezTo>
                    <a:pt x="165" y="111"/>
                    <a:pt x="205" y="127"/>
                    <a:pt x="277" y="176"/>
                  </a:cubicBezTo>
                  <a:cubicBezTo>
                    <a:pt x="152" y="51"/>
                    <a:pt x="83" y="1"/>
                    <a:pt x="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3101300" y="4697075"/>
              <a:ext cx="9350" cy="7100"/>
            </a:xfrm>
            <a:custGeom>
              <a:avLst/>
              <a:gdLst/>
              <a:ahLst/>
              <a:cxnLst/>
              <a:rect l="l" t="t" r="r" b="b"/>
              <a:pathLst>
                <a:path w="374" h="284" extrusionOk="0">
                  <a:moveTo>
                    <a:pt x="90" y="1"/>
                  </a:moveTo>
                  <a:cubicBezTo>
                    <a:pt x="187" y="98"/>
                    <a:pt x="1" y="187"/>
                    <a:pt x="90" y="284"/>
                  </a:cubicBezTo>
                  <a:cubicBezTo>
                    <a:pt x="187" y="187"/>
                    <a:pt x="373" y="284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3108200" y="4705475"/>
              <a:ext cx="14600" cy="4950"/>
            </a:xfrm>
            <a:custGeom>
              <a:avLst/>
              <a:gdLst/>
              <a:ahLst/>
              <a:cxnLst/>
              <a:rect l="l" t="t" r="r" b="b"/>
              <a:pathLst>
                <a:path w="584" h="198" extrusionOk="0">
                  <a:moveTo>
                    <a:pt x="65" y="1"/>
                  </a:moveTo>
                  <a:cubicBezTo>
                    <a:pt x="24" y="1"/>
                    <a:pt x="1" y="11"/>
                    <a:pt x="1" y="37"/>
                  </a:cubicBezTo>
                  <a:cubicBezTo>
                    <a:pt x="73" y="37"/>
                    <a:pt x="408" y="198"/>
                    <a:pt x="528" y="198"/>
                  </a:cubicBezTo>
                  <a:cubicBezTo>
                    <a:pt x="567" y="198"/>
                    <a:pt x="584" y="180"/>
                    <a:pt x="560" y="134"/>
                  </a:cubicBezTo>
                  <a:cubicBezTo>
                    <a:pt x="364" y="66"/>
                    <a:pt x="164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3091975" y="4687750"/>
              <a:ext cx="9350" cy="4700"/>
            </a:xfrm>
            <a:custGeom>
              <a:avLst/>
              <a:gdLst/>
              <a:ahLst/>
              <a:cxnLst/>
              <a:rect l="l" t="t" r="r" b="b"/>
              <a:pathLst>
                <a:path w="374" h="188" extrusionOk="0">
                  <a:moveTo>
                    <a:pt x="90" y="1"/>
                  </a:moveTo>
                  <a:cubicBezTo>
                    <a:pt x="90" y="1"/>
                    <a:pt x="1" y="1"/>
                    <a:pt x="90" y="98"/>
                  </a:cubicBezTo>
                  <a:cubicBezTo>
                    <a:pt x="187" y="98"/>
                    <a:pt x="277" y="187"/>
                    <a:pt x="374" y="187"/>
                  </a:cubicBezTo>
                  <a:cubicBezTo>
                    <a:pt x="187" y="98"/>
                    <a:pt x="277" y="98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3084900" y="4676200"/>
              <a:ext cx="2450" cy="2275"/>
            </a:xfrm>
            <a:custGeom>
              <a:avLst/>
              <a:gdLst/>
              <a:ahLst/>
              <a:cxnLst/>
              <a:rect l="l" t="t" r="r" b="b"/>
              <a:pathLst>
                <a:path w="98" h="91" extrusionOk="0">
                  <a:moveTo>
                    <a:pt x="1" y="1"/>
                  </a:moveTo>
                  <a:cubicBezTo>
                    <a:pt x="1" y="1"/>
                    <a:pt x="1" y="90"/>
                    <a:pt x="98" y="90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3096700" y="4675700"/>
              <a:ext cx="9300" cy="7425"/>
            </a:xfrm>
            <a:custGeom>
              <a:avLst/>
              <a:gdLst/>
              <a:ahLst/>
              <a:cxnLst/>
              <a:rect l="l" t="t" r="r" b="b"/>
              <a:pathLst>
                <a:path w="372" h="297" extrusionOk="0">
                  <a:moveTo>
                    <a:pt x="116" y="1"/>
                  </a:moveTo>
                  <a:cubicBezTo>
                    <a:pt x="0" y="1"/>
                    <a:pt x="11" y="220"/>
                    <a:pt x="88" y="297"/>
                  </a:cubicBezTo>
                  <a:cubicBezTo>
                    <a:pt x="136" y="252"/>
                    <a:pt x="161" y="229"/>
                    <a:pt x="196" y="229"/>
                  </a:cubicBezTo>
                  <a:cubicBezTo>
                    <a:pt x="231" y="229"/>
                    <a:pt x="278" y="252"/>
                    <a:pt x="371" y="297"/>
                  </a:cubicBezTo>
                  <a:cubicBezTo>
                    <a:pt x="185" y="110"/>
                    <a:pt x="274" y="207"/>
                    <a:pt x="185" y="21"/>
                  </a:cubicBezTo>
                  <a:cubicBezTo>
                    <a:pt x="158" y="7"/>
                    <a:pt x="135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3385525" y="4950375"/>
              <a:ext cx="7025" cy="5425"/>
            </a:xfrm>
            <a:custGeom>
              <a:avLst/>
              <a:gdLst/>
              <a:ahLst/>
              <a:cxnLst/>
              <a:rect l="l" t="t" r="r" b="b"/>
              <a:pathLst>
                <a:path w="281" h="217" extrusionOk="0">
                  <a:moveTo>
                    <a:pt x="12" y="1"/>
                  </a:moveTo>
                  <a:cubicBezTo>
                    <a:pt x="5" y="1"/>
                    <a:pt x="0" y="9"/>
                    <a:pt x="0" y="30"/>
                  </a:cubicBezTo>
                  <a:lnTo>
                    <a:pt x="187" y="216"/>
                  </a:lnTo>
                  <a:cubicBezTo>
                    <a:pt x="94" y="123"/>
                    <a:pt x="140" y="123"/>
                    <a:pt x="187" y="123"/>
                  </a:cubicBezTo>
                  <a:cubicBezTo>
                    <a:pt x="233" y="123"/>
                    <a:pt x="280" y="123"/>
                    <a:pt x="187" y="30"/>
                  </a:cubicBezTo>
                  <a:cubicBezTo>
                    <a:pt x="167" y="48"/>
                    <a:pt x="147" y="55"/>
                    <a:pt x="129" y="55"/>
                  </a:cubicBezTo>
                  <a:cubicBezTo>
                    <a:pt x="77" y="55"/>
                    <a:pt x="33" y="1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3407975" y="4957400"/>
              <a:ext cx="5525" cy="5275"/>
            </a:xfrm>
            <a:custGeom>
              <a:avLst/>
              <a:gdLst/>
              <a:ahLst/>
              <a:cxnLst/>
              <a:rect l="l" t="t" r="r" b="b"/>
              <a:pathLst>
                <a:path w="221" h="211" extrusionOk="0">
                  <a:moveTo>
                    <a:pt x="55" y="1"/>
                  </a:moveTo>
                  <a:cubicBezTo>
                    <a:pt x="0" y="1"/>
                    <a:pt x="124" y="138"/>
                    <a:pt x="124" y="211"/>
                  </a:cubicBezTo>
                  <a:cubicBezTo>
                    <a:pt x="221" y="211"/>
                    <a:pt x="221" y="211"/>
                    <a:pt x="221" y="121"/>
                  </a:cubicBezTo>
                  <a:lnTo>
                    <a:pt x="124" y="25"/>
                  </a:lnTo>
                  <a:cubicBezTo>
                    <a:pt x="89" y="8"/>
                    <a:pt x="67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3392425" y="4930050"/>
              <a:ext cx="7100" cy="7100"/>
            </a:xfrm>
            <a:custGeom>
              <a:avLst/>
              <a:gdLst/>
              <a:ahLst/>
              <a:cxnLst/>
              <a:rect l="l" t="t" r="r" b="b"/>
              <a:pathLst>
                <a:path w="284" h="284" extrusionOk="0">
                  <a:moveTo>
                    <a:pt x="187" y="0"/>
                  </a:moveTo>
                  <a:lnTo>
                    <a:pt x="187" y="0"/>
                  </a:lnTo>
                  <a:cubicBezTo>
                    <a:pt x="97" y="97"/>
                    <a:pt x="0" y="284"/>
                    <a:pt x="97" y="284"/>
                  </a:cubicBezTo>
                  <a:cubicBezTo>
                    <a:pt x="187" y="284"/>
                    <a:pt x="284" y="187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3674400" y="5204950"/>
              <a:ext cx="2275" cy="2450"/>
            </a:xfrm>
            <a:custGeom>
              <a:avLst/>
              <a:gdLst/>
              <a:ahLst/>
              <a:cxnLst/>
              <a:rect l="l" t="t" r="r" b="b"/>
              <a:pathLst>
                <a:path w="91" h="98" extrusionOk="0">
                  <a:moveTo>
                    <a:pt x="1" y="0"/>
                  </a:moveTo>
                  <a:cubicBezTo>
                    <a:pt x="1" y="97"/>
                    <a:pt x="1" y="97"/>
                    <a:pt x="90" y="9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3413475" y="4939375"/>
              <a:ext cx="6925" cy="9325"/>
            </a:xfrm>
            <a:custGeom>
              <a:avLst/>
              <a:gdLst/>
              <a:ahLst/>
              <a:cxnLst/>
              <a:rect l="l" t="t" r="r" b="b"/>
              <a:pathLst>
                <a:path w="277" h="373" extrusionOk="0">
                  <a:moveTo>
                    <a:pt x="90" y="0"/>
                  </a:moveTo>
                  <a:cubicBezTo>
                    <a:pt x="1" y="0"/>
                    <a:pt x="187" y="186"/>
                    <a:pt x="277" y="373"/>
                  </a:cubicBezTo>
                  <a:cubicBezTo>
                    <a:pt x="277" y="283"/>
                    <a:pt x="187" y="97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3413475" y="4927800"/>
              <a:ext cx="4700" cy="6925"/>
            </a:xfrm>
            <a:custGeom>
              <a:avLst/>
              <a:gdLst/>
              <a:ahLst/>
              <a:cxnLst/>
              <a:rect l="l" t="t" r="r" b="b"/>
              <a:pathLst>
                <a:path w="188" h="277" extrusionOk="0">
                  <a:moveTo>
                    <a:pt x="1" y="1"/>
                  </a:moveTo>
                  <a:cubicBezTo>
                    <a:pt x="90" y="90"/>
                    <a:pt x="1" y="90"/>
                    <a:pt x="90" y="277"/>
                  </a:cubicBezTo>
                  <a:cubicBezTo>
                    <a:pt x="187" y="277"/>
                    <a:pt x="187" y="187"/>
                    <a:pt x="187" y="90"/>
                  </a:cubicBezTo>
                  <a:lnTo>
                    <a:pt x="90" y="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3421625" y="4905875"/>
              <a:ext cx="8100" cy="5550"/>
            </a:xfrm>
            <a:custGeom>
              <a:avLst/>
              <a:gdLst/>
              <a:ahLst/>
              <a:cxnLst/>
              <a:rect l="l" t="t" r="r" b="b"/>
              <a:pathLst>
                <a:path w="324" h="222" extrusionOk="0">
                  <a:moveTo>
                    <a:pt x="223" y="0"/>
                  </a:moveTo>
                  <a:cubicBezTo>
                    <a:pt x="116" y="0"/>
                    <a:pt x="0" y="85"/>
                    <a:pt x="137" y="222"/>
                  </a:cubicBezTo>
                  <a:cubicBezTo>
                    <a:pt x="47" y="35"/>
                    <a:pt x="323" y="132"/>
                    <a:pt x="323" y="35"/>
                  </a:cubicBezTo>
                  <a:cubicBezTo>
                    <a:pt x="299" y="12"/>
                    <a:pt x="262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2959100" y="5389075"/>
              <a:ext cx="14000" cy="14000"/>
            </a:xfrm>
            <a:custGeom>
              <a:avLst/>
              <a:gdLst/>
              <a:ahLst/>
              <a:cxnLst/>
              <a:rect l="l" t="t" r="r" b="b"/>
              <a:pathLst>
                <a:path w="560" h="560" extrusionOk="0">
                  <a:moveTo>
                    <a:pt x="1" y="1"/>
                  </a:moveTo>
                  <a:cubicBezTo>
                    <a:pt x="1" y="90"/>
                    <a:pt x="98" y="187"/>
                    <a:pt x="98" y="277"/>
                  </a:cubicBezTo>
                  <a:cubicBezTo>
                    <a:pt x="98" y="277"/>
                    <a:pt x="187" y="373"/>
                    <a:pt x="284" y="373"/>
                  </a:cubicBezTo>
                  <a:lnTo>
                    <a:pt x="343" y="309"/>
                  </a:lnTo>
                  <a:lnTo>
                    <a:pt x="343" y="309"/>
                  </a:lnTo>
                  <a:cubicBezTo>
                    <a:pt x="228" y="228"/>
                    <a:pt x="92" y="136"/>
                    <a:pt x="1" y="1"/>
                  </a:cubicBezTo>
                  <a:close/>
                  <a:moveTo>
                    <a:pt x="373" y="277"/>
                  </a:moveTo>
                  <a:lnTo>
                    <a:pt x="343" y="309"/>
                  </a:lnTo>
                  <a:lnTo>
                    <a:pt x="343" y="309"/>
                  </a:lnTo>
                  <a:cubicBezTo>
                    <a:pt x="385" y="338"/>
                    <a:pt x="424" y="366"/>
                    <a:pt x="457" y="394"/>
                  </a:cubicBezTo>
                  <a:lnTo>
                    <a:pt x="457" y="394"/>
                  </a:lnTo>
                  <a:cubicBezTo>
                    <a:pt x="437" y="356"/>
                    <a:pt x="414" y="317"/>
                    <a:pt x="373" y="277"/>
                  </a:cubicBezTo>
                  <a:close/>
                  <a:moveTo>
                    <a:pt x="457" y="394"/>
                  </a:moveTo>
                  <a:cubicBezTo>
                    <a:pt x="486" y="449"/>
                    <a:pt x="507" y="503"/>
                    <a:pt x="560" y="560"/>
                  </a:cubicBezTo>
                  <a:cubicBezTo>
                    <a:pt x="560" y="498"/>
                    <a:pt x="519" y="446"/>
                    <a:pt x="457" y="3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9"/>
            <p:cNvSpPr/>
            <p:nvPr/>
          </p:nvSpPr>
          <p:spPr>
            <a:xfrm>
              <a:off x="3145475" y="5441700"/>
              <a:ext cx="9350" cy="5550"/>
            </a:xfrm>
            <a:custGeom>
              <a:avLst/>
              <a:gdLst/>
              <a:ahLst/>
              <a:cxnLst/>
              <a:rect l="l" t="t" r="r" b="b"/>
              <a:pathLst>
                <a:path w="374" h="222" extrusionOk="0">
                  <a:moveTo>
                    <a:pt x="228" y="0"/>
                  </a:moveTo>
                  <a:cubicBezTo>
                    <a:pt x="101" y="0"/>
                    <a:pt x="1" y="85"/>
                    <a:pt x="1" y="222"/>
                  </a:cubicBezTo>
                  <a:cubicBezTo>
                    <a:pt x="97" y="132"/>
                    <a:pt x="284" y="35"/>
                    <a:pt x="373" y="35"/>
                  </a:cubicBezTo>
                  <a:cubicBezTo>
                    <a:pt x="324" y="11"/>
                    <a:pt x="274" y="0"/>
                    <a:pt x="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9"/>
            <p:cNvSpPr/>
            <p:nvPr/>
          </p:nvSpPr>
          <p:spPr>
            <a:xfrm>
              <a:off x="3126850" y="5389075"/>
              <a:ext cx="16425" cy="14000"/>
            </a:xfrm>
            <a:custGeom>
              <a:avLst/>
              <a:gdLst/>
              <a:ahLst/>
              <a:cxnLst/>
              <a:rect l="l" t="t" r="r" b="b"/>
              <a:pathLst>
                <a:path w="657" h="560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4"/>
                    <a:pt x="6" y="6"/>
                    <a:pt x="8" y="9"/>
                  </a:cubicBezTo>
                  <a:lnTo>
                    <a:pt x="8" y="9"/>
                  </a:lnTo>
                  <a:cubicBezTo>
                    <a:pt x="6" y="6"/>
                    <a:pt x="3" y="4"/>
                    <a:pt x="0" y="1"/>
                  </a:cubicBezTo>
                  <a:close/>
                  <a:moveTo>
                    <a:pt x="8" y="9"/>
                  </a:moveTo>
                  <a:cubicBezTo>
                    <a:pt x="91" y="96"/>
                    <a:pt x="3" y="190"/>
                    <a:pt x="97" y="277"/>
                  </a:cubicBezTo>
                  <a:cubicBezTo>
                    <a:pt x="97" y="261"/>
                    <a:pt x="103" y="253"/>
                    <a:pt x="114" y="253"/>
                  </a:cubicBezTo>
                  <a:cubicBezTo>
                    <a:pt x="163" y="253"/>
                    <a:pt x="317" y="407"/>
                    <a:pt x="470" y="560"/>
                  </a:cubicBezTo>
                  <a:cubicBezTo>
                    <a:pt x="470" y="528"/>
                    <a:pt x="480" y="517"/>
                    <a:pt x="496" y="517"/>
                  </a:cubicBezTo>
                  <a:cubicBezTo>
                    <a:pt x="530" y="517"/>
                    <a:pt x="591" y="560"/>
                    <a:pt x="656" y="560"/>
                  </a:cubicBezTo>
                  <a:cubicBezTo>
                    <a:pt x="470" y="463"/>
                    <a:pt x="656" y="373"/>
                    <a:pt x="470" y="373"/>
                  </a:cubicBezTo>
                  <a:cubicBezTo>
                    <a:pt x="470" y="425"/>
                    <a:pt x="500" y="480"/>
                    <a:pt x="489" y="480"/>
                  </a:cubicBezTo>
                  <a:cubicBezTo>
                    <a:pt x="481" y="480"/>
                    <a:pt x="451" y="452"/>
                    <a:pt x="373" y="373"/>
                  </a:cubicBezTo>
                  <a:cubicBezTo>
                    <a:pt x="468" y="278"/>
                    <a:pt x="195" y="190"/>
                    <a:pt x="8" y="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3211250" y="5431375"/>
              <a:ext cx="6575" cy="8975"/>
            </a:xfrm>
            <a:custGeom>
              <a:avLst/>
              <a:gdLst/>
              <a:ahLst/>
              <a:cxnLst/>
              <a:rect l="l" t="t" r="r" b="b"/>
              <a:pathLst>
                <a:path w="263" h="359" extrusionOk="0">
                  <a:moveTo>
                    <a:pt x="91" y="1"/>
                  </a:moveTo>
                  <a:cubicBezTo>
                    <a:pt x="1" y="1"/>
                    <a:pt x="58" y="155"/>
                    <a:pt x="262" y="359"/>
                  </a:cubicBezTo>
                  <a:cubicBezTo>
                    <a:pt x="262" y="172"/>
                    <a:pt x="76" y="76"/>
                    <a:pt x="262" y="76"/>
                  </a:cubicBezTo>
                  <a:cubicBezTo>
                    <a:pt x="183" y="24"/>
                    <a:pt x="126" y="1"/>
                    <a:pt x="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3168775" y="5384425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56"/>
                    <a:pt x="57" y="94"/>
                    <a:pt x="82" y="119"/>
                  </a:cubicBezTo>
                  <a:lnTo>
                    <a:pt x="82" y="119"/>
                  </a:lnTo>
                  <a:cubicBezTo>
                    <a:pt x="69" y="85"/>
                    <a:pt x="45" y="42"/>
                    <a:pt x="0" y="0"/>
                  </a:cubicBezTo>
                  <a:close/>
                  <a:moveTo>
                    <a:pt x="187" y="90"/>
                  </a:moveTo>
                  <a:cubicBezTo>
                    <a:pt x="187" y="130"/>
                    <a:pt x="171" y="154"/>
                    <a:pt x="146" y="154"/>
                  </a:cubicBezTo>
                  <a:cubicBezTo>
                    <a:pt x="128" y="154"/>
                    <a:pt x="107" y="143"/>
                    <a:pt x="82" y="119"/>
                  </a:cubicBezTo>
                  <a:lnTo>
                    <a:pt x="82" y="119"/>
                  </a:lnTo>
                  <a:cubicBezTo>
                    <a:pt x="97" y="159"/>
                    <a:pt x="97" y="187"/>
                    <a:pt x="97" y="187"/>
                  </a:cubicBezTo>
                  <a:cubicBezTo>
                    <a:pt x="123" y="213"/>
                    <a:pt x="157" y="224"/>
                    <a:pt x="188" y="224"/>
                  </a:cubicBezTo>
                  <a:cubicBezTo>
                    <a:pt x="264" y="224"/>
                    <a:pt x="319" y="159"/>
                    <a:pt x="187" y="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3373775" y="4993050"/>
              <a:ext cx="2450" cy="2250"/>
            </a:xfrm>
            <a:custGeom>
              <a:avLst/>
              <a:gdLst/>
              <a:ahLst/>
              <a:cxnLst/>
              <a:rect l="l" t="t" r="r" b="b"/>
              <a:pathLst>
                <a:path w="98" h="90" extrusionOk="0">
                  <a:moveTo>
                    <a:pt x="1" y="0"/>
                  </a:moveTo>
                  <a:lnTo>
                    <a:pt x="1" y="90"/>
                  </a:lnTo>
                  <a:lnTo>
                    <a:pt x="98" y="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3385525" y="4988375"/>
              <a:ext cx="6925" cy="2275"/>
            </a:xfrm>
            <a:custGeom>
              <a:avLst/>
              <a:gdLst/>
              <a:ahLst/>
              <a:cxnLst/>
              <a:rect l="l" t="t" r="r" b="b"/>
              <a:pathLst>
                <a:path w="277" h="91" extrusionOk="0">
                  <a:moveTo>
                    <a:pt x="276" y="1"/>
                  </a:moveTo>
                  <a:cubicBezTo>
                    <a:pt x="232" y="45"/>
                    <a:pt x="163" y="45"/>
                    <a:pt x="105" y="45"/>
                  </a:cubicBezTo>
                  <a:cubicBezTo>
                    <a:pt x="47" y="45"/>
                    <a:pt x="0" y="45"/>
                    <a:pt x="0" y="90"/>
                  </a:cubicBezTo>
                  <a:lnTo>
                    <a:pt x="276" y="90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9"/>
            <p:cNvSpPr/>
            <p:nvPr/>
          </p:nvSpPr>
          <p:spPr>
            <a:xfrm>
              <a:off x="3376200" y="4993050"/>
              <a:ext cx="12250" cy="6900"/>
            </a:xfrm>
            <a:custGeom>
              <a:avLst/>
              <a:gdLst/>
              <a:ahLst/>
              <a:cxnLst/>
              <a:rect l="l" t="t" r="r" b="b"/>
              <a:pathLst>
                <a:path w="490" h="276" extrusionOk="0">
                  <a:moveTo>
                    <a:pt x="373" y="0"/>
                  </a:moveTo>
                  <a:lnTo>
                    <a:pt x="373" y="0"/>
                  </a:lnTo>
                  <a:cubicBezTo>
                    <a:pt x="325" y="45"/>
                    <a:pt x="254" y="45"/>
                    <a:pt x="184" y="45"/>
                  </a:cubicBezTo>
                  <a:cubicBezTo>
                    <a:pt x="114" y="45"/>
                    <a:pt x="45" y="45"/>
                    <a:pt x="1" y="90"/>
                  </a:cubicBezTo>
                  <a:cubicBezTo>
                    <a:pt x="90" y="186"/>
                    <a:pt x="90" y="186"/>
                    <a:pt x="90" y="276"/>
                  </a:cubicBezTo>
                  <a:cubicBezTo>
                    <a:pt x="143" y="250"/>
                    <a:pt x="205" y="247"/>
                    <a:pt x="260" y="247"/>
                  </a:cubicBezTo>
                  <a:cubicBezTo>
                    <a:pt x="278" y="247"/>
                    <a:pt x="295" y="248"/>
                    <a:pt x="311" y="248"/>
                  </a:cubicBezTo>
                  <a:cubicBezTo>
                    <a:pt x="423" y="248"/>
                    <a:pt x="490" y="233"/>
                    <a:pt x="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9"/>
            <p:cNvSpPr/>
            <p:nvPr/>
          </p:nvSpPr>
          <p:spPr>
            <a:xfrm>
              <a:off x="3259725" y="5088450"/>
              <a:ext cx="2250" cy="25"/>
            </a:xfrm>
            <a:custGeom>
              <a:avLst/>
              <a:gdLst/>
              <a:ahLst/>
              <a:cxnLst/>
              <a:rect l="l" t="t" r="r" b="b"/>
              <a:pathLst>
                <a:path w="90" h="1" extrusionOk="0">
                  <a:moveTo>
                    <a:pt x="9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3392425" y="4988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9"/>
            <p:cNvSpPr/>
            <p:nvPr/>
          </p:nvSpPr>
          <p:spPr>
            <a:xfrm>
              <a:off x="3220025" y="5123500"/>
              <a:ext cx="2450" cy="25"/>
            </a:xfrm>
            <a:custGeom>
              <a:avLst/>
              <a:gdLst/>
              <a:ahLst/>
              <a:cxnLst/>
              <a:rect l="l" t="t" r="r" b="b"/>
              <a:pathLst>
                <a:path w="98" h="1" extrusionOk="0">
                  <a:moveTo>
                    <a:pt x="1" y="1"/>
                  </a:moveTo>
                  <a:lnTo>
                    <a:pt x="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9"/>
            <p:cNvSpPr/>
            <p:nvPr/>
          </p:nvSpPr>
          <p:spPr>
            <a:xfrm>
              <a:off x="3064025" y="4699500"/>
              <a:ext cx="4700" cy="2275"/>
            </a:xfrm>
            <a:custGeom>
              <a:avLst/>
              <a:gdLst/>
              <a:ahLst/>
              <a:cxnLst/>
              <a:rect l="l" t="t" r="r" b="b"/>
              <a:pathLst>
                <a:path w="188" h="91" extrusionOk="0">
                  <a:moveTo>
                    <a:pt x="1" y="1"/>
                  </a:moveTo>
                  <a:cubicBezTo>
                    <a:pt x="90" y="1"/>
                    <a:pt x="90" y="90"/>
                    <a:pt x="187" y="90"/>
                  </a:cubicBezTo>
                  <a:cubicBezTo>
                    <a:pt x="90" y="90"/>
                    <a:pt x="90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3228050" y="5340900"/>
              <a:ext cx="5975" cy="6275"/>
            </a:xfrm>
            <a:custGeom>
              <a:avLst/>
              <a:gdLst/>
              <a:ahLst/>
              <a:cxnLst/>
              <a:rect l="l" t="t" r="r" b="b"/>
              <a:pathLst>
                <a:path w="239" h="251" extrusionOk="0">
                  <a:moveTo>
                    <a:pt x="96" y="1"/>
                  </a:moveTo>
                  <a:cubicBezTo>
                    <a:pt x="1" y="1"/>
                    <a:pt x="52" y="177"/>
                    <a:pt x="52" y="250"/>
                  </a:cubicBezTo>
                  <a:cubicBezTo>
                    <a:pt x="149" y="153"/>
                    <a:pt x="149" y="64"/>
                    <a:pt x="239" y="64"/>
                  </a:cubicBezTo>
                  <a:cubicBezTo>
                    <a:pt x="172" y="19"/>
                    <a:pt x="126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2845050" y="4946450"/>
              <a:ext cx="10275" cy="7575"/>
            </a:xfrm>
            <a:custGeom>
              <a:avLst/>
              <a:gdLst/>
              <a:ahLst/>
              <a:cxnLst/>
              <a:rect l="l" t="t" r="r" b="b"/>
              <a:pathLst>
                <a:path w="411" h="303" extrusionOk="0">
                  <a:moveTo>
                    <a:pt x="187" y="0"/>
                  </a:moveTo>
                  <a:lnTo>
                    <a:pt x="187" y="0"/>
                  </a:lnTo>
                  <a:cubicBezTo>
                    <a:pt x="276" y="187"/>
                    <a:pt x="0" y="276"/>
                    <a:pt x="90" y="276"/>
                  </a:cubicBezTo>
                  <a:cubicBezTo>
                    <a:pt x="108" y="294"/>
                    <a:pt x="133" y="303"/>
                    <a:pt x="159" y="303"/>
                  </a:cubicBezTo>
                  <a:cubicBezTo>
                    <a:pt x="271" y="303"/>
                    <a:pt x="410" y="152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9"/>
            <p:cNvSpPr/>
            <p:nvPr/>
          </p:nvSpPr>
          <p:spPr>
            <a:xfrm>
              <a:off x="3192075" y="5244650"/>
              <a:ext cx="9350" cy="6925"/>
            </a:xfrm>
            <a:custGeom>
              <a:avLst/>
              <a:gdLst/>
              <a:ahLst/>
              <a:cxnLst/>
              <a:rect l="l" t="t" r="r" b="b"/>
              <a:pathLst>
                <a:path w="374" h="277" extrusionOk="0">
                  <a:moveTo>
                    <a:pt x="97" y="0"/>
                  </a:moveTo>
                  <a:cubicBezTo>
                    <a:pt x="0" y="0"/>
                    <a:pt x="97" y="187"/>
                    <a:pt x="187" y="276"/>
                  </a:cubicBezTo>
                  <a:cubicBezTo>
                    <a:pt x="187" y="168"/>
                    <a:pt x="187" y="122"/>
                    <a:pt x="223" y="122"/>
                  </a:cubicBezTo>
                  <a:cubicBezTo>
                    <a:pt x="250" y="122"/>
                    <a:pt x="295" y="146"/>
                    <a:pt x="373" y="187"/>
                  </a:cubicBezTo>
                  <a:cubicBezTo>
                    <a:pt x="284" y="0"/>
                    <a:pt x="187" y="9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9"/>
            <p:cNvSpPr/>
            <p:nvPr/>
          </p:nvSpPr>
          <p:spPr>
            <a:xfrm>
              <a:off x="3130425" y="5151450"/>
              <a:ext cx="8175" cy="5150"/>
            </a:xfrm>
            <a:custGeom>
              <a:avLst/>
              <a:gdLst/>
              <a:ahLst/>
              <a:cxnLst/>
              <a:rect l="l" t="t" r="r" b="b"/>
              <a:pathLst>
                <a:path w="327" h="206" extrusionOk="0">
                  <a:moveTo>
                    <a:pt x="140" y="1"/>
                  </a:moveTo>
                  <a:cubicBezTo>
                    <a:pt x="140" y="1"/>
                    <a:pt x="230" y="90"/>
                    <a:pt x="230" y="187"/>
                  </a:cubicBezTo>
                  <a:cubicBezTo>
                    <a:pt x="120" y="77"/>
                    <a:pt x="43" y="32"/>
                    <a:pt x="18" y="32"/>
                  </a:cubicBezTo>
                  <a:cubicBezTo>
                    <a:pt x="0" y="32"/>
                    <a:pt x="7" y="54"/>
                    <a:pt x="43" y="90"/>
                  </a:cubicBezTo>
                  <a:cubicBezTo>
                    <a:pt x="43" y="77"/>
                    <a:pt x="47" y="72"/>
                    <a:pt x="54" y="72"/>
                  </a:cubicBezTo>
                  <a:cubicBezTo>
                    <a:pt x="88" y="72"/>
                    <a:pt x="197" y="205"/>
                    <a:pt x="281" y="205"/>
                  </a:cubicBezTo>
                  <a:cubicBezTo>
                    <a:pt x="297" y="205"/>
                    <a:pt x="313" y="200"/>
                    <a:pt x="327" y="187"/>
                  </a:cubicBezTo>
                  <a:cubicBezTo>
                    <a:pt x="230" y="90"/>
                    <a:pt x="230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9"/>
            <p:cNvSpPr/>
            <p:nvPr/>
          </p:nvSpPr>
          <p:spPr>
            <a:xfrm>
              <a:off x="3091975" y="5027050"/>
              <a:ext cx="5400" cy="7950"/>
            </a:xfrm>
            <a:custGeom>
              <a:avLst/>
              <a:gdLst/>
              <a:ahLst/>
              <a:cxnLst/>
              <a:rect l="l" t="t" r="r" b="b"/>
              <a:pathLst>
                <a:path w="216" h="318" extrusionOk="0">
                  <a:moveTo>
                    <a:pt x="161" y="1"/>
                  </a:moveTo>
                  <a:cubicBezTo>
                    <a:pt x="140" y="1"/>
                    <a:pt x="93" y="12"/>
                    <a:pt x="1" y="34"/>
                  </a:cubicBezTo>
                  <a:cubicBezTo>
                    <a:pt x="77" y="116"/>
                    <a:pt x="88" y="129"/>
                    <a:pt x="149" y="244"/>
                  </a:cubicBezTo>
                  <a:lnTo>
                    <a:pt x="149" y="244"/>
                  </a:lnTo>
                  <a:cubicBezTo>
                    <a:pt x="87" y="80"/>
                    <a:pt x="216" y="1"/>
                    <a:pt x="161" y="1"/>
                  </a:cubicBezTo>
                  <a:close/>
                  <a:moveTo>
                    <a:pt x="149" y="244"/>
                  </a:moveTo>
                  <a:cubicBezTo>
                    <a:pt x="158" y="267"/>
                    <a:pt x="170" y="291"/>
                    <a:pt x="187" y="317"/>
                  </a:cubicBezTo>
                  <a:cubicBezTo>
                    <a:pt x="173" y="289"/>
                    <a:pt x="160" y="265"/>
                    <a:pt x="149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9"/>
            <p:cNvSpPr/>
            <p:nvPr/>
          </p:nvSpPr>
          <p:spPr>
            <a:xfrm>
              <a:off x="3056950" y="4990625"/>
              <a:ext cx="8900" cy="4675"/>
            </a:xfrm>
            <a:custGeom>
              <a:avLst/>
              <a:gdLst/>
              <a:ahLst/>
              <a:cxnLst/>
              <a:rect l="l" t="t" r="r" b="b"/>
              <a:pathLst>
                <a:path w="356" h="187" extrusionOk="0">
                  <a:moveTo>
                    <a:pt x="0" y="0"/>
                  </a:moveTo>
                  <a:cubicBezTo>
                    <a:pt x="97" y="97"/>
                    <a:pt x="97" y="187"/>
                    <a:pt x="187" y="187"/>
                  </a:cubicBezTo>
                  <a:cubicBezTo>
                    <a:pt x="132" y="132"/>
                    <a:pt x="134" y="118"/>
                    <a:pt x="159" y="118"/>
                  </a:cubicBezTo>
                  <a:cubicBezTo>
                    <a:pt x="186" y="118"/>
                    <a:pt x="242" y="135"/>
                    <a:pt x="281" y="135"/>
                  </a:cubicBezTo>
                  <a:cubicBezTo>
                    <a:pt x="330" y="135"/>
                    <a:pt x="356" y="110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828650" y="4746100"/>
              <a:ext cx="27975" cy="25550"/>
            </a:xfrm>
            <a:custGeom>
              <a:avLst/>
              <a:gdLst/>
              <a:ahLst/>
              <a:cxnLst/>
              <a:rect l="l" t="t" r="r" b="b"/>
              <a:pathLst>
                <a:path w="1119" h="1022" extrusionOk="0">
                  <a:moveTo>
                    <a:pt x="559" y="0"/>
                  </a:moveTo>
                  <a:lnTo>
                    <a:pt x="559" y="0"/>
                  </a:lnTo>
                  <a:cubicBezTo>
                    <a:pt x="492" y="68"/>
                    <a:pt x="633" y="140"/>
                    <a:pt x="706" y="209"/>
                  </a:cubicBezTo>
                  <a:lnTo>
                    <a:pt x="706" y="209"/>
                  </a:lnTo>
                  <a:cubicBezTo>
                    <a:pt x="704" y="209"/>
                    <a:pt x="703" y="209"/>
                    <a:pt x="701" y="209"/>
                  </a:cubicBezTo>
                  <a:cubicBezTo>
                    <a:pt x="679" y="209"/>
                    <a:pt x="656" y="231"/>
                    <a:pt x="656" y="276"/>
                  </a:cubicBezTo>
                  <a:cubicBezTo>
                    <a:pt x="594" y="184"/>
                    <a:pt x="563" y="154"/>
                    <a:pt x="541" y="154"/>
                  </a:cubicBezTo>
                  <a:cubicBezTo>
                    <a:pt x="499" y="154"/>
                    <a:pt x="497" y="276"/>
                    <a:pt x="373" y="276"/>
                  </a:cubicBezTo>
                  <a:cubicBezTo>
                    <a:pt x="373" y="373"/>
                    <a:pt x="559" y="373"/>
                    <a:pt x="559" y="463"/>
                  </a:cubicBezTo>
                  <a:cubicBezTo>
                    <a:pt x="483" y="426"/>
                    <a:pt x="423" y="404"/>
                    <a:pt x="391" y="404"/>
                  </a:cubicBezTo>
                  <a:cubicBezTo>
                    <a:pt x="346" y="404"/>
                    <a:pt x="360" y="449"/>
                    <a:pt x="470" y="559"/>
                  </a:cubicBezTo>
                  <a:cubicBezTo>
                    <a:pt x="454" y="544"/>
                    <a:pt x="442" y="538"/>
                    <a:pt x="430" y="538"/>
                  </a:cubicBezTo>
                  <a:cubicBezTo>
                    <a:pt x="396" y="538"/>
                    <a:pt x="377" y="592"/>
                    <a:pt x="353" y="592"/>
                  </a:cubicBezTo>
                  <a:cubicBezTo>
                    <a:pt x="336" y="592"/>
                    <a:pt x="315" y="563"/>
                    <a:pt x="283" y="463"/>
                  </a:cubicBezTo>
                  <a:cubicBezTo>
                    <a:pt x="97" y="649"/>
                    <a:pt x="97" y="559"/>
                    <a:pt x="0" y="746"/>
                  </a:cubicBezTo>
                  <a:cubicBezTo>
                    <a:pt x="187" y="932"/>
                    <a:pt x="97" y="932"/>
                    <a:pt x="283" y="1022"/>
                  </a:cubicBezTo>
                  <a:cubicBezTo>
                    <a:pt x="283" y="977"/>
                    <a:pt x="330" y="977"/>
                    <a:pt x="365" y="977"/>
                  </a:cubicBezTo>
                  <a:cubicBezTo>
                    <a:pt x="399" y="977"/>
                    <a:pt x="421" y="977"/>
                    <a:pt x="373" y="932"/>
                  </a:cubicBezTo>
                  <a:cubicBezTo>
                    <a:pt x="352" y="909"/>
                    <a:pt x="336" y="902"/>
                    <a:pt x="322" y="902"/>
                  </a:cubicBezTo>
                  <a:cubicBezTo>
                    <a:pt x="300" y="902"/>
                    <a:pt x="284" y="922"/>
                    <a:pt x="264" y="922"/>
                  </a:cubicBezTo>
                  <a:cubicBezTo>
                    <a:pt x="245" y="922"/>
                    <a:pt x="223" y="904"/>
                    <a:pt x="187" y="835"/>
                  </a:cubicBezTo>
                  <a:cubicBezTo>
                    <a:pt x="160" y="755"/>
                    <a:pt x="181" y="729"/>
                    <a:pt x="224" y="729"/>
                  </a:cubicBezTo>
                  <a:cubicBezTo>
                    <a:pt x="296" y="729"/>
                    <a:pt x="429" y="800"/>
                    <a:pt x="504" y="800"/>
                  </a:cubicBezTo>
                  <a:cubicBezTo>
                    <a:pt x="537" y="800"/>
                    <a:pt x="559" y="786"/>
                    <a:pt x="559" y="746"/>
                  </a:cubicBezTo>
                  <a:cubicBezTo>
                    <a:pt x="559" y="746"/>
                    <a:pt x="470" y="649"/>
                    <a:pt x="470" y="559"/>
                  </a:cubicBezTo>
                  <a:lnTo>
                    <a:pt x="470" y="559"/>
                  </a:lnTo>
                  <a:lnTo>
                    <a:pt x="656" y="746"/>
                  </a:lnTo>
                  <a:cubicBezTo>
                    <a:pt x="656" y="559"/>
                    <a:pt x="1118" y="559"/>
                    <a:pt x="843" y="187"/>
                  </a:cubicBezTo>
                  <a:cubicBezTo>
                    <a:pt x="817" y="161"/>
                    <a:pt x="799" y="155"/>
                    <a:pt x="782" y="155"/>
                  </a:cubicBezTo>
                  <a:cubicBezTo>
                    <a:pt x="766" y="155"/>
                    <a:pt x="752" y="161"/>
                    <a:pt x="735" y="161"/>
                  </a:cubicBezTo>
                  <a:cubicBezTo>
                    <a:pt x="699" y="161"/>
                    <a:pt x="653" y="138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2978950" y="4911400"/>
              <a:ext cx="9375" cy="3000"/>
            </a:xfrm>
            <a:custGeom>
              <a:avLst/>
              <a:gdLst/>
              <a:ahLst/>
              <a:cxnLst/>
              <a:rect l="l" t="t" r="r" b="b"/>
              <a:pathLst>
                <a:path w="375" h="120" extrusionOk="0">
                  <a:moveTo>
                    <a:pt x="325" y="1"/>
                  </a:moveTo>
                  <a:cubicBezTo>
                    <a:pt x="280" y="49"/>
                    <a:pt x="187" y="49"/>
                    <a:pt x="117" y="49"/>
                  </a:cubicBezTo>
                  <a:cubicBezTo>
                    <a:pt x="47" y="49"/>
                    <a:pt x="1" y="49"/>
                    <a:pt x="49" y="98"/>
                  </a:cubicBezTo>
                  <a:cubicBezTo>
                    <a:pt x="93" y="98"/>
                    <a:pt x="183" y="119"/>
                    <a:pt x="253" y="119"/>
                  </a:cubicBezTo>
                  <a:cubicBezTo>
                    <a:pt x="325" y="119"/>
                    <a:pt x="374" y="96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076800" y="4997700"/>
              <a:ext cx="8125" cy="4675"/>
            </a:xfrm>
            <a:custGeom>
              <a:avLst/>
              <a:gdLst/>
              <a:ahLst/>
              <a:cxnLst/>
              <a:rect l="l" t="t" r="r" b="b"/>
              <a:pathLst>
                <a:path w="325" h="187" extrusionOk="0">
                  <a:moveTo>
                    <a:pt x="235" y="0"/>
                  </a:moveTo>
                  <a:lnTo>
                    <a:pt x="235" y="0"/>
                  </a:lnTo>
                  <a:cubicBezTo>
                    <a:pt x="235" y="45"/>
                    <a:pt x="164" y="45"/>
                    <a:pt x="106" y="45"/>
                  </a:cubicBezTo>
                  <a:cubicBezTo>
                    <a:pt x="47" y="45"/>
                    <a:pt x="0" y="45"/>
                    <a:pt x="49" y="90"/>
                  </a:cubicBezTo>
                  <a:cubicBezTo>
                    <a:pt x="49" y="90"/>
                    <a:pt x="138" y="187"/>
                    <a:pt x="235" y="187"/>
                  </a:cubicBezTo>
                  <a:cubicBezTo>
                    <a:pt x="49" y="90"/>
                    <a:pt x="325" y="187"/>
                    <a:pt x="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164125" y="5018575"/>
              <a:ext cx="2425" cy="4675"/>
            </a:xfrm>
            <a:custGeom>
              <a:avLst/>
              <a:gdLst/>
              <a:ahLst/>
              <a:cxnLst/>
              <a:rect l="l" t="t" r="r" b="b"/>
              <a:pathLst>
                <a:path w="97" h="187" extrusionOk="0">
                  <a:moveTo>
                    <a:pt x="97" y="0"/>
                  </a:moveTo>
                  <a:cubicBezTo>
                    <a:pt x="0" y="0"/>
                    <a:pt x="0" y="97"/>
                    <a:pt x="0" y="187"/>
                  </a:cubicBezTo>
                  <a:cubicBezTo>
                    <a:pt x="97" y="187"/>
                    <a:pt x="97" y="97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2998800" y="4820650"/>
              <a:ext cx="4675" cy="6925"/>
            </a:xfrm>
            <a:custGeom>
              <a:avLst/>
              <a:gdLst/>
              <a:ahLst/>
              <a:cxnLst/>
              <a:rect l="l" t="t" r="r" b="b"/>
              <a:pathLst>
                <a:path w="187" h="277" extrusionOk="0">
                  <a:moveTo>
                    <a:pt x="90" y="0"/>
                  </a:moveTo>
                  <a:cubicBezTo>
                    <a:pt x="1" y="0"/>
                    <a:pt x="1" y="90"/>
                    <a:pt x="90" y="276"/>
                  </a:cubicBezTo>
                  <a:cubicBezTo>
                    <a:pt x="90" y="187"/>
                    <a:pt x="187" y="9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9"/>
            <p:cNvSpPr/>
            <p:nvPr/>
          </p:nvSpPr>
          <p:spPr>
            <a:xfrm>
              <a:off x="2973075" y="4771625"/>
              <a:ext cx="6400" cy="7550"/>
            </a:xfrm>
            <a:custGeom>
              <a:avLst/>
              <a:gdLst/>
              <a:ahLst/>
              <a:cxnLst/>
              <a:rect l="l" t="t" r="r" b="b"/>
              <a:pathLst>
                <a:path w="256" h="302" extrusionOk="0">
                  <a:moveTo>
                    <a:pt x="1" y="1"/>
                  </a:moveTo>
                  <a:cubicBezTo>
                    <a:pt x="187" y="187"/>
                    <a:pt x="1" y="187"/>
                    <a:pt x="98" y="284"/>
                  </a:cubicBezTo>
                  <a:cubicBezTo>
                    <a:pt x="123" y="296"/>
                    <a:pt x="143" y="302"/>
                    <a:pt x="159" y="302"/>
                  </a:cubicBezTo>
                  <a:cubicBezTo>
                    <a:pt x="256" y="302"/>
                    <a:pt x="162" y="8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9"/>
            <p:cNvSpPr/>
            <p:nvPr/>
          </p:nvSpPr>
          <p:spPr>
            <a:xfrm>
              <a:off x="2900950" y="4683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w="2425" cap="rnd" cmpd="sng">
              <a:solidFill>
                <a:srgbClr val="E266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2898525" y="4683100"/>
              <a:ext cx="11775" cy="14000"/>
            </a:xfrm>
            <a:custGeom>
              <a:avLst/>
              <a:gdLst/>
              <a:ahLst/>
              <a:cxnLst/>
              <a:rect l="l" t="t" r="r" b="b"/>
              <a:pathLst>
                <a:path w="471" h="560" extrusionOk="0">
                  <a:moveTo>
                    <a:pt x="98" y="1"/>
                  </a:moveTo>
                  <a:lnTo>
                    <a:pt x="98" y="1"/>
                  </a:lnTo>
                  <a:cubicBezTo>
                    <a:pt x="187" y="187"/>
                    <a:pt x="1" y="284"/>
                    <a:pt x="187" y="560"/>
                  </a:cubicBezTo>
                  <a:cubicBezTo>
                    <a:pt x="142" y="466"/>
                    <a:pt x="167" y="420"/>
                    <a:pt x="225" y="420"/>
                  </a:cubicBezTo>
                  <a:cubicBezTo>
                    <a:pt x="284" y="420"/>
                    <a:pt x="377" y="466"/>
                    <a:pt x="470" y="560"/>
                  </a:cubicBezTo>
                  <a:lnTo>
                    <a:pt x="470" y="470"/>
                  </a:lnTo>
                  <a:lnTo>
                    <a:pt x="187" y="284"/>
                  </a:lnTo>
                  <a:cubicBezTo>
                    <a:pt x="284" y="284"/>
                    <a:pt x="187" y="187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3543950" y="5286575"/>
              <a:ext cx="14000" cy="18675"/>
            </a:xfrm>
            <a:custGeom>
              <a:avLst/>
              <a:gdLst/>
              <a:ahLst/>
              <a:cxnLst/>
              <a:rect l="l" t="t" r="r" b="b"/>
              <a:pathLst>
                <a:path w="560" h="747" extrusionOk="0">
                  <a:moveTo>
                    <a:pt x="276" y="1"/>
                  </a:moveTo>
                  <a:cubicBezTo>
                    <a:pt x="559" y="560"/>
                    <a:pt x="0" y="463"/>
                    <a:pt x="90" y="746"/>
                  </a:cubicBezTo>
                  <a:cubicBezTo>
                    <a:pt x="187" y="746"/>
                    <a:pt x="373" y="746"/>
                    <a:pt x="276" y="463"/>
                  </a:cubicBezTo>
                  <a:lnTo>
                    <a:pt x="276" y="463"/>
                  </a:lnTo>
                  <a:cubicBezTo>
                    <a:pt x="316" y="477"/>
                    <a:pt x="345" y="483"/>
                    <a:pt x="366" y="483"/>
                  </a:cubicBezTo>
                  <a:cubicBezTo>
                    <a:pt x="490" y="483"/>
                    <a:pt x="316" y="264"/>
                    <a:pt x="559" y="187"/>
                  </a:cubicBezTo>
                  <a:cubicBezTo>
                    <a:pt x="462" y="90"/>
                    <a:pt x="373" y="187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3024325" y="4785600"/>
              <a:ext cx="7125" cy="6300"/>
            </a:xfrm>
            <a:custGeom>
              <a:avLst/>
              <a:gdLst/>
              <a:ahLst/>
              <a:cxnLst/>
              <a:rect l="l" t="t" r="r" b="b"/>
              <a:pathLst>
                <a:path w="285" h="252" extrusionOk="0">
                  <a:moveTo>
                    <a:pt x="98" y="1"/>
                  </a:moveTo>
                  <a:cubicBezTo>
                    <a:pt x="98" y="56"/>
                    <a:pt x="127" y="110"/>
                    <a:pt x="117" y="110"/>
                  </a:cubicBezTo>
                  <a:cubicBezTo>
                    <a:pt x="110" y="110"/>
                    <a:pt x="80" y="80"/>
                    <a:pt x="1" y="1"/>
                  </a:cubicBezTo>
                  <a:lnTo>
                    <a:pt x="1" y="1"/>
                  </a:lnTo>
                  <a:cubicBezTo>
                    <a:pt x="2" y="2"/>
                    <a:pt x="98" y="98"/>
                    <a:pt x="98" y="187"/>
                  </a:cubicBezTo>
                  <a:lnTo>
                    <a:pt x="98" y="187"/>
                  </a:lnTo>
                  <a:cubicBezTo>
                    <a:pt x="98" y="98"/>
                    <a:pt x="1" y="98"/>
                    <a:pt x="1" y="98"/>
                  </a:cubicBezTo>
                  <a:lnTo>
                    <a:pt x="1" y="98"/>
                  </a:lnTo>
                  <a:cubicBezTo>
                    <a:pt x="109" y="206"/>
                    <a:pt x="155" y="251"/>
                    <a:pt x="193" y="251"/>
                  </a:cubicBezTo>
                  <a:cubicBezTo>
                    <a:pt x="220" y="251"/>
                    <a:pt x="244" y="228"/>
                    <a:pt x="284" y="187"/>
                  </a:cubicBezTo>
                  <a:cubicBezTo>
                    <a:pt x="98" y="98"/>
                    <a:pt x="284" y="1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3026750" y="4771625"/>
              <a:ext cx="18675" cy="16675"/>
            </a:xfrm>
            <a:custGeom>
              <a:avLst/>
              <a:gdLst/>
              <a:ahLst/>
              <a:cxnLst/>
              <a:rect l="l" t="t" r="r" b="b"/>
              <a:pathLst>
                <a:path w="747" h="667" extrusionOk="0">
                  <a:moveTo>
                    <a:pt x="277" y="1"/>
                  </a:moveTo>
                  <a:cubicBezTo>
                    <a:pt x="352" y="146"/>
                    <a:pt x="369" y="462"/>
                    <a:pt x="197" y="462"/>
                  </a:cubicBezTo>
                  <a:cubicBezTo>
                    <a:pt x="148" y="462"/>
                    <a:pt x="84" y="436"/>
                    <a:pt x="1" y="373"/>
                  </a:cubicBezTo>
                  <a:lnTo>
                    <a:pt x="1" y="373"/>
                  </a:lnTo>
                  <a:cubicBezTo>
                    <a:pt x="90" y="470"/>
                    <a:pt x="90" y="470"/>
                    <a:pt x="187" y="657"/>
                  </a:cubicBezTo>
                  <a:cubicBezTo>
                    <a:pt x="277" y="657"/>
                    <a:pt x="376" y="666"/>
                    <a:pt x="461" y="666"/>
                  </a:cubicBezTo>
                  <a:cubicBezTo>
                    <a:pt x="637" y="666"/>
                    <a:pt x="746" y="625"/>
                    <a:pt x="560" y="373"/>
                  </a:cubicBezTo>
                  <a:cubicBezTo>
                    <a:pt x="560" y="284"/>
                    <a:pt x="374" y="98"/>
                    <a:pt x="560" y="98"/>
                  </a:cubicBezTo>
                  <a:cubicBezTo>
                    <a:pt x="374" y="1"/>
                    <a:pt x="374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9"/>
            <p:cNvSpPr/>
            <p:nvPr/>
          </p:nvSpPr>
          <p:spPr>
            <a:xfrm>
              <a:off x="2945125" y="4676200"/>
              <a:ext cx="27975" cy="14300"/>
            </a:xfrm>
            <a:custGeom>
              <a:avLst/>
              <a:gdLst/>
              <a:ahLst/>
              <a:cxnLst/>
              <a:rect l="l" t="t" r="r" b="b"/>
              <a:pathLst>
                <a:path w="1119" h="572" extrusionOk="0">
                  <a:moveTo>
                    <a:pt x="187" y="1"/>
                  </a:moveTo>
                  <a:lnTo>
                    <a:pt x="187" y="90"/>
                  </a:lnTo>
                  <a:lnTo>
                    <a:pt x="187" y="187"/>
                  </a:lnTo>
                  <a:cubicBezTo>
                    <a:pt x="187" y="277"/>
                    <a:pt x="97" y="277"/>
                    <a:pt x="1" y="277"/>
                  </a:cubicBezTo>
                  <a:cubicBezTo>
                    <a:pt x="97" y="463"/>
                    <a:pt x="187" y="560"/>
                    <a:pt x="1" y="560"/>
                  </a:cubicBezTo>
                  <a:cubicBezTo>
                    <a:pt x="26" y="568"/>
                    <a:pt x="48" y="571"/>
                    <a:pt x="66" y="571"/>
                  </a:cubicBezTo>
                  <a:cubicBezTo>
                    <a:pt x="219" y="571"/>
                    <a:pt x="166" y="329"/>
                    <a:pt x="323" y="329"/>
                  </a:cubicBezTo>
                  <a:cubicBezTo>
                    <a:pt x="359" y="329"/>
                    <a:pt x="407" y="342"/>
                    <a:pt x="470" y="373"/>
                  </a:cubicBezTo>
                  <a:cubicBezTo>
                    <a:pt x="470" y="373"/>
                    <a:pt x="373" y="277"/>
                    <a:pt x="470" y="277"/>
                  </a:cubicBezTo>
                  <a:lnTo>
                    <a:pt x="657" y="463"/>
                  </a:lnTo>
                  <a:cubicBezTo>
                    <a:pt x="657" y="187"/>
                    <a:pt x="932" y="90"/>
                    <a:pt x="1119" y="1"/>
                  </a:cubicBezTo>
                  <a:lnTo>
                    <a:pt x="470" y="1"/>
                  </a:lnTo>
                  <a:cubicBezTo>
                    <a:pt x="470" y="1"/>
                    <a:pt x="560" y="90"/>
                    <a:pt x="470" y="90"/>
                  </a:cubicBezTo>
                  <a:cubicBezTo>
                    <a:pt x="470" y="90"/>
                    <a:pt x="373" y="1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9"/>
            <p:cNvSpPr/>
            <p:nvPr/>
          </p:nvSpPr>
          <p:spPr>
            <a:xfrm>
              <a:off x="3554175" y="5283525"/>
              <a:ext cx="8425" cy="7725"/>
            </a:xfrm>
            <a:custGeom>
              <a:avLst/>
              <a:gdLst/>
              <a:ahLst/>
              <a:cxnLst/>
              <a:rect l="l" t="t" r="r" b="b"/>
              <a:pathLst>
                <a:path w="337" h="309" extrusionOk="0">
                  <a:moveTo>
                    <a:pt x="1" y="1"/>
                  </a:moveTo>
                  <a:cubicBezTo>
                    <a:pt x="0" y="1"/>
                    <a:pt x="15" y="7"/>
                    <a:pt x="53" y="26"/>
                  </a:cubicBezTo>
                  <a:cubicBezTo>
                    <a:pt x="150" y="26"/>
                    <a:pt x="150" y="212"/>
                    <a:pt x="240" y="309"/>
                  </a:cubicBezTo>
                  <a:cubicBezTo>
                    <a:pt x="240" y="212"/>
                    <a:pt x="337" y="123"/>
                    <a:pt x="240" y="26"/>
                  </a:cubicBezTo>
                  <a:cubicBezTo>
                    <a:pt x="240" y="47"/>
                    <a:pt x="222" y="54"/>
                    <a:pt x="196" y="54"/>
                  </a:cubicBezTo>
                  <a:cubicBezTo>
                    <a:pt x="128" y="54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3042975" y="4762300"/>
              <a:ext cx="14000" cy="9350"/>
            </a:xfrm>
            <a:custGeom>
              <a:avLst/>
              <a:gdLst/>
              <a:ahLst/>
              <a:cxnLst/>
              <a:rect l="l" t="t" r="r" b="b"/>
              <a:pathLst>
                <a:path w="560" h="374" extrusionOk="0">
                  <a:moveTo>
                    <a:pt x="0" y="1"/>
                  </a:moveTo>
                  <a:cubicBezTo>
                    <a:pt x="97" y="98"/>
                    <a:pt x="0" y="98"/>
                    <a:pt x="97" y="187"/>
                  </a:cubicBezTo>
                  <a:cubicBezTo>
                    <a:pt x="97" y="187"/>
                    <a:pt x="284" y="284"/>
                    <a:pt x="373" y="374"/>
                  </a:cubicBezTo>
                  <a:cubicBezTo>
                    <a:pt x="465" y="374"/>
                    <a:pt x="302" y="293"/>
                    <a:pt x="361" y="202"/>
                  </a:cubicBezTo>
                  <a:lnTo>
                    <a:pt x="361" y="202"/>
                  </a:lnTo>
                  <a:cubicBezTo>
                    <a:pt x="211" y="104"/>
                    <a:pt x="216" y="217"/>
                    <a:pt x="0" y="1"/>
                  </a:cubicBezTo>
                  <a:close/>
                  <a:moveTo>
                    <a:pt x="373" y="187"/>
                  </a:moveTo>
                  <a:cubicBezTo>
                    <a:pt x="368" y="192"/>
                    <a:pt x="365" y="197"/>
                    <a:pt x="361" y="202"/>
                  </a:cubicBezTo>
                  <a:lnTo>
                    <a:pt x="361" y="202"/>
                  </a:lnTo>
                  <a:cubicBezTo>
                    <a:pt x="408" y="233"/>
                    <a:pt x="471" y="285"/>
                    <a:pt x="559" y="374"/>
                  </a:cubicBezTo>
                  <a:lnTo>
                    <a:pt x="373" y="18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3049575" y="4762300"/>
              <a:ext cx="7400" cy="7125"/>
            </a:xfrm>
            <a:custGeom>
              <a:avLst/>
              <a:gdLst/>
              <a:ahLst/>
              <a:cxnLst/>
              <a:rect l="l" t="t" r="r" b="b"/>
              <a:pathLst>
                <a:path w="296" h="285" extrusionOk="0">
                  <a:moveTo>
                    <a:pt x="109" y="1"/>
                  </a:moveTo>
                  <a:cubicBezTo>
                    <a:pt x="206" y="98"/>
                    <a:pt x="206" y="98"/>
                    <a:pt x="109" y="98"/>
                  </a:cubicBezTo>
                  <a:cubicBezTo>
                    <a:pt x="109" y="57"/>
                    <a:pt x="76" y="34"/>
                    <a:pt x="52" y="34"/>
                  </a:cubicBezTo>
                  <a:cubicBezTo>
                    <a:pt x="18" y="34"/>
                    <a:pt x="1" y="79"/>
                    <a:pt x="109" y="187"/>
                  </a:cubicBezTo>
                  <a:cubicBezTo>
                    <a:pt x="109" y="161"/>
                    <a:pt x="117" y="150"/>
                    <a:pt x="131" y="150"/>
                  </a:cubicBezTo>
                  <a:cubicBezTo>
                    <a:pt x="165" y="150"/>
                    <a:pt x="232" y="215"/>
                    <a:pt x="295" y="284"/>
                  </a:cubicBezTo>
                  <a:cubicBezTo>
                    <a:pt x="295" y="284"/>
                    <a:pt x="206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3583450" y="5284150"/>
              <a:ext cx="7675" cy="11325"/>
            </a:xfrm>
            <a:custGeom>
              <a:avLst/>
              <a:gdLst/>
              <a:ahLst/>
              <a:cxnLst/>
              <a:rect l="l" t="t" r="r" b="b"/>
              <a:pathLst>
                <a:path w="307" h="453" extrusionOk="0">
                  <a:moveTo>
                    <a:pt x="187" y="1"/>
                  </a:moveTo>
                  <a:cubicBezTo>
                    <a:pt x="187" y="187"/>
                    <a:pt x="1" y="187"/>
                    <a:pt x="97" y="373"/>
                  </a:cubicBezTo>
                  <a:cubicBezTo>
                    <a:pt x="97" y="344"/>
                    <a:pt x="107" y="334"/>
                    <a:pt x="121" y="334"/>
                  </a:cubicBezTo>
                  <a:cubicBezTo>
                    <a:pt x="147" y="334"/>
                    <a:pt x="187" y="373"/>
                    <a:pt x="187" y="373"/>
                  </a:cubicBezTo>
                  <a:lnTo>
                    <a:pt x="97" y="373"/>
                  </a:lnTo>
                  <a:cubicBezTo>
                    <a:pt x="152" y="430"/>
                    <a:pt x="189" y="453"/>
                    <a:pt x="212" y="453"/>
                  </a:cubicBezTo>
                  <a:cubicBezTo>
                    <a:pt x="307" y="453"/>
                    <a:pt x="187" y="78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3590525" y="5281925"/>
              <a:ext cx="20300" cy="16225"/>
            </a:xfrm>
            <a:custGeom>
              <a:avLst/>
              <a:gdLst/>
              <a:ahLst/>
              <a:cxnLst/>
              <a:rect l="l" t="t" r="r" b="b"/>
              <a:pathLst>
                <a:path w="812" h="649" extrusionOk="0">
                  <a:moveTo>
                    <a:pt x="374" y="462"/>
                  </a:moveTo>
                  <a:cubicBezTo>
                    <a:pt x="373" y="463"/>
                    <a:pt x="372" y="463"/>
                    <a:pt x="371" y="464"/>
                  </a:cubicBezTo>
                  <a:lnTo>
                    <a:pt x="371" y="464"/>
                  </a:lnTo>
                  <a:cubicBezTo>
                    <a:pt x="373" y="464"/>
                    <a:pt x="375" y="465"/>
                    <a:pt x="376" y="465"/>
                  </a:cubicBezTo>
                  <a:lnTo>
                    <a:pt x="376" y="465"/>
                  </a:lnTo>
                  <a:cubicBezTo>
                    <a:pt x="375" y="464"/>
                    <a:pt x="375" y="463"/>
                    <a:pt x="374" y="462"/>
                  </a:cubicBezTo>
                  <a:close/>
                  <a:moveTo>
                    <a:pt x="746" y="187"/>
                  </a:moveTo>
                  <a:lnTo>
                    <a:pt x="746" y="187"/>
                  </a:lnTo>
                  <a:cubicBezTo>
                    <a:pt x="649" y="276"/>
                    <a:pt x="463" y="373"/>
                    <a:pt x="560" y="559"/>
                  </a:cubicBezTo>
                  <a:cubicBezTo>
                    <a:pt x="513" y="512"/>
                    <a:pt x="444" y="488"/>
                    <a:pt x="376" y="465"/>
                  </a:cubicBezTo>
                  <a:lnTo>
                    <a:pt x="376" y="465"/>
                  </a:lnTo>
                  <a:cubicBezTo>
                    <a:pt x="477" y="565"/>
                    <a:pt x="556" y="604"/>
                    <a:pt x="617" y="604"/>
                  </a:cubicBezTo>
                  <a:cubicBezTo>
                    <a:pt x="782" y="604"/>
                    <a:pt x="811" y="322"/>
                    <a:pt x="746" y="187"/>
                  </a:cubicBezTo>
                  <a:close/>
                  <a:moveTo>
                    <a:pt x="374" y="0"/>
                  </a:moveTo>
                  <a:lnTo>
                    <a:pt x="374" y="0"/>
                  </a:lnTo>
                  <a:cubicBezTo>
                    <a:pt x="277" y="90"/>
                    <a:pt x="1" y="276"/>
                    <a:pt x="90" y="649"/>
                  </a:cubicBezTo>
                  <a:cubicBezTo>
                    <a:pt x="276" y="560"/>
                    <a:pt x="188" y="559"/>
                    <a:pt x="371" y="464"/>
                  </a:cubicBezTo>
                  <a:lnTo>
                    <a:pt x="371" y="464"/>
                  </a:lnTo>
                  <a:cubicBezTo>
                    <a:pt x="301" y="440"/>
                    <a:pt x="232" y="418"/>
                    <a:pt x="187" y="373"/>
                  </a:cubicBezTo>
                  <a:cubicBezTo>
                    <a:pt x="187" y="276"/>
                    <a:pt x="560" y="187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9"/>
            <p:cNvSpPr/>
            <p:nvPr/>
          </p:nvSpPr>
          <p:spPr>
            <a:xfrm>
              <a:off x="3061600" y="4740475"/>
              <a:ext cx="14000" cy="10300"/>
            </a:xfrm>
            <a:custGeom>
              <a:avLst/>
              <a:gdLst/>
              <a:ahLst/>
              <a:cxnLst/>
              <a:rect l="l" t="t" r="r" b="b"/>
              <a:pathLst>
                <a:path w="560" h="412" extrusionOk="0">
                  <a:moveTo>
                    <a:pt x="263" y="293"/>
                  </a:moveTo>
                  <a:cubicBezTo>
                    <a:pt x="263" y="293"/>
                    <a:pt x="263" y="293"/>
                    <a:pt x="263" y="293"/>
                  </a:cubicBezTo>
                  <a:lnTo>
                    <a:pt x="263" y="293"/>
                  </a:lnTo>
                  <a:lnTo>
                    <a:pt x="284" y="315"/>
                  </a:lnTo>
                  <a:cubicBezTo>
                    <a:pt x="290" y="309"/>
                    <a:pt x="294" y="302"/>
                    <a:pt x="296" y="295"/>
                  </a:cubicBezTo>
                  <a:lnTo>
                    <a:pt x="296" y="295"/>
                  </a:lnTo>
                  <a:cubicBezTo>
                    <a:pt x="285" y="294"/>
                    <a:pt x="274" y="293"/>
                    <a:pt x="263" y="293"/>
                  </a:cubicBezTo>
                  <a:close/>
                  <a:moveTo>
                    <a:pt x="98" y="128"/>
                  </a:moveTo>
                  <a:lnTo>
                    <a:pt x="1" y="225"/>
                  </a:lnTo>
                  <a:cubicBezTo>
                    <a:pt x="187" y="315"/>
                    <a:pt x="98" y="412"/>
                    <a:pt x="187" y="412"/>
                  </a:cubicBezTo>
                  <a:cubicBezTo>
                    <a:pt x="142" y="317"/>
                    <a:pt x="191" y="293"/>
                    <a:pt x="263" y="293"/>
                  </a:cubicBezTo>
                  <a:lnTo>
                    <a:pt x="263" y="293"/>
                  </a:lnTo>
                  <a:lnTo>
                    <a:pt x="98" y="128"/>
                  </a:lnTo>
                  <a:close/>
                  <a:moveTo>
                    <a:pt x="341" y="1"/>
                  </a:moveTo>
                  <a:cubicBezTo>
                    <a:pt x="246" y="1"/>
                    <a:pt x="213" y="89"/>
                    <a:pt x="284" y="225"/>
                  </a:cubicBezTo>
                  <a:cubicBezTo>
                    <a:pt x="187" y="128"/>
                    <a:pt x="284" y="128"/>
                    <a:pt x="187" y="39"/>
                  </a:cubicBezTo>
                  <a:cubicBezTo>
                    <a:pt x="14" y="39"/>
                    <a:pt x="324" y="200"/>
                    <a:pt x="296" y="295"/>
                  </a:cubicBezTo>
                  <a:lnTo>
                    <a:pt x="296" y="295"/>
                  </a:lnTo>
                  <a:cubicBezTo>
                    <a:pt x="359" y="299"/>
                    <a:pt x="430" y="315"/>
                    <a:pt x="470" y="315"/>
                  </a:cubicBezTo>
                  <a:cubicBezTo>
                    <a:pt x="470" y="412"/>
                    <a:pt x="374" y="412"/>
                    <a:pt x="470" y="412"/>
                  </a:cubicBezTo>
                  <a:lnTo>
                    <a:pt x="560" y="412"/>
                  </a:lnTo>
                  <a:cubicBezTo>
                    <a:pt x="470" y="315"/>
                    <a:pt x="470" y="225"/>
                    <a:pt x="374" y="128"/>
                  </a:cubicBezTo>
                  <a:cubicBezTo>
                    <a:pt x="423" y="128"/>
                    <a:pt x="470" y="154"/>
                    <a:pt x="493" y="154"/>
                  </a:cubicBezTo>
                  <a:cubicBezTo>
                    <a:pt x="515" y="154"/>
                    <a:pt x="514" y="130"/>
                    <a:pt x="470" y="39"/>
                  </a:cubicBezTo>
                  <a:cubicBezTo>
                    <a:pt x="420" y="13"/>
                    <a:pt x="377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9"/>
            <p:cNvSpPr/>
            <p:nvPr/>
          </p:nvSpPr>
          <p:spPr>
            <a:xfrm>
              <a:off x="3599850" y="5270175"/>
              <a:ext cx="11575" cy="11775"/>
            </a:xfrm>
            <a:custGeom>
              <a:avLst/>
              <a:gdLst/>
              <a:ahLst/>
              <a:cxnLst/>
              <a:rect l="l" t="t" r="r" b="b"/>
              <a:pathLst>
                <a:path w="463" h="471" extrusionOk="0">
                  <a:moveTo>
                    <a:pt x="1" y="1"/>
                  </a:moveTo>
                  <a:cubicBezTo>
                    <a:pt x="1" y="97"/>
                    <a:pt x="187" y="284"/>
                    <a:pt x="187" y="373"/>
                  </a:cubicBezTo>
                  <a:cubicBezTo>
                    <a:pt x="187" y="373"/>
                    <a:pt x="276" y="373"/>
                    <a:pt x="373" y="470"/>
                  </a:cubicBezTo>
                  <a:cubicBezTo>
                    <a:pt x="373" y="470"/>
                    <a:pt x="463" y="470"/>
                    <a:pt x="373" y="373"/>
                  </a:cubicBezTo>
                  <a:cubicBezTo>
                    <a:pt x="276" y="373"/>
                    <a:pt x="276" y="373"/>
                    <a:pt x="187" y="284"/>
                  </a:cubicBezTo>
                  <a:cubicBezTo>
                    <a:pt x="90" y="187"/>
                    <a:pt x="276" y="18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>
              <a:off x="3595200" y="5258625"/>
              <a:ext cx="9325" cy="4675"/>
            </a:xfrm>
            <a:custGeom>
              <a:avLst/>
              <a:gdLst/>
              <a:ahLst/>
              <a:cxnLst/>
              <a:rect l="l" t="t" r="r" b="b"/>
              <a:pathLst>
                <a:path w="373" h="187" extrusionOk="0">
                  <a:moveTo>
                    <a:pt x="187" y="0"/>
                  </a:moveTo>
                  <a:cubicBezTo>
                    <a:pt x="276" y="90"/>
                    <a:pt x="0" y="0"/>
                    <a:pt x="90" y="187"/>
                  </a:cubicBezTo>
                  <a:cubicBezTo>
                    <a:pt x="187" y="90"/>
                    <a:pt x="373" y="187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9"/>
            <p:cNvSpPr/>
            <p:nvPr/>
          </p:nvSpPr>
          <p:spPr>
            <a:xfrm>
              <a:off x="3070925" y="4732125"/>
              <a:ext cx="9350" cy="8525"/>
            </a:xfrm>
            <a:custGeom>
              <a:avLst/>
              <a:gdLst/>
              <a:ahLst/>
              <a:cxnLst/>
              <a:rect l="l" t="t" r="r" b="b"/>
              <a:pathLst>
                <a:path w="374" h="341" extrusionOk="0">
                  <a:moveTo>
                    <a:pt x="97" y="0"/>
                  </a:moveTo>
                  <a:lnTo>
                    <a:pt x="1" y="90"/>
                  </a:lnTo>
                  <a:cubicBezTo>
                    <a:pt x="187" y="187"/>
                    <a:pt x="187" y="187"/>
                    <a:pt x="187" y="276"/>
                  </a:cubicBezTo>
                  <a:cubicBezTo>
                    <a:pt x="142" y="231"/>
                    <a:pt x="120" y="209"/>
                    <a:pt x="109" y="209"/>
                  </a:cubicBezTo>
                  <a:cubicBezTo>
                    <a:pt x="97" y="209"/>
                    <a:pt x="97" y="231"/>
                    <a:pt x="97" y="276"/>
                  </a:cubicBezTo>
                  <a:cubicBezTo>
                    <a:pt x="167" y="323"/>
                    <a:pt x="214" y="341"/>
                    <a:pt x="245" y="341"/>
                  </a:cubicBezTo>
                  <a:cubicBezTo>
                    <a:pt x="340" y="341"/>
                    <a:pt x="306" y="187"/>
                    <a:pt x="373" y="187"/>
                  </a:cubicBezTo>
                  <a:cubicBezTo>
                    <a:pt x="325" y="161"/>
                    <a:pt x="289" y="155"/>
                    <a:pt x="261" y="155"/>
                  </a:cubicBezTo>
                  <a:cubicBezTo>
                    <a:pt x="235" y="155"/>
                    <a:pt x="216" y="160"/>
                    <a:pt x="199" y="160"/>
                  </a:cubicBezTo>
                  <a:cubicBezTo>
                    <a:pt x="165" y="160"/>
                    <a:pt x="142" y="138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9"/>
            <p:cNvSpPr/>
            <p:nvPr/>
          </p:nvSpPr>
          <p:spPr>
            <a:xfrm>
              <a:off x="3075575" y="4727050"/>
              <a:ext cx="9350" cy="5100"/>
            </a:xfrm>
            <a:custGeom>
              <a:avLst/>
              <a:gdLst/>
              <a:ahLst/>
              <a:cxnLst/>
              <a:rect l="l" t="t" r="r" b="b"/>
              <a:pathLst>
                <a:path w="374" h="204" extrusionOk="0">
                  <a:moveTo>
                    <a:pt x="151" y="1"/>
                  </a:moveTo>
                  <a:cubicBezTo>
                    <a:pt x="94" y="1"/>
                    <a:pt x="40" y="17"/>
                    <a:pt x="1" y="17"/>
                  </a:cubicBezTo>
                  <a:cubicBezTo>
                    <a:pt x="98" y="106"/>
                    <a:pt x="98" y="106"/>
                    <a:pt x="98" y="203"/>
                  </a:cubicBezTo>
                  <a:cubicBezTo>
                    <a:pt x="275" y="203"/>
                    <a:pt x="115" y="115"/>
                    <a:pt x="260" y="30"/>
                  </a:cubicBezTo>
                  <a:lnTo>
                    <a:pt x="260" y="30"/>
                  </a:lnTo>
                  <a:cubicBezTo>
                    <a:pt x="225" y="8"/>
                    <a:pt x="187" y="1"/>
                    <a:pt x="151" y="1"/>
                  </a:cubicBezTo>
                  <a:close/>
                  <a:moveTo>
                    <a:pt x="284" y="17"/>
                  </a:moveTo>
                  <a:cubicBezTo>
                    <a:pt x="275" y="21"/>
                    <a:pt x="267" y="25"/>
                    <a:pt x="260" y="30"/>
                  </a:cubicBezTo>
                  <a:lnTo>
                    <a:pt x="260" y="30"/>
                  </a:lnTo>
                  <a:cubicBezTo>
                    <a:pt x="304" y="57"/>
                    <a:pt x="344" y="110"/>
                    <a:pt x="374" y="203"/>
                  </a:cubicBezTo>
                  <a:cubicBezTo>
                    <a:pt x="374" y="203"/>
                    <a:pt x="374" y="106"/>
                    <a:pt x="284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9"/>
            <p:cNvSpPr/>
            <p:nvPr/>
          </p:nvSpPr>
          <p:spPr>
            <a:xfrm>
              <a:off x="3294575" y="4937125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97" y="1"/>
                  </a:moveTo>
                  <a:cubicBezTo>
                    <a:pt x="0" y="1"/>
                    <a:pt x="187" y="90"/>
                    <a:pt x="187" y="187"/>
                  </a:cubicBezTo>
                  <a:cubicBezTo>
                    <a:pt x="187" y="231"/>
                    <a:pt x="192" y="249"/>
                    <a:pt x="198" y="249"/>
                  </a:cubicBezTo>
                  <a:cubicBezTo>
                    <a:pt x="217" y="249"/>
                    <a:pt x="239" y="69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9"/>
            <p:cNvSpPr/>
            <p:nvPr/>
          </p:nvSpPr>
          <p:spPr>
            <a:xfrm>
              <a:off x="3299225" y="4937125"/>
              <a:ext cx="8225" cy="4675"/>
            </a:xfrm>
            <a:custGeom>
              <a:avLst/>
              <a:gdLst/>
              <a:ahLst/>
              <a:cxnLst/>
              <a:rect l="l" t="t" r="r" b="b"/>
              <a:pathLst>
                <a:path w="329" h="187" extrusionOk="0">
                  <a:moveTo>
                    <a:pt x="284" y="1"/>
                  </a:moveTo>
                  <a:cubicBezTo>
                    <a:pt x="284" y="90"/>
                    <a:pt x="1" y="1"/>
                    <a:pt x="187" y="187"/>
                  </a:cubicBezTo>
                  <a:cubicBezTo>
                    <a:pt x="187" y="94"/>
                    <a:pt x="234" y="94"/>
                    <a:pt x="269" y="94"/>
                  </a:cubicBezTo>
                  <a:cubicBezTo>
                    <a:pt x="305" y="94"/>
                    <a:pt x="329" y="94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9"/>
            <p:cNvSpPr/>
            <p:nvPr/>
          </p:nvSpPr>
          <p:spPr>
            <a:xfrm>
              <a:off x="3098875" y="47203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187" y="1"/>
                  </a:moveTo>
                  <a:cubicBezTo>
                    <a:pt x="187" y="97"/>
                    <a:pt x="98" y="97"/>
                    <a:pt x="1" y="284"/>
                  </a:cubicBezTo>
                  <a:cubicBezTo>
                    <a:pt x="187" y="373"/>
                    <a:pt x="187" y="373"/>
                    <a:pt x="284" y="470"/>
                  </a:cubicBezTo>
                  <a:cubicBezTo>
                    <a:pt x="210" y="327"/>
                    <a:pt x="192" y="126"/>
                    <a:pt x="273" y="126"/>
                  </a:cubicBezTo>
                  <a:cubicBezTo>
                    <a:pt x="298" y="126"/>
                    <a:pt x="331" y="144"/>
                    <a:pt x="374" y="187"/>
                  </a:cubicBezTo>
                  <a:lnTo>
                    <a:pt x="374" y="284"/>
                  </a:lnTo>
                  <a:lnTo>
                    <a:pt x="470" y="284"/>
                  </a:lnTo>
                  <a:cubicBezTo>
                    <a:pt x="374" y="97"/>
                    <a:pt x="284" y="9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9"/>
            <p:cNvSpPr/>
            <p:nvPr/>
          </p:nvSpPr>
          <p:spPr>
            <a:xfrm>
              <a:off x="3073350" y="4683100"/>
              <a:ext cx="6925" cy="4675"/>
            </a:xfrm>
            <a:custGeom>
              <a:avLst/>
              <a:gdLst/>
              <a:ahLst/>
              <a:cxnLst/>
              <a:rect l="l" t="t" r="r" b="b"/>
              <a:pathLst>
                <a:path w="277" h="187" extrusionOk="0">
                  <a:moveTo>
                    <a:pt x="187" y="1"/>
                  </a:moveTo>
                  <a:cubicBezTo>
                    <a:pt x="187" y="97"/>
                    <a:pt x="0" y="1"/>
                    <a:pt x="0" y="187"/>
                  </a:cubicBezTo>
                  <a:cubicBezTo>
                    <a:pt x="187" y="187"/>
                    <a:pt x="276" y="18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9"/>
            <p:cNvSpPr/>
            <p:nvPr/>
          </p:nvSpPr>
          <p:spPr>
            <a:xfrm>
              <a:off x="3089575" y="4690175"/>
              <a:ext cx="7100" cy="5900"/>
            </a:xfrm>
            <a:custGeom>
              <a:avLst/>
              <a:gdLst/>
              <a:ahLst/>
              <a:cxnLst/>
              <a:rect l="l" t="t" r="r" b="b"/>
              <a:pathLst>
                <a:path w="284" h="236" extrusionOk="0">
                  <a:moveTo>
                    <a:pt x="97" y="1"/>
                  </a:moveTo>
                  <a:lnTo>
                    <a:pt x="97" y="1"/>
                  </a:lnTo>
                  <a:cubicBezTo>
                    <a:pt x="142" y="46"/>
                    <a:pt x="165" y="69"/>
                    <a:pt x="189" y="80"/>
                  </a:cubicBezTo>
                  <a:lnTo>
                    <a:pt x="189" y="80"/>
                  </a:lnTo>
                  <a:cubicBezTo>
                    <a:pt x="167" y="54"/>
                    <a:pt x="137" y="28"/>
                    <a:pt x="97" y="1"/>
                  </a:cubicBezTo>
                  <a:close/>
                  <a:moveTo>
                    <a:pt x="189" y="80"/>
                  </a:moveTo>
                  <a:lnTo>
                    <a:pt x="189" y="80"/>
                  </a:lnTo>
                  <a:cubicBezTo>
                    <a:pt x="194" y="86"/>
                    <a:pt x="198" y="92"/>
                    <a:pt x="203" y="97"/>
                  </a:cubicBezTo>
                  <a:lnTo>
                    <a:pt x="203" y="97"/>
                  </a:lnTo>
                  <a:cubicBezTo>
                    <a:pt x="225" y="93"/>
                    <a:pt x="251" y="90"/>
                    <a:pt x="283" y="90"/>
                  </a:cubicBezTo>
                  <a:cubicBezTo>
                    <a:pt x="236" y="90"/>
                    <a:pt x="211" y="90"/>
                    <a:pt x="189" y="80"/>
                  </a:cubicBezTo>
                  <a:close/>
                  <a:moveTo>
                    <a:pt x="0" y="90"/>
                  </a:moveTo>
                  <a:cubicBezTo>
                    <a:pt x="69" y="195"/>
                    <a:pt x="138" y="236"/>
                    <a:pt x="184" y="236"/>
                  </a:cubicBezTo>
                  <a:cubicBezTo>
                    <a:pt x="239" y="236"/>
                    <a:pt x="260" y="175"/>
                    <a:pt x="203" y="97"/>
                  </a:cubicBezTo>
                  <a:lnTo>
                    <a:pt x="203" y="97"/>
                  </a:lnTo>
                  <a:cubicBezTo>
                    <a:pt x="138" y="110"/>
                    <a:pt x="107" y="133"/>
                    <a:pt x="75" y="133"/>
                  </a:cubicBezTo>
                  <a:cubicBezTo>
                    <a:pt x="54" y="133"/>
                    <a:pt x="32" y="123"/>
                    <a:pt x="0" y="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9"/>
            <p:cNvSpPr/>
            <p:nvPr/>
          </p:nvSpPr>
          <p:spPr>
            <a:xfrm>
              <a:off x="3096875" y="4686250"/>
              <a:ext cx="20675" cy="17925"/>
            </a:xfrm>
            <a:custGeom>
              <a:avLst/>
              <a:gdLst/>
              <a:ahLst/>
              <a:cxnLst/>
              <a:rect l="l" t="t" r="r" b="b"/>
              <a:pathLst>
                <a:path w="827" h="717" extrusionOk="0">
                  <a:moveTo>
                    <a:pt x="213" y="50"/>
                  </a:moveTo>
                  <a:cubicBezTo>
                    <a:pt x="221" y="52"/>
                    <a:pt x="229" y="55"/>
                    <a:pt x="237" y="56"/>
                  </a:cubicBezTo>
                  <a:lnTo>
                    <a:pt x="237" y="56"/>
                  </a:lnTo>
                  <a:cubicBezTo>
                    <a:pt x="228" y="53"/>
                    <a:pt x="220" y="50"/>
                    <a:pt x="213" y="50"/>
                  </a:cubicBezTo>
                  <a:close/>
                  <a:moveTo>
                    <a:pt x="237" y="56"/>
                  </a:moveTo>
                  <a:cubicBezTo>
                    <a:pt x="254" y="64"/>
                    <a:pt x="274" y="77"/>
                    <a:pt x="298" y="97"/>
                  </a:cubicBezTo>
                  <a:lnTo>
                    <a:pt x="298" y="97"/>
                  </a:lnTo>
                  <a:cubicBezTo>
                    <a:pt x="281" y="75"/>
                    <a:pt x="267" y="61"/>
                    <a:pt x="267" y="61"/>
                  </a:cubicBezTo>
                  <a:cubicBezTo>
                    <a:pt x="259" y="61"/>
                    <a:pt x="248" y="59"/>
                    <a:pt x="237" y="56"/>
                  </a:cubicBezTo>
                  <a:close/>
                  <a:moveTo>
                    <a:pt x="49" y="1"/>
                  </a:moveTo>
                  <a:cubicBezTo>
                    <a:pt x="7" y="1"/>
                    <a:pt x="0" y="36"/>
                    <a:pt x="81" y="158"/>
                  </a:cubicBezTo>
                  <a:cubicBezTo>
                    <a:pt x="136" y="102"/>
                    <a:pt x="160" y="49"/>
                    <a:pt x="205" y="49"/>
                  </a:cubicBezTo>
                  <a:cubicBezTo>
                    <a:pt x="208" y="49"/>
                    <a:pt x="210" y="49"/>
                    <a:pt x="213" y="50"/>
                  </a:cubicBezTo>
                  <a:lnTo>
                    <a:pt x="213" y="50"/>
                  </a:lnTo>
                  <a:cubicBezTo>
                    <a:pt x="158" y="32"/>
                    <a:pt x="88" y="1"/>
                    <a:pt x="49" y="1"/>
                  </a:cubicBezTo>
                  <a:close/>
                  <a:moveTo>
                    <a:pt x="298" y="97"/>
                  </a:moveTo>
                  <a:cubicBezTo>
                    <a:pt x="315" y="118"/>
                    <a:pt x="334" y="146"/>
                    <a:pt x="347" y="176"/>
                  </a:cubicBezTo>
                  <a:lnTo>
                    <a:pt x="347" y="176"/>
                  </a:lnTo>
                  <a:cubicBezTo>
                    <a:pt x="352" y="170"/>
                    <a:pt x="358" y="164"/>
                    <a:pt x="364" y="158"/>
                  </a:cubicBezTo>
                  <a:cubicBezTo>
                    <a:pt x="339" y="133"/>
                    <a:pt x="317" y="113"/>
                    <a:pt x="298" y="97"/>
                  </a:cubicBezTo>
                  <a:close/>
                  <a:moveTo>
                    <a:pt x="267" y="247"/>
                  </a:moveTo>
                  <a:lnTo>
                    <a:pt x="267" y="247"/>
                  </a:lnTo>
                  <a:cubicBezTo>
                    <a:pt x="284" y="264"/>
                    <a:pt x="295" y="275"/>
                    <a:pt x="302" y="281"/>
                  </a:cubicBezTo>
                  <a:lnTo>
                    <a:pt x="302" y="281"/>
                  </a:lnTo>
                  <a:cubicBezTo>
                    <a:pt x="291" y="270"/>
                    <a:pt x="279" y="259"/>
                    <a:pt x="267" y="247"/>
                  </a:cubicBezTo>
                  <a:close/>
                  <a:moveTo>
                    <a:pt x="574" y="118"/>
                  </a:moveTo>
                  <a:cubicBezTo>
                    <a:pt x="558" y="118"/>
                    <a:pt x="550" y="129"/>
                    <a:pt x="550" y="158"/>
                  </a:cubicBezTo>
                  <a:lnTo>
                    <a:pt x="640" y="247"/>
                  </a:lnTo>
                  <a:cubicBezTo>
                    <a:pt x="626" y="262"/>
                    <a:pt x="610" y="268"/>
                    <a:pt x="593" y="268"/>
                  </a:cubicBezTo>
                  <a:cubicBezTo>
                    <a:pt x="527" y="268"/>
                    <a:pt x="442" y="182"/>
                    <a:pt x="397" y="182"/>
                  </a:cubicBezTo>
                  <a:cubicBezTo>
                    <a:pt x="377" y="182"/>
                    <a:pt x="364" y="199"/>
                    <a:pt x="364" y="247"/>
                  </a:cubicBezTo>
                  <a:cubicBezTo>
                    <a:pt x="364" y="223"/>
                    <a:pt x="357" y="199"/>
                    <a:pt x="347" y="176"/>
                  </a:cubicBezTo>
                  <a:lnTo>
                    <a:pt x="347" y="176"/>
                  </a:lnTo>
                  <a:cubicBezTo>
                    <a:pt x="301" y="233"/>
                    <a:pt x="323" y="288"/>
                    <a:pt x="312" y="288"/>
                  </a:cubicBezTo>
                  <a:cubicBezTo>
                    <a:pt x="310" y="288"/>
                    <a:pt x="307" y="286"/>
                    <a:pt x="302" y="281"/>
                  </a:cubicBezTo>
                  <a:lnTo>
                    <a:pt x="302" y="281"/>
                  </a:lnTo>
                  <a:cubicBezTo>
                    <a:pt x="476" y="446"/>
                    <a:pt x="640" y="536"/>
                    <a:pt x="640" y="620"/>
                  </a:cubicBezTo>
                  <a:cubicBezTo>
                    <a:pt x="640" y="531"/>
                    <a:pt x="550" y="434"/>
                    <a:pt x="454" y="344"/>
                  </a:cubicBezTo>
                  <a:lnTo>
                    <a:pt x="550" y="344"/>
                  </a:lnTo>
                  <a:cubicBezTo>
                    <a:pt x="550" y="344"/>
                    <a:pt x="640" y="434"/>
                    <a:pt x="737" y="434"/>
                  </a:cubicBezTo>
                  <a:cubicBezTo>
                    <a:pt x="737" y="344"/>
                    <a:pt x="640" y="247"/>
                    <a:pt x="826" y="247"/>
                  </a:cubicBezTo>
                  <a:cubicBezTo>
                    <a:pt x="695" y="184"/>
                    <a:pt x="612" y="118"/>
                    <a:pt x="574" y="118"/>
                  </a:cubicBezTo>
                  <a:close/>
                  <a:moveTo>
                    <a:pt x="640" y="620"/>
                  </a:moveTo>
                  <a:cubicBezTo>
                    <a:pt x="737" y="717"/>
                    <a:pt x="737" y="717"/>
                    <a:pt x="826" y="717"/>
                  </a:cubicBezTo>
                  <a:cubicBezTo>
                    <a:pt x="793" y="648"/>
                    <a:pt x="772" y="630"/>
                    <a:pt x="754" y="630"/>
                  </a:cubicBezTo>
                  <a:cubicBezTo>
                    <a:pt x="735" y="630"/>
                    <a:pt x="719" y="650"/>
                    <a:pt x="695" y="650"/>
                  </a:cubicBezTo>
                  <a:cubicBezTo>
                    <a:pt x="680" y="650"/>
                    <a:pt x="663" y="643"/>
                    <a:pt x="640" y="6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9"/>
            <p:cNvSpPr/>
            <p:nvPr/>
          </p:nvSpPr>
          <p:spPr>
            <a:xfrm>
              <a:off x="3109850" y="4684775"/>
              <a:ext cx="10400" cy="6550"/>
            </a:xfrm>
            <a:custGeom>
              <a:avLst/>
              <a:gdLst/>
              <a:ahLst/>
              <a:cxnLst/>
              <a:rect l="l" t="t" r="r" b="b"/>
              <a:pathLst>
                <a:path w="416" h="262" extrusionOk="0">
                  <a:moveTo>
                    <a:pt x="35" y="1"/>
                  </a:moveTo>
                  <a:cubicBezTo>
                    <a:pt x="8" y="1"/>
                    <a:pt x="1" y="33"/>
                    <a:pt x="31" y="120"/>
                  </a:cubicBezTo>
                  <a:cubicBezTo>
                    <a:pt x="87" y="120"/>
                    <a:pt x="287" y="262"/>
                    <a:pt x="365" y="262"/>
                  </a:cubicBezTo>
                  <a:cubicBezTo>
                    <a:pt x="414" y="262"/>
                    <a:pt x="416" y="207"/>
                    <a:pt x="307" y="30"/>
                  </a:cubicBezTo>
                  <a:cubicBezTo>
                    <a:pt x="218" y="120"/>
                    <a:pt x="307" y="217"/>
                    <a:pt x="307" y="217"/>
                  </a:cubicBezTo>
                  <a:cubicBezTo>
                    <a:pt x="246" y="151"/>
                    <a:pt x="94" y="1"/>
                    <a:pt x="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9"/>
            <p:cNvSpPr/>
            <p:nvPr/>
          </p:nvSpPr>
          <p:spPr>
            <a:xfrm>
              <a:off x="3408825" y="4930050"/>
              <a:ext cx="6925" cy="7925"/>
            </a:xfrm>
            <a:custGeom>
              <a:avLst/>
              <a:gdLst/>
              <a:ahLst/>
              <a:cxnLst/>
              <a:rect l="l" t="t" r="r" b="b"/>
              <a:pathLst>
                <a:path w="277" h="317" extrusionOk="0">
                  <a:moveTo>
                    <a:pt x="90" y="0"/>
                  </a:moveTo>
                  <a:cubicBezTo>
                    <a:pt x="152" y="62"/>
                    <a:pt x="163" y="83"/>
                    <a:pt x="149" y="83"/>
                  </a:cubicBezTo>
                  <a:cubicBezTo>
                    <a:pt x="123" y="83"/>
                    <a:pt x="0" y="0"/>
                    <a:pt x="0" y="0"/>
                  </a:cubicBezTo>
                  <a:lnTo>
                    <a:pt x="0" y="0"/>
                  </a:lnTo>
                  <a:cubicBezTo>
                    <a:pt x="68" y="213"/>
                    <a:pt x="190" y="317"/>
                    <a:pt x="246" y="317"/>
                  </a:cubicBezTo>
                  <a:cubicBezTo>
                    <a:pt x="265" y="317"/>
                    <a:pt x="276" y="306"/>
                    <a:pt x="276" y="284"/>
                  </a:cubicBezTo>
                  <a:cubicBezTo>
                    <a:pt x="276" y="284"/>
                    <a:pt x="187" y="187"/>
                    <a:pt x="276" y="187"/>
                  </a:cubicBezTo>
                  <a:cubicBezTo>
                    <a:pt x="187" y="97"/>
                    <a:pt x="187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9"/>
            <p:cNvSpPr/>
            <p:nvPr/>
          </p:nvSpPr>
          <p:spPr>
            <a:xfrm>
              <a:off x="3425025" y="4916075"/>
              <a:ext cx="6175" cy="5350"/>
            </a:xfrm>
            <a:custGeom>
              <a:avLst/>
              <a:gdLst/>
              <a:ahLst/>
              <a:cxnLst/>
              <a:rect l="l" t="t" r="r" b="b"/>
              <a:pathLst>
                <a:path w="247" h="214" extrusionOk="0">
                  <a:moveTo>
                    <a:pt x="98" y="0"/>
                  </a:moveTo>
                  <a:cubicBezTo>
                    <a:pt x="1" y="0"/>
                    <a:pt x="98" y="97"/>
                    <a:pt x="98" y="187"/>
                  </a:cubicBezTo>
                  <a:cubicBezTo>
                    <a:pt x="134" y="206"/>
                    <a:pt x="160" y="214"/>
                    <a:pt x="177" y="214"/>
                  </a:cubicBezTo>
                  <a:cubicBezTo>
                    <a:pt x="246" y="214"/>
                    <a:pt x="170" y="78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9"/>
            <p:cNvSpPr/>
            <p:nvPr/>
          </p:nvSpPr>
          <p:spPr>
            <a:xfrm>
              <a:off x="3050050" y="5361125"/>
              <a:ext cx="20900" cy="18650"/>
            </a:xfrm>
            <a:custGeom>
              <a:avLst/>
              <a:gdLst/>
              <a:ahLst/>
              <a:cxnLst/>
              <a:rect l="l" t="t" r="r" b="b"/>
              <a:pathLst>
                <a:path w="836" h="746" extrusionOk="0">
                  <a:moveTo>
                    <a:pt x="90" y="1"/>
                  </a:moveTo>
                  <a:cubicBezTo>
                    <a:pt x="1" y="1"/>
                    <a:pt x="90" y="187"/>
                    <a:pt x="1" y="187"/>
                  </a:cubicBezTo>
                  <a:cubicBezTo>
                    <a:pt x="90" y="276"/>
                    <a:pt x="187" y="373"/>
                    <a:pt x="187" y="463"/>
                  </a:cubicBezTo>
                  <a:cubicBezTo>
                    <a:pt x="373" y="463"/>
                    <a:pt x="463" y="463"/>
                    <a:pt x="836" y="746"/>
                  </a:cubicBezTo>
                  <a:cubicBezTo>
                    <a:pt x="560" y="463"/>
                    <a:pt x="746" y="560"/>
                    <a:pt x="560" y="373"/>
                  </a:cubicBezTo>
                  <a:cubicBezTo>
                    <a:pt x="560" y="386"/>
                    <a:pt x="558" y="391"/>
                    <a:pt x="554" y="391"/>
                  </a:cubicBezTo>
                  <a:cubicBezTo>
                    <a:pt x="533" y="391"/>
                    <a:pt x="450" y="187"/>
                    <a:pt x="373" y="187"/>
                  </a:cubicBezTo>
                  <a:cubicBezTo>
                    <a:pt x="390" y="203"/>
                    <a:pt x="394" y="211"/>
                    <a:pt x="389" y="211"/>
                  </a:cubicBezTo>
                  <a:cubicBezTo>
                    <a:pt x="367" y="211"/>
                    <a:pt x="169" y="73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9"/>
            <p:cNvSpPr/>
            <p:nvPr/>
          </p:nvSpPr>
          <p:spPr>
            <a:xfrm>
              <a:off x="2907850" y="4674600"/>
              <a:ext cx="21075" cy="10950"/>
            </a:xfrm>
            <a:custGeom>
              <a:avLst/>
              <a:gdLst/>
              <a:ahLst/>
              <a:cxnLst/>
              <a:rect l="l" t="t" r="r" b="b"/>
              <a:pathLst>
                <a:path w="843" h="438" extrusionOk="0">
                  <a:moveTo>
                    <a:pt x="380" y="1"/>
                  </a:moveTo>
                  <a:cubicBezTo>
                    <a:pt x="373" y="1"/>
                    <a:pt x="373" y="24"/>
                    <a:pt x="373" y="65"/>
                  </a:cubicBezTo>
                  <a:lnTo>
                    <a:pt x="187" y="65"/>
                  </a:lnTo>
                  <a:cubicBezTo>
                    <a:pt x="187" y="154"/>
                    <a:pt x="187" y="154"/>
                    <a:pt x="284" y="341"/>
                  </a:cubicBezTo>
                  <a:cubicBezTo>
                    <a:pt x="187" y="251"/>
                    <a:pt x="97" y="154"/>
                    <a:pt x="1" y="154"/>
                  </a:cubicBezTo>
                  <a:cubicBezTo>
                    <a:pt x="97" y="251"/>
                    <a:pt x="187" y="251"/>
                    <a:pt x="187" y="341"/>
                  </a:cubicBezTo>
                  <a:cubicBezTo>
                    <a:pt x="187" y="341"/>
                    <a:pt x="284" y="341"/>
                    <a:pt x="373" y="437"/>
                  </a:cubicBezTo>
                  <a:cubicBezTo>
                    <a:pt x="470" y="437"/>
                    <a:pt x="284" y="251"/>
                    <a:pt x="284" y="154"/>
                  </a:cubicBezTo>
                  <a:cubicBezTo>
                    <a:pt x="373" y="154"/>
                    <a:pt x="470" y="251"/>
                    <a:pt x="657" y="251"/>
                  </a:cubicBezTo>
                  <a:cubicBezTo>
                    <a:pt x="560" y="154"/>
                    <a:pt x="746" y="154"/>
                    <a:pt x="843" y="65"/>
                  </a:cubicBezTo>
                  <a:lnTo>
                    <a:pt x="470" y="65"/>
                  </a:lnTo>
                  <a:lnTo>
                    <a:pt x="470" y="154"/>
                  </a:lnTo>
                  <a:cubicBezTo>
                    <a:pt x="414" y="46"/>
                    <a:pt x="390" y="1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9"/>
            <p:cNvSpPr/>
            <p:nvPr/>
          </p:nvSpPr>
          <p:spPr>
            <a:xfrm>
              <a:off x="3078000" y="4678450"/>
              <a:ext cx="14000" cy="9325"/>
            </a:xfrm>
            <a:custGeom>
              <a:avLst/>
              <a:gdLst/>
              <a:ahLst/>
              <a:cxnLst/>
              <a:rect l="l" t="t" r="r" b="b"/>
              <a:pathLst>
                <a:path w="560" h="373" extrusionOk="0">
                  <a:moveTo>
                    <a:pt x="90" y="0"/>
                  </a:moveTo>
                  <a:cubicBezTo>
                    <a:pt x="1" y="0"/>
                    <a:pt x="90" y="187"/>
                    <a:pt x="187" y="187"/>
                  </a:cubicBezTo>
                  <a:lnTo>
                    <a:pt x="374" y="373"/>
                  </a:lnTo>
                  <a:cubicBezTo>
                    <a:pt x="374" y="283"/>
                    <a:pt x="560" y="283"/>
                    <a:pt x="374" y="97"/>
                  </a:cubicBezTo>
                  <a:cubicBezTo>
                    <a:pt x="319" y="97"/>
                    <a:pt x="295" y="157"/>
                    <a:pt x="250" y="157"/>
                  </a:cubicBezTo>
                  <a:cubicBezTo>
                    <a:pt x="217" y="157"/>
                    <a:pt x="171" y="123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416650" y="2088256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060050" y="161225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416650" y="2734539"/>
            <a:ext cx="4310700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 rot="10800000">
            <a:off x="-1587983" y="-1274074"/>
            <a:ext cx="4191802" cy="4096160"/>
            <a:chOff x="4790350" y="1511175"/>
            <a:chExt cx="2590250" cy="2531150"/>
          </a:xfrm>
        </p:grpSpPr>
        <p:sp>
          <p:nvSpPr>
            <p:cNvPr id="18" name="Google Shape;18;p3"/>
            <p:cNvSpPr/>
            <p:nvPr/>
          </p:nvSpPr>
          <p:spPr>
            <a:xfrm>
              <a:off x="6735250" y="2600650"/>
              <a:ext cx="25325" cy="12950"/>
            </a:xfrm>
            <a:custGeom>
              <a:avLst/>
              <a:gdLst/>
              <a:ahLst/>
              <a:cxnLst/>
              <a:rect l="l" t="t" r="r" b="b"/>
              <a:pathLst>
                <a:path w="1013" h="518" extrusionOk="0">
                  <a:moveTo>
                    <a:pt x="867" y="0"/>
                  </a:moveTo>
                  <a:cubicBezTo>
                    <a:pt x="744" y="0"/>
                    <a:pt x="504" y="132"/>
                    <a:pt x="372" y="263"/>
                  </a:cubicBezTo>
                  <a:cubicBezTo>
                    <a:pt x="324" y="356"/>
                    <a:pt x="278" y="395"/>
                    <a:pt x="231" y="395"/>
                  </a:cubicBezTo>
                  <a:cubicBezTo>
                    <a:pt x="198" y="395"/>
                    <a:pt x="164" y="375"/>
                    <a:pt x="129" y="340"/>
                  </a:cubicBezTo>
                  <a:cubicBezTo>
                    <a:pt x="100" y="280"/>
                    <a:pt x="70" y="254"/>
                    <a:pt x="49" y="254"/>
                  </a:cubicBezTo>
                  <a:cubicBezTo>
                    <a:pt x="13" y="254"/>
                    <a:pt x="1" y="324"/>
                    <a:pt x="52" y="423"/>
                  </a:cubicBezTo>
                  <a:cubicBezTo>
                    <a:pt x="52" y="500"/>
                    <a:pt x="212" y="500"/>
                    <a:pt x="289" y="500"/>
                  </a:cubicBezTo>
                  <a:lnTo>
                    <a:pt x="609" y="500"/>
                  </a:lnTo>
                  <a:cubicBezTo>
                    <a:pt x="621" y="512"/>
                    <a:pt x="637" y="517"/>
                    <a:pt x="656" y="517"/>
                  </a:cubicBezTo>
                  <a:cubicBezTo>
                    <a:pt x="776" y="517"/>
                    <a:pt x="1012" y="318"/>
                    <a:pt x="1012" y="180"/>
                  </a:cubicBezTo>
                  <a:cubicBezTo>
                    <a:pt x="1012" y="103"/>
                    <a:pt x="929" y="20"/>
                    <a:pt x="929" y="20"/>
                  </a:cubicBezTo>
                  <a:cubicBezTo>
                    <a:pt x="916" y="7"/>
                    <a:pt x="894" y="0"/>
                    <a:pt x="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770475" y="256230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62" y="0"/>
                  </a:moveTo>
                  <a:cubicBezTo>
                    <a:pt x="37" y="0"/>
                    <a:pt x="0" y="37"/>
                    <a:pt x="0" y="37"/>
                  </a:cubicBezTo>
                  <a:cubicBezTo>
                    <a:pt x="0" y="37"/>
                    <a:pt x="0" y="114"/>
                    <a:pt x="83" y="114"/>
                  </a:cubicBezTo>
                  <a:lnTo>
                    <a:pt x="160" y="114"/>
                  </a:lnTo>
                  <a:cubicBezTo>
                    <a:pt x="160" y="114"/>
                    <a:pt x="160" y="37"/>
                    <a:pt x="83" y="37"/>
                  </a:cubicBezTo>
                  <a:cubicBezTo>
                    <a:pt x="83" y="10"/>
                    <a:pt x="74" y="0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766475" y="2569150"/>
              <a:ext cx="26100" cy="13100"/>
            </a:xfrm>
            <a:custGeom>
              <a:avLst/>
              <a:gdLst/>
              <a:ahLst/>
              <a:cxnLst/>
              <a:rect l="l" t="t" r="r" b="b"/>
              <a:pathLst>
                <a:path w="1044" h="524" extrusionOk="0">
                  <a:moveTo>
                    <a:pt x="884" y="0"/>
                  </a:moveTo>
                  <a:lnTo>
                    <a:pt x="884" y="0"/>
                  </a:lnTo>
                  <a:cubicBezTo>
                    <a:pt x="883" y="0"/>
                    <a:pt x="800" y="0"/>
                    <a:pt x="800" y="83"/>
                  </a:cubicBezTo>
                  <a:cubicBezTo>
                    <a:pt x="756" y="176"/>
                    <a:pt x="629" y="215"/>
                    <a:pt x="514" y="215"/>
                  </a:cubicBezTo>
                  <a:cubicBezTo>
                    <a:pt x="432" y="215"/>
                    <a:pt x="355" y="195"/>
                    <a:pt x="320" y="160"/>
                  </a:cubicBezTo>
                  <a:cubicBezTo>
                    <a:pt x="320" y="122"/>
                    <a:pt x="320" y="103"/>
                    <a:pt x="311" y="103"/>
                  </a:cubicBezTo>
                  <a:cubicBezTo>
                    <a:pt x="301" y="103"/>
                    <a:pt x="282" y="122"/>
                    <a:pt x="243" y="160"/>
                  </a:cubicBezTo>
                  <a:lnTo>
                    <a:pt x="160" y="243"/>
                  </a:lnTo>
                  <a:cubicBezTo>
                    <a:pt x="83" y="320"/>
                    <a:pt x="0" y="320"/>
                    <a:pt x="83" y="403"/>
                  </a:cubicBezTo>
                  <a:cubicBezTo>
                    <a:pt x="83" y="483"/>
                    <a:pt x="163" y="523"/>
                    <a:pt x="253" y="523"/>
                  </a:cubicBezTo>
                  <a:cubicBezTo>
                    <a:pt x="343" y="523"/>
                    <a:pt x="442" y="483"/>
                    <a:pt x="480" y="403"/>
                  </a:cubicBezTo>
                  <a:cubicBezTo>
                    <a:pt x="480" y="403"/>
                    <a:pt x="564" y="320"/>
                    <a:pt x="640" y="320"/>
                  </a:cubicBezTo>
                  <a:cubicBezTo>
                    <a:pt x="724" y="320"/>
                    <a:pt x="1044" y="83"/>
                    <a:pt x="8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6776550" y="2561150"/>
              <a:ext cx="5950" cy="3525"/>
            </a:xfrm>
            <a:custGeom>
              <a:avLst/>
              <a:gdLst/>
              <a:ahLst/>
              <a:cxnLst/>
              <a:rect l="l" t="t" r="r" b="b"/>
              <a:pathLst>
                <a:path w="238" h="141" extrusionOk="0">
                  <a:moveTo>
                    <a:pt x="0" y="0"/>
                  </a:moveTo>
                  <a:cubicBezTo>
                    <a:pt x="0" y="0"/>
                    <a:pt x="0" y="83"/>
                    <a:pt x="77" y="83"/>
                  </a:cubicBezTo>
                  <a:cubicBezTo>
                    <a:pt x="119" y="122"/>
                    <a:pt x="140" y="141"/>
                    <a:pt x="160" y="141"/>
                  </a:cubicBezTo>
                  <a:cubicBezTo>
                    <a:pt x="180" y="141"/>
                    <a:pt x="199" y="122"/>
                    <a:pt x="237" y="83"/>
                  </a:cubicBezTo>
                  <a:cubicBezTo>
                    <a:pt x="237" y="83"/>
                    <a:pt x="237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6705500" y="2683225"/>
              <a:ext cx="9000" cy="5475"/>
            </a:xfrm>
            <a:custGeom>
              <a:avLst/>
              <a:gdLst/>
              <a:ahLst/>
              <a:cxnLst/>
              <a:rect l="l" t="t" r="r" b="b"/>
              <a:pathLst>
                <a:path w="360" h="219" extrusionOk="0">
                  <a:moveTo>
                    <a:pt x="199" y="1"/>
                  </a:moveTo>
                  <a:cubicBezTo>
                    <a:pt x="122" y="1"/>
                    <a:pt x="39" y="77"/>
                    <a:pt x="39" y="161"/>
                  </a:cubicBezTo>
                  <a:cubicBezTo>
                    <a:pt x="1" y="199"/>
                    <a:pt x="1" y="218"/>
                    <a:pt x="21" y="218"/>
                  </a:cubicBezTo>
                  <a:cubicBezTo>
                    <a:pt x="41" y="218"/>
                    <a:pt x="81" y="199"/>
                    <a:pt x="122" y="161"/>
                  </a:cubicBezTo>
                  <a:cubicBezTo>
                    <a:pt x="359" y="77"/>
                    <a:pt x="359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6712550" y="2673675"/>
              <a:ext cx="5950" cy="4425"/>
            </a:xfrm>
            <a:custGeom>
              <a:avLst/>
              <a:gdLst/>
              <a:ahLst/>
              <a:cxnLst/>
              <a:rect l="l" t="t" r="r" b="b"/>
              <a:pathLst>
                <a:path w="238" h="177" extrusionOk="0">
                  <a:moveTo>
                    <a:pt x="109" y="0"/>
                  </a:moveTo>
                  <a:cubicBezTo>
                    <a:pt x="79" y="0"/>
                    <a:pt x="39" y="21"/>
                    <a:pt x="0" y="63"/>
                  </a:cubicBezTo>
                  <a:lnTo>
                    <a:pt x="0" y="139"/>
                  </a:lnTo>
                  <a:cubicBezTo>
                    <a:pt x="0" y="167"/>
                    <a:pt x="9" y="176"/>
                    <a:pt x="23" y="176"/>
                  </a:cubicBezTo>
                  <a:cubicBezTo>
                    <a:pt x="52" y="176"/>
                    <a:pt x="105" y="139"/>
                    <a:pt x="160" y="139"/>
                  </a:cubicBezTo>
                  <a:cubicBezTo>
                    <a:pt x="237" y="139"/>
                    <a:pt x="237" y="63"/>
                    <a:pt x="160" y="63"/>
                  </a:cubicBezTo>
                  <a:cubicBezTo>
                    <a:pt x="160" y="21"/>
                    <a:pt x="140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6690475" y="2717150"/>
              <a:ext cx="12025" cy="14100"/>
            </a:xfrm>
            <a:custGeom>
              <a:avLst/>
              <a:gdLst/>
              <a:ahLst/>
              <a:cxnLst/>
              <a:rect l="l" t="t" r="r" b="b"/>
              <a:pathLst>
                <a:path w="481" h="564" extrusionOk="0">
                  <a:moveTo>
                    <a:pt x="83" y="0"/>
                  </a:moveTo>
                  <a:cubicBezTo>
                    <a:pt x="0" y="0"/>
                    <a:pt x="0" y="84"/>
                    <a:pt x="0" y="84"/>
                  </a:cubicBezTo>
                  <a:cubicBezTo>
                    <a:pt x="83" y="160"/>
                    <a:pt x="83" y="244"/>
                    <a:pt x="83" y="320"/>
                  </a:cubicBezTo>
                  <a:lnTo>
                    <a:pt x="83" y="564"/>
                  </a:lnTo>
                  <a:lnTo>
                    <a:pt x="320" y="480"/>
                  </a:lnTo>
                  <a:cubicBezTo>
                    <a:pt x="480" y="404"/>
                    <a:pt x="480" y="320"/>
                    <a:pt x="320" y="160"/>
                  </a:cubicBezTo>
                  <a:cubicBezTo>
                    <a:pt x="243" y="84"/>
                    <a:pt x="160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6738475" y="2645150"/>
              <a:ext cx="6100" cy="4025"/>
            </a:xfrm>
            <a:custGeom>
              <a:avLst/>
              <a:gdLst/>
              <a:ahLst/>
              <a:cxnLst/>
              <a:rect l="l" t="t" r="r" b="b"/>
              <a:pathLst>
                <a:path w="244" h="161" extrusionOk="0">
                  <a:moveTo>
                    <a:pt x="0" y="0"/>
                  </a:moveTo>
                  <a:lnTo>
                    <a:pt x="83" y="83"/>
                  </a:lnTo>
                  <a:cubicBezTo>
                    <a:pt x="83" y="160"/>
                    <a:pt x="160" y="160"/>
                    <a:pt x="160" y="160"/>
                  </a:cubicBezTo>
                  <a:cubicBezTo>
                    <a:pt x="243" y="83"/>
                    <a:pt x="160" y="83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632475" y="2477850"/>
              <a:ext cx="1748125" cy="1564475"/>
            </a:xfrm>
            <a:custGeom>
              <a:avLst/>
              <a:gdLst/>
              <a:ahLst/>
              <a:cxnLst/>
              <a:rect l="l" t="t" r="r" b="b"/>
              <a:pathLst>
                <a:path w="69925" h="62579" extrusionOk="0">
                  <a:moveTo>
                    <a:pt x="62067" y="1860"/>
                  </a:moveTo>
                  <a:cubicBezTo>
                    <a:pt x="62077" y="1860"/>
                    <a:pt x="62084" y="1870"/>
                    <a:pt x="62084" y="1892"/>
                  </a:cubicBezTo>
                  <a:cubicBezTo>
                    <a:pt x="62084" y="1892"/>
                    <a:pt x="62084" y="1975"/>
                    <a:pt x="62001" y="1975"/>
                  </a:cubicBezTo>
                  <a:cubicBezTo>
                    <a:pt x="62001" y="1916"/>
                    <a:pt x="62043" y="1860"/>
                    <a:pt x="62067" y="1860"/>
                  </a:cubicBezTo>
                  <a:close/>
                  <a:moveTo>
                    <a:pt x="62319" y="2180"/>
                  </a:moveTo>
                  <a:cubicBezTo>
                    <a:pt x="62321" y="2180"/>
                    <a:pt x="62321" y="2190"/>
                    <a:pt x="62321" y="2212"/>
                  </a:cubicBezTo>
                  <a:cubicBezTo>
                    <a:pt x="62404" y="2212"/>
                    <a:pt x="62321" y="2295"/>
                    <a:pt x="62321" y="2372"/>
                  </a:cubicBezTo>
                  <a:cubicBezTo>
                    <a:pt x="62244" y="2372"/>
                    <a:pt x="62244" y="2372"/>
                    <a:pt x="62244" y="2295"/>
                  </a:cubicBezTo>
                  <a:cubicBezTo>
                    <a:pt x="62299" y="2236"/>
                    <a:pt x="62315" y="2180"/>
                    <a:pt x="62319" y="2180"/>
                  </a:cubicBezTo>
                  <a:close/>
                  <a:moveTo>
                    <a:pt x="49681" y="3012"/>
                  </a:moveTo>
                  <a:cubicBezTo>
                    <a:pt x="49681" y="3071"/>
                    <a:pt x="49561" y="3127"/>
                    <a:pt x="49462" y="3127"/>
                  </a:cubicBezTo>
                  <a:cubicBezTo>
                    <a:pt x="49422" y="3127"/>
                    <a:pt x="49385" y="3118"/>
                    <a:pt x="49360" y="3095"/>
                  </a:cubicBezTo>
                  <a:cubicBezTo>
                    <a:pt x="49360" y="3095"/>
                    <a:pt x="49444" y="3012"/>
                    <a:pt x="49520" y="3012"/>
                  </a:cubicBezTo>
                  <a:close/>
                  <a:moveTo>
                    <a:pt x="50481" y="3735"/>
                  </a:moveTo>
                  <a:cubicBezTo>
                    <a:pt x="50481" y="3812"/>
                    <a:pt x="50564" y="3812"/>
                    <a:pt x="50481" y="3895"/>
                  </a:cubicBezTo>
                  <a:lnTo>
                    <a:pt x="50404" y="3895"/>
                  </a:lnTo>
                  <a:cubicBezTo>
                    <a:pt x="50321" y="3895"/>
                    <a:pt x="50321" y="3812"/>
                    <a:pt x="50321" y="3812"/>
                  </a:cubicBezTo>
                  <a:cubicBezTo>
                    <a:pt x="50321" y="3735"/>
                    <a:pt x="50404" y="3735"/>
                    <a:pt x="50481" y="3735"/>
                  </a:cubicBezTo>
                  <a:close/>
                  <a:moveTo>
                    <a:pt x="51060" y="4277"/>
                  </a:moveTo>
                  <a:cubicBezTo>
                    <a:pt x="51079" y="4277"/>
                    <a:pt x="51099" y="4282"/>
                    <a:pt x="51121" y="4292"/>
                  </a:cubicBezTo>
                  <a:cubicBezTo>
                    <a:pt x="51121" y="4292"/>
                    <a:pt x="51204" y="4375"/>
                    <a:pt x="51204" y="4535"/>
                  </a:cubicBezTo>
                  <a:cubicBezTo>
                    <a:pt x="51281" y="4612"/>
                    <a:pt x="51281" y="4695"/>
                    <a:pt x="51121" y="4695"/>
                  </a:cubicBezTo>
                  <a:cubicBezTo>
                    <a:pt x="51044" y="4612"/>
                    <a:pt x="50961" y="4612"/>
                    <a:pt x="50884" y="4535"/>
                  </a:cubicBezTo>
                  <a:cubicBezTo>
                    <a:pt x="50884" y="4464"/>
                    <a:pt x="50941" y="4277"/>
                    <a:pt x="51060" y="4277"/>
                  </a:cubicBezTo>
                  <a:close/>
                  <a:moveTo>
                    <a:pt x="46480" y="4292"/>
                  </a:moveTo>
                  <a:cubicBezTo>
                    <a:pt x="46564" y="4375"/>
                    <a:pt x="46564" y="4452"/>
                    <a:pt x="46480" y="4535"/>
                  </a:cubicBezTo>
                  <a:cubicBezTo>
                    <a:pt x="46480" y="4535"/>
                    <a:pt x="46480" y="4612"/>
                    <a:pt x="46564" y="4695"/>
                  </a:cubicBezTo>
                  <a:cubicBezTo>
                    <a:pt x="46564" y="4718"/>
                    <a:pt x="46557" y="4727"/>
                    <a:pt x="46545" y="4727"/>
                  </a:cubicBezTo>
                  <a:cubicBezTo>
                    <a:pt x="46516" y="4727"/>
                    <a:pt x="46458" y="4671"/>
                    <a:pt x="46404" y="4612"/>
                  </a:cubicBezTo>
                  <a:cubicBezTo>
                    <a:pt x="46244" y="4612"/>
                    <a:pt x="46160" y="4452"/>
                    <a:pt x="46160" y="4452"/>
                  </a:cubicBezTo>
                  <a:lnTo>
                    <a:pt x="46320" y="4452"/>
                  </a:lnTo>
                  <a:cubicBezTo>
                    <a:pt x="46345" y="4477"/>
                    <a:pt x="46362" y="4487"/>
                    <a:pt x="46374" y="4487"/>
                  </a:cubicBezTo>
                  <a:cubicBezTo>
                    <a:pt x="46404" y="4487"/>
                    <a:pt x="46404" y="4429"/>
                    <a:pt x="46404" y="4375"/>
                  </a:cubicBezTo>
                  <a:cubicBezTo>
                    <a:pt x="46404" y="4292"/>
                    <a:pt x="46480" y="4292"/>
                    <a:pt x="46480" y="4292"/>
                  </a:cubicBezTo>
                  <a:close/>
                  <a:moveTo>
                    <a:pt x="47242" y="4555"/>
                  </a:moveTo>
                  <a:cubicBezTo>
                    <a:pt x="47282" y="4555"/>
                    <a:pt x="47322" y="4574"/>
                    <a:pt x="47364" y="4612"/>
                  </a:cubicBezTo>
                  <a:cubicBezTo>
                    <a:pt x="47440" y="4612"/>
                    <a:pt x="47440" y="4695"/>
                    <a:pt x="47440" y="4772"/>
                  </a:cubicBezTo>
                  <a:lnTo>
                    <a:pt x="47204" y="4772"/>
                  </a:lnTo>
                  <a:cubicBezTo>
                    <a:pt x="47120" y="4695"/>
                    <a:pt x="47120" y="4612"/>
                    <a:pt x="47120" y="4612"/>
                  </a:cubicBezTo>
                  <a:cubicBezTo>
                    <a:pt x="47162" y="4574"/>
                    <a:pt x="47202" y="4555"/>
                    <a:pt x="47242" y="4555"/>
                  </a:cubicBezTo>
                  <a:close/>
                  <a:moveTo>
                    <a:pt x="48880" y="4772"/>
                  </a:moveTo>
                  <a:cubicBezTo>
                    <a:pt x="48804" y="4855"/>
                    <a:pt x="48804" y="4932"/>
                    <a:pt x="48804" y="5015"/>
                  </a:cubicBezTo>
                  <a:cubicBezTo>
                    <a:pt x="48804" y="5054"/>
                    <a:pt x="48804" y="5073"/>
                    <a:pt x="48784" y="5073"/>
                  </a:cubicBezTo>
                  <a:cubicBezTo>
                    <a:pt x="48764" y="5073"/>
                    <a:pt x="48724" y="5054"/>
                    <a:pt x="48644" y="5015"/>
                  </a:cubicBezTo>
                  <a:cubicBezTo>
                    <a:pt x="48560" y="4855"/>
                    <a:pt x="48560" y="4855"/>
                    <a:pt x="48720" y="4772"/>
                  </a:cubicBezTo>
                  <a:close/>
                  <a:moveTo>
                    <a:pt x="53511" y="4823"/>
                  </a:moveTo>
                  <a:cubicBezTo>
                    <a:pt x="53548" y="4823"/>
                    <a:pt x="53581" y="4833"/>
                    <a:pt x="53604" y="4855"/>
                  </a:cubicBezTo>
                  <a:lnTo>
                    <a:pt x="53444" y="5015"/>
                  </a:lnTo>
                  <a:cubicBezTo>
                    <a:pt x="53402" y="5054"/>
                    <a:pt x="53362" y="5073"/>
                    <a:pt x="53333" y="5073"/>
                  </a:cubicBezTo>
                  <a:cubicBezTo>
                    <a:pt x="53303" y="5073"/>
                    <a:pt x="53284" y="5054"/>
                    <a:pt x="53284" y="5015"/>
                  </a:cubicBezTo>
                  <a:cubicBezTo>
                    <a:pt x="53284" y="4899"/>
                    <a:pt x="53410" y="4823"/>
                    <a:pt x="53511" y="4823"/>
                  </a:cubicBezTo>
                  <a:close/>
                  <a:moveTo>
                    <a:pt x="47246" y="4846"/>
                  </a:moveTo>
                  <a:cubicBezTo>
                    <a:pt x="47266" y="4846"/>
                    <a:pt x="47303" y="4872"/>
                    <a:pt x="47364" y="4932"/>
                  </a:cubicBezTo>
                  <a:lnTo>
                    <a:pt x="47364" y="5092"/>
                  </a:lnTo>
                  <a:cubicBezTo>
                    <a:pt x="47364" y="5092"/>
                    <a:pt x="47280" y="5092"/>
                    <a:pt x="47280" y="5015"/>
                  </a:cubicBezTo>
                  <a:cubicBezTo>
                    <a:pt x="47233" y="4916"/>
                    <a:pt x="47215" y="4846"/>
                    <a:pt x="47246" y="4846"/>
                  </a:cubicBezTo>
                  <a:close/>
                  <a:moveTo>
                    <a:pt x="50001" y="4855"/>
                  </a:moveTo>
                  <a:cubicBezTo>
                    <a:pt x="50084" y="4855"/>
                    <a:pt x="50084" y="4855"/>
                    <a:pt x="50161" y="4932"/>
                  </a:cubicBezTo>
                  <a:cubicBezTo>
                    <a:pt x="50161" y="5092"/>
                    <a:pt x="50244" y="5175"/>
                    <a:pt x="50161" y="5175"/>
                  </a:cubicBezTo>
                  <a:cubicBezTo>
                    <a:pt x="50161" y="5184"/>
                    <a:pt x="50159" y="5187"/>
                    <a:pt x="50156" y="5187"/>
                  </a:cubicBezTo>
                  <a:cubicBezTo>
                    <a:pt x="50128" y="5187"/>
                    <a:pt x="50001" y="4924"/>
                    <a:pt x="50001" y="4855"/>
                  </a:cubicBezTo>
                  <a:close/>
                  <a:moveTo>
                    <a:pt x="48080" y="4535"/>
                  </a:moveTo>
                  <a:cubicBezTo>
                    <a:pt x="48164" y="4535"/>
                    <a:pt x="48240" y="4612"/>
                    <a:pt x="48324" y="4612"/>
                  </a:cubicBezTo>
                  <a:cubicBezTo>
                    <a:pt x="48400" y="4772"/>
                    <a:pt x="48324" y="5092"/>
                    <a:pt x="48080" y="5175"/>
                  </a:cubicBezTo>
                  <a:cubicBezTo>
                    <a:pt x="48040" y="5189"/>
                    <a:pt x="48006" y="5195"/>
                    <a:pt x="47979" y="5195"/>
                  </a:cubicBezTo>
                  <a:cubicBezTo>
                    <a:pt x="47848" y="5195"/>
                    <a:pt x="47871" y="5051"/>
                    <a:pt x="48004" y="4855"/>
                  </a:cubicBezTo>
                  <a:cubicBezTo>
                    <a:pt x="48080" y="4772"/>
                    <a:pt x="48164" y="4695"/>
                    <a:pt x="48080" y="4612"/>
                  </a:cubicBezTo>
                  <a:cubicBezTo>
                    <a:pt x="48004" y="4612"/>
                    <a:pt x="48080" y="4612"/>
                    <a:pt x="48080" y="4535"/>
                  </a:cubicBezTo>
                  <a:close/>
                  <a:moveTo>
                    <a:pt x="45520" y="5175"/>
                  </a:moveTo>
                  <a:lnTo>
                    <a:pt x="45520" y="5252"/>
                  </a:lnTo>
                  <a:cubicBezTo>
                    <a:pt x="45520" y="5335"/>
                    <a:pt x="45603" y="5335"/>
                    <a:pt x="45680" y="5412"/>
                  </a:cubicBezTo>
                  <a:cubicBezTo>
                    <a:pt x="45840" y="5412"/>
                    <a:pt x="45840" y="5495"/>
                    <a:pt x="45603" y="5572"/>
                  </a:cubicBezTo>
                  <a:cubicBezTo>
                    <a:pt x="45536" y="5607"/>
                    <a:pt x="45497" y="5627"/>
                    <a:pt x="45475" y="5627"/>
                  </a:cubicBezTo>
                  <a:cubicBezTo>
                    <a:pt x="45443" y="5627"/>
                    <a:pt x="45443" y="5588"/>
                    <a:pt x="45443" y="5495"/>
                  </a:cubicBezTo>
                  <a:cubicBezTo>
                    <a:pt x="45443" y="5335"/>
                    <a:pt x="45443" y="5252"/>
                    <a:pt x="45520" y="5175"/>
                  </a:cubicBezTo>
                  <a:close/>
                  <a:moveTo>
                    <a:pt x="46155" y="5120"/>
                  </a:moveTo>
                  <a:cubicBezTo>
                    <a:pt x="46160" y="5120"/>
                    <a:pt x="46160" y="5141"/>
                    <a:pt x="46160" y="5175"/>
                  </a:cubicBezTo>
                  <a:cubicBezTo>
                    <a:pt x="46160" y="5230"/>
                    <a:pt x="46240" y="5287"/>
                    <a:pt x="46316" y="5287"/>
                  </a:cubicBezTo>
                  <a:cubicBezTo>
                    <a:pt x="46348" y="5287"/>
                    <a:pt x="46379" y="5277"/>
                    <a:pt x="46404" y="5252"/>
                  </a:cubicBezTo>
                  <a:cubicBezTo>
                    <a:pt x="46418" y="5222"/>
                    <a:pt x="46435" y="5209"/>
                    <a:pt x="46453" y="5209"/>
                  </a:cubicBezTo>
                  <a:cubicBezTo>
                    <a:pt x="46529" y="5209"/>
                    <a:pt x="46610" y="5458"/>
                    <a:pt x="46480" y="5655"/>
                  </a:cubicBezTo>
                  <a:cubicBezTo>
                    <a:pt x="46442" y="5694"/>
                    <a:pt x="46423" y="5713"/>
                    <a:pt x="46383" y="5713"/>
                  </a:cubicBezTo>
                  <a:cubicBezTo>
                    <a:pt x="46343" y="5713"/>
                    <a:pt x="46282" y="5694"/>
                    <a:pt x="46160" y="5655"/>
                  </a:cubicBezTo>
                  <a:cubicBezTo>
                    <a:pt x="46084" y="5572"/>
                    <a:pt x="45924" y="5495"/>
                    <a:pt x="45924" y="5412"/>
                  </a:cubicBezTo>
                  <a:lnTo>
                    <a:pt x="46084" y="5252"/>
                  </a:lnTo>
                  <a:cubicBezTo>
                    <a:pt x="46128" y="5159"/>
                    <a:pt x="46147" y="5120"/>
                    <a:pt x="46155" y="5120"/>
                  </a:cubicBezTo>
                  <a:close/>
                  <a:moveTo>
                    <a:pt x="47645" y="5605"/>
                  </a:moveTo>
                  <a:cubicBezTo>
                    <a:pt x="47664" y="5605"/>
                    <a:pt x="47701" y="5625"/>
                    <a:pt x="47760" y="5655"/>
                  </a:cubicBezTo>
                  <a:cubicBezTo>
                    <a:pt x="47844" y="5732"/>
                    <a:pt x="47844" y="5815"/>
                    <a:pt x="47844" y="5892"/>
                  </a:cubicBezTo>
                  <a:cubicBezTo>
                    <a:pt x="47809" y="5927"/>
                    <a:pt x="47788" y="5947"/>
                    <a:pt x="47771" y="5947"/>
                  </a:cubicBezTo>
                  <a:cubicBezTo>
                    <a:pt x="47747" y="5947"/>
                    <a:pt x="47728" y="5908"/>
                    <a:pt x="47684" y="5815"/>
                  </a:cubicBezTo>
                  <a:cubicBezTo>
                    <a:pt x="47631" y="5662"/>
                    <a:pt x="47612" y="5605"/>
                    <a:pt x="47645" y="5605"/>
                  </a:cubicBezTo>
                  <a:close/>
                  <a:moveTo>
                    <a:pt x="48240" y="5815"/>
                  </a:moveTo>
                  <a:cubicBezTo>
                    <a:pt x="48324" y="5815"/>
                    <a:pt x="48324" y="5892"/>
                    <a:pt x="48324" y="5892"/>
                  </a:cubicBezTo>
                  <a:cubicBezTo>
                    <a:pt x="48362" y="5934"/>
                    <a:pt x="48362" y="5955"/>
                    <a:pt x="48342" y="5955"/>
                  </a:cubicBezTo>
                  <a:cubicBezTo>
                    <a:pt x="48322" y="5955"/>
                    <a:pt x="48282" y="5934"/>
                    <a:pt x="48240" y="5892"/>
                  </a:cubicBezTo>
                  <a:cubicBezTo>
                    <a:pt x="48080" y="5815"/>
                    <a:pt x="48080" y="5815"/>
                    <a:pt x="48240" y="5815"/>
                  </a:cubicBezTo>
                  <a:close/>
                  <a:moveTo>
                    <a:pt x="47670" y="6024"/>
                  </a:moveTo>
                  <a:cubicBezTo>
                    <a:pt x="47684" y="6024"/>
                    <a:pt x="47684" y="6082"/>
                    <a:pt x="47684" y="6212"/>
                  </a:cubicBezTo>
                  <a:cubicBezTo>
                    <a:pt x="47684" y="6329"/>
                    <a:pt x="47684" y="6405"/>
                    <a:pt x="47651" y="6405"/>
                  </a:cubicBezTo>
                  <a:cubicBezTo>
                    <a:pt x="47639" y="6405"/>
                    <a:pt x="47623" y="6395"/>
                    <a:pt x="47600" y="6372"/>
                  </a:cubicBezTo>
                  <a:lnTo>
                    <a:pt x="47364" y="6372"/>
                  </a:lnTo>
                  <a:cubicBezTo>
                    <a:pt x="47280" y="6372"/>
                    <a:pt x="47280" y="6372"/>
                    <a:pt x="47364" y="6295"/>
                  </a:cubicBezTo>
                  <a:cubicBezTo>
                    <a:pt x="47440" y="6295"/>
                    <a:pt x="47524" y="6212"/>
                    <a:pt x="47600" y="6135"/>
                  </a:cubicBezTo>
                  <a:cubicBezTo>
                    <a:pt x="47638" y="6063"/>
                    <a:pt x="47659" y="6024"/>
                    <a:pt x="47670" y="6024"/>
                  </a:cubicBezTo>
                  <a:close/>
                  <a:moveTo>
                    <a:pt x="46404" y="6295"/>
                  </a:moveTo>
                  <a:cubicBezTo>
                    <a:pt x="46480" y="6295"/>
                    <a:pt x="46564" y="6372"/>
                    <a:pt x="46564" y="6455"/>
                  </a:cubicBezTo>
                  <a:cubicBezTo>
                    <a:pt x="46620" y="6573"/>
                    <a:pt x="46635" y="6645"/>
                    <a:pt x="46576" y="6645"/>
                  </a:cubicBezTo>
                  <a:cubicBezTo>
                    <a:pt x="46554" y="6645"/>
                    <a:pt x="46523" y="6636"/>
                    <a:pt x="46480" y="6615"/>
                  </a:cubicBezTo>
                  <a:cubicBezTo>
                    <a:pt x="46404" y="6532"/>
                    <a:pt x="46404" y="6455"/>
                    <a:pt x="46404" y="6455"/>
                  </a:cubicBezTo>
                  <a:cubicBezTo>
                    <a:pt x="46480" y="6455"/>
                    <a:pt x="46480" y="6455"/>
                    <a:pt x="46404" y="6372"/>
                  </a:cubicBezTo>
                  <a:cubicBezTo>
                    <a:pt x="46320" y="6372"/>
                    <a:pt x="46320" y="6295"/>
                    <a:pt x="46404" y="6295"/>
                  </a:cubicBezTo>
                  <a:close/>
                  <a:moveTo>
                    <a:pt x="45771" y="5621"/>
                  </a:moveTo>
                  <a:cubicBezTo>
                    <a:pt x="45794" y="5621"/>
                    <a:pt x="45818" y="5631"/>
                    <a:pt x="45840" y="5655"/>
                  </a:cubicBezTo>
                  <a:cubicBezTo>
                    <a:pt x="45840" y="5655"/>
                    <a:pt x="45924" y="5732"/>
                    <a:pt x="45924" y="5815"/>
                  </a:cubicBezTo>
                  <a:cubicBezTo>
                    <a:pt x="45924" y="5870"/>
                    <a:pt x="45924" y="5927"/>
                    <a:pt x="45950" y="5927"/>
                  </a:cubicBezTo>
                  <a:cubicBezTo>
                    <a:pt x="45962" y="5927"/>
                    <a:pt x="45978" y="5917"/>
                    <a:pt x="46000" y="5892"/>
                  </a:cubicBezTo>
                  <a:cubicBezTo>
                    <a:pt x="46000" y="5892"/>
                    <a:pt x="46084" y="5892"/>
                    <a:pt x="46160" y="5975"/>
                  </a:cubicBezTo>
                  <a:cubicBezTo>
                    <a:pt x="46244" y="6052"/>
                    <a:pt x="46160" y="6052"/>
                    <a:pt x="46000" y="6212"/>
                  </a:cubicBezTo>
                  <a:cubicBezTo>
                    <a:pt x="45840" y="6372"/>
                    <a:pt x="45763" y="6532"/>
                    <a:pt x="45763" y="6615"/>
                  </a:cubicBezTo>
                  <a:cubicBezTo>
                    <a:pt x="45763" y="6734"/>
                    <a:pt x="45743" y="6793"/>
                    <a:pt x="45712" y="6793"/>
                  </a:cubicBezTo>
                  <a:cubicBezTo>
                    <a:pt x="45682" y="6793"/>
                    <a:pt x="45642" y="6734"/>
                    <a:pt x="45603" y="6615"/>
                  </a:cubicBezTo>
                  <a:cubicBezTo>
                    <a:pt x="45554" y="6521"/>
                    <a:pt x="45534" y="6482"/>
                    <a:pt x="45493" y="6482"/>
                  </a:cubicBezTo>
                  <a:cubicBezTo>
                    <a:pt x="45464" y="6482"/>
                    <a:pt x="45426" y="6501"/>
                    <a:pt x="45360" y="6532"/>
                  </a:cubicBezTo>
                  <a:lnTo>
                    <a:pt x="45283" y="6532"/>
                  </a:lnTo>
                  <a:cubicBezTo>
                    <a:pt x="45283" y="6455"/>
                    <a:pt x="45360" y="6372"/>
                    <a:pt x="45520" y="6372"/>
                  </a:cubicBezTo>
                  <a:cubicBezTo>
                    <a:pt x="45680" y="6295"/>
                    <a:pt x="45680" y="6295"/>
                    <a:pt x="45603" y="6212"/>
                  </a:cubicBezTo>
                  <a:cubicBezTo>
                    <a:pt x="45520" y="6135"/>
                    <a:pt x="45520" y="6052"/>
                    <a:pt x="45603" y="6052"/>
                  </a:cubicBezTo>
                  <a:cubicBezTo>
                    <a:pt x="45680" y="6052"/>
                    <a:pt x="45680" y="6052"/>
                    <a:pt x="45520" y="5975"/>
                  </a:cubicBezTo>
                  <a:cubicBezTo>
                    <a:pt x="45443" y="5975"/>
                    <a:pt x="45443" y="5892"/>
                    <a:pt x="45603" y="5732"/>
                  </a:cubicBezTo>
                  <a:cubicBezTo>
                    <a:pt x="45658" y="5678"/>
                    <a:pt x="45715" y="5621"/>
                    <a:pt x="45771" y="5621"/>
                  </a:cubicBezTo>
                  <a:close/>
                  <a:moveTo>
                    <a:pt x="46940" y="6739"/>
                  </a:moveTo>
                  <a:cubicBezTo>
                    <a:pt x="46952" y="6739"/>
                    <a:pt x="46960" y="6748"/>
                    <a:pt x="46960" y="6775"/>
                  </a:cubicBezTo>
                  <a:cubicBezTo>
                    <a:pt x="47044" y="6775"/>
                    <a:pt x="47044" y="6775"/>
                    <a:pt x="46960" y="6852"/>
                  </a:cubicBezTo>
                  <a:cubicBezTo>
                    <a:pt x="46960" y="6935"/>
                    <a:pt x="46884" y="6935"/>
                    <a:pt x="46800" y="6935"/>
                  </a:cubicBezTo>
                  <a:cubicBezTo>
                    <a:pt x="46800" y="6852"/>
                    <a:pt x="46800" y="6852"/>
                    <a:pt x="46884" y="6775"/>
                  </a:cubicBezTo>
                  <a:cubicBezTo>
                    <a:pt x="46884" y="6775"/>
                    <a:pt x="46918" y="6739"/>
                    <a:pt x="46940" y="6739"/>
                  </a:cubicBezTo>
                  <a:close/>
                  <a:moveTo>
                    <a:pt x="48964" y="6775"/>
                  </a:moveTo>
                  <a:cubicBezTo>
                    <a:pt x="49040" y="6775"/>
                    <a:pt x="49040" y="6852"/>
                    <a:pt x="49040" y="6935"/>
                  </a:cubicBezTo>
                  <a:lnTo>
                    <a:pt x="48880" y="6935"/>
                  </a:lnTo>
                  <a:cubicBezTo>
                    <a:pt x="48804" y="6852"/>
                    <a:pt x="48804" y="6852"/>
                    <a:pt x="48804" y="6775"/>
                  </a:cubicBezTo>
                  <a:close/>
                  <a:moveTo>
                    <a:pt x="46404" y="7012"/>
                  </a:moveTo>
                  <a:lnTo>
                    <a:pt x="46480" y="7096"/>
                  </a:lnTo>
                  <a:cubicBezTo>
                    <a:pt x="46429" y="7096"/>
                    <a:pt x="46412" y="7130"/>
                    <a:pt x="46382" y="7130"/>
                  </a:cubicBezTo>
                  <a:cubicBezTo>
                    <a:pt x="46367" y="7130"/>
                    <a:pt x="46348" y="7121"/>
                    <a:pt x="46320" y="7096"/>
                  </a:cubicBezTo>
                  <a:cubicBezTo>
                    <a:pt x="46244" y="7096"/>
                    <a:pt x="46244" y="7012"/>
                    <a:pt x="46244" y="7012"/>
                  </a:cubicBezTo>
                  <a:close/>
                  <a:moveTo>
                    <a:pt x="47204" y="7012"/>
                  </a:moveTo>
                  <a:cubicBezTo>
                    <a:pt x="47204" y="7096"/>
                    <a:pt x="47120" y="7172"/>
                    <a:pt x="47120" y="7172"/>
                  </a:cubicBezTo>
                  <a:cubicBezTo>
                    <a:pt x="47044" y="7172"/>
                    <a:pt x="47044" y="7172"/>
                    <a:pt x="47044" y="7096"/>
                  </a:cubicBezTo>
                  <a:cubicBezTo>
                    <a:pt x="47120" y="7012"/>
                    <a:pt x="47120" y="7012"/>
                    <a:pt x="47204" y="7012"/>
                  </a:cubicBezTo>
                  <a:close/>
                  <a:moveTo>
                    <a:pt x="48414" y="6901"/>
                  </a:moveTo>
                  <a:cubicBezTo>
                    <a:pt x="48426" y="6901"/>
                    <a:pt x="48446" y="6941"/>
                    <a:pt x="48484" y="7012"/>
                  </a:cubicBezTo>
                  <a:cubicBezTo>
                    <a:pt x="48560" y="7096"/>
                    <a:pt x="48560" y="7256"/>
                    <a:pt x="48560" y="7256"/>
                  </a:cubicBezTo>
                  <a:cubicBezTo>
                    <a:pt x="48540" y="7276"/>
                    <a:pt x="48525" y="7286"/>
                    <a:pt x="48512" y="7286"/>
                  </a:cubicBezTo>
                  <a:cubicBezTo>
                    <a:pt x="48478" y="7286"/>
                    <a:pt x="48461" y="7213"/>
                    <a:pt x="48400" y="7096"/>
                  </a:cubicBezTo>
                  <a:cubicBezTo>
                    <a:pt x="48400" y="6961"/>
                    <a:pt x="48400" y="6901"/>
                    <a:pt x="48414" y="6901"/>
                  </a:cubicBezTo>
                  <a:close/>
                  <a:moveTo>
                    <a:pt x="46160" y="7332"/>
                  </a:moveTo>
                  <a:cubicBezTo>
                    <a:pt x="46320" y="7332"/>
                    <a:pt x="46320" y="7332"/>
                    <a:pt x="46160" y="7492"/>
                  </a:cubicBezTo>
                  <a:lnTo>
                    <a:pt x="45924" y="7492"/>
                  </a:lnTo>
                  <a:cubicBezTo>
                    <a:pt x="45840" y="7416"/>
                    <a:pt x="45924" y="7332"/>
                    <a:pt x="46160" y="7332"/>
                  </a:cubicBezTo>
                  <a:close/>
                  <a:moveTo>
                    <a:pt x="48462" y="7458"/>
                  </a:moveTo>
                  <a:cubicBezTo>
                    <a:pt x="48474" y="7458"/>
                    <a:pt x="48484" y="7467"/>
                    <a:pt x="48484" y="7492"/>
                  </a:cubicBezTo>
                  <a:cubicBezTo>
                    <a:pt x="48560" y="7492"/>
                    <a:pt x="48560" y="7576"/>
                    <a:pt x="48484" y="7576"/>
                  </a:cubicBezTo>
                  <a:cubicBezTo>
                    <a:pt x="48400" y="7652"/>
                    <a:pt x="48400" y="7652"/>
                    <a:pt x="48324" y="7652"/>
                  </a:cubicBezTo>
                  <a:cubicBezTo>
                    <a:pt x="48324" y="7652"/>
                    <a:pt x="48324" y="7576"/>
                    <a:pt x="48400" y="7492"/>
                  </a:cubicBezTo>
                  <a:cubicBezTo>
                    <a:pt x="48400" y="7492"/>
                    <a:pt x="48437" y="7458"/>
                    <a:pt x="48462" y="7458"/>
                  </a:cubicBezTo>
                  <a:close/>
                  <a:moveTo>
                    <a:pt x="48164" y="7652"/>
                  </a:moveTo>
                  <a:cubicBezTo>
                    <a:pt x="48164" y="7736"/>
                    <a:pt x="48240" y="7736"/>
                    <a:pt x="48164" y="7812"/>
                  </a:cubicBezTo>
                  <a:lnTo>
                    <a:pt x="48080" y="7812"/>
                  </a:lnTo>
                  <a:cubicBezTo>
                    <a:pt x="48004" y="7812"/>
                    <a:pt x="48004" y="7736"/>
                    <a:pt x="48004" y="7652"/>
                  </a:cubicBezTo>
                  <a:close/>
                  <a:moveTo>
                    <a:pt x="46084" y="7652"/>
                  </a:moveTo>
                  <a:cubicBezTo>
                    <a:pt x="46160" y="7736"/>
                    <a:pt x="46160" y="7736"/>
                    <a:pt x="46084" y="7812"/>
                  </a:cubicBezTo>
                  <a:cubicBezTo>
                    <a:pt x="46084" y="7854"/>
                    <a:pt x="46063" y="7875"/>
                    <a:pt x="46042" y="7875"/>
                  </a:cubicBezTo>
                  <a:cubicBezTo>
                    <a:pt x="46021" y="7875"/>
                    <a:pt x="46000" y="7854"/>
                    <a:pt x="46000" y="7812"/>
                  </a:cubicBezTo>
                  <a:lnTo>
                    <a:pt x="45924" y="7736"/>
                  </a:lnTo>
                  <a:cubicBezTo>
                    <a:pt x="45924" y="7652"/>
                    <a:pt x="46000" y="7652"/>
                    <a:pt x="46084" y="7652"/>
                  </a:cubicBezTo>
                  <a:close/>
                  <a:moveTo>
                    <a:pt x="46245" y="8098"/>
                  </a:moveTo>
                  <a:cubicBezTo>
                    <a:pt x="46268" y="8098"/>
                    <a:pt x="46295" y="8107"/>
                    <a:pt x="46320" y="8132"/>
                  </a:cubicBezTo>
                  <a:cubicBezTo>
                    <a:pt x="46387" y="8199"/>
                    <a:pt x="46297" y="8316"/>
                    <a:pt x="46176" y="8316"/>
                  </a:cubicBezTo>
                  <a:cubicBezTo>
                    <a:pt x="46146" y="8316"/>
                    <a:pt x="46115" y="8309"/>
                    <a:pt x="46084" y="8292"/>
                  </a:cubicBezTo>
                  <a:cubicBezTo>
                    <a:pt x="46000" y="8292"/>
                    <a:pt x="45924" y="8216"/>
                    <a:pt x="46000" y="8216"/>
                  </a:cubicBezTo>
                  <a:cubicBezTo>
                    <a:pt x="46000" y="8174"/>
                    <a:pt x="46021" y="8153"/>
                    <a:pt x="46042" y="8153"/>
                  </a:cubicBezTo>
                  <a:cubicBezTo>
                    <a:pt x="46063" y="8153"/>
                    <a:pt x="46084" y="8174"/>
                    <a:pt x="46084" y="8216"/>
                  </a:cubicBezTo>
                  <a:cubicBezTo>
                    <a:pt x="46160" y="8216"/>
                    <a:pt x="46244" y="8216"/>
                    <a:pt x="46160" y="8132"/>
                  </a:cubicBezTo>
                  <a:cubicBezTo>
                    <a:pt x="46160" y="8132"/>
                    <a:pt x="46197" y="8098"/>
                    <a:pt x="46245" y="8098"/>
                  </a:cubicBezTo>
                  <a:close/>
                  <a:moveTo>
                    <a:pt x="47440" y="8536"/>
                  </a:moveTo>
                  <a:cubicBezTo>
                    <a:pt x="47524" y="8612"/>
                    <a:pt x="47524" y="8612"/>
                    <a:pt x="47524" y="8696"/>
                  </a:cubicBezTo>
                  <a:lnTo>
                    <a:pt x="47364" y="8696"/>
                  </a:lnTo>
                  <a:cubicBezTo>
                    <a:pt x="47364" y="8696"/>
                    <a:pt x="47280" y="8612"/>
                    <a:pt x="47364" y="8612"/>
                  </a:cubicBezTo>
                  <a:cubicBezTo>
                    <a:pt x="47364" y="8536"/>
                    <a:pt x="47440" y="8536"/>
                    <a:pt x="47440" y="8536"/>
                  </a:cubicBezTo>
                  <a:close/>
                  <a:moveTo>
                    <a:pt x="49360" y="8696"/>
                  </a:moveTo>
                  <a:lnTo>
                    <a:pt x="49360" y="8696"/>
                  </a:lnTo>
                  <a:cubicBezTo>
                    <a:pt x="49444" y="8772"/>
                    <a:pt x="49360" y="8772"/>
                    <a:pt x="49284" y="8856"/>
                  </a:cubicBezTo>
                  <a:lnTo>
                    <a:pt x="49284" y="8772"/>
                  </a:lnTo>
                  <a:lnTo>
                    <a:pt x="49360" y="8696"/>
                  </a:lnTo>
                  <a:close/>
                  <a:moveTo>
                    <a:pt x="47278" y="9619"/>
                  </a:moveTo>
                  <a:cubicBezTo>
                    <a:pt x="47280" y="9619"/>
                    <a:pt x="47280" y="9628"/>
                    <a:pt x="47280" y="9656"/>
                  </a:cubicBezTo>
                  <a:cubicBezTo>
                    <a:pt x="47364" y="9656"/>
                    <a:pt x="47280" y="9732"/>
                    <a:pt x="47280" y="9732"/>
                  </a:cubicBezTo>
                  <a:cubicBezTo>
                    <a:pt x="47258" y="9757"/>
                    <a:pt x="47242" y="9767"/>
                    <a:pt x="47230" y="9767"/>
                  </a:cubicBezTo>
                  <a:cubicBezTo>
                    <a:pt x="47204" y="9767"/>
                    <a:pt x="47204" y="9710"/>
                    <a:pt x="47204" y="9656"/>
                  </a:cubicBezTo>
                  <a:cubicBezTo>
                    <a:pt x="47255" y="9656"/>
                    <a:pt x="47272" y="9619"/>
                    <a:pt x="47278" y="9619"/>
                  </a:cubicBezTo>
                  <a:close/>
                  <a:moveTo>
                    <a:pt x="45819" y="9509"/>
                  </a:moveTo>
                  <a:cubicBezTo>
                    <a:pt x="45881" y="9509"/>
                    <a:pt x="45889" y="9595"/>
                    <a:pt x="45840" y="9732"/>
                  </a:cubicBezTo>
                  <a:cubicBezTo>
                    <a:pt x="45763" y="9816"/>
                    <a:pt x="45680" y="9892"/>
                    <a:pt x="45520" y="9892"/>
                  </a:cubicBezTo>
                  <a:cubicBezTo>
                    <a:pt x="45283" y="9816"/>
                    <a:pt x="45123" y="9656"/>
                    <a:pt x="45283" y="9572"/>
                  </a:cubicBezTo>
                  <a:cubicBezTo>
                    <a:pt x="45360" y="9572"/>
                    <a:pt x="45360" y="9572"/>
                    <a:pt x="45443" y="9656"/>
                  </a:cubicBezTo>
                  <a:cubicBezTo>
                    <a:pt x="45443" y="9694"/>
                    <a:pt x="45443" y="9713"/>
                    <a:pt x="45463" y="9713"/>
                  </a:cubicBezTo>
                  <a:cubicBezTo>
                    <a:pt x="45483" y="9713"/>
                    <a:pt x="45523" y="9694"/>
                    <a:pt x="45603" y="9656"/>
                  </a:cubicBezTo>
                  <a:cubicBezTo>
                    <a:pt x="45703" y="9554"/>
                    <a:pt x="45775" y="9509"/>
                    <a:pt x="45819" y="9509"/>
                  </a:cubicBezTo>
                  <a:close/>
                  <a:moveTo>
                    <a:pt x="52427" y="9553"/>
                  </a:moveTo>
                  <a:cubicBezTo>
                    <a:pt x="52449" y="9553"/>
                    <a:pt x="52469" y="9559"/>
                    <a:pt x="52484" y="9572"/>
                  </a:cubicBezTo>
                  <a:cubicBezTo>
                    <a:pt x="52561" y="9656"/>
                    <a:pt x="52484" y="9816"/>
                    <a:pt x="52241" y="10052"/>
                  </a:cubicBezTo>
                  <a:cubicBezTo>
                    <a:pt x="52226" y="10068"/>
                    <a:pt x="52209" y="10075"/>
                    <a:pt x="52190" y="10075"/>
                  </a:cubicBezTo>
                  <a:cubicBezTo>
                    <a:pt x="52112" y="10075"/>
                    <a:pt x="52018" y="9945"/>
                    <a:pt x="52081" y="9816"/>
                  </a:cubicBezTo>
                  <a:cubicBezTo>
                    <a:pt x="52149" y="9684"/>
                    <a:pt x="52321" y="9553"/>
                    <a:pt x="52427" y="9553"/>
                  </a:cubicBezTo>
                  <a:close/>
                  <a:moveTo>
                    <a:pt x="46404" y="9092"/>
                  </a:moveTo>
                  <a:cubicBezTo>
                    <a:pt x="46640" y="9092"/>
                    <a:pt x="46724" y="9176"/>
                    <a:pt x="46564" y="9252"/>
                  </a:cubicBezTo>
                  <a:cubicBezTo>
                    <a:pt x="46480" y="9252"/>
                    <a:pt x="46480" y="9496"/>
                    <a:pt x="46480" y="9656"/>
                  </a:cubicBezTo>
                  <a:cubicBezTo>
                    <a:pt x="46564" y="9976"/>
                    <a:pt x="46564" y="9976"/>
                    <a:pt x="46320" y="10052"/>
                  </a:cubicBezTo>
                  <a:cubicBezTo>
                    <a:pt x="46160" y="10094"/>
                    <a:pt x="46080" y="10115"/>
                    <a:pt x="46040" y="10115"/>
                  </a:cubicBezTo>
                  <a:cubicBezTo>
                    <a:pt x="46000" y="10115"/>
                    <a:pt x="46000" y="10094"/>
                    <a:pt x="46000" y="10052"/>
                  </a:cubicBezTo>
                  <a:cubicBezTo>
                    <a:pt x="46160" y="9816"/>
                    <a:pt x="46244" y="9336"/>
                    <a:pt x="46244" y="9252"/>
                  </a:cubicBezTo>
                  <a:cubicBezTo>
                    <a:pt x="46160" y="9092"/>
                    <a:pt x="46244" y="9092"/>
                    <a:pt x="46404" y="9092"/>
                  </a:cubicBezTo>
                  <a:close/>
                  <a:moveTo>
                    <a:pt x="48560" y="9892"/>
                  </a:moveTo>
                  <a:lnTo>
                    <a:pt x="48560" y="10052"/>
                  </a:lnTo>
                  <a:cubicBezTo>
                    <a:pt x="48484" y="10136"/>
                    <a:pt x="48484" y="10136"/>
                    <a:pt x="48400" y="10136"/>
                  </a:cubicBezTo>
                  <a:cubicBezTo>
                    <a:pt x="48324" y="10052"/>
                    <a:pt x="48324" y="9976"/>
                    <a:pt x="48400" y="9976"/>
                  </a:cubicBezTo>
                  <a:cubicBezTo>
                    <a:pt x="48400" y="9892"/>
                    <a:pt x="48484" y="9892"/>
                    <a:pt x="48560" y="9892"/>
                  </a:cubicBezTo>
                  <a:close/>
                  <a:moveTo>
                    <a:pt x="48804" y="9732"/>
                  </a:moveTo>
                  <a:cubicBezTo>
                    <a:pt x="48804" y="9732"/>
                    <a:pt x="48804" y="9816"/>
                    <a:pt x="48880" y="9892"/>
                  </a:cubicBezTo>
                  <a:cubicBezTo>
                    <a:pt x="48964" y="10052"/>
                    <a:pt x="48964" y="10212"/>
                    <a:pt x="48964" y="10212"/>
                  </a:cubicBezTo>
                  <a:cubicBezTo>
                    <a:pt x="48957" y="10219"/>
                    <a:pt x="48950" y="10222"/>
                    <a:pt x="48943" y="10222"/>
                  </a:cubicBezTo>
                  <a:cubicBezTo>
                    <a:pt x="48857" y="10222"/>
                    <a:pt x="48727" y="9809"/>
                    <a:pt x="48804" y="9732"/>
                  </a:cubicBezTo>
                  <a:close/>
                  <a:moveTo>
                    <a:pt x="60241" y="10936"/>
                  </a:moveTo>
                  <a:cubicBezTo>
                    <a:pt x="60241" y="11012"/>
                    <a:pt x="60164" y="11096"/>
                    <a:pt x="60164" y="11096"/>
                  </a:cubicBezTo>
                  <a:cubicBezTo>
                    <a:pt x="60140" y="11118"/>
                    <a:pt x="60123" y="11127"/>
                    <a:pt x="60111" y="11127"/>
                  </a:cubicBezTo>
                  <a:cubicBezTo>
                    <a:pt x="60081" y="11127"/>
                    <a:pt x="60081" y="11072"/>
                    <a:pt x="60081" y="11012"/>
                  </a:cubicBezTo>
                  <a:cubicBezTo>
                    <a:pt x="60164" y="10936"/>
                    <a:pt x="60164" y="10936"/>
                    <a:pt x="60241" y="10936"/>
                  </a:cubicBezTo>
                  <a:close/>
                  <a:moveTo>
                    <a:pt x="47619" y="11383"/>
                  </a:moveTo>
                  <a:cubicBezTo>
                    <a:pt x="47639" y="11383"/>
                    <a:pt x="47661" y="11393"/>
                    <a:pt x="47684" y="11416"/>
                  </a:cubicBezTo>
                  <a:cubicBezTo>
                    <a:pt x="47760" y="11493"/>
                    <a:pt x="47844" y="11576"/>
                    <a:pt x="47760" y="11576"/>
                  </a:cubicBezTo>
                  <a:cubicBezTo>
                    <a:pt x="47728" y="11643"/>
                    <a:pt x="47695" y="11667"/>
                    <a:pt x="47661" y="11667"/>
                  </a:cubicBezTo>
                  <a:cubicBezTo>
                    <a:pt x="47615" y="11667"/>
                    <a:pt x="47568" y="11620"/>
                    <a:pt x="47524" y="11576"/>
                  </a:cubicBezTo>
                  <a:cubicBezTo>
                    <a:pt x="47524" y="11459"/>
                    <a:pt x="47565" y="11383"/>
                    <a:pt x="47619" y="11383"/>
                  </a:cubicBezTo>
                  <a:close/>
                  <a:moveTo>
                    <a:pt x="47280" y="11813"/>
                  </a:moveTo>
                  <a:lnTo>
                    <a:pt x="47280" y="11973"/>
                  </a:lnTo>
                  <a:lnTo>
                    <a:pt x="47204" y="11973"/>
                  </a:lnTo>
                  <a:cubicBezTo>
                    <a:pt x="47120" y="11896"/>
                    <a:pt x="47120" y="11896"/>
                    <a:pt x="47120" y="11813"/>
                  </a:cubicBezTo>
                  <a:close/>
                  <a:moveTo>
                    <a:pt x="45360" y="11736"/>
                  </a:moveTo>
                  <a:cubicBezTo>
                    <a:pt x="45520" y="11813"/>
                    <a:pt x="45520" y="11813"/>
                    <a:pt x="45443" y="11973"/>
                  </a:cubicBezTo>
                  <a:cubicBezTo>
                    <a:pt x="45411" y="12034"/>
                    <a:pt x="45368" y="12061"/>
                    <a:pt x="45322" y="12061"/>
                  </a:cubicBezTo>
                  <a:cubicBezTo>
                    <a:pt x="45249" y="12061"/>
                    <a:pt x="45171" y="11994"/>
                    <a:pt x="45123" y="11896"/>
                  </a:cubicBezTo>
                  <a:cubicBezTo>
                    <a:pt x="45123" y="11813"/>
                    <a:pt x="45200" y="11736"/>
                    <a:pt x="45360" y="11736"/>
                  </a:cubicBezTo>
                  <a:close/>
                  <a:moveTo>
                    <a:pt x="45360" y="12536"/>
                  </a:moveTo>
                  <a:cubicBezTo>
                    <a:pt x="45443" y="12536"/>
                    <a:pt x="45520" y="12613"/>
                    <a:pt x="45443" y="12613"/>
                  </a:cubicBezTo>
                  <a:cubicBezTo>
                    <a:pt x="45443" y="12696"/>
                    <a:pt x="45360" y="12696"/>
                    <a:pt x="45283" y="12696"/>
                  </a:cubicBezTo>
                  <a:cubicBezTo>
                    <a:pt x="45200" y="12696"/>
                    <a:pt x="45200" y="12696"/>
                    <a:pt x="45200" y="12613"/>
                  </a:cubicBezTo>
                  <a:cubicBezTo>
                    <a:pt x="45283" y="12536"/>
                    <a:pt x="45360" y="12536"/>
                    <a:pt x="45360" y="12536"/>
                  </a:cubicBezTo>
                  <a:close/>
                  <a:moveTo>
                    <a:pt x="44803" y="12736"/>
                  </a:moveTo>
                  <a:cubicBezTo>
                    <a:pt x="44823" y="12736"/>
                    <a:pt x="44842" y="12776"/>
                    <a:pt x="44880" y="12856"/>
                  </a:cubicBezTo>
                  <a:cubicBezTo>
                    <a:pt x="44880" y="13016"/>
                    <a:pt x="44880" y="13093"/>
                    <a:pt x="44803" y="13093"/>
                  </a:cubicBezTo>
                  <a:cubicBezTo>
                    <a:pt x="44773" y="13108"/>
                    <a:pt x="44746" y="13115"/>
                    <a:pt x="44722" y="13115"/>
                  </a:cubicBezTo>
                  <a:cubicBezTo>
                    <a:pt x="44621" y="13115"/>
                    <a:pt x="44590" y="12986"/>
                    <a:pt x="44720" y="12856"/>
                  </a:cubicBezTo>
                  <a:cubicBezTo>
                    <a:pt x="44762" y="12776"/>
                    <a:pt x="44783" y="12736"/>
                    <a:pt x="44803" y="12736"/>
                  </a:cubicBezTo>
                  <a:close/>
                  <a:moveTo>
                    <a:pt x="44483" y="13733"/>
                  </a:moveTo>
                  <a:cubicBezTo>
                    <a:pt x="44483" y="13816"/>
                    <a:pt x="44483" y="13816"/>
                    <a:pt x="44400" y="13893"/>
                  </a:cubicBezTo>
                  <a:cubicBezTo>
                    <a:pt x="44323" y="13893"/>
                    <a:pt x="44323" y="13893"/>
                    <a:pt x="44400" y="13816"/>
                  </a:cubicBezTo>
                  <a:cubicBezTo>
                    <a:pt x="44400" y="13733"/>
                    <a:pt x="44483" y="13733"/>
                    <a:pt x="44483" y="13733"/>
                  </a:cubicBezTo>
                  <a:close/>
                  <a:moveTo>
                    <a:pt x="46084" y="14053"/>
                  </a:moveTo>
                  <a:cubicBezTo>
                    <a:pt x="46244" y="14136"/>
                    <a:pt x="46084" y="14213"/>
                    <a:pt x="45924" y="14213"/>
                  </a:cubicBezTo>
                  <a:cubicBezTo>
                    <a:pt x="45840" y="14136"/>
                    <a:pt x="45763" y="14136"/>
                    <a:pt x="45840" y="14053"/>
                  </a:cubicBezTo>
                  <a:close/>
                  <a:moveTo>
                    <a:pt x="48286" y="14241"/>
                  </a:moveTo>
                  <a:cubicBezTo>
                    <a:pt x="48309" y="14241"/>
                    <a:pt x="48289" y="14280"/>
                    <a:pt x="48240" y="14373"/>
                  </a:cubicBezTo>
                  <a:cubicBezTo>
                    <a:pt x="48186" y="14432"/>
                    <a:pt x="48128" y="14488"/>
                    <a:pt x="48099" y="14488"/>
                  </a:cubicBezTo>
                  <a:cubicBezTo>
                    <a:pt x="48087" y="14488"/>
                    <a:pt x="48080" y="14478"/>
                    <a:pt x="48080" y="14456"/>
                  </a:cubicBezTo>
                  <a:cubicBezTo>
                    <a:pt x="47920" y="14456"/>
                    <a:pt x="48004" y="14373"/>
                    <a:pt x="48164" y="14296"/>
                  </a:cubicBezTo>
                  <a:cubicBezTo>
                    <a:pt x="48231" y="14261"/>
                    <a:pt x="48270" y="14241"/>
                    <a:pt x="48286" y="14241"/>
                  </a:cubicBezTo>
                  <a:close/>
                  <a:moveTo>
                    <a:pt x="43683" y="14136"/>
                  </a:moveTo>
                  <a:cubicBezTo>
                    <a:pt x="43843" y="14136"/>
                    <a:pt x="43843" y="14456"/>
                    <a:pt x="43683" y="14533"/>
                  </a:cubicBezTo>
                  <a:cubicBezTo>
                    <a:pt x="43616" y="14568"/>
                    <a:pt x="43577" y="14588"/>
                    <a:pt x="43549" y="14588"/>
                  </a:cubicBezTo>
                  <a:cubicBezTo>
                    <a:pt x="43509" y="14588"/>
                    <a:pt x="43489" y="14549"/>
                    <a:pt x="43440" y="14456"/>
                  </a:cubicBezTo>
                  <a:cubicBezTo>
                    <a:pt x="43363" y="14373"/>
                    <a:pt x="43523" y="14213"/>
                    <a:pt x="43683" y="14136"/>
                  </a:cubicBezTo>
                  <a:close/>
                  <a:moveTo>
                    <a:pt x="44034" y="14007"/>
                  </a:moveTo>
                  <a:cubicBezTo>
                    <a:pt x="44070" y="14007"/>
                    <a:pt x="44138" y="14062"/>
                    <a:pt x="44240" y="14213"/>
                  </a:cubicBezTo>
                  <a:cubicBezTo>
                    <a:pt x="44560" y="14533"/>
                    <a:pt x="44560" y="14616"/>
                    <a:pt x="44240" y="14616"/>
                  </a:cubicBezTo>
                  <a:cubicBezTo>
                    <a:pt x="44003" y="14616"/>
                    <a:pt x="43760" y="14936"/>
                    <a:pt x="43843" y="15096"/>
                  </a:cubicBezTo>
                  <a:cubicBezTo>
                    <a:pt x="43906" y="15226"/>
                    <a:pt x="43812" y="15355"/>
                    <a:pt x="43689" y="15355"/>
                  </a:cubicBezTo>
                  <a:cubicBezTo>
                    <a:pt x="43661" y="15355"/>
                    <a:pt x="43630" y="15348"/>
                    <a:pt x="43600" y="15333"/>
                  </a:cubicBezTo>
                  <a:cubicBezTo>
                    <a:pt x="43523" y="15256"/>
                    <a:pt x="43523" y="15173"/>
                    <a:pt x="43683" y="15013"/>
                  </a:cubicBezTo>
                  <a:cubicBezTo>
                    <a:pt x="43760" y="14936"/>
                    <a:pt x="43760" y="14693"/>
                    <a:pt x="43760" y="14616"/>
                  </a:cubicBezTo>
                  <a:cubicBezTo>
                    <a:pt x="43722" y="14574"/>
                    <a:pt x="43722" y="14553"/>
                    <a:pt x="43742" y="14553"/>
                  </a:cubicBezTo>
                  <a:cubicBezTo>
                    <a:pt x="43762" y="14553"/>
                    <a:pt x="43802" y="14574"/>
                    <a:pt x="43843" y="14616"/>
                  </a:cubicBezTo>
                  <a:cubicBezTo>
                    <a:pt x="43854" y="14626"/>
                    <a:pt x="43865" y="14631"/>
                    <a:pt x="43878" y="14631"/>
                  </a:cubicBezTo>
                  <a:cubicBezTo>
                    <a:pt x="43959" y="14631"/>
                    <a:pt x="44070" y="14434"/>
                    <a:pt x="44003" y="14296"/>
                  </a:cubicBezTo>
                  <a:cubicBezTo>
                    <a:pt x="43920" y="14213"/>
                    <a:pt x="43920" y="14136"/>
                    <a:pt x="44003" y="14053"/>
                  </a:cubicBezTo>
                  <a:cubicBezTo>
                    <a:pt x="44003" y="14025"/>
                    <a:pt x="44014" y="14007"/>
                    <a:pt x="44034" y="14007"/>
                  </a:cubicBezTo>
                  <a:close/>
                  <a:moveTo>
                    <a:pt x="43520" y="15379"/>
                  </a:moveTo>
                  <a:cubicBezTo>
                    <a:pt x="43523" y="15379"/>
                    <a:pt x="43523" y="15388"/>
                    <a:pt x="43523" y="15416"/>
                  </a:cubicBezTo>
                  <a:cubicBezTo>
                    <a:pt x="43600" y="15416"/>
                    <a:pt x="43523" y="15493"/>
                    <a:pt x="43440" y="15493"/>
                  </a:cubicBezTo>
                  <a:lnTo>
                    <a:pt x="43440" y="15416"/>
                  </a:lnTo>
                  <a:cubicBezTo>
                    <a:pt x="43496" y="15416"/>
                    <a:pt x="43514" y="15379"/>
                    <a:pt x="43520" y="15379"/>
                  </a:cubicBezTo>
                  <a:close/>
                  <a:moveTo>
                    <a:pt x="43045" y="15379"/>
                  </a:moveTo>
                  <a:cubicBezTo>
                    <a:pt x="43068" y="15379"/>
                    <a:pt x="43095" y="15388"/>
                    <a:pt x="43120" y="15416"/>
                  </a:cubicBezTo>
                  <a:lnTo>
                    <a:pt x="43120" y="15576"/>
                  </a:lnTo>
                  <a:cubicBezTo>
                    <a:pt x="43082" y="15614"/>
                    <a:pt x="43042" y="15634"/>
                    <a:pt x="43011" y="15634"/>
                  </a:cubicBezTo>
                  <a:cubicBezTo>
                    <a:pt x="42981" y="15634"/>
                    <a:pt x="42960" y="15614"/>
                    <a:pt x="42960" y="15576"/>
                  </a:cubicBezTo>
                  <a:cubicBezTo>
                    <a:pt x="42883" y="15576"/>
                    <a:pt x="42883" y="15493"/>
                    <a:pt x="42960" y="15416"/>
                  </a:cubicBezTo>
                  <a:cubicBezTo>
                    <a:pt x="42960" y="15416"/>
                    <a:pt x="42997" y="15379"/>
                    <a:pt x="43045" y="15379"/>
                  </a:cubicBezTo>
                  <a:close/>
                  <a:moveTo>
                    <a:pt x="44602" y="15674"/>
                  </a:moveTo>
                  <a:cubicBezTo>
                    <a:pt x="44642" y="15674"/>
                    <a:pt x="44682" y="15694"/>
                    <a:pt x="44720" y="15736"/>
                  </a:cubicBezTo>
                  <a:cubicBezTo>
                    <a:pt x="44803" y="15736"/>
                    <a:pt x="44880" y="15813"/>
                    <a:pt x="44803" y="15813"/>
                  </a:cubicBezTo>
                  <a:cubicBezTo>
                    <a:pt x="44803" y="15896"/>
                    <a:pt x="44720" y="15896"/>
                    <a:pt x="44643" y="15896"/>
                  </a:cubicBezTo>
                  <a:cubicBezTo>
                    <a:pt x="44483" y="15813"/>
                    <a:pt x="44483" y="15736"/>
                    <a:pt x="44483" y="15736"/>
                  </a:cubicBezTo>
                  <a:cubicBezTo>
                    <a:pt x="44522" y="15694"/>
                    <a:pt x="44562" y="15674"/>
                    <a:pt x="44602" y="15674"/>
                  </a:cubicBezTo>
                  <a:close/>
                  <a:moveTo>
                    <a:pt x="45840" y="15813"/>
                  </a:moveTo>
                  <a:cubicBezTo>
                    <a:pt x="45924" y="15813"/>
                    <a:pt x="45924" y="15896"/>
                    <a:pt x="45840" y="16056"/>
                  </a:cubicBezTo>
                  <a:cubicBezTo>
                    <a:pt x="45802" y="16094"/>
                    <a:pt x="45762" y="16114"/>
                    <a:pt x="45731" y="16114"/>
                  </a:cubicBezTo>
                  <a:cubicBezTo>
                    <a:pt x="45701" y="16114"/>
                    <a:pt x="45680" y="16094"/>
                    <a:pt x="45680" y="16056"/>
                  </a:cubicBezTo>
                  <a:cubicBezTo>
                    <a:pt x="45680" y="15813"/>
                    <a:pt x="45680" y="15813"/>
                    <a:pt x="45840" y="15813"/>
                  </a:cubicBezTo>
                  <a:close/>
                  <a:moveTo>
                    <a:pt x="41923" y="16376"/>
                  </a:moveTo>
                  <a:cubicBezTo>
                    <a:pt x="42000" y="16376"/>
                    <a:pt x="42000" y="16376"/>
                    <a:pt x="42083" y="16453"/>
                  </a:cubicBezTo>
                  <a:lnTo>
                    <a:pt x="42083" y="16536"/>
                  </a:lnTo>
                  <a:cubicBezTo>
                    <a:pt x="42083" y="16562"/>
                    <a:pt x="42074" y="16570"/>
                    <a:pt x="42062" y="16570"/>
                  </a:cubicBezTo>
                  <a:cubicBezTo>
                    <a:pt x="42037" y="16570"/>
                    <a:pt x="42000" y="16536"/>
                    <a:pt x="42000" y="16536"/>
                  </a:cubicBezTo>
                  <a:cubicBezTo>
                    <a:pt x="41923" y="16453"/>
                    <a:pt x="41923" y="16376"/>
                    <a:pt x="41923" y="16376"/>
                  </a:cubicBezTo>
                  <a:close/>
                  <a:moveTo>
                    <a:pt x="47039" y="16341"/>
                  </a:moveTo>
                  <a:cubicBezTo>
                    <a:pt x="47068" y="16341"/>
                    <a:pt x="47098" y="16351"/>
                    <a:pt x="47120" y="16376"/>
                  </a:cubicBezTo>
                  <a:cubicBezTo>
                    <a:pt x="47204" y="16453"/>
                    <a:pt x="47204" y="16536"/>
                    <a:pt x="47204" y="16536"/>
                  </a:cubicBezTo>
                  <a:cubicBezTo>
                    <a:pt x="47204" y="16567"/>
                    <a:pt x="47163" y="16586"/>
                    <a:pt x="47115" y="16586"/>
                  </a:cubicBezTo>
                  <a:cubicBezTo>
                    <a:pt x="47045" y="16586"/>
                    <a:pt x="46960" y="16547"/>
                    <a:pt x="46960" y="16453"/>
                  </a:cubicBezTo>
                  <a:cubicBezTo>
                    <a:pt x="46906" y="16399"/>
                    <a:pt x="46970" y="16341"/>
                    <a:pt x="47039" y="16341"/>
                  </a:cubicBezTo>
                  <a:close/>
                  <a:moveTo>
                    <a:pt x="45462" y="16185"/>
                  </a:moveTo>
                  <a:cubicBezTo>
                    <a:pt x="45481" y="16185"/>
                    <a:pt x="45501" y="16195"/>
                    <a:pt x="45520" y="16216"/>
                  </a:cubicBezTo>
                  <a:cubicBezTo>
                    <a:pt x="45680" y="16293"/>
                    <a:pt x="45603" y="16536"/>
                    <a:pt x="45443" y="16613"/>
                  </a:cubicBezTo>
                  <a:cubicBezTo>
                    <a:pt x="45360" y="16613"/>
                    <a:pt x="45360" y="16613"/>
                    <a:pt x="45360" y="16453"/>
                  </a:cubicBezTo>
                  <a:cubicBezTo>
                    <a:pt x="45360" y="16276"/>
                    <a:pt x="45407" y="16185"/>
                    <a:pt x="45462" y="16185"/>
                  </a:cubicBezTo>
                  <a:close/>
                  <a:moveTo>
                    <a:pt x="41602" y="16395"/>
                  </a:moveTo>
                  <a:cubicBezTo>
                    <a:pt x="41622" y="16395"/>
                    <a:pt x="41642" y="16414"/>
                    <a:pt x="41680" y="16453"/>
                  </a:cubicBezTo>
                  <a:lnTo>
                    <a:pt x="41680" y="16613"/>
                  </a:lnTo>
                  <a:cubicBezTo>
                    <a:pt x="41642" y="16654"/>
                    <a:pt x="41622" y="16675"/>
                    <a:pt x="41602" y="16675"/>
                  </a:cubicBezTo>
                  <a:cubicBezTo>
                    <a:pt x="41582" y="16675"/>
                    <a:pt x="41562" y="16654"/>
                    <a:pt x="41520" y="16613"/>
                  </a:cubicBezTo>
                  <a:lnTo>
                    <a:pt x="41520" y="16453"/>
                  </a:lnTo>
                  <a:cubicBezTo>
                    <a:pt x="41562" y="16414"/>
                    <a:pt x="41582" y="16395"/>
                    <a:pt x="41602" y="16395"/>
                  </a:cubicBezTo>
                  <a:close/>
                  <a:moveTo>
                    <a:pt x="44163" y="16453"/>
                  </a:moveTo>
                  <a:cubicBezTo>
                    <a:pt x="44163" y="16536"/>
                    <a:pt x="44240" y="16536"/>
                    <a:pt x="44240" y="16613"/>
                  </a:cubicBezTo>
                  <a:cubicBezTo>
                    <a:pt x="44240" y="16730"/>
                    <a:pt x="44199" y="16806"/>
                    <a:pt x="44115" y="16806"/>
                  </a:cubicBezTo>
                  <a:cubicBezTo>
                    <a:pt x="44084" y="16806"/>
                    <a:pt x="44047" y="16795"/>
                    <a:pt x="44003" y="16773"/>
                  </a:cubicBezTo>
                  <a:cubicBezTo>
                    <a:pt x="43920" y="16696"/>
                    <a:pt x="44003" y="16453"/>
                    <a:pt x="44163" y="16453"/>
                  </a:cubicBezTo>
                  <a:close/>
                  <a:moveTo>
                    <a:pt x="41921" y="16646"/>
                  </a:moveTo>
                  <a:cubicBezTo>
                    <a:pt x="41943" y="16646"/>
                    <a:pt x="41972" y="16665"/>
                    <a:pt x="42000" y="16696"/>
                  </a:cubicBezTo>
                  <a:cubicBezTo>
                    <a:pt x="42083" y="16696"/>
                    <a:pt x="42083" y="16773"/>
                    <a:pt x="42000" y="16856"/>
                  </a:cubicBezTo>
                  <a:cubicBezTo>
                    <a:pt x="41962" y="16894"/>
                    <a:pt x="41942" y="16914"/>
                    <a:pt x="41933" y="16914"/>
                  </a:cubicBezTo>
                  <a:cubicBezTo>
                    <a:pt x="41923" y="16914"/>
                    <a:pt x="41923" y="16894"/>
                    <a:pt x="41923" y="16856"/>
                  </a:cubicBezTo>
                  <a:cubicBezTo>
                    <a:pt x="41871" y="16703"/>
                    <a:pt x="41885" y="16646"/>
                    <a:pt x="41921" y="16646"/>
                  </a:cubicBezTo>
                  <a:close/>
                  <a:moveTo>
                    <a:pt x="41200" y="17093"/>
                  </a:moveTo>
                  <a:cubicBezTo>
                    <a:pt x="41200" y="17176"/>
                    <a:pt x="41200" y="17253"/>
                    <a:pt x="41123" y="17253"/>
                  </a:cubicBezTo>
                  <a:cubicBezTo>
                    <a:pt x="41040" y="17253"/>
                    <a:pt x="41040" y="17253"/>
                    <a:pt x="41123" y="17176"/>
                  </a:cubicBezTo>
                  <a:lnTo>
                    <a:pt x="41200" y="17093"/>
                  </a:lnTo>
                  <a:close/>
                  <a:moveTo>
                    <a:pt x="46692" y="16950"/>
                  </a:moveTo>
                  <a:cubicBezTo>
                    <a:pt x="46710" y="16950"/>
                    <a:pt x="46724" y="16969"/>
                    <a:pt x="46724" y="17016"/>
                  </a:cubicBezTo>
                  <a:cubicBezTo>
                    <a:pt x="46800" y="17093"/>
                    <a:pt x="46800" y="17176"/>
                    <a:pt x="46724" y="17253"/>
                  </a:cubicBezTo>
                  <a:cubicBezTo>
                    <a:pt x="46689" y="17288"/>
                    <a:pt x="46668" y="17308"/>
                    <a:pt x="46657" y="17308"/>
                  </a:cubicBezTo>
                  <a:cubicBezTo>
                    <a:pt x="46640" y="17308"/>
                    <a:pt x="46640" y="17269"/>
                    <a:pt x="46640" y="17176"/>
                  </a:cubicBezTo>
                  <a:cubicBezTo>
                    <a:pt x="46586" y="17063"/>
                    <a:pt x="46650" y="16950"/>
                    <a:pt x="46692" y="16950"/>
                  </a:cubicBezTo>
                  <a:close/>
                  <a:moveTo>
                    <a:pt x="42391" y="16723"/>
                  </a:moveTo>
                  <a:cubicBezTo>
                    <a:pt x="42416" y="16723"/>
                    <a:pt x="42435" y="16761"/>
                    <a:pt x="42480" y="16856"/>
                  </a:cubicBezTo>
                  <a:cubicBezTo>
                    <a:pt x="42480" y="16933"/>
                    <a:pt x="42480" y="17016"/>
                    <a:pt x="42403" y="17093"/>
                  </a:cubicBezTo>
                  <a:cubicBezTo>
                    <a:pt x="42243" y="17176"/>
                    <a:pt x="42243" y="17176"/>
                    <a:pt x="42403" y="17176"/>
                  </a:cubicBezTo>
                  <a:cubicBezTo>
                    <a:pt x="42470" y="17141"/>
                    <a:pt x="42509" y="17121"/>
                    <a:pt x="42526" y="17121"/>
                  </a:cubicBezTo>
                  <a:cubicBezTo>
                    <a:pt x="42549" y="17121"/>
                    <a:pt x="42528" y="17160"/>
                    <a:pt x="42480" y="17253"/>
                  </a:cubicBezTo>
                  <a:cubicBezTo>
                    <a:pt x="42403" y="17336"/>
                    <a:pt x="42243" y="17496"/>
                    <a:pt x="42160" y="17496"/>
                  </a:cubicBezTo>
                  <a:cubicBezTo>
                    <a:pt x="41923" y="17496"/>
                    <a:pt x="41840" y="17176"/>
                    <a:pt x="42083" y="17016"/>
                  </a:cubicBezTo>
                  <a:lnTo>
                    <a:pt x="42320" y="16773"/>
                  </a:lnTo>
                  <a:cubicBezTo>
                    <a:pt x="42354" y="16741"/>
                    <a:pt x="42374" y="16723"/>
                    <a:pt x="42391" y="16723"/>
                  </a:cubicBezTo>
                  <a:close/>
                  <a:moveTo>
                    <a:pt x="42832" y="16973"/>
                  </a:moveTo>
                  <a:cubicBezTo>
                    <a:pt x="42863" y="16973"/>
                    <a:pt x="42883" y="17013"/>
                    <a:pt x="42883" y="17093"/>
                  </a:cubicBezTo>
                  <a:lnTo>
                    <a:pt x="42883" y="17176"/>
                  </a:lnTo>
                  <a:lnTo>
                    <a:pt x="43043" y="17336"/>
                  </a:lnTo>
                  <a:cubicBezTo>
                    <a:pt x="43107" y="17600"/>
                    <a:pt x="43066" y="17755"/>
                    <a:pt x="42913" y="17755"/>
                  </a:cubicBezTo>
                  <a:cubicBezTo>
                    <a:pt x="42881" y="17755"/>
                    <a:pt x="42843" y="17748"/>
                    <a:pt x="42800" y="17733"/>
                  </a:cubicBezTo>
                  <a:cubicBezTo>
                    <a:pt x="42640" y="17733"/>
                    <a:pt x="42563" y="17656"/>
                    <a:pt x="42723" y="17573"/>
                  </a:cubicBezTo>
                  <a:cubicBezTo>
                    <a:pt x="42800" y="17496"/>
                    <a:pt x="42800" y="17496"/>
                    <a:pt x="42723" y="17413"/>
                  </a:cubicBezTo>
                  <a:cubicBezTo>
                    <a:pt x="42723" y="17413"/>
                    <a:pt x="42723" y="17336"/>
                    <a:pt x="42800" y="17336"/>
                  </a:cubicBezTo>
                  <a:cubicBezTo>
                    <a:pt x="42883" y="17253"/>
                    <a:pt x="42883" y="17253"/>
                    <a:pt x="42723" y="17253"/>
                  </a:cubicBezTo>
                  <a:cubicBezTo>
                    <a:pt x="42640" y="17253"/>
                    <a:pt x="42640" y="17176"/>
                    <a:pt x="42723" y="17093"/>
                  </a:cubicBezTo>
                  <a:cubicBezTo>
                    <a:pt x="42762" y="17013"/>
                    <a:pt x="42802" y="16973"/>
                    <a:pt x="42832" y="16973"/>
                  </a:cubicBezTo>
                  <a:close/>
                  <a:moveTo>
                    <a:pt x="45341" y="17539"/>
                  </a:moveTo>
                  <a:cubicBezTo>
                    <a:pt x="45370" y="17539"/>
                    <a:pt x="45388" y="17573"/>
                    <a:pt x="45443" y="17573"/>
                  </a:cubicBezTo>
                  <a:lnTo>
                    <a:pt x="45443" y="17733"/>
                  </a:lnTo>
                  <a:cubicBezTo>
                    <a:pt x="45443" y="17774"/>
                    <a:pt x="45423" y="17795"/>
                    <a:pt x="45402" y="17795"/>
                  </a:cubicBezTo>
                  <a:cubicBezTo>
                    <a:pt x="45381" y="17795"/>
                    <a:pt x="45360" y="17774"/>
                    <a:pt x="45360" y="17733"/>
                  </a:cubicBezTo>
                  <a:cubicBezTo>
                    <a:pt x="45283" y="17656"/>
                    <a:pt x="45283" y="17573"/>
                    <a:pt x="45283" y="17573"/>
                  </a:cubicBezTo>
                  <a:cubicBezTo>
                    <a:pt x="45309" y="17547"/>
                    <a:pt x="45326" y="17539"/>
                    <a:pt x="45341" y="17539"/>
                  </a:cubicBezTo>
                  <a:close/>
                  <a:moveTo>
                    <a:pt x="42723" y="18213"/>
                  </a:moveTo>
                  <a:cubicBezTo>
                    <a:pt x="42800" y="18296"/>
                    <a:pt x="42800" y="18296"/>
                    <a:pt x="42800" y="18373"/>
                  </a:cubicBezTo>
                  <a:lnTo>
                    <a:pt x="42640" y="18373"/>
                  </a:lnTo>
                  <a:cubicBezTo>
                    <a:pt x="42563" y="18373"/>
                    <a:pt x="42563" y="18296"/>
                    <a:pt x="42563" y="18296"/>
                  </a:cubicBezTo>
                  <a:cubicBezTo>
                    <a:pt x="42640" y="18213"/>
                    <a:pt x="42723" y="18213"/>
                    <a:pt x="42723" y="18213"/>
                  </a:cubicBezTo>
                  <a:close/>
                  <a:moveTo>
                    <a:pt x="41544" y="17350"/>
                  </a:moveTo>
                  <a:cubicBezTo>
                    <a:pt x="41603" y="17350"/>
                    <a:pt x="41678" y="17370"/>
                    <a:pt x="41763" y="17413"/>
                  </a:cubicBezTo>
                  <a:cubicBezTo>
                    <a:pt x="42083" y="17573"/>
                    <a:pt x="42320" y="17976"/>
                    <a:pt x="42243" y="18053"/>
                  </a:cubicBezTo>
                  <a:cubicBezTo>
                    <a:pt x="42160" y="18136"/>
                    <a:pt x="42160" y="18213"/>
                    <a:pt x="42243" y="18213"/>
                  </a:cubicBezTo>
                  <a:cubicBezTo>
                    <a:pt x="42403" y="18373"/>
                    <a:pt x="42403" y="18456"/>
                    <a:pt x="42160" y="18533"/>
                  </a:cubicBezTo>
                  <a:cubicBezTo>
                    <a:pt x="42160" y="18533"/>
                    <a:pt x="42083" y="18533"/>
                    <a:pt x="42000" y="18456"/>
                  </a:cubicBezTo>
                  <a:cubicBezTo>
                    <a:pt x="41962" y="18376"/>
                    <a:pt x="41862" y="18336"/>
                    <a:pt x="41773" y="18336"/>
                  </a:cubicBezTo>
                  <a:cubicBezTo>
                    <a:pt x="41683" y="18336"/>
                    <a:pt x="41603" y="18376"/>
                    <a:pt x="41603" y="18456"/>
                  </a:cubicBezTo>
                  <a:cubicBezTo>
                    <a:pt x="41603" y="18494"/>
                    <a:pt x="41582" y="18514"/>
                    <a:pt x="41542" y="18514"/>
                  </a:cubicBezTo>
                  <a:cubicBezTo>
                    <a:pt x="41501" y="18514"/>
                    <a:pt x="41440" y="18494"/>
                    <a:pt x="41360" y="18456"/>
                  </a:cubicBezTo>
                  <a:cubicBezTo>
                    <a:pt x="41322" y="18414"/>
                    <a:pt x="41282" y="18394"/>
                    <a:pt x="41251" y="18394"/>
                  </a:cubicBezTo>
                  <a:cubicBezTo>
                    <a:pt x="41221" y="18394"/>
                    <a:pt x="41200" y="18414"/>
                    <a:pt x="41200" y="18456"/>
                  </a:cubicBezTo>
                  <a:cubicBezTo>
                    <a:pt x="41200" y="18533"/>
                    <a:pt x="41123" y="18533"/>
                    <a:pt x="41040" y="18616"/>
                  </a:cubicBezTo>
                  <a:cubicBezTo>
                    <a:pt x="40963" y="18616"/>
                    <a:pt x="40963" y="18616"/>
                    <a:pt x="40963" y="18533"/>
                  </a:cubicBezTo>
                  <a:cubicBezTo>
                    <a:pt x="40963" y="18313"/>
                    <a:pt x="41304" y="17885"/>
                    <a:pt x="41420" y="17885"/>
                  </a:cubicBezTo>
                  <a:cubicBezTo>
                    <a:pt x="41429" y="17885"/>
                    <a:pt x="41437" y="17887"/>
                    <a:pt x="41443" y="17893"/>
                  </a:cubicBezTo>
                  <a:cubicBezTo>
                    <a:pt x="41464" y="17915"/>
                    <a:pt x="41479" y="17926"/>
                    <a:pt x="41489" y="17926"/>
                  </a:cubicBezTo>
                  <a:cubicBezTo>
                    <a:pt x="41514" y="17926"/>
                    <a:pt x="41499" y="17850"/>
                    <a:pt x="41443" y="17733"/>
                  </a:cubicBezTo>
                  <a:cubicBezTo>
                    <a:pt x="41326" y="17499"/>
                    <a:pt x="41380" y="17350"/>
                    <a:pt x="41544" y="17350"/>
                  </a:cubicBezTo>
                  <a:close/>
                  <a:moveTo>
                    <a:pt x="41503" y="19559"/>
                  </a:moveTo>
                  <a:cubicBezTo>
                    <a:pt x="41535" y="19559"/>
                    <a:pt x="41569" y="19564"/>
                    <a:pt x="41603" y="19576"/>
                  </a:cubicBezTo>
                  <a:cubicBezTo>
                    <a:pt x="41603" y="19576"/>
                    <a:pt x="41680" y="19576"/>
                    <a:pt x="41603" y="19653"/>
                  </a:cubicBezTo>
                  <a:cubicBezTo>
                    <a:pt x="41483" y="19836"/>
                    <a:pt x="41406" y="19925"/>
                    <a:pt x="41343" y="19925"/>
                  </a:cubicBezTo>
                  <a:cubicBezTo>
                    <a:pt x="41322" y="19925"/>
                    <a:pt x="41302" y="19915"/>
                    <a:pt x="41283" y="19896"/>
                  </a:cubicBezTo>
                  <a:cubicBezTo>
                    <a:pt x="41146" y="19758"/>
                    <a:pt x="41302" y="19559"/>
                    <a:pt x="41503" y="19559"/>
                  </a:cubicBezTo>
                  <a:close/>
                  <a:moveTo>
                    <a:pt x="40765" y="19719"/>
                  </a:moveTo>
                  <a:cubicBezTo>
                    <a:pt x="40779" y="19719"/>
                    <a:pt x="40792" y="19725"/>
                    <a:pt x="40803" y="19736"/>
                  </a:cubicBezTo>
                  <a:cubicBezTo>
                    <a:pt x="40963" y="19896"/>
                    <a:pt x="41040" y="20056"/>
                    <a:pt x="40880" y="20133"/>
                  </a:cubicBezTo>
                  <a:cubicBezTo>
                    <a:pt x="40803" y="20216"/>
                    <a:pt x="40720" y="20376"/>
                    <a:pt x="40720" y="20453"/>
                  </a:cubicBezTo>
                  <a:lnTo>
                    <a:pt x="40643" y="20613"/>
                  </a:lnTo>
                  <a:lnTo>
                    <a:pt x="40963" y="20536"/>
                  </a:lnTo>
                  <a:cubicBezTo>
                    <a:pt x="41180" y="20464"/>
                    <a:pt x="41314" y="20424"/>
                    <a:pt x="41382" y="20424"/>
                  </a:cubicBezTo>
                  <a:cubicBezTo>
                    <a:pt x="41464" y="20424"/>
                    <a:pt x="41448" y="20483"/>
                    <a:pt x="41360" y="20613"/>
                  </a:cubicBezTo>
                  <a:cubicBezTo>
                    <a:pt x="41283" y="20696"/>
                    <a:pt x="41123" y="20773"/>
                    <a:pt x="41040" y="20773"/>
                  </a:cubicBezTo>
                  <a:cubicBezTo>
                    <a:pt x="41020" y="20753"/>
                    <a:pt x="40999" y="20743"/>
                    <a:pt x="40981" y="20743"/>
                  </a:cubicBezTo>
                  <a:cubicBezTo>
                    <a:pt x="40931" y="20743"/>
                    <a:pt x="40902" y="20816"/>
                    <a:pt x="40963" y="20933"/>
                  </a:cubicBezTo>
                  <a:cubicBezTo>
                    <a:pt x="40963" y="21093"/>
                    <a:pt x="40880" y="21093"/>
                    <a:pt x="40720" y="21093"/>
                  </a:cubicBezTo>
                  <a:cubicBezTo>
                    <a:pt x="40675" y="21109"/>
                    <a:pt x="40639" y="21116"/>
                    <a:pt x="40610" y="21116"/>
                  </a:cubicBezTo>
                  <a:cubicBezTo>
                    <a:pt x="40486" y="21116"/>
                    <a:pt x="40498" y="20986"/>
                    <a:pt x="40560" y="20856"/>
                  </a:cubicBezTo>
                  <a:cubicBezTo>
                    <a:pt x="40643" y="20856"/>
                    <a:pt x="40643" y="20773"/>
                    <a:pt x="40560" y="20773"/>
                  </a:cubicBezTo>
                  <a:cubicBezTo>
                    <a:pt x="40483" y="20773"/>
                    <a:pt x="40483" y="20773"/>
                    <a:pt x="40240" y="21016"/>
                  </a:cubicBezTo>
                  <a:cubicBezTo>
                    <a:pt x="40197" y="21059"/>
                    <a:pt x="40160" y="21079"/>
                    <a:pt x="40132" y="21079"/>
                  </a:cubicBezTo>
                  <a:cubicBezTo>
                    <a:pt x="40056" y="21079"/>
                    <a:pt x="40046" y="20930"/>
                    <a:pt x="40163" y="20696"/>
                  </a:cubicBezTo>
                  <a:cubicBezTo>
                    <a:pt x="40240" y="20536"/>
                    <a:pt x="40400" y="20293"/>
                    <a:pt x="40483" y="20133"/>
                  </a:cubicBezTo>
                  <a:cubicBezTo>
                    <a:pt x="40549" y="19929"/>
                    <a:pt x="40678" y="19719"/>
                    <a:pt x="40765" y="19719"/>
                  </a:cubicBezTo>
                  <a:close/>
                  <a:moveTo>
                    <a:pt x="39203" y="21176"/>
                  </a:moveTo>
                  <a:cubicBezTo>
                    <a:pt x="39203" y="21176"/>
                    <a:pt x="39280" y="21176"/>
                    <a:pt x="39363" y="21253"/>
                  </a:cubicBezTo>
                  <a:cubicBezTo>
                    <a:pt x="39440" y="21253"/>
                    <a:pt x="39440" y="21336"/>
                    <a:pt x="39363" y="21336"/>
                  </a:cubicBezTo>
                  <a:cubicBezTo>
                    <a:pt x="39363" y="21375"/>
                    <a:pt x="39342" y="21394"/>
                    <a:pt x="39322" y="21394"/>
                  </a:cubicBezTo>
                  <a:cubicBezTo>
                    <a:pt x="39301" y="21394"/>
                    <a:pt x="39280" y="21375"/>
                    <a:pt x="39280" y="21336"/>
                  </a:cubicBezTo>
                  <a:cubicBezTo>
                    <a:pt x="39203" y="21253"/>
                    <a:pt x="39203" y="21253"/>
                    <a:pt x="39203" y="21176"/>
                  </a:cubicBezTo>
                  <a:close/>
                  <a:moveTo>
                    <a:pt x="40483" y="21496"/>
                  </a:moveTo>
                  <a:cubicBezTo>
                    <a:pt x="40560" y="21496"/>
                    <a:pt x="40560" y="21573"/>
                    <a:pt x="40483" y="21573"/>
                  </a:cubicBezTo>
                  <a:cubicBezTo>
                    <a:pt x="40483" y="21615"/>
                    <a:pt x="40462" y="21635"/>
                    <a:pt x="40442" y="21635"/>
                  </a:cubicBezTo>
                  <a:cubicBezTo>
                    <a:pt x="40421" y="21635"/>
                    <a:pt x="40400" y="21615"/>
                    <a:pt x="40400" y="21573"/>
                  </a:cubicBezTo>
                  <a:cubicBezTo>
                    <a:pt x="40323" y="21573"/>
                    <a:pt x="40323" y="21496"/>
                    <a:pt x="40323" y="21496"/>
                  </a:cubicBezTo>
                  <a:close/>
                  <a:moveTo>
                    <a:pt x="39864" y="21622"/>
                  </a:moveTo>
                  <a:cubicBezTo>
                    <a:pt x="39920" y="21622"/>
                    <a:pt x="39920" y="21679"/>
                    <a:pt x="39920" y="21733"/>
                  </a:cubicBezTo>
                  <a:cubicBezTo>
                    <a:pt x="39843" y="21893"/>
                    <a:pt x="39760" y="21976"/>
                    <a:pt x="39600" y="22053"/>
                  </a:cubicBezTo>
                  <a:cubicBezTo>
                    <a:pt x="39520" y="22133"/>
                    <a:pt x="39461" y="22173"/>
                    <a:pt x="39422" y="22173"/>
                  </a:cubicBezTo>
                  <a:cubicBezTo>
                    <a:pt x="39382" y="22173"/>
                    <a:pt x="39363" y="22133"/>
                    <a:pt x="39363" y="22053"/>
                  </a:cubicBezTo>
                  <a:cubicBezTo>
                    <a:pt x="39280" y="21893"/>
                    <a:pt x="39440" y="21656"/>
                    <a:pt x="39760" y="21656"/>
                  </a:cubicBezTo>
                  <a:cubicBezTo>
                    <a:pt x="39807" y="21632"/>
                    <a:pt x="39841" y="21622"/>
                    <a:pt x="39864" y="21622"/>
                  </a:cubicBezTo>
                  <a:close/>
                  <a:moveTo>
                    <a:pt x="40323" y="22136"/>
                  </a:moveTo>
                  <a:lnTo>
                    <a:pt x="40080" y="22373"/>
                  </a:lnTo>
                  <a:cubicBezTo>
                    <a:pt x="39949" y="22507"/>
                    <a:pt x="39891" y="22567"/>
                    <a:pt x="39850" y="22567"/>
                  </a:cubicBezTo>
                  <a:cubicBezTo>
                    <a:pt x="39818" y="22567"/>
                    <a:pt x="39797" y="22528"/>
                    <a:pt x="39760" y="22456"/>
                  </a:cubicBezTo>
                  <a:cubicBezTo>
                    <a:pt x="39600" y="22213"/>
                    <a:pt x="39683" y="22213"/>
                    <a:pt x="40080" y="22136"/>
                  </a:cubicBezTo>
                  <a:close/>
                  <a:moveTo>
                    <a:pt x="40108" y="22753"/>
                  </a:moveTo>
                  <a:cubicBezTo>
                    <a:pt x="40128" y="22753"/>
                    <a:pt x="40147" y="22760"/>
                    <a:pt x="40163" y="22776"/>
                  </a:cubicBezTo>
                  <a:cubicBezTo>
                    <a:pt x="40240" y="22853"/>
                    <a:pt x="40240" y="22936"/>
                    <a:pt x="40163" y="23013"/>
                  </a:cubicBezTo>
                  <a:cubicBezTo>
                    <a:pt x="40080" y="23013"/>
                    <a:pt x="40003" y="23013"/>
                    <a:pt x="40003" y="22936"/>
                  </a:cubicBezTo>
                  <a:cubicBezTo>
                    <a:pt x="39936" y="22869"/>
                    <a:pt x="40027" y="22753"/>
                    <a:pt x="40108" y="22753"/>
                  </a:cubicBezTo>
                  <a:close/>
                  <a:moveTo>
                    <a:pt x="39802" y="23034"/>
                  </a:moveTo>
                  <a:cubicBezTo>
                    <a:pt x="39822" y="23034"/>
                    <a:pt x="39843" y="23055"/>
                    <a:pt x="39843" y="23096"/>
                  </a:cubicBezTo>
                  <a:cubicBezTo>
                    <a:pt x="39843" y="23096"/>
                    <a:pt x="39843" y="23173"/>
                    <a:pt x="39760" y="23173"/>
                  </a:cubicBezTo>
                  <a:cubicBezTo>
                    <a:pt x="39683" y="23173"/>
                    <a:pt x="39683" y="23173"/>
                    <a:pt x="39760" y="23096"/>
                  </a:cubicBezTo>
                  <a:cubicBezTo>
                    <a:pt x="39760" y="23055"/>
                    <a:pt x="39781" y="23034"/>
                    <a:pt x="39802" y="23034"/>
                  </a:cubicBezTo>
                  <a:close/>
                  <a:moveTo>
                    <a:pt x="39442" y="22981"/>
                  </a:moveTo>
                  <a:cubicBezTo>
                    <a:pt x="39447" y="22981"/>
                    <a:pt x="39464" y="23037"/>
                    <a:pt x="39523" y="23096"/>
                  </a:cubicBezTo>
                  <a:cubicBezTo>
                    <a:pt x="39581" y="23273"/>
                    <a:pt x="39552" y="23365"/>
                    <a:pt x="39499" y="23365"/>
                  </a:cubicBezTo>
                  <a:cubicBezTo>
                    <a:pt x="39482" y="23365"/>
                    <a:pt x="39461" y="23354"/>
                    <a:pt x="39440" y="23333"/>
                  </a:cubicBezTo>
                  <a:cubicBezTo>
                    <a:pt x="39363" y="23256"/>
                    <a:pt x="39363" y="23173"/>
                    <a:pt x="39363" y="23096"/>
                  </a:cubicBezTo>
                  <a:cubicBezTo>
                    <a:pt x="39440" y="23096"/>
                    <a:pt x="39440" y="23013"/>
                    <a:pt x="39440" y="23013"/>
                  </a:cubicBezTo>
                  <a:cubicBezTo>
                    <a:pt x="39440" y="22991"/>
                    <a:pt x="39440" y="22981"/>
                    <a:pt x="39442" y="22981"/>
                  </a:cubicBezTo>
                  <a:close/>
                  <a:moveTo>
                    <a:pt x="37132" y="23062"/>
                  </a:moveTo>
                  <a:cubicBezTo>
                    <a:pt x="37154" y="23062"/>
                    <a:pt x="37177" y="23072"/>
                    <a:pt x="37200" y="23096"/>
                  </a:cubicBezTo>
                  <a:cubicBezTo>
                    <a:pt x="37360" y="23096"/>
                    <a:pt x="37443" y="23096"/>
                    <a:pt x="37443" y="23173"/>
                  </a:cubicBezTo>
                  <a:cubicBezTo>
                    <a:pt x="37443" y="23256"/>
                    <a:pt x="37520" y="23333"/>
                    <a:pt x="37520" y="23416"/>
                  </a:cubicBezTo>
                  <a:lnTo>
                    <a:pt x="37603" y="23416"/>
                  </a:lnTo>
                  <a:cubicBezTo>
                    <a:pt x="37520" y="23416"/>
                    <a:pt x="37443" y="23416"/>
                    <a:pt x="37443" y="23493"/>
                  </a:cubicBezTo>
                  <a:cubicBezTo>
                    <a:pt x="37360" y="23493"/>
                    <a:pt x="37360" y="23493"/>
                    <a:pt x="37283" y="23333"/>
                  </a:cubicBezTo>
                  <a:cubicBezTo>
                    <a:pt x="37235" y="23240"/>
                    <a:pt x="37214" y="23201"/>
                    <a:pt x="37191" y="23201"/>
                  </a:cubicBezTo>
                  <a:cubicBezTo>
                    <a:pt x="37174" y="23201"/>
                    <a:pt x="37155" y="23221"/>
                    <a:pt x="37123" y="23256"/>
                  </a:cubicBezTo>
                  <a:cubicBezTo>
                    <a:pt x="37040" y="23256"/>
                    <a:pt x="37040" y="23256"/>
                    <a:pt x="37040" y="23173"/>
                  </a:cubicBezTo>
                  <a:cubicBezTo>
                    <a:pt x="37040" y="23119"/>
                    <a:pt x="37081" y="23062"/>
                    <a:pt x="37132" y="23062"/>
                  </a:cubicBezTo>
                  <a:close/>
                  <a:moveTo>
                    <a:pt x="39431" y="23542"/>
                  </a:moveTo>
                  <a:cubicBezTo>
                    <a:pt x="39474" y="23542"/>
                    <a:pt x="39530" y="23552"/>
                    <a:pt x="39600" y="23576"/>
                  </a:cubicBezTo>
                  <a:lnTo>
                    <a:pt x="39600" y="23736"/>
                  </a:lnTo>
                  <a:cubicBezTo>
                    <a:pt x="39569" y="23768"/>
                    <a:pt x="39536" y="23786"/>
                    <a:pt x="39503" y="23786"/>
                  </a:cubicBezTo>
                  <a:cubicBezTo>
                    <a:pt x="39456" y="23786"/>
                    <a:pt x="39409" y="23748"/>
                    <a:pt x="39363" y="23653"/>
                  </a:cubicBezTo>
                  <a:cubicBezTo>
                    <a:pt x="39305" y="23599"/>
                    <a:pt x="39329" y="23542"/>
                    <a:pt x="39431" y="23542"/>
                  </a:cubicBezTo>
                  <a:close/>
                  <a:moveTo>
                    <a:pt x="37321" y="23596"/>
                  </a:moveTo>
                  <a:cubicBezTo>
                    <a:pt x="37341" y="23596"/>
                    <a:pt x="37360" y="23615"/>
                    <a:pt x="37360" y="23653"/>
                  </a:cubicBezTo>
                  <a:cubicBezTo>
                    <a:pt x="37360" y="23796"/>
                    <a:pt x="37298" y="24068"/>
                    <a:pt x="37226" y="24068"/>
                  </a:cubicBezTo>
                  <a:cubicBezTo>
                    <a:pt x="37217" y="24068"/>
                    <a:pt x="37209" y="24064"/>
                    <a:pt x="37200" y="24056"/>
                  </a:cubicBezTo>
                  <a:cubicBezTo>
                    <a:pt x="37123" y="23973"/>
                    <a:pt x="37123" y="23813"/>
                    <a:pt x="37283" y="23653"/>
                  </a:cubicBezTo>
                  <a:cubicBezTo>
                    <a:pt x="37283" y="23615"/>
                    <a:pt x="37302" y="23596"/>
                    <a:pt x="37321" y="23596"/>
                  </a:cubicBezTo>
                  <a:close/>
                  <a:moveTo>
                    <a:pt x="38992" y="24236"/>
                  </a:moveTo>
                  <a:cubicBezTo>
                    <a:pt x="39022" y="24236"/>
                    <a:pt x="39043" y="24255"/>
                    <a:pt x="39043" y="24293"/>
                  </a:cubicBezTo>
                  <a:lnTo>
                    <a:pt x="38960" y="24376"/>
                  </a:lnTo>
                  <a:cubicBezTo>
                    <a:pt x="38883" y="24376"/>
                    <a:pt x="38883" y="24376"/>
                    <a:pt x="38883" y="24293"/>
                  </a:cubicBezTo>
                  <a:cubicBezTo>
                    <a:pt x="38922" y="24255"/>
                    <a:pt x="38962" y="24236"/>
                    <a:pt x="38992" y="24236"/>
                  </a:cubicBezTo>
                  <a:close/>
                  <a:moveTo>
                    <a:pt x="37055" y="24024"/>
                  </a:moveTo>
                  <a:cubicBezTo>
                    <a:pt x="37079" y="24024"/>
                    <a:pt x="37123" y="24099"/>
                    <a:pt x="37123" y="24216"/>
                  </a:cubicBezTo>
                  <a:cubicBezTo>
                    <a:pt x="37236" y="24329"/>
                    <a:pt x="37228" y="24443"/>
                    <a:pt x="37186" y="24443"/>
                  </a:cubicBezTo>
                  <a:cubicBezTo>
                    <a:pt x="37169" y="24443"/>
                    <a:pt x="37146" y="24423"/>
                    <a:pt x="37123" y="24376"/>
                  </a:cubicBezTo>
                  <a:cubicBezTo>
                    <a:pt x="36963" y="24216"/>
                    <a:pt x="36963" y="24133"/>
                    <a:pt x="37040" y="24056"/>
                  </a:cubicBezTo>
                  <a:cubicBezTo>
                    <a:pt x="37040" y="24034"/>
                    <a:pt x="37046" y="24024"/>
                    <a:pt x="37055" y="24024"/>
                  </a:cubicBezTo>
                  <a:close/>
                  <a:moveTo>
                    <a:pt x="39043" y="23096"/>
                  </a:moveTo>
                  <a:cubicBezTo>
                    <a:pt x="39120" y="23096"/>
                    <a:pt x="39120" y="23173"/>
                    <a:pt x="39043" y="23256"/>
                  </a:cubicBezTo>
                  <a:cubicBezTo>
                    <a:pt x="39043" y="23256"/>
                    <a:pt x="38960" y="23493"/>
                    <a:pt x="38960" y="23653"/>
                  </a:cubicBezTo>
                  <a:cubicBezTo>
                    <a:pt x="38909" y="23867"/>
                    <a:pt x="38854" y="24010"/>
                    <a:pt x="38824" y="24010"/>
                  </a:cubicBezTo>
                  <a:cubicBezTo>
                    <a:pt x="38809" y="24010"/>
                    <a:pt x="38800" y="23975"/>
                    <a:pt x="38800" y="23896"/>
                  </a:cubicBezTo>
                  <a:cubicBezTo>
                    <a:pt x="38800" y="23855"/>
                    <a:pt x="38781" y="23834"/>
                    <a:pt x="38742" y="23834"/>
                  </a:cubicBezTo>
                  <a:cubicBezTo>
                    <a:pt x="38702" y="23834"/>
                    <a:pt x="38643" y="23855"/>
                    <a:pt x="38563" y="23896"/>
                  </a:cubicBezTo>
                  <a:cubicBezTo>
                    <a:pt x="38480" y="24056"/>
                    <a:pt x="38403" y="24133"/>
                    <a:pt x="38320" y="24133"/>
                  </a:cubicBezTo>
                  <a:cubicBezTo>
                    <a:pt x="38243" y="24133"/>
                    <a:pt x="38243" y="24133"/>
                    <a:pt x="38243" y="24216"/>
                  </a:cubicBezTo>
                  <a:cubicBezTo>
                    <a:pt x="38281" y="24296"/>
                    <a:pt x="38241" y="24336"/>
                    <a:pt x="38181" y="24336"/>
                  </a:cubicBezTo>
                  <a:cubicBezTo>
                    <a:pt x="38121" y="24336"/>
                    <a:pt x="38041" y="24296"/>
                    <a:pt x="38000" y="24216"/>
                  </a:cubicBezTo>
                  <a:cubicBezTo>
                    <a:pt x="37987" y="24190"/>
                    <a:pt x="37973" y="24179"/>
                    <a:pt x="37957" y="24179"/>
                  </a:cubicBezTo>
                  <a:cubicBezTo>
                    <a:pt x="37877" y="24179"/>
                    <a:pt x="37776" y="24479"/>
                    <a:pt x="37840" y="24613"/>
                  </a:cubicBezTo>
                  <a:lnTo>
                    <a:pt x="37840" y="24856"/>
                  </a:lnTo>
                  <a:cubicBezTo>
                    <a:pt x="37763" y="24856"/>
                    <a:pt x="37840" y="25016"/>
                    <a:pt x="38083" y="25176"/>
                  </a:cubicBezTo>
                  <a:lnTo>
                    <a:pt x="38083" y="25336"/>
                  </a:lnTo>
                  <a:cubicBezTo>
                    <a:pt x="38041" y="25375"/>
                    <a:pt x="38021" y="25394"/>
                    <a:pt x="37990" y="25394"/>
                  </a:cubicBezTo>
                  <a:cubicBezTo>
                    <a:pt x="37960" y="25394"/>
                    <a:pt x="37920" y="25375"/>
                    <a:pt x="37840" y="25336"/>
                  </a:cubicBezTo>
                  <a:cubicBezTo>
                    <a:pt x="37763" y="25253"/>
                    <a:pt x="37603" y="25176"/>
                    <a:pt x="37520" y="25176"/>
                  </a:cubicBezTo>
                  <a:cubicBezTo>
                    <a:pt x="37360" y="25176"/>
                    <a:pt x="37283" y="25176"/>
                    <a:pt x="37283" y="25093"/>
                  </a:cubicBezTo>
                  <a:cubicBezTo>
                    <a:pt x="37224" y="25039"/>
                    <a:pt x="37248" y="24982"/>
                    <a:pt x="37324" y="24982"/>
                  </a:cubicBezTo>
                  <a:cubicBezTo>
                    <a:pt x="37355" y="24982"/>
                    <a:pt x="37396" y="24992"/>
                    <a:pt x="37443" y="25016"/>
                  </a:cubicBezTo>
                  <a:cubicBezTo>
                    <a:pt x="37603" y="25016"/>
                    <a:pt x="37603" y="25016"/>
                    <a:pt x="37443" y="24933"/>
                  </a:cubicBezTo>
                  <a:cubicBezTo>
                    <a:pt x="37360" y="24856"/>
                    <a:pt x="37360" y="24856"/>
                    <a:pt x="37443" y="24773"/>
                  </a:cubicBezTo>
                  <a:cubicBezTo>
                    <a:pt x="37603" y="24696"/>
                    <a:pt x="37603" y="24696"/>
                    <a:pt x="37520" y="24613"/>
                  </a:cubicBezTo>
                  <a:cubicBezTo>
                    <a:pt x="37443" y="24613"/>
                    <a:pt x="37443" y="24536"/>
                    <a:pt x="37520" y="24376"/>
                  </a:cubicBezTo>
                  <a:cubicBezTo>
                    <a:pt x="37603" y="24293"/>
                    <a:pt x="37603" y="24216"/>
                    <a:pt x="37603" y="24133"/>
                  </a:cubicBezTo>
                  <a:cubicBezTo>
                    <a:pt x="37520" y="23973"/>
                    <a:pt x="37520" y="23813"/>
                    <a:pt x="37680" y="23653"/>
                  </a:cubicBezTo>
                  <a:cubicBezTo>
                    <a:pt x="37714" y="23622"/>
                    <a:pt x="37734" y="23603"/>
                    <a:pt x="37751" y="23603"/>
                  </a:cubicBezTo>
                  <a:cubicBezTo>
                    <a:pt x="37776" y="23603"/>
                    <a:pt x="37794" y="23642"/>
                    <a:pt x="37840" y="23736"/>
                  </a:cubicBezTo>
                  <a:cubicBezTo>
                    <a:pt x="37840" y="23816"/>
                    <a:pt x="37861" y="23856"/>
                    <a:pt x="37891" y="23856"/>
                  </a:cubicBezTo>
                  <a:cubicBezTo>
                    <a:pt x="37921" y="23856"/>
                    <a:pt x="37961" y="23816"/>
                    <a:pt x="38000" y="23736"/>
                  </a:cubicBezTo>
                  <a:cubicBezTo>
                    <a:pt x="38061" y="23619"/>
                    <a:pt x="38118" y="23544"/>
                    <a:pt x="38145" y="23544"/>
                  </a:cubicBezTo>
                  <a:cubicBezTo>
                    <a:pt x="38154" y="23544"/>
                    <a:pt x="38160" y="23554"/>
                    <a:pt x="38160" y="23576"/>
                  </a:cubicBezTo>
                  <a:cubicBezTo>
                    <a:pt x="38201" y="23615"/>
                    <a:pt x="38222" y="23634"/>
                    <a:pt x="38233" y="23634"/>
                  </a:cubicBezTo>
                  <a:cubicBezTo>
                    <a:pt x="38243" y="23634"/>
                    <a:pt x="38243" y="23615"/>
                    <a:pt x="38243" y="23576"/>
                  </a:cubicBezTo>
                  <a:cubicBezTo>
                    <a:pt x="38243" y="23493"/>
                    <a:pt x="38883" y="23096"/>
                    <a:pt x="39043" y="23096"/>
                  </a:cubicBezTo>
                  <a:close/>
                  <a:moveTo>
                    <a:pt x="37520" y="25336"/>
                  </a:moveTo>
                  <a:cubicBezTo>
                    <a:pt x="37520" y="25336"/>
                    <a:pt x="37520" y="25413"/>
                    <a:pt x="37443" y="25413"/>
                  </a:cubicBezTo>
                  <a:cubicBezTo>
                    <a:pt x="37360" y="25413"/>
                    <a:pt x="37283" y="25413"/>
                    <a:pt x="37360" y="25336"/>
                  </a:cubicBezTo>
                  <a:close/>
                  <a:moveTo>
                    <a:pt x="36153" y="25356"/>
                  </a:moveTo>
                  <a:cubicBezTo>
                    <a:pt x="36163" y="25356"/>
                    <a:pt x="36163" y="25375"/>
                    <a:pt x="36163" y="25413"/>
                  </a:cubicBezTo>
                  <a:cubicBezTo>
                    <a:pt x="36163" y="25413"/>
                    <a:pt x="36163" y="25496"/>
                    <a:pt x="36080" y="25496"/>
                  </a:cubicBezTo>
                  <a:cubicBezTo>
                    <a:pt x="36080" y="25496"/>
                    <a:pt x="36003" y="25496"/>
                    <a:pt x="36080" y="25413"/>
                  </a:cubicBezTo>
                  <a:cubicBezTo>
                    <a:pt x="36121" y="25375"/>
                    <a:pt x="36142" y="25356"/>
                    <a:pt x="36153" y="25356"/>
                  </a:cubicBezTo>
                  <a:close/>
                  <a:moveTo>
                    <a:pt x="36721" y="25939"/>
                  </a:moveTo>
                  <a:cubicBezTo>
                    <a:pt x="36775" y="25939"/>
                    <a:pt x="36829" y="25976"/>
                    <a:pt x="36880" y="25976"/>
                  </a:cubicBezTo>
                  <a:cubicBezTo>
                    <a:pt x="36997" y="26094"/>
                    <a:pt x="36942" y="26166"/>
                    <a:pt x="36842" y="26166"/>
                  </a:cubicBezTo>
                  <a:cubicBezTo>
                    <a:pt x="36805" y="26166"/>
                    <a:pt x="36762" y="26157"/>
                    <a:pt x="36720" y="26136"/>
                  </a:cubicBezTo>
                  <a:cubicBezTo>
                    <a:pt x="36643" y="26053"/>
                    <a:pt x="36643" y="25976"/>
                    <a:pt x="36643" y="25976"/>
                  </a:cubicBezTo>
                  <a:cubicBezTo>
                    <a:pt x="36669" y="25949"/>
                    <a:pt x="36695" y="25939"/>
                    <a:pt x="36721" y="25939"/>
                  </a:cubicBezTo>
                  <a:close/>
                  <a:moveTo>
                    <a:pt x="36003" y="26136"/>
                  </a:moveTo>
                  <a:cubicBezTo>
                    <a:pt x="36080" y="26136"/>
                    <a:pt x="36080" y="26136"/>
                    <a:pt x="36163" y="26213"/>
                  </a:cubicBezTo>
                  <a:cubicBezTo>
                    <a:pt x="36163" y="26213"/>
                    <a:pt x="36163" y="26296"/>
                    <a:pt x="36080" y="26373"/>
                  </a:cubicBezTo>
                  <a:cubicBezTo>
                    <a:pt x="36080" y="26373"/>
                    <a:pt x="36003" y="26373"/>
                    <a:pt x="36003" y="26296"/>
                  </a:cubicBezTo>
                  <a:lnTo>
                    <a:pt x="36003" y="26136"/>
                  </a:lnTo>
                  <a:close/>
                  <a:moveTo>
                    <a:pt x="35829" y="26904"/>
                  </a:moveTo>
                  <a:cubicBezTo>
                    <a:pt x="35866" y="26904"/>
                    <a:pt x="35899" y="26914"/>
                    <a:pt x="35920" y="26936"/>
                  </a:cubicBezTo>
                  <a:cubicBezTo>
                    <a:pt x="36003" y="26936"/>
                    <a:pt x="36003" y="27013"/>
                    <a:pt x="35843" y="27096"/>
                  </a:cubicBezTo>
                  <a:lnTo>
                    <a:pt x="35600" y="27096"/>
                  </a:lnTo>
                  <a:cubicBezTo>
                    <a:pt x="35600" y="26980"/>
                    <a:pt x="35729" y="26904"/>
                    <a:pt x="35829" y="26904"/>
                  </a:cubicBezTo>
                  <a:close/>
                  <a:moveTo>
                    <a:pt x="37161" y="27116"/>
                  </a:moveTo>
                  <a:cubicBezTo>
                    <a:pt x="37201" y="27116"/>
                    <a:pt x="37241" y="27135"/>
                    <a:pt x="37283" y="27173"/>
                  </a:cubicBezTo>
                  <a:cubicBezTo>
                    <a:pt x="37360" y="27333"/>
                    <a:pt x="37360" y="27333"/>
                    <a:pt x="37200" y="27333"/>
                  </a:cubicBezTo>
                  <a:cubicBezTo>
                    <a:pt x="37168" y="27350"/>
                    <a:pt x="37140" y="27357"/>
                    <a:pt x="37116" y="27357"/>
                  </a:cubicBezTo>
                  <a:cubicBezTo>
                    <a:pt x="37016" y="27357"/>
                    <a:pt x="36978" y="27240"/>
                    <a:pt x="37040" y="27173"/>
                  </a:cubicBezTo>
                  <a:cubicBezTo>
                    <a:pt x="37081" y="27135"/>
                    <a:pt x="37121" y="27116"/>
                    <a:pt x="37161" y="27116"/>
                  </a:cubicBezTo>
                  <a:close/>
                  <a:moveTo>
                    <a:pt x="35683" y="27417"/>
                  </a:moveTo>
                  <a:lnTo>
                    <a:pt x="35683" y="27577"/>
                  </a:lnTo>
                  <a:cubicBezTo>
                    <a:pt x="35641" y="27615"/>
                    <a:pt x="35601" y="27634"/>
                    <a:pt x="35572" y="27634"/>
                  </a:cubicBezTo>
                  <a:cubicBezTo>
                    <a:pt x="35542" y="27634"/>
                    <a:pt x="35523" y="27615"/>
                    <a:pt x="35523" y="27577"/>
                  </a:cubicBezTo>
                  <a:cubicBezTo>
                    <a:pt x="35440" y="27577"/>
                    <a:pt x="35440" y="27493"/>
                    <a:pt x="35523" y="27493"/>
                  </a:cubicBezTo>
                  <a:cubicBezTo>
                    <a:pt x="35523" y="27417"/>
                    <a:pt x="35600" y="27417"/>
                    <a:pt x="35683" y="27417"/>
                  </a:cubicBezTo>
                  <a:close/>
                  <a:moveTo>
                    <a:pt x="50404" y="27493"/>
                  </a:moveTo>
                  <a:cubicBezTo>
                    <a:pt x="50481" y="27577"/>
                    <a:pt x="50481" y="27577"/>
                    <a:pt x="50481" y="27653"/>
                  </a:cubicBezTo>
                  <a:cubicBezTo>
                    <a:pt x="50404" y="27653"/>
                    <a:pt x="50404" y="27653"/>
                    <a:pt x="50321" y="27577"/>
                  </a:cubicBezTo>
                  <a:lnTo>
                    <a:pt x="50321" y="27493"/>
                  </a:lnTo>
                  <a:close/>
                  <a:moveTo>
                    <a:pt x="34675" y="28353"/>
                  </a:moveTo>
                  <a:cubicBezTo>
                    <a:pt x="34690" y="28353"/>
                    <a:pt x="34707" y="28360"/>
                    <a:pt x="34723" y="28377"/>
                  </a:cubicBezTo>
                  <a:cubicBezTo>
                    <a:pt x="34723" y="28377"/>
                    <a:pt x="34800" y="28453"/>
                    <a:pt x="34800" y="28537"/>
                  </a:cubicBezTo>
                  <a:cubicBezTo>
                    <a:pt x="34800" y="28666"/>
                    <a:pt x="34644" y="28796"/>
                    <a:pt x="34541" y="28796"/>
                  </a:cubicBezTo>
                  <a:cubicBezTo>
                    <a:pt x="34517" y="28796"/>
                    <a:pt x="34495" y="28789"/>
                    <a:pt x="34480" y="28773"/>
                  </a:cubicBezTo>
                  <a:cubicBezTo>
                    <a:pt x="34403" y="28697"/>
                    <a:pt x="34480" y="28613"/>
                    <a:pt x="34480" y="28613"/>
                  </a:cubicBezTo>
                  <a:cubicBezTo>
                    <a:pt x="34563" y="28613"/>
                    <a:pt x="34640" y="28613"/>
                    <a:pt x="34563" y="28537"/>
                  </a:cubicBezTo>
                  <a:cubicBezTo>
                    <a:pt x="34563" y="28470"/>
                    <a:pt x="34612" y="28353"/>
                    <a:pt x="34675" y="28353"/>
                  </a:cubicBezTo>
                  <a:close/>
                  <a:moveTo>
                    <a:pt x="35363" y="28773"/>
                  </a:moveTo>
                  <a:cubicBezTo>
                    <a:pt x="35440" y="28857"/>
                    <a:pt x="35440" y="28857"/>
                    <a:pt x="35363" y="28933"/>
                  </a:cubicBezTo>
                  <a:cubicBezTo>
                    <a:pt x="35321" y="28975"/>
                    <a:pt x="35281" y="28996"/>
                    <a:pt x="35252" y="28996"/>
                  </a:cubicBezTo>
                  <a:cubicBezTo>
                    <a:pt x="35222" y="28996"/>
                    <a:pt x="35203" y="28975"/>
                    <a:pt x="35203" y="28933"/>
                  </a:cubicBezTo>
                  <a:cubicBezTo>
                    <a:pt x="35120" y="28933"/>
                    <a:pt x="35120" y="28857"/>
                    <a:pt x="35203" y="28857"/>
                  </a:cubicBezTo>
                  <a:cubicBezTo>
                    <a:pt x="35203" y="28773"/>
                    <a:pt x="35280" y="28773"/>
                    <a:pt x="35363" y="28773"/>
                  </a:cubicBezTo>
                  <a:close/>
                  <a:moveTo>
                    <a:pt x="35401" y="29196"/>
                  </a:moveTo>
                  <a:cubicBezTo>
                    <a:pt x="35421" y="29196"/>
                    <a:pt x="35440" y="29215"/>
                    <a:pt x="35440" y="29253"/>
                  </a:cubicBezTo>
                  <a:lnTo>
                    <a:pt x="35363" y="29337"/>
                  </a:lnTo>
                  <a:cubicBezTo>
                    <a:pt x="35280" y="29337"/>
                    <a:pt x="35280" y="29337"/>
                    <a:pt x="35363" y="29253"/>
                  </a:cubicBezTo>
                  <a:cubicBezTo>
                    <a:pt x="35363" y="29215"/>
                    <a:pt x="35382" y="29196"/>
                    <a:pt x="35401" y="29196"/>
                  </a:cubicBezTo>
                  <a:close/>
                  <a:moveTo>
                    <a:pt x="33626" y="29699"/>
                  </a:moveTo>
                  <a:cubicBezTo>
                    <a:pt x="33655" y="29699"/>
                    <a:pt x="33707" y="29733"/>
                    <a:pt x="33763" y="29733"/>
                  </a:cubicBezTo>
                  <a:cubicBezTo>
                    <a:pt x="33923" y="29817"/>
                    <a:pt x="33923" y="29817"/>
                    <a:pt x="33840" y="29893"/>
                  </a:cubicBezTo>
                  <a:cubicBezTo>
                    <a:pt x="33763" y="29893"/>
                    <a:pt x="33680" y="29893"/>
                    <a:pt x="33680" y="29817"/>
                  </a:cubicBezTo>
                  <a:lnTo>
                    <a:pt x="33603" y="29733"/>
                  </a:lnTo>
                  <a:cubicBezTo>
                    <a:pt x="33603" y="29708"/>
                    <a:pt x="33611" y="29699"/>
                    <a:pt x="33626" y="29699"/>
                  </a:cubicBezTo>
                  <a:close/>
                  <a:moveTo>
                    <a:pt x="32963" y="29893"/>
                  </a:moveTo>
                  <a:cubicBezTo>
                    <a:pt x="32963" y="29977"/>
                    <a:pt x="33040" y="29977"/>
                    <a:pt x="32963" y="30053"/>
                  </a:cubicBezTo>
                  <a:cubicBezTo>
                    <a:pt x="32963" y="30053"/>
                    <a:pt x="32880" y="30053"/>
                    <a:pt x="32880" y="29977"/>
                  </a:cubicBezTo>
                  <a:cubicBezTo>
                    <a:pt x="32803" y="29977"/>
                    <a:pt x="32803" y="29893"/>
                    <a:pt x="32803" y="29893"/>
                  </a:cubicBezTo>
                  <a:close/>
                  <a:moveTo>
                    <a:pt x="34360" y="29888"/>
                  </a:moveTo>
                  <a:cubicBezTo>
                    <a:pt x="34400" y="29888"/>
                    <a:pt x="34469" y="29915"/>
                    <a:pt x="34563" y="29977"/>
                  </a:cubicBezTo>
                  <a:cubicBezTo>
                    <a:pt x="34723" y="30053"/>
                    <a:pt x="34800" y="30137"/>
                    <a:pt x="34800" y="30137"/>
                  </a:cubicBezTo>
                  <a:cubicBezTo>
                    <a:pt x="34800" y="30159"/>
                    <a:pt x="34773" y="30168"/>
                    <a:pt x="34733" y="30168"/>
                  </a:cubicBezTo>
                  <a:cubicBezTo>
                    <a:pt x="34634" y="30168"/>
                    <a:pt x="34457" y="30112"/>
                    <a:pt x="34403" y="30053"/>
                  </a:cubicBezTo>
                  <a:cubicBezTo>
                    <a:pt x="34305" y="29955"/>
                    <a:pt x="34296" y="29888"/>
                    <a:pt x="34360" y="29888"/>
                  </a:cubicBezTo>
                  <a:close/>
                  <a:moveTo>
                    <a:pt x="32643" y="29977"/>
                  </a:moveTo>
                  <a:cubicBezTo>
                    <a:pt x="32720" y="29977"/>
                    <a:pt x="32720" y="29977"/>
                    <a:pt x="32803" y="30053"/>
                  </a:cubicBezTo>
                  <a:lnTo>
                    <a:pt x="32803" y="30137"/>
                  </a:lnTo>
                  <a:cubicBezTo>
                    <a:pt x="32775" y="30162"/>
                    <a:pt x="32757" y="30171"/>
                    <a:pt x="32741" y="30171"/>
                  </a:cubicBezTo>
                  <a:cubicBezTo>
                    <a:pt x="32711" y="30171"/>
                    <a:pt x="32694" y="30137"/>
                    <a:pt x="32643" y="30137"/>
                  </a:cubicBezTo>
                  <a:lnTo>
                    <a:pt x="32643" y="29977"/>
                  </a:lnTo>
                  <a:close/>
                  <a:moveTo>
                    <a:pt x="33514" y="30082"/>
                  </a:moveTo>
                  <a:cubicBezTo>
                    <a:pt x="33520" y="30082"/>
                    <a:pt x="33520" y="30102"/>
                    <a:pt x="33520" y="30137"/>
                  </a:cubicBezTo>
                  <a:cubicBezTo>
                    <a:pt x="33520" y="30213"/>
                    <a:pt x="33520" y="30297"/>
                    <a:pt x="33443" y="30297"/>
                  </a:cubicBezTo>
                  <a:cubicBezTo>
                    <a:pt x="33409" y="30328"/>
                    <a:pt x="33389" y="30347"/>
                    <a:pt x="33382" y="30347"/>
                  </a:cubicBezTo>
                  <a:cubicBezTo>
                    <a:pt x="33374" y="30347"/>
                    <a:pt x="33394" y="30308"/>
                    <a:pt x="33443" y="30213"/>
                  </a:cubicBezTo>
                  <a:cubicBezTo>
                    <a:pt x="33487" y="30120"/>
                    <a:pt x="33506" y="30082"/>
                    <a:pt x="33514" y="30082"/>
                  </a:cubicBezTo>
                  <a:close/>
                  <a:moveTo>
                    <a:pt x="34083" y="29977"/>
                  </a:moveTo>
                  <a:cubicBezTo>
                    <a:pt x="34160" y="29977"/>
                    <a:pt x="34320" y="30053"/>
                    <a:pt x="34403" y="30137"/>
                  </a:cubicBezTo>
                  <a:cubicBezTo>
                    <a:pt x="34533" y="30266"/>
                    <a:pt x="34557" y="30396"/>
                    <a:pt x="34432" y="30396"/>
                  </a:cubicBezTo>
                  <a:cubicBezTo>
                    <a:pt x="34403" y="30396"/>
                    <a:pt x="34366" y="30389"/>
                    <a:pt x="34320" y="30373"/>
                  </a:cubicBezTo>
                  <a:cubicBezTo>
                    <a:pt x="34243" y="30373"/>
                    <a:pt x="34243" y="30373"/>
                    <a:pt x="34243" y="30457"/>
                  </a:cubicBezTo>
                  <a:lnTo>
                    <a:pt x="34083" y="30457"/>
                  </a:lnTo>
                  <a:cubicBezTo>
                    <a:pt x="33840" y="30457"/>
                    <a:pt x="33840" y="30297"/>
                    <a:pt x="34083" y="30213"/>
                  </a:cubicBezTo>
                  <a:cubicBezTo>
                    <a:pt x="34160" y="30213"/>
                    <a:pt x="34160" y="30137"/>
                    <a:pt x="34000" y="30053"/>
                  </a:cubicBezTo>
                  <a:cubicBezTo>
                    <a:pt x="33923" y="29977"/>
                    <a:pt x="33923" y="29977"/>
                    <a:pt x="34083" y="29977"/>
                  </a:cubicBezTo>
                  <a:close/>
                  <a:moveTo>
                    <a:pt x="32742" y="30573"/>
                  </a:moveTo>
                  <a:cubicBezTo>
                    <a:pt x="32782" y="30573"/>
                    <a:pt x="32841" y="30613"/>
                    <a:pt x="32880" y="30693"/>
                  </a:cubicBezTo>
                  <a:lnTo>
                    <a:pt x="32880" y="30853"/>
                  </a:lnTo>
                  <a:cubicBezTo>
                    <a:pt x="32859" y="30876"/>
                    <a:pt x="32838" y="30886"/>
                    <a:pt x="32818" y="30886"/>
                  </a:cubicBezTo>
                  <a:cubicBezTo>
                    <a:pt x="32764" y="30886"/>
                    <a:pt x="32720" y="30810"/>
                    <a:pt x="32720" y="30693"/>
                  </a:cubicBezTo>
                  <a:cubicBezTo>
                    <a:pt x="32681" y="30613"/>
                    <a:pt x="32702" y="30573"/>
                    <a:pt x="32742" y="30573"/>
                  </a:cubicBezTo>
                  <a:close/>
                  <a:moveTo>
                    <a:pt x="34799" y="30979"/>
                  </a:moveTo>
                  <a:cubicBezTo>
                    <a:pt x="34846" y="30979"/>
                    <a:pt x="34883" y="31013"/>
                    <a:pt x="34883" y="31013"/>
                  </a:cubicBezTo>
                  <a:cubicBezTo>
                    <a:pt x="34960" y="31097"/>
                    <a:pt x="34960" y="31097"/>
                    <a:pt x="34883" y="31173"/>
                  </a:cubicBezTo>
                  <a:cubicBezTo>
                    <a:pt x="34883" y="31173"/>
                    <a:pt x="34800" y="31173"/>
                    <a:pt x="34723" y="31097"/>
                  </a:cubicBezTo>
                  <a:lnTo>
                    <a:pt x="34723" y="31013"/>
                  </a:lnTo>
                  <a:cubicBezTo>
                    <a:pt x="34748" y="30988"/>
                    <a:pt x="34775" y="30979"/>
                    <a:pt x="34799" y="30979"/>
                  </a:cubicBezTo>
                  <a:close/>
                  <a:moveTo>
                    <a:pt x="36963" y="31013"/>
                  </a:moveTo>
                  <a:cubicBezTo>
                    <a:pt x="36963" y="31097"/>
                    <a:pt x="36880" y="31097"/>
                    <a:pt x="36880" y="31173"/>
                  </a:cubicBezTo>
                  <a:cubicBezTo>
                    <a:pt x="36803" y="31173"/>
                    <a:pt x="36803" y="31097"/>
                    <a:pt x="36880" y="31097"/>
                  </a:cubicBezTo>
                  <a:cubicBezTo>
                    <a:pt x="36880" y="31014"/>
                    <a:pt x="36963" y="31013"/>
                    <a:pt x="36963" y="31013"/>
                  </a:cubicBezTo>
                  <a:close/>
                  <a:moveTo>
                    <a:pt x="34106" y="31139"/>
                  </a:moveTo>
                  <a:cubicBezTo>
                    <a:pt x="34135" y="31139"/>
                    <a:pt x="34187" y="31173"/>
                    <a:pt x="34243" y="31173"/>
                  </a:cubicBezTo>
                  <a:lnTo>
                    <a:pt x="34243" y="31257"/>
                  </a:lnTo>
                  <a:cubicBezTo>
                    <a:pt x="34243" y="31282"/>
                    <a:pt x="34234" y="31291"/>
                    <a:pt x="34221" y="31291"/>
                  </a:cubicBezTo>
                  <a:cubicBezTo>
                    <a:pt x="34197" y="31291"/>
                    <a:pt x="34160" y="31257"/>
                    <a:pt x="34160" y="31257"/>
                  </a:cubicBezTo>
                  <a:lnTo>
                    <a:pt x="34083" y="31173"/>
                  </a:lnTo>
                  <a:cubicBezTo>
                    <a:pt x="34083" y="31148"/>
                    <a:pt x="34091" y="31139"/>
                    <a:pt x="34106" y="31139"/>
                  </a:cubicBezTo>
                  <a:close/>
                  <a:moveTo>
                    <a:pt x="32643" y="31257"/>
                  </a:moveTo>
                  <a:cubicBezTo>
                    <a:pt x="32643" y="31257"/>
                    <a:pt x="32720" y="31257"/>
                    <a:pt x="32720" y="31334"/>
                  </a:cubicBezTo>
                  <a:cubicBezTo>
                    <a:pt x="32803" y="31334"/>
                    <a:pt x="32803" y="31417"/>
                    <a:pt x="32720" y="31417"/>
                  </a:cubicBezTo>
                  <a:cubicBezTo>
                    <a:pt x="32720" y="31442"/>
                    <a:pt x="32711" y="31451"/>
                    <a:pt x="32700" y="31451"/>
                  </a:cubicBezTo>
                  <a:cubicBezTo>
                    <a:pt x="32677" y="31451"/>
                    <a:pt x="32643" y="31417"/>
                    <a:pt x="32643" y="31417"/>
                  </a:cubicBezTo>
                  <a:lnTo>
                    <a:pt x="32643" y="31257"/>
                  </a:lnTo>
                  <a:close/>
                  <a:moveTo>
                    <a:pt x="33399" y="31202"/>
                  </a:moveTo>
                  <a:cubicBezTo>
                    <a:pt x="33428" y="31202"/>
                    <a:pt x="33443" y="31222"/>
                    <a:pt x="33443" y="31257"/>
                  </a:cubicBezTo>
                  <a:cubicBezTo>
                    <a:pt x="33520" y="31334"/>
                    <a:pt x="33520" y="31417"/>
                    <a:pt x="33603" y="31494"/>
                  </a:cubicBezTo>
                  <a:cubicBezTo>
                    <a:pt x="33680" y="31494"/>
                    <a:pt x="33520" y="31577"/>
                    <a:pt x="33360" y="31577"/>
                  </a:cubicBezTo>
                  <a:cubicBezTo>
                    <a:pt x="33360" y="31577"/>
                    <a:pt x="33200" y="31654"/>
                    <a:pt x="33123" y="31654"/>
                  </a:cubicBezTo>
                  <a:cubicBezTo>
                    <a:pt x="33123" y="31654"/>
                    <a:pt x="33040" y="31654"/>
                    <a:pt x="32963" y="31577"/>
                  </a:cubicBezTo>
                  <a:cubicBezTo>
                    <a:pt x="32963" y="31494"/>
                    <a:pt x="32963" y="31417"/>
                    <a:pt x="33200" y="31334"/>
                  </a:cubicBezTo>
                  <a:cubicBezTo>
                    <a:pt x="33293" y="31241"/>
                    <a:pt x="33360" y="31202"/>
                    <a:pt x="33399" y="31202"/>
                  </a:cubicBezTo>
                  <a:close/>
                  <a:moveTo>
                    <a:pt x="31682" y="31587"/>
                  </a:moveTo>
                  <a:cubicBezTo>
                    <a:pt x="31785" y="31587"/>
                    <a:pt x="31873" y="31607"/>
                    <a:pt x="31920" y="31654"/>
                  </a:cubicBezTo>
                  <a:cubicBezTo>
                    <a:pt x="31986" y="31720"/>
                    <a:pt x="31946" y="31837"/>
                    <a:pt x="31844" y="31837"/>
                  </a:cubicBezTo>
                  <a:cubicBezTo>
                    <a:pt x="31819" y="31837"/>
                    <a:pt x="31791" y="31830"/>
                    <a:pt x="31760" y="31814"/>
                  </a:cubicBezTo>
                  <a:cubicBezTo>
                    <a:pt x="31600" y="31814"/>
                    <a:pt x="31523" y="31814"/>
                    <a:pt x="31523" y="31897"/>
                  </a:cubicBezTo>
                  <a:cubicBezTo>
                    <a:pt x="31580" y="32074"/>
                    <a:pt x="31505" y="32165"/>
                    <a:pt x="31330" y="32165"/>
                  </a:cubicBezTo>
                  <a:cubicBezTo>
                    <a:pt x="31271" y="32165"/>
                    <a:pt x="31200" y="32155"/>
                    <a:pt x="31119" y="32134"/>
                  </a:cubicBezTo>
                  <a:lnTo>
                    <a:pt x="30799" y="31974"/>
                  </a:lnTo>
                  <a:cubicBezTo>
                    <a:pt x="30799" y="31919"/>
                    <a:pt x="30799" y="31862"/>
                    <a:pt x="30829" y="31862"/>
                  </a:cubicBezTo>
                  <a:cubicBezTo>
                    <a:pt x="30841" y="31862"/>
                    <a:pt x="30858" y="31872"/>
                    <a:pt x="30883" y="31897"/>
                  </a:cubicBezTo>
                  <a:cubicBezTo>
                    <a:pt x="30959" y="31897"/>
                    <a:pt x="31043" y="31897"/>
                    <a:pt x="31043" y="31814"/>
                  </a:cubicBezTo>
                  <a:cubicBezTo>
                    <a:pt x="31097" y="31700"/>
                    <a:pt x="31433" y="31587"/>
                    <a:pt x="31682" y="31587"/>
                  </a:cubicBezTo>
                  <a:close/>
                  <a:moveTo>
                    <a:pt x="29763" y="32217"/>
                  </a:moveTo>
                  <a:cubicBezTo>
                    <a:pt x="29807" y="32310"/>
                    <a:pt x="29800" y="32349"/>
                    <a:pt x="29770" y="32349"/>
                  </a:cubicBezTo>
                  <a:cubicBezTo>
                    <a:pt x="29748" y="32349"/>
                    <a:pt x="29714" y="32328"/>
                    <a:pt x="29679" y="32294"/>
                  </a:cubicBezTo>
                  <a:cubicBezTo>
                    <a:pt x="29603" y="32217"/>
                    <a:pt x="29603" y="32217"/>
                    <a:pt x="29679" y="32217"/>
                  </a:cubicBezTo>
                  <a:close/>
                  <a:moveTo>
                    <a:pt x="34083" y="32217"/>
                  </a:moveTo>
                  <a:cubicBezTo>
                    <a:pt x="34160" y="32294"/>
                    <a:pt x="34160" y="32294"/>
                    <a:pt x="34160" y="32377"/>
                  </a:cubicBezTo>
                  <a:cubicBezTo>
                    <a:pt x="34083" y="32377"/>
                    <a:pt x="34083" y="32377"/>
                    <a:pt x="34000" y="32294"/>
                  </a:cubicBezTo>
                  <a:lnTo>
                    <a:pt x="34000" y="32217"/>
                  </a:lnTo>
                  <a:close/>
                  <a:moveTo>
                    <a:pt x="30898" y="32184"/>
                  </a:moveTo>
                  <a:cubicBezTo>
                    <a:pt x="30918" y="32184"/>
                    <a:pt x="30939" y="32194"/>
                    <a:pt x="30959" y="32217"/>
                  </a:cubicBezTo>
                  <a:cubicBezTo>
                    <a:pt x="30959" y="32217"/>
                    <a:pt x="30959" y="32377"/>
                    <a:pt x="31043" y="32454"/>
                  </a:cubicBezTo>
                  <a:cubicBezTo>
                    <a:pt x="31043" y="32570"/>
                    <a:pt x="31043" y="32646"/>
                    <a:pt x="31010" y="32646"/>
                  </a:cubicBezTo>
                  <a:cubicBezTo>
                    <a:pt x="30998" y="32646"/>
                    <a:pt x="30982" y="32636"/>
                    <a:pt x="30959" y="32614"/>
                  </a:cubicBezTo>
                  <a:cubicBezTo>
                    <a:pt x="30883" y="32537"/>
                    <a:pt x="30799" y="32454"/>
                    <a:pt x="30799" y="32377"/>
                  </a:cubicBezTo>
                  <a:cubicBezTo>
                    <a:pt x="30799" y="32260"/>
                    <a:pt x="30844" y="32184"/>
                    <a:pt x="30898" y="32184"/>
                  </a:cubicBezTo>
                  <a:close/>
                  <a:moveTo>
                    <a:pt x="30485" y="32274"/>
                  </a:moveTo>
                  <a:cubicBezTo>
                    <a:pt x="30508" y="32274"/>
                    <a:pt x="30534" y="32280"/>
                    <a:pt x="30563" y="32294"/>
                  </a:cubicBezTo>
                  <a:cubicBezTo>
                    <a:pt x="30639" y="32377"/>
                    <a:pt x="30723" y="32614"/>
                    <a:pt x="30639" y="32697"/>
                  </a:cubicBezTo>
                  <a:cubicBezTo>
                    <a:pt x="30563" y="32697"/>
                    <a:pt x="30479" y="32614"/>
                    <a:pt x="30479" y="32537"/>
                  </a:cubicBezTo>
                  <a:cubicBezTo>
                    <a:pt x="30348" y="32405"/>
                    <a:pt x="30381" y="32274"/>
                    <a:pt x="30485" y="32274"/>
                  </a:cubicBezTo>
                  <a:close/>
                  <a:moveTo>
                    <a:pt x="30150" y="32654"/>
                  </a:moveTo>
                  <a:cubicBezTo>
                    <a:pt x="30180" y="32654"/>
                    <a:pt x="30201" y="32694"/>
                    <a:pt x="30243" y="32774"/>
                  </a:cubicBezTo>
                  <a:cubicBezTo>
                    <a:pt x="30243" y="32890"/>
                    <a:pt x="30243" y="32966"/>
                    <a:pt x="30180" y="32966"/>
                  </a:cubicBezTo>
                  <a:cubicBezTo>
                    <a:pt x="30157" y="32966"/>
                    <a:pt x="30126" y="32956"/>
                    <a:pt x="30083" y="32934"/>
                  </a:cubicBezTo>
                  <a:cubicBezTo>
                    <a:pt x="29999" y="32934"/>
                    <a:pt x="29999" y="32857"/>
                    <a:pt x="29999" y="32774"/>
                  </a:cubicBezTo>
                  <a:cubicBezTo>
                    <a:pt x="30079" y="32694"/>
                    <a:pt x="30119" y="32654"/>
                    <a:pt x="30150" y="32654"/>
                  </a:cubicBezTo>
                  <a:close/>
                  <a:moveTo>
                    <a:pt x="29907" y="33062"/>
                  </a:moveTo>
                  <a:cubicBezTo>
                    <a:pt x="30005" y="33062"/>
                    <a:pt x="30184" y="33118"/>
                    <a:pt x="30243" y="33177"/>
                  </a:cubicBezTo>
                  <a:cubicBezTo>
                    <a:pt x="30243" y="33177"/>
                    <a:pt x="30159" y="33254"/>
                    <a:pt x="30083" y="33254"/>
                  </a:cubicBezTo>
                  <a:cubicBezTo>
                    <a:pt x="30039" y="33276"/>
                    <a:pt x="30002" y="33286"/>
                    <a:pt x="29970" y="33286"/>
                  </a:cubicBezTo>
                  <a:cubicBezTo>
                    <a:pt x="29884" y="33286"/>
                    <a:pt x="29839" y="33210"/>
                    <a:pt x="29839" y="33094"/>
                  </a:cubicBezTo>
                  <a:cubicBezTo>
                    <a:pt x="29839" y="33071"/>
                    <a:pt x="29866" y="33062"/>
                    <a:pt x="29907" y="33062"/>
                  </a:cubicBezTo>
                  <a:close/>
                  <a:moveTo>
                    <a:pt x="31526" y="33219"/>
                  </a:moveTo>
                  <a:cubicBezTo>
                    <a:pt x="31531" y="33219"/>
                    <a:pt x="31548" y="33254"/>
                    <a:pt x="31600" y="33254"/>
                  </a:cubicBezTo>
                  <a:cubicBezTo>
                    <a:pt x="31683" y="33337"/>
                    <a:pt x="31683" y="33337"/>
                    <a:pt x="31600" y="33337"/>
                  </a:cubicBezTo>
                  <a:cubicBezTo>
                    <a:pt x="31600" y="33362"/>
                    <a:pt x="31591" y="33371"/>
                    <a:pt x="31580" y="33371"/>
                  </a:cubicBezTo>
                  <a:cubicBezTo>
                    <a:pt x="31557" y="33371"/>
                    <a:pt x="31523" y="33337"/>
                    <a:pt x="31523" y="33337"/>
                  </a:cubicBezTo>
                  <a:cubicBezTo>
                    <a:pt x="31523" y="33254"/>
                    <a:pt x="31440" y="33254"/>
                    <a:pt x="31523" y="33254"/>
                  </a:cubicBezTo>
                  <a:cubicBezTo>
                    <a:pt x="31523" y="33228"/>
                    <a:pt x="31523" y="33219"/>
                    <a:pt x="31526" y="33219"/>
                  </a:cubicBezTo>
                  <a:close/>
                  <a:moveTo>
                    <a:pt x="29651" y="33516"/>
                  </a:moveTo>
                  <a:cubicBezTo>
                    <a:pt x="29681" y="33516"/>
                    <a:pt x="29721" y="33535"/>
                    <a:pt x="29763" y="33574"/>
                  </a:cubicBezTo>
                  <a:cubicBezTo>
                    <a:pt x="29763" y="33657"/>
                    <a:pt x="29839" y="33734"/>
                    <a:pt x="29763" y="33734"/>
                  </a:cubicBezTo>
                  <a:cubicBezTo>
                    <a:pt x="29746" y="33750"/>
                    <a:pt x="29730" y="33757"/>
                    <a:pt x="29715" y="33757"/>
                  </a:cubicBezTo>
                  <a:cubicBezTo>
                    <a:pt x="29652" y="33757"/>
                    <a:pt x="29603" y="33640"/>
                    <a:pt x="29603" y="33574"/>
                  </a:cubicBezTo>
                  <a:cubicBezTo>
                    <a:pt x="29603" y="33535"/>
                    <a:pt x="29622" y="33516"/>
                    <a:pt x="29651" y="33516"/>
                  </a:cubicBezTo>
                  <a:close/>
                  <a:moveTo>
                    <a:pt x="28177" y="32520"/>
                  </a:moveTo>
                  <a:cubicBezTo>
                    <a:pt x="28207" y="32520"/>
                    <a:pt x="28229" y="32525"/>
                    <a:pt x="28239" y="32537"/>
                  </a:cubicBezTo>
                  <a:cubicBezTo>
                    <a:pt x="28298" y="32591"/>
                    <a:pt x="28315" y="32648"/>
                    <a:pt x="28347" y="32648"/>
                  </a:cubicBezTo>
                  <a:cubicBezTo>
                    <a:pt x="28361" y="32648"/>
                    <a:pt x="28377" y="32638"/>
                    <a:pt x="28399" y="32614"/>
                  </a:cubicBezTo>
                  <a:cubicBezTo>
                    <a:pt x="28399" y="32614"/>
                    <a:pt x="28559" y="32697"/>
                    <a:pt x="28643" y="32774"/>
                  </a:cubicBezTo>
                  <a:cubicBezTo>
                    <a:pt x="28879" y="32934"/>
                    <a:pt x="28879" y="33017"/>
                    <a:pt x="28879" y="33177"/>
                  </a:cubicBezTo>
                  <a:cubicBezTo>
                    <a:pt x="28825" y="33231"/>
                    <a:pt x="28809" y="33288"/>
                    <a:pt x="28719" y="33288"/>
                  </a:cubicBezTo>
                  <a:cubicBezTo>
                    <a:pt x="28682" y="33288"/>
                    <a:pt x="28631" y="33278"/>
                    <a:pt x="28559" y="33254"/>
                  </a:cubicBezTo>
                  <a:cubicBezTo>
                    <a:pt x="28462" y="33222"/>
                    <a:pt x="28405" y="33204"/>
                    <a:pt x="28366" y="33204"/>
                  </a:cubicBezTo>
                  <a:cubicBezTo>
                    <a:pt x="28309" y="33204"/>
                    <a:pt x="28288" y="33242"/>
                    <a:pt x="28239" y="33337"/>
                  </a:cubicBezTo>
                  <a:cubicBezTo>
                    <a:pt x="28239" y="33467"/>
                    <a:pt x="28239" y="33525"/>
                    <a:pt x="28253" y="33525"/>
                  </a:cubicBezTo>
                  <a:cubicBezTo>
                    <a:pt x="28264" y="33525"/>
                    <a:pt x="28285" y="33486"/>
                    <a:pt x="28323" y="33414"/>
                  </a:cubicBezTo>
                  <a:cubicBezTo>
                    <a:pt x="28354" y="33382"/>
                    <a:pt x="28373" y="33364"/>
                    <a:pt x="28389" y="33364"/>
                  </a:cubicBezTo>
                  <a:cubicBezTo>
                    <a:pt x="28413" y="33364"/>
                    <a:pt x="28433" y="33402"/>
                    <a:pt x="28483" y="33497"/>
                  </a:cubicBezTo>
                  <a:cubicBezTo>
                    <a:pt x="28483" y="33657"/>
                    <a:pt x="28483" y="33817"/>
                    <a:pt x="28399" y="33817"/>
                  </a:cubicBezTo>
                  <a:cubicBezTo>
                    <a:pt x="28377" y="33839"/>
                    <a:pt x="28361" y="33848"/>
                    <a:pt x="28350" y="33848"/>
                  </a:cubicBezTo>
                  <a:cubicBezTo>
                    <a:pt x="28323" y="33848"/>
                    <a:pt x="28323" y="33793"/>
                    <a:pt x="28323" y="33734"/>
                  </a:cubicBezTo>
                  <a:cubicBezTo>
                    <a:pt x="28377" y="33679"/>
                    <a:pt x="28354" y="33622"/>
                    <a:pt x="28308" y="33622"/>
                  </a:cubicBezTo>
                  <a:cubicBezTo>
                    <a:pt x="28288" y="33622"/>
                    <a:pt x="28264" y="33632"/>
                    <a:pt x="28239" y="33657"/>
                  </a:cubicBezTo>
                  <a:lnTo>
                    <a:pt x="28003" y="33657"/>
                  </a:lnTo>
                  <a:cubicBezTo>
                    <a:pt x="27843" y="33657"/>
                    <a:pt x="27759" y="33657"/>
                    <a:pt x="27843" y="33734"/>
                  </a:cubicBezTo>
                  <a:cubicBezTo>
                    <a:pt x="27843" y="33847"/>
                    <a:pt x="27721" y="33960"/>
                    <a:pt x="27623" y="33960"/>
                  </a:cubicBezTo>
                  <a:cubicBezTo>
                    <a:pt x="27582" y="33960"/>
                    <a:pt x="27545" y="33940"/>
                    <a:pt x="27522" y="33894"/>
                  </a:cubicBezTo>
                  <a:cubicBezTo>
                    <a:pt x="27464" y="33840"/>
                    <a:pt x="27408" y="33782"/>
                    <a:pt x="27381" y="33782"/>
                  </a:cubicBezTo>
                  <a:cubicBezTo>
                    <a:pt x="27369" y="33782"/>
                    <a:pt x="27362" y="33792"/>
                    <a:pt x="27362" y="33817"/>
                  </a:cubicBezTo>
                  <a:cubicBezTo>
                    <a:pt x="27279" y="33817"/>
                    <a:pt x="27202" y="33734"/>
                    <a:pt x="27119" y="33657"/>
                  </a:cubicBezTo>
                  <a:cubicBezTo>
                    <a:pt x="27065" y="33598"/>
                    <a:pt x="27007" y="33542"/>
                    <a:pt x="26951" y="33542"/>
                  </a:cubicBezTo>
                  <a:cubicBezTo>
                    <a:pt x="26928" y="33542"/>
                    <a:pt x="26905" y="33551"/>
                    <a:pt x="26882" y="33574"/>
                  </a:cubicBezTo>
                  <a:cubicBezTo>
                    <a:pt x="26799" y="33574"/>
                    <a:pt x="26799" y="33574"/>
                    <a:pt x="26882" y="33414"/>
                  </a:cubicBezTo>
                  <a:cubicBezTo>
                    <a:pt x="26882" y="33254"/>
                    <a:pt x="26959" y="33177"/>
                    <a:pt x="27202" y="33094"/>
                  </a:cubicBezTo>
                  <a:cubicBezTo>
                    <a:pt x="27439" y="33017"/>
                    <a:pt x="27599" y="32934"/>
                    <a:pt x="27522" y="32857"/>
                  </a:cubicBezTo>
                  <a:cubicBezTo>
                    <a:pt x="27522" y="32719"/>
                    <a:pt x="27996" y="32520"/>
                    <a:pt x="28177" y="32520"/>
                  </a:cubicBezTo>
                  <a:close/>
                  <a:moveTo>
                    <a:pt x="26905" y="33780"/>
                  </a:moveTo>
                  <a:cubicBezTo>
                    <a:pt x="26934" y="33780"/>
                    <a:pt x="26987" y="33817"/>
                    <a:pt x="27042" y="33817"/>
                  </a:cubicBezTo>
                  <a:lnTo>
                    <a:pt x="27042" y="33977"/>
                  </a:lnTo>
                  <a:lnTo>
                    <a:pt x="26959" y="33894"/>
                  </a:lnTo>
                  <a:lnTo>
                    <a:pt x="26882" y="33817"/>
                  </a:lnTo>
                  <a:cubicBezTo>
                    <a:pt x="26882" y="33789"/>
                    <a:pt x="26891" y="33780"/>
                    <a:pt x="26905" y="33780"/>
                  </a:cubicBezTo>
                  <a:close/>
                  <a:moveTo>
                    <a:pt x="28719" y="33894"/>
                  </a:moveTo>
                  <a:lnTo>
                    <a:pt x="28803" y="33977"/>
                  </a:lnTo>
                  <a:cubicBezTo>
                    <a:pt x="28879" y="33977"/>
                    <a:pt x="28879" y="34054"/>
                    <a:pt x="28803" y="34054"/>
                  </a:cubicBezTo>
                  <a:cubicBezTo>
                    <a:pt x="28803" y="34054"/>
                    <a:pt x="28719" y="34054"/>
                    <a:pt x="28719" y="33977"/>
                  </a:cubicBezTo>
                  <a:cubicBezTo>
                    <a:pt x="28719" y="33894"/>
                    <a:pt x="28643" y="33894"/>
                    <a:pt x="28719" y="33894"/>
                  </a:cubicBezTo>
                  <a:close/>
                  <a:moveTo>
                    <a:pt x="30504" y="33940"/>
                  </a:moveTo>
                  <a:cubicBezTo>
                    <a:pt x="30534" y="33940"/>
                    <a:pt x="30588" y="33977"/>
                    <a:pt x="30639" y="33977"/>
                  </a:cubicBezTo>
                  <a:cubicBezTo>
                    <a:pt x="30639" y="34054"/>
                    <a:pt x="30723" y="34054"/>
                    <a:pt x="30639" y="34054"/>
                  </a:cubicBezTo>
                  <a:cubicBezTo>
                    <a:pt x="30639" y="34081"/>
                    <a:pt x="30631" y="34091"/>
                    <a:pt x="30620" y="34091"/>
                  </a:cubicBezTo>
                  <a:cubicBezTo>
                    <a:pt x="30597" y="34091"/>
                    <a:pt x="30563" y="34054"/>
                    <a:pt x="30563" y="34054"/>
                  </a:cubicBezTo>
                  <a:lnTo>
                    <a:pt x="30479" y="33977"/>
                  </a:lnTo>
                  <a:cubicBezTo>
                    <a:pt x="30479" y="33949"/>
                    <a:pt x="30489" y="33940"/>
                    <a:pt x="30504" y="33940"/>
                  </a:cubicBezTo>
                  <a:close/>
                  <a:moveTo>
                    <a:pt x="24686" y="33942"/>
                  </a:moveTo>
                  <a:cubicBezTo>
                    <a:pt x="24705" y="33942"/>
                    <a:pt x="24719" y="33952"/>
                    <a:pt x="24719" y="33977"/>
                  </a:cubicBezTo>
                  <a:cubicBezTo>
                    <a:pt x="24787" y="34107"/>
                    <a:pt x="24745" y="34236"/>
                    <a:pt x="24685" y="34236"/>
                  </a:cubicBezTo>
                  <a:cubicBezTo>
                    <a:pt x="24672" y="34236"/>
                    <a:pt x="24657" y="34229"/>
                    <a:pt x="24642" y="34214"/>
                  </a:cubicBezTo>
                  <a:cubicBezTo>
                    <a:pt x="24559" y="34214"/>
                    <a:pt x="24559" y="34137"/>
                    <a:pt x="24559" y="34054"/>
                  </a:cubicBezTo>
                  <a:cubicBezTo>
                    <a:pt x="24559" y="34000"/>
                    <a:pt x="24639" y="33942"/>
                    <a:pt x="24686" y="33942"/>
                  </a:cubicBezTo>
                  <a:close/>
                  <a:moveTo>
                    <a:pt x="24259" y="34024"/>
                  </a:moveTo>
                  <a:cubicBezTo>
                    <a:pt x="24322" y="34024"/>
                    <a:pt x="24322" y="34096"/>
                    <a:pt x="24322" y="34214"/>
                  </a:cubicBezTo>
                  <a:cubicBezTo>
                    <a:pt x="24239" y="34297"/>
                    <a:pt x="24239" y="34374"/>
                    <a:pt x="24239" y="34374"/>
                  </a:cubicBezTo>
                  <a:cubicBezTo>
                    <a:pt x="24239" y="34374"/>
                    <a:pt x="24162" y="34374"/>
                    <a:pt x="24079" y="34297"/>
                  </a:cubicBezTo>
                  <a:cubicBezTo>
                    <a:pt x="24079" y="34214"/>
                    <a:pt x="24079" y="34054"/>
                    <a:pt x="24162" y="34054"/>
                  </a:cubicBezTo>
                  <a:cubicBezTo>
                    <a:pt x="24205" y="34033"/>
                    <a:pt x="24236" y="34024"/>
                    <a:pt x="24259" y="34024"/>
                  </a:cubicBezTo>
                  <a:close/>
                  <a:moveTo>
                    <a:pt x="29519" y="34137"/>
                  </a:moveTo>
                  <a:lnTo>
                    <a:pt x="29603" y="34214"/>
                  </a:lnTo>
                  <a:lnTo>
                    <a:pt x="29603" y="34374"/>
                  </a:lnTo>
                  <a:cubicBezTo>
                    <a:pt x="29519" y="34374"/>
                    <a:pt x="29519" y="34297"/>
                    <a:pt x="29519" y="34297"/>
                  </a:cubicBezTo>
                  <a:cubicBezTo>
                    <a:pt x="29443" y="34214"/>
                    <a:pt x="29443" y="34137"/>
                    <a:pt x="29519" y="34137"/>
                  </a:cubicBezTo>
                  <a:close/>
                  <a:moveTo>
                    <a:pt x="24642" y="34457"/>
                  </a:moveTo>
                  <a:lnTo>
                    <a:pt x="24719" y="34534"/>
                  </a:lnTo>
                  <a:lnTo>
                    <a:pt x="24719" y="34617"/>
                  </a:lnTo>
                  <a:cubicBezTo>
                    <a:pt x="24642" y="34617"/>
                    <a:pt x="24642" y="34617"/>
                    <a:pt x="24642" y="34534"/>
                  </a:cubicBezTo>
                  <a:lnTo>
                    <a:pt x="24642" y="34457"/>
                  </a:lnTo>
                  <a:close/>
                  <a:moveTo>
                    <a:pt x="27464" y="34420"/>
                  </a:moveTo>
                  <a:cubicBezTo>
                    <a:pt x="27494" y="34420"/>
                    <a:pt x="27548" y="34457"/>
                    <a:pt x="27599" y="34457"/>
                  </a:cubicBezTo>
                  <a:cubicBezTo>
                    <a:pt x="27682" y="34534"/>
                    <a:pt x="27682" y="34534"/>
                    <a:pt x="27599" y="34617"/>
                  </a:cubicBezTo>
                  <a:cubicBezTo>
                    <a:pt x="27522" y="34617"/>
                    <a:pt x="27439" y="34617"/>
                    <a:pt x="27439" y="34534"/>
                  </a:cubicBezTo>
                  <a:cubicBezTo>
                    <a:pt x="27362" y="34534"/>
                    <a:pt x="27362" y="34457"/>
                    <a:pt x="27439" y="34457"/>
                  </a:cubicBezTo>
                  <a:cubicBezTo>
                    <a:pt x="27439" y="34429"/>
                    <a:pt x="27449" y="34420"/>
                    <a:pt x="27464" y="34420"/>
                  </a:cubicBezTo>
                  <a:close/>
                  <a:moveTo>
                    <a:pt x="33360" y="34937"/>
                  </a:moveTo>
                  <a:cubicBezTo>
                    <a:pt x="33360" y="35014"/>
                    <a:pt x="33443" y="35014"/>
                    <a:pt x="33360" y="35097"/>
                  </a:cubicBezTo>
                  <a:cubicBezTo>
                    <a:pt x="33360" y="35097"/>
                    <a:pt x="33283" y="35097"/>
                    <a:pt x="33200" y="35014"/>
                  </a:cubicBezTo>
                  <a:cubicBezTo>
                    <a:pt x="33200" y="35014"/>
                    <a:pt x="33123" y="34937"/>
                    <a:pt x="33200" y="34937"/>
                  </a:cubicBezTo>
                  <a:close/>
                  <a:moveTo>
                    <a:pt x="24642" y="35174"/>
                  </a:moveTo>
                  <a:cubicBezTo>
                    <a:pt x="24719" y="35174"/>
                    <a:pt x="24719" y="35174"/>
                    <a:pt x="24802" y="35257"/>
                  </a:cubicBezTo>
                  <a:cubicBezTo>
                    <a:pt x="24879" y="35257"/>
                    <a:pt x="24879" y="35417"/>
                    <a:pt x="24879" y="35494"/>
                  </a:cubicBezTo>
                  <a:cubicBezTo>
                    <a:pt x="24928" y="35588"/>
                    <a:pt x="24919" y="35627"/>
                    <a:pt x="24888" y="35627"/>
                  </a:cubicBezTo>
                  <a:cubicBezTo>
                    <a:pt x="24866" y="35627"/>
                    <a:pt x="24834" y="35608"/>
                    <a:pt x="24802" y="35577"/>
                  </a:cubicBezTo>
                  <a:cubicBezTo>
                    <a:pt x="24642" y="35417"/>
                    <a:pt x="24559" y="35257"/>
                    <a:pt x="24642" y="35174"/>
                  </a:cubicBezTo>
                  <a:close/>
                  <a:moveTo>
                    <a:pt x="24130" y="35276"/>
                  </a:moveTo>
                  <a:cubicBezTo>
                    <a:pt x="24161" y="35276"/>
                    <a:pt x="24201" y="35295"/>
                    <a:pt x="24239" y="35334"/>
                  </a:cubicBezTo>
                  <a:cubicBezTo>
                    <a:pt x="24322" y="35334"/>
                    <a:pt x="24322" y="35417"/>
                    <a:pt x="24322" y="35417"/>
                  </a:cubicBezTo>
                  <a:cubicBezTo>
                    <a:pt x="24322" y="35494"/>
                    <a:pt x="24322" y="35577"/>
                    <a:pt x="24399" y="35577"/>
                  </a:cubicBezTo>
                  <a:cubicBezTo>
                    <a:pt x="24399" y="35654"/>
                    <a:pt x="24399" y="35737"/>
                    <a:pt x="24239" y="35814"/>
                  </a:cubicBezTo>
                  <a:cubicBezTo>
                    <a:pt x="24172" y="35849"/>
                    <a:pt x="24133" y="35869"/>
                    <a:pt x="24105" y="35869"/>
                  </a:cubicBezTo>
                  <a:cubicBezTo>
                    <a:pt x="24066" y="35869"/>
                    <a:pt x="24047" y="35830"/>
                    <a:pt x="24002" y="35737"/>
                  </a:cubicBezTo>
                  <a:cubicBezTo>
                    <a:pt x="23842" y="35577"/>
                    <a:pt x="23919" y="35494"/>
                    <a:pt x="24079" y="35417"/>
                  </a:cubicBezTo>
                  <a:cubicBezTo>
                    <a:pt x="24162" y="35417"/>
                    <a:pt x="24162" y="35417"/>
                    <a:pt x="24079" y="35334"/>
                  </a:cubicBezTo>
                  <a:cubicBezTo>
                    <a:pt x="24079" y="35295"/>
                    <a:pt x="24100" y="35276"/>
                    <a:pt x="24130" y="35276"/>
                  </a:cubicBezTo>
                  <a:close/>
                  <a:moveTo>
                    <a:pt x="22851" y="35704"/>
                  </a:moveTo>
                  <a:cubicBezTo>
                    <a:pt x="22879" y="35704"/>
                    <a:pt x="22916" y="35714"/>
                    <a:pt x="22959" y="35737"/>
                  </a:cubicBezTo>
                  <a:cubicBezTo>
                    <a:pt x="23119" y="35737"/>
                    <a:pt x="23119" y="35814"/>
                    <a:pt x="23119" y="35897"/>
                  </a:cubicBezTo>
                  <a:cubicBezTo>
                    <a:pt x="23119" y="35935"/>
                    <a:pt x="23100" y="35955"/>
                    <a:pt x="23061" y="35955"/>
                  </a:cubicBezTo>
                  <a:cubicBezTo>
                    <a:pt x="23021" y="35955"/>
                    <a:pt x="22962" y="35935"/>
                    <a:pt x="22882" y="35897"/>
                  </a:cubicBezTo>
                  <a:cubicBezTo>
                    <a:pt x="22765" y="35780"/>
                    <a:pt x="22775" y="35704"/>
                    <a:pt x="22851" y="35704"/>
                  </a:cubicBezTo>
                  <a:close/>
                  <a:moveTo>
                    <a:pt x="27832" y="35835"/>
                  </a:moveTo>
                  <a:cubicBezTo>
                    <a:pt x="27843" y="35835"/>
                    <a:pt x="27843" y="35855"/>
                    <a:pt x="27843" y="35897"/>
                  </a:cubicBezTo>
                  <a:cubicBezTo>
                    <a:pt x="27843" y="35974"/>
                    <a:pt x="27759" y="35974"/>
                    <a:pt x="27759" y="35974"/>
                  </a:cubicBezTo>
                  <a:cubicBezTo>
                    <a:pt x="27682" y="35974"/>
                    <a:pt x="27682" y="35897"/>
                    <a:pt x="27759" y="35897"/>
                  </a:cubicBezTo>
                  <a:cubicBezTo>
                    <a:pt x="27801" y="35855"/>
                    <a:pt x="27822" y="35835"/>
                    <a:pt x="27832" y="35835"/>
                  </a:cubicBezTo>
                  <a:close/>
                  <a:moveTo>
                    <a:pt x="25519" y="36057"/>
                  </a:moveTo>
                  <a:cubicBezTo>
                    <a:pt x="25519" y="36057"/>
                    <a:pt x="25602" y="36057"/>
                    <a:pt x="25602" y="36134"/>
                  </a:cubicBezTo>
                  <a:cubicBezTo>
                    <a:pt x="25679" y="36217"/>
                    <a:pt x="25679" y="36294"/>
                    <a:pt x="25602" y="36377"/>
                  </a:cubicBezTo>
                  <a:cubicBezTo>
                    <a:pt x="25519" y="36377"/>
                    <a:pt x="25519" y="36294"/>
                    <a:pt x="25442" y="36217"/>
                  </a:cubicBezTo>
                  <a:cubicBezTo>
                    <a:pt x="25442" y="36134"/>
                    <a:pt x="25442" y="36057"/>
                    <a:pt x="25519" y="36057"/>
                  </a:cubicBezTo>
                  <a:close/>
                  <a:moveTo>
                    <a:pt x="35401" y="36236"/>
                  </a:moveTo>
                  <a:cubicBezTo>
                    <a:pt x="35421" y="36236"/>
                    <a:pt x="35440" y="36255"/>
                    <a:pt x="35440" y="36294"/>
                  </a:cubicBezTo>
                  <a:cubicBezTo>
                    <a:pt x="35440" y="36294"/>
                    <a:pt x="35363" y="36377"/>
                    <a:pt x="35280" y="36377"/>
                  </a:cubicBezTo>
                  <a:cubicBezTo>
                    <a:pt x="35280" y="36377"/>
                    <a:pt x="35280" y="36294"/>
                    <a:pt x="35363" y="36294"/>
                  </a:cubicBezTo>
                  <a:cubicBezTo>
                    <a:pt x="35363" y="36255"/>
                    <a:pt x="35382" y="36236"/>
                    <a:pt x="35401" y="36236"/>
                  </a:cubicBezTo>
                  <a:close/>
                  <a:moveTo>
                    <a:pt x="25039" y="36697"/>
                  </a:moveTo>
                  <a:cubicBezTo>
                    <a:pt x="25039" y="36697"/>
                    <a:pt x="25122" y="36697"/>
                    <a:pt x="25199" y="36774"/>
                  </a:cubicBezTo>
                  <a:lnTo>
                    <a:pt x="25199" y="36857"/>
                  </a:lnTo>
                  <a:cubicBezTo>
                    <a:pt x="25122" y="36857"/>
                    <a:pt x="25122" y="36857"/>
                    <a:pt x="25039" y="36774"/>
                  </a:cubicBezTo>
                  <a:lnTo>
                    <a:pt x="25039" y="36697"/>
                  </a:lnTo>
                  <a:close/>
                  <a:moveTo>
                    <a:pt x="19759" y="36774"/>
                  </a:moveTo>
                  <a:cubicBezTo>
                    <a:pt x="19759" y="36857"/>
                    <a:pt x="19842" y="36934"/>
                    <a:pt x="19919" y="36934"/>
                  </a:cubicBezTo>
                  <a:cubicBezTo>
                    <a:pt x="19919" y="36934"/>
                    <a:pt x="20002" y="37017"/>
                    <a:pt x="20002" y="37094"/>
                  </a:cubicBezTo>
                  <a:cubicBezTo>
                    <a:pt x="20002" y="37177"/>
                    <a:pt x="20079" y="37177"/>
                    <a:pt x="20079" y="37177"/>
                  </a:cubicBezTo>
                  <a:cubicBezTo>
                    <a:pt x="20162" y="37177"/>
                    <a:pt x="20239" y="37177"/>
                    <a:pt x="20239" y="37254"/>
                  </a:cubicBezTo>
                  <a:cubicBezTo>
                    <a:pt x="20300" y="37371"/>
                    <a:pt x="20016" y="37447"/>
                    <a:pt x="19703" y="37447"/>
                  </a:cubicBezTo>
                  <a:cubicBezTo>
                    <a:pt x="19588" y="37447"/>
                    <a:pt x="19469" y="37436"/>
                    <a:pt x="19362" y="37414"/>
                  </a:cubicBezTo>
                  <a:cubicBezTo>
                    <a:pt x="19119" y="37337"/>
                    <a:pt x="19119" y="37337"/>
                    <a:pt x="19119" y="37177"/>
                  </a:cubicBezTo>
                  <a:cubicBezTo>
                    <a:pt x="19119" y="37094"/>
                    <a:pt x="19202" y="37017"/>
                    <a:pt x="19279" y="37017"/>
                  </a:cubicBezTo>
                  <a:cubicBezTo>
                    <a:pt x="19439" y="37017"/>
                    <a:pt x="19439" y="37017"/>
                    <a:pt x="19362" y="36934"/>
                  </a:cubicBezTo>
                  <a:cubicBezTo>
                    <a:pt x="19279" y="36857"/>
                    <a:pt x="19362" y="36857"/>
                    <a:pt x="19522" y="36774"/>
                  </a:cubicBezTo>
                  <a:close/>
                  <a:moveTo>
                    <a:pt x="19429" y="37697"/>
                  </a:moveTo>
                  <a:cubicBezTo>
                    <a:pt x="19460" y="37697"/>
                    <a:pt x="19480" y="37737"/>
                    <a:pt x="19522" y="37817"/>
                  </a:cubicBezTo>
                  <a:cubicBezTo>
                    <a:pt x="19682" y="37977"/>
                    <a:pt x="19682" y="37977"/>
                    <a:pt x="19362" y="37977"/>
                  </a:cubicBezTo>
                  <a:cubicBezTo>
                    <a:pt x="19202" y="37977"/>
                    <a:pt x="19202" y="37977"/>
                    <a:pt x="19279" y="37817"/>
                  </a:cubicBezTo>
                  <a:cubicBezTo>
                    <a:pt x="19359" y="37737"/>
                    <a:pt x="19399" y="37697"/>
                    <a:pt x="19429" y="37697"/>
                  </a:cubicBezTo>
                  <a:close/>
                  <a:moveTo>
                    <a:pt x="24230" y="38075"/>
                  </a:moveTo>
                  <a:cubicBezTo>
                    <a:pt x="24239" y="38075"/>
                    <a:pt x="24239" y="38095"/>
                    <a:pt x="24239" y="38137"/>
                  </a:cubicBezTo>
                  <a:cubicBezTo>
                    <a:pt x="24239" y="38214"/>
                    <a:pt x="24239" y="38214"/>
                    <a:pt x="24162" y="38214"/>
                  </a:cubicBezTo>
                  <a:cubicBezTo>
                    <a:pt x="24079" y="38214"/>
                    <a:pt x="24079" y="38137"/>
                    <a:pt x="24162" y="38137"/>
                  </a:cubicBezTo>
                  <a:cubicBezTo>
                    <a:pt x="24201" y="38095"/>
                    <a:pt x="24220" y="38075"/>
                    <a:pt x="24230" y="38075"/>
                  </a:cubicBezTo>
                  <a:close/>
                  <a:moveTo>
                    <a:pt x="22931" y="38184"/>
                  </a:moveTo>
                  <a:cubicBezTo>
                    <a:pt x="22948" y="38184"/>
                    <a:pt x="22959" y="38193"/>
                    <a:pt x="22959" y="38214"/>
                  </a:cubicBezTo>
                  <a:cubicBezTo>
                    <a:pt x="22959" y="38214"/>
                    <a:pt x="22959" y="38297"/>
                    <a:pt x="22882" y="38374"/>
                  </a:cubicBezTo>
                  <a:lnTo>
                    <a:pt x="22799" y="38374"/>
                  </a:lnTo>
                  <a:cubicBezTo>
                    <a:pt x="22799" y="38256"/>
                    <a:pt x="22885" y="38184"/>
                    <a:pt x="22931" y="38184"/>
                  </a:cubicBezTo>
                  <a:close/>
                  <a:moveTo>
                    <a:pt x="18242" y="38054"/>
                  </a:moveTo>
                  <a:cubicBezTo>
                    <a:pt x="18402" y="38054"/>
                    <a:pt x="18402" y="38214"/>
                    <a:pt x="18242" y="38297"/>
                  </a:cubicBezTo>
                  <a:cubicBezTo>
                    <a:pt x="18242" y="38297"/>
                    <a:pt x="18082" y="38374"/>
                    <a:pt x="18082" y="38457"/>
                  </a:cubicBezTo>
                  <a:cubicBezTo>
                    <a:pt x="18039" y="38478"/>
                    <a:pt x="17997" y="38487"/>
                    <a:pt x="17957" y="38487"/>
                  </a:cubicBezTo>
                  <a:cubicBezTo>
                    <a:pt x="17848" y="38487"/>
                    <a:pt x="17762" y="38414"/>
                    <a:pt x="17762" y="38297"/>
                  </a:cubicBezTo>
                  <a:cubicBezTo>
                    <a:pt x="17762" y="38214"/>
                    <a:pt x="17999" y="38137"/>
                    <a:pt x="18242" y="38054"/>
                  </a:cubicBezTo>
                  <a:close/>
                  <a:moveTo>
                    <a:pt x="18527" y="38577"/>
                  </a:moveTo>
                  <a:cubicBezTo>
                    <a:pt x="18581" y="38577"/>
                    <a:pt x="18668" y="38699"/>
                    <a:pt x="18722" y="38854"/>
                  </a:cubicBezTo>
                  <a:cubicBezTo>
                    <a:pt x="18767" y="39041"/>
                    <a:pt x="18786" y="39119"/>
                    <a:pt x="18729" y="39119"/>
                  </a:cubicBezTo>
                  <a:cubicBezTo>
                    <a:pt x="18689" y="39119"/>
                    <a:pt x="18611" y="39080"/>
                    <a:pt x="18479" y="39014"/>
                  </a:cubicBezTo>
                  <a:cubicBezTo>
                    <a:pt x="18242" y="38777"/>
                    <a:pt x="18159" y="38777"/>
                    <a:pt x="18319" y="38777"/>
                  </a:cubicBezTo>
                  <a:cubicBezTo>
                    <a:pt x="18402" y="38777"/>
                    <a:pt x="18479" y="38777"/>
                    <a:pt x="18479" y="38694"/>
                  </a:cubicBezTo>
                  <a:cubicBezTo>
                    <a:pt x="18479" y="38612"/>
                    <a:pt x="18498" y="38577"/>
                    <a:pt x="18527" y="38577"/>
                  </a:cubicBezTo>
                  <a:close/>
                  <a:moveTo>
                    <a:pt x="17859" y="38904"/>
                  </a:moveTo>
                  <a:cubicBezTo>
                    <a:pt x="17907" y="38904"/>
                    <a:pt x="17956" y="38915"/>
                    <a:pt x="17999" y="38937"/>
                  </a:cubicBezTo>
                  <a:cubicBezTo>
                    <a:pt x="18071" y="39076"/>
                    <a:pt x="17898" y="39272"/>
                    <a:pt x="17800" y="39272"/>
                  </a:cubicBezTo>
                  <a:cubicBezTo>
                    <a:pt x="17785" y="39272"/>
                    <a:pt x="17772" y="39267"/>
                    <a:pt x="17762" y="39257"/>
                  </a:cubicBezTo>
                  <a:cubicBezTo>
                    <a:pt x="17679" y="39257"/>
                    <a:pt x="17602" y="39174"/>
                    <a:pt x="17602" y="39097"/>
                  </a:cubicBezTo>
                  <a:cubicBezTo>
                    <a:pt x="17602" y="38980"/>
                    <a:pt x="17728" y="38904"/>
                    <a:pt x="17859" y="38904"/>
                  </a:cubicBezTo>
                  <a:close/>
                  <a:moveTo>
                    <a:pt x="15362" y="38694"/>
                  </a:moveTo>
                  <a:cubicBezTo>
                    <a:pt x="15362" y="38694"/>
                    <a:pt x="15599" y="38777"/>
                    <a:pt x="15759" y="38777"/>
                  </a:cubicBezTo>
                  <a:cubicBezTo>
                    <a:pt x="15871" y="38831"/>
                    <a:pt x="15984" y="38889"/>
                    <a:pt x="16070" y="38889"/>
                  </a:cubicBezTo>
                  <a:cubicBezTo>
                    <a:pt x="16106" y="38889"/>
                    <a:pt x="16137" y="38878"/>
                    <a:pt x="16162" y="38854"/>
                  </a:cubicBezTo>
                  <a:cubicBezTo>
                    <a:pt x="16239" y="38854"/>
                    <a:pt x="16322" y="38937"/>
                    <a:pt x="16322" y="38937"/>
                  </a:cubicBezTo>
                  <a:cubicBezTo>
                    <a:pt x="16399" y="39014"/>
                    <a:pt x="16322" y="39097"/>
                    <a:pt x="16162" y="39097"/>
                  </a:cubicBezTo>
                  <a:cubicBezTo>
                    <a:pt x="16079" y="39097"/>
                    <a:pt x="15919" y="39174"/>
                    <a:pt x="15919" y="39257"/>
                  </a:cubicBezTo>
                  <a:cubicBezTo>
                    <a:pt x="15880" y="39296"/>
                    <a:pt x="15861" y="39315"/>
                    <a:pt x="15851" y="39315"/>
                  </a:cubicBezTo>
                  <a:cubicBezTo>
                    <a:pt x="15842" y="39315"/>
                    <a:pt x="15842" y="39296"/>
                    <a:pt x="15842" y="39257"/>
                  </a:cubicBezTo>
                  <a:cubicBezTo>
                    <a:pt x="15842" y="39174"/>
                    <a:pt x="15842" y="39097"/>
                    <a:pt x="15759" y="39097"/>
                  </a:cubicBezTo>
                  <a:cubicBezTo>
                    <a:pt x="15599" y="39014"/>
                    <a:pt x="15362" y="38694"/>
                    <a:pt x="15362" y="38694"/>
                  </a:cubicBezTo>
                  <a:close/>
                  <a:moveTo>
                    <a:pt x="36003" y="39417"/>
                  </a:moveTo>
                  <a:cubicBezTo>
                    <a:pt x="36003" y="39494"/>
                    <a:pt x="35920" y="39494"/>
                    <a:pt x="35843" y="39494"/>
                  </a:cubicBezTo>
                  <a:lnTo>
                    <a:pt x="35920" y="39417"/>
                  </a:lnTo>
                  <a:close/>
                  <a:moveTo>
                    <a:pt x="15042" y="38937"/>
                  </a:moveTo>
                  <a:cubicBezTo>
                    <a:pt x="15202" y="38937"/>
                    <a:pt x="15279" y="38937"/>
                    <a:pt x="15362" y="39014"/>
                  </a:cubicBezTo>
                  <a:cubicBezTo>
                    <a:pt x="15362" y="39014"/>
                    <a:pt x="15362" y="39174"/>
                    <a:pt x="15279" y="39174"/>
                  </a:cubicBezTo>
                  <a:cubicBezTo>
                    <a:pt x="15066" y="39517"/>
                    <a:pt x="14967" y="39676"/>
                    <a:pt x="14909" y="39676"/>
                  </a:cubicBezTo>
                  <a:cubicBezTo>
                    <a:pt x="14858" y="39676"/>
                    <a:pt x="14837" y="39557"/>
                    <a:pt x="14799" y="39334"/>
                  </a:cubicBezTo>
                  <a:cubicBezTo>
                    <a:pt x="14722" y="39014"/>
                    <a:pt x="14722" y="39014"/>
                    <a:pt x="15042" y="38937"/>
                  </a:cubicBezTo>
                  <a:close/>
                  <a:moveTo>
                    <a:pt x="14192" y="39304"/>
                  </a:moveTo>
                  <a:cubicBezTo>
                    <a:pt x="14233" y="39304"/>
                    <a:pt x="14276" y="39313"/>
                    <a:pt x="14319" y="39334"/>
                  </a:cubicBezTo>
                  <a:cubicBezTo>
                    <a:pt x="14479" y="39417"/>
                    <a:pt x="14722" y="39974"/>
                    <a:pt x="14639" y="40057"/>
                  </a:cubicBezTo>
                  <a:cubicBezTo>
                    <a:pt x="14629" y="40077"/>
                    <a:pt x="14610" y="40085"/>
                    <a:pt x="14584" y="40085"/>
                  </a:cubicBezTo>
                  <a:cubicBezTo>
                    <a:pt x="14397" y="40085"/>
                    <a:pt x="13849" y="39634"/>
                    <a:pt x="13922" y="39494"/>
                  </a:cubicBezTo>
                  <a:cubicBezTo>
                    <a:pt x="13978" y="39377"/>
                    <a:pt x="14079" y="39304"/>
                    <a:pt x="14192" y="39304"/>
                  </a:cubicBezTo>
                  <a:close/>
                  <a:moveTo>
                    <a:pt x="14799" y="40134"/>
                  </a:moveTo>
                  <a:cubicBezTo>
                    <a:pt x="14882" y="40134"/>
                    <a:pt x="14959" y="40134"/>
                    <a:pt x="14959" y="40217"/>
                  </a:cubicBezTo>
                  <a:lnTo>
                    <a:pt x="14959" y="40377"/>
                  </a:lnTo>
                  <a:cubicBezTo>
                    <a:pt x="14882" y="40377"/>
                    <a:pt x="14882" y="40294"/>
                    <a:pt x="14799" y="40294"/>
                  </a:cubicBezTo>
                  <a:lnTo>
                    <a:pt x="14799" y="40134"/>
                  </a:lnTo>
                  <a:close/>
                  <a:moveTo>
                    <a:pt x="16559" y="40454"/>
                  </a:moveTo>
                  <a:cubicBezTo>
                    <a:pt x="16642" y="40454"/>
                    <a:pt x="16642" y="40537"/>
                    <a:pt x="16719" y="40537"/>
                  </a:cubicBezTo>
                  <a:cubicBezTo>
                    <a:pt x="16719" y="40614"/>
                    <a:pt x="16719" y="40697"/>
                    <a:pt x="16642" y="40697"/>
                  </a:cubicBezTo>
                  <a:cubicBezTo>
                    <a:pt x="16642" y="40697"/>
                    <a:pt x="16559" y="40697"/>
                    <a:pt x="16559" y="40614"/>
                  </a:cubicBezTo>
                  <a:lnTo>
                    <a:pt x="16559" y="40454"/>
                  </a:lnTo>
                  <a:close/>
                  <a:moveTo>
                    <a:pt x="5838" y="42054"/>
                  </a:moveTo>
                  <a:cubicBezTo>
                    <a:pt x="5921" y="42137"/>
                    <a:pt x="5838" y="42137"/>
                    <a:pt x="5838" y="42214"/>
                  </a:cubicBezTo>
                  <a:cubicBezTo>
                    <a:pt x="5838" y="42214"/>
                    <a:pt x="5761" y="42214"/>
                    <a:pt x="5761" y="42137"/>
                  </a:cubicBezTo>
                  <a:cubicBezTo>
                    <a:pt x="5761" y="42137"/>
                    <a:pt x="5761" y="42054"/>
                    <a:pt x="5838" y="42054"/>
                  </a:cubicBezTo>
                  <a:close/>
                  <a:moveTo>
                    <a:pt x="4398" y="42054"/>
                  </a:moveTo>
                  <a:cubicBezTo>
                    <a:pt x="4558" y="42054"/>
                    <a:pt x="4558" y="42054"/>
                    <a:pt x="4558" y="42297"/>
                  </a:cubicBezTo>
                  <a:cubicBezTo>
                    <a:pt x="4558" y="42573"/>
                    <a:pt x="4558" y="42657"/>
                    <a:pt x="4479" y="42657"/>
                  </a:cubicBezTo>
                  <a:cubicBezTo>
                    <a:pt x="4444" y="42657"/>
                    <a:pt x="4394" y="42641"/>
                    <a:pt x="4321" y="42617"/>
                  </a:cubicBezTo>
                  <a:cubicBezTo>
                    <a:pt x="4161" y="42534"/>
                    <a:pt x="4161" y="42534"/>
                    <a:pt x="4161" y="42297"/>
                  </a:cubicBezTo>
                  <a:cubicBezTo>
                    <a:pt x="4161" y="42137"/>
                    <a:pt x="4238" y="42054"/>
                    <a:pt x="4398" y="42054"/>
                  </a:cubicBezTo>
                  <a:close/>
                  <a:moveTo>
                    <a:pt x="1998" y="42777"/>
                  </a:moveTo>
                  <a:cubicBezTo>
                    <a:pt x="2081" y="42854"/>
                    <a:pt x="2081" y="42937"/>
                    <a:pt x="2158" y="42937"/>
                  </a:cubicBezTo>
                  <a:cubicBezTo>
                    <a:pt x="2158" y="43014"/>
                    <a:pt x="2158" y="43014"/>
                    <a:pt x="2081" y="43014"/>
                  </a:cubicBezTo>
                  <a:cubicBezTo>
                    <a:pt x="2081" y="43014"/>
                    <a:pt x="1998" y="42937"/>
                    <a:pt x="1998" y="42854"/>
                  </a:cubicBezTo>
                  <a:lnTo>
                    <a:pt x="1998" y="42777"/>
                  </a:lnTo>
                  <a:close/>
                  <a:moveTo>
                    <a:pt x="1743" y="42693"/>
                  </a:moveTo>
                  <a:cubicBezTo>
                    <a:pt x="1770" y="42693"/>
                    <a:pt x="1834" y="42837"/>
                    <a:pt x="1921" y="43097"/>
                  </a:cubicBezTo>
                  <a:lnTo>
                    <a:pt x="1921" y="43334"/>
                  </a:lnTo>
                  <a:cubicBezTo>
                    <a:pt x="1838" y="43334"/>
                    <a:pt x="1761" y="43257"/>
                    <a:pt x="1761" y="43014"/>
                  </a:cubicBezTo>
                  <a:cubicBezTo>
                    <a:pt x="1723" y="42795"/>
                    <a:pt x="1720" y="42693"/>
                    <a:pt x="1743" y="42693"/>
                  </a:cubicBezTo>
                  <a:close/>
                  <a:moveTo>
                    <a:pt x="1374" y="44002"/>
                  </a:moveTo>
                  <a:cubicBezTo>
                    <a:pt x="1386" y="44002"/>
                    <a:pt x="1406" y="44022"/>
                    <a:pt x="1441" y="44057"/>
                  </a:cubicBezTo>
                  <a:cubicBezTo>
                    <a:pt x="1441" y="44134"/>
                    <a:pt x="1518" y="44217"/>
                    <a:pt x="1441" y="44294"/>
                  </a:cubicBezTo>
                  <a:cubicBezTo>
                    <a:pt x="1441" y="44294"/>
                    <a:pt x="1441" y="44217"/>
                    <a:pt x="1358" y="44134"/>
                  </a:cubicBezTo>
                  <a:cubicBezTo>
                    <a:pt x="1358" y="44041"/>
                    <a:pt x="1358" y="44002"/>
                    <a:pt x="1374" y="44002"/>
                  </a:cubicBezTo>
                  <a:close/>
                  <a:moveTo>
                    <a:pt x="4641" y="45017"/>
                  </a:moveTo>
                  <a:cubicBezTo>
                    <a:pt x="4641" y="45017"/>
                    <a:pt x="4641" y="45094"/>
                    <a:pt x="4718" y="45094"/>
                  </a:cubicBezTo>
                  <a:cubicBezTo>
                    <a:pt x="4718" y="45177"/>
                    <a:pt x="4641" y="45254"/>
                    <a:pt x="4641" y="45254"/>
                  </a:cubicBezTo>
                  <a:cubicBezTo>
                    <a:pt x="4558" y="45254"/>
                    <a:pt x="4558" y="45177"/>
                    <a:pt x="4558" y="45094"/>
                  </a:cubicBezTo>
                  <a:lnTo>
                    <a:pt x="4641" y="45017"/>
                  </a:lnTo>
                  <a:close/>
                  <a:moveTo>
                    <a:pt x="40560" y="45337"/>
                  </a:moveTo>
                  <a:lnTo>
                    <a:pt x="40643" y="45414"/>
                  </a:lnTo>
                  <a:cubicBezTo>
                    <a:pt x="40720" y="45414"/>
                    <a:pt x="40720" y="45497"/>
                    <a:pt x="40720" y="45497"/>
                  </a:cubicBezTo>
                  <a:lnTo>
                    <a:pt x="40560" y="45497"/>
                  </a:lnTo>
                  <a:cubicBezTo>
                    <a:pt x="40483" y="45414"/>
                    <a:pt x="40483" y="45337"/>
                    <a:pt x="40560" y="45337"/>
                  </a:cubicBezTo>
                  <a:close/>
                  <a:moveTo>
                    <a:pt x="1358" y="45574"/>
                  </a:moveTo>
                  <a:cubicBezTo>
                    <a:pt x="1358" y="45574"/>
                    <a:pt x="1441" y="45574"/>
                    <a:pt x="1441" y="45657"/>
                  </a:cubicBezTo>
                  <a:cubicBezTo>
                    <a:pt x="1518" y="45734"/>
                    <a:pt x="1518" y="45734"/>
                    <a:pt x="1441" y="45734"/>
                  </a:cubicBezTo>
                  <a:cubicBezTo>
                    <a:pt x="1441" y="45734"/>
                    <a:pt x="1358" y="45734"/>
                    <a:pt x="1358" y="45657"/>
                  </a:cubicBezTo>
                  <a:lnTo>
                    <a:pt x="1358" y="45574"/>
                  </a:lnTo>
                  <a:close/>
                  <a:moveTo>
                    <a:pt x="3118" y="45497"/>
                  </a:moveTo>
                  <a:cubicBezTo>
                    <a:pt x="3201" y="45497"/>
                    <a:pt x="3201" y="45574"/>
                    <a:pt x="3278" y="45574"/>
                  </a:cubicBezTo>
                  <a:cubicBezTo>
                    <a:pt x="3278" y="45657"/>
                    <a:pt x="3278" y="45734"/>
                    <a:pt x="3201" y="45734"/>
                  </a:cubicBezTo>
                  <a:cubicBezTo>
                    <a:pt x="3201" y="45734"/>
                    <a:pt x="3118" y="45657"/>
                    <a:pt x="3118" y="45574"/>
                  </a:cubicBezTo>
                  <a:lnTo>
                    <a:pt x="3118" y="45497"/>
                  </a:lnTo>
                  <a:close/>
                  <a:moveTo>
                    <a:pt x="9281" y="46694"/>
                  </a:moveTo>
                  <a:cubicBezTo>
                    <a:pt x="9358" y="46694"/>
                    <a:pt x="9358" y="46777"/>
                    <a:pt x="9442" y="46777"/>
                  </a:cubicBezTo>
                  <a:cubicBezTo>
                    <a:pt x="9442" y="46854"/>
                    <a:pt x="9358" y="46854"/>
                    <a:pt x="9281" y="46854"/>
                  </a:cubicBezTo>
                  <a:cubicBezTo>
                    <a:pt x="9198" y="46854"/>
                    <a:pt x="9198" y="46854"/>
                    <a:pt x="9198" y="46777"/>
                  </a:cubicBezTo>
                  <a:lnTo>
                    <a:pt x="9281" y="46694"/>
                  </a:lnTo>
                  <a:close/>
                  <a:moveTo>
                    <a:pt x="2158" y="46937"/>
                  </a:moveTo>
                  <a:cubicBezTo>
                    <a:pt x="2241" y="46937"/>
                    <a:pt x="2241" y="46937"/>
                    <a:pt x="2318" y="47014"/>
                  </a:cubicBezTo>
                  <a:cubicBezTo>
                    <a:pt x="2318" y="47097"/>
                    <a:pt x="2318" y="47097"/>
                    <a:pt x="2241" y="47097"/>
                  </a:cubicBezTo>
                  <a:cubicBezTo>
                    <a:pt x="2081" y="47014"/>
                    <a:pt x="2081" y="46937"/>
                    <a:pt x="2158" y="46937"/>
                  </a:cubicBezTo>
                  <a:close/>
                  <a:moveTo>
                    <a:pt x="19202" y="47738"/>
                  </a:moveTo>
                  <a:cubicBezTo>
                    <a:pt x="19279" y="47738"/>
                    <a:pt x="19279" y="47738"/>
                    <a:pt x="19279" y="47814"/>
                  </a:cubicBezTo>
                  <a:cubicBezTo>
                    <a:pt x="19362" y="47814"/>
                    <a:pt x="19279" y="47898"/>
                    <a:pt x="19279" y="47898"/>
                  </a:cubicBezTo>
                  <a:cubicBezTo>
                    <a:pt x="19202" y="47898"/>
                    <a:pt x="19202" y="47898"/>
                    <a:pt x="19202" y="47814"/>
                  </a:cubicBezTo>
                  <a:cubicBezTo>
                    <a:pt x="19119" y="47814"/>
                    <a:pt x="19202" y="47738"/>
                    <a:pt x="19202" y="47738"/>
                  </a:cubicBezTo>
                  <a:close/>
                  <a:moveTo>
                    <a:pt x="6478" y="48378"/>
                  </a:moveTo>
                  <a:lnTo>
                    <a:pt x="6561" y="48454"/>
                  </a:lnTo>
                  <a:cubicBezTo>
                    <a:pt x="6561" y="48538"/>
                    <a:pt x="6561" y="48614"/>
                    <a:pt x="6478" y="48614"/>
                  </a:cubicBezTo>
                  <a:cubicBezTo>
                    <a:pt x="6401" y="48614"/>
                    <a:pt x="6401" y="48538"/>
                    <a:pt x="6401" y="48454"/>
                  </a:cubicBezTo>
                  <a:cubicBezTo>
                    <a:pt x="6478" y="48454"/>
                    <a:pt x="6478" y="48378"/>
                    <a:pt x="6478" y="48378"/>
                  </a:cubicBezTo>
                  <a:close/>
                  <a:moveTo>
                    <a:pt x="26959" y="51334"/>
                  </a:moveTo>
                  <a:cubicBezTo>
                    <a:pt x="27042" y="51334"/>
                    <a:pt x="27042" y="51418"/>
                    <a:pt x="27119" y="51418"/>
                  </a:cubicBezTo>
                  <a:lnTo>
                    <a:pt x="27119" y="51578"/>
                  </a:lnTo>
                  <a:cubicBezTo>
                    <a:pt x="27042" y="51578"/>
                    <a:pt x="27042" y="51495"/>
                    <a:pt x="26959" y="51495"/>
                  </a:cubicBezTo>
                  <a:cubicBezTo>
                    <a:pt x="26882" y="51418"/>
                    <a:pt x="26882" y="51418"/>
                    <a:pt x="26959" y="51334"/>
                  </a:cubicBezTo>
                  <a:close/>
                  <a:moveTo>
                    <a:pt x="33712" y="54818"/>
                  </a:moveTo>
                  <a:cubicBezTo>
                    <a:pt x="33742" y="54818"/>
                    <a:pt x="33763" y="54858"/>
                    <a:pt x="33763" y="54938"/>
                  </a:cubicBezTo>
                  <a:cubicBezTo>
                    <a:pt x="33763" y="55015"/>
                    <a:pt x="33763" y="55098"/>
                    <a:pt x="33680" y="55098"/>
                  </a:cubicBezTo>
                  <a:cubicBezTo>
                    <a:pt x="33659" y="55118"/>
                    <a:pt x="33644" y="55128"/>
                    <a:pt x="33633" y="55128"/>
                  </a:cubicBezTo>
                  <a:cubicBezTo>
                    <a:pt x="33603" y="55128"/>
                    <a:pt x="33603" y="55055"/>
                    <a:pt x="33603" y="54938"/>
                  </a:cubicBezTo>
                  <a:cubicBezTo>
                    <a:pt x="33641" y="54858"/>
                    <a:pt x="33681" y="54818"/>
                    <a:pt x="33712" y="54818"/>
                  </a:cubicBezTo>
                  <a:close/>
                  <a:moveTo>
                    <a:pt x="58808" y="0"/>
                  </a:moveTo>
                  <a:cubicBezTo>
                    <a:pt x="58722" y="0"/>
                    <a:pt x="58657" y="39"/>
                    <a:pt x="58564" y="132"/>
                  </a:cubicBezTo>
                  <a:cubicBezTo>
                    <a:pt x="58404" y="292"/>
                    <a:pt x="58321" y="375"/>
                    <a:pt x="58244" y="375"/>
                  </a:cubicBezTo>
                  <a:cubicBezTo>
                    <a:pt x="58244" y="375"/>
                    <a:pt x="58084" y="375"/>
                    <a:pt x="58084" y="535"/>
                  </a:cubicBezTo>
                  <a:cubicBezTo>
                    <a:pt x="58001" y="612"/>
                    <a:pt x="57841" y="612"/>
                    <a:pt x="57764" y="612"/>
                  </a:cubicBezTo>
                  <a:cubicBezTo>
                    <a:pt x="57699" y="581"/>
                    <a:pt x="57646" y="562"/>
                    <a:pt x="57612" y="562"/>
                  </a:cubicBezTo>
                  <a:cubicBezTo>
                    <a:pt x="57564" y="562"/>
                    <a:pt x="57555" y="601"/>
                    <a:pt x="57604" y="695"/>
                  </a:cubicBezTo>
                  <a:cubicBezTo>
                    <a:pt x="57681" y="772"/>
                    <a:pt x="57604" y="855"/>
                    <a:pt x="57444" y="1015"/>
                  </a:cubicBezTo>
                  <a:cubicBezTo>
                    <a:pt x="57284" y="1092"/>
                    <a:pt x="57201" y="1175"/>
                    <a:pt x="57284" y="1175"/>
                  </a:cubicBezTo>
                  <a:cubicBezTo>
                    <a:pt x="57361" y="1335"/>
                    <a:pt x="57124" y="1655"/>
                    <a:pt x="56964" y="1655"/>
                  </a:cubicBezTo>
                  <a:cubicBezTo>
                    <a:pt x="56881" y="1655"/>
                    <a:pt x="56804" y="1655"/>
                    <a:pt x="56804" y="1732"/>
                  </a:cubicBezTo>
                  <a:cubicBezTo>
                    <a:pt x="56721" y="1815"/>
                    <a:pt x="56721" y="1815"/>
                    <a:pt x="56804" y="1815"/>
                  </a:cubicBezTo>
                  <a:cubicBezTo>
                    <a:pt x="56881" y="1815"/>
                    <a:pt x="56881" y="1892"/>
                    <a:pt x="56804" y="1975"/>
                  </a:cubicBezTo>
                  <a:cubicBezTo>
                    <a:pt x="56762" y="2014"/>
                    <a:pt x="56722" y="2033"/>
                    <a:pt x="56682" y="2033"/>
                  </a:cubicBezTo>
                  <a:cubicBezTo>
                    <a:pt x="56642" y="2033"/>
                    <a:pt x="56602" y="2014"/>
                    <a:pt x="56561" y="1975"/>
                  </a:cubicBezTo>
                  <a:cubicBezTo>
                    <a:pt x="56533" y="1945"/>
                    <a:pt x="56503" y="1925"/>
                    <a:pt x="56474" y="1925"/>
                  </a:cubicBezTo>
                  <a:cubicBezTo>
                    <a:pt x="56424" y="1925"/>
                    <a:pt x="56373" y="1982"/>
                    <a:pt x="56324" y="2135"/>
                  </a:cubicBezTo>
                  <a:cubicBezTo>
                    <a:pt x="56324" y="2295"/>
                    <a:pt x="56241" y="2455"/>
                    <a:pt x="56164" y="2455"/>
                  </a:cubicBezTo>
                  <a:cubicBezTo>
                    <a:pt x="56081" y="2455"/>
                    <a:pt x="56004" y="2532"/>
                    <a:pt x="56081" y="2775"/>
                  </a:cubicBezTo>
                  <a:cubicBezTo>
                    <a:pt x="56081" y="3079"/>
                    <a:pt x="55867" y="3741"/>
                    <a:pt x="55709" y="3741"/>
                  </a:cubicBezTo>
                  <a:cubicBezTo>
                    <a:pt x="55700" y="3741"/>
                    <a:pt x="55692" y="3739"/>
                    <a:pt x="55684" y="3735"/>
                  </a:cubicBezTo>
                  <a:cubicBezTo>
                    <a:pt x="55669" y="3720"/>
                    <a:pt x="55654" y="3713"/>
                    <a:pt x="55639" y="3713"/>
                  </a:cubicBezTo>
                  <a:cubicBezTo>
                    <a:pt x="55570" y="3713"/>
                    <a:pt x="55495" y="3856"/>
                    <a:pt x="55364" y="4055"/>
                  </a:cubicBezTo>
                  <a:cubicBezTo>
                    <a:pt x="55204" y="4292"/>
                    <a:pt x="55044" y="4535"/>
                    <a:pt x="54961" y="4535"/>
                  </a:cubicBezTo>
                  <a:cubicBezTo>
                    <a:pt x="54961" y="4612"/>
                    <a:pt x="54961" y="4695"/>
                    <a:pt x="55044" y="4695"/>
                  </a:cubicBezTo>
                  <a:cubicBezTo>
                    <a:pt x="55272" y="4769"/>
                    <a:pt x="54913" y="5737"/>
                    <a:pt x="54669" y="5737"/>
                  </a:cubicBezTo>
                  <a:cubicBezTo>
                    <a:pt x="54660" y="5737"/>
                    <a:pt x="54650" y="5735"/>
                    <a:pt x="54641" y="5732"/>
                  </a:cubicBezTo>
                  <a:cubicBezTo>
                    <a:pt x="54564" y="5655"/>
                    <a:pt x="54481" y="5655"/>
                    <a:pt x="54481" y="5572"/>
                  </a:cubicBezTo>
                  <a:cubicBezTo>
                    <a:pt x="54564" y="5495"/>
                    <a:pt x="54404" y="5335"/>
                    <a:pt x="54084" y="5175"/>
                  </a:cubicBezTo>
                  <a:lnTo>
                    <a:pt x="54084" y="5092"/>
                  </a:lnTo>
                  <a:cubicBezTo>
                    <a:pt x="54084" y="5054"/>
                    <a:pt x="54084" y="5035"/>
                    <a:pt x="54074" y="5035"/>
                  </a:cubicBezTo>
                  <a:cubicBezTo>
                    <a:pt x="54063" y="5035"/>
                    <a:pt x="54042" y="5054"/>
                    <a:pt x="54001" y="5092"/>
                  </a:cubicBezTo>
                  <a:cubicBezTo>
                    <a:pt x="53942" y="5123"/>
                    <a:pt x="53904" y="5142"/>
                    <a:pt x="53873" y="5142"/>
                  </a:cubicBezTo>
                  <a:cubicBezTo>
                    <a:pt x="53819" y="5142"/>
                    <a:pt x="53782" y="5086"/>
                    <a:pt x="53681" y="4932"/>
                  </a:cubicBezTo>
                  <a:cubicBezTo>
                    <a:pt x="53575" y="4720"/>
                    <a:pt x="53505" y="4615"/>
                    <a:pt x="53446" y="4615"/>
                  </a:cubicBezTo>
                  <a:cubicBezTo>
                    <a:pt x="53416" y="4615"/>
                    <a:pt x="53389" y="4642"/>
                    <a:pt x="53361" y="4695"/>
                  </a:cubicBezTo>
                  <a:cubicBezTo>
                    <a:pt x="53361" y="4695"/>
                    <a:pt x="53284" y="4772"/>
                    <a:pt x="53201" y="4772"/>
                  </a:cubicBezTo>
                  <a:cubicBezTo>
                    <a:pt x="53041" y="4772"/>
                    <a:pt x="53041" y="4695"/>
                    <a:pt x="53041" y="4535"/>
                  </a:cubicBezTo>
                  <a:cubicBezTo>
                    <a:pt x="53124" y="4452"/>
                    <a:pt x="53124" y="4375"/>
                    <a:pt x="53041" y="4292"/>
                  </a:cubicBezTo>
                  <a:cubicBezTo>
                    <a:pt x="52964" y="4292"/>
                    <a:pt x="52964" y="4215"/>
                    <a:pt x="52881" y="4215"/>
                  </a:cubicBezTo>
                  <a:cubicBezTo>
                    <a:pt x="52881" y="4084"/>
                    <a:pt x="52556" y="3952"/>
                    <a:pt x="52441" y="3952"/>
                  </a:cubicBezTo>
                  <a:cubicBezTo>
                    <a:pt x="52416" y="3952"/>
                    <a:pt x="52401" y="3958"/>
                    <a:pt x="52401" y="3972"/>
                  </a:cubicBezTo>
                  <a:cubicBezTo>
                    <a:pt x="52324" y="3972"/>
                    <a:pt x="52401" y="4055"/>
                    <a:pt x="52401" y="4132"/>
                  </a:cubicBezTo>
                  <a:cubicBezTo>
                    <a:pt x="52401" y="4132"/>
                    <a:pt x="52484" y="4215"/>
                    <a:pt x="52401" y="4292"/>
                  </a:cubicBezTo>
                  <a:cubicBezTo>
                    <a:pt x="52401" y="4292"/>
                    <a:pt x="52324" y="4292"/>
                    <a:pt x="52324" y="4215"/>
                  </a:cubicBezTo>
                  <a:cubicBezTo>
                    <a:pt x="52324" y="4132"/>
                    <a:pt x="52324" y="4132"/>
                    <a:pt x="52241" y="4132"/>
                  </a:cubicBezTo>
                  <a:cubicBezTo>
                    <a:pt x="52241" y="4174"/>
                    <a:pt x="52221" y="4195"/>
                    <a:pt x="52182" y="4195"/>
                  </a:cubicBezTo>
                  <a:cubicBezTo>
                    <a:pt x="52143" y="4195"/>
                    <a:pt x="52084" y="4174"/>
                    <a:pt x="52004" y="4132"/>
                  </a:cubicBezTo>
                  <a:cubicBezTo>
                    <a:pt x="51921" y="4055"/>
                    <a:pt x="51844" y="3972"/>
                    <a:pt x="51921" y="3972"/>
                  </a:cubicBezTo>
                  <a:cubicBezTo>
                    <a:pt x="51921" y="3934"/>
                    <a:pt x="51941" y="3915"/>
                    <a:pt x="51972" y="3915"/>
                  </a:cubicBezTo>
                  <a:cubicBezTo>
                    <a:pt x="52002" y="3915"/>
                    <a:pt x="52042" y="3934"/>
                    <a:pt x="52081" y="3972"/>
                  </a:cubicBezTo>
                  <a:cubicBezTo>
                    <a:pt x="52108" y="4000"/>
                    <a:pt x="52135" y="4009"/>
                    <a:pt x="52159" y="4009"/>
                  </a:cubicBezTo>
                  <a:cubicBezTo>
                    <a:pt x="52207" y="4009"/>
                    <a:pt x="52241" y="3972"/>
                    <a:pt x="52241" y="3972"/>
                  </a:cubicBezTo>
                  <a:cubicBezTo>
                    <a:pt x="52289" y="3879"/>
                    <a:pt x="52309" y="3840"/>
                    <a:pt x="52301" y="3840"/>
                  </a:cubicBezTo>
                  <a:lnTo>
                    <a:pt x="52301" y="3840"/>
                  </a:lnTo>
                  <a:cubicBezTo>
                    <a:pt x="52296" y="3840"/>
                    <a:pt x="52276" y="3860"/>
                    <a:pt x="52241" y="3895"/>
                  </a:cubicBezTo>
                  <a:lnTo>
                    <a:pt x="52004" y="3895"/>
                  </a:lnTo>
                  <a:cubicBezTo>
                    <a:pt x="52004" y="3868"/>
                    <a:pt x="51986" y="3858"/>
                    <a:pt x="51959" y="3858"/>
                  </a:cubicBezTo>
                  <a:cubicBezTo>
                    <a:pt x="51906" y="3858"/>
                    <a:pt x="51816" y="3895"/>
                    <a:pt x="51761" y="3895"/>
                  </a:cubicBezTo>
                  <a:cubicBezTo>
                    <a:pt x="51681" y="3975"/>
                    <a:pt x="51641" y="4015"/>
                    <a:pt x="51631" y="4015"/>
                  </a:cubicBezTo>
                  <a:cubicBezTo>
                    <a:pt x="51621" y="4015"/>
                    <a:pt x="51642" y="3975"/>
                    <a:pt x="51684" y="3895"/>
                  </a:cubicBezTo>
                  <a:cubicBezTo>
                    <a:pt x="51684" y="3735"/>
                    <a:pt x="51601" y="3652"/>
                    <a:pt x="51364" y="3492"/>
                  </a:cubicBezTo>
                  <a:cubicBezTo>
                    <a:pt x="51251" y="3438"/>
                    <a:pt x="51138" y="3381"/>
                    <a:pt x="51082" y="3381"/>
                  </a:cubicBezTo>
                  <a:cubicBezTo>
                    <a:pt x="51058" y="3381"/>
                    <a:pt x="51044" y="3391"/>
                    <a:pt x="51044" y="3415"/>
                  </a:cubicBezTo>
                  <a:lnTo>
                    <a:pt x="50884" y="3415"/>
                  </a:lnTo>
                  <a:cubicBezTo>
                    <a:pt x="50724" y="3332"/>
                    <a:pt x="50724" y="3255"/>
                    <a:pt x="50884" y="3255"/>
                  </a:cubicBezTo>
                  <a:cubicBezTo>
                    <a:pt x="51044" y="3255"/>
                    <a:pt x="51121" y="3095"/>
                    <a:pt x="51044" y="3012"/>
                  </a:cubicBezTo>
                  <a:cubicBezTo>
                    <a:pt x="50884" y="3012"/>
                    <a:pt x="50564" y="3255"/>
                    <a:pt x="50564" y="3332"/>
                  </a:cubicBezTo>
                  <a:cubicBezTo>
                    <a:pt x="50626" y="3399"/>
                    <a:pt x="50638" y="3619"/>
                    <a:pt x="50600" y="3619"/>
                  </a:cubicBezTo>
                  <a:cubicBezTo>
                    <a:pt x="50591" y="3619"/>
                    <a:pt x="50579" y="3607"/>
                    <a:pt x="50564" y="3575"/>
                  </a:cubicBezTo>
                  <a:lnTo>
                    <a:pt x="50404" y="3575"/>
                  </a:lnTo>
                  <a:cubicBezTo>
                    <a:pt x="50399" y="3580"/>
                    <a:pt x="50395" y="3582"/>
                    <a:pt x="50392" y="3582"/>
                  </a:cubicBezTo>
                  <a:cubicBezTo>
                    <a:pt x="50338" y="3582"/>
                    <a:pt x="50485" y="3008"/>
                    <a:pt x="50564" y="2935"/>
                  </a:cubicBezTo>
                  <a:cubicBezTo>
                    <a:pt x="50564" y="2935"/>
                    <a:pt x="50564" y="2852"/>
                    <a:pt x="50481" y="2852"/>
                  </a:cubicBezTo>
                  <a:cubicBezTo>
                    <a:pt x="50434" y="2830"/>
                    <a:pt x="50395" y="2820"/>
                    <a:pt x="50366" y="2820"/>
                  </a:cubicBezTo>
                  <a:cubicBezTo>
                    <a:pt x="50296" y="2820"/>
                    <a:pt x="50290" y="2876"/>
                    <a:pt x="50404" y="2935"/>
                  </a:cubicBezTo>
                  <a:lnTo>
                    <a:pt x="50404" y="3095"/>
                  </a:lnTo>
                  <a:cubicBezTo>
                    <a:pt x="50321" y="3095"/>
                    <a:pt x="50244" y="3012"/>
                    <a:pt x="50161" y="2852"/>
                  </a:cubicBezTo>
                  <a:cubicBezTo>
                    <a:pt x="50001" y="2615"/>
                    <a:pt x="49924" y="2532"/>
                    <a:pt x="49841" y="2532"/>
                  </a:cubicBezTo>
                  <a:cubicBezTo>
                    <a:pt x="49764" y="2532"/>
                    <a:pt x="49764" y="2615"/>
                    <a:pt x="49841" y="2615"/>
                  </a:cubicBezTo>
                  <a:cubicBezTo>
                    <a:pt x="49924" y="2692"/>
                    <a:pt x="50001" y="2775"/>
                    <a:pt x="49924" y="2775"/>
                  </a:cubicBezTo>
                  <a:cubicBezTo>
                    <a:pt x="49841" y="2775"/>
                    <a:pt x="49841" y="2852"/>
                    <a:pt x="49924" y="2852"/>
                  </a:cubicBezTo>
                  <a:cubicBezTo>
                    <a:pt x="50001" y="2852"/>
                    <a:pt x="50084" y="2935"/>
                    <a:pt x="50084" y="3012"/>
                  </a:cubicBezTo>
                  <a:cubicBezTo>
                    <a:pt x="50084" y="3172"/>
                    <a:pt x="50084" y="3172"/>
                    <a:pt x="50001" y="3172"/>
                  </a:cubicBezTo>
                  <a:lnTo>
                    <a:pt x="49764" y="2935"/>
                  </a:lnTo>
                  <a:cubicBezTo>
                    <a:pt x="49764" y="2852"/>
                    <a:pt x="49681" y="2852"/>
                    <a:pt x="49604" y="2852"/>
                  </a:cubicBezTo>
                  <a:cubicBezTo>
                    <a:pt x="49562" y="2894"/>
                    <a:pt x="49522" y="2914"/>
                    <a:pt x="49482" y="2914"/>
                  </a:cubicBezTo>
                  <a:cubicBezTo>
                    <a:pt x="49442" y="2914"/>
                    <a:pt x="49402" y="2894"/>
                    <a:pt x="49360" y="2852"/>
                  </a:cubicBezTo>
                  <a:cubicBezTo>
                    <a:pt x="49346" y="2845"/>
                    <a:pt x="49330" y="2842"/>
                    <a:pt x="49312" y="2842"/>
                  </a:cubicBezTo>
                  <a:cubicBezTo>
                    <a:pt x="49121" y="2842"/>
                    <a:pt x="48734" y="3179"/>
                    <a:pt x="48880" y="3255"/>
                  </a:cubicBezTo>
                  <a:cubicBezTo>
                    <a:pt x="48964" y="3332"/>
                    <a:pt x="48560" y="3575"/>
                    <a:pt x="48324" y="3575"/>
                  </a:cubicBezTo>
                  <a:cubicBezTo>
                    <a:pt x="48240" y="3575"/>
                    <a:pt x="48164" y="3575"/>
                    <a:pt x="48164" y="3652"/>
                  </a:cubicBezTo>
                  <a:cubicBezTo>
                    <a:pt x="48164" y="3652"/>
                    <a:pt x="48198" y="3689"/>
                    <a:pt x="48245" y="3689"/>
                  </a:cubicBezTo>
                  <a:cubicBezTo>
                    <a:pt x="48269" y="3689"/>
                    <a:pt x="48296" y="3680"/>
                    <a:pt x="48324" y="3652"/>
                  </a:cubicBezTo>
                  <a:cubicBezTo>
                    <a:pt x="48484" y="3652"/>
                    <a:pt x="48484" y="3652"/>
                    <a:pt x="48560" y="3812"/>
                  </a:cubicBezTo>
                  <a:cubicBezTo>
                    <a:pt x="48610" y="3907"/>
                    <a:pt x="48657" y="3945"/>
                    <a:pt x="48720" y="3945"/>
                  </a:cubicBezTo>
                  <a:cubicBezTo>
                    <a:pt x="48763" y="3945"/>
                    <a:pt x="48815" y="3927"/>
                    <a:pt x="48880" y="3895"/>
                  </a:cubicBezTo>
                  <a:cubicBezTo>
                    <a:pt x="49124" y="3812"/>
                    <a:pt x="49284" y="3575"/>
                    <a:pt x="49124" y="3575"/>
                  </a:cubicBezTo>
                  <a:lnTo>
                    <a:pt x="49124" y="3492"/>
                  </a:lnTo>
                  <a:cubicBezTo>
                    <a:pt x="49187" y="3472"/>
                    <a:pt x="49233" y="3462"/>
                    <a:pt x="49265" y="3462"/>
                  </a:cubicBezTo>
                  <a:cubicBezTo>
                    <a:pt x="49355" y="3462"/>
                    <a:pt x="49340" y="3535"/>
                    <a:pt x="49284" y="3652"/>
                  </a:cubicBezTo>
                  <a:cubicBezTo>
                    <a:pt x="49200" y="3812"/>
                    <a:pt x="49124" y="3895"/>
                    <a:pt x="49200" y="3895"/>
                  </a:cubicBezTo>
                  <a:lnTo>
                    <a:pt x="49284" y="3895"/>
                  </a:lnTo>
                  <a:cubicBezTo>
                    <a:pt x="49360" y="3895"/>
                    <a:pt x="49360" y="3812"/>
                    <a:pt x="49444" y="3735"/>
                  </a:cubicBezTo>
                  <a:cubicBezTo>
                    <a:pt x="49520" y="3735"/>
                    <a:pt x="49520" y="3652"/>
                    <a:pt x="49444" y="3575"/>
                  </a:cubicBezTo>
                  <a:lnTo>
                    <a:pt x="49444" y="3332"/>
                  </a:lnTo>
                  <a:cubicBezTo>
                    <a:pt x="49507" y="3312"/>
                    <a:pt x="49559" y="3302"/>
                    <a:pt x="49600" y="3302"/>
                  </a:cubicBezTo>
                  <a:cubicBezTo>
                    <a:pt x="49713" y="3302"/>
                    <a:pt x="49742" y="3375"/>
                    <a:pt x="49681" y="3492"/>
                  </a:cubicBezTo>
                  <a:cubicBezTo>
                    <a:pt x="49604" y="3575"/>
                    <a:pt x="49604" y="3735"/>
                    <a:pt x="49681" y="3812"/>
                  </a:cubicBezTo>
                  <a:cubicBezTo>
                    <a:pt x="49681" y="3895"/>
                    <a:pt x="49681" y="4055"/>
                    <a:pt x="49604" y="4132"/>
                  </a:cubicBezTo>
                  <a:cubicBezTo>
                    <a:pt x="49444" y="4215"/>
                    <a:pt x="49444" y="4215"/>
                    <a:pt x="49604" y="4215"/>
                  </a:cubicBezTo>
                  <a:cubicBezTo>
                    <a:pt x="49764" y="4215"/>
                    <a:pt x="49841" y="4292"/>
                    <a:pt x="49764" y="4375"/>
                  </a:cubicBezTo>
                  <a:cubicBezTo>
                    <a:pt x="49681" y="4452"/>
                    <a:pt x="49681" y="4535"/>
                    <a:pt x="49841" y="4535"/>
                  </a:cubicBezTo>
                  <a:cubicBezTo>
                    <a:pt x="49924" y="4535"/>
                    <a:pt x="49924" y="4612"/>
                    <a:pt x="49841" y="4695"/>
                  </a:cubicBezTo>
                  <a:cubicBezTo>
                    <a:pt x="49764" y="4695"/>
                    <a:pt x="49681" y="4695"/>
                    <a:pt x="49681" y="4612"/>
                  </a:cubicBezTo>
                  <a:cubicBezTo>
                    <a:pt x="49604" y="4612"/>
                    <a:pt x="49604" y="4612"/>
                    <a:pt x="49520" y="4695"/>
                  </a:cubicBezTo>
                  <a:cubicBezTo>
                    <a:pt x="49508" y="4721"/>
                    <a:pt x="49487" y="4732"/>
                    <a:pt x="49462" y="4732"/>
                  </a:cubicBezTo>
                  <a:cubicBezTo>
                    <a:pt x="49327" y="4732"/>
                    <a:pt x="49054" y="4426"/>
                    <a:pt x="49124" y="4292"/>
                  </a:cubicBezTo>
                  <a:cubicBezTo>
                    <a:pt x="49220" y="4099"/>
                    <a:pt x="49200" y="3994"/>
                    <a:pt x="49080" y="3994"/>
                  </a:cubicBezTo>
                  <a:cubicBezTo>
                    <a:pt x="49001" y="3994"/>
                    <a:pt x="48880" y="4039"/>
                    <a:pt x="48720" y="4132"/>
                  </a:cubicBezTo>
                  <a:cubicBezTo>
                    <a:pt x="48522" y="4254"/>
                    <a:pt x="48402" y="4315"/>
                    <a:pt x="48332" y="4315"/>
                  </a:cubicBezTo>
                  <a:cubicBezTo>
                    <a:pt x="48261" y="4315"/>
                    <a:pt x="48240" y="4254"/>
                    <a:pt x="48240" y="4132"/>
                  </a:cubicBezTo>
                  <a:cubicBezTo>
                    <a:pt x="48324" y="3972"/>
                    <a:pt x="48240" y="3895"/>
                    <a:pt x="48164" y="3895"/>
                  </a:cubicBezTo>
                  <a:cubicBezTo>
                    <a:pt x="48004" y="3895"/>
                    <a:pt x="48004" y="3895"/>
                    <a:pt x="48004" y="3812"/>
                  </a:cubicBezTo>
                  <a:cubicBezTo>
                    <a:pt x="48004" y="3812"/>
                    <a:pt x="48004" y="3735"/>
                    <a:pt x="47920" y="3735"/>
                  </a:cubicBezTo>
                  <a:cubicBezTo>
                    <a:pt x="47844" y="3735"/>
                    <a:pt x="47844" y="3652"/>
                    <a:pt x="47920" y="3652"/>
                  </a:cubicBezTo>
                  <a:cubicBezTo>
                    <a:pt x="47920" y="3575"/>
                    <a:pt x="47920" y="3492"/>
                    <a:pt x="47844" y="3492"/>
                  </a:cubicBezTo>
                  <a:cubicBezTo>
                    <a:pt x="47760" y="3492"/>
                    <a:pt x="47684" y="3575"/>
                    <a:pt x="47684" y="3652"/>
                  </a:cubicBezTo>
                  <a:cubicBezTo>
                    <a:pt x="47684" y="3732"/>
                    <a:pt x="47604" y="3772"/>
                    <a:pt x="47524" y="3772"/>
                  </a:cubicBezTo>
                  <a:cubicBezTo>
                    <a:pt x="47444" y="3772"/>
                    <a:pt x="47364" y="3732"/>
                    <a:pt x="47364" y="3652"/>
                  </a:cubicBezTo>
                  <a:lnTo>
                    <a:pt x="47280" y="3652"/>
                  </a:lnTo>
                  <a:cubicBezTo>
                    <a:pt x="47204" y="3735"/>
                    <a:pt x="47280" y="3812"/>
                    <a:pt x="47364" y="3895"/>
                  </a:cubicBezTo>
                  <a:cubicBezTo>
                    <a:pt x="47684" y="3972"/>
                    <a:pt x="47760" y="4132"/>
                    <a:pt x="47600" y="4132"/>
                  </a:cubicBezTo>
                  <a:cubicBezTo>
                    <a:pt x="47524" y="4132"/>
                    <a:pt x="47440" y="4215"/>
                    <a:pt x="47440" y="4292"/>
                  </a:cubicBezTo>
                  <a:cubicBezTo>
                    <a:pt x="47379" y="4354"/>
                    <a:pt x="47317" y="4380"/>
                    <a:pt x="47269" y="4380"/>
                  </a:cubicBezTo>
                  <a:cubicBezTo>
                    <a:pt x="47193" y="4380"/>
                    <a:pt x="47153" y="4314"/>
                    <a:pt x="47204" y="4215"/>
                  </a:cubicBezTo>
                  <a:cubicBezTo>
                    <a:pt x="47204" y="4055"/>
                    <a:pt x="47204" y="4055"/>
                    <a:pt x="46960" y="3972"/>
                  </a:cubicBezTo>
                  <a:cubicBezTo>
                    <a:pt x="46800" y="3972"/>
                    <a:pt x="46640" y="4055"/>
                    <a:pt x="46640" y="4132"/>
                  </a:cubicBezTo>
                  <a:cubicBezTo>
                    <a:pt x="46564" y="4215"/>
                    <a:pt x="46480" y="4215"/>
                    <a:pt x="46320" y="4292"/>
                  </a:cubicBezTo>
                  <a:cubicBezTo>
                    <a:pt x="46000" y="4292"/>
                    <a:pt x="45924" y="4375"/>
                    <a:pt x="46084" y="4535"/>
                  </a:cubicBezTo>
                  <a:cubicBezTo>
                    <a:pt x="46084" y="4612"/>
                    <a:pt x="46160" y="4695"/>
                    <a:pt x="46160" y="4772"/>
                  </a:cubicBezTo>
                  <a:cubicBezTo>
                    <a:pt x="46160" y="4814"/>
                    <a:pt x="46141" y="4835"/>
                    <a:pt x="46122" y="4835"/>
                  </a:cubicBezTo>
                  <a:cubicBezTo>
                    <a:pt x="46103" y="4835"/>
                    <a:pt x="46084" y="4814"/>
                    <a:pt x="46084" y="4772"/>
                  </a:cubicBezTo>
                  <a:cubicBezTo>
                    <a:pt x="45991" y="4679"/>
                    <a:pt x="45844" y="4640"/>
                    <a:pt x="45737" y="4640"/>
                  </a:cubicBezTo>
                  <a:cubicBezTo>
                    <a:pt x="45660" y="4640"/>
                    <a:pt x="45603" y="4661"/>
                    <a:pt x="45603" y="4695"/>
                  </a:cubicBezTo>
                  <a:cubicBezTo>
                    <a:pt x="45680" y="4772"/>
                    <a:pt x="45603" y="4932"/>
                    <a:pt x="45520" y="5092"/>
                  </a:cubicBezTo>
                  <a:cubicBezTo>
                    <a:pt x="45443" y="5252"/>
                    <a:pt x="45283" y="5495"/>
                    <a:pt x="45200" y="5655"/>
                  </a:cubicBezTo>
                  <a:cubicBezTo>
                    <a:pt x="45123" y="5892"/>
                    <a:pt x="45123" y="5975"/>
                    <a:pt x="45283" y="6052"/>
                  </a:cubicBezTo>
                  <a:cubicBezTo>
                    <a:pt x="45520" y="6135"/>
                    <a:pt x="45520" y="6135"/>
                    <a:pt x="45283" y="6295"/>
                  </a:cubicBezTo>
                  <a:cubicBezTo>
                    <a:pt x="45040" y="6372"/>
                    <a:pt x="45040" y="6692"/>
                    <a:pt x="45283" y="6692"/>
                  </a:cubicBezTo>
                  <a:cubicBezTo>
                    <a:pt x="45520" y="6775"/>
                    <a:pt x="45520" y="6935"/>
                    <a:pt x="45283" y="6935"/>
                  </a:cubicBezTo>
                  <a:cubicBezTo>
                    <a:pt x="45230" y="6908"/>
                    <a:pt x="45185" y="6899"/>
                    <a:pt x="45146" y="6899"/>
                  </a:cubicBezTo>
                  <a:cubicBezTo>
                    <a:pt x="45069" y="6899"/>
                    <a:pt x="45015" y="6935"/>
                    <a:pt x="44963" y="6935"/>
                  </a:cubicBezTo>
                  <a:cubicBezTo>
                    <a:pt x="44963" y="7012"/>
                    <a:pt x="44803" y="7172"/>
                    <a:pt x="44720" y="7256"/>
                  </a:cubicBezTo>
                  <a:cubicBezTo>
                    <a:pt x="44560" y="7416"/>
                    <a:pt x="44560" y="7492"/>
                    <a:pt x="44643" y="7492"/>
                  </a:cubicBezTo>
                  <a:cubicBezTo>
                    <a:pt x="44682" y="7534"/>
                    <a:pt x="44722" y="7555"/>
                    <a:pt x="44762" y="7555"/>
                  </a:cubicBezTo>
                  <a:cubicBezTo>
                    <a:pt x="44802" y="7555"/>
                    <a:pt x="44842" y="7534"/>
                    <a:pt x="44880" y="7492"/>
                  </a:cubicBezTo>
                  <a:lnTo>
                    <a:pt x="45040" y="7332"/>
                  </a:lnTo>
                  <a:cubicBezTo>
                    <a:pt x="45040" y="7332"/>
                    <a:pt x="45123" y="7256"/>
                    <a:pt x="45123" y="7172"/>
                  </a:cubicBezTo>
                  <a:lnTo>
                    <a:pt x="45283" y="7172"/>
                  </a:lnTo>
                  <a:cubicBezTo>
                    <a:pt x="45360" y="7172"/>
                    <a:pt x="45360" y="7256"/>
                    <a:pt x="45283" y="7332"/>
                  </a:cubicBezTo>
                  <a:cubicBezTo>
                    <a:pt x="45123" y="7416"/>
                    <a:pt x="45123" y="7492"/>
                    <a:pt x="45200" y="7576"/>
                  </a:cubicBezTo>
                  <a:cubicBezTo>
                    <a:pt x="45200" y="7614"/>
                    <a:pt x="45221" y="7633"/>
                    <a:pt x="45251" y="7633"/>
                  </a:cubicBezTo>
                  <a:cubicBezTo>
                    <a:pt x="45282" y="7633"/>
                    <a:pt x="45322" y="7614"/>
                    <a:pt x="45360" y="7576"/>
                  </a:cubicBezTo>
                  <a:cubicBezTo>
                    <a:pt x="45427" y="7541"/>
                    <a:pt x="45494" y="7520"/>
                    <a:pt x="45544" y="7520"/>
                  </a:cubicBezTo>
                  <a:cubicBezTo>
                    <a:pt x="45613" y="7520"/>
                    <a:pt x="45648" y="7559"/>
                    <a:pt x="45603" y="7652"/>
                  </a:cubicBezTo>
                  <a:lnTo>
                    <a:pt x="45603" y="7812"/>
                  </a:lnTo>
                  <a:cubicBezTo>
                    <a:pt x="45520" y="7812"/>
                    <a:pt x="45360" y="7812"/>
                    <a:pt x="45283" y="7896"/>
                  </a:cubicBezTo>
                  <a:cubicBezTo>
                    <a:pt x="45123" y="7896"/>
                    <a:pt x="45123" y="7896"/>
                    <a:pt x="45123" y="7812"/>
                  </a:cubicBezTo>
                  <a:cubicBezTo>
                    <a:pt x="45123" y="7774"/>
                    <a:pt x="45103" y="7755"/>
                    <a:pt x="45082" y="7755"/>
                  </a:cubicBezTo>
                  <a:cubicBezTo>
                    <a:pt x="45061" y="7755"/>
                    <a:pt x="45040" y="7774"/>
                    <a:pt x="45040" y="7812"/>
                  </a:cubicBezTo>
                  <a:cubicBezTo>
                    <a:pt x="45002" y="7854"/>
                    <a:pt x="44962" y="7875"/>
                    <a:pt x="44922" y="7875"/>
                  </a:cubicBezTo>
                  <a:cubicBezTo>
                    <a:pt x="44882" y="7875"/>
                    <a:pt x="44842" y="7854"/>
                    <a:pt x="44803" y="7812"/>
                  </a:cubicBezTo>
                  <a:cubicBezTo>
                    <a:pt x="44720" y="7736"/>
                    <a:pt x="44560" y="7652"/>
                    <a:pt x="44400" y="7652"/>
                  </a:cubicBezTo>
                  <a:cubicBezTo>
                    <a:pt x="44163" y="7652"/>
                    <a:pt x="44240" y="7736"/>
                    <a:pt x="44643" y="7896"/>
                  </a:cubicBezTo>
                  <a:cubicBezTo>
                    <a:pt x="44880" y="7972"/>
                    <a:pt x="44880" y="7972"/>
                    <a:pt x="44880" y="8132"/>
                  </a:cubicBezTo>
                  <a:cubicBezTo>
                    <a:pt x="44803" y="8216"/>
                    <a:pt x="44803" y="8376"/>
                    <a:pt x="44720" y="8452"/>
                  </a:cubicBezTo>
                  <a:cubicBezTo>
                    <a:pt x="44605" y="8628"/>
                    <a:pt x="44616" y="8760"/>
                    <a:pt x="44720" y="8760"/>
                  </a:cubicBezTo>
                  <a:cubicBezTo>
                    <a:pt x="44760" y="8760"/>
                    <a:pt x="44814" y="8740"/>
                    <a:pt x="44880" y="8696"/>
                  </a:cubicBezTo>
                  <a:cubicBezTo>
                    <a:pt x="44922" y="8654"/>
                    <a:pt x="44962" y="8633"/>
                    <a:pt x="44991" y="8633"/>
                  </a:cubicBezTo>
                  <a:cubicBezTo>
                    <a:pt x="45021" y="8633"/>
                    <a:pt x="45040" y="8654"/>
                    <a:pt x="45040" y="8696"/>
                  </a:cubicBezTo>
                  <a:lnTo>
                    <a:pt x="45283" y="8932"/>
                  </a:lnTo>
                  <a:cubicBezTo>
                    <a:pt x="45360" y="9016"/>
                    <a:pt x="45360" y="9092"/>
                    <a:pt x="45283" y="9176"/>
                  </a:cubicBezTo>
                  <a:cubicBezTo>
                    <a:pt x="45200" y="9252"/>
                    <a:pt x="45040" y="9412"/>
                    <a:pt x="44880" y="9496"/>
                  </a:cubicBezTo>
                  <a:cubicBezTo>
                    <a:pt x="44803" y="9656"/>
                    <a:pt x="44803" y="9732"/>
                    <a:pt x="44880" y="9816"/>
                  </a:cubicBezTo>
                  <a:cubicBezTo>
                    <a:pt x="45123" y="9816"/>
                    <a:pt x="45040" y="9976"/>
                    <a:pt x="44803" y="9976"/>
                  </a:cubicBezTo>
                  <a:cubicBezTo>
                    <a:pt x="44757" y="9998"/>
                    <a:pt x="44724" y="10007"/>
                    <a:pt x="44699" y="10007"/>
                  </a:cubicBezTo>
                  <a:cubicBezTo>
                    <a:pt x="44636" y="10007"/>
                    <a:pt x="44619" y="9951"/>
                    <a:pt x="44560" y="9892"/>
                  </a:cubicBezTo>
                  <a:cubicBezTo>
                    <a:pt x="44560" y="9816"/>
                    <a:pt x="44560" y="9732"/>
                    <a:pt x="44483" y="9656"/>
                  </a:cubicBezTo>
                  <a:cubicBezTo>
                    <a:pt x="44400" y="9656"/>
                    <a:pt x="44400" y="9732"/>
                    <a:pt x="44483" y="9816"/>
                  </a:cubicBezTo>
                  <a:lnTo>
                    <a:pt x="44483" y="10052"/>
                  </a:lnTo>
                  <a:cubicBezTo>
                    <a:pt x="44483" y="10147"/>
                    <a:pt x="44483" y="10186"/>
                    <a:pt x="44499" y="10186"/>
                  </a:cubicBezTo>
                  <a:cubicBezTo>
                    <a:pt x="44510" y="10186"/>
                    <a:pt x="44529" y="10167"/>
                    <a:pt x="44560" y="10136"/>
                  </a:cubicBezTo>
                  <a:cubicBezTo>
                    <a:pt x="44595" y="10101"/>
                    <a:pt x="44643" y="10081"/>
                    <a:pt x="44688" y="10081"/>
                  </a:cubicBezTo>
                  <a:cubicBezTo>
                    <a:pt x="44749" y="10081"/>
                    <a:pt x="44803" y="10119"/>
                    <a:pt x="44803" y="10212"/>
                  </a:cubicBezTo>
                  <a:cubicBezTo>
                    <a:pt x="44803" y="10212"/>
                    <a:pt x="44803" y="10296"/>
                    <a:pt x="44720" y="10296"/>
                  </a:cubicBezTo>
                  <a:cubicBezTo>
                    <a:pt x="44560" y="10296"/>
                    <a:pt x="44560" y="10296"/>
                    <a:pt x="44643" y="10372"/>
                  </a:cubicBezTo>
                  <a:cubicBezTo>
                    <a:pt x="44803" y="10456"/>
                    <a:pt x="44400" y="10936"/>
                    <a:pt x="44240" y="10936"/>
                  </a:cubicBezTo>
                  <a:cubicBezTo>
                    <a:pt x="44215" y="10908"/>
                    <a:pt x="44198" y="10899"/>
                    <a:pt x="44186" y="10899"/>
                  </a:cubicBezTo>
                  <a:cubicBezTo>
                    <a:pt x="44163" y="10899"/>
                    <a:pt x="44163" y="10936"/>
                    <a:pt x="44163" y="10936"/>
                  </a:cubicBezTo>
                  <a:cubicBezTo>
                    <a:pt x="44163" y="10990"/>
                    <a:pt x="44202" y="11047"/>
                    <a:pt x="44253" y="11047"/>
                  </a:cubicBezTo>
                  <a:cubicBezTo>
                    <a:pt x="44275" y="11047"/>
                    <a:pt x="44299" y="11037"/>
                    <a:pt x="44323" y="11012"/>
                  </a:cubicBezTo>
                  <a:cubicBezTo>
                    <a:pt x="44337" y="10999"/>
                    <a:pt x="44356" y="10993"/>
                    <a:pt x="44377" y="10993"/>
                  </a:cubicBezTo>
                  <a:cubicBezTo>
                    <a:pt x="44476" y="10993"/>
                    <a:pt x="44629" y="11124"/>
                    <a:pt x="44560" y="11256"/>
                  </a:cubicBezTo>
                  <a:cubicBezTo>
                    <a:pt x="44560" y="11310"/>
                    <a:pt x="44522" y="11367"/>
                    <a:pt x="44500" y="11367"/>
                  </a:cubicBezTo>
                  <a:cubicBezTo>
                    <a:pt x="44490" y="11367"/>
                    <a:pt x="44483" y="11357"/>
                    <a:pt x="44483" y="11333"/>
                  </a:cubicBezTo>
                  <a:cubicBezTo>
                    <a:pt x="44483" y="11288"/>
                    <a:pt x="44347" y="11241"/>
                    <a:pt x="44218" y="11241"/>
                  </a:cubicBezTo>
                  <a:cubicBezTo>
                    <a:pt x="44125" y="11241"/>
                    <a:pt x="44036" y="11265"/>
                    <a:pt x="44003" y="11333"/>
                  </a:cubicBezTo>
                  <a:cubicBezTo>
                    <a:pt x="43920" y="11416"/>
                    <a:pt x="44003" y="11416"/>
                    <a:pt x="44080" y="11416"/>
                  </a:cubicBezTo>
                  <a:cubicBezTo>
                    <a:pt x="44147" y="11381"/>
                    <a:pt x="44186" y="11361"/>
                    <a:pt x="44209" y="11361"/>
                  </a:cubicBezTo>
                  <a:cubicBezTo>
                    <a:pt x="44240" y="11361"/>
                    <a:pt x="44240" y="11400"/>
                    <a:pt x="44240" y="11493"/>
                  </a:cubicBezTo>
                  <a:cubicBezTo>
                    <a:pt x="44240" y="11576"/>
                    <a:pt x="44080" y="11653"/>
                    <a:pt x="43843" y="11653"/>
                  </a:cubicBezTo>
                  <a:cubicBezTo>
                    <a:pt x="43600" y="11653"/>
                    <a:pt x="43523" y="11736"/>
                    <a:pt x="43363" y="11973"/>
                  </a:cubicBezTo>
                  <a:lnTo>
                    <a:pt x="43120" y="12293"/>
                  </a:lnTo>
                  <a:lnTo>
                    <a:pt x="43363" y="12133"/>
                  </a:lnTo>
                  <a:cubicBezTo>
                    <a:pt x="43600" y="12056"/>
                    <a:pt x="43600" y="11973"/>
                    <a:pt x="43600" y="11896"/>
                  </a:cubicBezTo>
                  <a:cubicBezTo>
                    <a:pt x="43600" y="11801"/>
                    <a:pt x="43629" y="11763"/>
                    <a:pt x="43686" y="11763"/>
                  </a:cubicBezTo>
                  <a:cubicBezTo>
                    <a:pt x="43725" y="11763"/>
                    <a:pt x="43778" y="11781"/>
                    <a:pt x="43843" y="11813"/>
                  </a:cubicBezTo>
                  <a:cubicBezTo>
                    <a:pt x="44003" y="11973"/>
                    <a:pt x="44003" y="11973"/>
                    <a:pt x="43920" y="12293"/>
                  </a:cubicBezTo>
                  <a:cubicBezTo>
                    <a:pt x="43760" y="12453"/>
                    <a:pt x="43683" y="12696"/>
                    <a:pt x="43600" y="12696"/>
                  </a:cubicBezTo>
                  <a:cubicBezTo>
                    <a:pt x="43440" y="12773"/>
                    <a:pt x="43440" y="12933"/>
                    <a:pt x="43440" y="13093"/>
                  </a:cubicBezTo>
                  <a:cubicBezTo>
                    <a:pt x="43440" y="13336"/>
                    <a:pt x="43440" y="13336"/>
                    <a:pt x="43280" y="13336"/>
                  </a:cubicBezTo>
                  <a:cubicBezTo>
                    <a:pt x="43043" y="13336"/>
                    <a:pt x="42723" y="13733"/>
                    <a:pt x="42883" y="13816"/>
                  </a:cubicBezTo>
                  <a:cubicBezTo>
                    <a:pt x="42960" y="13816"/>
                    <a:pt x="43043" y="13816"/>
                    <a:pt x="43043" y="13733"/>
                  </a:cubicBezTo>
                  <a:cubicBezTo>
                    <a:pt x="43075" y="13701"/>
                    <a:pt x="43093" y="13683"/>
                    <a:pt x="43104" y="13683"/>
                  </a:cubicBezTo>
                  <a:cubicBezTo>
                    <a:pt x="43120" y="13683"/>
                    <a:pt x="43120" y="13721"/>
                    <a:pt x="43120" y="13816"/>
                  </a:cubicBezTo>
                  <a:cubicBezTo>
                    <a:pt x="43120" y="13893"/>
                    <a:pt x="43203" y="13893"/>
                    <a:pt x="43203" y="13893"/>
                  </a:cubicBezTo>
                  <a:cubicBezTo>
                    <a:pt x="43203" y="13870"/>
                    <a:pt x="43210" y="13861"/>
                    <a:pt x="43219" y="13861"/>
                  </a:cubicBezTo>
                  <a:cubicBezTo>
                    <a:pt x="43241" y="13861"/>
                    <a:pt x="43280" y="13917"/>
                    <a:pt x="43280" y="13976"/>
                  </a:cubicBezTo>
                  <a:cubicBezTo>
                    <a:pt x="43363" y="14053"/>
                    <a:pt x="43280" y="14053"/>
                    <a:pt x="43203" y="14136"/>
                  </a:cubicBezTo>
                  <a:cubicBezTo>
                    <a:pt x="42960" y="14136"/>
                    <a:pt x="42960" y="14373"/>
                    <a:pt x="43120" y="14373"/>
                  </a:cubicBezTo>
                  <a:cubicBezTo>
                    <a:pt x="43203" y="14456"/>
                    <a:pt x="43120" y="14456"/>
                    <a:pt x="43043" y="14533"/>
                  </a:cubicBezTo>
                  <a:cubicBezTo>
                    <a:pt x="42960" y="14533"/>
                    <a:pt x="42960" y="14616"/>
                    <a:pt x="43043" y="14616"/>
                  </a:cubicBezTo>
                  <a:cubicBezTo>
                    <a:pt x="43043" y="14616"/>
                    <a:pt x="43120" y="14693"/>
                    <a:pt x="43120" y="14776"/>
                  </a:cubicBezTo>
                  <a:cubicBezTo>
                    <a:pt x="43043" y="14936"/>
                    <a:pt x="43043" y="14936"/>
                    <a:pt x="43280" y="14936"/>
                  </a:cubicBezTo>
                  <a:cubicBezTo>
                    <a:pt x="43440" y="14936"/>
                    <a:pt x="43440" y="14936"/>
                    <a:pt x="43363" y="15096"/>
                  </a:cubicBezTo>
                  <a:lnTo>
                    <a:pt x="43203" y="15256"/>
                  </a:lnTo>
                  <a:cubicBezTo>
                    <a:pt x="43203" y="15294"/>
                    <a:pt x="43183" y="15314"/>
                    <a:pt x="43152" y="15314"/>
                  </a:cubicBezTo>
                  <a:cubicBezTo>
                    <a:pt x="43122" y="15314"/>
                    <a:pt x="43082" y="15294"/>
                    <a:pt x="43043" y="15256"/>
                  </a:cubicBezTo>
                  <a:cubicBezTo>
                    <a:pt x="43043" y="15256"/>
                    <a:pt x="42960" y="15173"/>
                    <a:pt x="43043" y="15096"/>
                  </a:cubicBezTo>
                  <a:cubicBezTo>
                    <a:pt x="43082" y="15054"/>
                    <a:pt x="43101" y="15033"/>
                    <a:pt x="43091" y="15033"/>
                  </a:cubicBezTo>
                  <a:cubicBezTo>
                    <a:pt x="43080" y="15033"/>
                    <a:pt x="43040" y="15054"/>
                    <a:pt x="42960" y="15096"/>
                  </a:cubicBezTo>
                  <a:cubicBezTo>
                    <a:pt x="42883" y="15096"/>
                    <a:pt x="42800" y="15256"/>
                    <a:pt x="42723" y="15416"/>
                  </a:cubicBezTo>
                  <a:cubicBezTo>
                    <a:pt x="42543" y="15710"/>
                    <a:pt x="42408" y="15874"/>
                    <a:pt x="42286" y="15874"/>
                  </a:cubicBezTo>
                  <a:cubicBezTo>
                    <a:pt x="42243" y="15874"/>
                    <a:pt x="42201" y="15854"/>
                    <a:pt x="42160" y="15813"/>
                  </a:cubicBezTo>
                  <a:cubicBezTo>
                    <a:pt x="42160" y="15774"/>
                    <a:pt x="42141" y="15755"/>
                    <a:pt x="42111" y="15755"/>
                  </a:cubicBezTo>
                  <a:cubicBezTo>
                    <a:pt x="42082" y="15755"/>
                    <a:pt x="42042" y="15774"/>
                    <a:pt x="42000" y="15813"/>
                  </a:cubicBezTo>
                  <a:cubicBezTo>
                    <a:pt x="42000" y="15896"/>
                    <a:pt x="41840" y="15896"/>
                    <a:pt x="41680" y="15896"/>
                  </a:cubicBezTo>
                  <a:cubicBezTo>
                    <a:pt x="41613" y="15861"/>
                    <a:pt x="41574" y="15841"/>
                    <a:pt x="41558" y="15841"/>
                  </a:cubicBezTo>
                  <a:cubicBezTo>
                    <a:pt x="41535" y="15841"/>
                    <a:pt x="41555" y="15880"/>
                    <a:pt x="41603" y="15973"/>
                  </a:cubicBezTo>
                  <a:cubicBezTo>
                    <a:pt x="41680" y="16056"/>
                    <a:pt x="41763" y="16056"/>
                    <a:pt x="41840" y="16056"/>
                  </a:cubicBezTo>
                  <a:cubicBezTo>
                    <a:pt x="41923" y="16056"/>
                    <a:pt x="41923" y="16056"/>
                    <a:pt x="41840" y="16133"/>
                  </a:cubicBezTo>
                  <a:cubicBezTo>
                    <a:pt x="41840" y="16216"/>
                    <a:pt x="41603" y="16293"/>
                    <a:pt x="41443" y="16376"/>
                  </a:cubicBezTo>
                  <a:cubicBezTo>
                    <a:pt x="41200" y="16376"/>
                    <a:pt x="41123" y="16453"/>
                    <a:pt x="41123" y="16453"/>
                  </a:cubicBezTo>
                  <a:cubicBezTo>
                    <a:pt x="41283" y="16453"/>
                    <a:pt x="41123" y="16856"/>
                    <a:pt x="40963" y="16933"/>
                  </a:cubicBezTo>
                  <a:cubicBezTo>
                    <a:pt x="40803" y="17016"/>
                    <a:pt x="40720" y="17016"/>
                    <a:pt x="40803" y="17093"/>
                  </a:cubicBezTo>
                  <a:cubicBezTo>
                    <a:pt x="40880" y="17093"/>
                    <a:pt x="40803" y="17176"/>
                    <a:pt x="40720" y="17253"/>
                  </a:cubicBezTo>
                  <a:cubicBezTo>
                    <a:pt x="40643" y="17336"/>
                    <a:pt x="40643" y="17413"/>
                    <a:pt x="40643" y="17413"/>
                  </a:cubicBezTo>
                  <a:cubicBezTo>
                    <a:pt x="40720" y="17413"/>
                    <a:pt x="40643" y="17573"/>
                    <a:pt x="40643" y="17656"/>
                  </a:cubicBezTo>
                  <a:cubicBezTo>
                    <a:pt x="40609" y="17687"/>
                    <a:pt x="40603" y="17706"/>
                    <a:pt x="40613" y="17706"/>
                  </a:cubicBezTo>
                  <a:cubicBezTo>
                    <a:pt x="40627" y="17706"/>
                    <a:pt x="40675" y="17667"/>
                    <a:pt x="40720" y="17573"/>
                  </a:cubicBezTo>
                  <a:cubicBezTo>
                    <a:pt x="40840" y="17396"/>
                    <a:pt x="40870" y="17305"/>
                    <a:pt x="40944" y="17305"/>
                  </a:cubicBezTo>
                  <a:cubicBezTo>
                    <a:pt x="40969" y="17305"/>
                    <a:pt x="41000" y="17315"/>
                    <a:pt x="41040" y="17336"/>
                  </a:cubicBezTo>
                  <a:cubicBezTo>
                    <a:pt x="41200" y="17496"/>
                    <a:pt x="41123" y="17656"/>
                    <a:pt x="40963" y="17656"/>
                  </a:cubicBezTo>
                  <a:cubicBezTo>
                    <a:pt x="40880" y="17656"/>
                    <a:pt x="40803" y="17733"/>
                    <a:pt x="40880" y="17893"/>
                  </a:cubicBezTo>
                  <a:cubicBezTo>
                    <a:pt x="40880" y="18053"/>
                    <a:pt x="40803" y="18296"/>
                    <a:pt x="40643" y="18533"/>
                  </a:cubicBezTo>
                  <a:cubicBezTo>
                    <a:pt x="40483" y="18776"/>
                    <a:pt x="40400" y="19013"/>
                    <a:pt x="40483" y="19013"/>
                  </a:cubicBezTo>
                  <a:cubicBezTo>
                    <a:pt x="40522" y="19054"/>
                    <a:pt x="40562" y="19075"/>
                    <a:pt x="40592" y="19075"/>
                  </a:cubicBezTo>
                  <a:cubicBezTo>
                    <a:pt x="40622" y="19075"/>
                    <a:pt x="40643" y="19054"/>
                    <a:pt x="40643" y="19013"/>
                  </a:cubicBezTo>
                  <a:lnTo>
                    <a:pt x="40803" y="19013"/>
                  </a:lnTo>
                  <a:cubicBezTo>
                    <a:pt x="40874" y="19090"/>
                    <a:pt x="40608" y="19503"/>
                    <a:pt x="40441" y="19503"/>
                  </a:cubicBezTo>
                  <a:cubicBezTo>
                    <a:pt x="40426" y="19503"/>
                    <a:pt x="40413" y="19500"/>
                    <a:pt x="40400" y="19493"/>
                  </a:cubicBezTo>
                  <a:cubicBezTo>
                    <a:pt x="40240" y="19493"/>
                    <a:pt x="39600" y="20056"/>
                    <a:pt x="39760" y="20133"/>
                  </a:cubicBezTo>
                  <a:cubicBezTo>
                    <a:pt x="39760" y="20216"/>
                    <a:pt x="39760" y="20216"/>
                    <a:pt x="39683" y="20293"/>
                  </a:cubicBezTo>
                  <a:cubicBezTo>
                    <a:pt x="39523" y="20376"/>
                    <a:pt x="39523" y="20376"/>
                    <a:pt x="39760" y="20376"/>
                  </a:cubicBezTo>
                  <a:cubicBezTo>
                    <a:pt x="39920" y="20376"/>
                    <a:pt x="39920" y="20376"/>
                    <a:pt x="39843" y="20536"/>
                  </a:cubicBezTo>
                  <a:cubicBezTo>
                    <a:pt x="39760" y="20613"/>
                    <a:pt x="39760" y="20696"/>
                    <a:pt x="39760" y="20696"/>
                  </a:cubicBezTo>
                  <a:cubicBezTo>
                    <a:pt x="39897" y="20762"/>
                    <a:pt x="39625" y="20950"/>
                    <a:pt x="39444" y="20950"/>
                  </a:cubicBezTo>
                  <a:cubicBezTo>
                    <a:pt x="39414" y="20950"/>
                    <a:pt x="39386" y="20945"/>
                    <a:pt x="39363" y="20933"/>
                  </a:cubicBezTo>
                  <a:cubicBezTo>
                    <a:pt x="39203" y="20933"/>
                    <a:pt x="39120" y="20933"/>
                    <a:pt x="39043" y="21016"/>
                  </a:cubicBezTo>
                  <a:lnTo>
                    <a:pt x="39043" y="21253"/>
                  </a:lnTo>
                  <a:cubicBezTo>
                    <a:pt x="39120" y="21253"/>
                    <a:pt x="39120" y="21336"/>
                    <a:pt x="39043" y="21413"/>
                  </a:cubicBezTo>
                  <a:cubicBezTo>
                    <a:pt x="38960" y="21413"/>
                    <a:pt x="38883" y="21496"/>
                    <a:pt x="38960" y="21496"/>
                  </a:cubicBezTo>
                  <a:cubicBezTo>
                    <a:pt x="39043" y="21496"/>
                    <a:pt x="39120" y="21893"/>
                    <a:pt x="39120" y="21976"/>
                  </a:cubicBezTo>
                  <a:cubicBezTo>
                    <a:pt x="39043" y="21976"/>
                    <a:pt x="38960" y="21893"/>
                    <a:pt x="38883" y="21816"/>
                  </a:cubicBezTo>
                  <a:cubicBezTo>
                    <a:pt x="38816" y="21714"/>
                    <a:pt x="38749" y="21670"/>
                    <a:pt x="38694" y="21670"/>
                  </a:cubicBezTo>
                  <a:cubicBezTo>
                    <a:pt x="38617" y="21670"/>
                    <a:pt x="38563" y="21755"/>
                    <a:pt x="38563" y="21893"/>
                  </a:cubicBezTo>
                  <a:cubicBezTo>
                    <a:pt x="38640" y="21976"/>
                    <a:pt x="38640" y="21976"/>
                    <a:pt x="38723" y="21976"/>
                  </a:cubicBezTo>
                  <a:cubicBezTo>
                    <a:pt x="39120" y="21976"/>
                    <a:pt x="38883" y="22456"/>
                    <a:pt x="38480" y="22616"/>
                  </a:cubicBezTo>
                  <a:cubicBezTo>
                    <a:pt x="38403" y="22616"/>
                    <a:pt x="38160" y="22776"/>
                    <a:pt x="38083" y="22936"/>
                  </a:cubicBezTo>
                  <a:cubicBezTo>
                    <a:pt x="37961" y="23096"/>
                    <a:pt x="37861" y="23176"/>
                    <a:pt x="37770" y="23176"/>
                  </a:cubicBezTo>
                  <a:cubicBezTo>
                    <a:pt x="37680" y="23176"/>
                    <a:pt x="37600" y="23096"/>
                    <a:pt x="37520" y="22936"/>
                  </a:cubicBezTo>
                  <a:cubicBezTo>
                    <a:pt x="37443" y="22693"/>
                    <a:pt x="37443" y="22616"/>
                    <a:pt x="37840" y="22533"/>
                  </a:cubicBezTo>
                  <a:cubicBezTo>
                    <a:pt x="38000" y="22533"/>
                    <a:pt x="38083" y="22456"/>
                    <a:pt x="38000" y="22373"/>
                  </a:cubicBezTo>
                  <a:cubicBezTo>
                    <a:pt x="38000" y="22296"/>
                    <a:pt x="38000" y="22296"/>
                    <a:pt x="38160" y="22296"/>
                  </a:cubicBezTo>
                  <a:cubicBezTo>
                    <a:pt x="38320" y="22296"/>
                    <a:pt x="38403" y="22296"/>
                    <a:pt x="38480" y="22373"/>
                  </a:cubicBezTo>
                  <a:cubicBezTo>
                    <a:pt x="38480" y="22415"/>
                    <a:pt x="38501" y="22435"/>
                    <a:pt x="38521" y="22435"/>
                  </a:cubicBezTo>
                  <a:cubicBezTo>
                    <a:pt x="38542" y="22435"/>
                    <a:pt x="38563" y="22415"/>
                    <a:pt x="38563" y="22373"/>
                  </a:cubicBezTo>
                  <a:cubicBezTo>
                    <a:pt x="38640" y="22296"/>
                    <a:pt x="38640" y="22296"/>
                    <a:pt x="38480" y="22213"/>
                  </a:cubicBezTo>
                  <a:cubicBezTo>
                    <a:pt x="38403" y="22213"/>
                    <a:pt x="38243" y="22136"/>
                    <a:pt x="38160" y="22053"/>
                  </a:cubicBezTo>
                  <a:cubicBezTo>
                    <a:pt x="38106" y="21999"/>
                    <a:pt x="38090" y="21942"/>
                    <a:pt x="38056" y="21942"/>
                  </a:cubicBezTo>
                  <a:cubicBezTo>
                    <a:pt x="38042" y="21942"/>
                    <a:pt x="38024" y="21952"/>
                    <a:pt x="38000" y="21976"/>
                  </a:cubicBezTo>
                  <a:cubicBezTo>
                    <a:pt x="38000" y="21976"/>
                    <a:pt x="37923" y="21976"/>
                    <a:pt x="37840" y="21893"/>
                  </a:cubicBezTo>
                  <a:cubicBezTo>
                    <a:pt x="37789" y="21893"/>
                    <a:pt x="37806" y="21859"/>
                    <a:pt x="37847" y="21859"/>
                  </a:cubicBezTo>
                  <a:cubicBezTo>
                    <a:pt x="37868" y="21859"/>
                    <a:pt x="37895" y="21867"/>
                    <a:pt x="37923" y="21893"/>
                  </a:cubicBezTo>
                  <a:cubicBezTo>
                    <a:pt x="38160" y="21893"/>
                    <a:pt x="38243" y="21733"/>
                    <a:pt x="38083" y="21656"/>
                  </a:cubicBezTo>
                  <a:cubicBezTo>
                    <a:pt x="38000" y="21656"/>
                    <a:pt x="38000" y="21573"/>
                    <a:pt x="38083" y="21496"/>
                  </a:cubicBezTo>
                  <a:cubicBezTo>
                    <a:pt x="38083" y="21496"/>
                    <a:pt x="38083" y="21413"/>
                    <a:pt x="38000" y="21253"/>
                  </a:cubicBezTo>
                  <a:cubicBezTo>
                    <a:pt x="37920" y="21215"/>
                    <a:pt x="37861" y="21195"/>
                    <a:pt x="37801" y="21195"/>
                  </a:cubicBezTo>
                  <a:cubicBezTo>
                    <a:pt x="37742" y="21195"/>
                    <a:pt x="37683" y="21215"/>
                    <a:pt x="37603" y="21253"/>
                  </a:cubicBezTo>
                  <a:lnTo>
                    <a:pt x="37283" y="21413"/>
                  </a:lnTo>
                  <a:lnTo>
                    <a:pt x="37520" y="21413"/>
                  </a:lnTo>
                  <a:cubicBezTo>
                    <a:pt x="37923" y="21413"/>
                    <a:pt x="37923" y="21496"/>
                    <a:pt x="37603" y="21733"/>
                  </a:cubicBezTo>
                  <a:cubicBezTo>
                    <a:pt x="37360" y="21816"/>
                    <a:pt x="37283" y="21893"/>
                    <a:pt x="37360" y="21976"/>
                  </a:cubicBezTo>
                  <a:cubicBezTo>
                    <a:pt x="37443" y="22053"/>
                    <a:pt x="37443" y="22136"/>
                    <a:pt x="37360" y="22136"/>
                  </a:cubicBezTo>
                  <a:cubicBezTo>
                    <a:pt x="37360" y="22175"/>
                    <a:pt x="37341" y="22194"/>
                    <a:pt x="37321" y="22194"/>
                  </a:cubicBezTo>
                  <a:cubicBezTo>
                    <a:pt x="37302" y="22194"/>
                    <a:pt x="37283" y="22175"/>
                    <a:pt x="37283" y="22136"/>
                  </a:cubicBezTo>
                  <a:cubicBezTo>
                    <a:pt x="37200" y="22053"/>
                    <a:pt x="37123" y="22053"/>
                    <a:pt x="37040" y="22053"/>
                  </a:cubicBezTo>
                  <a:cubicBezTo>
                    <a:pt x="36880" y="22053"/>
                    <a:pt x="36880" y="22136"/>
                    <a:pt x="36963" y="22213"/>
                  </a:cubicBezTo>
                  <a:cubicBezTo>
                    <a:pt x="37040" y="22213"/>
                    <a:pt x="37040" y="22296"/>
                    <a:pt x="36963" y="22373"/>
                  </a:cubicBezTo>
                  <a:cubicBezTo>
                    <a:pt x="36803" y="22456"/>
                    <a:pt x="36803" y="22776"/>
                    <a:pt x="36880" y="22853"/>
                  </a:cubicBezTo>
                  <a:cubicBezTo>
                    <a:pt x="37040" y="22853"/>
                    <a:pt x="36963" y="23096"/>
                    <a:pt x="36803" y="23173"/>
                  </a:cubicBezTo>
                  <a:cubicBezTo>
                    <a:pt x="36643" y="23256"/>
                    <a:pt x="36643" y="23256"/>
                    <a:pt x="36720" y="23256"/>
                  </a:cubicBezTo>
                  <a:cubicBezTo>
                    <a:pt x="36803" y="23333"/>
                    <a:pt x="36803" y="23333"/>
                    <a:pt x="36803" y="23416"/>
                  </a:cubicBezTo>
                  <a:cubicBezTo>
                    <a:pt x="36803" y="23416"/>
                    <a:pt x="36720" y="23416"/>
                    <a:pt x="36643" y="23333"/>
                  </a:cubicBezTo>
                  <a:lnTo>
                    <a:pt x="36560" y="23333"/>
                  </a:lnTo>
                  <a:cubicBezTo>
                    <a:pt x="36560" y="23333"/>
                    <a:pt x="36560" y="23416"/>
                    <a:pt x="36643" y="23493"/>
                  </a:cubicBezTo>
                  <a:cubicBezTo>
                    <a:pt x="36803" y="23576"/>
                    <a:pt x="36803" y="23653"/>
                    <a:pt x="36720" y="23653"/>
                  </a:cubicBezTo>
                  <a:cubicBezTo>
                    <a:pt x="36643" y="23653"/>
                    <a:pt x="36643" y="23736"/>
                    <a:pt x="36720" y="23813"/>
                  </a:cubicBezTo>
                  <a:cubicBezTo>
                    <a:pt x="36803" y="23896"/>
                    <a:pt x="36720" y="23973"/>
                    <a:pt x="36643" y="24056"/>
                  </a:cubicBezTo>
                  <a:cubicBezTo>
                    <a:pt x="36400" y="24133"/>
                    <a:pt x="36400" y="24216"/>
                    <a:pt x="36643" y="24216"/>
                  </a:cubicBezTo>
                  <a:cubicBezTo>
                    <a:pt x="36803" y="24293"/>
                    <a:pt x="36803" y="24293"/>
                    <a:pt x="36643" y="24293"/>
                  </a:cubicBezTo>
                  <a:cubicBezTo>
                    <a:pt x="36483" y="24376"/>
                    <a:pt x="36400" y="24376"/>
                    <a:pt x="36560" y="24453"/>
                  </a:cubicBezTo>
                  <a:cubicBezTo>
                    <a:pt x="36643" y="24536"/>
                    <a:pt x="36643" y="24536"/>
                    <a:pt x="36643" y="24613"/>
                  </a:cubicBezTo>
                  <a:lnTo>
                    <a:pt x="36400" y="24613"/>
                  </a:lnTo>
                  <a:cubicBezTo>
                    <a:pt x="36379" y="24593"/>
                    <a:pt x="36364" y="24583"/>
                    <a:pt x="36353" y="24583"/>
                  </a:cubicBezTo>
                  <a:cubicBezTo>
                    <a:pt x="36323" y="24583"/>
                    <a:pt x="36323" y="24656"/>
                    <a:pt x="36323" y="24773"/>
                  </a:cubicBezTo>
                  <a:cubicBezTo>
                    <a:pt x="36368" y="24868"/>
                    <a:pt x="36387" y="24906"/>
                    <a:pt x="36412" y="24906"/>
                  </a:cubicBezTo>
                  <a:cubicBezTo>
                    <a:pt x="36429" y="24906"/>
                    <a:pt x="36449" y="24888"/>
                    <a:pt x="36483" y="24856"/>
                  </a:cubicBezTo>
                  <a:lnTo>
                    <a:pt x="36643" y="24856"/>
                  </a:lnTo>
                  <a:cubicBezTo>
                    <a:pt x="36643" y="25016"/>
                    <a:pt x="36323" y="25176"/>
                    <a:pt x="36163" y="25176"/>
                  </a:cubicBezTo>
                  <a:lnTo>
                    <a:pt x="35920" y="25176"/>
                  </a:lnTo>
                  <a:cubicBezTo>
                    <a:pt x="35760" y="25176"/>
                    <a:pt x="35683" y="25176"/>
                    <a:pt x="35760" y="25336"/>
                  </a:cubicBezTo>
                  <a:cubicBezTo>
                    <a:pt x="35760" y="25413"/>
                    <a:pt x="35760" y="25573"/>
                    <a:pt x="35683" y="25656"/>
                  </a:cubicBezTo>
                  <a:cubicBezTo>
                    <a:pt x="35600" y="25733"/>
                    <a:pt x="35523" y="25816"/>
                    <a:pt x="35600" y="25816"/>
                  </a:cubicBezTo>
                  <a:cubicBezTo>
                    <a:pt x="35643" y="25794"/>
                    <a:pt x="35680" y="25784"/>
                    <a:pt x="35712" y="25784"/>
                  </a:cubicBezTo>
                  <a:cubicBezTo>
                    <a:pt x="35799" y="25784"/>
                    <a:pt x="35843" y="25860"/>
                    <a:pt x="35843" y="25976"/>
                  </a:cubicBezTo>
                  <a:cubicBezTo>
                    <a:pt x="35920" y="26136"/>
                    <a:pt x="35683" y="26373"/>
                    <a:pt x="35523" y="26373"/>
                  </a:cubicBezTo>
                  <a:cubicBezTo>
                    <a:pt x="35280" y="26373"/>
                    <a:pt x="35043" y="26616"/>
                    <a:pt x="35120" y="26693"/>
                  </a:cubicBezTo>
                  <a:cubicBezTo>
                    <a:pt x="35280" y="26776"/>
                    <a:pt x="35043" y="27013"/>
                    <a:pt x="34800" y="27013"/>
                  </a:cubicBezTo>
                  <a:cubicBezTo>
                    <a:pt x="34720" y="27055"/>
                    <a:pt x="34660" y="27076"/>
                    <a:pt x="34621" y="27076"/>
                  </a:cubicBezTo>
                  <a:cubicBezTo>
                    <a:pt x="34582" y="27076"/>
                    <a:pt x="34563" y="27055"/>
                    <a:pt x="34563" y="27013"/>
                  </a:cubicBezTo>
                  <a:cubicBezTo>
                    <a:pt x="34640" y="27013"/>
                    <a:pt x="34563" y="26936"/>
                    <a:pt x="34480" y="26936"/>
                  </a:cubicBezTo>
                  <a:cubicBezTo>
                    <a:pt x="34403" y="26936"/>
                    <a:pt x="34320" y="26936"/>
                    <a:pt x="34243" y="27013"/>
                  </a:cubicBezTo>
                  <a:cubicBezTo>
                    <a:pt x="34243" y="27048"/>
                    <a:pt x="34228" y="27068"/>
                    <a:pt x="34206" y="27068"/>
                  </a:cubicBezTo>
                  <a:cubicBezTo>
                    <a:pt x="34174" y="27068"/>
                    <a:pt x="34127" y="27029"/>
                    <a:pt x="34083" y="26936"/>
                  </a:cubicBezTo>
                  <a:cubicBezTo>
                    <a:pt x="33923" y="26776"/>
                    <a:pt x="33840" y="26693"/>
                    <a:pt x="33763" y="26693"/>
                  </a:cubicBezTo>
                  <a:cubicBezTo>
                    <a:pt x="33603" y="26776"/>
                    <a:pt x="33603" y="26776"/>
                    <a:pt x="33763" y="26853"/>
                  </a:cubicBezTo>
                  <a:cubicBezTo>
                    <a:pt x="33923" y="26936"/>
                    <a:pt x="34083" y="27096"/>
                    <a:pt x="34000" y="27096"/>
                  </a:cubicBezTo>
                  <a:cubicBezTo>
                    <a:pt x="33923" y="27173"/>
                    <a:pt x="34083" y="27493"/>
                    <a:pt x="34160" y="27493"/>
                  </a:cubicBezTo>
                  <a:cubicBezTo>
                    <a:pt x="34160" y="27493"/>
                    <a:pt x="34320" y="27417"/>
                    <a:pt x="34403" y="27333"/>
                  </a:cubicBezTo>
                  <a:cubicBezTo>
                    <a:pt x="34567" y="27267"/>
                    <a:pt x="34678" y="27228"/>
                    <a:pt x="34745" y="27228"/>
                  </a:cubicBezTo>
                  <a:cubicBezTo>
                    <a:pt x="34840" y="27228"/>
                    <a:pt x="34848" y="27306"/>
                    <a:pt x="34800" y="27493"/>
                  </a:cubicBezTo>
                  <a:cubicBezTo>
                    <a:pt x="34800" y="27552"/>
                    <a:pt x="34800" y="27608"/>
                    <a:pt x="34829" y="27608"/>
                  </a:cubicBezTo>
                  <a:cubicBezTo>
                    <a:pt x="34842" y="27608"/>
                    <a:pt x="34859" y="27599"/>
                    <a:pt x="34883" y="27577"/>
                  </a:cubicBezTo>
                  <a:lnTo>
                    <a:pt x="35043" y="27577"/>
                  </a:lnTo>
                  <a:cubicBezTo>
                    <a:pt x="35120" y="27737"/>
                    <a:pt x="35043" y="27737"/>
                    <a:pt x="34800" y="27813"/>
                  </a:cubicBezTo>
                  <a:cubicBezTo>
                    <a:pt x="34746" y="27841"/>
                    <a:pt x="34711" y="27850"/>
                    <a:pt x="34687" y="27850"/>
                  </a:cubicBezTo>
                  <a:cubicBezTo>
                    <a:pt x="34640" y="27850"/>
                    <a:pt x="34640" y="27813"/>
                    <a:pt x="34640" y="27813"/>
                  </a:cubicBezTo>
                  <a:cubicBezTo>
                    <a:pt x="34738" y="27715"/>
                    <a:pt x="34716" y="27648"/>
                    <a:pt x="34610" y="27648"/>
                  </a:cubicBezTo>
                  <a:cubicBezTo>
                    <a:pt x="34543" y="27648"/>
                    <a:pt x="34443" y="27675"/>
                    <a:pt x="34320" y="27737"/>
                  </a:cubicBezTo>
                  <a:cubicBezTo>
                    <a:pt x="34083" y="27897"/>
                    <a:pt x="33923" y="28057"/>
                    <a:pt x="34083" y="28217"/>
                  </a:cubicBezTo>
                  <a:cubicBezTo>
                    <a:pt x="34243" y="28293"/>
                    <a:pt x="34243" y="28293"/>
                    <a:pt x="34083" y="28377"/>
                  </a:cubicBezTo>
                  <a:cubicBezTo>
                    <a:pt x="34000" y="28453"/>
                    <a:pt x="34000" y="28537"/>
                    <a:pt x="34083" y="28613"/>
                  </a:cubicBezTo>
                  <a:cubicBezTo>
                    <a:pt x="34160" y="28613"/>
                    <a:pt x="34243" y="28697"/>
                    <a:pt x="34160" y="28697"/>
                  </a:cubicBezTo>
                  <a:cubicBezTo>
                    <a:pt x="34160" y="28697"/>
                    <a:pt x="34083" y="28697"/>
                    <a:pt x="34000" y="28613"/>
                  </a:cubicBezTo>
                  <a:cubicBezTo>
                    <a:pt x="33763" y="28453"/>
                    <a:pt x="33680" y="28133"/>
                    <a:pt x="33763" y="27737"/>
                  </a:cubicBezTo>
                  <a:cubicBezTo>
                    <a:pt x="33840" y="27493"/>
                    <a:pt x="33763" y="27417"/>
                    <a:pt x="33680" y="27417"/>
                  </a:cubicBezTo>
                  <a:cubicBezTo>
                    <a:pt x="33520" y="27417"/>
                    <a:pt x="33520" y="27417"/>
                    <a:pt x="33520" y="27577"/>
                  </a:cubicBezTo>
                  <a:lnTo>
                    <a:pt x="33520" y="27737"/>
                  </a:lnTo>
                  <a:lnTo>
                    <a:pt x="33443" y="27737"/>
                  </a:lnTo>
                  <a:cubicBezTo>
                    <a:pt x="33360" y="27813"/>
                    <a:pt x="33360" y="27813"/>
                    <a:pt x="33520" y="27813"/>
                  </a:cubicBezTo>
                  <a:cubicBezTo>
                    <a:pt x="33603" y="27897"/>
                    <a:pt x="33603" y="27897"/>
                    <a:pt x="33603" y="27973"/>
                  </a:cubicBezTo>
                  <a:lnTo>
                    <a:pt x="33603" y="28217"/>
                  </a:lnTo>
                  <a:cubicBezTo>
                    <a:pt x="33680" y="28377"/>
                    <a:pt x="33603" y="28377"/>
                    <a:pt x="33443" y="28377"/>
                  </a:cubicBezTo>
                  <a:cubicBezTo>
                    <a:pt x="33200" y="28377"/>
                    <a:pt x="33123" y="28453"/>
                    <a:pt x="33283" y="28537"/>
                  </a:cubicBezTo>
                  <a:cubicBezTo>
                    <a:pt x="33360" y="28613"/>
                    <a:pt x="33443" y="28613"/>
                    <a:pt x="33520" y="28613"/>
                  </a:cubicBezTo>
                  <a:lnTo>
                    <a:pt x="33603" y="28613"/>
                  </a:lnTo>
                  <a:cubicBezTo>
                    <a:pt x="33666" y="28745"/>
                    <a:pt x="33517" y="28876"/>
                    <a:pt x="33416" y="28876"/>
                  </a:cubicBezTo>
                  <a:cubicBezTo>
                    <a:pt x="33394" y="28876"/>
                    <a:pt x="33374" y="28870"/>
                    <a:pt x="33360" y="28857"/>
                  </a:cubicBezTo>
                  <a:cubicBezTo>
                    <a:pt x="33342" y="28847"/>
                    <a:pt x="33324" y="28843"/>
                    <a:pt x="33306" y="28843"/>
                  </a:cubicBezTo>
                  <a:cubicBezTo>
                    <a:pt x="33166" y="28843"/>
                    <a:pt x="33040" y="29111"/>
                    <a:pt x="33040" y="29253"/>
                  </a:cubicBezTo>
                  <a:cubicBezTo>
                    <a:pt x="33040" y="29337"/>
                    <a:pt x="32963" y="29413"/>
                    <a:pt x="32963" y="29413"/>
                  </a:cubicBezTo>
                  <a:cubicBezTo>
                    <a:pt x="32880" y="29497"/>
                    <a:pt x="32880" y="29573"/>
                    <a:pt x="32880" y="29657"/>
                  </a:cubicBezTo>
                  <a:cubicBezTo>
                    <a:pt x="32921" y="29695"/>
                    <a:pt x="32921" y="29714"/>
                    <a:pt x="32901" y="29714"/>
                  </a:cubicBezTo>
                  <a:cubicBezTo>
                    <a:pt x="32881" y="29714"/>
                    <a:pt x="32841" y="29695"/>
                    <a:pt x="32803" y="29657"/>
                  </a:cubicBezTo>
                  <a:cubicBezTo>
                    <a:pt x="32720" y="29657"/>
                    <a:pt x="32720" y="29657"/>
                    <a:pt x="32643" y="29733"/>
                  </a:cubicBezTo>
                  <a:lnTo>
                    <a:pt x="32643" y="29817"/>
                  </a:lnTo>
                  <a:cubicBezTo>
                    <a:pt x="32560" y="29733"/>
                    <a:pt x="32560" y="29733"/>
                    <a:pt x="32483" y="29733"/>
                  </a:cubicBezTo>
                  <a:cubicBezTo>
                    <a:pt x="32483" y="29733"/>
                    <a:pt x="32323" y="29817"/>
                    <a:pt x="32240" y="29817"/>
                  </a:cubicBezTo>
                  <a:cubicBezTo>
                    <a:pt x="32003" y="29893"/>
                    <a:pt x="32003" y="29893"/>
                    <a:pt x="32163" y="30053"/>
                  </a:cubicBezTo>
                  <a:lnTo>
                    <a:pt x="32323" y="30213"/>
                  </a:lnTo>
                  <a:cubicBezTo>
                    <a:pt x="32295" y="30241"/>
                    <a:pt x="32277" y="30250"/>
                    <a:pt x="32261" y="30250"/>
                  </a:cubicBezTo>
                  <a:cubicBezTo>
                    <a:pt x="32231" y="30250"/>
                    <a:pt x="32214" y="30213"/>
                    <a:pt x="32163" y="30213"/>
                  </a:cubicBezTo>
                  <a:cubicBezTo>
                    <a:pt x="32163" y="30137"/>
                    <a:pt x="32080" y="30137"/>
                    <a:pt x="32080" y="30137"/>
                  </a:cubicBezTo>
                  <a:cubicBezTo>
                    <a:pt x="32003" y="30213"/>
                    <a:pt x="32080" y="30213"/>
                    <a:pt x="32080" y="30297"/>
                  </a:cubicBezTo>
                  <a:cubicBezTo>
                    <a:pt x="32163" y="30297"/>
                    <a:pt x="32163" y="30373"/>
                    <a:pt x="32080" y="30373"/>
                  </a:cubicBezTo>
                  <a:cubicBezTo>
                    <a:pt x="31920" y="30457"/>
                    <a:pt x="31920" y="30457"/>
                    <a:pt x="32003" y="30533"/>
                  </a:cubicBezTo>
                  <a:cubicBezTo>
                    <a:pt x="32080" y="30617"/>
                    <a:pt x="32080" y="30617"/>
                    <a:pt x="32003" y="30617"/>
                  </a:cubicBezTo>
                  <a:cubicBezTo>
                    <a:pt x="31920" y="30617"/>
                    <a:pt x="31760" y="30693"/>
                    <a:pt x="31760" y="30777"/>
                  </a:cubicBezTo>
                  <a:cubicBezTo>
                    <a:pt x="31683" y="30853"/>
                    <a:pt x="31683" y="30853"/>
                    <a:pt x="31600" y="30853"/>
                  </a:cubicBezTo>
                  <a:cubicBezTo>
                    <a:pt x="31523" y="30777"/>
                    <a:pt x="31523" y="30777"/>
                    <a:pt x="31600" y="30777"/>
                  </a:cubicBezTo>
                  <a:cubicBezTo>
                    <a:pt x="31683" y="30777"/>
                    <a:pt x="31683" y="30777"/>
                    <a:pt x="31600" y="30693"/>
                  </a:cubicBezTo>
                  <a:lnTo>
                    <a:pt x="31440" y="30693"/>
                  </a:lnTo>
                  <a:cubicBezTo>
                    <a:pt x="31440" y="30777"/>
                    <a:pt x="31363" y="30777"/>
                    <a:pt x="31440" y="30853"/>
                  </a:cubicBezTo>
                  <a:cubicBezTo>
                    <a:pt x="31440" y="30853"/>
                    <a:pt x="31363" y="31013"/>
                    <a:pt x="31279" y="31013"/>
                  </a:cubicBezTo>
                  <a:cubicBezTo>
                    <a:pt x="31199" y="31055"/>
                    <a:pt x="31159" y="31076"/>
                    <a:pt x="31139" y="31076"/>
                  </a:cubicBezTo>
                  <a:cubicBezTo>
                    <a:pt x="31119" y="31076"/>
                    <a:pt x="31119" y="31055"/>
                    <a:pt x="31119" y="31013"/>
                  </a:cubicBezTo>
                  <a:cubicBezTo>
                    <a:pt x="31119" y="30937"/>
                    <a:pt x="31043" y="30937"/>
                    <a:pt x="30883" y="30937"/>
                  </a:cubicBezTo>
                  <a:cubicBezTo>
                    <a:pt x="30723" y="30937"/>
                    <a:pt x="30639" y="30853"/>
                    <a:pt x="30563" y="30777"/>
                  </a:cubicBezTo>
                  <a:cubicBezTo>
                    <a:pt x="30479" y="30617"/>
                    <a:pt x="30403" y="30617"/>
                    <a:pt x="30319" y="30617"/>
                  </a:cubicBezTo>
                  <a:cubicBezTo>
                    <a:pt x="30243" y="30693"/>
                    <a:pt x="30243" y="30777"/>
                    <a:pt x="30319" y="30777"/>
                  </a:cubicBezTo>
                  <a:cubicBezTo>
                    <a:pt x="30498" y="30894"/>
                    <a:pt x="30373" y="30967"/>
                    <a:pt x="30168" y="30967"/>
                  </a:cubicBezTo>
                  <a:cubicBezTo>
                    <a:pt x="30093" y="30967"/>
                    <a:pt x="30008" y="30957"/>
                    <a:pt x="29923" y="30937"/>
                  </a:cubicBezTo>
                  <a:cubicBezTo>
                    <a:pt x="29679" y="30853"/>
                    <a:pt x="29679" y="30853"/>
                    <a:pt x="29763" y="30777"/>
                  </a:cubicBezTo>
                  <a:cubicBezTo>
                    <a:pt x="29839" y="30693"/>
                    <a:pt x="29839" y="30693"/>
                    <a:pt x="29763" y="30533"/>
                  </a:cubicBezTo>
                  <a:cubicBezTo>
                    <a:pt x="29679" y="30457"/>
                    <a:pt x="29603" y="30457"/>
                    <a:pt x="29603" y="30457"/>
                  </a:cubicBezTo>
                  <a:cubicBezTo>
                    <a:pt x="29603" y="30477"/>
                    <a:pt x="29597" y="30487"/>
                    <a:pt x="29587" y="30487"/>
                  </a:cubicBezTo>
                  <a:cubicBezTo>
                    <a:pt x="29559" y="30487"/>
                    <a:pt x="29499" y="30414"/>
                    <a:pt x="29443" y="30297"/>
                  </a:cubicBezTo>
                  <a:cubicBezTo>
                    <a:pt x="29443" y="30213"/>
                    <a:pt x="29359" y="30053"/>
                    <a:pt x="29443" y="30053"/>
                  </a:cubicBezTo>
                  <a:cubicBezTo>
                    <a:pt x="29443" y="30053"/>
                    <a:pt x="29443" y="29977"/>
                    <a:pt x="29359" y="29977"/>
                  </a:cubicBezTo>
                  <a:cubicBezTo>
                    <a:pt x="29359" y="29935"/>
                    <a:pt x="29359" y="29914"/>
                    <a:pt x="29350" y="29914"/>
                  </a:cubicBezTo>
                  <a:cubicBezTo>
                    <a:pt x="29340" y="29914"/>
                    <a:pt x="29321" y="29935"/>
                    <a:pt x="29283" y="29977"/>
                  </a:cubicBezTo>
                  <a:cubicBezTo>
                    <a:pt x="29283" y="30015"/>
                    <a:pt x="29262" y="30034"/>
                    <a:pt x="29231" y="30034"/>
                  </a:cubicBezTo>
                  <a:cubicBezTo>
                    <a:pt x="29201" y="30034"/>
                    <a:pt x="29161" y="30015"/>
                    <a:pt x="29123" y="29977"/>
                  </a:cubicBezTo>
                  <a:cubicBezTo>
                    <a:pt x="29088" y="29942"/>
                    <a:pt x="29067" y="29922"/>
                    <a:pt x="29062" y="29922"/>
                  </a:cubicBezTo>
                  <a:lnTo>
                    <a:pt x="29062" y="29922"/>
                  </a:lnTo>
                  <a:cubicBezTo>
                    <a:pt x="29054" y="29922"/>
                    <a:pt x="29074" y="29960"/>
                    <a:pt x="29123" y="30053"/>
                  </a:cubicBezTo>
                  <a:cubicBezTo>
                    <a:pt x="29199" y="30137"/>
                    <a:pt x="29199" y="30213"/>
                    <a:pt x="29039" y="30213"/>
                  </a:cubicBezTo>
                  <a:cubicBezTo>
                    <a:pt x="28963" y="30213"/>
                    <a:pt x="28963" y="30297"/>
                    <a:pt x="29039" y="30297"/>
                  </a:cubicBezTo>
                  <a:cubicBezTo>
                    <a:pt x="29123" y="30373"/>
                    <a:pt x="29199" y="30457"/>
                    <a:pt x="29199" y="30617"/>
                  </a:cubicBezTo>
                  <a:cubicBezTo>
                    <a:pt x="29283" y="30777"/>
                    <a:pt x="29359" y="30777"/>
                    <a:pt x="29359" y="30777"/>
                  </a:cubicBezTo>
                  <a:cubicBezTo>
                    <a:pt x="29371" y="30765"/>
                    <a:pt x="29385" y="30760"/>
                    <a:pt x="29401" y="30760"/>
                  </a:cubicBezTo>
                  <a:cubicBezTo>
                    <a:pt x="29505" y="30760"/>
                    <a:pt x="29691" y="30969"/>
                    <a:pt x="29763" y="31173"/>
                  </a:cubicBezTo>
                  <a:cubicBezTo>
                    <a:pt x="29801" y="31215"/>
                    <a:pt x="29820" y="31236"/>
                    <a:pt x="29830" y="31236"/>
                  </a:cubicBezTo>
                  <a:cubicBezTo>
                    <a:pt x="29839" y="31236"/>
                    <a:pt x="29839" y="31215"/>
                    <a:pt x="29839" y="31173"/>
                  </a:cubicBezTo>
                  <a:cubicBezTo>
                    <a:pt x="29839" y="31153"/>
                    <a:pt x="29851" y="31143"/>
                    <a:pt x="29869" y="31143"/>
                  </a:cubicBezTo>
                  <a:cubicBezTo>
                    <a:pt x="29919" y="31143"/>
                    <a:pt x="30022" y="31216"/>
                    <a:pt x="30083" y="31334"/>
                  </a:cubicBezTo>
                  <a:cubicBezTo>
                    <a:pt x="30243" y="31417"/>
                    <a:pt x="30319" y="31494"/>
                    <a:pt x="30319" y="31494"/>
                  </a:cubicBezTo>
                  <a:cubicBezTo>
                    <a:pt x="30243" y="31494"/>
                    <a:pt x="30243" y="31577"/>
                    <a:pt x="30319" y="31654"/>
                  </a:cubicBezTo>
                  <a:cubicBezTo>
                    <a:pt x="30422" y="31810"/>
                    <a:pt x="30427" y="31898"/>
                    <a:pt x="30353" y="31898"/>
                  </a:cubicBezTo>
                  <a:cubicBezTo>
                    <a:pt x="30312" y="31898"/>
                    <a:pt x="30246" y="31871"/>
                    <a:pt x="30159" y="31814"/>
                  </a:cubicBezTo>
                  <a:cubicBezTo>
                    <a:pt x="29999" y="31737"/>
                    <a:pt x="29839" y="31737"/>
                    <a:pt x="29763" y="31737"/>
                  </a:cubicBezTo>
                  <a:lnTo>
                    <a:pt x="29603" y="31737"/>
                  </a:lnTo>
                  <a:cubicBezTo>
                    <a:pt x="29519" y="31654"/>
                    <a:pt x="29519" y="31654"/>
                    <a:pt x="29603" y="31654"/>
                  </a:cubicBezTo>
                  <a:cubicBezTo>
                    <a:pt x="29763" y="31654"/>
                    <a:pt x="29763" y="31173"/>
                    <a:pt x="29603" y="31097"/>
                  </a:cubicBezTo>
                  <a:cubicBezTo>
                    <a:pt x="29585" y="31088"/>
                    <a:pt x="29568" y="31083"/>
                    <a:pt x="29551" y="31083"/>
                  </a:cubicBezTo>
                  <a:cubicBezTo>
                    <a:pt x="29411" y="31083"/>
                    <a:pt x="29300" y="31368"/>
                    <a:pt x="29443" y="31654"/>
                  </a:cubicBezTo>
                  <a:cubicBezTo>
                    <a:pt x="29499" y="31770"/>
                    <a:pt x="29514" y="31846"/>
                    <a:pt x="29488" y="31846"/>
                  </a:cubicBezTo>
                  <a:cubicBezTo>
                    <a:pt x="29478" y="31846"/>
                    <a:pt x="29463" y="31836"/>
                    <a:pt x="29443" y="31814"/>
                  </a:cubicBezTo>
                  <a:cubicBezTo>
                    <a:pt x="29359" y="31814"/>
                    <a:pt x="29283" y="31897"/>
                    <a:pt x="29283" y="31974"/>
                  </a:cubicBezTo>
                  <a:cubicBezTo>
                    <a:pt x="29283" y="32057"/>
                    <a:pt x="29123" y="32217"/>
                    <a:pt x="29039" y="32294"/>
                  </a:cubicBezTo>
                  <a:cubicBezTo>
                    <a:pt x="28963" y="32377"/>
                    <a:pt x="28879" y="32454"/>
                    <a:pt x="28879" y="32537"/>
                  </a:cubicBezTo>
                  <a:cubicBezTo>
                    <a:pt x="28879" y="32575"/>
                    <a:pt x="28900" y="32594"/>
                    <a:pt x="28931" y="32594"/>
                  </a:cubicBezTo>
                  <a:cubicBezTo>
                    <a:pt x="28961" y="32594"/>
                    <a:pt x="29001" y="32575"/>
                    <a:pt x="29039" y="32537"/>
                  </a:cubicBezTo>
                  <a:cubicBezTo>
                    <a:pt x="29081" y="32457"/>
                    <a:pt x="29161" y="32417"/>
                    <a:pt x="29221" y="32417"/>
                  </a:cubicBezTo>
                  <a:cubicBezTo>
                    <a:pt x="29281" y="32417"/>
                    <a:pt x="29321" y="32457"/>
                    <a:pt x="29283" y="32537"/>
                  </a:cubicBezTo>
                  <a:cubicBezTo>
                    <a:pt x="29199" y="32614"/>
                    <a:pt x="29199" y="32697"/>
                    <a:pt x="29283" y="32774"/>
                  </a:cubicBezTo>
                  <a:lnTo>
                    <a:pt x="29283" y="33017"/>
                  </a:lnTo>
                  <a:lnTo>
                    <a:pt x="29123" y="33017"/>
                  </a:lnTo>
                  <a:cubicBezTo>
                    <a:pt x="29123" y="32934"/>
                    <a:pt x="29039" y="32857"/>
                    <a:pt x="28879" y="32774"/>
                  </a:cubicBezTo>
                  <a:cubicBezTo>
                    <a:pt x="28559" y="32537"/>
                    <a:pt x="28483" y="32454"/>
                    <a:pt x="28559" y="32377"/>
                  </a:cubicBezTo>
                  <a:cubicBezTo>
                    <a:pt x="28643" y="32294"/>
                    <a:pt x="28803" y="32057"/>
                    <a:pt x="28719" y="31974"/>
                  </a:cubicBezTo>
                  <a:cubicBezTo>
                    <a:pt x="28719" y="31897"/>
                    <a:pt x="28643" y="31897"/>
                    <a:pt x="28559" y="31897"/>
                  </a:cubicBezTo>
                  <a:lnTo>
                    <a:pt x="28643" y="31974"/>
                  </a:lnTo>
                  <a:cubicBezTo>
                    <a:pt x="28719" y="31974"/>
                    <a:pt x="28719" y="32057"/>
                    <a:pt x="28559" y="32057"/>
                  </a:cubicBezTo>
                  <a:cubicBezTo>
                    <a:pt x="28483" y="32057"/>
                    <a:pt x="28323" y="32057"/>
                    <a:pt x="28239" y="32134"/>
                  </a:cubicBezTo>
                  <a:lnTo>
                    <a:pt x="27843" y="32134"/>
                  </a:lnTo>
                  <a:cubicBezTo>
                    <a:pt x="27682" y="32095"/>
                    <a:pt x="27582" y="32076"/>
                    <a:pt x="27541" y="32076"/>
                  </a:cubicBezTo>
                  <a:cubicBezTo>
                    <a:pt x="27500" y="32076"/>
                    <a:pt x="27519" y="32095"/>
                    <a:pt x="27599" y="32134"/>
                  </a:cubicBezTo>
                  <a:cubicBezTo>
                    <a:pt x="27743" y="32277"/>
                    <a:pt x="27758" y="32548"/>
                    <a:pt x="27644" y="32548"/>
                  </a:cubicBezTo>
                  <a:cubicBezTo>
                    <a:pt x="27631" y="32548"/>
                    <a:pt x="27616" y="32545"/>
                    <a:pt x="27599" y="32537"/>
                  </a:cubicBezTo>
                  <a:cubicBezTo>
                    <a:pt x="27552" y="32512"/>
                    <a:pt x="27519" y="32502"/>
                    <a:pt x="27493" y="32502"/>
                  </a:cubicBezTo>
                  <a:cubicBezTo>
                    <a:pt x="27433" y="32502"/>
                    <a:pt x="27417" y="32559"/>
                    <a:pt x="27362" y="32614"/>
                  </a:cubicBezTo>
                  <a:cubicBezTo>
                    <a:pt x="27362" y="32697"/>
                    <a:pt x="27279" y="32774"/>
                    <a:pt x="27202" y="32774"/>
                  </a:cubicBezTo>
                  <a:lnTo>
                    <a:pt x="26882" y="33094"/>
                  </a:lnTo>
                  <a:cubicBezTo>
                    <a:pt x="26729" y="33247"/>
                    <a:pt x="26642" y="33304"/>
                    <a:pt x="26558" y="33304"/>
                  </a:cubicBezTo>
                  <a:cubicBezTo>
                    <a:pt x="26509" y="33304"/>
                    <a:pt x="26461" y="33284"/>
                    <a:pt x="26402" y="33254"/>
                  </a:cubicBezTo>
                  <a:cubicBezTo>
                    <a:pt x="26159" y="33094"/>
                    <a:pt x="25999" y="32857"/>
                    <a:pt x="26159" y="32857"/>
                  </a:cubicBezTo>
                  <a:cubicBezTo>
                    <a:pt x="26242" y="32857"/>
                    <a:pt x="26242" y="32774"/>
                    <a:pt x="26242" y="32697"/>
                  </a:cubicBezTo>
                  <a:cubicBezTo>
                    <a:pt x="26242" y="32614"/>
                    <a:pt x="26242" y="32537"/>
                    <a:pt x="26319" y="32454"/>
                  </a:cubicBezTo>
                  <a:cubicBezTo>
                    <a:pt x="26402" y="32454"/>
                    <a:pt x="26479" y="32377"/>
                    <a:pt x="26479" y="32294"/>
                  </a:cubicBezTo>
                  <a:cubicBezTo>
                    <a:pt x="26465" y="32264"/>
                    <a:pt x="26442" y="32251"/>
                    <a:pt x="26414" y="32251"/>
                  </a:cubicBezTo>
                  <a:cubicBezTo>
                    <a:pt x="26291" y="32251"/>
                    <a:pt x="26067" y="32499"/>
                    <a:pt x="25999" y="32697"/>
                  </a:cubicBezTo>
                  <a:cubicBezTo>
                    <a:pt x="25999" y="32774"/>
                    <a:pt x="25922" y="32857"/>
                    <a:pt x="25839" y="32857"/>
                  </a:cubicBezTo>
                  <a:cubicBezTo>
                    <a:pt x="25679" y="32934"/>
                    <a:pt x="25679" y="32934"/>
                    <a:pt x="25839" y="32934"/>
                  </a:cubicBezTo>
                  <a:cubicBezTo>
                    <a:pt x="26082" y="32934"/>
                    <a:pt x="26159" y="33094"/>
                    <a:pt x="26082" y="33177"/>
                  </a:cubicBezTo>
                  <a:cubicBezTo>
                    <a:pt x="25999" y="33254"/>
                    <a:pt x="25999" y="33414"/>
                    <a:pt x="26082" y="33414"/>
                  </a:cubicBezTo>
                  <a:cubicBezTo>
                    <a:pt x="26128" y="33508"/>
                    <a:pt x="26146" y="33547"/>
                    <a:pt x="26171" y="33547"/>
                  </a:cubicBezTo>
                  <a:cubicBezTo>
                    <a:pt x="26188" y="33547"/>
                    <a:pt x="26208" y="33528"/>
                    <a:pt x="26242" y="33497"/>
                  </a:cubicBezTo>
                  <a:cubicBezTo>
                    <a:pt x="26281" y="33417"/>
                    <a:pt x="26300" y="33377"/>
                    <a:pt x="26310" y="33377"/>
                  </a:cubicBezTo>
                  <a:cubicBezTo>
                    <a:pt x="26319" y="33377"/>
                    <a:pt x="26319" y="33417"/>
                    <a:pt x="26319" y="33497"/>
                  </a:cubicBezTo>
                  <a:cubicBezTo>
                    <a:pt x="26319" y="33574"/>
                    <a:pt x="26402" y="33817"/>
                    <a:pt x="26479" y="33894"/>
                  </a:cubicBezTo>
                  <a:cubicBezTo>
                    <a:pt x="26639" y="34214"/>
                    <a:pt x="26639" y="34214"/>
                    <a:pt x="26479" y="34214"/>
                  </a:cubicBezTo>
                  <a:cubicBezTo>
                    <a:pt x="26319" y="34214"/>
                    <a:pt x="26242" y="34137"/>
                    <a:pt x="26242" y="34054"/>
                  </a:cubicBezTo>
                  <a:cubicBezTo>
                    <a:pt x="26242" y="34031"/>
                    <a:pt x="26242" y="34022"/>
                    <a:pt x="26240" y="34022"/>
                  </a:cubicBezTo>
                  <a:cubicBezTo>
                    <a:pt x="26235" y="34022"/>
                    <a:pt x="26218" y="34078"/>
                    <a:pt x="26159" y="34137"/>
                  </a:cubicBezTo>
                  <a:cubicBezTo>
                    <a:pt x="26159" y="34214"/>
                    <a:pt x="26082" y="34297"/>
                    <a:pt x="25999" y="34297"/>
                  </a:cubicBezTo>
                  <a:cubicBezTo>
                    <a:pt x="25839" y="34297"/>
                    <a:pt x="25839" y="34297"/>
                    <a:pt x="25922" y="34137"/>
                  </a:cubicBezTo>
                  <a:cubicBezTo>
                    <a:pt x="25999" y="34054"/>
                    <a:pt x="26082" y="33977"/>
                    <a:pt x="26159" y="33977"/>
                  </a:cubicBezTo>
                  <a:cubicBezTo>
                    <a:pt x="26319" y="33977"/>
                    <a:pt x="26319" y="33894"/>
                    <a:pt x="26242" y="33734"/>
                  </a:cubicBezTo>
                  <a:lnTo>
                    <a:pt x="26082" y="33574"/>
                  </a:lnTo>
                  <a:cubicBezTo>
                    <a:pt x="26082" y="33598"/>
                    <a:pt x="26075" y="33608"/>
                    <a:pt x="26063" y="33608"/>
                  </a:cubicBezTo>
                  <a:cubicBezTo>
                    <a:pt x="26034" y="33608"/>
                    <a:pt x="25977" y="33551"/>
                    <a:pt x="25922" y="33497"/>
                  </a:cubicBezTo>
                  <a:cubicBezTo>
                    <a:pt x="25893" y="33440"/>
                    <a:pt x="25843" y="33413"/>
                    <a:pt x="25796" y="33413"/>
                  </a:cubicBezTo>
                  <a:cubicBezTo>
                    <a:pt x="25710" y="33413"/>
                    <a:pt x="25630" y="33500"/>
                    <a:pt x="25679" y="33657"/>
                  </a:cubicBezTo>
                  <a:cubicBezTo>
                    <a:pt x="25679" y="33734"/>
                    <a:pt x="25679" y="33817"/>
                    <a:pt x="25602" y="33817"/>
                  </a:cubicBezTo>
                  <a:cubicBezTo>
                    <a:pt x="25602" y="33734"/>
                    <a:pt x="25519" y="33734"/>
                    <a:pt x="25519" y="33657"/>
                  </a:cubicBezTo>
                  <a:cubicBezTo>
                    <a:pt x="25519" y="33621"/>
                    <a:pt x="25503" y="33605"/>
                    <a:pt x="25474" y="33605"/>
                  </a:cubicBezTo>
                  <a:cubicBezTo>
                    <a:pt x="25378" y="33605"/>
                    <a:pt x="25145" y="33789"/>
                    <a:pt x="24962" y="33977"/>
                  </a:cubicBezTo>
                  <a:cubicBezTo>
                    <a:pt x="24928" y="34043"/>
                    <a:pt x="24908" y="34082"/>
                    <a:pt x="24884" y="34082"/>
                  </a:cubicBezTo>
                  <a:cubicBezTo>
                    <a:pt x="24852" y="34082"/>
                    <a:pt x="24813" y="34004"/>
                    <a:pt x="24719" y="33817"/>
                  </a:cubicBezTo>
                  <a:cubicBezTo>
                    <a:pt x="24674" y="33629"/>
                    <a:pt x="24627" y="33552"/>
                    <a:pt x="24596" y="33552"/>
                  </a:cubicBezTo>
                  <a:cubicBezTo>
                    <a:pt x="24573" y="33552"/>
                    <a:pt x="24559" y="33591"/>
                    <a:pt x="24559" y="33657"/>
                  </a:cubicBezTo>
                  <a:cubicBezTo>
                    <a:pt x="24559" y="33657"/>
                    <a:pt x="24399" y="33817"/>
                    <a:pt x="24162" y="33894"/>
                  </a:cubicBezTo>
                  <a:cubicBezTo>
                    <a:pt x="24002" y="33974"/>
                    <a:pt x="23922" y="34014"/>
                    <a:pt x="23872" y="34014"/>
                  </a:cubicBezTo>
                  <a:cubicBezTo>
                    <a:pt x="23821" y="34014"/>
                    <a:pt x="23801" y="33974"/>
                    <a:pt x="23759" y="33894"/>
                  </a:cubicBezTo>
                  <a:cubicBezTo>
                    <a:pt x="23727" y="33794"/>
                    <a:pt x="23694" y="33750"/>
                    <a:pt x="23660" y="33750"/>
                  </a:cubicBezTo>
                  <a:cubicBezTo>
                    <a:pt x="23614" y="33750"/>
                    <a:pt x="23567" y="33835"/>
                    <a:pt x="23522" y="33977"/>
                  </a:cubicBezTo>
                  <a:cubicBezTo>
                    <a:pt x="23522" y="34137"/>
                    <a:pt x="23522" y="34137"/>
                    <a:pt x="23599" y="34137"/>
                  </a:cubicBezTo>
                  <a:cubicBezTo>
                    <a:pt x="23842" y="34137"/>
                    <a:pt x="23919" y="34374"/>
                    <a:pt x="23682" y="34374"/>
                  </a:cubicBezTo>
                  <a:cubicBezTo>
                    <a:pt x="23439" y="34374"/>
                    <a:pt x="23599" y="34534"/>
                    <a:pt x="23919" y="34534"/>
                  </a:cubicBezTo>
                  <a:cubicBezTo>
                    <a:pt x="24002" y="34534"/>
                    <a:pt x="24162" y="34617"/>
                    <a:pt x="24162" y="34617"/>
                  </a:cubicBezTo>
                  <a:cubicBezTo>
                    <a:pt x="24239" y="34777"/>
                    <a:pt x="24002" y="34937"/>
                    <a:pt x="23599" y="35097"/>
                  </a:cubicBezTo>
                  <a:cubicBezTo>
                    <a:pt x="23439" y="35174"/>
                    <a:pt x="23279" y="35257"/>
                    <a:pt x="23202" y="35334"/>
                  </a:cubicBezTo>
                  <a:cubicBezTo>
                    <a:pt x="23122" y="35414"/>
                    <a:pt x="23082" y="35454"/>
                    <a:pt x="23062" y="35454"/>
                  </a:cubicBezTo>
                  <a:cubicBezTo>
                    <a:pt x="23042" y="35454"/>
                    <a:pt x="23042" y="35414"/>
                    <a:pt x="23042" y="35334"/>
                  </a:cubicBezTo>
                  <a:cubicBezTo>
                    <a:pt x="23042" y="35097"/>
                    <a:pt x="22959" y="35014"/>
                    <a:pt x="22799" y="35014"/>
                  </a:cubicBezTo>
                  <a:cubicBezTo>
                    <a:pt x="22639" y="35014"/>
                    <a:pt x="22639" y="35174"/>
                    <a:pt x="22799" y="35174"/>
                  </a:cubicBezTo>
                  <a:lnTo>
                    <a:pt x="22799" y="35334"/>
                  </a:lnTo>
                  <a:cubicBezTo>
                    <a:pt x="22761" y="35375"/>
                    <a:pt x="22701" y="35396"/>
                    <a:pt x="22632" y="35396"/>
                  </a:cubicBezTo>
                  <a:cubicBezTo>
                    <a:pt x="22562" y="35396"/>
                    <a:pt x="22482" y="35375"/>
                    <a:pt x="22402" y="35334"/>
                  </a:cubicBezTo>
                  <a:lnTo>
                    <a:pt x="21922" y="35334"/>
                  </a:lnTo>
                  <a:cubicBezTo>
                    <a:pt x="21836" y="35356"/>
                    <a:pt x="21761" y="35366"/>
                    <a:pt x="21697" y="35366"/>
                  </a:cubicBezTo>
                  <a:cubicBezTo>
                    <a:pt x="21521" y="35366"/>
                    <a:pt x="21420" y="35291"/>
                    <a:pt x="21359" y="35174"/>
                  </a:cubicBezTo>
                  <a:cubicBezTo>
                    <a:pt x="21359" y="35056"/>
                    <a:pt x="21318" y="34984"/>
                    <a:pt x="21296" y="34984"/>
                  </a:cubicBezTo>
                  <a:cubicBezTo>
                    <a:pt x="21288" y="34984"/>
                    <a:pt x="21282" y="34993"/>
                    <a:pt x="21282" y="35014"/>
                  </a:cubicBezTo>
                  <a:cubicBezTo>
                    <a:pt x="21199" y="35014"/>
                    <a:pt x="21039" y="35334"/>
                    <a:pt x="20962" y="35654"/>
                  </a:cubicBezTo>
                  <a:cubicBezTo>
                    <a:pt x="20962" y="35737"/>
                    <a:pt x="20962" y="35737"/>
                    <a:pt x="21039" y="35737"/>
                  </a:cubicBezTo>
                  <a:cubicBezTo>
                    <a:pt x="21122" y="35737"/>
                    <a:pt x="21199" y="35654"/>
                    <a:pt x="21282" y="35577"/>
                  </a:cubicBezTo>
                  <a:cubicBezTo>
                    <a:pt x="21328" y="35482"/>
                    <a:pt x="21487" y="35444"/>
                    <a:pt x="21625" y="35444"/>
                  </a:cubicBezTo>
                  <a:cubicBezTo>
                    <a:pt x="21721" y="35444"/>
                    <a:pt x="21808" y="35462"/>
                    <a:pt x="21839" y="35494"/>
                  </a:cubicBezTo>
                  <a:cubicBezTo>
                    <a:pt x="21839" y="35577"/>
                    <a:pt x="21762" y="35654"/>
                    <a:pt x="21602" y="35737"/>
                  </a:cubicBezTo>
                  <a:lnTo>
                    <a:pt x="21442" y="35814"/>
                  </a:lnTo>
                  <a:lnTo>
                    <a:pt x="21762" y="35814"/>
                  </a:lnTo>
                  <a:cubicBezTo>
                    <a:pt x="22242" y="35814"/>
                    <a:pt x="22479" y="35737"/>
                    <a:pt x="22402" y="35577"/>
                  </a:cubicBezTo>
                  <a:cubicBezTo>
                    <a:pt x="22402" y="35494"/>
                    <a:pt x="22402" y="35494"/>
                    <a:pt x="22479" y="35494"/>
                  </a:cubicBezTo>
                  <a:cubicBezTo>
                    <a:pt x="22562" y="35577"/>
                    <a:pt x="22639" y="35654"/>
                    <a:pt x="22639" y="35814"/>
                  </a:cubicBezTo>
                  <a:cubicBezTo>
                    <a:pt x="22722" y="36134"/>
                    <a:pt x="22722" y="36134"/>
                    <a:pt x="22402" y="36217"/>
                  </a:cubicBezTo>
                  <a:cubicBezTo>
                    <a:pt x="22271" y="36248"/>
                    <a:pt x="22180" y="36267"/>
                    <a:pt x="22112" y="36267"/>
                  </a:cubicBezTo>
                  <a:cubicBezTo>
                    <a:pt x="22015" y="36267"/>
                    <a:pt x="21968" y="36228"/>
                    <a:pt x="21922" y="36134"/>
                  </a:cubicBezTo>
                  <a:cubicBezTo>
                    <a:pt x="21922" y="36057"/>
                    <a:pt x="21839" y="36057"/>
                    <a:pt x="21762" y="36057"/>
                  </a:cubicBezTo>
                  <a:cubicBezTo>
                    <a:pt x="21620" y="36244"/>
                    <a:pt x="21534" y="36322"/>
                    <a:pt x="21439" y="36322"/>
                  </a:cubicBezTo>
                  <a:cubicBezTo>
                    <a:pt x="21372" y="36322"/>
                    <a:pt x="21300" y="36283"/>
                    <a:pt x="21199" y="36217"/>
                  </a:cubicBezTo>
                  <a:cubicBezTo>
                    <a:pt x="21039" y="36134"/>
                    <a:pt x="20879" y="36057"/>
                    <a:pt x="20802" y="36057"/>
                  </a:cubicBezTo>
                  <a:cubicBezTo>
                    <a:pt x="20719" y="36134"/>
                    <a:pt x="20719" y="36134"/>
                    <a:pt x="20879" y="36217"/>
                  </a:cubicBezTo>
                  <a:cubicBezTo>
                    <a:pt x="21122" y="36294"/>
                    <a:pt x="21199" y="36454"/>
                    <a:pt x="21122" y="36537"/>
                  </a:cubicBezTo>
                  <a:cubicBezTo>
                    <a:pt x="21039" y="36537"/>
                    <a:pt x="20962" y="36614"/>
                    <a:pt x="20879" y="36697"/>
                  </a:cubicBezTo>
                  <a:cubicBezTo>
                    <a:pt x="20823" y="36814"/>
                    <a:pt x="20763" y="36887"/>
                    <a:pt x="20705" y="36887"/>
                  </a:cubicBezTo>
                  <a:cubicBezTo>
                    <a:pt x="20683" y="36887"/>
                    <a:pt x="20663" y="36877"/>
                    <a:pt x="20642" y="36857"/>
                  </a:cubicBezTo>
                  <a:cubicBezTo>
                    <a:pt x="20607" y="36822"/>
                    <a:pt x="20587" y="36802"/>
                    <a:pt x="20581" y="36802"/>
                  </a:cubicBezTo>
                  <a:lnTo>
                    <a:pt x="20581" y="36802"/>
                  </a:lnTo>
                  <a:cubicBezTo>
                    <a:pt x="20574" y="36802"/>
                    <a:pt x="20594" y="36841"/>
                    <a:pt x="20642" y="36934"/>
                  </a:cubicBezTo>
                  <a:cubicBezTo>
                    <a:pt x="20642" y="37017"/>
                    <a:pt x="20719" y="37094"/>
                    <a:pt x="20802" y="37094"/>
                  </a:cubicBezTo>
                  <a:cubicBezTo>
                    <a:pt x="20802" y="37135"/>
                    <a:pt x="20781" y="37156"/>
                    <a:pt x="20741" y="37156"/>
                  </a:cubicBezTo>
                  <a:cubicBezTo>
                    <a:pt x="20700" y="37156"/>
                    <a:pt x="20639" y="37135"/>
                    <a:pt x="20559" y="37094"/>
                  </a:cubicBezTo>
                  <a:cubicBezTo>
                    <a:pt x="20521" y="37055"/>
                    <a:pt x="20481" y="37036"/>
                    <a:pt x="20450" y="37036"/>
                  </a:cubicBezTo>
                  <a:cubicBezTo>
                    <a:pt x="20420" y="37036"/>
                    <a:pt x="20399" y="37055"/>
                    <a:pt x="20399" y="37094"/>
                  </a:cubicBezTo>
                  <a:cubicBezTo>
                    <a:pt x="20399" y="37177"/>
                    <a:pt x="20399" y="37177"/>
                    <a:pt x="20322" y="37177"/>
                  </a:cubicBezTo>
                  <a:cubicBezTo>
                    <a:pt x="20322" y="37197"/>
                    <a:pt x="20316" y="37207"/>
                    <a:pt x="20308" y="37207"/>
                  </a:cubicBezTo>
                  <a:cubicBezTo>
                    <a:pt x="20284" y="37207"/>
                    <a:pt x="20239" y="37134"/>
                    <a:pt x="20239" y="37017"/>
                  </a:cubicBezTo>
                  <a:cubicBezTo>
                    <a:pt x="20162" y="36934"/>
                    <a:pt x="20162" y="36857"/>
                    <a:pt x="20239" y="36857"/>
                  </a:cubicBezTo>
                  <a:cubicBezTo>
                    <a:pt x="20311" y="36785"/>
                    <a:pt x="20020" y="36599"/>
                    <a:pt x="19836" y="36599"/>
                  </a:cubicBezTo>
                  <a:cubicBezTo>
                    <a:pt x="19807" y="36599"/>
                    <a:pt x="19781" y="36603"/>
                    <a:pt x="19759" y="36614"/>
                  </a:cubicBezTo>
                  <a:cubicBezTo>
                    <a:pt x="19660" y="36649"/>
                    <a:pt x="19587" y="36669"/>
                    <a:pt x="19531" y="36669"/>
                  </a:cubicBezTo>
                  <a:cubicBezTo>
                    <a:pt x="19453" y="36669"/>
                    <a:pt x="19407" y="36630"/>
                    <a:pt x="19362" y="36537"/>
                  </a:cubicBezTo>
                  <a:cubicBezTo>
                    <a:pt x="19362" y="36454"/>
                    <a:pt x="19279" y="36454"/>
                    <a:pt x="19202" y="36454"/>
                  </a:cubicBezTo>
                  <a:cubicBezTo>
                    <a:pt x="19119" y="36454"/>
                    <a:pt x="19042" y="36454"/>
                    <a:pt x="19042" y="36377"/>
                  </a:cubicBezTo>
                  <a:cubicBezTo>
                    <a:pt x="19007" y="36342"/>
                    <a:pt x="18987" y="36322"/>
                    <a:pt x="18969" y="36322"/>
                  </a:cubicBezTo>
                  <a:cubicBezTo>
                    <a:pt x="18945" y="36322"/>
                    <a:pt x="18927" y="36361"/>
                    <a:pt x="18882" y="36454"/>
                  </a:cubicBezTo>
                  <a:cubicBezTo>
                    <a:pt x="18882" y="36537"/>
                    <a:pt x="18882" y="36614"/>
                    <a:pt x="18722" y="36614"/>
                  </a:cubicBezTo>
                  <a:cubicBezTo>
                    <a:pt x="18562" y="36614"/>
                    <a:pt x="18639" y="36774"/>
                    <a:pt x="18882" y="37017"/>
                  </a:cubicBezTo>
                  <a:cubicBezTo>
                    <a:pt x="19106" y="37182"/>
                    <a:pt x="19132" y="37389"/>
                    <a:pt x="18993" y="37389"/>
                  </a:cubicBezTo>
                  <a:cubicBezTo>
                    <a:pt x="18933" y="37389"/>
                    <a:pt x="18842" y="37350"/>
                    <a:pt x="18722" y="37254"/>
                  </a:cubicBezTo>
                  <a:cubicBezTo>
                    <a:pt x="18613" y="37182"/>
                    <a:pt x="18538" y="37143"/>
                    <a:pt x="18502" y="37143"/>
                  </a:cubicBezTo>
                  <a:cubicBezTo>
                    <a:pt x="18458" y="37143"/>
                    <a:pt x="18474" y="37203"/>
                    <a:pt x="18562" y="37337"/>
                  </a:cubicBezTo>
                  <a:cubicBezTo>
                    <a:pt x="18639" y="37414"/>
                    <a:pt x="18639" y="37414"/>
                    <a:pt x="18562" y="37414"/>
                  </a:cubicBezTo>
                  <a:cubicBezTo>
                    <a:pt x="18520" y="37375"/>
                    <a:pt x="18440" y="37356"/>
                    <a:pt x="18340" y="37356"/>
                  </a:cubicBezTo>
                  <a:cubicBezTo>
                    <a:pt x="18240" y="37356"/>
                    <a:pt x="18120" y="37375"/>
                    <a:pt x="17999" y="37414"/>
                  </a:cubicBezTo>
                  <a:cubicBezTo>
                    <a:pt x="17839" y="37455"/>
                    <a:pt x="17740" y="37476"/>
                    <a:pt x="17670" y="37476"/>
                  </a:cubicBezTo>
                  <a:cubicBezTo>
                    <a:pt x="17600" y="37476"/>
                    <a:pt x="17560" y="37455"/>
                    <a:pt x="17519" y="37414"/>
                  </a:cubicBezTo>
                  <a:cubicBezTo>
                    <a:pt x="17458" y="37353"/>
                    <a:pt x="17410" y="37328"/>
                    <a:pt x="17381" y="37328"/>
                  </a:cubicBezTo>
                  <a:cubicBezTo>
                    <a:pt x="17335" y="37328"/>
                    <a:pt x="17342" y="37397"/>
                    <a:pt x="17442" y="37497"/>
                  </a:cubicBezTo>
                  <a:cubicBezTo>
                    <a:pt x="17519" y="37734"/>
                    <a:pt x="17442" y="37734"/>
                    <a:pt x="17199" y="37894"/>
                  </a:cubicBezTo>
                  <a:cubicBezTo>
                    <a:pt x="17100" y="37929"/>
                    <a:pt x="17027" y="37949"/>
                    <a:pt x="16971" y="37949"/>
                  </a:cubicBezTo>
                  <a:cubicBezTo>
                    <a:pt x="16893" y="37949"/>
                    <a:pt x="16847" y="37910"/>
                    <a:pt x="16802" y="37817"/>
                  </a:cubicBezTo>
                  <a:lnTo>
                    <a:pt x="16802" y="37894"/>
                  </a:lnTo>
                  <a:cubicBezTo>
                    <a:pt x="16802" y="38054"/>
                    <a:pt x="16802" y="38137"/>
                    <a:pt x="16719" y="38137"/>
                  </a:cubicBezTo>
                  <a:cubicBezTo>
                    <a:pt x="16642" y="38137"/>
                    <a:pt x="16642" y="38137"/>
                    <a:pt x="16719" y="38214"/>
                  </a:cubicBezTo>
                  <a:lnTo>
                    <a:pt x="16719" y="38374"/>
                  </a:lnTo>
                  <a:cubicBezTo>
                    <a:pt x="16642" y="38374"/>
                    <a:pt x="16559" y="38457"/>
                    <a:pt x="16482" y="38534"/>
                  </a:cubicBezTo>
                  <a:cubicBezTo>
                    <a:pt x="16440" y="38575"/>
                    <a:pt x="16400" y="38596"/>
                    <a:pt x="16360" y="38596"/>
                  </a:cubicBezTo>
                  <a:cubicBezTo>
                    <a:pt x="16320" y="38596"/>
                    <a:pt x="16280" y="38575"/>
                    <a:pt x="16239" y="38534"/>
                  </a:cubicBezTo>
                  <a:lnTo>
                    <a:pt x="16162" y="38457"/>
                  </a:lnTo>
                  <a:cubicBezTo>
                    <a:pt x="16079" y="38457"/>
                    <a:pt x="16002" y="38457"/>
                    <a:pt x="15919" y="38374"/>
                  </a:cubicBezTo>
                  <a:cubicBezTo>
                    <a:pt x="15835" y="38318"/>
                    <a:pt x="15781" y="38291"/>
                    <a:pt x="15753" y="38291"/>
                  </a:cubicBezTo>
                  <a:cubicBezTo>
                    <a:pt x="15702" y="38291"/>
                    <a:pt x="15738" y="38380"/>
                    <a:pt x="15842" y="38534"/>
                  </a:cubicBezTo>
                  <a:lnTo>
                    <a:pt x="15919" y="38777"/>
                  </a:lnTo>
                  <a:lnTo>
                    <a:pt x="15919" y="38777"/>
                  </a:lnTo>
                  <a:lnTo>
                    <a:pt x="15682" y="38694"/>
                  </a:lnTo>
                  <a:cubicBezTo>
                    <a:pt x="15522" y="38617"/>
                    <a:pt x="15362" y="38534"/>
                    <a:pt x="15362" y="38457"/>
                  </a:cubicBezTo>
                  <a:cubicBezTo>
                    <a:pt x="15320" y="38415"/>
                    <a:pt x="15299" y="38395"/>
                    <a:pt x="15289" y="38395"/>
                  </a:cubicBezTo>
                  <a:cubicBezTo>
                    <a:pt x="15279" y="38395"/>
                    <a:pt x="15279" y="38415"/>
                    <a:pt x="15279" y="38457"/>
                  </a:cubicBezTo>
                  <a:cubicBezTo>
                    <a:pt x="15279" y="38611"/>
                    <a:pt x="15112" y="38700"/>
                    <a:pt x="14972" y="38700"/>
                  </a:cubicBezTo>
                  <a:cubicBezTo>
                    <a:pt x="14896" y="38700"/>
                    <a:pt x="14828" y="38673"/>
                    <a:pt x="14799" y="38617"/>
                  </a:cubicBezTo>
                  <a:cubicBezTo>
                    <a:pt x="14742" y="38560"/>
                    <a:pt x="14705" y="38533"/>
                    <a:pt x="14678" y="38533"/>
                  </a:cubicBezTo>
                  <a:cubicBezTo>
                    <a:pt x="14629" y="38533"/>
                    <a:pt x="14611" y="38621"/>
                    <a:pt x="14562" y="38777"/>
                  </a:cubicBezTo>
                  <a:cubicBezTo>
                    <a:pt x="14562" y="38989"/>
                    <a:pt x="14525" y="39061"/>
                    <a:pt x="14478" y="39061"/>
                  </a:cubicBezTo>
                  <a:cubicBezTo>
                    <a:pt x="14454" y="39061"/>
                    <a:pt x="14428" y="39042"/>
                    <a:pt x="14402" y="39014"/>
                  </a:cubicBezTo>
                  <a:cubicBezTo>
                    <a:pt x="14284" y="38896"/>
                    <a:pt x="14036" y="38824"/>
                    <a:pt x="13882" y="38824"/>
                  </a:cubicBezTo>
                  <a:cubicBezTo>
                    <a:pt x="13826" y="38824"/>
                    <a:pt x="13782" y="38833"/>
                    <a:pt x="13762" y="38854"/>
                  </a:cubicBezTo>
                  <a:cubicBezTo>
                    <a:pt x="13602" y="38937"/>
                    <a:pt x="13679" y="39014"/>
                    <a:pt x="13839" y="39174"/>
                  </a:cubicBezTo>
                  <a:lnTo>
                    <a:pt x="13922" y="39334"/>
                  </a:lnTo>
                  <a:cubicBezTo>
                    <a:pt x="13922" y="39376"/>
                    <a:pt x="13901" y="39396"/>
                    <a:pt x="13871" y="39396"/>
                  </a:cubicBezTo>
                  <a:cubicBezTo>
                    <a:pt x="13840" y="39396"/>
                    <a:pt x="13800" y="39376"/>
                    <a:pt x="13762" y="39334"/>
                  </a:cubicBezTo>
                  <a:cubicBezTo>
                    <a:pt x="13762" y="39280"/>
                    <a:pt x="13720" y="39222"/>
                    <a:pt x="13696" y="39222"/>
                  </a:cubicBezTo>
                  <a:cubicBezTo>
                    <a:pt x="13686" y="39222"/>
                    <a:pt x="13679" y="39233"/>
                    <a:pt x="13679" y="39257"/>
                  </a:cubicBezTo>
                  <a:cubicBezTo>
                    <a:pt x="13602" y="39257"/>
                    <a:pt x="13679" y="39334"/>
                    <a:pt x="13679" y="39334"/>
                  </a:cubicBezTo>
                  <a:cubicBezTo>
                    <a:pt x="13737" y="39447"/>
                    <a:pt x="13675" y="39560"/>
                    <a:pt x="13603" y="39560"/>
                  </a:cubicBezTo>
                  <a:cubicBezTo>
                    <a:pt x="13574" y="39560"/>
                    <a:pt x="13543" y="39541"/>
                    <a:pt x="13519" y="39494"/>
                  </a:cubicBezTo>
                  <a:cubicBezTo>
                    <a:pt x="13480" y="39456"/>
                    <a:pt x="13440" y="39436"/>
                    <a:pt x="13400" y="39436"/>
                  </a:cubicBezTo>
                  <a:cubicBezTo>
                    <a:pt x="13360" y="39436"/>
                    <a:pt x="13320" y="39456"/>
                    <a:pt x="13282" y="39494"/>
                  </a:cubicBezTo>
                  <a:cubicBezTo>
                    <a:pt x="13259" y="39516"/>
                    <a:pt x="13243" y="39527"/>
                    <a:pt x="13229" y="39527"/>
                  </a:cubicBezTo>
                  <a:cubicBezTo>
                    <a:pt x="13193" y="39527"/>
                    <a:pt x="13178" y="39451"/>
                    <a:pt x="13122" y="39334"/>
                  </a:cubicBezTo>
                  <a:cubicBezTo>
                    <a:pt x="13038" y="39174"/>
                    <a:pt x="13038" y="39097"/>
                    <a:pt x="12962" y="39097"/>
                  </a:cubicBezTo>
                  <a:cubicBezTo>
                    <a:pt x="12962" y="39097"/>
                    <a:pt x="12878" y="39174"/>
                    <a:pt x="12962" y="39174"/>
                  </a:cubicBezTo>
                  <a:cubicBezTo>
                    <a:pt x="12962" y="39257"/>
                    <a:pt x="12878" y="39334"/>
                    <a:pt x="12878" y="39334"/>
                  </a:cubicBezTo>
                  <a:cubicBezTo>
                    <a:pt x="12802" y="39334"/>
                    <a:pt x="12878" y="39417"/>
                    <a:pt x="13038" y="39577"/>
                  </a:cubicBezTo>
                  <a:cubicBezTo>
                    <a:pt x="13282" y="39737"/>
                    <a:pt x="13359" y="39814"/>
                    <a:pt x="13359" y="39897"/>
                  </a:cubicBezTo>
                  <a:cubicBezTo>
                    <a:pt x="13359" y="39897"/>
                    <a:pt x="13199" y="39897"/>
                    <a:pt x="13038" y="39974"/>
                  </a:cubicBezTo>
                  <a:cubicBezTo>
                    <a:pt x="12802" y="39974"/>
                    <a:pt x="12718" y="39974"/>
                    <a:pt x="12718" y="39814"/>
                  </a:cubicBezTo>
                  <a:cubicBezTo>
                    <a:pt x="12642" y="39814"/>
                    <a:pt x="12642" y="39737"/>
                    <a:pt x="12558" y="39737"/>
                  </a:cubicBezTo>
                  <a:lnTo>
                    <a:pt x="12398" y="39737"/>
                  </a:lnTo>
                  <a:cubicBezTo>
                    <a:pt x="12322" y="39737"/>
                    <a:pt x="12322" y="39814"/>
                    <a:pt x="12322" y="39974"/>
                  </a:cubicBezTo>
                  <a:cubicBezTo>
                    <a:pt x="12322" y="40134"/>
                    <a:pt x="12322" y="40217"/>
                    <a:pt x="12238" y="40217"/>
                  </a:cubicBezTo>
                  <a:cubicBezTo>
                    <a:pt x="12230" y="40225"/>
                    <a:pt x="12217" y="40229"/>
                    <a:pt x="12200" y="40229"/>
                  </a:cubicBezTo>
                  <a:cubicBezTo>
                    <a:pt x="12050" y="40229"/>
                    <a:pt x="11598" y="39957"/>
                    <a:pt x="11598" y="39814"/>
                  </a:cubicBezTo>
                  <a:cubicBezTo>
                    <a:pt x="11682" y="39814"/>
                    <a:pt x="11598" y="39737"/>
                    <a:pt x="11522" y="39654"/>
                  </a:cubicBezTo>
                  <a:cubicBezTo>
                    <a:pt x="11362" y="39654"/>
                    <a:pt x="11362" y="39654"/>
                    <a:pt x="11438" y="39737"/>
                  </a:cubicBezTo>
                  <a:cubicBezTo>
                    <a:pt x="11522" y="39737"/>
                    <a:pt x="11438" y="39814"/>
                    <a:pt x="11362" y="39814"/>
                  </a:cubicBezTo>
                  <a:lnTo>
                    <a:pt x="11202" y="39897"/>
                  </a:lnTo>
                  <a:lnTo>
                    <a:pt x="11438" y="39974"/>
                  </a:lnTo>
                  <a:cubicBezTo>
                    <a:pt x="11682" y="40057"/>
                    <a:pt x="11758" y="40217"/>
                    <a:pt x="11522" y="40377"/>
                  </a:cubicBezTo>
                  <a:cubicBezTo>
                    <a:pt x="11429" y="40470"/>
                    <a:pt x="11362" y="40509"/>
                    <a:pt x="11322" y="40509"/>
                  </a:cubicBezTo>
                  <a:cubicBezTo>
                    <a:pt x="11293" y="40509"/>
                    <a:pt x="11278" y="40489"/>
                    <a:pt x="11278" y="40454"/>
                  </a:cubicBezTo>
                  <a:cubicBezTo>
                    <a:pt x="11246" y="40355"/>
                    <a:pt x="11213" y="40311"/>
                    <a:pt x="11185" y="40311"/>
                  </a:cubicBezTo>
                  <a:cubicBezTo>
                    <a:pt x="11147" y="40311"/>
                    <a:pt x="11118" y="40396"/>
                    <a:pt x="11118" y="40537"/>
                  </a:cubicBezTo>
                  <a:cubicBezTo>
                    <a:pt x="11118" y="40656"/>
                    <a:pt x="11118" y="40715"/>
                    <a:pt x="11078" y="40715"/>
                  </a:cubicBezTo>
                  <a:cubicBezTo>
                    <a:pt x="11038" y="40715"/>
                    <a:pt x="10958" y="40656"/>
                    <a:pt x="10798" y="40537"/>
                  </a:cubicBezTo>
                  <a:cubicBezTo>
                    <a:pt x="10704" y="40443"/>
                    <a:pt x="10638" y="40404"/>
                    <a:pt x="10601" y="40404"/>
                  </a:cubicBezTo>
                  <a:cubicBezTo>
                    <a:pt x="10574" y="40404"/>
                    <a:pt x="10562" y="40423"/>
                    <a:pt x="10562" y="40454"/>
                  </a:cubicBezTo>
                  <a:cubicBezTo>
                    <a:pt x="10562" y="40537"/>
                    <a:pt x="10478" y="40614"/>
                    <a:pt x="10478" y="40614"/>
                  </a:cubicBezTo>
                  <a:cubicBezTo>
                    <a:pt x="10402" y="40614"/>
                    <a:pt x="10402" y="40537"/>
                    <a:pt x="10318" y="40454"/>
                  </a:cubicBezTo>
                  <a:cubicBezTo>
                    <a:pt x="10318" y="40361"/>
                    <a:pt x="10318" y="40322"/>
                    <a:pt x="10303" y="40322"/>
                  </a:cubicBezTo>
                  <a:cubicBezTo>
                    <a:pt x="10292" y="40322"/>
                    <a:pt x="10274" y="40342"/>
                    <a:pt x="10242" y="40377"/>
                  </a:cubicBezTo>
                  <a:cubicBezTo>
                    <a:pt x="10242" y="40537"/>
                    <a:pt x="10242" y="40614"/>
                    <a:pt x="10318" y="40614"/>
                  </a:cubicBezTo>
                  <a:cubicBezTo>
                    <a:pt x="10562" y="40774"/>
                    <a:pt x="10562" y="40857"/>
                    <a:pt x="10318" y="40934"/>
                  </a:cubicBezTo>
                  <a:cubicBezTo>
                    <a:pt x="10158" y="40934"/>
                    <a:pt x="10082" y="41017"/>
                    <a:pt x="10158" y="41094"/>
                  </a:cubicBezTo>
                  <a:cubicBezTo>
                    <a:pt x="10158" y="41177"/>
                    <a:pt x="10082" y="41177"/>
                    <a:pt x="10082" y="41177"/>
                  </a:cubicBezTo>
                  <a:cubicBezTo>
                    <a:pt x="10057" y="41199"/>
                    <a:pt x="10034" y="41209"/>
                    <a:pt x="10012" y="41209"/>
                  </a:cubicBezTo>
                  <a:cubicBezTo>
                    <a:pt x="9960" y="41209"/>
                    <a:pt x="9922" y="41153"/>
                    <a:pt x="9922" y="41094"/>
                  </a:cubicBezTo>
                  <a:lnTo>
                    <a:pt x="9922" y="40934"/>
                  </a:lnTo>
                  <a:lnTo>
                    <a:pt x="10082" y="40774"/>
                  </a:lnTo>
                  <a:cubicBezTo>
                    <a:pt x="10158" y="40614"/>
                    <a:pt x="10158" y="40614"/>
                    <a:pt x="9998" y="40614"/>
                  </a:cubicBezTo>
                  <a:cubicBezTo>
                    <a:pt x="9922" y="40697"/>
                    <a:pt x="9838" y="40697"/>
                    <a:pt x="9922" y="40774"/>
                  </a:cubicBezTo>
                  <a:cubicBezTo>
                    <a:pt x="9922" y="40774"/>
                    <a:pt x="9922" y="40811"/>
                    <a:pt x="9897" y="40811"/>
                  </a:cubicBezTo>
                  <a:cubicBezTo>
                    <a:pt x="9885" y="40811"/>
                    <a:pt x="9866" y="40802"/>
                    <a:pt x="9838" y="40774"/>
                  </a:cubicBezTo>
                  <a:cubicBezTo>
                    <a:pt x="9838" y="40774"/>
                    <a:pt x="9678" y="40774"/>
                    <a:pt x="9442" y="40857"/>
                  </a:cubicBezTo>
                  <a:cubicBezTo>
                    <a:pt x="9281" y="40857"/>
                    <a:pt x="9121" y="40774"/>
                    <a:pt x="9038" y="40774"/>
                  </a:cubicBezTo>
                  <a:cubicBezTo>
                    <a:pt x="8958" y="40736"/>
                    <a:pt x="8918" y="40716"/>
                    <a:pt x="8898" y="40716"/>
                  </a:cubicBezTo>
                  <a:cubicBezTo>
                    <a:pt x="8878" y="40716"/>
                    <a:pt x="8878" y="40736"/>
                    <a:pt x="8878" y="40774"/>
                  </a:cubicBezTo>
                  <a:cubicBezTo>
                    <a:pt x="8801" y="40774"/>
                    <a:pt x="8718" y="40774"/>
                    <a:pt x="8481" y="40614"/>
                  </a:cubicBezTo>
                  <a:cubicBezTo>
                    <a:pt x="8321" y="40454"/>
                    <a:pt x="8161" y="40377"/>
                    <a:pt x="8078" y="40377"/>
                  </a:cubicBezTo>
                  <a:cubicBezTo>
                    <a:pt x="8078" y="40454"/>
                    <a:pt x="8161" y="40454"/>
                    <a:pt x="8161" y="40454"/>
                  </a:cubicBezTo>
                  <a:cubicBezTo>
                    <a:pt x="8238" y="40454"/>
                    <a:pt x="8238" y="40454"/>
                    <a:pt x="8238" y="40537"/>
                  </a:cubicBezTo>
                  <a:cubicBezTo>
                    <a:pt x="8238" y="40537"/>
                    <a:pt x="8238" y="40614"/>
                    <a:pt x="8321" y="40697"/>
                  </a:cubicBezTo>
                  <a:cubicBezTo>
                    <a:pt x="8398" y="40857"/>
                    <a:pt x="8398" y="40934"/>
                    <a:pt x="8238" y="41017"/>
                  </a:cubicBezTo>
                  <a:cubicBezTo>
                    <a:pt x="8238" y="41017"/>
                    <a:pt x="8161" y="41017"/>
                    <a:pt x="8161" y="40934"/>
                  </a:cubicBezTo>
                  <a:cubicBezTo>
                    <a:pt x="8161" y="40857"/>
                    <a:pt x="8078" y="40857"/>
                    <a:pt x="8001" y="40857"/>
                  </a:cubicBezTo>
                  <a:cubicBezTo>
                    <a:pt x="7841" y="40857"/>
                    <a:pt x="7841" y="40857"/>
                    <a:pt x="7918" y="40934"/>
                  </a:cubicBezTo>
                  <a:cubicBezTo>
                    <a:pt x="7954" y="41002"/>
                    <a:pt x="7887" y="41027"/>
                    <a:pt x="7786" y="41027"/>
                  </a:cubicBezTo>
                  <a:cubicBezTo>
                    <a:pt x="7650" y="41027"/>
                    <a:pt x="7453" y="40982"/>
                    <a:pt x="7361" y="40934"/>
                  </a:cubicBezTo>
                  <a:cubicBezTo>
                    <a:pt x="7361" y="40857"/>
                    <a:pt x="7201" y="40857"/>
                    <a:pt x="7041" y="40857"/>
                  </a:cubicBezTo>
                  <a:cubicBezTo>
                    <a:pt x="6798" y="40857"/>
                    <a:pt x="6721" y="40857"/>
                    <a:pt x="6721" y="41017"/>
                  </a:cubicBezTo>
                  <a:cubicBezTo>
                    <a:pt x="6798" y="41094"/>
                    <a:pt x="6798" y="41094"/>
                    <a:pt x="6881" y="41094"/>
                  </a:cubicBezTo>
                  <a:cubicBezTo>
                    <a:pt x="6920" y="41056"/>
                    <a:pt x="6960" y="41036"/>
                    <a:pt x="6990" y="41036"/>
                  </a:cubicBezTo>
                  <a:cubicBezTo>
                    <a:pt x="7021" y="41036"/>
                    <a:pt x="7041" y="41056"/>
                    <a:pt x="7041" y="41094"/>
                  </a:cubicBezTo>
                  <a:cubicBezTo>
                    <a:pt x="7155" y="41207"/>
                    <a:pt x="7428" y="41320"/>
                    <a:pt x="7605" y="41320"/>
                  </a:cubicBezTo>
                  <a:cubicBezTo>
                    <a:pt x="7679" y="41320"/>
                    <a:pt x="7736" y="41301"/>
                    <a:pt x="7758" y="41254"/>
                  </a:cubicBezTo>
                  <a:cubicBezTo>
                    <a:pt x="7795" y="41182"/>
                    <a:pt x="7848" y="41143"/>
                    <a:pt x="7895" y="41143"/>
                  </a:cubicBezTo>
                  <a:cubicBezTo>
                    <a:pt x="7953" y="41143"/>
                    <a:pt x="8001" y="41203"/>
                    <a:pt x="8001" y="41337"/>
                  </a:cubicBezTo>
                  <a:cubicBezTo>
                    <a:pt x="8078" y="41497"/>
                    <a:pt x="8001" y="41574"/>
                    <a:pt x="7918" y="41574"/>
                  </a:cubicBezTo>
                  <a:cubicBezTo>
                    <a:pt x="7841" y="41574"/>
                    <a:pt x="7841" y="41657"/>
                    <a:pt x="7841" y="41734"/>
                  </a:cubicBezTo>
                  <a:cubicBezTo>
                    <a:pt x="7841" y="41776"/>
                    <a:pt x="7821" y="41796"/>
                    <a:pt x="7790" y="41796"/>
                  </a:cubicBezTo>
                  <a:cubicBezTo>
                    <a:pt x="7760" y="41796"/>
                    <a:pt x="7720" y="41776"/>
                    <a:pt x="7681" y="41734"/>
                  </a:cubicBezTo>
                  <a:cubicBezTo>
                    <a:pt x="7640" y="41696"/>
                    <a:pt x="7600" y="41676"/>
                    <a:pt x="7570" y="41676"/>
                  </a:cubicBezTo>
                  <a:cubicBezTo>
                    <a:pt x="7541" y="41676"/>
                    <a:pt x="7521" y="41696"/>
                    <a:pt x="7521" y="41734"/>
                  </a:cubicBezTo>
                  <a:cubicBezTo>
                    <a:pt x="7521" y="41776"/>
                    <a:pt x="7501" y="41796"/>
                    <a:pt x="7460" y="41796"/>
                  </a:cubicBezTo>
                  <a:cubicBezTo>
                    <a:pt x="7419" y="41796"/>
                    <a:pt x="7358" y="41776"/>
                    <a:pt x="7278" y="41734"/>
                  </a:cubicBezTo>
                  <a:cubicBezTo>
                    <a:pt x="7240" y="41654"/>
                    <a:pt x="7200" y="41614"/>
                    <a:pt x="7169" y="41614"/>
                  </a:cubicBezTo>
                  <a:cubicBezTo>
                    <a:pt x="7139" y="41614"/>
                    <a:pt x="7118" y="41654"/>
                    <a:pt x="7118" y="41734"/>
                  </a:cubicBezTo>
                  <a:cubicBezTo>
                    <a:pt x="7118" y="41817"/>
                    <a:pt x="7041" y="41894"/>
                    <a:pt x="6958" y="41894"/>
                  </a:cubicBezTo>
                  <a:cubicBezTo>
                    <a:pt x="6937" y="41916"/>
                    <a:pt x="6916" y="41927"/>
                    <a:pt x="6898" y="41927"/>
                  </a:cubicBezTo>
                  <a:cubicBezTo>
                    <a:pt x="6849" y="41927"/>
                    <a:pt x="6821" y="41851"/>
                    <a:pt x="6881" y="41734"/>
                  </a:cubicBezTo>
                  <a:cubicBezTo>
                    <a:pt x="6881" y="41657"/>
                    <a:pt x="6881" y="41574"/>
                    <a:pt x="6798" y="41574"/>
                  </a:cubicBezTo>
                  <a:cubicBezTo>
                    <a:pt x="6773" y="41548"/>
                    <a:pt x="6746" y="41540"/>
                    <a:pt x="6726" y="41540"/>
                  </a:cubicBezTo>
                  <a:cubicBezTo>
                    <a:pt x="6684" y="41540"/>
                    <a:pt x="6666" y="41574"/>
                    <a:pt x="6721" y="41574"/>
                  </a:cubicBezTo>
                  <a:cubicBezTo>
                    <a:pt x="6721" y="41657"/>
                    <a:pt x="6638" y="41657"/>
                    <a:pt x="6561" y="41657"/>
                  </a:cubicBezTo>
                  <a:cubicBezTo>
                    <a:pt x="6401" y="41657"/>
                    <a:pt x="6318" y="41734"/>
                    <a:pt x="6318" y="41977"/>
                  </a:cubicBezTo>
                  <a:cubicBezTo>
                    <a:pt x="6318" y="42009"/>
                    <a:pt x="6305" y="42027"/>
                    <a:pt x="6284" y="42027"/>
                  </a:cubicBezTo>
                  <a:cubicBezTo>
                    <a:pt x="6254" y="42027"/>
                    <a:pt x="6207" y="41989"/>
                    <a:pt x="6158" y="41894"/>
                  </a:cubicBezTo>
                  <a:cubicBezTo>
                    <a:pt x="6109" y="41743"/>
                    <a:pt x="6058" y="41688"/>
                    <a:pt x="6027" y="41688"/>
                  </a:cubicBezTo>
                  <a:cubicBezTo>
                    <a:pt x="6009" y="41688"/>
                    <a:pt x="5998" y="41706"/>
                    <a:pt x="5998" y="41734"/>
                  </a:cubicBezTo>
                  <a:cubicBezTo>
                    <a:pt x="5956" y="41868"/>
                    <a:pt x="5888" y="41928"/>
                    <a:pt x="5836" y="41928"/>
                  </a:cubicBezTo>
                  <a:cubicBezTo>
                    <a:pt x="5793" y="41928"/>
                    <a:pt x="5761" y="41889"/>
                    <a:pt x="5761" y="41817"/>
                  </a:cubicBezTo>
                  <a:cubicBezTo>
                    <a:pt x="5761" y="41734"/>
                    <a:pt x="5678" y="41574"/>
                    <a:pt x="5601" y="41497"/>
                  </a:cubicBezTo>
                  <a:cubicBezTo>
                    <a:pt x="5521" y="41417"/>
                    <a:pt x="5460" y="41377"/>
                    <a:pt x="5430" y="41377"/>
                  </a:cubicBezTo>
                  <a:cubicBezTo>
                    <a:pt x="5400" y="41377"/>
                    <a:pt x="5400" y="41417"/>
                    <a:pt x="5441" y="41497"/>
                  </a:cubicBezTo>
                  <a:lnTo>
                    <a:pt x="5441" y="41657"/>
                  </a:lnTo>
                  <a:lnTo>
                    <a:pt x="5441" y="41894"/>
                  </a:lnTo>
                  <a:cubicBezTo>
                    <a:pt x="5518" y="41977"/>
                    <a:pt x="5441" y="41977"/>
                    <a:pt x="5358" y="41977"/>
                  </a:cubicBezTo>
                  <a:cubicBezTo>
                    <a:pt x="5198" y="41977"/>
                    <a:pt x="5198" y="41977"/>
                    <a:pt x="5198" y="42054"/>
                  </a:cubicBezTo>
                  <a:cubicBezTo>
                    <a:pt x="5240" y="42096"/>
                    <a:pt x="5240" y="42116"/>
                    <a:pt x="5209" y="42116"/>
                  </a:cubicBezTo>
                  <a:cubicBezTo>
                    <a:pt x="5179" y="42116"/>
                    <a:pt x="5118" y="42096"/>
                    <a:pt x="5038" y="42054"/>
                  </a:cubicBezTo>
                  <a:cubicBezTo>
                    <a:pt x="4961" y="41977"/>
                    <a:pt x="4878" y="41894"/>
                    <a:pt x="4878" y="41817"/>
                  </a:cubicBezTo>
                  <a:cubicBezTo>
                    <a:pt x="4934" y="41817"/>
                    <a:pt x="4915" y="41780"/>
                    <a:pt x="4849" y="41780"/>
                  </a:cubicBezTo>
                  <a:cubicBezTo>
                    <a:pt x="4816" y="41780"/>
                    <a:pt x="4771" y="41789"/>
                    <a:pt x="4718" y="41817"/>
                  </a:cubicBezTo>
                  <a:cubicBezTo>
                    <a:pt x="4680" y="41856"/>
                    <a:pt x="4620" y="41875"/>
                    <a:pt x="4571" y="41875"/>
                  </a:cubicBezTo>
                  <a:cubicBezTo>
                    <a:pt x="4521" y="41875"/>
                    <a:pt x="4481" y="41856"/>
                    <a:pt x="4481" y="41817"/>
                  </a:cubicBezTo>
                  <a:cubicBezTo>
                    <a:pt x="4440" y="41776"/>
                    <a:pt x="4419" y="41755"/>
                    <a:pt x="4408" y="41755"/>
                  </a:cubicBezTo>
                  <a:cubicBezTo>
                    <a:pt x="4398" y="41755"/>
                    <a:pt x="4398" y="41776"/>
                    <a:pt x="4398" y="41817"/>
                  </a:cubicBezTo>
                  <a:cubicBezTo>
                    <a:pt x="4398" y="41894"/>
                    <a:pt x="4238" y="41977"/>
                    <a:pt x="4161" y="42054"/>
                  </a:cubicBezTo>
                  <a:cubicBezTo>
                    <a:pt x="4001" y="42054"/>
                    <a:pt x="3841" y="42214"/>
                    <a:pt x="3918" y="42214"/>
                  </a:cubicBezTo>
                  <a:cubicBezTo>
                    <a:pt x="3918" y="42256"/>
                    <a:pt x="3899" y="42276"/>
                    <a:pt x="3860" y="42276"/>
                  </a:cubicBezTo>
                  <a:cubicBezTo>
                    <a:pt x="3820" y="42276"/>
                    <a:pt x="3761" y="42256"/>
                    <a:pt x="3681" y="42214"/>
                  </a:cubicBezTo>
                  <a:cubicBezTo>
                    <a:pt x="3560" y="42134"/>
                    <a:pt x="3499" y="42094"/>
                    <a:pt x="3468" y="42094"/>
                  </a:cubicBezTo>
                  <a:cubicBezTo>
                    <a:pt x="3438" y="42094"/>
                    <a:pt x="3438" y="42134"/>
                    <a:pt x="3438" y="42214"/>
                  </a:cubicBezTo>
                  <a:cubicBezTo>
                    <a:pt x="3438" y="42297"/>
                    <a:pt x="3438" y="42374"/>
                    <a:pt x="3201" y="42457"/>
                  </a:cubicBezTo>
                  <a:lnTo>
                    <a:pt x="2881" y="42457"/>
                  </a:lnTo>
                  <a:cubicBezTo>
                    <a:pt x="2857" y="42480"/>
                    <a:pt x="2840" y="42489"/>
                    <a:pt x="2828" y="42489"/>
                  </a:cubicBezTo>
                  <a:cubicBezTo>
                    <a:pt x="2798" y="42489"/>
                    <a:pt x="2798" y="42433"/>
                    <a:pt x="2798" y="42374"/>
                  </a:cubicBezTo>
                  <a:cubicBezTo>
                    <a:pt x="2798" y="42297"/>
                    <a:pt x="2798" y="42214"/>
                    <a:pt x="2721" y="42214"/>
                  </a:cubicBezTo>
                  <a:cubicBezTo>
                    <a:pt x="2721" y="42214"/>
                    <a:pt x="2638" y="42297"/>
                    <a:pt x="2638" y="42374"/>
                  </a:cubicBezTo>
                  <a:cubicBezTo>
                    <a:pt x="2638" y="42508"/>
                    <a:pt x="2540" y="42568"/>
                    <a:pt x="2453" y="42568"/>
                  </a:cubicBezTo>
                  <a:cubicBezTo>
                    <a:pt x="2382" y="42568"/>
                    <a:pt x="2318" y="42529"/>
                    <a:pt x="2318" y="42457"/>
                  </a:cubicBezTo>
                  <a:cubicBezTo>
                    <a:pt x="2280" y="42416"/>
                    <a:pt x="2260" y="42395"/>
                    <a:pt x="2240" y="42395"/>
                  </a:cubicBezTo>
                  <a:cubicBezTo>
                    <a:pt x="2220" y="42395"/>
                    <a:pt x="2200" y="42416"/>
                    <a:pt x="2158" y="42457"/>
                  </a:cubicBezTo>
                  <a:cubicBezTo>
                    <a:pt x="2070" y="42587"/>
                    <a:pt x="1959" y="42646"/>
                    <a:pt x="1890" y="42646"/>
                  </a:cubicBezTo>
                  <a:cubicBezTo>
                    <a:pt x="1832" y="42646"/>
                    <a:pt x="1803" y="42606"/>
                    <a:pt x="1838" y="42534"/>
                  </a:cubicBezTo>
                  <a:cubicBezTo>
                    <a:pt x="1921" y="42457"/>
                    <a:pt x="1921" y="42457"/>
                    <a:pt x="1838" y="42457"/>
                  </a:cubicBezTo>
                  <a:cubicBezTo>
                    <a:pt x="1678" y="42457"/>
                    <a:pt x="1518" y="42854"/>
                    <a:pt x="1601" y="43097"/>
                  </a:cubicBezTo>
                  <a:cubicBezTo>
                    <a:pt x="1663" y="43227"/>
                    <a:pt x="1570" y="43461"/>
                    <a:pt x="1448" y="43461"/>
                  </a:cubicBezTo>
                  <a:cubicBezTo>
                    <a:pt x="1419" y="43461"/>
                    <a:pt x="1388" y="43448"/>
                    <a:pt x="1358" y="43417"/>
                  </a:cubicBezTo>
                  <a:cubicBezTo>
                    <a:pt x="1358" y="43417"/>
                    <a:pt x="1281" y="43334"/>
                    <a:pt x="1281" y="43257"/>
                  </a:cubicBezTo>
                  <a:cubicBezTo>
                    <a:pt x="1281" y="43140"/>
                    <a:pt x="1237" y="43065"/>
                    <a:pt x="1150" y="43065"/>
                  </a:cubicBezTo>
                  <a:cubicBezTo>
                    <a:pt x="1119" y="43065"/>
                    <a:pt x="1081" y="43075"/>
                    <a:pt x="1038" y="43097"/>
                  </a:cubicBezTo>
                  <a:cubicBezTo>
                    <a:pt x="1038" y="43097"/>
                    <a:pt x="1038" y="43014"/>
                    <a:pt x="1121" y="42937"/>
                  </a:cubicBezTo>
                  <a:cubicBezTo>
                    <a:pt x="1121" y="42777"/>
                    <a:pt x="1198" y="42694"/>
                    <a:pt x="1198" y="42694"/>
                  </a:cubicBezTo>
                  <a:cubicBezTo>
                    <a:pt x="1198" y="42680"/>
                    <a:pt x="1190" y="42674"/>
                    <a:pt x="1178" y="42674"/>
                  </a:cubicBezTo>
                  <a:cubicBezTo>
                    <a:pt x="1118" y="42674"/>
                    <a:pt x="946" y="42806"/>
                    <a:pt x="878" y="42937"/>
                  </a:cubicBezTo>
                  <a:cubicBezTo>
                    <a:pt x="878" y="42937"/>
                    <a:pt x="878" y="43014"/>
                    <a:pt x="801" y="43014"/>
                  </a:cubicBezTo>
                  <a:cubicBezTo>
                    <a:pt x="718" y="43014"/>
                    <a:pt x="801" y="43174"/>
                    <a:pt x="878" y="43334"/>
                  </a:cubicBezTo>
                  <a:cubicBezTo>
                    <a:pt x="1038" y="43494"/>
                    <a:pt x="1121" y="43577"/>
                    <a:pt x="1038" y="43654"/>
                  </a:cubicBezTo>
                  <a:lnTo>
                    <a:pt x="1198" y="43654"/>
                  </a:lnTo>
                  <a:cubicBezTo>
                    <a:pt x="1358" y="43654"/>
                    <a:pt x="1441" y="43897"/>
                    <a:pt x="1281" y="43974"/>
                  </a:cubicBezTo>
                  <a:cubicBezTo>
                    <a:pt x="1198" y="43974"/>
                    <a:pt x="1121" y="44057"/>
                    <a:pt x="1198" y="44057"/>
                  </a:cubicBezTo>
                  <a:cubicBezTo>
                    <a:pt x="1281" y="44217"/>
                    <a:pt x="1121" y="44454"/>
                    <a:pt x="961" y="44454"/>
                  </a:cubicBezTo>
                  <a:cubicBezTo>
                    <a:pt x="878" y="44454"/>
                    <a:pt x="801" y="44537"/>
                    <a:pt x="801" y="44614"/>
                  </a:cubicBezTo>
                  <a:cubicBezTo>
                    <a:pt x="718" y="44697"/>
                    <a:pt x="641" y="44774"/>
                    <a:pt x="558" y="44774"/>
                  </a:cubicBezTo>
                  <a:cubicBezTo>
                    <a:pt x="481" y="44774"/>
                    <a:pt x="398" y="44774"/>
                    <a:pt x="398" y="44857"/>
                  </a:cubicBezTo>
                  <a:cubicBezTo>
                    <a:pt x="398" y="44934"/>
                    <a:pt x="321" y="44934"/>
                    <a:pt x="238" y="44934"/>
                  </a:cubicBezTo>
                  <a:cubicBezTo>
                    <a:pt x="215" y="44912"/>
                    <a:pt x="200" y="44903"/>
                    <a:pt x="188" y="44903"/>
                  </a:cubicBezTo>
                  <a:cubicBezTo>
                    <a:pt x="161" y="44903"/>
                    <a:pt x="161" y="44958"/>
                    <a:pt x="161" y="45017"/>
                  </a:cubicBezTo>
                  <a:cubicBezTo>
                    <a:pt x="161" y="45094"/>
                    <a:pt x="161" y="45177"/>
                    <a:pt x="238" y="45177"/>
                  </a:cubicBezTo>
                  <a:cubicBezTo>
                    <a:pt x="398" y="45177"/>
                    <a:pt x="398" y="45574"/>
                    <a:pt x="161" y="45734"/>
                  </a:cubicBezTo>
                  <a:cubicBezTo>
                    <a:pt x="1" y="45977"/>
                    <a:pt x="1" y="45977"/>
                    <a:pt x="78" y="46137"/>
                  </a:cubicBezTo>
                  <a:cubicBezTo>
                    <a:pt x="238" y="46297"/>
                    <a:pt x="238" y="46297"/>
                    <a:pt x="161" y="46297"/>
                  </a:cubicBezTo>
                  <a:cubicBezTo>
                    <a:pt x="1" y="46297"/>
                    <a:pt x="1" y="46374"/>
                    <a:pt x="78" y="46777"/>
                  </a:cubicBezTo>
                  <a:cubicBezTo>
                    <a:pt x="78" y="47014"/>
                    <a:pt x="161" y="47257"/>
                    <a:pt x="161" y="47334"/>
                  </a:cubicBezTo>
                  <a:lnTo>
                    <a:pt x="161" y="47494"/>
                  </a:lnTo>
                  <a:cubicBezTo>
                    <a:pt x="161" y="47578"/>
                    <a:pt x="161" y="47738"/>
                    <a:pt x="238" y="47898"/>
                  </a:cubicBezTo>
                  <a:cubicBezTo>
                    <a:pt x="321" y="47974"/>
                    <a:pt x="321" y="48134"/>
                    <a:pt x="321" y="48218"/>
                  </a:cubicBezTo>
                  <a:lnTo>
                    <a:pt x="481" y="48378"/>
                  </a:lnTo>
                  <a:cubicBezTo>
                    <a:pt x="641" y="48454"/>
                    <a:pt x="641" y="48454"/>
                    <a:pt x="558" y="48614"/>
                  </a:cubicBezTo>
                  <a:cubicBezTo>
                    <a:pt x="481" y="48774"/>
                    <a:pt x="558" y="48934"/>
                    <a:pt x="641" y="48934"/>
                  </a:cubicBezTo>
                  <a:cubicBezTo>
                    <a:pt x="718" y="48934"/>
                    <a:pt x="718" y="48934"/>
                    <a:pt x="641" y="48858"/>
                  </a:cubicBezTo>
                  <a:cubicBezTo>
                    <a:pt x="641" y="48774"/>
                    <a:pt x="641" y="48774"/>
                    <a:pt x="718" y="48774"/>
                  </a:cubicBezTo>
                  <a:cubicBezTo>
                    <a:pt x="718" y="48858"/>
                    <a:pt x="801" y="48934"/>
                    <a:pt x="801" y="49018"/>
                  </a:cubicBezTo>
                  <a:cubicBezTo>
                    <a:pt x="718" y="49094"/>
                    <a:pt x="801" y="49178"/>
                    <a:pt x="878" y="49254"/>
                  </a:cubicBezTo>
                  <a:cubicBezTo>
                    <a:pt x="878" y="49338"/>
                    <a:pt x="961" y="49498"/>
                    <a:pt x="961" y="49658"/>
                  </a:cubicBezTo>
                  <a:cubicBezTo>
                    <a:pt x="1038" y="49818"/>
                    <a:pt x="1038" y="49978"/>
                    <a:pt x="1121" y="50054"/>
                  </a:cubicBezTo>
                  <a:cubicBezTo>
                    <a:pt x="1198" y="50138"/>
                    <a:pt x="1281" y="50214"/>
                    <a:pt x="1198" y="50214"/>
                  </a:cubicBezTo>
                  <a:cubicBezTo>
                    <a:pt x="1198" y="50298"/>
                    <a:pt x="1281" y="50374"/>
                    <a:pt x="1441" y="50534"/>
                  </a:cubicBezTo>
                  <a:cubicBezTo>
                    <a:pt x="1601" y="50694"/>
                    <a:pt x="1678" y="50854"/>
                    <a:pt x="1678" y="50854"/>
                  </a:cubicBezTo>
                  <a:cubicBezTo>
                    <a:pt x="1601" y="50938"/>
                    <a:pt x="1678" y="51014"/>
                    <a:pt x="1761" y="51098"/>
                  </a:cubicBezTo>
                  <a:cubicBezTo>
                    <a:pt x="1838" y="51174"/>
                    <a:pt x="1838" y="51334"/>
                    <a:pt x="1838" y="51334"/>
                  </a:cubicBezTo>
                  <a:cubicBezTo>
                    <a:pt x="1838" y="51418"/>
                    <a:pt x="1921" y="51495"/>
                    <a:pt x="1998" y="51578"/>
                  </a:cubicBezTo>
                  <a:cubicBezTo>
                    <a:pt x="2081" y="51655"/>
                    <a:pt x="2158" y="51898"/>
                    <a:pt x="2241" y="52058"/>
                  </a:cubicBezTo>
                  <a:cubicBezTo>
                    <a:pt x="2241" y="52455"/>
                    <a:pt x="2401" y="52615"/>
                    <a:pt x="2958" y="52858"/>
                  </a:cubicBezTo>
                  <a:cubicBezTo>
                    <a:pt x="3278" y="52976"/>
                    <a:pt x="3459" y="53035"/>
                    <a:pt x="3609" y="53035"/>
                  </a:cubicBezTo>
                  <a:cubicBezTo>
                    <a:pt x="3760" y="53035"/>
                    <a:pt x="3880" y="52976"/>
                    <a:pt x="4078" y="52858"/>
                  </a:cubicBezTo>
                  <a:cubicBezTo>
                    <a:pt x="4408" y="52670"/>
                    <a:pt x="4626" y="52593"/>
                    <a:pt x="4782" y="52593"/>
                  </a:cubicBezTo>
                  <a:cubicBezTo>
                    <a:pt x="4892" y="52593"/>
                    <a:pt x="4972" y="52631"/>
                    <a:pt x="5038" y="52698"/>
                  </a:cubicBezTo>
                  <a:cubicBezTo>
                    <a:pt x="5038" y="52858"/>
                    <a:pt x="5198" y="52858"/>
                    <a:pt x="5441" y="52858"/>
                  </a:cubicBezTo>
                  <a:cubicBezTo>
                    <a:pt x="5560" y="52816"/>
                    <a:pt x="5659" y="52795"/>
                    <a:pt x="5729" y="52795"/>
                  </a:cubicBezTo>
                  <a:cubicBezTo>
                    <a:pt x="5798" y="52795"/>
                    <a:pt x="5838" y="52816"/>
                    <a:pt x="5838" y="52858"/>
                  </a:cubicBezTo>
                  <a:cubicBezTo>
                    <a:pt x="5886" y="52951"/>
                    <a:pt x="6015" y="52990"/>
                    <a:pt x="6271" y="52990"/>
                  </a:cubicBezTo>
                  <a:cubicBezTo>
                    <a:pt x="6455" y="52990"/>
                    <a:pt x="6706" y="52969"/>
                    <a:pt x="7041" y="52935"/>
                  </a:cubicBezTo>
                  <a:cubicBezTo>
                    <a:pt x="7598" y="52858"/>
                    <a:pt x="8078" y="52858"/>
                    <a:pt x="8238" y="52858"/>
                  </a:cubicBezTo>
                  <a:lnTo>
                    <a:pt x="8481" y="52858"/>
                  </a:lnTo>
                  <a:cubicBezTo>
                    <a:pt x="8558" y="52858"/>
                    <a:pt x="8641" y="53178"/>
                    <a:pt x="8641" y="53658"/>
                  </a:cubicBezTo>
                  <a:cubicBezTo>
                    <a:pt x="8641" y="53735"/>
                    <a:pt x="8558" y="53895"/>
                    <a:pt x="8481" y="53895"/>
                  </a:cubicBezTo>
                  <a:cubicBezTo>
                    <a:pt x="8398" y="53895"/>
                    <a:pt x="8398" y="53978"/>
                    <a:pt x="8481" y="54055"/>
                  </a:cubicBezTo>
                  <a:cubicBezTo>
                    <a:pt x="8538" y="54172"/>
                    <a:pt x="8512" y="54247"/>
                    <a:pt x="8431" y="54247"/>
                  </a:cubicBezTo>
                  <a:cubicBezTo>
                    <a:pt x="8402" y="54247"/>
                    <a:pt x="8365" y="54237"/>
                    <a:pt x="8321" y="54215"/>
                  </a:cubicBezTo>
                  <a:cubicBezTo>
                    <a:pt x="8161" y="54215"/>
                    <a:pt x="7918" y="54458"/>
                    <a:pt x="8078" y="54695"/>
                  </a:cubicBezTo>
                  <a:cubicBezTo>
                    <a:pt x="8078" y="54778"/>
                    <a:pt x="8078" y="54855"/>
                    <a:pt x="8001" y="54938"/>
                  </a:cubicBezTo>
                  <a:lnTo>
                    <a:pt x="8078" y="55015"/>
                  </a:lnTo>
                  <a:cubicBezTo>
                    <a:pt x="8161" y="55015"/>
                    <a:pt x="8161" y="55098"/>
                    <a:pt x="8078" y="55098"/>
                  </a:cubicBezTo>
                  <a:cubicBezTo>
                    <a:pt x="7841" y="55098"/>
                    <a:pt x="7918" y="55975"/>
                    <a:pt x="8321" y="57338"/>
                  </a:cubicBezTo>
                  <a:cubicBezTo>
                    <a:pt x="8398" y="57895"/>
                    <a:pt x="8878" y="58778"/>
                    <a:pt x="9198" y="59015"/>
                  </a:cubicBezTo>
                  <a:cubicBezTo>
                    <a:pt x="9281" y="59098"/>
                    <a:pt x="9358" y="59258"/>
                    <a:pt x="9442" y="59335"/>
                  </a:cubicBezTo>
                  <a:cubicBezTo>
                    <a:pt x="9442" y="59335"/>
                    <a:pt x="9442" y="59418"/>
                    <a:pt x="9518" y="59418"/>
                  </a:cubicBezTo>
                  <a:cubicBezTo>
                    <a:pt x="9518" y="59495"/>
                    <a:pt x="9678" y="59655"/>
                    <a:pt x="9838" y="59815"/>
                  </a:cubicBezTo>
                  <a:cubicBezTo>
                    <a:pt x="9922" y="60058"/>
                    <a:pt x="10242" y="60295"/>
                    <a:pt x="10478" y="60538"/>
                  </a:cubicBezTo>
                  <a:cubicBezTo>
                    <a:pt x="10722" y="60698"/>
                    <a:pt x="10882" y="60858"/>
                    <a:pt x="10882" y="60935"/>
                  </a:cubicBezTo>
                  <a:lnTo>
                    <a:pt x="11202" y="61255"/>
                  </a:lnTo>
                  <a:cubicBezTo>
                    <a:pt x="11438" y="61415"/>
                    <a:pt x="11598" y="61658"/>
                    <a:pt x="11598" y="61735"/>
                  </a:cubicBezTo>
                  <a:cubicBezTo>
                    <a:pt x="11682" y="61978"/>
                    <a:pt x="12238" y="62458"/>
                    <a:pt x="12398" y="62458"/>
                  </a:cubicBezTo>
                  <a:lnTo>
                    <a:pt x="12642" y="62458"/>
                  </a:lnTo>
                  <a:cubicBezTo>
                    <a:pt x="12760" y="62538"/>
                    <a:pt x="13299" y="62578"/>
                    <a:pt x="13929" y="62578"/>
                  </a:cubicBezTo>
                  <a:cubicBezTo>
                    <a:pt x="14559" y="62578"/>
                    <a:pt x="15279" y="62538"/>
                    <a:pt x="15759" y="62458"/>
                  </a:cubicBezTo>
                  <a:cubicBezTo>
                    <a:pt x="16322" y="62375"/>
                    <a:pt x="16802" y="62298"/>
                    <a:pt x="16879" y="62298"/>
                  </a:cubicBezTo>
                  <a:cubicBezTo>
                    <a:pt x="16901" y="62319"/>
                    <a:pt x="16951" y="62328"/>
                    <a:pt x="17022" y="62328"/>
                  </a:cubicBezTo>
                  <a:cubicBezTo>
                    <a:pt x="17218" y="62328"/>
                    <a:pt x="17570" y="62256"/>
                    <a:pt x="17922" y="62138"/>
                  </a:cubicBezTo>
                  <a:cubicBezTo>
                    <a:pt x="18159" y="62138"/>
                    <a:pt x="18562" y="62055"/>
                    <a:pt x="18959" y="61978"/>
                  </a:cubicBezTo>
                  <a:cubicBezTo>
                    <a:pt x="19439" y="61818"/>
                    <a:pt x="19919" y="61735"/>
                    <a:pt x="20322" y="61658"/>
                  </a:cubicBezTo>
                  <a:cubicBezTo>
                    <a:pt x="20802" y="61498"/>
                    <a:pt x="21519" y="61338"/>
                    <a:pt x="22319" y="61095"/>
                  </a:cubicBezTo>
                  <a:cubicBezTo>
                    <a:pt x="23119" y="60858"/>
                    <a:pt x="24079" y="60615"/>
                    <a:pt x="24879" y="60378"/>
                  </a:cubicBezTo>
                  <a:cubicBezTo>
                    <a:pt x="26479" y="59815"/>
                    <a:pt x="28323" y="59098"/>
                    <a:pt x="29039" y="58855"/>
                  </a:cubicBezTo>
                  <a:cubicBezTo>
                    <a:pt x="29839" y="58535"/>
                    <a:pt x="30159" y="58375"/>
                    <a:pt x="30243" y="58298"/>
                  </a:cubicBezTo>
                  <a:cubicBezTo>
                    <a:pt x="30243" y="58204"/>
                    <a:pt x="30243" y="58165"/>
                    <a:pt x="30258" y="58165"/>
                  </a:cubicBezTo>
                  <a:cubicBezTo>
                    <a:pt x="30269" y="58165"/>
                    <a:pt x="30288" y="58183"/>
                    <a:pt x="30319" y="58215"/>
                  </a:cubicBezTo>
                  <a:cubicBezTo>
                    <a:pt x="30331" y="58226"/>
                    <a:pt x="30353" y="58232"/>
                    <a:pt x="30384" y="58232"/>
                  </a:cubicBezTo>
                  <a:cubicBezTo>
                    <a:pt x="30578" y="58232"/>
                    <a:pt x="31130" y="58022"/>
                    <a:pt x="31683" y="57818"/>
                  </a:cubicBezTo>
                  <a:cubicBezTo>
                    <a:pt x="32240" y="57498"/>
                    <a:pt x="32880" y="57255"/>
                    <a:pt x="32880" y="57095"/>
                  </a:cubicBezTo>
                  <a:cubicBezTo>
                    <a:pt x="32880" y="57056"/>
                    <a:pt x="32880" y="57037"/>
                    <a:pt x="32890" y="57037"/>
                  </a:cubicBezTo>
                  <a:cubicBezTo>
                    <a:pt x="32900" y="57037"/>
                    <a:pt x="32921" y="57056"/>
                    <a:pt x="32963" y="57095"/>
                  </a:cubicBezTo>
                  <a:cubicBezTo>
                    <a:pt x="32981" y="57104"/>
                    <a:pt x="33006" y="57108"/>
                    <a:pt x="33036" y="57108"/>
                  </a:cubicBezTo>
                  <a:cubicBezTo>
                    <a:pt x="33276" y="57108"/>
                    <a:pt x="33858" y="56840"/>
                    <a:pt x="34000" y="56698"/>
                  </a:cubicBezTo>
                  <a:cubicBezTo>
                    <a:pt x="34000" y="56615"/>
                    <a:pt x="34563" y="56378"/>
                    <a:pt x="35280" y="56058"/>
                  </a:cubicBezTo>
                  <a:cubicBezTo>
                    <a:pt x="36240" y="55578"/>
                    <a:pt x="36483" y="55418"/>
                    <a:pt x="36643" y="55258"/>
                  </a:cubicBezTo>
                  <a:cubicBezTo>
                    <a:pt x="36691" y="55104"/>
                    <a:pt x="36709" y="55048"/>
                    <a:pt x="36737" y="55048"/>
                  </a:cubicBezTo>
                  <a:cubicBezTo>
                    <a:pt x="36753" y="55048"/>
                    <a:pt x="36772" y="55067"/>
                    <a:pt x="36803" y="55098"/>
                  </a:cubicBezTo>
                  <a:cubicBezTo>
                    <a:pt x="36803" y="55160"/>
                    <a:pt x="36825" y="55195"/>
                    <a:pt x="36888" y="55195"/>
                  </a:cubicBezTo>
                  <a:cubicBezTo>
                    <a:pt x="37065" y="55195"/>
                    <a:pt x="37564" y="54922"/>
                    <a:pt x="38800" y="54215"/>
                  </a:cubicBezTo>
                  <a:lnTo>
                    <a:pt x="40003" y="53498"/>
                  </a:lnTo>
                  <a:cubicBezTo>
                    <a:pt x="40483" y="53178"/>
                    <a:pt x="40880" y="52935"/>
                    <a:pt x="41360" y="52615"/>
                  </a:cubicBezTo>
                  <a:cubicBezTo>
                    <a:pt x="41840" y="52295"/>
                    <a:pt x="42320" y="51975"/>
                    <a:pt x="42883" y="51655"/>
                  </a:cubicBezTo>
                  <a:cubicBezTo>
                    <a:pt x="43440" y="51258"/>
                    <a:pt x="44003" y="50854"/>
                    <a:pt x="44643" y="50458"/>
                  </a:cubicBezTo>
                  <a:cubicBezTo>
                    <a:pt x="45680" y="49734"/>
                    <a:pt x="46724" y="48934"/>
                    <a:pt x="46800" y="48774"/>
                  </a:cubicBezTo>
                  <a:cubicBezTo>
                    <a:pt x="46884" y="48774"/>
                    <a:pt x="47204" y="48538"/>
                    <a:pt x="47600" y="48218"/>
                  </a:cubicBezTo>
                  <a:cubicBezTo>
                    <a:pt x="47760" y="48058"/>
                    <a:pt x="48004" y="47898"/>
                    <a:pt x="48240" y="47654"/>
                  </a:cubicBezTo>
                  <a:cubicBezTo>
                    <a:pt x="48484" y="47418"/>
                    <a:pt x="48720" y="47257"/>
                    <a:pt x="49040" y="47014"/>
                  </a:cubicBezTo>
                  <a:cubicBezTo>
                    <a:pt x="49520" y="46534"/>
                    <a:pt x="50001" y="46137"/>
                    <a:pt x="50404" y="45817"/>
                  </a:cubicBezTo>
                  <a:cubicBezTo>
                    <a:pt x="50801" y="45414"/>
                    <a:pt x="50961" y="45177"/>
                    <a:pt x="51044" y="45177"/>
                  </a:cubicBezTo>
                  <a:cubicBezTo>
                    <a:pt x="51121" y="45017"/>
                    <a:pt x="51441" y="44774"/>
                    <a:pt x="52004" y="44217"/>
                  </a:cubicBezTo>
                  <a:cubicBezTo>
                    <a:pt x="52241" y="43897"/>
                    <a:pt x="52561" y="43577"/>
                    <a:pt x="53041" y="43174"/>
                  </a:cubicBezTo>
                  <a:cubicBezTo>
                    <a:pt x="53361" y="42777"/>
                    <a:pt x="53841" y="42297"/>
                    <a:pt x="54404" y="41734"/>
                  </a:cubicBezTo>
                  <a:cubicBezTo>
                    <a:pt x="55364" y="40697"/>
                    <a:pt x="55921" y="39974"/>
                    <a:pt x="57124" y="38534"/>
                  </a:cubicBezTo>
                  <a:cubicBezTo>
                    <a:pt x="57361" y="38214"/>
                    <a:pt x="57841" y="37657"/>
                    <a:pt x="58161" y="37177"/>
                  </a:cubicBezTo>
                  <a:cubicBezTo>
                    <a:pt x="58481" y="36774"/>
                    <a:pt x="59044" y="36134"/>
                    <a:pt x="59281" y="35737"/>
                  </a:cubicBezTo>
                  <a:cubicBezTo>
                    <a:pt x="59601" y="35257"/>
                    <a:pt x="60081" y="34617"/>
                    <a:pt x="60401" y="34137"/>
                  </a:cubicBezTo>
                  <a:cubicBezTo>
                    <a:pt x="60721" y="33657"/>
                    <a:pt x="61041" y="33254"/>
                    <a:pt x="61124" y="33094"/>
                  </a:cubicBezTo>
                  <a:cubicBezTo>
                    <a:pt x="61201" y="33017"/>
                    <a:pt x="61361" y="32614"/>
                    <a:pt x="61604" y="32294"/>
                  </a:cubicBezTo>
                  <a:cubicBezTo>
                    <a:pt x="61841" y="31897"/>
                    <a:pt x="62161" y="31417"/>
                    <a:pt x="62321" y="31173"/>
                  </a:cubicBezTo>
                  <a:cubicBezTo>
                    <a:pt x="62481" y="30937"/>
                    <a:pt x="62801" y="30457"/>
                    <a:pt x="63044" y="30137"/>
                  </a:cubicBezTo>
                  <a:cubicBezTo>
                    <a:pt x="63601" y="29253"/>
                    <a:pt x="64004" y="28537"/>
                    <a:pt x="64561" y="27493"/>
                  </a:cubicBezTo>
                  <a:cubicBezTo>
                    <a:pt x="64881" y="27013"/>
                    <a:pt x="65201" y="26373"/>
                    <a:pt x="65361" y="26136"/>
                  </a:cubicBezTo>
                  <a:cubicBezTo>
                    <a:pt x="65841" y="25413"/>
                    <a:pt x="66481" y="24056"/>
                    <a:pt x="66725" y="23576"/>
                  </a:cubicBezTo>
                  <a:cubicBezTo>
                    <a:pt x="66801" y="23333"/>
                    <a:pt x="66961" y="23013"/>
                    <a:pt x="67121" y="22853"/>
                  </a:cubicBezTo>
                  <a:cubicBezTo>
                    <a:pt x="67281" y="22616"/>
                    <a:pt x="67441" y="22296"/>
                    <a:pt x="67601" y="21976"/>
                  </a:cubicBezTo>
                  <a:cubicBezTo>
                    <a:pt x="67761" y="21656"/>
                    <a:pt x="68005" y="21093"/>
                    <a:pt x="68165" y="20773"/>
                  </a:cubicBezTo>
                  <a:cubicBezTo>
                    <a:pt x="68402" y="20376"/>
                    <a:pt x="68722" y="19653"/>
                    <a:pt x="68965" y="19173"/>
                  </a:cubicBezTo>
                  <a:cubicBezTo>
                    <a:pt x="69285" y="18533"/>
                    <a:pt x="69362" y="18296"/>
                    <a:pt x="69605" y="18136"/>
                  </a:cubicBezTo>
                  <a:cubicBezTo>
                    <a:pt x="69842" y="17976"/>
                    <a:pt x="69925" y="17816"/>
                    <a:pt x="69765" y="17336"/>
                  </a:cubicBezTo>
                  <a:cubicBezTo>
                    <a:pt x="69682" y="17093"/>
                    <a:pt x="69202" y="16453"/>
                    <a:pt x="69042" y="16376"/>
                  </a:cubicBezTo>
                  <a:cubicBezTo>
                    <a:pt x="69042" y="16376"/>
                    <a:pt x="68965" y="16293"/>
                    <a:pt x="68965" y="16216"/>
                  </a:cubicBezTo>
                  <a:cubicBezTo>
                    <a:pt x="68965" y="16056"/>
                    <a:pt x="68882" y="15973"/>
                    <a:pt x="68805" y="15896"/>
                  </a:cubicBezTo>
                  <a:cubicBezTo>
                    <a:pt x="68722" y="15896"/>
                    <a:pt x="68485" y="15653"/>
                    <a:pt x="68402" y="15493"/>
                  </a:cubicBezTo>
                  <a:cubicBezTo>
                    <a:pt x="68242" y="15256"/>
                    <a:pt x="67845" y="14936"/>
                    <a:pt x="67525" y="14693"/>
                  </a:cubicBezTo>
                  <a:cubicBezTo>
                    <a:pt x="67195" y="14505"/>
                    <a:pt x="67058" y="14428"/>
                    <a:pt x="66986" y="14428"/>
                  </a:cubicBezTo>
                  <a:cubicBezTo>
                    <a:pt x="66935" y="14428"/>
                    <a:pt x="66916" y="14466"/>
                    <a:pt x="66885" y="14533"/>
                  </a:cubicBezTo>
                  <a:cubicBezTo>
                    <a:pt x="66885" y="14605"/>
                    <a:pt x="66885" y="14644"/>
                    <a:pt x="66877" y="14644"/>
                  </a:cubicBezTo>
                  <a:cubicBezTo>
                    <a:pt x="66868" y="14644"/>
                    <a:pt x="66847" y="14586"/>
                    <a:pt x="66801" y="14456"/>
                  </a:cubicBezTo>
                  <a:cubicBezTo>
                    <a:pt x="66745" y="14339"/>
                    <a:pt x="66686" y="14263"/>
                    <a:pt x="66658" y="14263"/>
                  </a:cubicBezTo>
                  <a:cubicBezTo>
                    <a:pt x="66647" y="14263"/>
                    <a:pt x="66641" y="14273"/>
                    <a:pt x="66641" y="14296"/>
                  </a:cubicBezTo>
                  <a:cubicBezTo>
                    <a:pt x="66641" y="14296"/>
                    <a:pt x="66405" y="14213"/>
                    <a:pt x="66001" y="13976"/>
                  </a:cubicBezTo>
                  <a:cubicBezTo>
                    <a:pt x="65361" y="13496"/>
                    <a:pt x="65445" y="13573"/>
                    <a:pt x="64561" y="13176"/>
                  </a:cubicBezTo>
                  <a:cubicBezTo>
                    <a:pt x="64004" y="12933"/>
                    <a:pt x="63684" y="12856"/>
                    <a:pt x="63364" y="12856"/>
                  </a:cubicBezTo>
                  <a:cubicBezTo>
                    <a:pt x="63204" y="12856"/>
                    <a:pt x="62961" y="12773"/>
                    <a:pt x="62884" y="12773"/>
                  </a:cubicBezTo>
                  <a:lnTo>
                    <a:pt x="62564" y="12773"/>
                  </a:lnTo>
                  <a:cubicBezTo>
                    <a:pt x="62321" y="12773"/>
                    <a:pt x="61201" y="12613"/>
                    <a:pt x="61201" y="12536"/>
                  </a:cubicBezTo>
                  <a:cubicBezTo>
                    <a:pt x="61201" y="12453"/>
                    <a:pt x="61201" y="12376"/>
                    <a:pt x="61284" y="12216"/>
                  </a:cubicBezTo>
                  <a:cubicBezTo>
                    <a:pt x="61361" y="12056"/>
                    <a:pt x="61361" y="11813"/>
                    <a:pt x="61284" y="11736"/>
                  </a:cubicBezTo>
                  <a:cubicBezTo>
                    <a:pt x="61284" y="11653"/>
                    <a:pt x="61284" y="11493"/>
                    <a:pt x="61361" y="11416"/>
                  </a:cubicBezTo>
                  <a:cubicBezTo>
                    <a:pt x="61444" y="11416"/>
                    <a:pt x="61444" y="11173"/>
                    <a:pt x="61444" y="10936"/>
                  </a:cubicBezTo>
                  <a:cubicBezTo>
                    <a:pt x="61302" y="10576"/>
                    <a:pt x="61347" y="10282"/>
                    <a:pt x="61473" y="10282"/>
                  </a:cubicBezTo>
                  <a:cubicBezTo>
                    <a:pt x="61488" y="10282"/>
                    <a:pt x="61504" y="10287"/>
                    <a:pt x="61521" y="10296"/>
                  </a:cubicBezTo>
                  <a:cubicBezTo>
                    <a:pt x="61604" y="10296"/>
                    <a:pt x="61604" y="10136"/>
                    <a:pt x="61604" y="9976"/>
                  </a:cubicBezTo>
                  <a:cubicBezTo>
                    <a:pt x="61681" y="9816"/>
                    <a:pt x="61681" y="9572"/>
                    <a:pt x="61764" y="9412"/>
                  </a:cubicBezTo>
                  <a:cubicBezTo>
                    <a:pt x="61841" y="9336"/>
                    <a:pt x="61841" y="9176"/>
                    <a:pt x="61841" y="9176"/>
                  </a:cubicBezTo>
                  <a:cubicBezTo>
                    <a:pt x="61764" y="9092"/>
                    <a:pt x="61841" y="9016"/>
                    <a:pt x="61841" y="8932"/>
                  </a:cubicBezTo>
                  <a:cubicBezTo>
                    <a:pt x="61924" y="8932"/>
                    <a:pt x="62001" y="8772"/>
                    <a:pt x="62001" y="8612"/>
                  </a:cubicBezTo>
                  <a:cubicBezTo>
                    <a:pt x="62001" y="8452"/>
                    <a:pt x="62001" y="8292"/>
                    <a:pt x="62161" y="8216"/>
                  </a:cubicBezTo>
                  <a:cubicBezTo>
                    <a:pt x="62244" y="8132"/>
                    <a:pt x="62321" y="7972"/>
                    <a:pt x="62244" y="7972"/>
                  </a:cubicBezTo>
                  <a:cubicBezTo>
                    <a:pt x="62244" y="7896"/>
                    <a:pt x="62244" y="7736"/>
                    <a:pt x="62321" y="7576"/>
                  </a:cubicBezTo>
                  <a:cubicBezTo>
                    <a:pt x="62481" y="7416"/>
                    <a:pt x="62481" y="7332"/>
                    <a:pt x="62404" y="7332"/>
                  </a:cubicBezTo>
                  <a:cubicBezTo>
                    <a:pt x="62321" y="7332"/>
                    <a:pt x="62481" y="6532"/>
                    <a:pt x="62641" y="6295"/>
                  </a:cubicBezTo>
                  <a:cubicBezTo>
                    <a:pt x="62641" y="6212"/>
                    <a:pt x="62724" y="6052"/>
                    <a:pt x="62724" y="5892"/>
                  </a:cubicBezTo>
                  <a:cubicBezTo>
                    <a:pt x="62724" y="5655"/>
                    <a:pt x="62724" y="5572"/>
                    <a:pt x="62801" y="5572"/>
                  </a:cubicBezTo>
                  <a:cubicBezTo>
                    <a:pt x="62829" y="5587"/>
                    <a:pt x="62855" y="5594"/>
                    <a:pt x="62878" y="5594"/>
                  </a:cubicBezTo>
                  <a:cubicBezTo>
                    <a:pt x="62985" y="5594"/>
                    <a:pt x="63030" y="5439"/>
                    <a:pt x="62961" y="5175"/>
                  </a:cubicBezTo>
                  <a:cubicBezTo>
                    <a:pt x="62884" y="5092"/>
                    <a:pt x="62884" y="4932"/>
                    <a:pt x="62961" y="4932"/>
                  </a:cubicBezTo>
                  <a:lnTo>
                    <a:pt x="62961" y="4855"/>
                  </a:lnTo>
                  <a:cubicBezTo>
                    <a:pt x="62884" y="4772"/>
                    <a:pt x="62884" y="4695"/>
                    <a:pt x="62961" y="4612"/>
                  </a:cubicBezTo>
                  <a:cubicBezTo>
                    <a:pt x="63044" y="4535"/>
                    <a:pt x="63044" y="4292"/>
                    <a:pt x="63044" y="4055"/>
                  </a:cubicBezTo>
                  <a:cubicBezTo>
                    <a:pt x="63044" y="3972"/>
                    <a:pt x="63044" y="3812"/>
                    <a:pt x="63121" y="3812"/>
                  </a:cubicBezTo>
                  <a:cubicBezTo>
                    <a:pt x="63204" y="3735"/>
                    <a:pt x="63204" y="3652"/>
                    <a:pt x="63204" y="3492"/>
                  </a:cubicBezTo>
                  <a:cubicBezTo>
                    <a:pt x="63204" y="3332"/>
                    <a:pt x="63204" y="3332"/>
                    <a:pt x="63364" y="3255"/>
                  </a:cubicBezTo>
                  <a:cubicBezTo>
                    <a:pt x="63524" y="3255"/>
                    <a:pt x="63524" y="3172"/>
                    <a:pt x="63441" y="3095"/>
                  </a:cubicBezTo>
                  <a:cubicBezTo>
                    <a:pt x="63364" y="3012"/>
                    <a:pt x="63281" y="2852"/>
                    <a:pt x="63364" y="2852"/>
                  </a:cubicBezTo>
                  <a:cubicBezTo>
                    <a:pt x="63364" y="2775"/>
                    <a:pt x="63364" y="2692"/>
                    <a:pt x="63281" y="2615"/>
                  </a:cubicBezTo>
                  <a:cubicBezTo>
                    <a:pt x="63204" y="2532"/>
                    <a:pt x="63204" y="2455"/>
                    <a:pt x="63204" y="2372"/>
                  </a:cubicBezTo>
                  <a:cubicBezTo>
                    <a:pt x="63281" y="2372"/>
                    <a:pt x="63204" y="2212"/>
                    <a:pt x="62884" y="2135"/>
                  </a:cubicBezTo>
                  <a:cubicBezTo>
                    <a:pt x="62641" y="1975"/>
                    <a:pt x="62481" y="1815"/>
                    <a:pt x="62481" y="1815"/>
                  </a:cubicBezTo>
                  <a:cubicBezTo>
                    <a:pt x="62481" y="1732"/>
                    <a:pt x="62321" y="1655"/>
                    <a:pt x="62161" y="1572"/>
                  </a:cubicBezTo>
                  <a:cubicBezTo>
                    <a:pt x="62001" y="1495"/>
                    <a:pt x="61841" y="1495"/>
                    <a:pt x="61924" y="1412"/>
                  </a:cubicBezTo>
                  <a:cubicBezTo>
                    <a:pt x="61924" y="1343"/>
                    <a:pt x="61602" y="1080"/>
                    <a:pt x="61479" y="1080"/>
                  </a:cubicBezTo>
                  <a:cubicBezTo>
                    <a:pt x="61464" y="1080"/>
                    <a:pt x="61452" y="1084"/>
                    <a:pt x="61444" y="1092"/>
                  </a:cubicBezTo>
                  <a:cubicBezTo>
                    <a:pt x="61361" y="1092"/>
                    <a:pt x="61361" y="1092"/>
                    <a:pt x="61284" y="1015"/>
                  </a:cubicBezTo>
                  <a:lnTo>
                    <a:pt x="60804" y="695"/>
                  </a:lnTo>
                  <a:cubicBezTo>
                    <a:pt x="60605" y="596"/>
                    <a:pt x="60498" y="526"/>
                    <a:pt x="60368" y="526"/>
                  </a:cubicBezTo>
                  <a:cubicBezTo>
                    <a:pt x="60289" y="526"/>
                    <a:pt x="60202" y="552"/>
                    <a:pt x="60081" y="612"/>
                  </a:cubicBezTo>
                  <a:cubicBezTo>
                    <a:pt x="59982" y="647"/>
                    <a:pt x="59924" y="667"/>
                    <a:pt x="59891" y="667"/>
                  </a:cubicBezTo>
                  <a:cubicBezTo>
                    <a:pt x="59844" y="667"/>
                    <a:pt x="59844" y="628"/>
                    <a:pt x="59844" y="535"/>
                  </a:cubicBezTo>
                  <a:cubicBezTo>
                    <a:pt x="59921" y="292"/>
                    <a:pt x="59684" y="132"/>
                    <a:pt x="59441" y="132"/>
                  </a:cubicBezTo>
                  <a:cubicBezTo>
                    <a:pt x="59418" y="157"/>
                    <a:pt x="59388" y="167"/>
                    <a:pt x="59353" y="167"/>
                  </a:cubicBezTo>
                  <a:cubicBezTo>
                    <a:pt x="59270" y="167"/>
                    <a:pt x="59157" y="109"/>
                    <a:pt x="59044" y="55"/>
                  </a:cubicBezTo>
                  <a:cubicBezTo>
                    <a:pt x="58942" y="20"/>
                    <a:pt x="58870" y="0"/>
                    <a:pt x="58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590450" y="2865150"/>
              <a:ext cx="10125" cy="14100"/>
            </a:xfrm>
            <a:custGeom>
              <a:avLst/>
              <a:gdLst/>
              <a:ahLst/>
              <a:cxnLst/>
              <a:rect l="l" t="t" r="r" b="b"/>
              <a:pathLst>
                <a:path w="405" h="564" extrusionOk="0">
                  <a:moveTo>
                    <a:pt x="1" y="1"/>
                  </a:moveTo>
                  <a:lnTo>
                    <a:pt x="1" y="161"/>
                  </a:lnTo>
                  <a:cubicBezTo>
                    <a:pt x="84" y="161"/>
                    <a:pt x="84" y="244"/>
                    <a:pt x="84" y="321"/>
                  </a:cubicBezTo>
                  <a:lnTo>
                    <a:pt x="84" y="564"/>
                  </a:lnTo>
                  <a:lnTo>
                    <a:pt x="244" y="404"/>
                  </a:lnTo>
                  <a:cubicBezTo>
                    <a:pt x="404" y="244"/>
                    <a:pt x="404" y="161"/>
                    <a:pt x="244" y="84"/>
                  </a:cubicBezTo>
                  <a:cubicBezTo>
                    <a:pt x="161" y="1"/>
                    <a:pt x="84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684800" y="2732775"/>
              <a:ext cx="11625" cy="9950"/>
            </a:xfrm>
            <a:custGeom>
              <a:avLst/>
              <a:gdLst/>
              <a:ahLst/>
              <a:cxnLst/>
              <a:rect l="l" t="t" r="r" b="b"/>
              <a:pathLst>
                <a:path w="465" h="398" extrusionOk="0">
                  <a:moveTo>
                    <a:pt x="247" y="1"/>
                  </a:moveTo>
                  <a:cubicBezTo>
                    <a:pt x="112" y="1"/>
                    <a:pt x="1" y="197"/>
                    <a:pt x="67" y="335"/>
                  </a:cubicBezTo>
                  <a:cubicBezTo>
                    <a:pt x="109" y="377"/>
                    <a:pt x="130" y="398"/>
                    <a:pt x="140" y="398"/>
                  </a:cubicBezTo>
                  <a:cubicBezTo>
                    <a:pt x="150" y="398"/>
                    <a:pt x="150" y="377"/>
                    <a:pt x="150" y="335"/>
                  </a:cubicBezTo>
                  <a:cubicBezTo>
                    <a:pt x="150" y="259"/>
                    <a:pt x="227" y="175"/>
                    <a:pt x="310" y="175"/>
                  </a:cubicBezTo>
                  <a:cubicBezTo>
                    <a:pt x="342" y="192"/>
                    <a:pt x="367" y="199"/>
                    <a:pt x="386" y="199"/>
                  </a:cubicBezTo>
                  <a:cubicBezTo>
                    <a:pt x="464" y="199"/>
                    <a:pt x="439" y="82"/>
                    <a:pt x="310" y="15"/>
                  </a:cubicBezTo>
                  <a:cubicBezTo>
                    <a:pt x="289" y="5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6722475" y="2679700"/>
              <a:ext cx="6100" cy="6050"/>
            </a:xfrm>
            <a:custGeom>
              <a:avLst/>
              <a:gdLst/>
              <a:ahLst/>
              <a:cxnLst/>
              <a:rect l="l" t="t" r="r" b="b"/>
              <a:pathLst>
                <a:path w="244" h="242" extrusionOk="0">
                  <a:moveTo>
                    <a:pt x="161" y="1"/>
                  </a:moveTo>
                  <a:cubicBezTo>
                    <a:pt x="141" y="1"/>
                    <a:pt x="122" y="20"/>
                    <a:pt x="83" y="58"/>
                  </a:cubicBezTo>
                  <a:cubicBezTo>
                    <a:pt x="0" y="142"/>
                    <a:pt x="0" y="218"/>
                    <a:pt x="0" y="218"/>
                  </a:cubicBezTo>
                  <a:cubicBezTo>
                    <a:pt x="17" y="235"/>
                    <a:pt x="36" y="242"/>
                    <a:pt x="56" y="242"/>
                  </a:cubicBezTo>
                  <a:cubicBezTo>
                    <a:pt x="140" y="242"/>
                    <a:pt x="243" y="125"/>
                    <a:pt x="243" y="58"/>
                  </a:cubicBezTo>
                  <a:cubicBezTo>
                    <a:pt x="202" y="20"/>
                    <a:pt x="18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6802475" y="2555225"/>
              <a:ext cx="8025" cy="4875"/>
            </a:xfrm>
            <a:custGeom>
              <a:avLst/>
              <a:gdLst/>
              <a:ahLst/>
              <a:cxnLst/>
              <a:rect l="l" t="t" r="r" b="b"/>
              <a:pathLst>
                <a:path w="321" h="195" extrusionOk="0">
                  <a:moveTo>
                    <a:pt x="244" y="0"/>
                  </a:moveTo>
                  <a:cubicBezTo>
                    <a:pt x="160" y="0"/>
                    <a:pt x="84" y="77"/>
                    <a:pt x="84" y="77"/>
                  </a:cubicBezTo>
                  <a:cubicBezTo>
                    <a:pt x="0" y="77"/>
                    <a:pt x="84" y="160"/>
                    <a:pt x="84" y="160"/>
                  </a:cubicBezTo>
                  <a:cubicBezTo>
                    <a:pt x="109" y="186"/>
                    <a:pt x="135" y="194"/>
                    <a:pt x="159" y="194"/>
                  </a:cubicBezTo>
                  <a:cubicBezTo>
                    <a:pt x="207" y="194"/>
                    <a:pt x="244" y="160"/>
                    <a:pt x="244" y="160"/>
                  </a:cubicBezTo>
                  <a:cubicBezTo>
                    <a:pt x="320" y="77"/>
                    <a:pt x="244" y="0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16550" y="2543700"/>
              <a:ext cx="10475" cy="6275"/>
            </a:xfrm>
            <a:custGeom>
              <a:avLst/>
              <a:gdLst/>
              <a:ahLst/>
              <a:cxnLst/>
              <a:rect l="l" t="t" r="r" b="b"/>
              <a:pathLst>
                <a:path w="419" h="251" extrusionOk="0">
                  <a:moveTo>
                    <a:pt x="119" y="0"/>
                  </a:moveTo>
                  <a:cubicBezTo>
                    <a:pt x="79" y="0"/>
                    <a:pt x="39" y="20"/>
                    <a:pt x="1" y="58"/>
                  </a:cubicBezTo>
                  <a:cubicBezTo>
                    <a:pt x="1" y="141"/>
                    <a:pt x="1" y="218"/>
                    <a:pt x="161" y="218"/>
                  </a:cubicBezTo>
                  <a:cubicBezTo>
                    <a:pt x="224" y="241"/>
                    <a:pt x="277" y="251"/>
                    <a:pt x="315" y="251"/>
                  </a:cubicBezTo>
                  <a:cubicBezTo>
                    <a:pt x="419" y="251"/>
                    <a:pt x="415" y="175"/>
                    <a:pt x="237" y="58"/>
                  </a:cubicBezTo>
                  <a:cubicBezTo>
                    <a:pt x="199" y="20"/>
                    <a:pt x="159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04550" y="2565150"/>
              <a:ext cx="8025" cy="10100"/>
            </a:xfrm>
            <a:custGeom>
              <a:avLst/>
              <a:gdLst/>
              <a:ahLst/>
              <a:cxnLst/>
              <a:rect l="l" t="t" r="r" b="b"/>
              <a:pathLst>
                <a:path w="321" h="404" extrusionOk="0">
                  <a:moveTo>
                    <a:pt x="237" y="0"/>
                  </a:moveTo>
                  <a:cubicBezTo>
                    <a:pt x="237" y="0"/>
                    <a:pt x="77" y="0"/>
                    <a:pt x="77" y="160"/>
                  </a:cubicBezTo>
                  <a:cubicBezTo>
                    <a:pt x="1" y="243"/>
                    <a:pt x="1" y="320"/>
                    <a:pt x="1" y="403"/>
                  </a:cubicBezTo>
                  <a:cubicBezTo>
                    <a:pt x="1" y="403"/>
                    <a:pt x="161" y="320"/>
                    <a:pt x="237" y="243"/>
                  </a:cubicBezTo>
                  <a:cubicBezTo>
                    <a:pt x="237" y="160"/>
                    <a:pt x="321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16550" y="2845125"/>
              <a:ext cx="9175" cy="12875"/>
            </a:xfrm>
            <a:custGeom>
              <a:avLst/>
              <a:gdLst/>
              <a:ahLst/>
              <a:cxnLst/>
              <a:rect l="l" t="t" r="r" b="b"/>
              <a:pathLst>
                <a:path w="367" h="515" extrusionOk="0">
                  <a:moveTo>
                    <a:pt x="341" y="0"/>
                  </a:moveTo>
                  <a:cubicBezTo>
                    <a:pt x="322" y="0"/>
                    <a:pt x="263" y="58"/>
                    <a:pt x="160" y="162"/>
                  </a:cubicBezTo>
                  <a:cubicBezTo>
                    <a:pt x="77" y="322"/>
                    <a:pt x="0" y="405"/>
                    <a:pt x="0" y="482"/>
                  </a:cubicBezTo>
                  <a:cubicBezTo>
                    <a:pt x="21" y="504"/>
                    <a:pt x="42" y="514"/>
                    <a:pt x="63" y="514"/>
                  </a:cubicBezTo>
                  <a:cubicBezTo>
                    <a:pt x="121" y="514"/>
                    <a:pt x="181" y="439"/>
                    <a:pt x="237" y="322"/>
                  </a:cubicBezTo>
                  <a:cubicBezTo>
                    <a:pt x="327" y="98"/>
                    <a:pt x="367" y="0"/>
                    <a:pt x="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816550" y="2559700"/>
              <a:ext cx="4025" cy="5475"/>
            </a:xfrm>
            <a:custGeom>
              <a:avLst/>
              <a:gdLst/>
              <a:ahLst/>
              <a:cxnLst/>
              <a:rect l="l" t="t" r="r" b="b"/>
              <a:pathLst>
                <a:path w="161" h="219" extrusionOk="0">
                  <a:moveTo>
                    <a:pt x="49" y="1"/>
                  </a:moveTo>
                  <a:cubicBezTo>
                    <a:pt x="20" y="1"/>
                    <a:pt x="1" y="20"/>
                    <a:pt x="1" y="58"/>
                  </a:cubicBezTo>
                  <a:lnTo>
                    <a:pt x="1" y="218"/>
                  </a:lnTo>
                  <a:lnTo>
                    <a:pt x="161" y="218"/>
                  </a:lnTo>
                  <a:lnTo>
                    <a:pt x="161" y="58"/>
                  </a:lnTo>
                  <a:cubicBezTo>
                    <a:pt x="119" y="20"/>
                    <a:pt x="79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605400" y="2873150"/>
              <a:ext cx="7175" cy="10825"/>
            </a:xfrm>
            <a:custGeom>
              <a:avLst/>
              <a:gdLst/>
              <a:ahLst/>
              <a:cxnLst/>
              <a:rect l="l" t="t" r="r" b="b"/>
              <a:pathLst>
                <a:path w="287" h="433" extrusionOk="0">
                  <a:moveTo>
                    <a:pt x="286" y="1"/>
                  </a:moveTo>
                  <a:cubicBezTo>
                    <a:pt x="203" y="1"/>
                    <a:pt x="43" y="84"/>
                    <a:pt x="43" y="244"/>
                  </a:cubicBezTo>
                  <a:cubicBezTo>
                    <a:pt x="1" y="374"/>
                    <a:pt x="5" y="433"/>
                    <a:pt x="44" y="433"/>
                  </a:cubicBezTo>
                  <a:cubicBezTo>
                    <a:pt x="75" y="433"/>
                    <a:pt x="131" y="393"/>
                    <a:pt x="203" y="321"/>
                  </a:cubicBezTo>
                  <a:cubicBezTo>
                    <a:pt x="286" y="161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612550" y="2864300"/>
              <a:ext cx="5925" cy="4400"/>
            </a:xfrm>
            <a:custGeom>
              <a:avLst/>
              <a:gdLst/>
              <a:ahLst/>
              <a:cxnLst/>
              <a:rect l="l" t="t" r="r" b="b"/>
              <a:pathLst>
                <a:path w="237" h="176" extrusionOk="0">
                  <a:moveTo>
                    <a:pt x="161" y="1"/>
                  </a:moveTo>
                  <a:cubicBezTo>
                    <a:pt x="114" y="1"/>
                    <a:pt x="77" y="35"/>
                    <a:pt x="77" y="35"/>
                  </a:cubicBezTo>
                  <a:cubicBezTo>
                    <a:pt x="0" y="118"/>
                    <a:pt x="0" y="118"/>
                    <a:pt x="77" y="118"/>
                  </a:cubicBezTo>
                  <a:cubicBezTo>
                    <a:pt x="77" y="156"/>
                    <a:pt x="98" y="176"/>
                    <a:pt x="119" y="176"/>
                  </a:cubicBezTo>
                  <a:cubicBezTo>
                    <a:pt x="139" y="176"/>
                    <a:pt x="160" y="156"/>
                    <a:pt x="160" y="118"/>
                  </a:cubicBezTo>
                  <a:cubicBezTo>
                    <a:pt x="237" y="118"/>
                    <a:pt x="237" y="35"/>
                    <a:pt x="237" y="35"/>
                  </a:cubicBezTo>
                  <a:cubicBezTo>
                    <a:pt x="211" y="9"/>
                    <a:pt x="185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6734475" y="2692425"/>
              <a:ext cx="13800" cy="21550"/>
            </a:xfrm>
            <a:custGeom>
              <a:avLst/>
              <a:gdLst/>
              <a:ahLst/>
              <a:cxnLst/>
              <a:rect l="l" t="t" r="r" b="b"/>
              <a:pathLst>
                <a:path w="552" h="862" extrusionOk="0">
                  <a:moveTo>
                    <a:pt x="234" y="1"/>
                  </a:moveTo>
                  <a:cubicBezTo>
                    <a:pt x="206" y="1"/>
                    <a:pt x="181" y="10"/>
                    <a:pt x="160" y="29"/>
                  </a:cubicBezTo>
                  <a:cubicBezTo>
                    <a:pt x="83" y="113"/>
                    <a:pt x="83" y="113"/>
                    <a:pt x="160" y="113"/>
                  </a:cubicBezTo>
                  <a:cubicBezTo>
                    <a:pt x="243" y="113"/>
                    <a:pt x="320" y="189"/>
                    <a:pt x="403" y="273"/>
                  </a:cubicBezTo>
                  <a:cubicBezTo>
                    <a:pt x="468" y="407"/>
                    <a:pt x="424" y="707"/>
                    <a:pt x="315" y="707"/>
                  </a:cubicBezTo>
                  <a:cubicBezTo>
                    <a:pt x="293" y="707"/>
                    <a:pt x="269" y="695"/>
                    <a:pt x="243" y="669"/>
                  </a:cubicBezTo>
                  <a:cubicBezTo>
                    <a:pt x="160" y="669"/>
                    <a:pt x="83" y="669"/>
                    <a:pt x="83" y="753"/>
                  </a:cubicBezTo>
                  <a:cubicBezTo>
                    <a:pt x="0" y="829"/>
                    <a:pt x="0" y="829"/>
                    <a:pt x="83" y="829"/>
                  </a:cubicBezTo>
                  <a:cubicBezTo>
                    <a:pt x="109" y="804"/>
                    <a:pt x="126" y="795"/>
                    <a:pt x="141" y="795"/>
                  </a:cubicBezTo>
                  <a:cubicBezTo>
                    <a:pt x="169" y="795"/>
                    <a:pt x="188" y="829"/>
                    <a:pt x="243" y="829"/>
                  </a:cubicBezTo>
                  <a:cubicBezTo>
                    <a:pt x="254" y="852"/>
                    <a:pt x="268" y="861"/>
                    <a:pt x="283" y="861"/>
                  </a:cubicBezTo>
                  <a:cubicBezTo>
                    <a:pt x="381" y="861"/>
                    <a:pt x="552" y="477"/>
                    <a:pt x="480" y="273"/>
                  </a:cubicBezTo>
                  <a:cubicBezTo>
                    <a:pt x="422" y="90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831025" y="2552400"/>
              <a:ext cx="7475" cy="7775"/>
            </a:xfrm>
            <a:custGeom>
              <a:avLst/>
              <a:gdLst/>
              <a:ahLst/>
              <a:cxnLst/>
              <a:rect l="l" t="t" r="r" b="b"/>
              <a:pathLst>
                <a:path w="299" h="311" extrusionOk="0">
                  <a:moveTo>
                    <a:pt x="112" y="0"/>
                  </a:moveTo>
                  <a:cubicBezTo>
                    <a:pt x="29" y="0"/>
                    <a:pt x="1" y="73"/>
                    <a:pt x="62" y="190"/>
                  </a:cubicBezTo>
                  <a:cubicBezTo>
                    <a:pt x="100" y="270"/>
                    <a:pt x="119" y="310"/>
                    <a:pt x="139" y="310"/>
                  </a:cubicBezTo>
                  <a:cubicBezTo>
                    <a:pt x="159" y="310"/>
                    <a:pt x="180" y="270"/>
                    <a:pt x="222" y="190"/>
                  </a:cubicBezTo>
                  <a:cubicBezTo>
                    <a:pt x="298" y="113"/>
                    <a:pt x="298" y="30"/>
                    <a:pt x="222" y="30"/>
                  </a:cubicBezTo>
                  <a:cubicBezTo>
                    <a:pt x="179" y="10"/>
                    <a:pt x="142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700550" y="2758375"/>
              <a:ext cx="5950" cy="5675"/>
            </a:xfrm>
            <a:custGeom>
              <a:avLst/>
              <a:gdLst/>
              <a:ahLst/>
              <a:cxnLst/>
              <a:rect l="l" t="t" r="r" b="b"/>
              <a:pathLst>
                <a:path w="238" h="227" extrusionOk="0">
                  <a:moveTo>
                    <a:pt x="117" y="0"/>
                  </a:moveTo>
                  <a:cubicBezTo>
                    <a:pt x="38" y="0"/>
                    <a:pt x="0" y="57"/>
                    <a:pt x="0" y="112"/>
                  </a:cubicBezTo>
                  <a:cubicBezTo>
                    <a:pt x="55" y="171"/>
                    <a:pt x="113" y="226"/>
                    <a:pt x="169" y="226"/>
                  </a:cubicBezTo>
                  <a:cubicBezTo>
                    <a:pt x="192" y="226"/>
                    <a:pt x="215" y="217"/>
                    <a:pt x="237" y="195"/>
                  </a:cubicBezTo>
                  <a:lnTo>
                    <a:pt x="237" y="35"/>
                  </a:lnTo>
                  <a:cubicBezTo>
                    <a:pt x="190" y="10"/>
                    <a:pt x="150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632875" y="2847000"/>
              <a:ext cx="11700" cy="7550"/>
            </a:xfrm>
            <a:custGeom>
              <a:avLst/>
              <a:gdLst/>
              <a:ahLst/>
              <a:cxnLst/>
              <a:rect l="l" t="t" r="r" b="b"/>
              <a:pathLst>
                <a:path w="468" h="302" extrusionOk="0">
                  <a:moveTo>
                    <a:pt x="381" y="1"/>
                  </a:moveTo>
                  <a:cubicBezTo>
                    <a:pt x="295" y="1"/>
                    <a:pt x="164" y="70"/>
                    <a:pt x="64" y="170"/>
                  </a:cubicBezTo>
                  <a:cubicBezTo>
                    <a:pt x="19" y="263"/>
                    <a:pt x="1" y="302"/>
                    <a:pt x="24" y="302"/>
                  </a:cubicBezTo>
                  <a:cubicBezTo>
                    <a:pt x="41" y="302"/>
                    <a:pt x="80" y="282"/>
                    <a:pt x="147" y="247"/>
                  </a:cubicBezTo>
                  <a:cubicBezTo>
                    <a:pt x="224" y="170"/>
                    <a:pt x="307" y="170"/>
                    <a:pt x="384" y="170"/>
                  </a:cubicBezTo>
                  <a:cubicBezTo>
                    <a:pt x="384" y="192"/>
                    <a:pt x="391" y="202"/>
                    <a:pt x="401" y="202"/>
                  </a:cubicBezTo>
                  <a:cubicBezTo>
                    <a:pt x="425" y="202"/>
                    <a:pt x="467" y="146"/>
                    <a:pt x="467" y="87"/>
                  </a:cubicBezTo>
                  <a:cubicBezTo>
                    <a:pt x="467" y="26"/>
                    <a:pt x="432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652550" y="2825150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60" y="1"/>
                  </a:moveTo>
                  <a:lnTo>
                    <a:pt x="77" y="84"/>
                  </a:lnTo>
                  <a:cubicBezTo>
                    <a:pt x="0" y="161"/>
                    <a:pt x="0" y="161"/>
                    <a:pt x="77" y="161"/>
                  </a:cubicBezTo>
                  <a:cubicBezTo>
                    <a:pt x="77" y="161"/>
                    <a:pt x="160" y="84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596550" y="2901675"/>
              <a:ext cx="4025" cy="4375"/>
            </a:xfrm>
            <a:custGeom>
              <a:avLst/>
              <a:gdLst/>
              <a:ahLst/>
              <a:cxnLst/>
              <a:rect l="l" t="t" r="r" b="b"/>
              <a:pathLst>
                <a:path w="161" h="175" extrusionOk="0">
                  <a:moveTo>
                    <a:pt x="119" y="1"/>
                  </a:moveTo>
                  <a:cubicBezTo>
                    <a:pt x="98" y="1"/>
                    <a:pt x="77" y="21"/>
                    <a:pt x="77" y="63"/>
                  </a:cubicBezTo>
                  <a:cubicBezTo>
                    <a:pt x="50" y="90"/>
                    <a:pt x="33" y="117"/>
                    <a:pt x="22" y="138"/>
                  </a:cubicBezTo>
                  <a:lnTo>
                    <a:pt x="22" y="138"/>
                  </a:lnTo>
                  <a:cubicBezTo>
                    <a:pt x="92" y="126"/>
                    <a:pt x="160" y="63"/>
                    <a:pt x="160" y="63"/>
                  </a:cubicBezTo>
                  <a:cubicBezTo>
                    <a:pt x="160" y="21"/>
                    <a:pt x="139" y="1"/>
                    <a:pt x="119" y="1"/>
                  </a:cubicBezTo>
                  <a:close/>
                  <a:moveTo>
                    <a:pt x="22" y="138"/>
                  </a:moveTo>
                  <a:cubicBezTo>
                    <a:pt x="14" y="139"/>
                    <a:pt x="7" y="140"/>
                    <a:pt x="0" y="140"/>
                  </a:cubicBezTo>
                  <a:cubicBezTo>
                    <a:pt x="0" y="164"/>
                    <a:pt x="0" y="174"/>
                    <a:pt x="2" y="174"/>
                  </a:cubicBezTo>
                  <a:cubicBezTo>
                    <a:pt x="4" y="174"/>
                    <a:pt x="10" y="160"/>
                    <a:pt x="22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678475" y="2793150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60" y="1"/>
                  </a:moveTo>
                  <a:lnTo>
                    <a:pt x="83" y="84"/>
                  </a:lnTo>
                  <a:cubicBezTo>
                    <a:pt x="0" y="161"/>
                    <a:pt x="83" y="161"/>
                    <a:pt x="83" y="161"/>
                  </a:cubicBezTo>
                  <a:cubicBezTo>
                    <a:pt x="160" y="84"/>
                    <a:pt x="160" y="84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670475" y="2780250"/>
              <a:ext cx="40025" cy="39000"/>
            </a:xfrm>
            <a:custGeom>
              <a:avLst/>
              <a:gdLst/>
              <a:ahLst/>
              <a:cxnLst/>
              <a:rect l="l" t="t" r="r" b="b"/>
              <a:pathLst>
                <a:path w="1601" h="1560" extrusionOk="0">
                  <a:moveTo>
                    <a:pt x="1127" y="808"/>
                  </a:moveTo>
                  <a:cubicBezTo>
                    <a:pt x="1145" y="808"/>
                    <a:pt x="1166" y="848"/>
                    <a:pt x="1203" y="920"/>
                  </a:cubicBezTo>
                  <a:cubicBezTo>
                    <a:pt x="1280" y="1080"/>
                    <a:pt x="1203" y="1240"/>
                    <a:pt x="1043" y="1317"/>
                  </a:cubicBezTo>
                  <a:cubicBezTo>
                    <a:pt x="1012" y="1333"/>
                    <a:pt x="977" y="1340"/>
                    <a:pt x="942" y="1340"/>
                  </a:cubicBezTo>
                  <a:cubicBezTo>
                    <a:pt x="800" y="1340"/>
                    <a:pt x="656" y="1223"/>
                    <a:pt x="723" y="1157"/>
                  </a:cubicBezTo>
                  <a:lnTo>
                    <a:pt x="800" y="1157"/>
                  </a:lnTo>
                  <a:cubicBezTo>
                    <a:pt x="883" y="1157"/>
                    <a:pt x="960" y="1080"/>
                    <a:pt x="1043" y="997"/>
                  </a:cubicBezTo>
                  <a:cubicBezTo>
                    <a:pt x="1085" y="867"/>
                    <a:pt x="1104" y="808"/>
                    <a:pt x="1127" y="808"/>
                  </a:cubicBezTo>
                  <a:close/>
                  <a:moveTo>
                    <a:pt x="981" y="0"/>
                  </a:moveTo>
                  <a:cubicBezTo>
                    <a:pt x="968" y="0"/>
                    <a:pt x="960" y="12"/>
                    <a:pt x="960" y="37"/>
                  </a:cubicBezTo>
                  <a:cubicBezTo>
                    <a:pt x="960" y="96"/>
                    <a:pt x="921" y="151"/>
                    <a:pt x="869" y="151"/>
                  </a:cubicBezTo>
                  <a:cubicBezTo>
                    <a:pt x="848" y="151"/>
                    <a:pt x="824" y="142"/>
                    <a:pt x="800" y="120"/>
                  </a:cubicBezTo>
                  <a:lnTo>
                    <a:pt x="723" y="120"/>
                  </a:lnTo>
                  <a:cubicBezTo>
                    <a:pt x="640" y="197"/>
                    <a:pt x="723" y="197"/>
                    <a:pt x="883" y="197"/>
                  </a:cubicBezTo>
                  <a:cubicBezTo>
                    <a:pt x="1120" y="197"/>
                    <a:pt x="1120" y="280"/>
                    <a:pt x="1120" y="440"/>
                  </a:cubicBezTo>
                  <a:cubicBezTo>
                    <a:pt x="1181" y="557"/>
                    <a:pt x="1153" y="630"/>
                    <a:pt x="1070" y="630"/>
                  </a:cubicBezTo>
                  <a:cubicBezTo>
                    <a:pt x="1040" y="630"/>
                    <a:pt x="1003" y="620"/>
                    <a:pt x="960" y="600"/>
                  </a:cubicBezTo>
                  <a:cubicBezTo>
                    <a:pt x="723" y="600"/>
                    <a:pt x="723" y="677"/>
                    <a:pt x="723" y="760"/>
                  </a:cubicBezTo>
                  <a:cubicBezTo>
                    <a:pt x="800" y="997"/>
                    <a:pt x="723" y="1080"/>
                    <a:pt x="480" y="1080"/>
                  </a:cubicBezTo>
                  <a:cubicBezTo>
                    <a:pt x="320" y="1080"/>
                    <a:pt x="243" y="1080"/>
                    <a:pt x="320" y="1157"/>
                  </a:cubicBezTo>
                  <a:cubicBezTo>
                    <a:pt x="403" y="1157"/>
                    <a:pt x="320" y="1317"/>
                    <a:pt x="243" y="1400"/>
                  </a:cubicBezTo>
                  <a:lnTo>
                    <a:pt x="0" y="1560"/>
                  </a:lnTo>
                  <a:lnTo>
                    <a:pt x="243" y="1560"/>
                  </a:lnTo>
                  <a:cubicBezTo>
                    <a:pt x="403" y="1477"/>
                    <a:pt x="480" y="1400"/>
                    <a:pt x="480" y="1317"/>
                  </a:cubicBezTo>
                  <a:cubicBezTo>
                    <a:pt x="480" y="1317"/>
                    <a:pt x="563" y="1317"/>
                    <a:pt x="563" y="1400"/>
                  </a:cubicBezTo>
                  <a:cubicBezTo>
                    <a:pt x="614" y="1400"/>
                    <a:pt x="632" y="1434"/>
                    <a:pt x="662" y="1434"/>
                  </a:cubicBezTo>
                  <a:cubicBezTo>
                    <a:pt x="677" y="1434"/>
                    <a:pt x="696" y="1425"/>
                    <a:pt x="723" y="1400"/>
                  </a:cubicBezTo>
                  <a:lnTo>
                    <a:pt x="800" y="1400"/>
                  </a:lnTo>
                  <a:cubicBezTo>
                    <a:pt x="829" y="1456"/>
                    <a:pt x="878" y="1482"/>
                    <a:pt x="939" y="1482"/>
                  </a:cubicBezTo>
                  <a:cubicBezTo>
                    <a:pt x="1051" y="1482"/>
                    <a:pt x="1206" y="1393"/>
                    <a:pt x="1363" y="1240"/>
                  </a:cubicBezTo>
                  <a:cubicBezTo>
                    <a:pt x="1600" y="1080"/>
                    <a:pt x="1600" y="997"/>
                    <a:pt x="1523" y="920"/>
                  </a:cubicBezTo>
                  <a:cubicBezTo>
                    <a:pt x="1440" y="920"/>
                    <a:pt x="1363" y="837"/>
                    <a:pt x="1363" y="837"/>
                  </a:cubicBezTo>
                  <a:cubicBezTo>
                    <a:pt x="1363" y="837"/>
                    <a:pt x="1280" y="677"/>
                    <a:pt x="1280" y="600"/>
                  </a:cubicBezTo>
                  <a:cubicBezTo>
                    <a:pt x="1280" y="330"/>
                    <a:pt x="1052" y="0"/>
                    <a:pt x="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552525" y="2963250"/>
              <a:ext cx="5950" cy="4025"/>
            </a:xfrm>
            <a:custGeom>
              <a:avLst/>
              <a:gdLst/>
              <a:ahLst/>
              <a:cxnLst/>
              <a:rect l="l" t="t" r="r" b="b"/>
              <a:pathLst>
                <a:path w="238" h="161" extrusionOk="0">
                  <a:moveTo>
                    <a:pt x="161" y="0"/>
                  </a:moveTo>
                  <a:cubicBezTo>
                    <a:pt x="78" y="0"/>
                    <a:pt x="1" y="0"/>
                    <a:pt x="1" y="77"/>
                  </a:cubicBezTo>
                  <a:lnTo>
                    <a:pt x="78" y="160"/>
                  </a:lnTo>
                  <a:lnTo>
                    <a:pt x="238" y="160"/>
                  </a:lnTo>
                  <a:cubicBezTo>
                    <a:pt x="238" y="77"/>
                    <a:pt x="238" y="77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656550" y="2829850"/>
              <a:ext cx="9950" cy="7325"/>
            </a:xfrm>
            <a:custGeom>
              <a:avLst/>
              <a:gdLst/>
              <a:ahLst/>
              <a:cxnLst/>
              <a:rect l="l" t="t" r="r" b="b"/>
              <a:pathLst>
                <a:path w="398" h="293" extrusionOk="0">
                  <a:moveTo>
                    <a:pt x="366" y="1"/>
                  </a:moveTo>
                  <a:cubicBezTo>
                    <a:pt x="343" y="1"/>
                    <a:pt x="304" y="21"/>
                    <a:pt x="237" y="56"/>
                  </a:cubicBezTo>
                  <a:cubicBezTo>
                    <a:pt x="160" y="133"/>
                    <a:pt x="0" y="216"/>
                    <a:pt x="0" y="293"/>
                  </a:cubicBezTo>
                  <a:lnTo>
                    <a:pt x="237" y="293"/>
                  </a:lnTo>
                  <a:cubicBezTo>
                    <a:pt x="320" y="293"/>
                    <a:pt x="320" y="216"/>
                    <a:pt x="397" y="133"/>
                  </a:cubicBezTo>
                  <a:cubicBezTo>
                    <a:pt x="397" y="40"/>
                    <a:pt x="397" y="1"/>
                    <a:pt x="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538000" y="2985575"/>
              <a:ext cx="10550" cy="9700"/>
            </a:xfrm>
            <a:custGeom>
              <a:avLst/>
              <a:gdLst/>
              <a:ahLst/>
              <a:cxnLst/>
              <a:rect l="l" t="t" r="r" b="b"/>
              <a:pathLst>
                <a:path w="422" h="388" extrusionOk="0">
                  <a:moveTo>
                    <a:pt x="95" y="1"/>
                  </a:moveTo>
                  <a:cubicBezTo>
                    <a:pt x="1" y="1"/>
                    <a:pt x="11" y="114"/>
                    <a:pt x="179" y="227"/>
                  </a:cubicBezTo>
                  <a:lnTo>
                    <a:pt x="339" y="387"/>
                  </a:lnTo>
                  <a:cubicBezTo>
                    <a:pt x="422" y="304"/>
                    <a:pt x="339" y="67"/>
                    <a:pt x="262" y="67"/>
                  </a:cubicBezTo>
                  <a:cubicBezTo>
                    <a:pt x="191" y="20"/>
                    <a:pt x="134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548525" y="2973675"/>
              <a:ext cx="4025" cy="3500"/>
            </a:xfrm>
            <a:custGeom>
              <a:avLst/>
              <a:gdLst/>
              <a:ahLst/>
              <a:cxnLst/>
              <a:rect l="l" t="t" r="r" b="b"/>
              <a:pathLst>
                <a:path w="161" h="140" extrusionOk="0">
                  <a:moveTo>
                    <a:pt x="151" y="1"/>
                  </a:moveTo>
                  <a:cubicBezTo>
                    <a:pt x="140" y="1"/>
                    <a:pt x="119" y="22"/>
                    <a:pt x="78" y="63"/>
                  </a:cubicBezTo>
                  <a:cubicBezTo>
                    <a:pt x="1" y="140"/>
                    <a:pt x="1" y="140"/>
                    <a:pt x="78" y="140"/>
                  </a:cubicBezTo>
                  <a:lnTo>
                    <a:pt x="161" y="63"/>
                  </a:lnTo>
                  <a:cubicBezTo>
                    <a:pt x="161" y="22"/>
                    <a:pt x="161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6572550" y="2952300"/>
              <a:ext cx="9925" cy="2975"/>
            </a:xfrm>
            <a:custGeom>
              <a:avLst/>
              <a:gdLst/>
              <a:ahLst/>
              <a:cxnLst/>
              <a:rect l="l" t="t" r="r" b="b"/>
              <a:pathLst>
                <a:path w="397" h="119" extrusionOk="0">
                  <a:moveTo>
                    <a:pt x="104" y="1"/>
                  </a:moveTo>
                  <a:cubicBezTo>
                    <a:pt x="34" y="1"/>
                    <a:pt x="0" y="35"/>
                    <a:pt x="0" y="35"/>
                  </a:cubicBezTo>
                  <a:cubicBezTo>
                    <a:pt x="0" y="35"/>
                    <a:pt x="0" y="118"/>
                    <a:pt x="160" y="118"/>
                  </a:cubicBezTo>
                  <a:lnTo>
                    <a:pt x="320" y="118"/>
                  </a:lnTo>
                  <a:cubicBezTo>
                    <a:pt x="397" y="35"/>
                    <a:pt x="320" y="35"/>
                    <a:pt x="237" y="35"/>
                  </a:cubicBezTo>
                  <a:cubicBezTo>
                    <a:pt x="184" y="9"/>
                    <a:pt x="139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592550" y="2927250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60" y="0"/>
                  </a:moveTo>
                  <a:cubicBezTo>
                    <a:pt x="77" y="0"/>
                    <a:pt x="77" y="0"/>
                    <a:pt x="0" y="77"/>
                  </a:cubicBezTo>
                  <a:cubicBezTo>
                    <a:pt x="0" y="160"/>
                    <a:pt x="0" y="160"/>
                    <a:pt x="77" y="160"/>
                  </a:cubicBezTo>
                  <a:cubicBezTo>
                    <a:pt x="77" y="160"/>
                    <a:pt x="160" y="77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858475" y="2538350"/>
              <a:ext cx="18100" cy="8900"/>
            </a:xfrm>
            <a:custGeom>
              <a:avLst/>
              <a:gdLst/>
              <a:ahLst/>
              <a:cxnLst/>
              <a:rect l="l" t="t" r="r" b="b"/>
              <a:pathLst>
                <a:path w="724" h="356" extrusionOk="0">
                  <a:moveTo>
                    <a:pt x="557" y="1"/>
                  </a:moveTo>
                  <a:cubicBezTo>
                    <a:pt x="538" y="1"/>
                    <a:pt x="518" y="40"/>
                    <a:pt x="480" y="112"/>
                  </a:cubicBezTo>
                  <a:cubicBezTo>
                    <a:pt x="480" y="112"/>
                    <a:pt x="446" y="149"/>
                    <a:pt x="376" y="149"/>
                  </a:cubicBezTo>
                  <a:cubicBezTo>
                    <a:pt x="341" y="149"/>
                    <a:pt x="297" y="140"/>
                    <a:pt x="244" y="112"/>
                  </a:cubicBezTo>
                  <a:cubicBezTo>
                    <a:pt x="84" y="112"/>
                    <a:pt x="0" y="272"/>
                    <a:pt x="84" y="355"/>
                  </a:cubicBezTo>
                  <a:lnTo>
                    <a:pt x="480" y="355"/>
                  </a:lnTo>
                  <a:cubicBezTo>
                    <a:pt x="724" y="355"/>
                    <a:pt x="724" y="355"/>
                    <a:pt x="641" y="195"/>
                  </a:cubicBezTo>
                  <a:cubicBezTo>
                    <a:pt x="598" y="61"/>
                    <a:pt x="579" y="1"/>
                    <a:pt x="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584550" y="2935250"/>
              <a:ext cx="16025" cy="8775"/>
            </a:xfrm>
            <a:custGeom>
              <a:avLst/>
              <a:gdLst/>
              <a:ahLst/>
              <a:cxnLst/>
              <a:rect l="l" t="t" r="r" b="b"/>
              <a:pathLst>
                <a:path w="641" h="351" extrusionOk="0">
                  <a:moveTo>
                    <a:pt x="640" y="0"/>
                  </a:moveTo>
                  <a:lnTo>
                    <a:pt x="557" y="160"/>
                  </a:lnTo>
                  <a:cubicBezTo>
                    <a:pt x="480" y="237"/>
                    <a:pt x="397" y="237"/>
                    <a:pt x="397" y="237"/>
                  </a:cubicBezTo>
                  <a:cubicBezTo>
                    <a:pt x="358" y="198"/>
                    <a:pt x="318" y="179"/>
                    <a:pt x="278" y="179"/>
                  </a:cubicBezTo>
                  <a:cubicBezTo>
                    <a:pt x="238" y="179"/>
                    <a:pt x="198" y="198"/>
                    <a:pt x="160" y="237"/>
                  </a:cubicBezTo>
                  <a:lnTo>
                    <a:pt x="0" y="320"/>
                  </a:lnTo>
                  <a:lnTo>
                    <a:pt x="320" y="320"/>
                  </a:lnTo>
                  <a:cubicBezTo>
                    <a:pt x="383" y="341"/>
                    <a:pt x="435" y="350"/>
                    <a:pt x="478" y="350"/>
                  </a:cubicBezTo>
                  <a:cubicBezTo>
                    <a:pt x="595" y="350"/>
                    <a:pt x="640" y="277"/>
                    <a:pt x="640" y="16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644550" y="2871225"/>
              <a:ext cx="5925" cy="6825"/>
            </a:xfrm>
            <a:custGeom>
              <a:avLst/>
              <a:gdLst/>
              <a:ahLst/>
              <a:cxnLst/>
              <a:rect l="l" t="t" r="r" b="b"/>
              <a:pathLst>
                <a:path w="237" h="273" extrusionOk="0">
                  <a:moveTo>
                    <a:pt x="160" y="1"/>
                  </a:moveTo>
                  <a:cubicBezTo>
                    <a:pt x="77" y="1"/>
                    <a:pt x="77" y="1"/>
                    <a:pt x="0" y="78"/>
                  </a:cubicBezTo>
                  <a:lnTo>
                    <a:pt x="0" y="238"/>
                  </a:lnTo>
                  <a:cubicBezTo>
                    <a:pt x="0" y="262"/>
                    <a:pt x="7" y="272"/>
                    <a:pt x="18" y="272"/>
                  </a:cubicBezTo>
                  <a:cubicBezTo>
                    <a:pt x="46" y="272"/>
                    <a:pt x="102" y="215"/>
                    <a:pt x="160" y="161"/>
                  </a:cubicBezTo>
                  <a:cubicBezTo>
                    <a:pt x="237" y="78"/>
                    <a:pt x="237" y="1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658475" y="2852675"/>
              <a:ext cx="15500" cy="14575"/>
            </a:xfrm>
            <a:custGeom>
              <a:avLst/>
              <a:gdLst/>
              <a:ahLst/>
              <a:cxnLst/>
              <a:rect l="l" t="t" r="r" b="b"/>
              <a:pathLst>
                <a:path w="620" h="583" extrusionOk="0">
                  <a:moveTo>
                    <a:pt x="501" y="0"/>
                  </a:moveTo>
                  <a:cubicBezTo>
                    <a:pt x="375" y="0"/>
                    <a:pt x="132" y="144"/>
                    <a:pt x="0" y="340"/>
                  </a:cubicBezTo>
                  <a:lnTo>
                    <a:pt x="0" y="583"/>
                  </a:lnTo>
                  <a:cubicBezTo>
                    <a:pt x="83" y="583"/>
                    <a:pt x="160" y="500"/>
                    <a:pt x="243" y="340"/>
                  </a:cubicBezTo>
                  <a:cubicBezTo>
                    <a:pt x="243" y="263"/>
                    <a:pt x="320" y="180"/>
                    <a:pt x="403" y="180"/>
                  </a:cubicBezTo>
                  <a:cubicBezTo>
                    <a:pt x="424" y="202"/>
                    <a:pt x="451" y="212"/>
                    <a:pt x="477" y="212"/>
                  </a:cubicBezTo>
                  <a:cubicBezTo>
                    <a:pt x="549" y="212"/>
                    <a:pt x="619" y="137"/>
                    <a:pt x="563" y="20"/>
                  </a:cubicBezTo>
                  <a:cubicBezTo>
                    <a:pt x="549" y="6"/>
                    <a:pt x="528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670475" y="2819225"/>
              <a:ext cx="31450" cy="23600"/>
            </a:xfrm>
            <a:custGeom>
              <a:avLst/>
              <a:gdLst/>
              <a:ahLst/>
              <a:cxnLst/>
              <a:rect l="l" t="t" r="r" b="b"/>
              <a:pathLst>
                <a:path w="1258" h="944" extrusionOk="0">
                  <a:moveTo>
                    <a:pt x="1120" y="1"/>
                  </a:moveTo>
                  <a:lnTo>
                    <a:pt x="960" y="78"/>
                  </a:lnTo>
                  <a:cubicBezTo>
                    <a:pt x="800" y="161"/>
                    <a:pt x="723" y="238"/>
                    <a:pt x="800" y="238"/>
                  </a:cubicBezTo>
                  <a:cubicBezTo>
                    <a:pt x="868" y="369"/>
                    <a:pt x="773" y="501"/>
                    <a:pt x="647" y="501"/>
                  </a:cubicBezTo>
                  <a:cubicBezTo>
                    <a:pt x="620" y="501"/>
                    <a:pt x="592" y="495"/>
                    <a:pt x="563" y="481"/>
                  </a:cubicBezTo>
                  <a:cubicBezTo>
                    <a:pt x="480" y="398"/>
                    <a:pt x="403" y="398"/>
                    <a:pt x="403" y="398"/>
                  </a:cubicBezTo>
                  <a:lnTo>
                    <a:pt x="403" y="398"/>
                  </a:lnTo>
                  <a:cubicBezTo>
                    <a:pt x="403" y="481"/>
                    <a:pt x="403" y="481"/>
                    <a:pt x="480" y="481"/>
                  </a:cubicBezTo>
                  <a:cubicBezTo>
                    <a:pt x="563" y="558"/>
                    <a:pt x="563" y="558"/>
                    <a:pt x="480" y="558"/>
                  </a:cubicBezTo>
                  <a:cubicBezTo>
                    <a:pt x="403" y="641"/>
                    <a:pt x="243" y="718"/>
                    <a:pt x="160" y="801"/>
                  </a:cubicBezTo>
                  <a:lnTo>
                    <a:pt x="0" y="878"/>
                  </a:lnTo>
                  <a:lnTo>
                    <a:pt x="243" y="801"/>
                  </a:lnTo>
                  <a:cubicBezTo>
                    <a:pt x="403" y="801"/>
                    <a:pt x="563" y="801"/>
                    <a:pt x="640" y="878"/>
                  </a:cubicBezTo>
                  <a:cubicBezTo>
                    <a:pt x="687" y="925"/>
                    <a:pt x="761" y="944"/>
                    <a:pt x="841" y="944"/>
                  </a:cubicBezTo>
                  <a:cubicBezTo>
                    <a:pt x="1034" y="944"/>
                    <a:pt x="1258" y="831"/>
                    <a:pt x="1203" y="718"/>
                  </a:cubicBezTo>
                  <a:cubicBezTo>
                    <a:pt x="1120" y="641"/>
                    <a:pt x="1120" y="558"/>
                    <a:pt x="1043" y="558"/>
                  </a:cubicBezTo>
                  <a:lnTo>
                    <a:pt x="1043" y="23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556550" y="2987250"/>
              <a:ext cx="4000" cy="4025"/>
            </a:xfrm>
            <a:custGeom>
              <a:avLst/>
              <a:gdLst/>
              <a:ahLst/>
              <a:cxnLst/>
              <a:rect l="l" t="t" r="r" b="b"/>
              <a:pathLst>
                <a:path w="16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77" y="160"/>
                  </a:lnTo>
                  <a:cubicBezTo>
                    <a:pt x="160" y="160"/>
                    <a:pt x="77" y="77"/>
                    <a:pt x="77" y="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626700" y="2893150"/>
              <a:ext cx="13875" cy="16775"/>
            </a:xfrm>
            <a:custGeom>
              <a:avLst/>
              <a:gdLst/>
              <a:ahLst/>
              <a:cxnLst/>
              <a:rect l="l" t="t" r="r" b="b"/>
              <a:pathLst>
                <a:path w="555" h="671" extrusionOk="0">
                  <a:moveTo>
                    <a:pt x="311" y="1"/>
                  </a:moveTo>
                  <a:cubicBezTo>
                    <a:pt x="311" y="84"/>
                    <a:pt x="234" y="161"/>
                    <a:pt x="151" y="321"/>
                  </a:cubicBezTo>
                  <a:cubicBezTo>
                    <a:pt x="29" y="565"/>
                    <a:pt x="0" y="671"/>
                    <a:pt x="64" y="671"/>
                  </a:cubicBezTo>
                  <a:cubicBezTo>
                    <a:pt x="84" y="671"/>
                    <a:pt x="113" y="661"/>
                    <a:pt x="151" y="641"/>
                  </a:cubicBezTo>
                  <a:cubicBezTo>
                    <a:pt x="322" y="587"/>
                    <a:pt x="411" y="529"/>
                    <a:pt x="393" y="529"/>
                  </a:cubicBezTo>
                  <a:cubicBezTo>
                    <a:pt x="385" y="529"/>
                    <a:pt x="358" y="539"/>
                    <a:pt x="311" y="564"/>
                  </a:cubicBezTo>
                  <a:cubicBezTo>
                    <a:pt x="151" y="564"/>
                    <a:pt x="234" y="481"/>
                    <a:pt x="311" y="321"/>
                  </a:cubicBezTo>
                  <a:cubicBezTo>
                    <a:pt x="471" y="161"/>
                    <a:pt x="554" y="1"/>
                    <a:pt x="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657075" y="2871550"/>
              <a:ext cx="9425" cy="12425"/>
            </a:xfrm>
            <a:custGeom>
              <a:avLst/>
              <a:gdLst/>
              <a:ahLst/>
              <a:cxnLst/>
              <a:rect l="l" t="t" r="r" b="b"/>
              <a:pathLst>
                <a:path w="377" h="497" extrusionOk="0">
                  <a:moveTo>
                    <a:pt x="103" y="0"/>
                  </a:moveTo>
                  <a:cubicBezTo>
                    <a:pt x="25" y="0"/>
                    <a:pt x="1" y="133"/>
                    <a:pt x="56" y="308"/>
                  </a:cubicBezTo>
                  <a:cubicBezTo>
                    <a:pt x="102" y="438"/>
                    <a:pt x="122" y="497"/>
                    <a:pt x="158" y="497"/>
                  </a:cubicBezTo>
                  <a:cubicBezTo>
                    <a:pt x="187" y="497"/>
                    <a:pt x="227" y="457"/>
                    <a:pt x="299" y="385"/>
                  </a:cubicBezTo>
                  <a:cubicBezTo>
                    <a:pt x="376" y="225"/>
                    <a:pt x="376" y="148"/>
                    <a:pt x="216" y="65"/>
                  </a:cubicBezTo>
                  <a:cubicBezTo>
                    <a:pt x="171" y="2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674475" y="2857150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0" y="1"/>
                  </a:moveTo>
                  <a:cubicBezTo>
                    <a:pt x="0" y="84"/>
                    <a:pt x="0" y="161"/>
                    <a:pt x="83" y="161"/>
                  </a:cubicBezTo>
                  <a:lnTo>
                    <a:pt x="160" y="161"/>
                  </a:lnTo>
                  <a:cubicBezTo>
                    <a:pt x="160" y="84"/>
                    <a:pt x="83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588550" y="2966250"/>
              <a:ext cx="21925" cy="33025"/>
            </a:xfrm>
            <a:custGeom>
              <a:avLst/>
              <a:gdLst/>
              <a:ahLst/>
              <a:cxnLst/>
              <a:rect l="l" t="t" r="r" b="b"/>
              <a:pathLst>
                <a:path w="877" h="1321" extrusionOk="0">
                  <a:moveTo>
                    <a:pt x="237" y="0"/>
                  </a:moveTo>
                  <a:cubicBezTo>
                    <a:pt x="145" y="0"/>
                    <a:pt x="77" y="122"/>
                    <a:pt x="77" y="277"/>
                  </a:cubicBezTo>
                  <a:cubicBezTo>
                    <a:pt x="126" y="371"/>
                    <a:pt x="146" y="410"/>
                    <a:pt x="203" y="410"/>
                  </a:cubicBezTo>
                  <a:cubicBezTo>
                    <a:pt x="243" y="410"/>
                    <a:pt x="300" y="392"/>
                    <a:pt x="397" y="360"/>
                  </a:cubicBezTo>
                  <a:lnTo>
                    <a:pt x="640" y="360"/>
                  </a:lnTo>
                  <a:lnTo>
                    <a:pt x="397" y="520"/>
                  </a:lnTo>
                  <a:cubicBezTo>
                    <a:pt x="320" y="597"/>
                    <a:pt x="160" y="757"/>
                    <a:pt x="77" y="757"/>
                  </a:cubicBezTo>
                  <a:cubicBezTo>
                    <a:pt x="0" y="757"/>
                    <a:pt x="0" y="840"/>
                    <a:pt x="77" y="917"/>
                  </a:cubicBezTo>
                  <a:cubicBezTo>
                    <a:pt x="160" y="917"/>
                    <a:pt x="160" y="1077"/>
                    <a:pt x="160" y="1077"/>
                  </a:cubicBezTo>
                  <a:cubicBezTo>
                    <a:pt x="77" y="1237"/>
                    <a:pt x="77" y="1237"/>
                    <a:pt x="237" y="1320"/>
                  </a:cubicBezTo>
                  <a:cubicBezTo>
                    <a:pt x="320" y="1320"/>
                    <a:pt x="397" y="1320"/>
                    <a:pt x="320" y="1160"/>
                  </a:cubicBezTo>
                  <a:cubicBezTo>
                    <a:pt x="264" y="945"/>
                    <a:pt x="283" y="875"/>
                    <a:pt x="399" y="875"/>
                  </a:cubicBezTo>
                  <a:cubicBezTo>
                    <a:pt x="455" y="875"/>
                    <a:pt x="535" y="892"/>
                    <a:pt x="640" y="917"/>
                  </a:cubicBezTo>
                  <a:lnTo>
                    <a:pt x="877" y="917"/>
                  </a:lnTo>
                  <a:lnTo>
                    <a:pt x="800" y="680"/>
                  </a:lnTo>
                  <a:cubicBezTo>
                    <a:pt x="717" y="597"/>
                    <a:pt x="717" y="360"/>
                    <a:pt x="800" y="277"/>
                  </a:cubicBezTo>
                  <a:cubicBezTo>
                    <a:pt x="850" y="122"/>
                    <a:pt x="767" y="0"/>
                    <a:pt x="679" y="0"/>
                  </a:cubicBezTo>
                  <a:cubicBezTo>
                    <a:pt x="633" y="0"/>
                    <a:pt x="586" y="35"/>
                    <a:pt x="557" y="117"/>
                  </a:cubicBezTo>
                  <a:cubicBezTo>
                    <a:pt x="557" y="159"/>
                    <a:pt x="538" y="179"/>
                    <a:pt x="508" y="179"/>
                  </a:cubicBezTo>
                  <a:cubicBezTo>
                    <a:pt x="479" y="179"/>
                    <a:pt x="439" y="159"/>
                    <a:pt x="397" y="117"/>
                  </a:cubicBezTo>
                  <a:cubicBezTo>
                    <a:pt x="341" y="35"/>
                    <a:pt x="286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685175" y="2852100"/>
              <a:ext cx="11400" cy="13075"/>
            </a:xfrm>
            <a:custGeom>
              <a:avLst/>
              <a:gdLst/>
              <a:ahLst/>
              <a:cxnLst/>
              <a:rect l="l" t="t" r="r" b="b"/>
              <a:pathLst>
                <a:path w="456" h="523" extrusionOk="0">
                  <a:moveTo>
                    <a:pt x="84" y="0"/>
                  </a:moveTo>
                  <a:cubicBezTo>
                    <a:pt x="18" y="0"/>
                    <a:pt x="1" y="71"/>
                    <a:pt x="52" y="286"/>
                  </a:cubicBezTo>
                  <a:cubicBezTo>
                    <a:pt x="135" y="446"/>
                    <a:pt x="212" y="523"/>
                    <a:pt x="295" y="523"/>
                  </a:cubicBezTo>
                  <a:cubicBezTo>
                    <a:pt x="455" y="523"/>
                    <a:pt x="455" y="446"/>
                    <a:pt x="295" y="363"/>
                  </a:cubicBezTo>
                  <a:cubicBezTo>
                    <a:pt x="135" y="286"/>
                    <a:pt x="135" y="203"/>
                    <a:pt x="212" y="203"/>
                  </a:cubicBezTo>
                  <a:cubicBezTo>
                    <a:pt x="295" y="203"/>
                    <a:pt x="295" y="126"/>
                    <a:pt x="212" y="43"/>
                  </a:cubicBezTo>
                  <a:cubicBezTo>
                    <a:pt x="159" y="17"/>
                    <a:pt x="116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614450" y="2942325"/>
              <a:ext cx="8025" cy="4950"/>
            </a:xfrm>
            <a:custGeom>
              <a:avLst/>
              <a:gdLst/>
              <a:ahLst/>
              <a:cxnLst/>
              <a:rect l="l" t="t" r="r" b="b"/>
              <a:pathLst>
                <a:path w="321" h="198" extrusionOk="0">
                  <a:moveTo>
                    <a:pt x="220" y="0"/>
                  </a:moveTo>
                  <a:cubicBezTo>
                    <a:pt x="189" y="0"/>
                    <a:pt x="135" y="37"/>
                    <a:pt x="84" y="37"/>
                  </a:cubicBezTo>
                  <a:cubicBezTo>
                    <a:pt x="84" y="114"/>
                    <a:pt x="1" y="197"/>
                    <a:pt x="84" y="197"/>
                  </a:cubicBezTo>
                  <a:cubicBezTo>
                    <a:pt x="84" y="197"/>
                    <a:pt x="161" y="197"/>
                    <a:pt x="244" y="114"/>
                  </a:cubicBezTo>
                  <a:cubicBezTo>
                    <a:pt x="321" y="114"/>
                    <a:pt x="321" y="37"/>
                    <a:pt x="244" y="37"/>
                  </a:cubicBezTo>
                  <a:cubicBezTo>
                    <a:pt x="244" y="9"/>
                    <a:pt x="235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26450" y="3137175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61" y="0"/>
                  </a:moveTo>
                  <a:lnTo>
                    <a:pt x="84" y="83"/>
                  </a:lnTo>
                  <a:cubicBezTo>
                    <a:pt x="1" y="83"/>
                    <a:pt x="1" y="160"/>
                    <a:pt x="84" y="160"/>
                  </a:cubicBezTo>
                  <a:cubicBezTo>
                    <a:pt x="84" y="83"/>
                    <a:pt x="161" y="83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518450" y="3051725"/>
              <a:ext cx="10100" cy="5475"/>
            </a:xfrm>
            <a:custGeom>
              <a:avLst/>
              <a:gdLst/>
              <a:ahLst/>
              <a:cxnLst/>
              <a:rect l="l" t="t" r="r" b="b"/>
              <a:pathLst>
                <a:path w="404" h="219" extrusionOk="0">
                  <a:moveTo>
                    <a:pt x="202" y="0"/>
                  </a:moveTo>
                  <a:cubicBezTo>
                    <a:pt x="162" y="0"/>
                    <a:pt x="122" y="20"/>
                    <a:pt x="84" y="58"/>
                  </a:cubicBezTo>
                  <a:cubicBezTo>
                    <a:pt x="1" y="218"/>
                    <a:pt x="1" y="218"/>
                    <a:pt x="161" y="218"/>
                  </a:cubicBezTo>
                  <a:cubicBezTo>
                    <a:pt x="404" y="141"/>
                    <a:pt x="404" y="141"/>
                    <a:pt x="321" y="58"/>
                  </a:cubicBezTo>
                  <a:cubicBezTo>
                    <a:pt x="282" y="20"/>
                    <a:pt x="242" y="0"/>
                    <a:pt x="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526450" y="3047250"/>
              <a:ext cx="8025" cy="1950"/>
            </a:xfrm>
            <a:custGeom>
              <a:avLst/>
              <a:gdLst/>
              <a:ahLst/>
              <a:cxnLst/>
              <a:rect l="l" t="t" r="r" b="b"/>
              <a:pathLst>
                <a:path w="321" h="78" extrusionOk="0">
                  <a:moveTo>
                    <a:pt x="84" y="0"/>
                  </a:moveTo>
                  <a:cubicBezTo>
                    <a:pt x="1" y="0"/>
                    <a:pt x="84" y="77"/>
                    <a:pt x="84" y="77"/>
                  </a:cubicBezTo>
                  <a:lnTo>
                    <a:pt x="244" y="77"/>
                  </a:lnTo>
                  <a:cubicBezTo>
                    <a:pt x="321" y="77"/>
                    <a:pt x="244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692550" y="2849150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60" y="1"/>
                  </a:moveTo>
                  <a:cubicBezTo>
                    <a:pt x="160" y="1"/>
                    <a:pt x="77" y="1"/>
                    <a:pt x="77" y="84"/>
                  </a:cubicBezTo>
                  <a:cubicBezTo>
                    <a:pt x="0" y="161"/>
                    <a:pt x="0" y="161"/>
                    <a:pt x="77" y="161"/>
                  </a:cubicBezTo>
                  <a:cubicBezTo>
                    <a:pt x="77" y="84"/>
                    <a:pt x="160" y="84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462450" y="3113700"/>
              <a:ext cx="12025" cy="10325"/>
            </a:xfrm>
            <a:custGeom>
              <a:avLst/>
              <a:gdLst/>
              <a:ahLst/>
              <a:cxnLst/>
              <a:rect l="l" t="t" r="r" b="b"/>
              <a:pathLst>
                <a:path w="481" h="413" extrusionOk="0">
                  <a:moveTo>
                    <a:pt x="413" y="0"/>
                  </a:moveTo>
                  <a:cubicBezTo>
                    <a:pt x="404" y="0"/>
                    <a:pt x="404" y="21"/>
                    <a:pt x="404" y="62"/>
                  </a:cubicBezTo>
                  <a:cubicBezTo>
                    <a:pt x="404" y="62"/>
                    <a:pt x="367" y="97"/>
                    <a:pt x="319" y="97"/>
                  </a:cubicBezTo>
                  <a:cubicBezTo>
                    <a:pt x="296" y="97"/>
                    <a:pt x="269" y="88"/>
                    <a:pt x="244" y="62"/>
                  </a:cubicBezTo>
                  <a:cubicBezTo>
                    <a:pt x="1" y="62"/>
                    <a:pt x="1" y="62"/>
                    <a:pt x="1" y="222"/>
                  </a:cubicBezTo>
                  <a:cubicBezTo>
                    <a:pt x="62" y="340"/>
                    <a:pt x="78" y="412"/>
                    <a:pt x="113" y="412"/>
                  </a:cubicBezTo>
                  <a:cubicBezTo>
                    <a:pt x="125" y="412"/>
                    <a:pt x="140" y="403"/>
                    <a:pt x="161" y="382"/>
                  </a:cubicBezTo>
                  <a:cubicBezTo>
                    <a:pt x="244" y="299"/>
                    <a:pt x="321" y="299"/>
                    <a:pt x="321" y="299"/>
                  </a:cubicBezTo>
                  <a:cubicBezTo>
                    <a:pt x="348" y="327"/>
                    <a:pt x="367" y="336"/>
                    <a:pt x="382" y="336"/>
                  </a:cubicBezTo>
                  <a:cubicBezTo>
                    <a:pt x="412" y="336"/>
                    <a:pt x="429" y="299"/>
                    <a:pt x="481" y="299"/>
                  </a:cubicBezTo>
                  <a:lnTo>
                    <a:pt x="481" y="62"/>
                  </a:lnTo>
                  <a:cubicBezTo>
                    <a:pt x="442" y="21"/>
                    <a:pt x="423" y="0"/>
                    <a:pt x="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612550" y="2957850"/>
              <a:ext cx="7650" cy="21425"/>
            </a:xfrm>
            <a:custGeom>
              <a:avLst/>
              <a:gdLst/>
              <a:ahLst/>
              <a:cxnLst/>
              <a:rect l="l" t="t" r="r" b="b"/>
              <a:pathLst>
                <a:path w="306" h="857" extrusionOk="0">
                  <a:moveTo>
                    <a:pt x="283" y="1"/>
                  </a:moveTo>
                  <a:cubicBezTo>
                    <a:pt x="266" y="1"/>
                    <a:pt x="227" y="21"/>
                    <a:pt x="160" y="56"/>
                  </a:cubicBezTo>
                  <a:cubicBezTo>
                    <a:pt x="0" y="56"/>
                    <a:pt x="0" y="56"/>
                    <a:pt x="0" y="133"/>
                  </a:cubicBezTo>
                  <a:cubicBezTo>
                    <a:pt x="77" y="133"/>
                    <a:pt x="77" y="216"/>
                    <a:pt x="77" y="216"/>
                  </a:cubicBezTo>
                  <a:cubicBezTo>
                    <a:pt x="0" y="293"/>
                    <a:pt x="0" y="453"/>
                    <a:pt x="77" y="536"/>
                  </a:cubicBezTo>
                  <a:lnTo>
                    <a:pt x="77" y="856"/>
                  </a:lnTo>
                  <a:lnTo>
                    <a:pt x="160" y="613"/>
                  </a:lnTo>
                  <a:cubicBezTo>
                    <a:pt x="237" y="536"/>
                    <a:pt x="237" y="376"/>
                    <a:pt x="237" y="293"/>
                  </a:cubicBezTo>
                  <a:lnTo>
                    <a:pt x="237" y="133"/>
                  </a:lnTo>
                  <a:cubicBezTo>
                    <a:pt x="285" y="40"/>
                    <a:pt x="306" y="1"/>
                    <a:pt x="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488525" y="3089875"/>
              <a:ext cx="25950" cy="15000"/>
            </a:xfrm>
            <a:custGeom>
              <a:avLst/>
              <a:gdLst/>
              <a:ahLst/>
              <a:cxnLst/>
              <a:rect l="l" t="t" r="r" b="b"/>
              <a:pathLst>
                <a:path w="1038" h="600" extrusionOk="0">
                  <a:moveTo>
                    <a:pt x="156" y="0"/>
                  </a:moveTo>
                  <a:cubicBezTo>
                    <a:pt x="133" y="0"/>
                    <a:pt x="113" y="21"/>
                    <a:pt x="78" y="55"/>
                  </a:cubicBezTo>
                  <a:cubicBezTo>
                    <a:pt x="1" y="132"/>
                    <a:pt x="1" y="215"/>
                    <a:pt x="1" y="215"/>
                  </a:cubicBezTo>
                  <a:cubicBezTo>
                    <a:pt x="1" y="292"/>
                    <a:pt x="161" y="292"/>
                    <a:pt x="238" y="292"/>
                  </a:cubicBezTo>
                  <a:cubicBezTo>
                    <a:pt x="398" y="375"/>
                    <a:pt x="481" y="452"/>
                    <a:pt x="558" y="535"/>
                  </a:cubicBezTo>
                  <a:cubicBezTo>
                    <a:pt x="599" y="574"/>
                    <a:pt x="620" y="593"/>
                    <a:pt x="640" y="593"/>
                  </a:cubicBezTo>
                  <a:cubicBezTo>
                    <a:pt x="660" y="593"/>
                    <a:pt x="679" y="574"/>
                    <a:pt x="718" y="535"/>
                  </a:cubicBezTo>
                  <a:cubicBezTo>
                    <a:pt x="718" y="494"/>
                    <a:pt x="738" y="473"/>
                    <a:pt x="759" y="473"/>
                  </a:cubicBezTo>
                  <a:cubicBezTo>
                    <a:pt x="780" y="473"/>
                    <a:pt x="801" y="494"/>
                    <a:pt x="801" y="535"/>
                  </a:cubicBezTo>
                  <a:cubicBezTo>
                    <a:pt x="846" y="580"/>
                    <a:pt x="884" y="600"/>
                    <a:pt x="915" y="600"/>
                  </a:cubicBezTo>
                  <a:cubicBezTo>
                    <a:pt x="998" y="600"/>
                    <a:pt x="1038" y="468"/>
                    <a:pt x="1038" y="292"/>
                  </a:cubicBezTo>
                  <a:cubicBezTo>
                    <a:pt x="1038" y="199"/>
                    <a:pt x="1038" y="160"/>
                    <a:pt x="1006" y="160"/>
                  </a:cubicBezTo>
                  <a:cubicBezTo>
                    <a:pt x="984" y="160"/>
                    <a:pt x="945" y="181"/>
                    <a:pt x="878" y="215"/>
                  </a:cubicBezTo>
                  <a:cubicBezTo>
                    <a:pt x="757" y="276"/>
                    <a:pt x="659" y="302"/>
                    <a:pt x="579" y="302"/>
                  </a:cubicBezTo>
                  <a:cubicBezTo>
                    <a:pt x="449" y="302"/>
                    <a:pt x="369" y="232"/>
                    <a:pt x="321" y="132"/>
                  </a:cubicBezTo>
                  <a:cubicBezTo>
                    <a:pt x="228" y="39"/>
                    <a:pt x="189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473300" y="3106675"/>
              <a:ext cx="17175" cy="10525"/>
            </a:xfrm>
            <a:custGeom>
              <a:avLst/>
              <a:gdLst/>
              <a:ahLst/>
              <a:cxnLst/>
              <a:rect l="l" t="t" r="r" b="b"/>
              <a:pathLst>
                <a:path w="687" h="421" extrusionOk="0">
                  <a:moveTo>
                    <a:pt x="356" y="1"/>
                  </a:moveTo>
                  <a:cubicBezTo>
                    <a:pt x="131" y="1"/>
                    <a:pt x="0" y="130"/>
                    <a:pt x="130" y="260"/>
                  </a:cubicBezTo>
                  <a:cubicBezTo>
                    <a:pt x="130" y="343"/>
                    <a:pt x="207" y="420"/>
                    <a:pt x="290" y="420"/>
                  </a:cubicBezTo>
                  <a:lnTo>
                    <a:pt x="290" y="343"/>
                  </a:lnTo>
                  <a:cubicBezTo>
                    <a:pt x="207" y="183"/>
                    <a:pt x="290" y="183"/>
                    <a:pt x="610" y="100"/>
                  </a:cubicBezTo>
                  <a:lnTo>
                    <a:pt x="687" y="100"/>
                  </a:lnTo>
                  <a:lnTo>
                    <a:pt x="527" y="23"/>
                  </a:lnTo>
                  <a:cubicBezTo>
                    <a:pt x="466" y="8"/>
                    <a:pt x="409" y="1"/>
                    <a:pt x="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92525" y="3173700"/>
              <a:ext cx="5950" cy="3500"/>
            </a:xfrm>
            <a:custGeom>
              <a:avLst/>
              <a:gdLst/>
              <a:ahLst/>
              <a:cxnLst/>
              <a:rect l="l" t="t" r="r" b="b"/>
              <a:pathLst>
                <a:path w="238" h="140" extrusionOk="0">
                  <a:moveTo>
                    <a:pt x="189" y="0"/>
                  </a:moveTo>
                  <a:cubicBezTo>
                    <a:pt x="159" y="0"/>
                    <a:pt x="119" y="21"/>
                    <a:pt x="77" y="63"/>
                  </a:cubicBezTo>
                  <a:cubicBezTo>
                    <a:pt x="1" y="139"/>
                    <a:pt x="1" y="139"/>
                    <a:pt x="77" y="139"/>
                  </a:cubicBezTo>
                  <a:cubicBezTo>
                    <a:pt x="161" y="139"/>
                    <a:pt x="237" y="63"/>
                    <a:pt x="237" y="63"/>
                  </a:cubicBezTo>
                  <a:cubicBezTo>
                    <a:pt x="237" y="21"/>
                    <a:pt x="218" y="0"/>
                    <a:pt x="1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450450" y="313192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34" y="0"/>
                  </a:moveTo>
                  <a:cubicBezTo>
                    <a:pt x="1" y="0"/>
                    <a:pt x="1" y="39"/>
                    <a:pt x="1" y="133"/>
                  </a:cubicBezTo>
                  <a:cubicBezTo>
                    <a:pt x="1" y="188"/>
                    <a:pt x="1" y="245"/>
                    <a:pt x="57" y="245"/>
                  </a:cubicBezTo>
                  <a:cubicBezTo>
                    <a:pt x="80" y="245"/>
                    <a:pt x="113" y="235"/>
                    <a:pt x="161" y="210"/>
                  </a:cubicBezTo>
                  <a:cubicBezTo>
                    <a:pt x="244" y="210"/>
                    <a:pt x="244" y="133"/>
                    <a:pt x="161" y="50"/>
                  </a:cubicBezTo>
                  <a:cubicBezTo>
                    <a:pt x="95" y="19"/>
                    <a:pt x="56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508525" y="3083725"/>
              <a:ext cx="25950" cy="14325"/>
            </a:xfrm>
            <a:custGeom>
              <a:avLst/>
              <a:gdLst/>
              <a:ahLst/>
              <a:cxnLst/>
              <a:rect l="l" t="t" r="r" b="b"/>
              <a:pathLst>
                <a:path w="1038" h="573" extrusionOk="0">
                  <a:moveTo>
                    <a:pt x="951" y="1"/>
                  </a:moveTo>
                  <a:cubicBezTo>
                    <a:pt x="940" y="1"/>
                    <a:pt x="919" y="20"/>
                    <a:pt x="878" y="58"/>
                  </a:cubicBezTo>
                  <a:cubicBezTo>
                    <a:pt x="827" y="58"/>
                    <a:pt x="772" y="95"/>
                    <a:pt x="719" y="95"/>
                  </a:cubicBezTo>
                  <a:cubicBezTo>
                    <a:pt x="693" y="95"/>
                    <a:pt x="667" y="86"/>
                    <a:pt x="641" y="58"/>
                  </a:cubicBezTo>
                  <a:lnTo>
                    <a:pt x="481" y="141"/>
                  </a:lnTo>
                  <a:cubicBezTo>
                    <a:pt x="439" y="180"/>
                    <a:pt x="379" y="199"/>
                    <a:pt x="319" y="199"/>
                  </a:cubicBezTo>
                  <a:cubicBezTo>
                    <a:pt x="259" y="199"/>
                    <a:pt x="199" y="180"/>
                    <a:pt x="161" y="141"/>
                  </a:cubicBezTo>
                  <a:cubicBezTo>
                    <a:pt x="119" y="100"/>
                    <a:pt x="79" y="79"/>
                    <a:pt x="50" y="79"/>
                  </a:cubicBezTo>
                  <a:cubicBezTo>
                    <a:pt x="20" y="79"/>
                    <a:pt x="1" y="100"/>
                    <a:pt x="1" y="141"/>
                  </a:cubicBezTo>
                  <a:cubicBezTo>
                    <a:pt x="1" y="218"/>
                    <a:pt x="398" y="378"/>
                    <a:pt x="558" y="378"/>
                  </a:cubicBezTo>
                  <a:cubicBezTo>
                    <a:pt x="558" y="378"/>
                    <a:pt x="641" y="461"/>
                    <a:pt x="641" y="538"/>
                  </a:cubicBezTo>
                  <a:cubicBezTo>
                    <a:pt x="664" y="563"/>
                    <a:pt x="687" y="573"/>
                    <a:pt x="710" y="573"/>
                  </a:cubicBezTo>
                  <a:cubicBezTo>
                    <a:pt x="766" y="573"/>
                    <a:pt x="824" y="516"/>
                    <a:pt x="878" y="461"/>
                  </a:cubicBezTo>
                  <a:cubicBezTo>
                    <a:pt x="961" y="378"/>
                    <a:pt x="1038" y="301"/>
                    <a:pt x="961" y="218"/>
                  </a:cubicBezTo>
                  <a:lnTo>
                    <a:pt x="961" y="58"/>
                  </a:lnTo>
                  <a:cubicBezTo>
                    <a:pt x="961" y="20"/>
                    <a:pt x="961" y="1"/>
                    <a:pt x="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394450" y="3181175"/>
              <a:ext cx="6100" cy="2100"/>
            </a:xfrm>
            <a:custGeom>
              <a:avLst/>
              <a:gdLst/>
              <a:ahLst/>
              <a:cxnLst/>
              <a:rect l="l" t="t" r="r" b="b"/>
              <a:pathLst>
                <a:path w="244" h="84" extrusionOk="0">
                  <a:moveTo>
                    <a:pt x="84" y="0"/>
                  </a:moveTo>
                  <a:cubicBezTo>
                    <a:pt x="0" y="0"/>
                    <a:pt x="0" y="84"/>
                    <a:pt x="84" y="84"/>
                  </a:cubicBezTo>
                  <a:lnTo>
                    <a:pt x="244" y="84"/>
                  </a:lnTo>
                  <a:cubicBezTo>
                    <a:pt x="244" y="0"/>
                    <a:pt x="244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6440525" y="3147925"/>
              <a:ext cx="7700" cy="5275"/>
            </a:xfrm>
            <a:custGeom>
              <a:avLst/>
              <a:gdLst/>
              <a:ahLst/>
              <a:cxnLst/>
              <a:rect l="l" t="t" r="r" b="b"/>
              <a:pathLst>
                <a:path w="308" h="211" extrusionOk="0">
                  <a:moveTo>
                    <a:pt x="34" y="0"/>
                  </a:moveTo>
                  <a:cubicBezTo>
                    <a:pt x="1" y="0"/>
                    <a:pt x="1" y="39"/>
                    <a:pt x="1" y="133"/>
                  </a:cubicBezTo>
                  <a:lnTo>
                    <a:pt x="1" y="210"/>
                  </a:lnTo>
                  <a:cubicBezTo>
                    <a:pt x="78" y="133"/>
                    <a:pt x="161" y="133"/>
                    <a:pt x="238" y="133"/>
                  </a:cubicBezTo>
                  <a:cubicBezTo>
                    <a:pt x="262" y="156"/>
                    <a:pt x="279" y="165"/>
                    <a:pt x="287" y="165"/>
                  </a:cubicBezTo>
                  <a:cubicBezTo>
                    <a:pt x="307" y="165"/>
                    <a:pt x="274" y="109"/>
                    <a:pt x="161" y="50"/>
                  </a:cubicBezTo>
                  <a:cubicBezTo>
                    <a:pt x="95" y="19"/>
                    <a:pt x="57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6465500" y="3126700"/>
              <a:ext cx="3050" cy="8575"/>
            </a:xfrm>
            <a:custGeom>
              <a:avLst/>
              <a:gdLst/>
              <a:ahLst/>
              <a:cxnLst/>
              <a:rect l="l" t="t" r="r" b="b"/>
              <a:pathLst>
                <a:path w="122" h="343" extrusionOk="0">
                  <a:moveTo>
                    <a:pt x="20" y="0"/>
                  </a:moveTo>
                  <a:cubicBezTo>
                    <a:pt x="0" y="0"/>
                    <a:pt x="0" y="61"/>
                    <a:pt x="39" y="182"/>
                  </a:cubicBezTo>
                  <a:lnTo>
                    <a:pt x="39" y="342"/>
                  </a:lnTo>
                  <a:cubicBezTo>
                    <a:pt x="122" y="342"/>
                    <a:pt x="122" y="259"/>
                    <a:pt x="122" y="182"/>
                  </a:cubicBezTo>
                  <a:cubicBezTo>
                    <a:pt x="80" y="61"/>
                    <a:pt x="40" y="0"/>
                    <a:pt x="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626450" y="2958325"/>
              <a:ext cx="4025" cy="2850"/>
            </a:xfrm>
            <a:custGeom>
              <a:avLst/>
              <a:gdLst/>
              <a:ahLst/>
              <a:cxnLst/>
              <a:rect l="l" t="t" r="r" b="b"/>
              <a:pathLst>
                <a:path w="161" h="114" extrusionOk="0">
                  <a:moveTo>
                    <a:pt x="138" y="0"/>
                  </a:moveTo>
                  <a:cubicBezTo>
                    <a:pt x="109" y="0"/>
                    <a:pt x="56" y="37"/>
                    <a:pt x="1" y="37"/>
                  </a:cubicBezTo>
                  <a:cubicBezTo>
                    <a:pt x="1" y="114"/>
                    <a:pt x="1" y="114"/>
                    <a:pt x="84" y="114"/>
                  </a:cubicBezTo>
                  <a:lnTo>
                    <a:pt x="161" y="37"/>
                  </a:lnTo>
                  <a:cubicBezTo>
                    <a:pt x="161" y="9"/>
                    <a:pt x="152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528525" y="3071250"/>
              <a:ext cx="5950" cy="5950"/>
            </a:xfrm>
            <a:custGeom>
              <a:avLst/>
              <a:gdLst/>
              <a:ahLst/>
              <a:cxnLst/>
              <a:rect l="l" t="t" r="r" b="b"/>
              <a:pathLst>
                <a:path w="238" h="238" extrusionOk="0">
                  <a:moveTo>
                    <a:pt x="1" y="0"/>
                  </a:moveTo>
                  <a:lnTo>
                    <a:pt x="1" y="160"/>
                  </a:lnTo>
                  <a:cubicBezTo>
                    <a:pt x="78" y="160"/>
                    <a:pt x="161" y="237"/>
                    <a:pt x="161" y="237"/>
                  </a:cubicBezTo>
                  <a:cubicBezTo>
                    <a:pt x="238" y="237"/>
                    <a:pt x="238" y="160"/>
                    <a:pt x="161" y="77"/>
                  </a:cubicBezTo>
                  <a:cubicBezTo>
                    <a:pt x="78" y="7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430450" y="3160425"/>
              <a:ext cx="6100" cy="6850"/>
            </a:xfrm>
            <a:custGeom>
              <a:avLst/>
              <a:gdLst/>
              <a:ahLst/>
              <a:cxnLst/>
              <a:rect l="l" t="t" r="r" b="b"/>
              <a:pathLst>
                <a:path w="244" h="274" extrusionOk="0">
                  <a:moveTo>
                    <a:pt x="165" y="0"/>
                  </a:moveTo>
                  <a:cubicBezTo>
                    <a:pt x="87" y="0"/>
                    <a:pt x="1" y="73"/>
                    <a:pt x="1" y="190"/>
                  </a:cubicBezTo>
                  <a:cubicBezTo>
                    <a:pt x="84" y="274"/>
                    <a:pt x="84" y="274"/>
                    <a:pt x="161" y="274"/>
                  </a:cubicBezTo>
                  <a:cubicBezTo>
                    <a:pt x="84" y="190"/>
                    <a:pt x="84" y="114"/>
                    <a:pt x="161" y="114"/>
                  </a:cubicBezTo>
                  <a:cubicBezTo>
                    <a:pt x="244" y="114"/>
                    <a:pt x="244" y="114"/>
                    <a:pt x="244" y="30"/>
                  </a:cubicBezTo>
                  <a:cubicBezTo>
                    <a:pt x="222" y="10"/>
                    <a:pt x="194" y="0"/>
                    <a:pt x="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588550" y="3014425"/>
              <a:ext cx="5925" cy="7625"/>
            </a:xfrm>
            <a:custGeom>
              <a:avLst/>
              <a:gdLst/>
              <a:ahLst/>
              <a:cxnLst/>
              <a:rect l="l" t="t" r="r" b="b"/>
              <a:pathLst>
                <a:path w="237" h="305" extrusionOk="0">
                  <a:moveTo>
                    <a:pt x="96" y="0"/>
                  </a:moveTo>
                  <a:cubicBezTo>
                    <a:pt x="41" y="0"/>
                    <a:pt x="0" y="76"/>
                    <a:pt x="0" y="193"/>
                  </a:cubicBezTo>
                  <a:cubicBezTo>
                    <a:pt x="34" y="265"/>
                    <a:pt x="53" y="304"/>
                    <a:pt x="78" y="304"/>
                  </a:cubicBezTo>
                  <a:cubicBezTo>
                    <a:pt x="109" y="304"/>
                    <a:pt x="149" y="244"/>
                    <a:pt x="237" y="110"/>
                  </a:cubicBezTo>
                  <a:cubicBezTo>
                    <a:pt x="237" y="110"/>
                    <a:pt x="237" y="33"/>
                    <a:pt x="160" y="33"/>
                  </a:cubicBezTo>
                  <a:cubicBezTo>
                    <a:pt x="138" y="11"/>
                    <a:pt x="116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392525" y="3189700"/>
              <a:ext cx="17950" cy="17575"/>
            </a:xfrm>
            <a:custGeom>
              <a:avLst/>
              <a:gdLst/>
              <a:ahLst/>
              <a:cxnLst/>
              <a:rect l="l" t="t" r="r" b="b"/>
              <a:pathLst>
                <a:path w="718" h="703" extrusionOk="0">
                  <a:moveTo>
                    <a:pt x="330" y="0"/>
                  </a:moveTo>
                  <a:cubicBezTo>
                    <a:pt x="321" y="0"/>
                    <a:pt x="321" y="21"/>
                    <a:pt x="321" y="63"/>
                  </a:cubicBezTo>
                  <a:cubicBezTo>
                    <a:pt x="321" y="156"/>
                    <a:pt x="321" y="194"/>
                    <a:pt x="304" y="194"/>
                  </a:cubicBezTo>
                  <a:cubicBezTo>
                    <a:pt x="293" y="194"/>
                    <a:pt x="272" y="174"/>
                    <a:pt x="237" y="139"/>
                  </a:cubicBezTo>
                  <a:cubicBezTo>
                    <a:pt x="195" y="119"/>
                    <a:pt x="164" y="109"/>
                    <a:pt x="142" y="109"/>
                  </a:cubicBezTo>
                  <a:cubicBezTo>
                    <a:pt x="83" y="109"/>
                    <a:pt x="100" y="182"/>
                    <a:pt x="161" y="299"/>
                  </a:cubicBezTo>
                  <a:cubicBezTo>
                    <a:pt x="237" y="383"/>
                    <a:pt x="237" y="459"/>
                    <a:pt x="161" y="459"/>
                  </a:cubicBezTo>
                  <a:cubicBezTo>
                    <a:pt x="77" y="459"/>
                    <a:pt x="1" y="459"/>
                    <a:pt x="77" y="543"/>
                  </a:cubicBezTo>
                  <a:cubicBezTo>
                    <a:pt x="161" y="619"/>
                    <a:pt x="321" y="703"/>
                    <a:pt x="397" y="703"/>
                  </a:cubicBezTo>
                  <a:cubicBezTo>
                    <a:pt x="557" y="703"/>
                    <a:pt x="557" y="619"/>
                    <a:pt x="481" y="543"/>
                  </a:cubicBezTo>
                  <a:cubicBezTo>
                    <a:pt x="321" y="383"/>
                    <a:pt x="321" y="299"/>
                    <a:pt x="557" y="299"/>
                  </a:cubicBezTo>
                  <a:cubicBezTo>
                    <a:pt x="717" y="223"/>
                    <a:pt x="717" y="139"/>
                    <a:pt x="641" y="139"/>
                  </a:cubicBezTo>
                  <a:cubicBezTo>
                    <a:pt x="641" y="63"/>
                    <a:pt x="557" y="63"/>
                    <a:pt x="557" y="63"/>
                  </a:cubicBezTo>
                  <a:cubicBezTo>
                    <a:pt x="519" y="101"/>
                    <a:pt x="500" y="120"/>
                    <a:pt x="480" y="120"/>
                  </a:cubicBezTo>
                  <a:cubicBezTo>
                    <a:pt x="460" y="120"/>
                    <a:pt x="439" y="101"/>
                    <a:pt x="397" y="63"/>
                  </a:cubicBezTo>
                  <a:cubicBezTo>
                    <a:pt x="359" y="21"/>
                    <a:pt x="340" y="0"/>
                    <a:pt x="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360525" y="3217700"/>
              <a:ext cx="1950" cy="1575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68" y="0"/>
                  </a:moveTo>
                  <a:cubicBezTo>
                    <a:pt x="58" y="0"/>
                    <a:pt x="39" y="21"/>
                    <a:pt x="1" y="63"/>
                  </a:cubicBezTo>
                  <a:lnTo>
                    <a:pt x="77" y="63"/>
                  </a:lnTo>
                  <a:cubicBezTo>
                    <a:pt x="77" y="21"/>
                    <a:pt x="77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418450" y="3177050"/>
              <a:ext cx="8025" cy="8500"/>
            </a:xfrm>
            <a:custGeom>
              <a:avLst/>
              <a:gdLst/>
              <a:ahLst/>
              <a:cxnLst/>
              <a:rect l="l" t="t" r="r" b="b"/>
              <a:pathLst>
                <a:path w="321" h="340" extrusionOk="0">
                  <a:moveTo>
                    <a:pt x="161" y="165"/>
                  </a:moveTo>
                  <a:cubicBezTo>
                    <a:pt x="202" y="207"/>
                    <a:pt x="202" y="228"/>
                    <a:pt x="192" y="228"/>
                  </a:cubicBezTo>
                  <a:cubicBezTo>
                    <a:pt x="181" y="228"/>
                    <a:pt x="161" y="207"/>
                    <a:pt x="161" y="165"/>
                  </a:cubicBezTo>
                  <a:close/>
                  <a:moveTo>
                    <a:pt x="234" y="0"/>
                  </a:moveTo>
                  <a:cubicBezTo>
                    <a:pt x="192" y="0"/>
                    <a:pt x="161" y="67"/>
                    <a:pt x="161" y="165"/>
                  </a:cubicBezTo>
                  <a:cubicBezTo>
                    <a:pt x="109" y="165"/>
                    <a:pt x="55" y="131"/>
                    <a:pt x="25" y="131"/>
                  </a:cubicBezTo>
                  <a:cubicBezTo>
                    <a:pt x="10" y="131"/>
                    <a:pt x="1" y="140"/>
                    <a:pt x="1" y="165"/>
                  </a:cubicBezTo>
                  <a:cubicBezTo>
                    <a:pt x="1" y="165"/>
                    <a:pt x="1" y="249"/>
                    <a:pt x="84" y="249"/>
                  </a:cubicBezTo>
                  <a:cubicBezTo>
                    <a:pt x="151" y="316"/>
                    <a:pt x="203" y="340"/>
                    <a:pt x="236" y="340"/>
                  </a:cubicBezTo>
                  <a:cubicBezTo>
                    <a:pt x="281" y="340"/>
                    <a:pt x="288" y="293"/>
                    <a:pt x="244" y="249"/>
                  </a:cubicBezTo>
                  <a:cubicBezTo>
                    <a:pt x="244" y="165"/>
                    <a:pt x="244" y="89"/>
                    <a:pt x="321" y="89"/>
                  </a:cubicBezTo>
                  <a:cubicBezTo>
                    <a:pt x="291" y="27"/>
                    <a:pt x="260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505300" y="3109875"/>
              <a:ext cx="13175" cy="10850"/>
            </a:xfrm>
            <a:custGeom>
              <a:avLst/>
              <a:gdLst/>
              <a:ahLst/>
              <a:cxnLst/>
              <a:rect l="l" t="t" r="r" b="b"/>
              <a:pathLst>
                <a:path w="527" h="434" extrusionOk="0">
                  <a:moveTo>
                    <a:pt x="113" y="0"/>
                  </a:moveTo>
                  <a:cubicBezTo>
                    <a:pt x="75" y="0"/>
                    <a:pt x="47" y="39"/>
                    <a:pt x="47" y="132"/>
                  </a:cubicBezTo>
                  <a:cubicBezTo>
                    <a:pt x="0" y="326"/>
                    <a:pt x="10" y="433"/>
                    <a:pt x="44" y="433"/>
                  </a:cubicBezTo>
                  <a:cubicBezTo>
                    <a:pt x="65" y="433"/>
                    <a:pt x="97" y="388"/>
                    <a:pt x="130" y="292"/>
                  </a:cubicBezTo>
                  <a:cubicBezTo>
                    <a:pt x="175" y="248"/>
                    <a:pt x="221" y="201"/>
                    <a:pt x="253" y="201"/>
                  </a:cubicBezTo>
                  <a:cubicBezTo>
                    <a:pt x="275" y="201"/>
                    <a:pt x="290" y="225"/>
                    <a:pt x="290" y="292"/>
                  </a:cubicBezTo>
                  <a:cubicBezTo>
                    <a:pt x="367" y="375"/>
                    <a:pt x="450" y="375"/>
                    <a:pt x="450" y="375"/>
                  </a:cubicBezTo>
                  <a:cubicBezTo>
                    <a:pt x="527" y="292"/>
                    <a:pt x="367" y="132"/>
                    <a:pt x="207" y="55"/>
                  </a:cubicBezTo>
                  <a:cubicBezTo>
                    <a:pt x="175" y="21"/>
                    <a:pt x="141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430450" y="3173900"/>
              <a:ext cx="22100" cy="12675"/>
            </a:xfrm>
            <a:custGeom>
              <a:avLst/>
              <a:gdLst/>
              <a:ahLst/>
              <a:cxnLst/>
              <a:rect l="l" t="t" r="r" b="b"/>
              <a:pathLst>
                <a:path w="884" h="507" extrusionOk="0">
                  <a:moveTo>
                    <a:pt x="97" y="0"/>
                  </a:moveTo>
                  <a:cubicBezTo>
                    <a:pt x="72" y="0"/>
                    <a:pt x="64" y="16"/>
                    <a:pt x="84" y="55"/>
                  </a:cubicBezTo>
                  <a:cubicBezTo>
                    <a:pt x="161" y="131"/>
                    <a:pt x="161" y="131"/>
                    <a:pt x="84" y="215"/>
                  </a:cubicBezTo>
                  <a:cubicBezTo>
                    <a:pt x="1" y="215"/>
                    <a:pt x="1" y="291"/>
                    <a:pt x="1" y="291"/>
                  </a:cubicBezTo>
                  <a:cubicBezTo>
                    <a:pt x="42" y="333"/>
                    <a:pt x="63" y="354"/>
                    <a:pt x="83" y="354"/>
                  </a:cubicBezTo>
                  <a:cubicBezTo>
                    <a:pt x="103" y="354"/>
                    <a:pt x="122" y="333"/>
                    <a:pt x="161" y="291"/>
                  </a:cubicBezTo>
                  <a:cubicBezTo>
                    <a:pt x="161" y="291"/>
                    <a:pt x="244" y="291"/>
                    <a:pt x="321" y="375"/>
                  </a:cubicBezTo>
                  <a:cubicBezTo>
                    <a:pt x="414" y="468"/>
                    <a:pt x="589" y="506"/>
                    <a:pt x="719" y="506"/>
                  </a:cubicBezTo>
                  <a:cubicBezTo>
                    <a:pt x="813" y="506"/>
                    <a:pt x="884" y="486"/>
                    <a:pt x="884" y="451"/>
                  </a:cubicBezTo>
                  <a:cubicBezTo>
                    <a:pt x="884" y="375"/>
                    <a:pt x="884" y="375"/>
                    <a:pt x="724" y="291"/>
                  </a:cubicBezTo>
                  <a:cubicBezTo>
                    <a:pt x="641" y="291"/>
                    <a:pt x="481" y="291"/>
                    <a:pt x="481" y="215"/>
                  </a:cubicBezTo>
                  <a:cubicBezTo>
                    <a:pt x="422" y="152"/>
                    <a:pt x="177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468525" y="3143725"/>
              <a:ext cx="1950" cy="5000"/>
            </a:xfrm>
            <a:custGeom>
              <a:avLst/>
              <a:gdLst/>
              <a:ahLst/>
              <a:cxnLst/>
              <a:rect l="l" t="t" r="r" b="b"/>
              <a:pathLst>
                <a:path w="78" h="200" extrusionOk="0">
                  <a:moveTo>
                    <a:pt x="39" y="1"/>
                  </a:moveTo>
                  <a:cubicBezTo>
                    <a:pt x="20" y="1"/>
                    <a:pt x="1" y="20"/>
                    <a:pt x="1" y="58"/>
                  </a:cubicBezTo>
                  <a:lnTo>
                    <a:pt x="1" y="141"/>
                  </a:lnTo>
                  <a:cubicBezTo>
                    <a:pt x="39" y="180"/>
                    <a:pt x="58" y="199"/>
                    <a:pt x="68" y="199"/>
                  </a:cubicBezTo>
                  <a:cubicBezTo>
                    <a:pt x="78" y="199"/>
                    <a:pt x="78" y="180"/>
                    <a:pt x="78" y="141"/>
                  </a:cubicBezTo>
                  <a:lnTo>
                    <a:pt x="78" y="58"/>
                  </a:lnTo>
                  <a:cubicBezTo>
                    <a:pt x="78" y="20"/>
                    <a:pt x="58" y="1"/>
                    <a:pt x="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314450" y="3249700"/>
              <a:ext cx="12025" cy="5575"/>
            </a:xfrm>
            <a:custGeom>
              <a:avLst/>
              <a:gdLst/>
              <a:ahLst/>
              <a:cxnLst/>
              <a:rect l="l" t="t" r="r" b="b"/>
              <a:pathLst>
                <a:path w="481" h="223" extrusionOk="0">
                  <a:moveTo>
                    <a:pt x="342" y="0"/>
                  </a:moveTo>
                  <a:cubicBezTo>
                    <a:pt x="301" y="0"/>
                    <a:pt x="240" y="21"/>
                    <a:pt x="160" y="63"/>
                  </a:cubicBezTo>
                  <a:cubicBezTo>
                    <a:pt x="83" y="63"/>
                    <a:pt x="0" y="139"/>
                    <a:pt x="83" y="139"/>
                  </a:cubicBezTo>
                  <a:cubicBezTo>
                    <a:pt x="83" y="139"/>
                    <a:pt x="160" y="223"/>
                    <a:pt x="243" y="223"/>
                  </a:cubicBezTo>
                  <a:cubicBezTo>
                    <a:pt x="480" y="139"/>
                    <a:pt x="480" y="139"/>
                    <a:pt x="403" y="63"/>
                  </a:cubicBezTo>
                  <a:cubicBezTo>
                    <a:pt x="403" y="21"/>
                    <a:pt x="383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384875" y="3208375"/>
              <a:ext cx="11675" cy="8825"/>
            </a:xfrm>
            <a:custGeom>
              <a:avLst/>
              <a:gdLst/>
              <a:ahLst/>
              <a:cxnLst/>
              <a:rect l="l" t="t" r="r" b="b"/>
              <a:pathLst>
                <a:path w="467" h="353" extrusionOk="0">
                  <a:moveTo>
                    <a:pt x="368" y="1"/>
                  </a:moveTo>
                  <a:cubicBezTo>
                    <a:pt x="345" y="1"/>
                    <a:pt x="307" y="57"/>
                    <a:pt x="307" y="116"/>
                  </a:cubicBezTo>
                  <a:cubicBezTo>
                    <a:pt x="265" y="154"/>
                    <a:pt x="225" y="173"/>
                    <a:pt x="185" y="173"/>
                  </a:cubicBezTo>
                  <a:cubicBezTo>
                    <a:pt x="145" y="173"/>
                    <a:pt x="105" y="154"/>
                    <a:pt x="63" y="116"/>
                  </a:cubicBezTo>
                  <a:cubicBezTo>
                    <a:pt x="31" y="81"/>
                    <a:pt x="13" y="60"/>
                    <a:pt x="7" y="60"/>
                  </a:cubicBezTo>
                  <a:lnTo>
                    <a:pt x="7" y="60"/>
                  </a:lnTo>
                  <a:cubicBezTo>
                    <a:pt x="0" y="60"/>
                    <a:pt x="19" y="99"/>
                    <a:pt x="63" y="192"/>
                  </a:cubicBezTo>
                  <a:cubicBezTo>
                    <a:pt x="63" y="276"/>
                    <a:pt x="147" y="352"/>
                    <a:pt x="223" y="352"/>
                  </a:cubicBezTo>
                  <a:cubicBezTo>
                    <a:pt x="307" y="352"/>
                    <a:pt x="467" y="32"/>
                    <a:pt x="383" y="32"/>
                  </a:cubicBezTo>
                  <a:cubicBezTo>
                    <a:pt x="383" y="10"/>
                    <a:pt x="377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414450" y="3189175"/>
              <a:ext cx="4025" cy="2100"/>
            </a:xfrm>
            <a:custGeom>
              <a:avLst/>
              <a:gdLst/>
              <a:ahLst/>
              <a:cxnLst/>
              <a:rect l="l" t="t" r="r" b="b"/>
              <a:pathLst>
                <a:path w="161" h="84" extrusionOk="0">
                  <a:moveTo>
                    <a:pt x="0" y="0"/>
                  </a:moveTo>
                  <a:lnTo>
                    <a:pt x="0" y="84"/>
                  </a:lnTo>
                  <a:cubicBezTo>
                    <a:pt x="84" y="84"/>
                    <a:pt x="161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6078425" y="3357175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84" y="1"/>
                  </a:moveTo>
                  <a:cubicBezTo>
                    <a:pt x="1" y="1"/>
                    <a:pt x="1" y="84"/>
                    <a:pt x="1" y="161"/>
                  </a:cubicBezTo>
                  <a:lnTo>
                    <a:pt x="84" y="161"/>
                  </a:lnTo>
                  <a:cubicBezTo>
                    <a:pt x="161" y="161"/>
                    <a:pt x="161" y="84"/>
                    <a:pt x="161" y="84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346450" y="3235250"/>
              <a:ext cx="8700" cy="3325"/>
            </a:xfrm>
            <a:custGeom>
              <a:avLst/>
              <a:gdLst/>
              <a:ahLst/>
              <a:cxnLst/>
              <a:rect l="l" t="t" r="r" b="b"/>
              <a:pathLst>
                <a:path w="348" h="133" extrusionOk="0">
                  <a:moveTo>
                    <a:pt x="84" y="1"/>
                  </a:moveTo>
                  <a:cubicBezTo>
                    <a:pt x="0" y="77"/>
                    <a:pt x="0" y="77"/>
                    <a:pt x="160" y="77"/>
                  </a:cubicBezTo>
                  <a:cubicBezTo>
                    <a:pt x="227" y="112"/>
                    <a:pt x="281" y="133"/>
                    <a:pt x="309" y="133"/>
                  </a:cubicBezTo>
                  <a:cubicBezTo>
                    <a:pt x="347" y="133"/>
                    <a:pt x="337" y="94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380525" y="3215250"/>
              <a:ext cx="8025" cy="4825"/>
            </a:xfrm>
            <a:custGeom>
              <a:avLst/>
              <a:gdLst/>
              <a:ahLst/>
              <a:cxnLst/>
              <a:rect l="l" t="t" r="r" b="b"/>
              <a:pathLst>
                <a:path w="321" h="193" extrusionOk="0">
                  <a:moveTo>
                    <a:pt x="77" y="1"/>
                  </a:moveTo>
                  <a:cubicBezTo>
                    <a:pt x="1" y="1"/>
                    <a:pt x="1" y="77"/>
                    <a:pt x="77" y="77"/>
                  </a:cubicBezTo>
                  <a:cubicBezTo>
                    <a:pt x="77" y="136"/>
                    <a:pt x="119" y="192"/>
                    <a:pt x="171" y="192"/>
                  </a:cubicBezTo>
                  <a:cubicBezTo>
                    <a:pt x="192" y="192"/>
                    <a:pt x="215" y="183"/>
                    <a:pt x="237" y="161"/>
                  </a:cubicBezTo>
                  <a:cubicBezTo>
                    <a:pt x="321" y="161"/>
                    <a:pt x="237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450450" y="3163925"/>
              <a:ext cx="4025" cy="6650"/>
            </a:xfrm>
            <a:custGeom>
              <a:avLst/>
              <a:gdLst/>
              <a:ahLst/>
              <a:cxnLst/>
              <a:rect l="l" t="t" r="r" b="b"/>
              <a:pathLst>
                <a:path w="161" h="266" extrusionOk="0">
                  <a:moveTo>
                    <a:pt x="145" y="0"/>
                  </a:moveTo>
                  <a:cubicBezTo>
                    <a:pt x="134" y="0"/>
                    <a:pt x="115" y="19"/>
                    <a:pt x="84" y="50"/>
                  </a:cubicBezTo>
                  <a:cubicBezTo>
                    <a:pt x="1" y="50"/>
                    <a:pt x="1" y="134"/>
                    <a:pt x="1" y="210"/>
                  </a:cubicBezTo>
                  <a:cubicBezTo>
                    <a:pt x="35" y="245"/>
                    <a:pt x="56" y="265"/>
                    <a:pt x="73" y="265"/>
                  </a:cubicBezTo>
                  <a:cubicBezTo>
                    <a:pt x="97" y="265"/>
                    <a:pt x="116" y="226"/>
                    <a:pt x="161" y="134"/>
                  </a:cubicBezTo>
                  <a:cubicBezTo>
                    <a:pt x="161" y="39"/>
                    <a:pt x="161" y="0"/>
                    <a:pt x="1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418850" y="3188450"/>
              <a:ext cx="21700" cy="24075"/>
            </a:xfrm>
            <a:custGeom>
              <a:avLst/>
              <a:gdLst/>
              <a:ahLst/>
              <a:cxnLst/>
              <a:rect l="l" t="t" r="r" b="b"/>
              <a:pathLst>
                <a:path w="868" h="963" extrusionOk="0">
                  <a:moveTo>
                    <a:pt x="375" y="1"/>
                  </a:moveTo>
                  <a:cubicBezTo>
                    <a:pt x="314" y="1"/>
                    <a:pt x="344" y="90"/>
                    <a:pt x="465" y="273"/>
                  </a:cubicBezTo>
                  <a:cubicBezTo>
                    <a:pt x="523" y="440"/>
                    <a:pt x="499" y="610"/>
                    <a:pt x="423" y="610"/>
                  </a:cubicBezTo>
                  <a:cubicBezTo>
                    <a:pt x="392" y="610"/>
                    <a:pt x="352" y="581"/>
                    <a:pt x="305" y="509"/>
                  </a:cubicBezTo>
                  <a:cubicBezTo>
                    <a:pt x="253" y="509"/>
                    <a:pt x="199" y="475"/>
                    <a:pt x="146" y="475"/>
                  </a:cubicBezTo>
                  <a:cubicBezTo>
                    <a:pt x="120" y="475"/>
                    <a:pt x="93" y="484"/>
                    <a:pt x="68" y="509"/>
                  </a:cubicBezTo>
                  <a:cubicBezTo>
                    <a:pt x="1" y="576"/>
                    <a:pt x="41" y="693"/>
                    <a:pt x="143" y="693"/>
                  </a:cubicBezTo>
                  <a:cubicBezTo>
                    <a:pt x="168" y="693"/>
                    <a:pt x="196" y="686"/>
                    <a:pt x="228" y="669"/>
                  </a:cubicBezTo>
                  <a:cubicBezTo>
                    <a:pt x="228" y="649"/>
                    <a:pt x="233" y="639"/>
                    <a:pt x="244" y="639"/>
                  </a:cubicBezTo>
                  <a:cubicBezTo>
                    <a:pt x="275" y="639"/>
                    <a:pt x="347" y="712"/>
                    <a:pt x="465" y="829"/>
                  </a:cubicBezTo>
                  <a:cubicBezTo>
                    <a:pt x="514" y="924"/>
                    <a:pt x="561" y="963"/>
                    <a:pt x="591" y="963"/>
                  </a:cubicBezTo>
                  <a:cubicBezTo>
                    <a:pt x="612" y="963"/>
                    <a:pt x="625" y="944"/>
                    <a:pt x="625" y="913"/>
                  </a:cubicBezTo>
                  <a:lnTo>
                    <a:pt x="785" y="753"/>
                  </a:lnTo>
                  <a:cubicBezTo>
                    <a:pt x="868" y="753"/>
                    <a:pt x="868" y="669"/>
                    <a:pt x="785" y="593"/>
                  </a:cubicBezTo>
                  <a:cubicBezTo>
                    <a:pt x="708" y="509"/>
                    <a:pt x="708" y="349"/>
                    <a:pt x="708" y="273"/>
                  </a:cubicBezTo>
                  <a:cubicBezTo>
                    <a:pt x="753" y="178"/>
                    <a:pt x="772" y="139"/>
                    <a:pt x="746" y="139"/>
                  </a:cubicBezTo>
                  <a:cubicBezTo>
                    <a:pt x="729" y="139"/>
                    <a:pt x="690" y="158"/>
                    <a:pt x="625" y="189"/>
                  </a:cubicBezTo>
                  <a:cubicBezTo>
                    <a:pt x="586" y="231"/>
                    <a:pt x="567" y="252"/>
                    <a:pt x="557" y="252"/>
                  </a:cubicBezTo>
                  <a:cubicBezTo>
                    <a:pt x="548" y="252"/>
                    <a:pt x="548" y="231"/>
                    <a:pt x="548" y="189"/>
                  </a:cubicBezTo>
                  <a:cubicBezTo>
                    <a:pt x="548" y="113"/>
                    <a:pt x="548" y="29"/>
                    <a:pt x="465" y="29"/>
                  </a:cubicBezTo>
                  <a:cubicBezTo>
                    <a:pt x="425" y="10"/>
                    <a:pt x="395" y="1"/>
                    <a:pt x="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492525" y="3135250"/>
              <a:ext cx="9275" cy="5275"/>
            </a:xfrm>
            <a:custGeom>
              <a:avLst/>
              <a:gdLst/>
              <a:ahLst/>
              <a:cxnLst/>
              <a:rect l="l" t="t" r="r" b="b"/>
              <a:pathLst>
                <a:path w="371" h="211" extrusionOk="0">
                  <a:moveTo>
                    <a:pt x="1" y="0"/>
                  </a:moveTo>
                  <a:cubicBezTo>
                    <a:pt x="78" y="77"/>
                    <a:pt x="161" y="160"/>
                    <a:pt x="238" y="160"/>
                  </a:cubicBezTo>
                  <a:cubicBezTo>
                    <a:pt x="303" y="192"/>
                    <a:pt x="342" y="210"/>
                    <a:pt x="354" y="210"/>
                  </a:cubicBezTo>
                  <a:cubicBezTo>
                    <a:pt x="371" y="210"/>
                    <a:pt x="332" y="172"/>
                    <a:pt x="238" y="77"/>
                  </a:cubicBezTo>
                  <a:cubicBezTo>
                    <a:pt x="161" y="77"/>
                    <a:pt x="78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096525" y="3355750"/>
              <a:ext cx="4000" cy="4975"/>
            </a:xfrm>
            <a:custGeom>
              <a:avLst/>
              <a:gdLst/>
              <a:ahLst/>
              <a:cxnLst/>
              <a:rect l="l" t="t" r="r" b="b"/>
              <a:pathLst>
                <a:path w="160" h="199" extrusionOk="0">
                  <a:moveTo>
                    <a:pt x="67" y="0"/>
                  </a:moveTo>
                  <a:cubicBezTo>
                    <a:pt x="58" y="0"/>
                    <a:pt x="38" y="19"/>
                    <a:pt x="0" y="58"/>
                  </a:cubicBezTo>
                  <a:lnTo>
                    <a:pt x="0" y="141"/>
                  </a:lnTo>
                  <a:cubicBezTo>
                    <a:pt x="0" y="179"/>
                    <a:pt x="19" y="199"/>
                    <a:pt x="38" y="199"/>
                  </a:cubicBezTo>
                  <a:cubicBezTo>
                    <a:pt x="58" y="199"/>
                    <a:pt x="77" y="179"/>
                    <a:pt x="77" y="141"/>
                  </a:cubicBezTo>
                  <a:cubicBezTo>
                    <a:pt x="77" y="141"/>
                    <a:pt x="160" y="58"/>
                    <a:pt x="77" y="58"/>
                  </a:cubicBezTo>
                  <a:cubicBezTo>
                    <a:pt x="77" y="19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374450" y="3223250"/>
              <a:ext cx="8025" cy="5475"/>
            </a:xfrm>
            <a:custGeom>
              <a:avLst/>
              <a:gdLst/>
              <a:ahLst/>
              <a:cxnLst/>
              <a:rect l="l" t="t" r="r" b="b"/>
              <a:pathLst>
                <a:path w="321" h="219" extrusionOk="0">
                  <a:moveTo>
                    <a:pt x="84" y="1"/>
                  </a:moveTo>
                  <a:cubicBezTo>
                    <a:pt x="0" y="77"/>
                    <a:pt x="0" y="77"/>
                    <a:pt x="84" y="161"/>
                  </a:cubicBezTo>
                  <a:cubicBezTo>
                    <a:pt x="84" y="199"/>
                    <a:pt x="103" y="218"/>
                    <a:pt x="132" y="218"/>
                  </a:cubicBezTo>
                  <a:cubicBezTo>
                    <a:pt x="162" y="218"/>
                    <a:pt x="202" y="199"/>
                    <a:pt x="244" y="161"/>
                  </a:cubicBezTo>
                  <a:cubicBezTo>
                    <a:pt x="244" y="161"/>
                    <a:pt x="320" y="77"/>
                    <a:pt x="244" y="77"/>
                  </a:cubicBezTo>
                  <a:cubicBezTo>
                    <a:pt x="160" y="1"/>
                    <a:pt x="84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6500525" y="3126175"/>
              <a:ext cx="9025" cy="10400"/>
            </a:xfrm>
            <a:custGeom>
              <a:avLst/>
              <a:gdLst/>
              <a:ahLst/>
              <a:cxnLst/>
              <a:rect l="l" t="t" r="r" b="b"/>
              <a:pathLst>
                <a:path w="361" h="416" extrusionOk="0">
                  <a:moveTo>
                    <a:pt x="170" y="0"/>
                  </a:moveTo>
                  <a:cubicBezTo>
                    <a:pt x="161" y="0"/>
                    <a:pt x="161" y="40"/>
                    <a:pt x="161" y="120"/>
                  </a:cubicBezTo>
                  <a:cubicBezTo>
                    <a:pt x="161" y="203"/>
                    <a:pt x="161" y="280"/>
                    <a:pt x="78" y="280"/>
                  </a:cubicBezTo>
                  <a:cubicBezTo>
                    <a:pt x="1" y="280"/>
                    <a:pt x="1" y="363"/>
                    <a:pt x="78" y="363"/>
                  </a:cubicBezTo>
                  <a:cubicBezTo>
                    <a:pt x="97" y="400"/>
                    <a:pt x="124" y="416"/>
                    <a:pt x="153" y="416"/>
                  </a:cubicBezTo>
                  <a:cubicBezTo>
                    <a:pt x="249" y="416"/>
                    <a:pt x="361" y="243"/>
                    <a:pt x="238" y="120"/>
                  </a:cubicBezTo>
                  <a:cubicBezTo>
                    <a:pt x="199" y="40"/>
                    <a:pt x="180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146425" y="3337175"/>
              <a:ext cx="9625" cy="9350"/>
            </a:xfrm>
            <a:custGeom>
              <a:avLst/>
              <a:gdLst/>
              <a:ahLst/>
              <a:cxnLst/>
              <a:rect l="l" t="t" r="r" b="b"/>
              <a:pathLst>
                <a:path w="385" h="374" extrusionOk="0">
                  <a:moveTo>
                    <a:pt x="244" y="1"/>
                  </a:moveTo>
                  <a:cubicBezTo>
                    <a:pt x="244" y="1"/>
                    <a:pt x="161" y="84"/>
                    <a:pt x="244" y="161"/>
                  </a:cubicBezTo>
                  <a:cubicBezTo>
                    <a:pt x="244" y="244"/>
                    <a:pt x="244" y="244"/>
                    <a:pt x="161" y="244"/>
                  </a:cubicBezTo>
                  <a:cubicBezTo>
                    <a:pt x="1" y="244"/>
                    <a:pt x="1" y="321"/>
                    <a:pt x="1" y="321"/>
                  </a:cubicBezTo>
                  <a:cubicBezTo>
                    <a:pt x="20" y="358"/>
                    <a:pt x="53" y="374"/>
                    <a:pt x="90" y="374"/>
                  </a:cubicBezTo>
                  <a:cubicBezTo>
                    <a:pt x="212" y="374"/>
                    <a:pt x="385" y="206"/>
                    <a:pt x="321" y="84"/>
                  </a:cubicBezTo>
                  <a:lnTo>
                    <a:pt x="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6292525" y="3275250"/>
              <a:ext cx="9950" cy="5950"/>
            </a:xfrm>
            <a:custGeom>
              <a:avLst/>
              <a:gdLst/>
              <a:ahLst/>
              <a:cxnLst/>
              <a:rect l="l" t="t" r="r" b="b"/>
              <a:pathLst>
                <a:path w="398" h="238" extrusionOk="0">
                  <a:moveTo>
                    <a:pt x="160" y="1"/>
                  </a:moveTo>
                  <a:cubicBezTo>
                    <a:pt x="77" y="78"/>
                    <a:pt x="0" y="78"/>
                    <a:pt x="0" y="161"/>
                  </a:cubicBezTo>
                  <a:cubicBezTo>
                    <a:pt x="77" y="238"/>
                    <a:pt x="160" y="238"/>
                    <a:pt x="237" y="238"/>
                  </a:cubicBezTo>
                  <a:cubicBezTo>
                    <a:pt x="397" y="161"/>
                    <a:pt x="397" y="161"/>
                    <a:pt x="397" y="78"/>
                  </a:cubicBezTo>
                  <a:cubicBezTo>
                    <a:pt x="320" y="1"/>
                    <a:pt x="237" y="1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324525" y="3259250"/>
              <a:ext cx="17950" cy="12150"/>
            </a:xfrm>
            <a:custGeom>
              <a:avLst/>
              <a:gdLst/>
              <a:ahLst/>
              <a:cxnLst/>
              <a:rect l="l" t="t" r="r" b="b"/>
              <a:pathLst>
                <a:path w="718" h="486" extrusionOk="0">
                  <a:moveTo>
                    <a:pt x="237" y="1"/>
                  </a:moveTo>
                  <a:cubicBezTo>
                    <a:pt x="161" y="1"/>
                    <a:pt x="77" y="1"/>
                    <a:pt x="77" y="78"/>
                  </a:cubicBezTo>
                  <a:cubicBezTo>
                    <a:pt x="161" y="78"/>
                    <a:pt x="161" y="161"/>
                    <a:pt x="161" y="161"/>
                  </a:cubicBezTo>
                  <a:cubicBezTo>
                    <a:pt x="237" y="238"/>
                    <a:pt x="161" y="238"/>
                    <a:pt x="161" y="238"/>
                  </a:cubicBezTo>
                  <a:cubicBezTo>
                    <a:pt x="77" y="238"/>
                    <a:pt x="0" y="321"/>
                    <a:pt x="77" y="398"/>
                  </a:cubicBezTo>
                  <a:cubicBezTo>
                    <a:pt x="109" y="459"/>
                    <a:pt x="153" y="486"/>
                    <a:pt x="194" y="486"/>
                  </a:cubicBezTo>
                  <a:cubicBezTo>
                    <a:pt x="260" y="486"/>
                    <a:pt x="321" y="419"/>
                    <a:pt x="321" y="321"/>
                  </a:cubicBezTo>
                  <a:cubicBezTo>
                    <a:pt x="321" y="226"/>
                    <a:pt x="321" y="188"/>
                    <a:pt x="336" y="188"/>
                  </a:cubicBezTo>
                  <a:cubicBezTo>
                    <a:pt x="347" y="188"/>
                    <a:pt x="366" y="206"/>
                    <a:pt x="397" y="238"/>
                  </a:cubicBezTo>
                  <a:cubicBezTo>
                    <a:pt x="397" y="297"/>
                    <a:pt x="439" y="352"/>
                    <a:pt x="491" y="352"/>
                  </a:cubicBezTo>
                  <a:cubicBezTo>
                    <a:pt x="512" y="352"/>
                    <a:pt x="535" y="343"/>
                    <a:pt x="557" y="321"/>
                  </a:cubicBezTo>
                  <a:cubicBezTo>
                    <a:pt x="641" y="238"/>
                    <a:pt x="717" y="161"/>
                    <a:pt x="641" y="161"/>
                  </a:cubicBezTo>
                  <a:cubicBezTo>
                    <a:pt x="641" y="78"/>
                    <a:pt x="557" y="78"/>
                    <a:pt x="481" y="78"/>
                  </a:cubicBezTo>
                  <a:cubicBezTo>
                    <a:pt x="453" y="105"/>
                    <a:pt x="434" y="114"/>
                    <a:pt x="422" y="114"/>
                  </a:cubicBezTo>
                  <a:cubicBezTo>
                    <a:pt x="397" y="114"/>
                    <a:pt x="397" y="78"/>
                    <a:pt x="397" y="78"/>
                  </a:cubicBezTo>
                  <a:cubicBezTo>
                    <a:pt x="397" y="1"/>
                    <a:pt x="321" y="1"/>
                    <a:pt x="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336525" y="3251725"/>
              <a:ext cx="12025" cy="3550"/>
            </a:xfrm>
            <a:custGeom>
              <a:avLst/>
              <a:gdLst/>
              <a:ahLst/>
              <a:cxnLst/>
              <a:rect l="l" t="t" r="r" b="b"/>
              <a:pathLst>
                <a:path w="481" h="142" extrusionOk="0">
                  <a:moveTo>
                    <a:pt x="199" y="1"/>
                  </a:moveTo>
                  <a:cubicBezTo>
                    <a:pt x="159" y="1"/>
                    <a:pt x="119" y="20"/>
                    <a:pt x="77" y="58"/>
                  </a:cubicBezTo>
                  <a:cubicBezTo>
                    <a:pt x="1" y="58"/>
                    <a:pt x="1" y="58"/>
                    <a:pt x="161" y="142"/>
                  </a:cubicBezTo>
                  <a:cubicBezTo>
                    <a:pt x="397" y="142"/>
                    <a:pt x="481" y="142"/>
                    <a:pt x="321" y="58"/>
                  </a:cubicBezTo>
                  <a:cubicBezTo>
                    <a:pt x="279" y="20"/>
                    <a:pt x="239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348525" y="3245175"/>
              <a:ext cx="5950" cy="4025"/>
            </a:xfrm>
            <a:custGeom>
              <a:avLst/>
              <a:gdLst/>
              <a:ahLst/>
              <a:cxnLst/>
              <a:rect l="l" t="t" r="r" b="b"/>
              <a:pathLst>
                <a:path w="238" h="161" extrusionOk="0">
                  <a:moveTo>
                    <a:pt x="77" y="0"/>
                  </a:moveTo>
                  <a:cubicBezTo>
                    <a:pt x="1" y="84"/>
                    <a:pt x="1" y="84"/>
                    <a:pt x="77" y="160"/>
                  </a:cubicBezTo>
                  <a:lnTo>
                    <a:pt x="237" y="160"/>
                  </a:lnTo>
                  <a:lnTo>
                    <a:pt x="237" y="84"/>
                  </a:lnTo>
                  <a:cubicBezTo>
                    <a:pt x="161" y="0"/>
                    <a:pt x="77" y="0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058425" y="3377175"/>
              <a:ext cx="4025" cy="6100"/>
            </a:xfrm>
            <a:custGeom>
              <a:avLst/>
              <a:gdLst/>
              <a:ahLst/>
              <a:cxnLst/>
              <a:rect l="l" t="t" r="r" b="b"/>
              <a:pathLst>
                <a:path w="161" h="244" extrusionOk="0">
                  <a:moveTo>
                    <a:pt x="84" y="1"/>
                  </a:moveTo>
                  <a:cubicBezTo>
                    <a:pt x="1" y="1"/>
                    <a:pt x="1" y="84"/>
                    <a:pt x="1" y="161"/>
                  </a:cubicBezTo>
                  <a:cubicBezTo>
                    <a:pt x="1" y="244"/>
                    <a:pt x="1" y="244"/>
                    <a:pt x="84" y="244"/>
                  </a:cubicBezTo>
                  <a:cubicBezTo>
                    <a:pt x="84" y="244"/>
                    <a:pt x="161" y="161"/>
                    <a:pt x="161" y="84"/>
                  </a:cubicBezTo>
                  <a:cubicBezTo>
                    <a:pt x="161" y="1"/>
                    <a:pt x="84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442450" y="3189175"/>
              <a:ext cx="6100" cy="3550"/>
            </a:xfrm>
            <a:custGeom>
              <a:avLst/>
              <a:gdLst/>
              <a:ahLst/>
              <a:cxnLst/>
              <a:rect l="l" t="t" r="r" b="b"/>
              <a:pathLst>
                <a:path w="244" h="142" extrusionOk="0">
                  <a:moveTo>
                    <a:pt x="84" y="0"/>
                  </a:moveTo>
                  <a:cubicBezTo>
                    <a:pt x="1" y="0"/>
                    <a:pt x="1" y="0"/>
                    <a:pt x="1" y="84"/>
                  </a:cubicBezTo>
                  <a:cubicBezTo>
                    <a:pt x="42" y="122"/>
                    <a:pt x="63" y="141"/>
                    <a:pt x="83" y="141"/>
                  </a:cubicBezTo>
                  <a:cubicBezTo>
                    <a:pt x="103" y="141"/>
                    <a:pt x="122" y="122"/>
                    <a:pt x="161" y="84"/>
                  </a:cubicBezTo>
                  <a:cubicBezTo>
                    <a:pt x="161" y="84"/>
                    <a:pt x="244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072500" y="3375250"/>
              <a:ext cx="8025" cy="6825"/>
            </a:xfrm>
            <a:custGeom>
              <a:avLst/>
              <a:gdLst/>
              <a:ahLst/>
              <a:cxnLst/>
              <a:rect l="l" t="t" r="r" b="b"/>
              <a:pathLst>
                <a:path w="321" h="273" extrusionOk="0">
                  <a:moveTo>
                    <a:pt x="1" y="1"/>
                  </a:moveTo>
                  <a:cubicBezTo>
                    <a:pt x="1" y="1"/>
                    <a:pt x="1" y="78"/>
                    <a:pt x="78" y="161"/>
                  </a:cubicBezTo>
                  <a:cubicBezTo>
                    <a:pt x="136" y="215"/>
                    <a:pt x="192" y="272"/>
                    <a:pt x="219" y="272"/>
                  </a:cubicBezTo>
                  <a:cubicBezTo>
                    <a:pt x="231" y="272"/>
                    <a:pt x="238" y="262"/>
                    <a:pt x="238" y="238"/>
                  </a:cubicBezTo>
                  <a:cubicBezTo>
                    <a:pt x="321" y="238"/>
                    <a:pt x="238" y="238"/>
                    <a:pt x="161" y="16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6408525" y="3213175"/>
              <a:ext cx="13950" cy="15350"/>
            </a:xfrm>
            <a:custGeom>
              <a:avLst/>
              <a:gdLst/>
              <a:ahLst/>
              <a:cxnLst/>
              <a:rect l="l" t="t" r="r" b="b"/>
              <a:pathLst>
                <a:path w="558" h="614" extrusionOk="0">
                  <a:moveTo>
                    <a:pt x="237" y="0"/>
                  </a:moveTo>
                  <a:cubicBezTo>
                    <a:pt x="321" y="84"/>
                    <a:pt x="237" y="244"/>
                    <a:pt x="77" y="320"/>
                  </a:cubicBezTo>
                  <a:cubicBezTo>
                    <a:pt x="1" y="320"/>
                    <a:pt x="1" y="404"/>
                    <a:pt x="1" y="480"/>
                  </a:cubicBezTo>
                  <a:cubicBezTo>
                    <a:pt x="46" y="575"/>
                    <a:pt x="94" y="614"/>
                    <a:pt x="125" y="614"/>
                  </a:cubicBezTo>
                  <a:cubicBezTo>
                    <a:pt x="147" y="614"/>
                    <a:pt x="161" y="595"/>
                    <a:pt x="161" y="564"/>
                  </a:cubicBezTo>
                  <a:cubicBezTo>
                    <a:pt x="215" y="505"/>
                    <a:pt x="231" y="449"/>
                    <a:pt x="265" y="449"/>
                  </a:cubicBezTo>
                  <a:cubicBezTo>
                    <a:pt x="279" y="449"/>
                    <a:pt x="297" y="458"/>
                    <a:pt x="321" y="480"/>
                  </a:cubicBezTo>
                  <a:cubicBezTo>
                    <a:pt x="321" y="508"/>
                    <a:pt x="329" y="517"/>
                    <a:pt x="341" y="517"/>
                  </a:cubicBezTo>
                  <a:cubicBezTo>
                    <a:pt x="363" y="517"/>
                    <a:pt x="398" y="480"/>
                    <a:pt x="398" y="480"/>
                  </a:cubicBezTo>
                  <a:cubicBezTo>
                    <a:pt x="558" y="320"/>
                    <a:pt x="398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422450" y="3209050"/>
              <a:ext cx="4025" cy="8150"/>
            </a:xfrm>
            <a:custGeom>
              <a:avLst/>
              <a:gdLst/>
              <a:ahLst/>
              <a:cxnLst/>
              <a:rect l="l" t="t" r="r" b="b"/>
              <a:pathLst>
                <a:path w="161" h="326" extrusionOk="0">
                  <a:moveTo>
                    <a:pt x="54" y="0"/>
                  </a:moveTo>
                  <a:cubicBezTo>
                    <a:pt x="24" y="0"/>
                    <a:pt x="1" y="27"/>
                    <a:pt x="1" y="89"/>
                  </a:cubicBezTo>
                  <a:cubicBezTo>
                    <a:pt x="1" y="165"/>
                    <a:pt x="1" y="249"/>
                    <a:pt x="84" y="325"/>
                  </a:cubicBezTo>
                  <a:cubicBezTo>
                    <a:pt x="161" y="325"/>
                    <a:pt x="161" y="325"/>
                    <a:pt x="161" y="165"/>
                  </a:cubicBezTo>
                  <a:cubicBezTo>
                    <a:pt x="161" y="67"/>
                    <a:pt x="100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356525" y="3253175"/>
              <a:ext cx="4025" cy="2100"/>
            </a:xfrm>
            <a:custGeom>
              <a:avLst/>
              <a:gdLst/>
              <a:ahLst/>
              <a:cxnLst/>
              <a:rect l="l" t="t" r="r" b="b"/>
              <a:pathLst>
                <a:path w="161" h="84" extrusionOk="0">
                  <a:moveTo>
                    <a:pt x="77" y="0"/>
                  </a:moveTo>
                  <a:cubicBezTo>
                    <a:pt x="1" y="84"/>
                    <a:pt x="1" y="84"/>
                    <a:pt x="77" y="84"/>
                  </a:cubicBezTo>
                  <a:cubicBezTo>
                    <a:pt x="161" y="84"/>
                    <a:pt x="161" y="84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6442450" y="3193050"/>
              <a:ext cx="12550" cy="9700"/>
            </a:xfrm>
            <a:custGeom>
              <a:avLst/>
              <a:gdLst/>
              <a:ahLst/>
              <a:cxnLst/>
              <a:rect l="l" t="t" r="r" b="b"/>
              <a:pathLst>
                <a:path w="502" h="388" extrusionOk="0">
                  <a:moveTo>
                    <a:pt x="411" y="0"/>
                  </a:moveTo>
                  <a:cubicBezTo>
                    <a:pt x="367" y="0"/>
                    <a:pt x="306" y="27"/>
                    <a:pt x="244" y="89"/>
                  </a:cubicBezTo>
                  <a:cubicBezTo>
                    <a:pt x="1" y="165"/>
                    <a:pt x="1" y="249"/>
                    <a:pt x="84" y="325"/>
                  </a:cubicBezTo>
                  <a:cubicBezTo>
                    <a:pt x="122" y="367"/>
                    <a:pt x="162" y="388"/>
                    <a:pt x="193" y="388"/>
                  </a:cubicBezTo>
                  <a:cubicBezTo>
                    <a:pt x="223" y="388"/>
                    <a:pt x="244" y="367"/>
                    <a:pt x="244" y="325"/>
                  </a:cubicBezTo>
                  <a:cubicBezTo>
                    <a:pt x="244" y="249"/>
                    <a:pt x="321" y="165"/>
                    <a:pt x="404" y="165"/>
                  </a:cubicBezTo>
                  <a:cubicBezTo>
                    <a:pt x="502" y="67"/>
                    <a:pt x="480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000500" y="3405175"/>
              <a:ext cx="13950" cy="5600"/>
            </a:xfrm>
            <a:custGeom>
              <a:avLst/>
              <a:gdLst/>
              <a:ahLst/>
              <a:cxnLst/>
              <a:rect l="l" t="t" r="r" b="b"/>
              <a:pathLst>
                <a:path w="558" h="224" extrusionOk="0">
                  <a:moveTo>
                    <a:pt x="238" y="1"/>
                  </a:moveTo>
                  <a:cubicBezTo>
                    <a:pt x="78" y="84"/>
                    <a:pt x="1" y="161"/>
                    <a:pt x="1" y="161"/>
                  </a:cubicBezTo>
                  <a:cubicBezTo>
                    <a:pt x="1" y="202"/>
                    <a:pt x="20" y="223"/>
                    <a:pt x="59" y="223"/>
                  </a:cubicBezTo>
                  <a:cubicBezTo>
                    <a:pt x="98" y="223"/>
                    <a:pt x="158" y="202"/>
                    <a:pt x="238" y="161"/>
                  </a:cubicBezTo>
                  <a:cubicBezTo>
                    <a:pt x="398" y="161"/>
                    <a:pt x="558" y="84"/>
                    <a:pt x="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6152525" y="3353175"/>
              <a:ext cx="5925" cy="4025"/>
            </a:xfrm>
            <a:custGeom>
              <a:avLst/>
              <a:gdLst/>
              <a:ahLst/>
              <a:cxnLst/>
              <a:rect l="l" t="t" r="r" b="b"/>
              <a:pathLst>
                <a:path w="237" h="161" extrusionOk="0">
                  <a:moveTo>
                    <a:pt x="77" y="1"/>
                  </a:moveTo>
                  <a:cubicBezTo>
                    <a:pt x="0" y="1"/>
                    <a:pt x="0" y="84"/>
                    <a:pt x="77" y="161"/>
                  </a:cubicBezTo>
                  <a:lnTo>
                    <a:pt x="237" y="161"/>
                  </a:lnTo>
                  <a:lnTo>
                    <a:pt x="237" y="84"/>
                  </a:lnTo>
                  <a:cubicBezTo>
                    <a:pt x="237" y="1"/>
                    <a:pt x="160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252525" y="3311250"/>
              <a:ext cx="5950" cy="4825"/>
            </a:xfrm>
            <a:custGeom>
              <a:avLst/>
              <a:gdLst/>
              <a:ahLst/>
              <a:cxnLst/>
              <a:rect l="l" t="t" r="r" b="b"/>
              <a:pathLst>
                <a:path w="238" h="193" extrusionOk="0">
                  <a:moveTo>
                    <a:pt x="77" y="1"/>
                  </a:moveTo>
                  <a:cubicBezTo>
                    <a:pt x="0" y="1"/>
                    <a:pt x="0" y="1"/>
                    <a:pt x="77" y="78"/>
                  </a:cubicBezTo>
                  <a:cubicBezTo>
                    <a:pt x="136" y="137"/>
                    <a:pt x="192" y="192"/>
                    <a:pt x="219" y="192"/>
                  </a:cubicBezTo>
                  <a:cubicBezTo>
                    <a:pt x="231" y="192"/>
                    <a:pt x="237" y="183"/>
                    <a:pt x="237" y="161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400525" y="3229175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77" y="0"/>
                  </a:moveTo>
                  <a:cubicBezTo>
                    <a:pt x="1" y="0"/>
                    <a:pt x="1" y="84"/>
                    <a:pt x="77" y="84"/>
                  </a:cubicBezTo>
                  <a:cubicBezTo>
                    <a:pt x="77" y="160"/>
                    <a:pt x="161" y="160"/>
                    <a:pt x="161" y="160"/>
                  </a:cubicBezTo>
                  <a:lnTo>
                    <a:pt x="161" y="84"/>
                  </a:lnTo>
                  <a:cubicBezTo>
                    <a:pt x="161" y="0"/>
                    <a:pt x="77" y="0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982425" y="3415275"/>
              <a:ext cx="6100" cy="3500"/>
            </a:xfrm>
            <a:custGeom>
              <a:avLst/>
              <a:gdLst/>
              <a:ahLst/>
              <a:cxnLst/>
              <a:rect l="l" t="t" r="r" b="b"/>
              <a:pathLst>
                <a:path w="244" h="140" extrusionOk="0">
                  <a:moveTo>
                    <a:pt x="161" y="0"/>
                  </a:moveTo>
                  <a:cubicBezTo>
                    <a:pt x="84" y="0"/>
                    <a:pt x="1" y="77"/>
                    <a:pt x="1" y="77"/>
                  </a:cubicBezTo>
                  <a:cubicBezTo>
                    <a:pt x="1" y="118"/>
                    <a:pt x="61" y="139"/>
                    <a:pt x="122" y="139"/>
                  </a:cubicBezTo>
                  <a:cubicBezTo>
                    <a:pt x="183" y="139"/>
                    <a:pt x="244" y="118"/>
                    <a:pt x="244" y="77"/>
                  </a:cubicBezTo>
                  <a:cubicBezTo>
                    <a:pt x="244" y="0"/>
                    <a:pt x="161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356525" y="3257600"/>
              <a:ext cx="8775" cy="7125"/>
            </a:xfrm>
            <a:custGeom>
              <a:avLst/>
              <a:gdLst/>
              <a:ahLst/>
              <a:cxnLst/>
              <a:rect l="l" t="t" r="r" b="b"/>
              <a:pathLst>
                <a:path w="351" h="285" extrusionOk="0">
                  <a:moveTo>
                    <a:pt x="246" y="0"/>
                  </a:moveTo>
                  <a:cubicBezTo>
                    <a:pt x="206" y="0"/>
                    <a:pt x="149" y="20"/>
                    <a:pt x="77" y="67"/>
                  </a:cubicBezTo>
                  <a:cubicBezTo>
                    <a:pt x="1" y="144"/>
                    <a:pt x="1" y="227"/>
                    <a:pt x="77" y="227"/>
                  </a:cubicBezTo>
                  <a:cubicBezTo>
                    <a:pt x="77" y="265"/>
                    <a:pt x="98" y="284"/>
                    <a:pt x="129" y="284"/>
                  </a:cubicBezTo>
                  <a:cubicBezTo>
                    <a:pt x="159" y="284"/>
                    <a:pt x="199" y="265"/>
                    <a:pt x="237" y="227"/>
                  </a:cubicBezTo>
                  <a:cubicBezTo>
                    <a:pt x="351" y="114"/>
                    <a:pt x="345" y="0"/>
                    <a:pt x="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6394450" y="3236325"/>
              <a:ext cx="4025" cy="3800"/>
            </a:xfrm>
            <a:custGeom>
              <a:avLst/>
              <a:gdLst/>
              <a:ahLst/>
              <a:cxnLst/>
              <a:rect l="l" t="t" r="r" b="b"/>
              <a:pathLst>
                <a:path w="161" h="152" extrusionOk="0">
                  <a:moveTo>
                    <a:pt x="62" y="0"/>
                  </a:moveTo>
                  <a:cubicBezTo>
                    <a:pt x="47" y="0"/>
                    <a:pt x="28" y="9"/>
                    <a:pt x="0" y="34"/>
                  </a:cubicBezTo>
                  <a:lnTo>
                    <a:pt x="84" y="118"/>
                  </a:lnTo>
                  <a:cubicBezTo>
                    <a:pt x="84" y="118"/>
                    <a:pt x="118" y="152"/>
                    <a:pt x="141" y="152"/>
                  </a:cubicBezTo>
                  <a:cubicBezTo>
                    <a:pt x="152" y="152"/>
                    <a:pt x="160" y="143"/>
                    <a:pt x="160" y="118"/>
                  </a:cubicBezTo>
                  <a:lnTo>
                    <a:pt x="160" y="34"/>
                  </a:lnTo>
                  <a:cubicBezTo>
                    <a:pt x="109" y="34"/>
                    <a:pt x="92" y="0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6178425" y="3349175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84" y="1"/>
                  </a:moveTo>
                  <a:cubicBezTo>
                    <a:pt x="1" y="1"/>
                    <a:pt x="1" y="84"/>
                    <a:pt x="1" y="84"/>
                  </a:cubicBezTo>
                  <a:lnTo>
                    <a:pt x="84" y="161"/>
                  </a:lnTo>
                  <a:cubicBezTo>
                    <a:pt x="161" y="84"/>
                    <a:pt x="16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6346450" y="3265700"/>
              <a:ext cx="10850" cy="4375"/>
            </a:xfrm>
            <a:custGeom>
              <a:avLst/>
              <a:gdLst/>
              <a:ahLst/>
              <a:cxnLst/>
              <a:rect l="l" t="t" r="r" b="b"/>
              <a:pathLst>
                <a:path w="434" h="175" extrusionOk="0">
                  <a:moveTo>
                    <a:pt x="231" y="0"/>
                  </a:moveTo>
                  <a:cubicBezTo>
                    <a:pt x="181" y="0"/>
                    <a:pt x="122" y="21"/>
                    <a:pt x="84" y="63"/>
                  </a:cubicBezTo>
                  <a:cubicBezTo>
                    <a:pt x="0" y="140"/>
                    <a:pt x="0" y="140"/>
                    <a:pt x="84" y="140"/>
                  </a:cubicBezTo>
                  <a:cubicBezTo>
                    <a:pt x="131" y="164"/>
                    <a:pt x="185" y="174"/>
                    <a:pt x="233" y="174"/>
                  </a:cubicBezTo>
                  <a:cubicBezTo>
                    <a:pt x="349" y="174"/>
                    <a:pt x="433" y="117"/>
                    <a:pt x="320" y="63"/>
                  </a:cubicBezTo>
                  <a:cubicBezTo>
                    <a:pt x="320" y="21"/>
                    <a:pt x="280" y="0"/>
                    <a:pt x="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088500" y="3387750"/>
              <a:ext cx="5950" cy="5450"/>
            </a:xfrm>
            <a:custGeom>
              <a:avLst/>
              <a:gdLst/>
              <a:ahLst/>
              <a:cxnLst/>
              <a:rect l="l" t="t" r="r" b="b"/>
              <a:pathLst>
                <a:path w="238" h="218" extrusionOk="0">
                  <a:moveTo>
                    <a:pt x="91" y="0"/>
                  </a:moveTo>
                  <a:cubicBezTo>
                    <a:pt x="41" y="0"/>
                    <a:pt x="1" y="19"/>
                    <a:pt x="1" y="58"/>
                  </a:cubicBezTo>
                  <a:cubicBezTo>
                    <a:pt x="1" y="141"/>
                    <a:pt x="1" y="141"/>
                    <a:pt x="161" y="218"/>
                  </a:cubicBezTo>
                  <a:cubicBezTo>
                    <a:pt x="238" y="218"/>
                    <a:pt x="238" y="141"/>
                    <a:pt x="238" y="58"/>
                  </a:cubicBezTo>
                  <a:cubicBezTo>
                    <a:pt x="199" y="19"/>
                    <a:pt x="140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300525" y="3296325"/>
              <a:ext cx="4025" cy="4875"/>
            </a:xfrm>
            <a:custGeom>
              <a:avLst/>
              <a:gdLst/>
              <a:ahLst/>
              <a:cxnLst/>
              <a:rect l="l" t="t" r="r" b="b"/>
              <a:pathLst>
                <a:path w="161" h="195" extrusionOk="0">
                  <a:moveTo>
                    <a:pt x="20" y="0"/>
                  </a:moveTo>
                  <a:cubicBezTo>
                    <a:pt x="9" y="0"/>
                    <a:pt x="0" y="9"/>
                    <a:pt x="0" y="35"/>
                  </a:cubicBezTo>
                  <a:lnTo>
                    <a:pt x="0" y="118"/>
                  </a:lnTo>
                  <a:cubicBezTo>
                    <a:pt x="0" y="195"/>
                    <a:pt x="0" y="195"/>
                    <a:pt x="77" y="195"/>
                  </a:cubicBezTo>
                  <a:cubicBezTo>
                    <a:pt x="160" y="118"/>
                    <a:pt x="160" y="118"/>
                    <a:pt x="77" y="35"/>
                  </a:cubicBezTo>
                  <a:cubicBezTo>
                    <a:pt x="77" y="35"/>
                    <a:pt x="43" y="0"/>
                    <a:pt x="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110425" y="3381175"/>
              <a:ext cx="12025" cy="3550"/>
            </a:xfrm>
            <a:custGeom>
              <a:avLst/>
              <a:gdLst/>
              <a:ahLst/>
              <a:cxnLst/>
              <a:rect l="l" t="t" r="r" b="b"/>
              <a:pathLst>
                <a:path w="481" h="142" extrusionOk="0">
                  <a:moveTo>
                    <a:pt x="321" y="1"/>
                  </a:moveTo>
                  <a:cubicBezTo>
                    <a:pt x="84" y="1"/>
                    <a:pt x="1" y="1"/>
                    <a:pt x="84" y="84"/>
                  </a:cubicBezTo>
                  <a:cubicBezTo>
                    <a:pt x="122" y="122"/>
                    <a:pt x="162" y="142"/>
                    <a:pt x="202" y="142"/>
                  </a:cubicBezTo>
                  <a:cubicBezTo>
                    <a:pt x="242" y="142"/>
                    <a:pt x="282" y="122"/>
                    <a:pt x="321" y="84"/>
                  </a:cubicBezTo>
                  <a:cubicBezTo>
                    <a:pt x="481" y="84"/>
                    <a:pt x="481" y="84"/>
                    <a:pt x="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6022425" y="3415275"/>
              <a:ext cx="6100" cy="4025"/>
            </a:xfrm>
            <a:custGeom>
              <a:avLst/>
              <a:gdLst/>
              <a:ahLst/>
              <a:cxnLst/>
              <a:rect l="l" t="t" r="r" b="b"/>
              <a:pathLst>
                <a:path w="244" h="161" extrusionOk="0">
                  <a:moveTo>
                    <a:pt x="84" y="0"/>
                  </a:moveTo>
                  <a:cubicBezTo>
                    <a:pt x="1" y="0"/>
                    <a:pt x="1" y="0"/>
                    <a:pt x="1" y="77"/>
                  </a:cubicBezTo>
                  <a:cubicBezTo>
                    <a:pt x="1" y="160"/>
                    <a:pt x="84" y="160"/>
                    <a:pt x="161" y="160"/>
                  </a:cubicBezTo>
                  <a:cubicBezTo>
                    <a:pt x="244" y="160"/>
                    <a:pt x="244" y="77"/>
                    <a:pt x="244" y="77"/>
                  </a:cubicBezTo>
                  <a:cubicBezTo>
                    <a:pt x="244" y="77"/>
                    <a:pt x="161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6074425" y="3397175"/>
              <a:ext cx="2100" cy="8025"/>
            </a:xfrm>
            <a:custGeom>
              <a:avLst/>
              <a:gdLst/>
              <a:ahLst/>
              <a:cxnLst/>
              <a:rect l="l" t="t" r="r" b="b"/>
              <a:pathLst>
                <a:path w="84" h="321" extrusionOk="0">
                  <a:moveTo>
                    <a:pt x="84" y="1"/>
                  </a:moveTo>
                  <a:cubicBezTo>
                    <a:pt x="1" y="1"/>
                    <a:pt x="1" y="84"/>
                    <a:pt x="1" y="161"/>
                  </a:cubicBezTo>
                  <a:lnTo>
                    <a:pt x="1" y="321"/>
                  </a:lnTo>
                  <a:cubicBezTo>
                    <a:pt x="84" y="321"/>
                    <a:pt x="84" y="244"/>
                    <a:pt x="84" y="161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6186425" y="3351750"/>
              <a:ext cx="9525" cy="4325"/>
            </a:xfrm>
            <a:custGeom>
              <a:avLst/>
              <a:gdLst/>
              <a:ahLst/>
              <a:cxnLst/>
              <a:rect l="l" t="t" r="r" b="b"/>
              <a:pathLst>
                <a:path w="381" h="173" extrusionOk="0">
                  <a:moveTo>
                    <a:pt x="272" y="0"/>
                  </a:moveTo>
                  <a:cubicBezTo>
                    <a:pt x="243" y="0"/>
                    <a:pt x="203" y="19"/>
                    <a:pt x="161" y="58"/>
                  </a:cubicBezTo>
                  <a:cubicBezTo>
                    <a:pt x="84" y="58"/>
                    <a:pt x="1" y="141"/>
                    <a:pt x="84" y="141"/>
                  </a:cubicBezTo>
                  <a:cubicBezTo>
                    <a:pt x="107" y="163"/>
                    <a:pt x="143" y="173"/>
                    <a:pt x="181" y="173"/>
                  </a:cubicBezTo>
                  <a:cubicBezTo>
                    <a:pt x="275" y="173"/>
                    <a:pt x="380" y="117"/>
                    <a:pt x="321" y="58"/>
                  </a:cubicBezTo>
                  <a:cubicBezTo>
                    <a:pt x="321" y="19"/>
                    <a:pt x="302" y="0"/>
                    <a:pt x="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28500" y="3445175"/>
              <a:ext cx="8950" cy="10025"/>
            </a:xfrm>
            <a:custGeom>
              <a:avLst/>
              <a:gdLst/>
              <a:ahLst/>
              <a:cxnLst/>
              <a:rect l="l" t="t" r="r" b="b"/>
              <a:pathLst>
                <a:path w="358" h="401" extrusionOk="0">
                  <a:moveTo>
                    <a:pt x="77" y="1"/>
                  </a:moveTo>
                  <a:cubicBezTo>
                    <a:pt x="1" y="1"/>
                    <a:pt x="1" y="1"/>
                    <a:pt x="161" y="161"/>
                  </a:cubicBezTo>
                  <a:cubicBezTo>
                    <a:pt x="279" y="321"/>
                    <a:pt x="338" y="401"/>
                    <a:pt x="348" y="401"/>
                  </a:cubicBezTo>
                  <a:cubicBezTo>
                    <a:pt x="357" y="401"/>
                    <a:pt x="317" y="321"/>
                    <a:pt x="237" y="161"/>
                  </a:cubicBezTo>
                  <a:cubicBezTo>
                    <a:pt x="237" y="84"/>
                    <a:pt x="77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5958425" y="3435925"/>
              <a:ext cx="10100" cy="5275"/>
            </a:xfrm>
            <a:custGeom>
              <a:avLst/>
              <a:gdLst/>
              <a:ahLst/>
              <a:cxnLst/>
              <a:rect l="l" t="t" r="r" b="b"/>
              <a:pathLst>
                <a:path w="404" h="211" extrusionOk="0">
                  <a:moveTo>
                    <a:pt x="188" y="1"/>
                  </a:moveTo>
                  <a:cubicBezTo>
                    <a:pt x="148" y="1"/>
                    <a:pt x="129" y="40"/>
                    <a:pt x="84" y="134"/>
                  </a:cubicBezTo>
                  <a:cubicBezTo>
                    <a:pt x="0" y="134"/>
                    <a:pt x="0" y="211"/>
                    <a:pt x="84" y="211"/>
                  </a:cubicBezTo>
                  <a:lnTo>
                    <a:pt x="244" y="211"/>
                  </a:lnTo>
                  <a:cubicBezTo>
                    <a:pt x="404" y="211"/>
                    <a:pt x="404" y="211"/>
                    <a:pt x="321" y="51"/>
                  </a:cubicBezTo>
                  <a:cubicBezTo>
                    <a:pt x="255" y="19"/>
                    <a:pt x="216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09875" y="3346900"/>
              <a:ext cx="10675" cy="4375"/>
            </a:xfrm>
            <a:custGeom>
              <a:avLst/>
              <a:gdLst/>
              <a:ahLst/>
              <a:cxnLst/>
              <a:rect l="l" t="t" r="r" b="b"/>
              <a:pathLst>
                <a:path w="427" h="175" extrusionOk="0">
                  <a:moveTo>
                    <a:pt x="53" y="0"/>
                  </a:moveTo>
                  <a:cubicBezTo>
                    <a:pt x="0" y="0"/>
                    <a:pt x="13" y="47"/>
                    <a:pt x="106" y="92"/>
                  </a:cubicBezTo>
                  <a:cubicBezTo>
                    <a:pt x="266" y="175"/>
                    <a:pt x="343" y="175"/>
                    <a:pt x="343" y="175"/>
                  </a:cubicBezTo>
                  <a:cubicBezTo>
                    <a:pt x="426" y="175"/>
                    <a:pt x="426" y="92"/>
                    <a:pt x="266" y="92"/>
                  </a:cubicBezTo>
                  <a:cubicBezTo>
                    <a:pt x="164" y="25"/>
                    <a:pt x="92" y="0"/>
                    <a:pt x="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417500" y="3237700"/>
              <a:ext cx="4975" cy="3500"/>
            </a:xfrm>
            <a:custGeom>
              <a:avLst/>
              <a:gdLst/>
              <a:ahLst/>
              <a:cxnLst/>
              <a:rect l="l" t="t" r="r" b="b"/>
              <a:pathLst>
                <a:path w="199" h="140" extrusionOk="0">
                  <a:moveTo>
                    <a:pt x="20" y="0"/>
                  </a:moveTo>
                  <a:cubicBezTo>
                    <a:pt x="0" y="0"/>
                    <a:pt x="0" y="21"/>
                    <a:pt x="39" y="63"/>
                  </a:cubicBezTo>
                  <a:cubicBezTo>
                    <a:pt x="39" y="139"/>
                    <a:pt x="122" y="139"/>
                    <a:pt x="199" y="139"/>
                  </a:cubicBezTo>
                  <a:lnTo>
                    <a:pt x="122" y="63"/>
                  </a:lnTo>
                  <a:cubicBezTo>
                    <a:pt x="80" y="21"/>
                    <a:pt x="40" y="0"/>
                    <a:pt x="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02425" y="3455275"/>
              <a:ext cx="6100" cy="4925"/>
            </a:xfrm>
            <a:custGeom>
              <a:avLst/>
              <a:gdLst/>
              <a:ahLst/>
              <a:cxnLst/>
              <a:rect l="l" t="t" r="r" b="b"/>
              <a:pathLst>
                <a:path w="244" h="197" extrusionOk="0">
                  <a:moveTo>
                    <a:pt x="160" y="0"/>
                  </a:moveTo>
                  <a:cubicBezTo>
                    <a:pt x="0" y="0"/>
                    <a:pt x="0" y="0"/>
                    <a:pt x="0" y="77"/>
                  </a:cubicBezTo>
                  <a:cubicBezTo>
                    <a:pt x="42" y="157"/>
                    <a:pt x="103" y="197"/>
                    <a:pt x="153" y="197"/>
                  </a:cubicBezTo>
                  <a:cubicBezTo>
                    <a:pt x="204" y="197"/>
                    <a:pt x="244" y="157"/>
                    <a:pt x="244" y="77"/>
                  </a:cubicBezTo>
                  <a:cubicBezTo>
                    <a:pt x="244" y="77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6024500" y="3421175"/>
              <a:ext cx="4025" cy="4950"/>
            </a:xfrm>
            <a:custGeom>
              <a:avLst/>
              <a:gdLst/>
              <a:ahLst/>
              <a:cxnLst/>
              <a:rect l="l" t="t" r="r" b="b"/>
              <a:pathLst>
                <a:path w="161" h="198" extrusionOk="0">
                  <a:moveTo>
                    <a:pt x="1" y="1"/>
                  </a:moveTo>
                  <a:lnTo>
                    <a:pt x="1" y="161"/>
                  </a:lnTo>
                  <a:cubicBezTo>
                    <a:pt x="52" y="161"/>
                    <a:pt x="69" y="198"/>
                    <a:pt x="99" y="198"/>
                  </a:cubicBezTo>
                  <a:cubicBezTo>
                    <a:pt x="115" y="198"/>
                    <a:pt x="133" y="189"/>
                    <a:pt x="161" y="161"/>
                  </a:cubicBezTo>
                  <a:lnTo>
                    <a:pt x="161" y="84"/>
                  </a:lnTo>
                  <a:cubicBezTo>
                    <a:pt x="161" y="1"/>
                    <a:pt x="7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894425" y="3461175"/>
              <a:ext cx="2100" cy="4025"/>
            </a:xfrm>
            <a:custGeom>
              <a:avLst/>
              <a:gdLst/>
              <a:ahLst/>
              <a:cxnLst/>
              <a:rect l="l" t="t" r="r" b="b"/>
              <a:pathLst>
                <a:path w="84" h="161" extrusionOk="0">
                  <a:moveTo>
                    <a:pt x="0" y="1"/>
                  </a:moveTo>
                  <a:lnTo>
                    <a:pt x="0" y="84"/>
                  </a:lnTo>
                  <a:cubicBezTo>
                    <a:pt x="0" y="161"/>
                    <a:pt x="0" y="161"/>
                    <a:pt x="84" y="161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050425" y="3415275"/>
              <a:ext cx="14100" cy="3500"/>
            </a:xfrm>
            <a:custGeom>
              <a:avLst/>
              <a:gdLst/>
              <a:ahLst/>
              <a:cxnLst/>
              <a:rect l="l" t="t" r="r" b="b"/>
              <a:pathLst>
                <a:path w="564" h="140" extrusionOk="0">
                  <a:moveTo>
                    <a:pt x="161" y="0"/>
                  </a:moveTo>
                  <a:cubicBezTo>
                    <a:pt x="1" y="0"/>
                    <a:pt x="84" y="0"/>
                    <a:pt x="161" y="77"/>
                  </a:cubicBezTo>
                  <a:cubicBezTo>
                    <a:pt x="202" y="118"/>
                    <a:pt x="242" y="139"/>
                    <a:pt x="282" y="139"/>
                  </a:cubicBezTo>
                  <a:cubicBezTo>
                    <a:pt x="322" y="139"/>
                    <a:pt x="362" y="118"/>
                    <a:pt x="404" y="77"/>
                  </a:cubicBezTo>
                  <a:lnTo>
                    <a:pt x="564" y="7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832500" y="3477175"/>
              <a:ext cx="5950" cy="4025"/>
            </a:xfrm>
            <a:custGeom>
              <a:avLst/>
              <a:gdLst/>
              <a:ahLst/>
              <a:cxnLst/>
              <a:rect l="l" t="t" r="r" b="b"/>
              <a:pathLst>
                <a:path w="238" h="161" extrusionOk="0">
                  <a:moveTo>
                    <a:pt x="77" y="1"/>
                  </a:moveTo>
                  <a:lnTo>
                    <a:pt x="77" y="84"/>
                  </a:lnTo>
                  <a:cubicBezTo>
                    <a:pt x="0" y="161"/>
                    <a:pt x="77" y="161"/>
                    <a:pt x="160" y="161"/>
                  </a:cubicBezTo>
                  <a:cubicBezTo>
                    <a:pt x="160" y="161"/>
                    <a:pt x="237" y="84"/>
                    <a:pt x="160" y="84"/>
                  </a:cubicBezTo>
                  <a:cubicBezTo>
                    <a:pt x="160" y="1"/>
                    <a:pt x="77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846425" y="3475925"/>
              <a:ext cx="8025" cy="5275"/>
            </a:xfrm>
            <a:custGeom>
              <a:avLst/>
              <a:gdLst/>
              <a:ahLst/>
              <a:cxnLst/>
              <a:rect l="l" t="t" r="r" b="b"/>
              <a:pathLst>
                <a:path w="321" h="211" extrusionOk="0">
                  <a:moveTo>
                    <a:pt x="208" y="1"/>
                  </a:moveTo>
                  <a:cubicBezTo>
                    <a:pt x="176" y="1"/>
                    <a:pt x="129" y="40"/>
                    <a:pt x="83" y="134"/>
                  </a:cubicBezTo>
                  <a:cubicBezTo>
                    <a:pt x="0" y="211"/>
                    <a:pt x="0" y="211"/>
                    <a:pt x="160" y="211"/>
                  </a:cubicBezTo>
                  <a:cubicBezTo>
                    <a:pt x="243" y="211"/>
                    <a:pt x="320" y="134"/>
                    <a:pt x="243" y="51"/>
                  </a:cubicBezTo>
                  <a:cubicBezTo>
                    <a:pt x="243" y="20"/>
                    <a:pt x="230" y="1"/>
                    <a:pt x="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784500" y="3494350"/>
              <a:ext cx="3325" cy="2375"/>
            </a:xfrm>
            <a:custGeom>
              <a:avLst/>
              <a:gdLst/>
              <a:ahLst/>
              <a:cxnLst/>
              <a:rect l="l" t="t" r="r" b="b"/>
              <a:pathLst>
                <a:path w="133" h="95" extrusionOk="0">
                  <a:moveTo>
                    <a:pt x="73" y="0"/>
                  </a:moveTo>
                  <a:cubicBezTo>
                    <a:pt x="52" y="0"/>
                    <a:pt x="26" y="9"/>
                    <a:pt x="0" y="37"/>
                  </a:cubicBezTo>
                  <a:cubicBezTo>
                    <a:pt x="39" y="76"/>
                    <a:pt x="58" y="95"/>
                    <a:pt x="68" y="95"/>
                  </a:cubicBezTo>
                  <a:cubicBezTo>
                    <a:pt x="77" y="95"/>
                    <a:pt x="77" y="76"/>
                    <a:pt x="77" y="37"/>
                  </a:cubicBezTo>
                  <a:cubicBezTo>
                    <a:pt x="133" y="37"/>
                    <a:pt x="114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038425" y="3429175"/>
              <a:ext cx="6100" cy="4025"/>
            </a:xfrm>
            <a:custGeom>
              <a:avLst/>
              <a:gdLst/>
              <a:ahLst/>
              <a:cxnLst/>
              <a:rect l="l" t="t" r="r" b="b"/>
              <a:pathLst>
                <a:path w="244" h="161" extrusionOk="0">
                  <a:moveTo>
                    <a:pt x="161" y="1"/>
                  </a:moveTo>
                  <a:cubicBezTo>
                    <a:pt x="84" y="84"/>
                    <a:pt x="1" y="84"/>
                    <a:pt x="1" y="84"/>
                  </a:cubicBezTo>
                  <a:cubicBezTo>
                    <a:pt x="84" y="161"/>
                    <a:pt x="84" y="161"/>
                    <a:pt x="161" y="161"/>
                  </a:cubicBezTo>
                  <a:cubicBezTo>
                    <a:pt x="244" y="161"/>
                    <a:pt x="244" y="161"/>
                    <a:pt x="244" y="84"/>
                  </a:cubicBezTo>
                  <a:cubicBezTo>
                    <a:pt x="244" y="1"/>
                    <a:pt x="16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29800" y="3466350"/>
              <a:ext cx="8175" cy="11950"/>
            </a:xfrm>
            <a:custGeom>
              <a:avLst/>
              <a:gdLst/>
              <a:ahLst/>
              <a:cxnLst/>
              <a:rect l="l" t="t" r="r" b="b"/>
              <a:pathLst>
                <a:path w="327" h="478" extrusionOk="0">
                  <a:moveTo>
                    <a:pt x="18" y="1"/>
                  </a:moveTo>
                  <a:cubicBezTo>
                    <a:pt x="1" y="1"/>
                    <a:pt x="0" y="36"/>
                    <a:pt x="25" y="114"/>
                  </a:cubicBezTo>
                  <a:cubicBezTo>
                    <a:pt x="25" y="197"/>
                    <a:pt x="109" y="274"/>
                    <a:pt x="185" y="357"/>
                  </a:cubicBezTo>
                  <a:cubicBezTo>
                    <a:pt x="265" y="437"/>
                    <a:pt x="305" y="477"/>
                    <a:pt x="316" y="477"/>
                  </a:cubicBezTo>
                  <a:cubicBezTo>
                    <a:pt x="326" y="477"/>
                    <a:pt x="307" y="437"/>
                    <a:pt x="269" y="357"/>
                  </a:cubicBezTo>
                  <a:cubicBezTo>
                    <a:pt x="162" y="143"/>
                    <a:pt x="55" y="1"/>
                    <a:pt x="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18425" y="3493175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83" y="1"/>
                  </a:moveTo>
                  <a:cubicBezTo>
                    <a:pt x="0" y="1"/>
                    <a:pt x="0" y="84"/>
                    <a:pt x="0" y="84"/>
                  </a:cubicBezTo>
                  <a:cubicBezTo>
                    <a:pt x="0" y="161"/>
                    <a:pt x="83" y="161"/>
                    <a:pt x="83" y="161"/>
                  </a:cubicBezTo>
                  <a:cubicBezTo>
                    <a:pt x="160" y="84"/>
                    <a:pt x="160" y="84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760500" y="3511950"/>
              <a:ext cx="3825" cy="11600"/>
            </a:xfrm>
            <a:custGeom>
              <a:avLst/>
              <a:gdLst/>
              <a:ahLst/>
              <a:cxnLst/>
              <a:rect l="l" t="t" r="r" b="b"/>
              <a:pathLst>
                <a:path w="153" h="464" extrusionOk="0">
                  <a:moveTo>
                    <a:pt x="72" y="0"/>
                  </a:moveTo>
                  <a:cubicBezTo>
                    <a:pt x="64" y="0"/>
                    <a:pt x="46" y="39"/>
                    <a:pt x="0" y="133"/>
                  </a:cubicBezTo>
                  <a:lnTo>
                    <a:pt x="0" y="453"/>
                  </a:lnTo>
                  <a:cubicBezTo>
                    <a:pt x="7" y="460"/>
                    <a:pt x="14" y="463"/>
                    <a:pt x="20" y="463"/>
                  </a:cubicBezTo>
                  <a:cubicBezTo>
                    <a:pt x="90" y="463"/>
                    <a:pt x="153" y="126"/>
                    <a:pt x="77" y="50"/>
                  </a:cubicBezTo>
                  <a:cubicBezTo>
                    <a:pt x="77" y="19"/>
                    <a:pt x="77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589275" y="2177875"/>
              <a:ext cx="31300" cy="15700"/>
            </a:xfrm>
            <a:custGeom>
              <a:avLst/>
              <a:gdLst/>
              <a:ahLst/>
              <a:cxnLst/>
              <a:rect l="l" t="t" r="r" b="b"/>
              <a:pathLst>
                <a:path w="1252" h="628" extrusionOk="0">
                  <a:moveTo>
                    <a:pt x="1135" y="0"/>
                  </a:moveTo>
                  <a:cubicBezTo>
                    <a:pt x="956" y="0"/>
                    <a:pt x="632" y="168"/>
                    <a:pt x="451" y="290"/>
                  </a:cubicBezTo>
                  <a:cubicBezTo>
                    <a:pt x="410" y="370"/>
                    <a:pt x="370" y="410"/>
                    <a:pt x="330" y="410"/>
                  </a:cubicBezTo>
                  <a:cubicBezTo>
                    <a:pt x="290" y="410"/>
                    <a:pt x="249" y="370"/>
                    <a:pt x="208" y="290"/>
                  </a:cubicBezTo>
                  <a:cubicBezTo>
                    <a:pt x="179" y="230"/>
                    <a:pt x="138" y="204"/>
                    <a:pt x="102" y="204"/>
                  </a:cubicBezTo>
                  <a:cubicBezTo>
                    <a:pt x="44" y="204"/>
                    <a:pt x="0" y="274"/>
                    <a:pt x="48" y="374"/>
                  </a:cubicBezTo>
                  <a:cubicBezTo>
                    <a:pt x="48" y="450"/>
                    <a:pt x="131" y="534"/>
                    <a:pt x="291" y="534"/>
                  </a:cubicBezTo>
                  <a:cubicBezTo>
                    <a:pt x="451" y="534"/>
                    <a:pt x="611" y="534"/>
                    <a:pt x="611" y="610"/>
                  </a:cubicBezTo>
                  <a:cubicBezTo>
                    <a:pt x="611" y="622"/>
                    <a:pt x="620" y="627"/>
                    <a:pt x="636" y="627"/>
                  </a:cubicBezTo>
                  <a:cubicBezTo>
                    <a:pt x="737" y="627"/>
                    <a:pt x="1113" y="418"/>
                    <a:pt x="1251" y="214"/>
                  </a:cubicBezTo>
                  <a:lnTo>
                    <a:pt x="1251" y="54"/>
                  </a:lnTo>
                  <a:cubicBezTo>
                    <a:pt x="1232" y="16"/>
                    <a:pt x="1190" y="0"/>
                    <a:pt x="1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48550" y="2135200"/>
              <a:ext cx="8025" cy="4025"/>
            </a:xfrm>
            <a:custGeom>
              <a:avLst/>
              <a:gdLst/>
              <a:ahLst/>
              <a:cxnLst/>
              <a:rect l="l" t="t" r="r" b="b"/>
              <a:pathLst>
                <a:path w="321" h="161" extrusionOk="0">
                  <a:moveTo>
                    <a:pt x="77" y="0"/>
                  </a:moveTo>
                  <a:cubicBezTo>
                    <a:pt x="0" y="77"/>
                    <a:pt x="77" y="160"/>
                    <a:pt x="77" y="160"/>
                  </a:cubicBezTo>
                  <a:lnTo>
                    <a:pt x="237" y="160"/>
                  </a:lnTo>
                  <a:cubicBezTo>
                    <a:pt x="320" y="160"/>
                    <a:pt x="237" y="77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640550" y="2146325"/>
              <a:ext cx="29950" cy="13025"/>
            </a:xfrm>
            <a:custGeom>
              <a:avLst/>
              <a:gdLst/>
              <a:ahLst/>
              <a:cxnLst/>
              <a:rect l="l" t="t" r="r" b="b"/>
              <a:pathLst>
                <a:path w="1198" h="521" extrusionOk="0">
                  <a:moveTo>
                    <a:pt x="1048" y="1"/>
                  </a:moveTo>
                  <a:cubicBezTo>
                    <a:pt x="991" y="1"/>
                    <a:pt x="936" y="58"/>
                    <a:pt x="877" y="112"/>
                  </a:cubicBezTo>
                  <a:cubicBezTo>
                    <a:pt x="809" y="180"/>
                    <a:pt x="712" y="206"/>
                    <a:pt x="622" y="206"/>
                  </a:cubicBezTo>
                  <a:cubicBezTo>
                    <a:pt x="502" y="206"/>
                    <a:pt x="397" y="160"/>
                    <a:pt x="397" y="112"/>
                  </a:cubicBezTo>
                  <a:cubicBezTo>
                    <a:pt x="397" y="35"/>
                    <a:pt x="397" y="35"/>
                    <a:pt x="320" y="35"/>
                  </a:cubicBezTo>
                  <a:cubicBezTo>
                    <a:pt x="320" y="112"/>
                    <a:pt x="237" y="196"/>
                    <a:pt x="160" y="196"/>
                  </a:cubicBezTo>
                  <a:cubicBezTo>
                    <a:pt x="77" y="196"/>
                    <a:pt x="0" y="272"/>
                    <a:pt x="0" y="356"/>
                  </a:cubicBezTo>
                  <a:cubicBezTo>
                    <a:pt x="0" y="454"/>
                    <a:pt x="89" y="521"/>
                    <a:pt x="195" y="521"/>
                  </a:cubicBezTo>
                  <a:cubicBezTo>
                    <a:pt x="262" y="521"/>
                    <a:pt x="335" y="494"/>
                    <a:pt x="397" y="432"/>
                  </a:cubicBezTo>
                  <a:cubicBezTo>
                    <a:pt x="480" y="356"/>
                    <a:pt x="557" y="356"/>
                    <a:pt x="640" y="356"/>
                  </a:cubicBezTo>
                  <a:cubicBezTo>
                    <a:pt x="800" y="356"/>
                    <a:pt x="1197" y="112"/>
                    <a:pt x="1120" y="35"/>
                  </a:cubicBezTo>
                  <a:cubicBezTo>
                    <a:pt x="1096" y="11"/>
                    <a:pt x="107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658475" y="2135200"/>
              <a:ext cx="6100" cy="3500"/>
            </a:xfrm>
            <a:custGeom>
              <a:avLst/>
              <a:gdLst/>
              <a:ahLst/>
              <a:cxnLst/>
              <a:rect l="l" t="t" r="r" b="b"/>
              <a:pathLst>
                <a:path w="244" h="140" extrusionOk="0">
                  <a:moveTo>
                    <a:pt x="0" y="0"/>
                  </a:moveTo>
                  <a:lnTo>
                    <a:pt x="0" y="77"/>
                  </a:lnTo>
                  <a:cubicBezTo>
                    <a:pt x="42" y="119"/>
                    <a:pt x="82" y="140"/>
                    <a:pt x="111" y="140"/>
                  </a:cubicBezTo>
                  <a:cubicBezTo>
                    <a:pt x="141" y="140"/>
                    <a:pt x="160" y="119"/>
                    <a:pt x="160" y="77"/>
                  </a:cubicBezTo>
                  <a:cubicBezTo>
                    <a:pt x="243" y="77"/>
                    <a:pt x="243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518450" y="2269125"/>
              <a:ext cx="14100" cy="6100"/>
            </a:xfrm>
            <a:custGeom>
              <a:avLst/>
              <a:gdLst/>
              <a:ahLst/>
              <a:cxnLst/>
              <a:rect l="l" t="t" r="r" b="b"/>
              <a:pathLst>
                <a:path w="564" h="244" extrusionOk="0">
                  <a:moveTo>
                    <a:pt x="321" y="1"/>
                  </a:moveTo>
                  <a:cubicBezTo>
                    <a:pt x="244" y="84"/>
                    <a:pt x="84" y="84"/>
                    <a:pt x="84" y="161"/>
                  </a:cubicBezTo>
                  <a:cubicBezTo>
                    <a:pt x="1" y="244"/>
                    <a:pt x="1" y="244"/>
                    <a:pt x="161" y="244"/>
                  </a:cubicBezTo>
                  <a:cubicBezTo>
                    <a:pt x="404" y="84"/>
                    <a:pt x="564" y="1"/>
                    <a:pt x="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530450" y="2259200"/>
              <a:ext cx="8025" cy="4875"/>
            </a:xfrm>
            <a:custGeom>
              <a:avLst/>
              <a:gdLst/>
              <a:ahLst/>
              <a:cxnLst/>
              <a:rect l="l" t="t" r="r" b="b"/>
              <a:pathLst>
                <a:path w="321" h="195" extrusionOk="0">
                  <a:moveTo>
                    <a:pt x="244" y="1"/>
                  </a:moveTo>
                  <a:cubicBezTo>
                    <a:pt x="244" y="1"/>
                    <a:pt x="161" y="1"/>
                    <a:pt x="84" y="78"/>
                  </a:cubicBezTo>
                  <a:cubicBezTo>
                    <a:pt x="1" y="78"/>
                    <a:pt x="1" y="161"/>
                    <a:pt x="1" y="161"/>
                  </a:cubicBezTo>
                  <a:cubicBezTo>
                    <a:pt x="1" y="186"/>
                    <a:pt x="10" y="195"/>
                    <a:pt x="25" y="195"/>
                  </a:cubicBezTo>
                  <a:cubicBezTo>
                    <a:pt x="56" y="195"/>
                    <a:pt x="110" y="161"/>
                    <a:pt x="161" y="161"/>
                  </a:cubicBezTo>
                  <a:cubicBezTo>
                    <a:pt x="321" y="161"/>
                    <a:pt x="321" y="78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6482450" y="2308275"/>
              <a:ext cx="12025" cy="14950"/>
            </a:xfrm>
            <a:custGeom>
              <a:avLst/>
              <a:gdLst/>
              <a:ahLst/>
              <a:cxnLst/>
              <a:rect l="l" t="t" r="r" b="b"/>
              <a:pathLst>
                <a:path w="481" h="598" extrusionOk="0">
                  <a:moveTo>
                    <a:pt x="134" y="0"/>
                  </a:moveTo>
                  <a:cubicBezTo>
                    <a:pt x="92" y="0"/>
                    <a:pt x="109" y="35"/>
                    <a:pt x="161" y="35"/>
                  </a:cubicBezTo>
                  <a:cubicBezTo>
                    <a:pt x="161" y="118"/>
                    <a:pt x="161" y="278"/>
                    <a:pt x="84" y="355"/>
                  </a:cubicBezTo>
                  <a:lnTo>
                    <a:pt x="1" y="598"/>
                  </a:lnTo>
                  <a:lnTo>
                    <a:pt x="244" y="515"/>
                  </a:lnTo>
                  <a:cubicBezTo>
                    <a:pt x="481" y="438"/>
                    <a:pt x="481" y="438"/>
                    <a:pt x="481" y="195"/>
                  </a:cubicBezTo>
                  <a:cubicBezTo>
                    <a:pt x="404" y="118"/>
                    <a:pt x="321" y="35"/>
                    <a:pt x="244" y="35"/>
                  </a:cubicBezTo>
                  <a:cubicBezTo>
                    <a:pt x="191" y="9"/>
                    <a:pt x="155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576550" y="2227200"/>
              <a:ext cx="4025" cy="5950"/>
            </a:xfrm>
            <a:custGeom>
              <a:avLst/>
              <a:gdLst/>
              <a:ahLst/>
              <a:cxnLst/>
              <a:rect l="l" t="t" r="r" b="b"/>
              <a:pathLst>
                <a:path w="161" h="238" extrusionOk="0">
                  <a:moveTo>
                    <a:pt x="0" y="1"/>
                  </a:moveTo>
                  <a:lnTo>
                    <a:pt x="0" y="161"/>
                  </a:lnTo>
                  <a:cubicBezTo>
                    <a:pt x="0" y="237"/>
                    <a:pt x="77" y="237"/>
                    <a:pt x="77" y="237"/>
                  </a:cubicBezTo>
                  <a:cubicBezTo>
                    <a:pt x="160" y="161"/>
                    <a:pt x="160" y="161"/>
                    <a:pt x="77" y="77"/>
                  </a:cubicBezTo>
                  <a:cubicBezTo>
                    <a:pt x="77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790350" y="2083375"/>
              <a:ext cx="2346250" cy="1874200"/>
            </a:xfrm>
            <a:custGeom>
              <a:avLst/>
              <a:gdLst/>
              <a:ahLst/>
              <a:cxnLst/>
              <a:rect l="l" t="t" r="r" b="b"/>
              <a:pathLst>
                <a:path w="93850" h="74968" extrusionOk="0">
                  <a:moveTo>
                    <a:pt x="78885" y="2233"/>
                  </a:moveTo>
                  <a:cubicBezTo>
                    <a:pt x="78968" y="2233"/>
                    <a:pt x="79045" y="2233"/>
                    <a:pt x="79045" y="2310"/>
                  </a:cubicBezTo>
                  <a:cubicBezTo>
                    <a:pt x="79045" y="2352"/>
                    <a:pt x="78965" y="2373"/>
                    <a:pt x="78885" y="2373"/>
                  </a:cubicBezTo>
                  <a:cubicBezTo>
                    <a:pt x="78805" y="2373"/>
                    <a:pt x="78725" y="2352"/>
                    <a:pt x="78725" y="2310"/>
                  </a:cubicBezTo>
                  <a:cubicBezTo>
                    <a:pt x="78725" y="2310"/>
                    <a:pt x="78808" y="2233"/>
                    <a:pt x="78885" y="2233"/>
                  </a:cubicBezTo>
                  <a:close/>
                  <a:moveTo>
                    <a:pt x="92788" y="2679"/>
                  </a:moveTo>
                  <a:cubicBezTo>
                    <a:pt x="92799" y="2679"/>
                    <a:pt x="92806" y="2689"/>
                    <a:pt x="92806" y="2714"/>
                  </a:cubicBezTo>
                  <a:cubicBezTo>
                    <a:pt x="92806" y="2790"/>
                    <a:pt x="92729" y="2790"/>
                    <a:pt x="92646" y="2874"/>
                  </a:cubicBezTo>
                  <a:cubicBezTo>
                    <a:pt x="92569" y="2874"/>
                    <a:pt x="92569" y="2874"/>
                    <a:pt x="92646" y="2790"/>
                  </a:cubicBezTo>
                  <a:cubicBezTo>
                    <a:pt x="92705" y="2736"/>
                    <a:pt x="92760" y="2679"/>
                    <a:pt x="92788" y="2679"/>
                  </a:cubicBezTo>
                  <a:close/>
                  <a:moveTo>
                    <a:pt x="92966" y="3110"/>
                  </a:moveTo>
                  <a:cubicBezTo>
                    <a:pt x="92966" y="3194"/>
                    <a:pt x="92889" y="3270"/>
                    <a:pt x="92806" y="3270"/>
                  </a:cubicBezTo>
                  <a:cubicBezTo>
                    <a:pt x="92783" y="3295"/>
                    <a:pt x="92767" y="3305"/>
                    <a:pt x="92758" y="3305"/>
                  </a:cubicBezTo>
                  <a:cubicBezTo>
                    <a:pt x="92736" y="3305"/>
                    <a:pt x="92752" y="3248"/>
                    <a:pt x="92806" y="3194"/>
                  </a:cubicBezTo>
                  <a:cubicBezTo>
                    <a:pt x="92889" y="3110"/>
                    <a:pt x="92966" y="3110"/>
                    <a:pt x="92966" y="3110"/>
                  </a:cubicBezTo>
                  <a:close/>
                  <a:moveTo>
                    <a:pt x="79444" y="3236"/>
                  </a:moveTo>
                  <a:cubicBezTo>
                    <a:pt x="79491" y="3236"/>
                    <a:pt x="79525" y="3270"/>
                    <a:pt x="79525" y="3270"/>
                  </a:cubicBezTo>
                  <a:cubicBezTo>
                    <a:pt x="79609" y="3354"/>
                    <a:pt x="79609" y="3354"/>
                    <a:pt x="79525" y="3430"/>
                  </a:cubicBezTo>
                  <a:lnTo>
                    <a:pt x="79365" y="3430"/>
                  </a:lnTo>
                  <a:lnTo>
                    <a:pt x="79365" y="3270"/>
                  </a:lnTo>
                  <a:cubicBezTo>
                    <a:pt x="79393" y="3245"/>
                    <a:pt x="79420" y="3236"/>
                    <a:pt x="79444" y="3236"/>
                  </a:cubicBezTo>
                  <a:close/>
                  <a:moveTo>
                    <a:pt x="75027" y="3319"/>
                  </a:moveTo>
                  <a:cubicBezTo>
                    <a:pt x="75038" y="3319"/>
                    <a:pt x="75045" y="3329"/>
                    <a:pt x="75045" y="3354"/>
                  </a:cubicBezTo>
                  <a:cubicBezTo>
                    <a:pt x="75128" y="3430"/>
                    <a:pt x="75045" y="3514"/>
                    <a:pt x="74885" y="3590"/>
                  </a:cubicBezTo>
                  <a:lnTo>
                    <a:pt x="74885" y="3750"/>
                  </a:lnTo>
                  <a:cubicBezTo>
                    <a:pt x="74885" y="3792"/>
                    <a:pt x="74885" y="3813"/>
                    <a:pt x="74865" y="3813"/>
                  </a:cubicBezTo>
                  <a:cubicBezTo>
                    <a:pt x="74845" y="3813"/>
                    <a:pt x="74805" y="3792"/>
                    <a:pt x="74725" y="3750"/>
                  </a:cubicBezTo>
                  <a:cubicBezTo>
                    <a:pt x="74648" y="3590"/>
                    <a:pt x="74565" y="3514"/>
                    <a:pt x="74648" y="3430"/>
                  </a:cubicBezTo>
                  <a:lnTo>
                    <a:pt x="74648" y="3430"/>
                  </a:lnTo>
                  <a:cubicBezTo>
                    <a:pt x="74648" y="3430"/>
                    <a:pt x="74725" y="3430"/>
                    <a:pt x="74808" y="3514"/>
                  </a:cubicBezTo>
                  <a:cubicBezTo>
                    <a:pt x="74808" y="3514"/>
                    <a:pt x="74885" y="3514"/>
                    <a:pt x="74885" y="3430"/>
                  </a:cubicBezTo>
                  <a:cubicBezTo>
                    <a:pt x="74944" y="3376"/>
                    <a:pt x="74999" y="3319"/>
                    <a:pt x="75027" y="3319"/>
                  </a:cubicBezTo>
                  <a:close/>
                  <a:moveTo>
                    <a:pt x="75608" y="3750"/>
                  </a:moveTo>
                  <a:cubicBezTo>
                    <a:pt x="75685" y="3750"/>
                    <a:pt x="75768" y="3750"/>
                    <a:pt x="75845" y="3834"/>
                  </a:cubicBezTo>
                  <a:cubicBezTo>
                    <a:pt x="75928" y="3834"/>
                    <a:pt x="75928" y="3910"/>
                    <a:pt x="75845" y="3994"/>
                  </a:cubicBezTo>
                  <a:cubicBezTo>
                    <a:pt x="75823" y="4016"/>
                    <a:pt x="75800" y="4025"/>
                    <a:pt x="75777" y="4025"/>
                  </a:cubicBezTo>
                  <a:cubicBezTo>
                    <a:pt x="75721" y="4025"/>
                    <a:pt x="75663" y="3969"/>
                    <a:pt x="75608" y="3910"/>
                  </a:cubicBezTo>
                  <a:cubicBezTo>
                    <a:pt x="75525" y="3834"/>
                    <a:pt x="75525" y="3750"/>
                    <a:pt x="75608" y="3750"/>
                  </a:cubicBezTo>
                  <a:close/>
                  <a:moveTo>
                    <a:pt x="75573" y="4042"/>
                  </a:moveTo>
                  <a:cubicBezTo>
                    <a:pt x="75591" y="4042"/>
                    <a:pt x="75608" y="4081"/>
                    <a:pt x="75608" y="4154"/>
                  </a:cubicBezTo>
                  <a:cubicBezTo>
                    <a:pt x="75685" y="4230"/>
                    <a:pt x="75608" y="4314"/>
                    <a:pt x="75608" y="4390"/>
                  </a:cubicBezTo>
                  <a:cubicBezTo>
                    <a:pt x="75608" y="4390"/>
                    <a:pt x="75525" y="4390"/>
                    <a:pt x="75525" y="4230"/>
                  </a:cubicBezTo>
                  <a:cubicBezTo>
                    <a:pt x="75525" y="4100"/>
                    <a:pt x="75550" y="4042"/>
                    <a:pt x="75573" y="4042"/>
                  </a:cubicBezTo>
                  <a:close/>
                  <a:moveTo>
                    <a:pt x="79886" y="3977"/>
                  </a:moveTo>
                  <a:cubicBezTo>
                    <a:pt x="79902" y="3977"/>
                    <a:pt x="79917" y="3982"/>
                    <a:pt x="79929" y="3994"/>
                  </a:cubicBezTo>
                  <a:cubicBezTo>
                    <a:pt x="80005" y="3994"/>
                    <a:pt x="80005" y="4154"/>
                    <a:pt x="80005" y="4230"/>
                  </a:cubicBezTo>
                  <a:cubicBezTo>
                    <a:pt x="80005" y="4384"/>
                    <a:pt x="79975" y="4440"/>
                    <a:pt x="79931" y="4440"/>
                  </a:cubicBezTo>
                  <a:cubicBezTo>
                    <a:pt x="79906" y="4440"/>
                    <a:pt x="79876" y="4421"/>
                    <a:pt x="79845" y="4390"/>
                  </a:cubicBezTo>
                  <a:cubicBezTo>
                    <a:pt x="79769" y="4390"/>
                    <a:pt x="79685" y="4314"/>
                    <a:pt x="79609" y="4314"/>
                  </a:cubicBezTo>
                  <a:cubicBezTo>
                    <a:pt x="79609" y="4176"/>
                    <a:pt x="79784" y="3977"/>
                    <a:pt x="79886" y="3977"/>
                  </a:cubicBezTo>
                  <a:close/>
                  <a:moveTo>
                    <a:pt x="77368" y="4230"/>
                  </a:moveTo>
                  <a:cubicBezTo>
                    <a:pt x="77285" y="4314"/>
                    <a:pt x="77208" y="4390"/>
                    <a:pt x="77208" y="4474"/>
                  </a:cubicBezTo>
                  <a:cubicBezTo>
                    <a:pt x="77167" y="4554"/>
                    <a:pt x="77146" y="4594"/>
                    <a:pt x="77126" y="4594"/>
                  </a:cubicBezTo>
                  <a:cubicBezTo>
                    <a:pt x="77106" y="4594"/>
                    <a:pt x="77087" y="4554"/>
                    <a:pt x="77048" y="4474"/>
                  </a:cubicBezTo>
                  <a:cubicBezTo>
                    <a:pt x="76965" y="4314"/>
                    <a:pt x="77048" y="4230"/>
                    <a:pt x="77208" y="4230"/>
                  </a:cubicBezTo>
                  <a:close/>
                  <a:moveTo>
                    <a:pt x="76714" y="3879"/>
                  </a:moveTo>
                  <a:cubicBezTo>
                    <a:pt x="76766" y="3879"/>
                    <a:pt x="76805" y="3935"/>
                    <a:pt x="76805" y="3994"/>
                  </a:cubicBezTo>
                  <a:cubicBezTo>
                    <a:pt x="76888" y="4154"/>
                    <a:pt x="76568" y="4550"/>
                    <a:pt x="76325" y="4634"/>
                  </a:cubicBezTo>
                  <a:cubicBezTo>
                    <a:pt x="76088" y="4634"/>
                    <a:pt x="76088" y="4474"/>
                    <a:pt x="76408" y="4230"/>
                  </a:cubicBezTo>
                  <a:cubicBezTo>
                    <a:pt x="76568" y="4154"/>
                    <a:pt x="76645" y="3994"/>
                    <a:pt x="76568" y="3994"/>
                  </a:cubicBezTo>
                  <a:cubicBezTo>
                    <a:pt x="76568" y="3910"/>
                    <a:pt x="76568" y="3910"/>
                    <a:pt x="76645" y="3910"/>
                  </a:cubicBezTo>
                  <a:cubicBezTo>
                    <a:pt x="76669" y="3888"/>
                    <a:pt x="76693" y="3879"/>
                    <a:pt x="76714" y="3879"/>
                  </a:cubicBezTo>
                  <a:close/>
                  <a:moveTo>
                    <a:pt x="73528" y="4230"/>
                  </a:moveTo>
                  <a:lnTo>
                    <a:pt x="73528" y="4314"/>
                  </a:lnTo>
                  <a:cubicBezTo>
                    <a:pt x="73528" y="4314"/>
                    <a:pt x="73528" y="4390"/>
                    <a:pt x="73605" y="4474"/>
                  </a:cubicBezTo>
                  <a:cubicBezTo>
                    <a:pt x="73765" y="4550"/>
                    <a:pt x="73688" y="4634"/>
                    <a:pt x="73445" y="4710"/>
                  </a:cubicBezTo>
                  <a:cubicBezTo>
                    <a:pt x="73358" y="4741"/>
                    <a:pt x="73302" y="4760"/>
                    <a:pt x="73271" y="4760"/>
                  </a:cubicBezTo>
                  <a:cubicBezTo>
                    <a:pt x="73219" y="4760"/>
                    <a:pt x="73236" y="4704"/>
                    <a:pt x="73285" y="4550"/>
                  </a:cubicBezTo>
                  <a:cubicBezTo>
                    <a:pt x="73368" y="4390"/>
                    <a:pt x="73445" y="4230"/>
                    <a:pt x="73528" y="4230"/>
                  </a:cubicBezTo>
                  <a:close/>
                  <a:moveTo>
                    <a:pt x="78582" y="4519"/>
                  </a:moveTo>
                  <a:cubicBezTo>
                    <a:pt x="78607" y="4519"/>
                    <a:pt x="78648" y="4575"/>
                    <a:pt x="78648" y="4634"/>
                  </a:cubicBezTo>
                  <a:cubicBezTo>
                    <a:pt x="78648" y="4794"/>
                    <a:pt x="78648" y="4870"/>
                    <a:pt x="78565" y="4954"/>
                  </a:cubicBezTo>
                  <a:cubicBezTo>
                    <a:pt x="78559" y="4960"/>
                    <a:pt x="78552" y="4963"/>
                    <a:pt x="78547" y="4963"/>
                  </a:cubicBezTo>
                  <a:cubicBezTo>
                    <a:pt x="78489" y="4963"/>
                    <a:pt x="78495" y="4626"/>
                    <a:pt x="78565" y="4550"/>
                  </a:cubicBezTo>
                  <a:cubicBezTo>
                    <a:pt x="78565" y="4528"/>
                    <a:pt x="78572" y="4519"/>
                    <a:pt x="78582" y="4519"/>
                  </a:cubicBezTo>
                  <a:close/>
                  <a:moveTo>
                    <a:pt x="74328" y="4230"/>
                  </a:moveTo>
                  <a:cubicBezTo>
                    <a:pt x="74275" y="4387"/>
                    <a:pt x="74290" y="4474"/>
                    <a:pt x="74350" y="4474"/>
                  </a:cubicBezTo>
                  <a:cubicBezTo>
                    <a:pt x="74384" y="4474"/>
                    <a:pt x="74431" y="4447"/>
                    <a:pt x="74488" y="4390"/>
                  </a:cubicBezTo>
                  <a:cubicBezTo>
                    <a:pt x="74526" y="4365"/>
                    <a:pt x="74555" y="4354"/>
                    <a:pt x="74578" y="4354"/>
                  </a:cubicBezTo>
                  <a:cubicBezTo>
                    <a:pt x="74697" y="4354"/>
                    <a:pt x="74610" y="4671"/>
                    <a:pt x="74405" y="4870"/>
                  </a:cubicBezTo>
                  <a:cubicBezTo>
                    <a:pt x="74325" y="4950"/>
                    <a:pt x="74266" y="4990"/>
                    <a:pt x="74216" y="4990"/>
                  </a:cubicBezTo>
                  <a:cubicBezTo>
                    <a:pt x="74167" y="4990"/>
                    <a:pt x="74127" y="4950"/>
                    <a:pt x="74085" y="4870"/>
                  </a:cubicBezTo>
                  <a:cubicBezTo>
                    <a:pt x="74008" y="4710"/>
                    <a:pt x="73925" y="4634"/>
                    <a:pt x="73925" y="4550"/>
                  </a:cubicBezTo>
                  <a:cubicBezTo>
                    <a:pt x="73925" y="4550"/>
                    <a:pt x="74008" y="4474"/>
                    <a:pt x="74168" y="4390"/>
                  </a:cubicBezTo>
                  <a:cubicBezTo>
                    <a:pt x="74245" y="4230"/>
                    <a:pt x="74328" y="4230"/>
                    <a:pt x="74328" y="4230"/>
                  </a:cubicBezTo>
                  <a:close/>
                  <a:moveTo>
                    <a:pt x="82336" y="5000"/>
                  </a:moveTo>
                  <a:cubicBezTo>
                    <a:pt x="82377" y="5000"/>
                    <a:pt x="82405" y="5010"/>
                    <a:pt x="82405" y="5030"/>
                  </a:cubicBezTo>
                  <a:cubicBezTo>
                    <a:pt x="82405" y="5030"/>
                    <a:pt x="82245" y="5114"/>
                    <a:pt x="82169" y="5190"/>
                  </a:cubicBezTo>
                  <a:cubicBezTo>
                    <a:pt x="82089" y="5232"/>
                    <a:pt x="82049" y="5253"/>
                    <a:pt x="82029" y="5253"/>
                  </a:cubicBezTo>
                  <a:cubicBezTo>
                    <a:pt x="82009" y="5253"/>
                    <a:pt x="82009" y="5232"/>
                    <a:pt x="82009" y="5190"/>
                  </a:cubicBezTo>
                  <a:cubicBezTo>
                    <a:pt x="82009" y="5073"/>
                    <a:pt x="82222" y="5000"/>
                    <a:pt x="82336" y="5000"/>
                  </a:cubicBezTo>
                  <a:close/>
                  <a:moveTo>
                    <a:pt x="75702" y="5064"/>
                  </a:moveTo>
                  <a:cubicBezTo>
                    <a:pt x="75718" y="5064"/>
                    <a:pt x="75738" y="5083"/>
                    <a:pt x="75768" y="5114"/>
                  </a:cubicBezTo>
                  <a:cubicBezTo>
                    <a:pt x="75845" y="5190"/>
                    <a:pt x="75768" y="5274"/>
                    <a:pt x="75685" y="5350"/>
                  </a:cubicBezTo>
                  <a:cubicBezTo>
                    <a:pt x="75650" y="5423"/>
                    <a:pt x="75631" y="5462"/>
                    <a:pt x="75621" y="5462"/>
                  </a:cubicBezTo>
                  <a:cubicBezTo>
                    <a:pt x="75608" y="5462"/>
                    <a:pt x="75608" y="5404"/>
                    <a:pt x="75608" y="5274"/>
                  </a:cubicBezTo>
                  <a:cubicBezTo>
                    <a:pt x="75657" y="5120"/>
                    <a:pt x="75675" y="5064"/>
                    <a:pt x="75702" y="5064"/>
                  </a:cubicBezTo>
                  <a:close/>
                  <a:moveTo>
                    <a:pt x="76165" y="5350"/>
                  </a:moveTo>
                  <a:cubicBezTo>
                    <a:pt x="76248" y="5350"/>
                    <a:pt x="76325" y="5434"/>
                    <a:pt x="76248" y="5510"/>
                  </a:cubicBezTo>
                  <a:cubicBezTo>
                    <a:pt x="76248" y="5552"/>
                    <a:pt x="76228" y="5573"/>
                    <a:pt x="76207" y="5573"/>
                  </a:cubicBezTo>
                  <a:cubicBezTo>
                    <a:pt x="76186" y="5573"/>
                    <a:pt x="76165" y="5552"/>
                    <a:pt x="76165" y="5510"/>
                  </a:cubicBezTo>
                  <a:cubicBezTo>
                    <a:pt x="76005" y="5350"/>
                    <a:pt x="76005" y="5350"/>
                    <a:pt x="76165" y="5350"/>
                  </a:cubicBezTo>
                  <a:close/>
                  <a:moveTo>
                    <a:pt x="75404" y="5544"/>
                  </a:moveTo>
                  <a:cubicBezTo>
                    <a:pt x="75437" y="5544"/>
                    <a:pt x="75418" y="5600"/>
                    <a:pt x="75365" y="5754"/>
                  </a:cubicBezTo>
                  <a:cubicBezTo>
                    <a:pt x="75365" y="5990"/>
                    <a:pt x="75288" y="5990"/>
                    <a:pt x="75205" y="5990"/>
                  </a:cubicBezTo>
                  <a:cubicBezTo>
                    <a:pt x="75128" y="5914"/>
                    <a:pt x="75045" y="5914"/>
                    <a:pt x="74968" y="5914"/>
                  </a:cubicBezTo>
                  <a:cubicBezTo>
                    <a:pt x="74885" y="5914"/>
                    <a:pt x="74885" y="5914"/>
                    <a:pt x="74968" y="5830"/>
                  </a:cubicBezTo>
                  <a:cubicBezTo>
                    <a:pt x="75045" y="5830"/>
                    <a:pt x="75205" y="5670"/>
                    <a:pt x="75288" y="5594"/>
                  </a:cubicBezTo>
                  <a:cubicBezTo>
                    <a:pt x="75347" y="5563"/>
                    <a:pt x="75385" y="5544"/>
                    <a:pt x="75404" y="5544"/>
                  </a:cubicBezTo>
                  <a:close/>
                  <a:moveTo>
                    <a:pt x="73925" y="5670"/>
                  </a:moveTo>
                  <a:cubicBezTo>
                    <a:pt x="74008" y="5670"/>
                    <a:pt x="74085" y="5754"/>
                    <a:pt x="74085" y="5830"/>
                  </a:cubicBezTo>
                  <a:cubicBezTo>
                    <a:pt x="74085" y="5987"/>
                    <a:pt x="74053" y="6074"/>
                    <a:pt x="74008" y="6074"/>
                  </a:cubicBezTo>
                  <a:cubicBezTo>
                    <a:pt x="73984" y="6074"/>
                    <a:pt x="73955" y="6048"/>
                    <a:pt x="73925" y="5990"/>
                  </a:cubicBezTo>
                  <a:cubicBezTo>
                    <a:pt x="73848" y="5914"/>
                    <a:pt x="73848" y="5914"/>
                    <a:pt x="73925" y="5830"/>
                  </a:cubicBezTo>
                  <a:lnTo>
                    <a:pt x="73925" y="5754"/>
                  </a:lnTo>
                  <a:cubicBezTo>
                    <a:pt x="73848" y="5754"/>
                    <a:pt x="73925" y="5670"/>
                    <a:pt x="73925" y="5670"/>
                  </a:cubicBezTo>
                  <a:close/>
                  <a:moveTo>
                    <a:pt x="73614" y="4759"/>
                  </a:moveTo>
                  <a:cubicBezTo>
                    <a:pt x="73640" y="4759"/>
                    <a:pt x="73664" y="4769"/>
                    <a:pt x="73688" y="4794"/>
                  </a:cubicBezTo>
                  <a:lnTo>
                    <a:pt x="73688" y="5030"/>
                  </a:lnTo>
                  <a:cubicBezTo>
                    <a:pt x="73629" y="5089"/>
                    <a:pt x="73654" y="5145"/>
                    <a:pt x="73673" y="5145"/>
                  </a:cubicBezTo>
                  <a:cubicBezTo>
                    <a:pt x="73681" y="5145"/>
                    <a:pt x="73688" y="5136"/>
                    <a:pt x="73688" y="5114"/>
                  </a:cubicBezTo>
                  <a:cubicBezTo>
                    <a:pt x="73765" y="5114"/>
                    <a:pt x="73848" y="5114"/>
                    <a:pt x="73848" y="5190"/>
                  </a:cubicBezTo>
                  <a:cubicBezTo>
                    <a:pt x="73925" y="5274"/>
                    <a:pt x="73848" y="5350"/>
                    <a:pt x="73528" y="5510"/>
                  </a:cubicBezTo>
                  <a:cubicBezTo>
                    <a:pt x="73368" y="5670"/>
                    <a:pt x="73208" y="5830"/>
                    <a:pt x="73125" y="5990"/>
                  </a:cubicBezTo>
                  <a:cubicBezTo>
                    <a:pt x="73050" y="6104"/>
                    <a:pt x="72994" y="6164"/>
                    <a:pt x="72955" y="6164"/>
                  </a:cubicBezTo>
                  <a:cubicBezTo>
                    <a:pt x="72910" y="6164"/>
                    <a:pt x="72888" y="6085"/>
                    <a:pt x="72888" y="5914"/>
                  </a:cubicBezTo>
                  <a:cubicBezTo>
                    <a:pt x="72888" y="5760"/>
                    <a:pt x="72888" y="5704"/>
                    <a:pt x="72848" y="5704"/>
                  </a:cubicBezTo>
                  <a:cubicBezTo>
                    <a:pt x="72824" y="5704"/>
                    <a:pt x="72787" y="5723"/>
                    <a:pt x="72728" y="5754"/>
                  </a:cubicBezTo>
                  <a:lnTo>
                    <a:pt x="72645" y="5754"/>
                  </a:lnTo>
                  <a:cubicBezTo>
                    <a:pt x="72645" y="5670"/>
                    <a:pt x="72805" y="5594"/>
                    <a:pt x="72965" y="5594"/>
                  </a:cubicBezTo>
                  <a:cubicBezTo>
                    <a:pt x="73125" y="5510"/>
                    <a:pt x="73208" y="5510"/>
                    <a:pt x="73125" y="5434"/>
                  </a:cubicBezTo>
                  <a:cubicBezTo>
                    <a:pt x="73125" y="5350"/>
                    <a:pt x="73125" y="5274"/>
                    <a:pt x="73208" y="5274"/>
                  </a:cubicBezTo>
                  <a:cubicBezTo>
                    <a:pt x="73285" y="5274"/>
                    <a:pt x="73285" y="5190"/>
                    <a:pt x="73208" y="5190"/>
                  </a:cubicBezTo>
                  <a:cubicBezTo>
                    <a:pt x="73048" y="5114"/>
                    <a:pt x="73125" y="5030"/>
                    <a:pt x="73368" y="4870"/>
                  </a:cubicBezTo>
                  <a:cubicBezTo>
                    <a:pt x="73481" y="4816"/>
                    <a:pt x="73552" y="4759"/>
                    <a:pt x="73614" y="4759"/>
                  </a:cubicBezTo>
                  <a:close/>
                  <a:moveTo>
                    <a:pt x="74356" y="6253"/>
                  </a:moveTo>
                  <a:cubicBezTo>
                    <a:pt x="74386" y="6253"/>
                    <a:pt x="74405" y="6272"/>
                    <a:pt x="74405" y="6310"/>
                  </a:cubicBezTo>
                  <a:cubicBezTo>
                    <a:pt x="74405" y="6310"/>
                    <a:pt x="74328" y="6310"/>
                    <a:pt x="74328" y="6394"/>
                  </a:cubicBezTo>
                  <a:cubicBezTo>
                    <a:pt x="74287" y="6432"/>
                    <a:pt x="74247" y="6451"/>
                    <a:pt x="74207" y="6451"/>
                  </a:cubicBezTo>
                  <a:cubicBezTo>
                    <a:pt x="74167" y="6451"/>
                    <a:pt x="74127" y="6432"/>
                    <a:pt x="74085" y="6394"/>
                  </a:cubicBezTo>
                  <a:cubicBezTo>
                    <a:pt x="74085" y="6394"/>
                    <a:pt x="74085" y="6310"/>
                    <a:pt x="74245" y="6310"/>
                  </a:cubicBezTo>
                  <a:cubicBezTo>
                    <a:pt x="74287" y="6272"/>
                    <a:pt x="74327" y="6253"/>
                    <a:pt x="74356" y="6253"/>
                  </a:cubicBezTo>
                  <a:close/>
                  <a:moveTo>
                    <a:pt x="73605" y="6470"/>
                  </a:moveTo>
                  <a:cubicBezTo>
                    <a:pt x="73605" y="6554"/>
                    <a:pt x="73688" y="6554"/>
                    <a:pt x="73605" y="6631"/>
                  </a:cubicBezTo>
                  <a:lnTo>
                    <a:pt x="73445" y="6631"/>
                  </a:lnTo>
                  <a:lnTo>
                    <a:pt x="73445" y="6470"/>
                  </a:lnTo>
                  <a:close/>
                  <a:moveTo>
                    <a:pt x="74405" y="6631"/>
                  </a:moveTo>
                  <a:cubicBezTo>
                    <a:pt x="74405" y="6714"/>
                    <a:pt x="74328" y="6791"/>
                    <a:pt x="74328" y="6791"/>
                  </a:cubicBezTo>
                  <a:cubicBezTo>
                    <a:pt x="74245" y="6791"/>
                    <a:pt x="74245" y="6791"/>
                    <a:pt x="74328" y="6714"/>
                  </a:cubicBezTo>
                  <a:cubicBezTo>
                    <a:pt x="74328" y="6631"/>
                    <a:pt x="74405" y="6631"/>
                    <a:pt x="74405" y="6631"/>
                  </a:cubicBezTo>
                  <a:close/>
                  <a:moveTo>
                    <a:pt x="76436" y="6573"/>
                  </a:moveTo>
                  <a:cubicBezTo>
                    <a:pt x="76466" y="6573"/>
                    <a:pt x="76485" y="6592"/>
                    <a:pt x="76485" y="6631"/>
                  </a:cubicBezTo>
                  <a:cubicBezTo>
                    <a:pt x="76568" y="6631"/>
                    <a:pt x="76568" y="6714"/>
                    <a:pt x="76485" y="6791"/>
                  </a:cubicBezTo>
                  <a:lnTo>
                    <a:pt x="76325" y="6791"/>
                  </a:lnTo>
                  <a:lnTo>
                    <a:pt x="76325" y="6631"/>
                  </a:lnTo>
                  <a:cubicBezTo>
                    <a:pt x="76367" y="6592"/>
                    <a:pt x="76407" y="6573"/>
                    <a:pt x="76436" y="6573"/>
                  </a:cubicBezTo>
                  <a:close/>
                  <a:moveTo>
                    <a:pt x="72956" y="6839"/>
                  </a:moveTo>
                  <a:cubicBezTo>
                    <a:pt x="72998" y="6839"/>
                    <a:pt x="73055" y="6849"/>
                    <a:pt x="73125" y="6874"/>
                  </a:cubicBezTo>
                  <a:cubicBezTo>
                    <a:pt x="73368" y="6874"/>
                    <a:pt x="73368" y="6874"/>
                    <a:pt x="73125" y="7034"/>
                  </a:cubicBezTo>
                  <a:cubicBezTo>
                    <a:pt x="73048" y="7034"/>
                    <a:pt x="72888" y="7034"/>
                    <a:pt x="72888" y="6951"/>
                  </a:cubicBezTo>
                  <a:cubicBezTo>
                    <a:pt x="72829" y="6896"/>
                    <a:pt x="72854" y="6839"/>
                    <a:pt x="72956" y="6839"/>
                  </a:cubicBezTo>
                  <a:close/>
                  <a:moveTo>
                    <a:pt x="75837" y="6700"/>
                  </a:moveTo>
                  <a:cubicBezTo>
                    <a:pt x="75845" y="6700"/>
                    <a:pt x="75845" y="6760"/>
                    <a:pt x="75845" y="6874"/>
                  </a:cubicBezTo>
                  <a:cubicBezTo>
                    <a:pt x="75845" y="6951"/>
                    <a:pt x="75845" y="7111"/>
                    <a:pt x="75768" y="7111"/>
                  </a:cubicBezTo>
                  <a:lnTo>
                    <a:pt x="75768" y="6951"/>
                  </a:lnTo>
                  <a:cubicBezTo>
                    <a:pt x="75809" y="6780"/>
                    <a:pt x="75828" y="6700"/>
                    <a:pt x="75837" y="6700"/>
                  </a:cubicBezTo>
                  <a:close/>
                  <a:moveTo>
                    <a:pt x="72325" y="7354"/>
                  </a:moveTo>
                  <a:lnTo>
                    <a:pt x="72325" y="7354"/>
                  </a:lnTo>
                  <a:cubicBezTo>
                    <a:pt x="72367" y="7392"/>
                    <a:pt x="72367" y="7411"/>
                    <a:pt x="72356" y="7411"/>
                  </a:cubicBezTo>
                  <a:cubicBezTo>
                    <a:pt x="72346" y="7411"/>
                    <a:pt x="72325" y="7392"/>
                    <a:pt x="72325" y="7354"/>
                  </a:cubicBezTo>
                  <a:close/>
                  <a:moveTo>
                    <a:pt x="72806" y="7213"/>
                  </a:moveTo>
                  <a:cubicBezTo>
                    <a:pt x="72826" y="7213"/>
                    <a:pt x="72847" y="7232"/>
                    <a:pt x="72888" y="7271"/>
                  </a:cubicBezTo>
                  <a:cubicBezTo>
                    <a:pt x="72965" y="7271"/>
                    <a:pt x="72965" y="7354"/>
                    <a:pt x="72888" y="7354"/>
                  </a:cubicBezTo>
                  <a:cubicBezTo>
                    <a:pt x="72847" y="7392"/>
                    <a:pt x="72826" y="7411"/>
                    <a:pt x="72806" y="7411"/>
                  </a:cubicBezTo>
                  <a:cubicBezTo>
                    <a:pt x="72786" y="7411"/>
                    <a:pt x="72767" y="7392"/>
                    <a:pt x="72728" y="7354"/>
                  </a:cubicBezTo>
                  <a:lnTo>
                    <a:pt x="72728" y="7271"/>
                  </a:lnTo>
                  <a:cubicBezTo>
                    <a:pt x="72767" y="7232"/>
                    <a:pt x="72786" y="7213"/>
                    <a:pt x="72806" y="7213"/>
                  </a:cubicBezTo>
                  <a:close/>
                  <a:moveTo>
                    <a:pt x="75685" y="7354"/>
                  </a:moveTo>
                  <a:cubicBezTo>
                    <a:pt x="75685" y="7431"/>
                    <a:pt x="75685" y="7431"/>
                    <a:pt x="75608" y="7514"/>
                  </a:cubicBezTo>
                  <a:lnTo>
                    <a:pt x="75448" y="7514"/>
                  </a:lnTo>
                  <a:cubicBezTo>
                    <a:pt x="75365" y="7514"/>
                    <a:pt x="75448" y="7431"/>
                    <a:pt x="75525" y="7431"/>
                  </a:cubicBezTo>
                  <a:cubicBezTo>
                    <a:pt x="75525" y="7354"/>
                    <a:pt x="75608" y="7354"/>
                    <a:pt x="75685" y="7354"/>
                  </a:cubicBezTo>
                  <a:close/>
                  <a:moveTo>
                    <a:pt x="75045" y="7514"/>
                  </a:moveTo>
                  <a:cubicBezTo>
                    <a:pt x="75045" y="7514"/>
                    <a:pt x="75128" y="7514"/>
                    <a:pt x="75128" y="7591"/>
                  </a:cubicBezTo>
                  <a:cubicBezTo>
                    <a:pt x="75205" y="7591"/>
                    <a:pt x="75205" y="7674"/>
                    <a:pt x="75128" y="7674"/>
                  </a:cubicBezTo>
                  <a:cubicBezTo>
                    <a:pt x="75128" y="7712"/>
                    <a:pt x="75107" y="7731"/>
                    <a:pt x="75087" y="7731"/>
                  </a:cubicBezTo>
                  <a:cubicBezTo>
                    <a:pt x="75066" y="7731"/>
                    <a:pt x="75045" y="7712"/>
                    <a:pt x="75045" y="7674"/>
                  </a:cubicBezTo>
                  <a:cubicBezTo>
                    <a:pt x="74968" y="7674"/>
                    <a:pt x="74968" y="7591"/>
                    <a:pt x="75045" y="7514"/>
                  </a:cubicBezTo>
                  <a:close/>
                  <a:moveTo>
                    <a:pt x="72965" y="7751"/>
                  </a:moveTo>
                  <a:cubicBezTo>
                    <a:pt x="73033" y="7882"/>
                    <a:pt x="72829" y="8014"/>
                    <a:pt x="72666" y="8014"/>
                  </a:cubicBezTo>
                  <a:cubicBezTo>
                    <a:pt x="72630" y="8014"/>
                    <a:pt x="72597" y="8007"/>
                    <a:pt x="72568" y="7994"/>
                  </a:cubicBezTo>
                  <a:cubicBezTo>
                    <a:pt x="72568" y="7911"/>
                    <a:pt x="72485" y="7911"/>
                    <a:pt x="72568" y="7834"/>
                  </a:cubicBezTo>
                  <a:lnTo>
                    <a:pt x="72728" y="7834"/>
                  </a:lnTo>
                  <a:cubicBezTo>
                    <a:pt x="72728" y="7872"/>
                    <a:pt x="72747" y="7891"/>
                    <a:pt x="72767" y="7891"/>
                  </a:cubicBezTo>
                  <a:cubicBezTo>
                    <a:pt x="72786" y="7891"/>
                    <a:pt x="72805" y="7872"/>
                    <a:pt x="72805" y="7834"/>
                  </a:cubicBezTo>
                  <a:cubicBezTo>
                    <a:pt x="72805" y="7751"/>
                    <a:pt x="72888" y="7751"/>
                    <a:pt x="72965" y="7751"/>
                  </a:cubicBezTo>
                  <a:close/>
                  <a:moveTo>
                    <a:pt x="74008" y="8474"/>
                  </a:moveTo>
                  <a:cubicBezTo>
                    <a:pt x="74008" y="8551"/>
                    <a:pt x="74008" y="8634"/>
                    <a:pt x="73925" y="8634"/>
                  </a:cubicBezTo>
                  <a:cubicBezTo>
                    <a:pt x="73925" y="8672"/>
                    <a:pt x="73906" y="8691"/>
                    <a:pt x="73887" y="8691"/>
                  </a:cubicBezTo>
                  <a:cubicBezTo>
                    <a:pt x="73867" y="8691"/>
                    <a:pt x="73848" y="8672"/>
                    <a:pt x="73848" y="8634"/>
                  </a:cubicBezTo>
                  <a:cubicBezTo>
                    <a:pt x="73765" y="8551"/>
                    <a:pt x="73765" y="8551"/>
                    <a:pt x="73848" y="8474"/>
                  </a:cubicBezTo>
                  <a:close/>
                  <a:moveTo>
                    <a:pt x="75987" y="8919"/>
                  </a:moveTo>
                  <a:cubicBezTo>
                    <a:pt x="75998" y="8919"/>
                    <a:pt x="76005" y="8929"/>
                    <a:pt x="76005" y="8954"/>
                  </a:cubicBezTo>
                  <a:cubicBezTo>
                    <a:pt x="76005" y="9031"/>
                    <a:pt x="75928" y="9031"/>
                    <a:pt x="75845" y="9114"/>
                  </a:cubicBezTo>
                  <a:cubicBezTo>
                    <a:pt x="75768" y="9114"/>
                    <a:pt x="75768" y="9114"/>
                    <a:pt x="75845" y="9031"/>
                  </a:cubicBezTo>
                  <a:cubicBezTo>
                    <a:pt x="75904" y="8976"/>
                    <a:pt x="75959" y="8919"/>
                    <a:pt x="75987" y="8919"/>
                  </a:cubicBezTo>
                  <a:close/>
                  <a:moveTo>
                    <a:pt x="71128" y="9351"/>
                  </a:moveTo>
                  <a:cubicBezTo>
                    <a:pt x="71205" y="9351"/>
                    <a:pt x="71205" y="9351"/>
                    <a:pt x="71205" y="9511"/>
                  </a:cubicBezTo>
                  <a:cubicBezTo>
                    <a:pt x="71205" y="9552"/>
                    <a:pt x="71226" y="9573"/>
                    <a:pt x="71266" y="9573"/>
                  </a:cubicBezTo>
                  <a:cubicBezTo>
                    <a:pt x="71307" y="9573"/>
                    <a:pt x="71368" y="9552"/>
                    <a:pt x="71448" y="9511"/>
                  </a:cubicBezTo>
                  <a:cubicBezTo>
                    <a:pt x="71582" y="9411"/>
                    <a:pt x="71688" y="9367"/>
                    <a:pt x="71748" y="9367"/>
                  </a:cubicBezTo>
                  <a:cubicBezTo>
                    <a:pt x="71831" y="9367"/>
                    <a:pt x="71826" y="9452"/>
                    <a:pt x="71685" y="9594"/>
                  </a:cubicBezTo>
                  <a:cubicBezTo>
                    <a:pt x="71525" y="9671"/>
                    <a:pt x="71365" y="9754"/>
                    <a:pt x="71288" y="9754"/>
                  </a:cubicBezTo>
                  <a:cubicBezTo>
                    <a:pt x="70968" y="9671"/>
                    <a:pt x="70885" y="9434"/>
                    <a:pt x="71128" y="9351"/>
                  </a:cubicBezTo>
                  <a:close/>
                  <a:moveTo>
                    <a:pt x="73262" y="9717"/>
                  </a:moveTo>
                  <a:cubicBezTo>
                    <a:pt x="73276" y="9717"/>
                    <a:pt x="73285" y="9726"/>
                    <a:pt x="73285" y="9754"/>
                  </a:cubicBezTo>
                  <a:lnTo>
                    <a:pt x="73125" y="9914"/>
                  </a:lnTo>
                  <a:cubicBezTo>
                    <a:pt x="73048" y="9914"/>
                    <a:pt x="73048" y="9914"/>
                    <a:pt x="73125" y="9754"/>
                  </a:cubicBezTo>
                  <a:cubicBezTo>
                    <a:pt x="73180" y="9754"/>
                    <a:pt x="73233" y="9717"/>
                    <a:pt x="73262" y="9717"/>
                  </a:cubicBezTo>
                  <a:close/>
                  <a:moveTo>
                    <a:pt x="72568" y="8954"/>
                  </a:moveTo>
                  <a:cubicBezTo>
                    <a:pt x="72888" y="8954"/>
                    <a:pt x="72888" y="9114"/>
                    <a:pt x="72728" y="9191"/>
                  </a:cubicBezTo>
                  <a:cubicBezTo>
                    <a:pt x="72568" y="9191"/>
                    <a:pt x="72485" y="9434"/>
                    <a:pt x="72408" y="9671"/>
                  </a:cubicBezTo>
                  <a:cubicBezTo>
                    <a:pt x="72248" y="9991"/>
                    <a:pt x="72248" y="10074"/>
                    <a:pt x="72005" y="10074"/>
                  </a:cubicBezTo>
                  <a:cubicBezTo>
                    <a:pt x="71842" y="10105"/>
                    <a:pt x="71747" y="10124"/>
                    <a:pt x="71695" y="10124"/>
                  </a:cubicBezTo>
                  <a:cubicBezTo>
                    <a:pt x="71621" y="10124"/>
                    <a:pt x="71639" y="10085"/>
                    <a:pt x="71685" y="9991"/>
                  </a:cubicBezTo>
                  <a:cubicBezTo>
                    <a:pt x="71928" y="9754"/>
                    <a:pt x="72325" y="9191"/>
                    <a:pt x="72325" y="9114"/>
                  </a:cubicBezTo>
                  <a:cubicBezTo>
                    <a:pt x="72325" y="8954"/>
                    <a:pt x="72408" y="8954"/>
                    <a:pt x="72568" y="8954"/>
                  </a:cubicBezTo>
                  <a:close/>
                  <a:moveTo>
                    <a:pt x="74488" y="10234"/>
                  </a:moveTo>
                  <a:cubicBezTo>
                    <a:pt x="74488" y="10311"/>
                    <a:pt x="74488" y="10394"/>
                    <a:pt x="74405" y="10471"/>
                  </a:cubicBezTo>
                  <a:lnTo>
                    <a:pt x="74245" y="10471"/>
                  </a:lnTo>
                  <a:cubicBezTo>
                    <a:pt x="74245" y="10394"/>
                    <a:pt x="74245" y="10311"/>
                    <a:pt x="74328" y="10311"/>
                  </a:cubicBezTo>
                  <a:cubicBezTo>
                    <a:pt x="74328" y="10234"/>
                    <a:pt x="74405" y="10234"/>
                    <a:pt x="74488" y="10234"/>
                  </a:cubicBezTo>
                  <a:close/>
                  <a:moveTo>
                    <a:pt x="74808" y="10074"/>
                  </a:moveTo>
                  <a:cubicBezTo>
                    <a:pt x="74808" y="10074"/>
                    <a:pt x="74885" y="10151"/>
                    <a:pt x="74885" y="10311"/>
                  </a:cubicBezTo>
                  <a:cubicBezTo>
                    <a:pt x="74885" y="10471"/>
                    <a:pt x="74808" y="10631"/>
                    <a:pt x="74808" y="10631"/>
                  </a:cubicBezTo>
                  <a:cubicBezTo>
                    <a:pt x="74798" y="10650"/>
                    <a:pt x="74789" y="10659"/>
                    <a:pt x="74781" y="10659"/>
                  </a:cubicBezTo>
                  <a:cubicBezTo>
                    <a:pt x="74726" y="10659"/>
                    <a:pt x="74735" y="10214"/>
                    <a:pt x="74808" y="10074"/>
                  </a:cubicBezTo>
                  <a:close/>
                  <a:moveTo>
                    <a:pt x="78904" y="10451"/>
                  </a:moveTo>
                  <a:cubicBezTo>
                    <a:pt x="78931" y="10451"/>
                    <a:pt x="78954" y="10457"/>
                    <a:pt x="78968" y="10471"/>
                  </a:cubicBezTo>
                  <a:cubicBezTo>
                    <a:pt x="78968" y="10554"/>
                    <a:pt x="78725" y="10791"/>
                    <a:pt x="78405" y="11034"/>
                  </a:cubicBezTo>
                  <a:cubicBezTo>
                    <a:pt x="78384" y="11044"/>
                    <a:pt x="78365" y="11049"/>
                    <a:pt x="78350" y="11049"/>
                  </a:cubicBezTo>
                  <a:cubicBezTo>
                    <a:pt x="78248" y="11049"/>
                    <a:pt x="78267" y="10853"/>
                    <a:pt x="78405" y="10714"/>
                  </a:cubicBezTo>
                  <a:cubicBezTo>
                    <a:pt x="78537" y="10582"/>
                    <a:pt x="78776" y="10451"/>
                    <a:pt x="78904" y="10451"/>
                  </a:cubicBezTo>
                  <a:close/>
                  <a:moveTo>
                    <a:pt x="72708" y="11861"/>
                  </a:moveTo>
                  <a:cubicBezTo>
                    <a:pt x="72741" y="11861"/>
                    <a:pt x="72773" y="11879"/>
                    <a:pt x="72805" y="11911"/>
                  </a:cubicBezTo>
                  <a:cubicBezTo>
                    <a:pt x="72888" y="11994"/>
                    <a:pt x="72888" y="12071"/>
                    <a:pt x="72805" y="12154"/>
                  </a:cubicBezTo>
                  <a:cubicBezTo>
                    <a:pt x="72784" y="12174"/>
                    <a:pt x="72758" y="12184"/>
                    <a:pt x="72730" y="12184"/>
                  </a:cubicBezTo>
                  <a:cubicBezTo>
                    <a:pt x="72654" y="12184"/>
                    <a:pt x="72568" y="12111"/>
                    <a:pt x="72568" y="11994"/>
                  </a:cubicBezTo>
                  <a:cubicBezTo>
                    <a:pt x="72613" y="11899"/>
                    <a:pt x="72661" y="11861"/>
                    <a:pt x="72708" y="11861"/>
                  </a:cubicBezTo>
                  <a:close/>
                  <a:moveTo>
                    <a:pt x="69959" y="11961"/>
                  </a:moveTo>
                  <a:cubicBezTo>
                    <a:pt x="69999" y="11961"/>
                    <a:pt x="70042" y="11972"/>
                    <a:pt x="70085" y="11994"/>
                  </a:cubicBezTo>
                  <a:cubicBezTo>
                    <a:pt x="70168" y="11994"/>
                    <a:pt x="70168" y="12071"/>
                    <a:pt x="70085" y="12231"/>
                  </a:cubicBezTo>
                  <a:cubicBezTo>
                    <a:pt x="69993" y="12293"/>
                    <a:pt x="69925" y="12319"/>
                    <a:pt x="69875" y="12319"/>
                  </a:cubicBezTo>
                  <a:cubicBezTo>
                    <a:pt x="69796" y="12319"/>
                    <a:pt x="69765" y="12252"/>
                    <a:pt x="69765" y="12154"/>
                  </a:cubicBezTo>
                  <a:cubicBezTo>
                    <a:pt x="69765" y="12037"/>
                    <a:pt x="69850" y="11961"/>
                    <a:pt x="69959" y="11961"/>
                  </a:cubicBezTo>
                  <a:close/>
                  <a:moveTo>
                    <a:pt x="72088" y="12314"/>
                  </a:moveTo>
                  <a:cubicBezTo>
                    <a:pt x="72165" y="12391"/>
                    <a:pt x="72165" y="12474"/>
                    <a:pt x="72088" y="12474"/>
                  </a:cubicBezTo>
                  <a:cubicBezTo>
                    <a:pt x="72088" y="12512"/>
                    <a:pt x="72067" y="12532"/>
                    <a:pt x="72037" y="12532"/>
                  </a:cubicBezTo>
                  <a:cubicBezTo>
                    <a:pt x="72006" y="12532"/>
                    <a:pt x="71966" y="12512"/>
                    <a:pt x="71928" y="12474"/>
                  </a:cubicBezTo>
                  <a:cubicBezTo>
                    <a:pt x="71928" y="12391"/>
                    <a:pt x="71928" y="12391"/>
                    <a:pt x="72005" y="12314"/>
                  </a:cubicBezTo>
                  <a:close/>
                  <a:moveTo>
                    <a:pt x="69688" y="12871"/>
                  </a:moveTo>
                  <a:cubicBezTo>
                    <a:pt x="69765" y="12954"/>
                    <a:pt x="69765" y="12954"/>
                    <a:pt x="69688" y="13031"/>
                  </a:cubicBezTo>
                  <a:cubicBezTo>
                    <a:pt x="69688" y="13114"/>
                    <a:pt x="69528" y="13114"/>
                    <a:pt x="69528" y="13114"/>
                  </a:cubicBezTo>
                  <a:cubicBezTo>
                    <a:pt x="69445" y="13031"/>
                    <a:pt x="69445" y="13031"/>
                    <a:pt x="69445" y="12954"/>
                  </a:cubicBezTo>
                  <a:cubicBezTo>
                    <a:pt x="69528" y="12871"/>
                    <a:pt x="69688" y="12871"/>
                    <a:pt x="69688" y="12871"/>
                  </a:cubicBezTo>
                  <a:close/>
                  <a:moveTo>
                    <a:pt x="86566" y="13274"/>
                  </a:moveTo>
                  <a:cubicBezTo>
                    <a:pt x="86566" y="13351"/>
                    <a:pt x="86489" y="13434"/>
                    <a:pt x="86406" y="13434"/>
                  </a:cubicBezTo>
                  <a:cubicBezTo>
                    <a:pt x="86383" y="13456"/>
                    <a:pt x="86368" y="13466"/>
                    <a:pt x="86358" y="13466"/>
                  </a:cubicBezTo>
                  <a:cubicBezTo>
                    <a:pt x="86335" y="13466"/>
                    <a:pt x="86351" y="13410"/>
                    <a:pt x="86406" y="13351"/>
                  </a:cubicBezTo>
                  <a:cubicBezTo>
                    <a:pt x="86489" y="13274"/>
                    <a:pt x="86566" y="13274"/>
                    <a:pt x="86566" y="13274"/>
                  </a:cubicBezTo>
                  <a:close/>
                  <a:moveTo>
                    <a:pt x="68945" y="13071"/>
                  </a:moveTo>
                  <a:cubicBezTo>
                    <a:pt x="68965" y="13071"/>
                    <a:pt x="68965" y="13111"/>
                    <a:pt x="68965" y="13191"/>
                  </a:cubicBezTo>
                  <a:cubicBezTo>
                    <a:pt x="68965" y="13351"/>
                    <a:pt x="68888" y="13511"/>
                    <a:pt x="68805" y="13511"/>
                  </a:cubicBezTo>
                  <a:cubicBezTo>
                    <a:pt x="68772" y="13522"/>
                    <a:pt x="68743" y="13528"/>
                    <a:pt x="68719" y="13528"/>
                  </a:cubicBezTo>
                  <a:cubicBezTo>
                    <a:pt x="68573" y="13528"/>
                    <a:pt x="68601" y="13328"/>
                    <a:pt x="68805" y="13191"/>
                  </a:cubicBezTo>
                  <a:cubicBezTo>
                    <a:pt x="68885" y="13111"/>
                    <a:pt x="68925" y="13071"/>
                    <a:pt x="68945" y="13071"/>
                  </a:cubicBezTo>
                  <a:close/>
                  <a:moveTo>
                    <a:pt x="68037" y="14172"/>
                  </a:moveTo>
                  <a:cubicBezTo>
                    <a:pt x="68067" y="14172"/>
                    <a:pt x="68088" y="14192"/>
                    <a:pt x="68088" y="14234"/>
                  </a:cubicBezTo>
                  <a:cubicBezTo>
                    <a:pt x="68088" y="14234"/>
                    <a:pt x="68005" y="14311"/>
                    <a:pt x="67928" y="14311"/>
                  </a:cubicBezTo>
                  <a:cubicBezTo>
                    <a:pt x="67903" y="14335"/>
                    <a:pt x="67886" y="14346"/>
                    <a:pt x="67876" y="14346"/>
                  </a:cubicBezTo>
                  <a:cubicBezTo>
                    <a:pt x="67852" y="14346"/>
                    <a:pt x="67869" y="14288"/>
                    <a:pt x="67928" y="14234"/>
                  </a:cubicBezTo>
                  <a:cubicBezTo>
                    <a:pt x="67966" y="14192"/>
                    <a:pt x="68006" y="14172"/>
                    <a:pt x="68037" y="14172"/>
                  </a:cubicBezTo>
                  <a:close/>
                  <a:moveTo>
                    <a:pt x="69688" y="14791"/>
                  </a:moveTo>
                  <a:cubicBezTo>
                    <a:pt x="69805" y="14908"/>
                    <a:pt x="69707" y="14984"/>
                    <a:pt x="69583" y="14984"/>
                  </a:cubicBezTo>
                  <a:cubicBezTo>
                    <a:pt x="69537" y="14984"/>
                    <a:pt x="69488" y="14973"/>
                    <a:pt x="69445" y="14951"/>
                  </a:cubicBezTo>
                  <a:cubicBezTo>
                    <a:pt x="69368" y="14874"/>
                    <a:pt x="69368" y="14791"/>
                    <a:pt x="69445" y="14791"/>
                  </a:cubicBezTo>
                  <a:close/>
                  <a:moveTo>
                    <a:pt x="66968" y="14631"/>
                  </a:moveTo>
                  <a:cubicBezTo>
                    <a:pt x="67128" y="14631"/>
                    <a:pt x="67045" y="14951"/>
                    <a:pt x="66808" y="15034"/>
                  </a:cubicBezTo>
                  <a:cubicBezTo>
                    <a:pt x="66708" y="15066"/>
                    <a:pt x="66649" y="15084"/>
                    <a:pt x="66615" y="15084"/>
                  </a:cubicBezTo>
                  <a:cubicBezTo>
                    <a:pt x="66565" y="15084"/>
                    <a:pt x="66565" y="15045"/>
                    <a:pt x="66565" y="14951"/>
                  </a:cubicBezTo>
                  <a:cubicBezTo>
                    <a:pt x="66565" y="14791"/>
                    <a:pt x="66808" y="14631"/>
                    <a:pt x="66968" y="14631"/>
                  </a:cubicBezTo>
                  <a:close/>
                  <a:moveTo>
                    <a:pt x="72045" y="15299"/>
                  </a:moveTo>
                  <a:cubicBezTo>
                    <a:pt x="72060" y="15299"/>
                    <a:pt x="72021" y="15338"/>
                    <a:pt x="71928" y="15431"/>
                  </a:cubicBezTo>
                  <a:cubicBezTo>
                    <a:pt x="71845" y="15591"/>
                    <a:pt x="71685" y="15591"/>
                    <a:pt x="71685" y="15591"/>
                  </a:cubicBezTo>
                  <a:cubicBezTo>
                    <a:pt x="71608" y="15431"/>
                    <a:pt x="71608" y="15431"/>
                    <a:pt x="71928" y="15354"/>
                  </a:cubicBezTo>
                  <a:cubicBezTo>
                    <a:pt x="71995" y="15319"/>
                    <a:pt x="72034" y="15299"/>
                    <a:pt x="72045" y="15299"/>
                  </a:cubicBezTo>
                  <a:close/>
                  <a:moveTo>
                    <a:pt x="67447" y="14473"/>
                  </a:moveTo>
                  <a:cubicBezTo>
                    <a:pt x="67500" y="14473"/>
                    <a:pt x="67553" y="14579"/>
                    <a:pt x="67608" y="14791"/>
                  </a:cubicBezTo>
                  <a:cubicBezTo>
                    <a:pt x="67741" y="15058"/>
                    <a:pt x="67706" y="15213"/>
                    <a:pt x="67505" y="15213"/>
                  </a:cubicBezTo>
                  <a:cubicBezTo>
                    <a:pt x="67465" y="15213"/>
                    <a:pt x="67418" y="15207"/>
                    <a:pt x="67365" y="15194"/>
                  </a:cubicBezTo>
                  <a:cubicBezTo>
                    <a:pt x="67128" y="15194"/>
                    <a:pt x="66648" y="15514"/>
                    <a:pt x="66648" y="15751"/>
                  </a:cubicBezTo>
                  <a:cubicBezTo>
                    <a:pt x="66711" y="15882"/>
                    <a:pt x="66506" y="16014"/>
                    <a:pt x="66388" y="16014"/>
                  </a:cubicBezTo>
                  <a:cubicBezTo>
                    <a:pt x="66363" y="16014"/>
                    <a:pt x="66341" y="16008"/>
                    <a:pt x="66328" y="15994"/>
                  </a:cubicBezTo>
                  <a:cubicBezTo>
                    <a:pt x="66245" y="15911"/>
                    <a:pt x="66245" y="15751"/>
                    <a:pt x="66488" y="15591"/>
                  </a:cubicBezTo>
                  <a:cubicBezTo>
                    <a:pt x="66648" y="15431"/>
                    <a:pt x="66808" y="15271"/>
                    <a:pt x="66808" y="15194"/>
                  </a:cubicBezTo>
                  <a:cubicBezTo>
                    <a:pt x="66808" y="15100"/>
                    <a:pt x="66835" y="15061"/>
                    <a:pt x="66857" y="15061"/>
                  </a:cubicBezTo>
                  <a:cubicBezTo>
                    <a:pt x="66872" y="15061"/>
                    <a:pt x="66885" y="15079"/>
                    <a:pt x="66885" y="15111"/>
                  </a:cubicBezTo>
                  <a:cubicBezTo>
                    <a:pt x="66915" y="15141"/>
                    <a:pt x="66949" y="15155"/>
                    <a:pt x="66983" y="15155"/>
                  </a:cubicBezTo>
                  <a:cubicBezTo>
                    <a:pt x="67129" y="15155"/>
                    <a:pt x="67288" y="14920"/>
                    <a:pt x="67288" y="14791"/>
                  </a:cubicBezTo>
                  <a:cubicBezTo>
                    <a:pt x="67205" y="14714"/>
                    <a:pt x="67288" y="14631"/>
                    <a:pt x="67365" y="14554"/>
                  </a:cubicBezTo>
                  <a:cubicBezTo>
                    <a:pt x="67393" y="14500"/>
                    <a:pt x="67420" y="14473"/>
                    <a:pt x="67447" y="14473"/>
                  </a:cubicBezTo>
                  <a:close/>
                  <a:moveTo>
                    <a:pt x="66157" y="16013"/>
                  </a:moveTo>
                  <a:cubicBezTo>
                    <a:pt x="66168" y="16013"/>
                    <a:pt x="66168" y="16033"/>
                    <a:pt x="66168" y="16071"/>
                  </a:cubicBezTo>
                  <a:cubicBezTo>
                    <a:pt x="66168" y="16071"/>
                    <a:pt x="66085" y="16154"/>
                    <a:pt x="66008" y="16154"/>
                  </a:cubicBezTo>
                  <a:lnTo>
                    <a:pt x="66085" y="16071"/>
                  </a:lnTo>
                  <a:cubicBezTo>
                    <a:pt x="66126" y="16033"/>
                    <a:pt x="66147" y="16013"/>
                    <a:pt x="66157" y="16013"/>
                  </a:cubicBezTo>
                  <a:close/>
                  <a:moveTo>
                    <a:pt x="65566" y="15932"/>
                  </a:moveTo>
                  <a:cubicBezTo>
                    <a:pt x="65606" y="15932"/>
                    <a:pt x="65646" y="15953"/>
                    <a:pt x="65688" y="15994"/>
                  </a:cubicBezTo>
                  <a:cubicBezTo>
                    <a:pt x="65688" y="15994"/>
                    <a:pt x="65688" y="16154"/>
                    <a:pt x="65528" y="16231"/>
                  </a:cubicBezTo>
                  <a:cubicBezTo>
                    <a:pt x="65472" y="16231"/>
                    <a:pt x="65420" y="16268"/>
                    <a:pt x="65391" y="16268"/>
                  </a:cubicBezTo>
                  <a:cubicBezTo>
                    <a:pt x="65376" y="16268"/>
                    <a:pt x="65368" y="16259"/>
                    <a:pt x="65368" y="16231"/>
                  </a:cubicBezTo>
                  <a:cubicBezTo>
                    <a:pt x="65368" y="16154"/>
                    <a:pt x="65445" y="16071"/>
                    <a:pt x="65445" y="15994"/>
                  </a:cubicBezTo>
                  <a:cubicBezTo>
                    <a:pt x="65486" y="15953"/>
                    <a:pt x="65526" y="15932"/>
                    <a:pt x="65566" y="15932"/>
                  </a:cubicBezTo>
                  <a:close/>
                  <a:moveTo>
                    <a:pt x="67217" y="16493"/>
                  </a:moveTo>
                  <a:cubicBezTo>
                    <a:pt x="67267" y="16493"/>
                    <a:pt x="67326" y="16513"/>
                    <a:pt x="67365" y="16551"/>
                  </a:cubicBezTo>
                  <a:cubicBezTo>
                    <a:pt x="67448" y="16634"/>
                    <a:pt x="67448" y="16711"/>
                    <a:pt x="67365" y="16711"/>
                  </a:cubicBezTo>
                  <a:cubicBezTo>
                    <a:pt x="67326" y="16753"/>
                    <a:pt x="67286" y="16773"/>
                    <a:pt x="67246" y="16773"/>
                  </a:cubicBezTo>
                  <a:cubicBezTo>
                    <a:pt x="67206" y="16773"/>
                    <a:pt x="67166" y="16753"/>
                    <a:pt x="67128" y="16711"/>
                  </a:cubicBezTo>
                  <a:cubicBezTo>
                    <a:pt x="67045" y="16711"/>
                    <a:pt x="67045" y="16634"/>
                    <a:pt x="67128" y="16551"/>
                  </a:cubicBezTo>
                  <a:cubicBezTo>
                    <a:pt x="67128" y="16513"/>
                    <a:pt x="67168" y="16493"/>
                    <a:pt x="67217" y="16493"/>
                  </a:cubicBezTo>
                  <a:close/>
                  <a:moveTo>
                    <a:pt x="68462" y="16842"/>
                  </a:moveTo>
                  <a:cubicBezTo>
                    <a:pt x="68493" y="16842"/>
                    <a:pt x="68528" y="16852"/>
                    <a:pt x="68568" y="16871"/>
                  </a:cubicBezTo>
                  <a:cubicBezTo>
                    <a:pt x="68568" y="16871"/>
                    <a:pt x="68568" y="16954"/>
                    <a:pt x="68408" y="17114"/>
                  </a:cubicBezTo>
                  <a:cubicBezTo>
                    <a:pt x="68328" y="17153"/>
                    <a:pt x="68288" y="17172"/>
                    <a:pt x="68268" y="17172"/>
                  </a:cubicBezTo>
                  <a:cubicBezTo>
                    <a:pt x="68248" y="17172"/>
                    <a:pt x="68248" y="17153"/>
                    <a:pt x="68248" y="17114"/>
                  </a:cubicBezTo>
                  <a:cubicBezTo>
                    <a:pt x="68306" y="16931"/>
                    <a:pt x="68367" y="16842"/>
                    <a:pt x="68462" y="16842"/>
                  </a:cubicBezTo>
                  <a:close/>
                  <a:moveTo>
                    <a:pt x="63844" y="17031"/>
                  </a:moveTo>
                  <a:cubicBezTo>
                    <a:pt x="63844" y="17031"/>
                    <a:pt x="63928" y="17031"/>
                    <a:pt x="63928" y="17114"/>
                  </a:cubicBezTo>
                  <a:cubicBezTo>
                    <a:pt x="64004" y="17114"/>
                    <a:pt x="64004" y="17191"/>
                    <a:pt x="63928" y="17274"/>
                  </a:cubicBezTo>
                  <a:cubicBezTo>
                    <a:pt x="63928" y="17274"/>
                    <a:pt x="63844" y="17274"/>
                    <a:pt x="63844" y="17191"/>
                  </a:cubicBezTo>
                  <a:lnTo>
                    <a:pt x="63844" y="17031"/>
                  </a:lnTo>
                  <a:close/>
                  <a:moveTo>
                    <a:pt x="63423" y="16997"/>
                  </a:moveTo>
                  <a:cubicBezTo>
                    <a:pt x="63448" y="16997"/>
                    <a:pt x="63448" y="17031"/>
                    <a:pt x="63448" y="17031"/>
                  </a:cubicBezTo>
                  <a:cubicBezTo>
                    <a:pt x="63524" y="17114"/>
                    <a:pt x="63448" y="17191"/>
                    <a:pt x="63364" y="17274"/>
                  </a:cubicBezTo>
                  <a:cubicBezTo>
                    <a:pt x="63326" y="17313"/>
                    <a:pt x="63307" y="17332"/>
                    <a:pt x="63297" y="17332"/>
                  </a:cubicBezTo>
                  <a:cubicBezTo>
                    <a:pt x="63288" y="17332"/>
                    <a:pt x="63288" y="17313"/>
                    <a:pt x="63288" y="17274"/>
                  </a:cubicBezTo>
                  <a:cubicBezTo>
                    <a:pt x="63204" y="17191"/>
                    <a:pt x="63288" y="17114"/>
                    <a:pt x="63364" y="17031"/>
                  </a:cubicBezTo>
                  <a:cubicBezTo>
                    <a:pt x="63392" y="17005"/>
                    <a:pt x="63411" y="16997"/>
                    <a:pt x="63423" y="16997"/>
                  </a:cubicBezTo>
                  <a:close/>
                  <a:moveTo>
                    <a:pt x="63702" y="17321"/>
                  </a:moveTo>
                  <a:cubicBezTo>
                    <a:pt x="63724" y="17321"/>
                    <a:pt x="63745" y="17331"/>
                    <a:pt x="63768" y="17351"/>
                  </a:cubicBezTo>
                  <a:cubicBezTo>
                    <a:pt x="63844" y="17434"/>
                    <a:pt x="63768" y="17511"/>
                    <a:pt x="63684" y="17594"/>
                  </a:cubicBezTo>
                  <a:cubicBezTo>
                    <a:pt x="63619" y="17626"/>
                    <a:pt x="63580" y="17644"/>
                    <a:pt x="63557" y="17644"/>
                  </a:cubicBezTo>
                  <a:cubicBezTo>
                    <a:pt x="63524" y="17644"/>
                    <a:pt x="63524" y="17606"/>
                    <a:pt x="63524" y="17511"/>
                  </a:cubicBezTo>
                  <a:cubicBezTo>
                    <a:pt x="63585" y="17394"/>
                    <a:pt x="63643" y="17321"/>
                    <a:pt x="63702" y="17321"/>
                  </a:cubicBezTo>
                  <a:close/>
                  <a:moveTo>
                    <a:pt x="67944" y="17243"/>
                  </a:moveTo>
                  <a:cubicBezTo>
                    <a:pt x="67965" y="17243"/>
                    <a:pt x="67985" y="17253"/>
                    <a:pt x="68005" y="17274"/>
                  </a:cubicBezTo>
                  <a:cubicBezTo>
                    <a:pt x="68088" y="17351"/>
                    <a:pt x="67845" y="17671"/>
                    <a:pt x="67685" y="17671"/>
                  </a:cubicBezTo>
                  <a:cubicBezTo>
                    <a:pt x="67664" y="17693"/>
                    <a:pt x="67649" y="17704"/>
                    <a:pt x="67639" y="17704"/>
                  </a:cubicBezTo>
                  <a:cubicBezTo>
                    <a:pt x="67613" y="17704"/>
                    <a:pt x="67629" y="17628"/>
                    <a:pt x="67685" y="17511"/>
                  </a:cubicBezTo>
                  <a:cubicBezTo>
                    <a:pt x="67804" y="17334"/>
                    <a:pt x="67881" y="17243"/>
                    <a:pt x="67944" y="17243"/>
                  </a:cubicBezTo>
                  <a:close/>
                  <a:moveTo>
                    <a:pt x="66203" y="17417"/>
                  </a:moveTo>
                  <a:cubicBezTo>
                    <a:pt x="66219" y="17417"/>
                    <a:pt x="66234" y="17422"/>
                    <a:pt x="66245" y="17434"/>
                  </a:cubicBezTo>
                  <a:cubicBezTo>
                    <a:pt x="66328" y="17434"/>
                    <a:pt x="66328" y="17511"/>
                    <a:pt x="66328" y="17594"/>
                  </a:cubicBezTo>
                  <a:cubicBezTo>
                    <a:pt x="66277" y="17692"/>
                    <a:pt x="66197" y="17759"/>
                    <a:pt x="66125" y="17759"/>
                  </a:cubicBezTo>
                  <a:cubicBezTo>
                    <a:pt x="66079" y="17759"/>
                    <a:pt x="66037" y="17733"/>
                    <a:pt x="66008" y="17671"/>
                  </a:cubicBezTo>
                  <a:cubicBezTo>
                    <a:pt x="65936" y="17605"/>
                    <a:pt x="66105" y="17417"/>
                    <a:pt x="66203" y="17417"/>
                  </a:cubicBezTo>
                  <a:close/>
                  <a:moveTo>
                    <a:pt x="69563" y="17621"/>
                  </a:moveTo>
                  <a:cubicBezTo>
                    <a:pt x="69607" y="17621"/>
                    <a:pt x="69654" y="17640"/>
                    <a:pt x="69688" y="17671"/>
                  </a:cubicBezTo>
                  <a:cubicBezTo>
                    <a:pt x="69765" y="17754"/>
                    <a:pt x="69765" y="17831"/>
                    <a:pt x="69688" y="17914"/>
                  </a:cubicBezTo>
                  <a:cubicBezTo>
                    <a:pt x="69666" y="17935"/>
                    <a:pt x="69638" y="17944"/>
                    <a:pt x="69610" y="17944"/>
                  </a:cubicBezTo>
                  <a:cubicBezTo>
                    <a:pt x="69531" y="17944"/>
                    <a:pt x="69445" y="17872"/>
                    <a:pt x="69445" y="17754"/>
                  </a:cubicBezTo>
                  <a:cubicBezTo>
                    <a:pt x="69445" y="17660"/>
                    <a:pt x="69501" y="17621"/>
                    <a:pt x="69563" y="17621"/>
                  </a:cubicBezTo>
                  <a:close/>
                  <a:moveTo>
                    <a:pt x="62628" y="17773"/>
                  </a:moveTo>
                  <a:cubicBezTo>
                    <a:pt x="62648" y="17773"/>
                    <a:pt x="62648" y="17793"/>
                    <a:pt x="62648" y="17831"/>
                  </a:cubicBezTo>
                  <a:cubicBezTo>
                    <a:pt x="62648" y="17914"/>
                    <a:pt x="62488" y="17991"/>
                    <a:pt x="62404" y="17991"/>
                  </a:cubicBezTo>
                  <a:lnTo>
                    <a:pt x="62488" y="17831"/>
                  </a:lnTo>
                  <a:cubicBezTo>
                    <a:pt x="62568" y="17793"/>
                    <a:pt x="62608" y="17773"/>
                    <a:pt x="62628" y="17773"/>
                  </a:cubicBezTo>
                  <a:close/>
                  <a:moveTo>
                    <a:pt x="64179" y="17461"/>
                  </a:moveTo>
                  <a:cubicBezTo>
                    <a:pt x="64219" y="17461"/>
                    <a:pt x="64248" y="17500"/>
                    <a:pt x="64248" y="17594"/>
                  </a:cubicBezTo>
                  <a:cubicBezTo>
                    <a:pt x="64248" y="17754"/>
                    <a:pt x="64164" y="17831"/>
                    <a:pt x="64004" y="17914"/>
                  </a:cubicBezTo>
                  <a:cubicBezTo>
                    <a:pt x="63838" y="17968"/>
                    <a:pt x="63788" y="18026"/>
                    <a:pt x="63830" y="18026"/>
                  </a:cubicBezTo>
                  <a:cubicBezTo>
                    <a:pt x="63847" y="18026"/>
                    <a:pt x="63880" y="18016"/>
                    <a:pt x="63928" y="17991"/>
                  </a:cubicBezTo>
                  <a:cubicBezTo>
                    <a:pt x="63991" y="17971"/>
                    <a:pt x="64037" y="17961"/>
                    <a:pt x="64066" y="17961"/>
                  </a:cubicBezTo>
                  <a:cubicBezTo>
                    <a:pt x="64148" y="17961"/>
                    <a:pt x="64101" y="18034"/>
                    <a:pt x="63928" y="18151"/>
                  </a:cubicBezTo>
                  <a:cubicBezTo>
                    <a:pt x="63844" y="18234"/>
                    <a:pt x="63608" y="18311"/>
                    <a:pt x="63524" y="18311"/>
                  </a:cubicBezTo>
                  <a:cubicBezTo>
                    <a:pt x="63499" y="18318"/>
                    <a:pt x="63477" y="18321"/>
                    <a:pt x="63456" y="18321"/>
                  </a:cubicBezTo>
                  <a:cubicBezTo>
                    <a:pt x="63219" y="18321"/>
                    <a:pt x="63313" y="17902"/>
                    <a:pt x="63608" y="17754"/>
                  </a:cubicBezTo>
                  <a:cubicBezTo>
                    <a:pt x="63768" y="17671"/>
                    <a:pt x="64004" y="17594"/>
                    <a:pt x="64088" y="17511"/>
                  </a:cubicBezTo>
                  <a:cubicBezTo>
                    <a:pt x="64119" y="17480"/>
                    <a:pt x="64152" y="17461"/>
                    <a:pt x="64179" y="17461"/>
                  </a:cubicBezTo>
                  <a:close/>
                  <a:moveTo>
                    <a:pt x="68892" y="18310"/>
                  </a:moveTo>
                  <a:cubicBezTo>
                    <a:pt x="68935" y="18310"/>
                    <a:pt x="68965" y="18337"/>
                    <a:pt x="68965" y="18394"/>
                  </a:cubicBezTo>
                  <a:cubicBezTo>
                    <a:pt x="68965" y="18394"/>
                    <a:pt x="68888" y="18554"/>
                    <a:pt x="68805" y="18631"/>
                  </a:cubicBezTo>
                  <a:cubicBezTo>
                    <a:pt x="68738" y="18666"/>
                    <a:pt x="68699" y="18686"/>
                    <a:pt x="68676" y="18686"/>
                  </a:cubicBezTo>
                  <a:cubicBezTo>
                    <a:pt x="68645" y="18686"/>
                    <a:pt x="68645" y="18647"/>
                    <a:pt x="68645" y="18554"/>
                  </a:cubicBezTo>
                  <a:cubicBezTo>
                    <a:pt x="68698" y="18398"/>
                    <a:pt x="68815" y="18310"/>
                    <a:pt x="68892" y="18310"/>
                  </a:cubicBezTo>
                  <a:close/>
                  <a:moveTo>
                    <a:pt x="64530" y="17859"/>
                  </a:moveTo>
                  <a:cubicBezTo>
                    <a:pt x="64553" y="17859"/>
                    <a:pt x="64533" y="17898"/>
                    <a:pt x="64484" y="17991"/>
                  </a:cubicBezTo>
                  <a:lnTo>
                    <a:pt x="64484" y="18074"/>
                  </a:lnTo>
                  <a:cubicBezTo>
                    <a:pt x="64568" y="18074"/>
                    <a:pt x="64568" y="18151"/>
                    <a:pt x="64568" y="18311"/>
                  </a:cubicBezTo>
                  <a:cubicBezTo>
                    <a:pt x="64568" y="18578"/>
                    <a:pt x="64399" y="18733"/>
                    <a:pt x="64205" y="18733"/>
                  </a:cubicBezTo>
                  <a:cubicBezTo>
                    <a:pt x="64167" y="18733"/>
                    <a:pt x="64127" y="18727"/>
                    <a:pt x="64088" y="18714"/>
                  </a:cubicBezTo>
                  <a:cubicBezTo>
                    <a:pt x="63928" y="18714"/>
                    <a:pt x="63928" y="18554"/>
                    <a:pt x="64088" y="18471"/>
                  </a:cubicBezTo>
                  <a:cubicBezTo>
                    <a:pt x="64164" y="18471"/>
                    <a:pt x="64248" y="18394"/>
                    <a:pt x="64164" y="18394"/>
                  </a:cubicBezTo>
                  <a:cubicBezTo>
                    <a:pt x="64164" y="18311"/>
                    <a:pt x="64164" y="18234"/>
                    <a:pt x="64324" y="18234"/>
                  </a:cubicBezTo>
                  <a:cubicBezTo>
                    <a:pt x="64408" y="18234"/>
                    <a:pt x="64408" y="18151"/>
                    <a:pt x="64324" y="18151"/>
                  </a:cubicBezTo>
                  <a:cubicBezTo>
                    <a:pt x="64248" y="18074"/>
                    <a:pt x="64248" y="17991"/>
                    <a:pt x="64408" y="17914"/>
                  </a:cubicBezTo>
                  <a:cubicBezTo>
                    <a:pt x="64475" y="17879"/>
                    <a:pt x="64514" y="17859"/>
                    <a:pt x="64530" y="17859"/>
                  </a:cubicBezTo>
                  <a:close/>
                  <a:moveTo>
                    <a:pt x="67045" y="18791"/>
                  </a:moveTo>
                  <a:cubicBezTo>
                    <a:pt x="67128" y="18791"/>
                    <a:pt x="67128" y="18791"/>
                    <a:pt x="67128" y="18874"/>
                  </a:cubicBezTo>
                  <a:cubicBezTo>
                    <a:pt x="67128" y="18951"/>
                    <a:pt x="67128" y="19034"/>
                    <a:pt x="67045" y="19034"/>
                  </a:cubicBezTo>
                  <a:cubicBezTo>
                    <a:pt x="67045" y="19073"/>
                    <a:pt x="67025" y="19092"/>
                    <a:pt x="67006" y="19092"/>
                  </a:cubicBezTo>
                  <a:cubicBezTo>
                    <a:pt x="66987" y="19092"/>
                    <a:pt x="66968" y="19073"/>
                    <a:pt x="66968" y="19034"/>
                  </a:cubicBezTo>
                  <a:cubicBezTo>
                    <a:pt x="66968" y="18951"/>
                    <a:pt x="66968" y="18874"/>
                    <a:pt x="67045" y="18791"/>
                  </a:cubicBezTo>
                  <a:close/>
                  <a:moveTo>
                    <a:pt x="63716" y="19292"/>
                  </a:moveTo>
                  <a:cubicBezTo>
                    <a:pt x="63747" y="19292"/>
                    <a:pt x="63768" y="19313"/>
                    <a:pt x="63768" y="19354"/>
                  </a:cubicBezTo>
                  <a:cubicBezTo>
                    <a:pt x="63844" y="19354"/>
                    <a:pt x="63844" y="19431"/>
                    <a:pt x="63768" y="19431"/>
                  </a:cubicBezTo>
                  <a:cubicBezTo>
                    <a:pt x="63684" y="19514"/>
                    <a:pt x="63608" y="19514"/>
                    <a:pt x="63608" y="19514"/>
                  </a:cubicBezTo>
                  <a:cubicBezTo>
                    <a:pt x="63524" y="19431"/>
                    <a:pt x="63524" y="19431"/>
                    <a:pt x="63608" y="19354"/>
                  </a:cubicBezTo>
                  <a:cubicBezTo>
                    <a:pt x="63646" y="19313"/>
                    <a:pt x="63686" y="19292"/>
                    <a:pt x="63716" y="19292"/>
                  </a:cubicBezTo>
                  <a:close/>
                  <a:moveTo>
                    <a:pt x="62871" y="18137"/>
                  </a:moveTo>
                  <a:cubicBezTo>
                    <a:pt x="62951" y="18137"/>
                    <a:pt x="63039" y="18167"/>
                    <a:pt x="63128" y="18234"/>
                  </a:cubicBezTo>
                  <a:cubicBezTo>
                    <a:pt x="63364" y="18471"/>
                    <a:pt x="63448" y="18951"/>
                    <a:pt x="63288" y="19034"/>
                  </a:cubicBezTo>
                  <a:cubicBezTo>
                    <a:pt x="63204" y="19111"/>
                    <a:pt x="63204" y="19194"/>
                    <a:pt x="63204" y="19271"/>
                  </a:cubicBezTo>
                  <a:cubicBezTo>
                    <a:pt x="63364" y="19431"/>
                    <a:pt x="63288" y="19514"/>
                    <a:pt x="63044" y="19591"/>
                  </a:cubicBezTo>
                  <a:cubicBezTo>
                    <a:pt x="62968" y="19591"/>
                    <a:pt x="62884" y="19591"/>
                    <a:pt x="62808" y="19514"/>
                  </a:cubicBezTo>
                  <a:cubicBezTo>
                    <a:pt x="62808" y="19434"/>
                    <a:pt x="62707" y="19394"/>
                    <a:pt x="62596" y="19394"/>
                  </a:cubicBezTo>
                  <a:cubicBezTo>
                    <a:pt x="62486" y="19394"/>
                    <a:pt x="62366" y="19434"/>
                    <a:pt x="62328" y="19514"/>
                  </a:cubicBezTo>
                  <a:cubicBezTo>
                    <a:pt x="62328" y="19546"/>
                    <a:pt x="62314" y="19564"/>
                    <a:pt x="62292" y="19564"/>
                  </a:cubicBezTo>
                  <a:cubicBezTo>
                    <a:pt x="62261" y="19564"/>
                    <a:pt x="62213" y="19526"/>
                    <a:pt x="62168" y="19431"/>
                  </a:cubicBezTo>
                  <a:cubicBezTo>
                    <a:pt x="62061" y="19431"/>
                    <a:pt x="61988" y="19397"/>
                    <a:pt x="61952" y="19397"/>
                  </a:cubicBezTo>
                  <a:cubicBezTo>
                    <a:pt x="61934" y="19397"/>
                    <a:pt x="61924" y="19406"/>
                    <a:pt x="61924" y="19431"/>
                  </a:cubicBezTo>
                  <a:cubicBezTo>
                    <a:pt x="61924" y="19514"/>
                    <a:pt x="61848" y="19591"/>
                    <a:pt x="61688" y="19591"/>
                  </a:cubicBezTo>
                  <a:cubicBezTo>
                    <a:pt x="61640" y="19616"/>
                    <a:pt x="61607" y="19626"/>
                    <a:pt x="61585" y="19626"/>
                  </a:cubicBezTo>
                  <a:cubicBezTo>
                    <a:pt x="61534" y="19626"/>
                    <a:pt x="61550" y="19568"/>
                    <a:pt x="61604" y="19514"/>
                  </a:cubicBezTo>
                  <a:cubicBezTo>
                    <a:pt x="61681" y="19217"/>
                    <a:pt x="62304" y="18783"/>
                    <a:pt x="62460" y="18783"/>
                  </a:cubicBezTo>
                  <a:cubicBezTo>
                    <a:pt x="62472" y="18783"/>
                    <a:pt x="62482" y="18786"/>
                    <a:pt x="62488" y="18791"/>
                  </a:cubicBezTo>
                  <a:cubicBezTo>
                    <a:pt x="62508" y="18814"/>
                    <a:pt x="62523" y="18824"/>
                    <a:pt x="62534" y="18824"/>
                  </a:cubicBezTo>
                  <a:cubicBezTo>
                    <a:pt x="62564" y="18824"/>
                    <a:pt x="62564" y="18748"/>
                    <a:pt x="62564" y="18631"/>
                  </a:cubicBezTo>
                  <a:cubicBezTo>
                    <a:pt x="62509" y="18344"/>
                    <a:pt x="62661" y="18137"/>
                    <a:pt x="62871" y="18137"/>
                  </a:cubicBezTo>
                  <a:close/>
                  <a:moveTo>
                    <a:pt x="61664" y="20778"/>
                  </a:moveTo>
                  <a:cubicBezTo>
                    <a:pt x="61698" y="20778"/>
                    <a:pt x="61732" y="20783"/>
                    <a:pt x="61764" y="20794"/>
                  </a:cubicBezTo>
                  <a:cubicBezTo>
                    <a:pt x="61848" y="20794"/>
                    <a:pt x="61848" y="20871"/>
                    <a:pt x="61848" y="20871"/>
                  </a:cubicBezTo>
                  <a:cubicBezTo>
                    <a:pt x="61540" y="21115"/>
                    <a:pt x="61374" y="21221"/>
                    <a:pt x="61313" y="21221"/>
                  </a:cubicBezTo>
                  <a:cubicBezTo>
                    <a:pt x="61293" y="21221"/>
                    <a:pt x="61284" y="21211"/>
                    <a:pt x="61284" y="21191"/>
                  </a:cubicBezTo>
                  <a:cubicBezTo>
                    <a:pt x="61218" y="20987"/>
                    <a:pt x="61447" y="20778"/>
                    <a:pt x="61664" y="20778"/>
                  </a:cubicBezTo>
                  <a:close/>
                  <a:moveTo>
                    <a:pt x="60743" y="20933"/>
                  </a:moveTo>
                  <a:cubicBezTo>
                    <a:pt x="60770" y="20933"/>
                    <a:pt x="60791" y="20940"/>
                    <a:pt x="60804" y="20954"/>
                  </a:cubicBezTo>
                  <a:cubicBezTo>
                    <a:pt x="60887" y="21114"/>
                    <a:pt x="60887" y="21351"/>
                    <a:pt x="60644" y="21434"/>
                  </a:cubicBezTo>
                  <a:cubicBezTo>
                    <a:pt x="60567" y="21511"/>
                    <a:pt x="60407" y="21671"/>
                    <a:pt x="60247" y="21754"/>
                  </a:cubicBezTo>
                  <a:lnTo>
                    <a:pt x="60164" y="21991"/>
                  </a:lnTo>
                  <a:lnTo>
                    <a:pt x="60567" y="21914"/>
                  </a:lnTo>
                  <a:cubicBezTo>
                    <a:pt x="60819" y="21842"/>
                    <a:pt x="60989" y="21803"/>
                    <a:pt x="61071" y="21803"/>
                  </a:cubicBezTo>
                  <a:cubicBezTo>
                    <a:pt x="61171" y="21803"/>
                    <a:pt x="61140" y="21861"/>
                    <a:pt x="60964" y="21991"/>
                  </a:cubicBezTo>
                  <a:cubicBezTo>
                    <a:pt x="60887" y="22074"/>
                    <a:pt x="60644" y="22151"/>
                    <a:pt x="60567" y="22151"/>
                  </a:cubicBezTo>
                  <a:cubicBezTo>
                    <a:pt x="60407" y="22151"/>
                    <a:pt x="60407" y="22151"/>
                    <a:pt x="60324" y="22311"/>
                  </a:cubicBezTo>
                  <a:cubicBezTo>
                    <a:pt x="60247" y="22554"/>
                    <a:pt x="60164" y="22554"/>
                    <a:pt x="60004" y="22554"/>
                  </a:cubicBezTo>
                  <a:cubicBezTo>
                    <a:pt x="59684" y="22554"/>
                    <a:pt x="59684" y="22471"/>
                    <a:pt x="59927" y="22234"/>
                  </a:cubicBezTo>
                  <a:cubicBezTo>
                    <a:pt x="60004" y="22234"/>
                    <a:pt x="60087" y="22151"/>
                    <a:pt x="60004" y="22151"/>
                  </a:cubicBezTo>
                  <a:cubicBezTo>
                    <a:pt x="59844" y="22151"/>
                    <a:pt x="59844" y="22151"/>
                    <a:pt x="59447" y="22394"/>
                  </a:cubicBezTo>
                  <a:cubicBezTo>
                    <a:pt x="59360" y="22459"/>
                    <a:pt x="59302" y="22489"/>
                    <a:pt x="59270" y="22489"/>
                  </a:cubicBezTo>
                  <a:cubicBezTo>
                    <a:pt x="59188" y="22489"/>
                    <a:pt x="59292" y="22284"/>
                    <a:pt x="59524" y="21991"/>
                  </a:cubicBezTo>
                  <a:cubicBezTo>
                    <a:pt x="59767" y="21831"/>
                    <a:pt x="60004" y="21511"/>
                    <a:pt x="60164" y="21351"/>
                  </a:cubicBezTo>
                  <a:cubicBezTo>
                    <a:pt x="60365" y="21088"/>
                    <a:pt x="60617" y="20933"/>
                    <a:pt x="60743" y="20933"/>
                  </a:cubicBezTo>
                  <a:close/>
                  <a:moveTo>
                    <a:pt x="58167" y="22554"/>
                  </a:moveTo>
                  <a:cubicBezTo>
                    <a:pt x="58167" y="22554"/>
                    <a:pt x="58244" y="22554"/>
                    <a:pt x="58244" y="22631"/>
                  </a:cubicBezTo>
                  <a:cubicBezTo>
                    <a:pt x="58327" y="22631"/>
                    <a:pt x="58327" y="22714"/>
                    <a:pt x="58244" y="22714"/>
                  </a:cubicBezTo>
                  <a:cubicBezTo>
                    <a:pt x="58206" y="22753"/>
                    <a:pt x="58187" y="22772"/>
                    <a:pt x="58167" y="22772"/>
                  </a:cubicBezTo>
                  <a:cubicBezTo>
                    <a:pt x="58147" y="22772"/>
                    <a:pt x="58126" y="22753"/>
                    <a:pt x="58084" y="22714"/>
                  </a:cubicBezTo>
                  <a:cubicBezTo>
                    <a:pt x="58084" y="22631"/>
                    <a:pt x="58084" y="22631"/>
                    <a:pt x="58167" y="22554"/>
                  </a:cubicBezTo>
                  <a:close/>
                  <a:moveTo>
                    <a:pt x="59364" y="22951"/>
                  </a:moveTo>
                  <a:cubicBezTo>
                    <a:pt x="59364" y="22951"/>
                    <a:pt x="59447" y="22951"/>
                    <a:pt x="59447" y="23035"/>
                  </a:cubicBezTo>
                  <a:cubicBezTo>
                    <a:pt x="59524" y="23035"/>
                    <a:pt x="59524" y="23111"/>
                    <a:pt x="59447" y="23111"/>
                  </a:cubicBezTo>
                  <a:cubicBezTo>
                    <a:pt x="59406" y="23153"/>
                    <a:pt x="59366" y="23174"/>
                    <a:pt x="59336" y="23174"/>
                  </a:cubicBezTo>
                  <a:cubicBezTo>
                    <a:pt x="59307" y="23174"/>
                    <a:pt x="59287" y="23153"/>
                    <a:pt x="59287" y="23111"/>
                  </a:cubicBezTo>
                  <a:cubicBezTo>
                    <a:pt x="59287" y="23035"/>
                    <a:pt x="59287" y="22951"/>
                    <a:pt x="59364" y="22951"/>
                  </a:cubicBezTo>
                  <a:close/>
                  <a:moveTo>
                    <a:pt x="58564" y="23111"/>
                  </a:moveTo>
                  <a:cubicBezTo>
                    <a:pt x="58724" y="23111"/>
                    <a:pt x="58807" y="23111"/>
                    <a:pt x="58647" y="23271"/>
                  </a:cubicBezTo>
                  <a:cubicBezTo>
                    <a:pt x="58564" y="23431"/>
                    <a:pt x="58327" y="23591"/>
                    <a:pt x="58167" y="23675"/>
                  </a:cubicBezTo>
                  <a:cubicBezTo>
                    <a:pt x="58068" y="23706"/>
                    <a:pt x="57996" y="23725"/>
                    <a:pt x="57946" y="23725"/>
                  </a:cubicBezTo>
                  <a:cubicBezTo>
                    <a:pt x="57874" y="23725"/>
                    <a:pt x="57847" y="23686"/>
                    <a:pt x="57847" y="23591"/>
                  </a:cubicBezTo>
                  <a:cubicBezTo>
                    <a:pt x="57847" y="23355"/>
                    <a:pt x="58244" y="23111"/>
                    <a:pt x="58564" y="23111"/>
                  </a:cubicBezTo>
                  <a:close/>
                  <a:moveTo>
                    <a:pt x="58967" y="23751"/>
                  </a:moveTo>
                  <a:lnTo>
                    <a:pt x="58564" y="24071"/>
                  </a:lnTo>
                  <a:cubicBezTo>
                    <a:pt x="58351" y="24243"/>
                    <a:pt x="58252" y="24323"/>
                    <a:pt x="58194" y="24323"/>
                  </a:cubicBezTo>
                  <a:cubicBezTo>
                    <a:pt x="58143" y="24323"/>
                    <a:pt x="58123" y="24264"/>
                    <a:pt x="58084" y="24155"/>
                  </a:cubicBezTo>
                  <a:cubicBezTo>
                    <a:pt x="58084" y="23835"/>
                    <a:pt x="58167" y="23751"/>
                    <a:pt x="58647" y="23751"/>
                  </a:cubicBezTo>
                  <a:close/>
                  <a:moveTo>
                    <a:pt x="58426" y="24452"/>
                  </a:moveTo>
                  <a:cubicBezTo>
                    <a:pt x="58450" y="24452"/>
                    <a:pt x="58472" y="24459"/>
                    <a:pt x="58487" y="24475"/>
                  </a:cubicBezTo>
                  <a:cubicBezTo>
                    <a:pt x="58564" y="24635"/>
                    <a:pt x="58487" y="24711"/>
                    <a:pt x="58327" y="24795"/>
                  </a:cubicBezTo>
                  <a:cubicBezTo>
                    <a:pt x="58244" y="24795"/>
                    <a:pt x="58244" y="24795"/>
                    <a:pt x="58167" y="24711"/>
                  </a:cubicBezTo>
                  <a:cubicBezTo>
                    <a:pt x="58167" y="24582"/>
                    <a:pt x="58323" y="24452"/>
                    <a:pt x="58426" y="24452"/>
                  </a:cubicBezTo>
                  <a:close/>
                  <a:moveTo>
                    <a:pt x="57915" y="24814"/>
                  </a:moveTo>
                  <a:cubicBezTo>
                    <a:pt x="57924" y="24814"/>
                    <a:pt x="57924" y="24833"/>
                    <a:pt x="57924" y="24871"/>
                  </a:cubicBezTo>
                  <a:cubicBezTo>
                    <a:pt x="57924" y="24871"/>
                    <a:pt x="57847" y="24955"/>
                    <a:pt x="57764" y="24955"/>
                  </a:cubicBezTo>
                  <a:cubicBezTo>
                    <a:pt x="57742" y="24977"/>
                    <a:pt x="57726" y="24986"/>
                    <a:pt x="57719" y="24986"/>
                  </a:cubicBezTo>
                  <a:cubicBezTo>
                    <a:pt x="57701" y="24986"/>
                    <a:pt x="57734" y="24930"/>
                    <a:pt x="57847" y="24871"/>
                  </a:cubicBezTo>
                  <a:cubicBezTo>
                    <a:pt x="57886" y="24833"/>
                    <a:pt x="57905" y="24814"/>
                    <a:pt x="57915" y="24814"/>
                  </a:cubicBezTo>
                  <a:close/>
                  <a:moveTo>
                    <a:pt x="57527" y="24711"/>
                  </a:moveTo>
                  <a:lnTo>
                    <a:pt x="57527" y="24871"/>
                  </a:lnTo>
                  <a:cubicBezTo>
                    <a:pt x="57527" y="25047"/>
                    <a:pt x="57444" y="25179"/>
                    <a:pt x="57366" y="25179"/>
                  </a:cubicBezTo>
                  <a:cubicBezTo>
                    <a:pt x="57336" y="25179"/>
                    <a:pt x="57307" y="25159"/>
                    <a:pt x="57284" y="25115"/>
                  </a:cubicBezTo>
                  <a:cubicBezTo>
                    <a:pt x="57284" y="25115"/>
                    <a:pt x="57284" y="25031"/>
                    <a:pt x="57367" y="24955"/>
                  </a:cubicBezTo>
                  <a:cubicBezTo>
                    <a:pt x="57444" y="24871"/>
                    <a:pt x="57527" y="24795"/>
                    <a:pt x="57527" y="24711"/>
                  </a:cubicBezTo>
                  <a:close/>
                  <a:moveTo>
                    <a:pt x="54640" y="24760"/>
                  </a:moveTo>
                  <a:cubicBezTo>
                    <a:pt x="54671" y="24760"/>
                    <a:pt x="54701" y="24770"/>
                    <a:pt x="54724" y="24795"/>
                  </a:cubicBezTo>
                  <a:cubicBezTo>
                    <a:pt x="54967" y="24795"/>
                    <a:pt x="54967" y="24871"/>
                    <a:pt x="54967" y="24955"/>
                  </a:cubicBezTo>
                  <a:cubicBezTo>
                    <a:pt x="54884" y="25031"/>
                    <a:pt x="54967" y="25115"/>
                    <a:pt x="54967" y="25191"/>
                  </a:cubicBezTo>
                  <a:cubicBezTo>
                    <a:pt x="55018" y="25191"/>
                    <a:pt x="55035" y="25228"/>
                    <a:pt x="55018" y="25228"/>
                  </a:cubicBezTo>
                  <a:cubicBezTo>
                    <a:pt x="55010" y="25228"/>
                    <a:pt x="54993" y="25219"/>
                    <a:pt x="54967" y="25191"/>
                  </a:cubicBezTo>
                  <a:cubicBezTo>
                    <a:pt x="54967" y="25191"/>
                    <a:pt x="54884" y="25191"/>
                    <a:pt x="54807" y="25275"/>
                  </a:cubicBezTo>
                  <a:cubicBezTo>
                    <a:pt x="54749" y="25302"/>
                    <a:pt x="54712" y="25320"/>
                    <a:pt x="54689" y="25320"/>
                  </a:cubicBezTo>
                  <a:cubicBezTo>
                    <a:pt x="54647" y="25320"/>
                    <a:pt x="54647" y="25265"/>
                    <a:pt x="54647" y="25115"/>
                  </a:cubicBezTo>
                  <a:cubicBezTo>
                    <a:pt x="54724" y="24955"/>
                    <a:pt x="54647" y="24955"/>
                    <a:pt x="54564" y="24955"/>
                  </a:cubicBezTo>
                  <a:cubicBezTo>
                    <a:pt x="54517" y="24977"/>
                    <a:pt x="54484" y="24986"/>
                    <a:pt x="54463" y="24986"/>
                  </a:cubicBezTo>
                  <a:cubicBezTo>
                    <a:pt x="54411" y="24986"/>
                    <a:pt x="54428" y="24930"/>
                    <a:pt x="54487" y="24871"/>
                  </a:cubicBezTo>
                  <a:cubicBezTo>
                    <a:pt x="54487" y="24817"/>
                    <a:pt x="54567" y="24760"/>
                    <a:pt x="54640" y="24760"/>
                  </a:cubicBezTo>
                  <a:close/>
                  <a:moveTo>
                    <a:pt x="57241" y="25402"/>
                  </a:moveTo>
                  <a:cubicBezTo>
                    <a:pt x="57281" y="25402"/>
                    <a:pt x="57324" y="25412"/>
                    <a:pt x="57367" y="25435"/>
                  </a:cubicBezTo>
                  <a:cubicBezTo>
                    <a:pt x="57444" y="25511"/>
                    <a:pt x="57367" y="25595"/>
                    <a:pt x="57284" y="25595"/>
                  </a:cubicBezTo>
                  <a:cubicBezTo>
                    <a:pt x="57246" y="25633"/>
                    <a:pt x="57206" y="25652"/>
                    <a:pt x="57166" y="25652"/>
                  </a:cubicBezTo>
                  <a:cubicBezTo>
                    <a:pt x="57126" y="25652"/>
                    <a:pt x="57086" y="25633"/>
                    <a:pt x="57047" y="25595"/>
                  </a:cubicBezTo>
                  <a:cubicBezTo>
                    <a:pt x="57047" y="25478"/>
                    <a:pt x="57133" y="25402"/>
                    <a:pt x="57241" y="25402"/>
                  </a:cubicBezTo>
                  <a:close/>
                  <a:moveTo>
                    <a:pt x="54596" y="25454"/>
                  </a:moveTo>
                  <a:cubicBezTo>
                    <a:pt x="54626" y="25454"/>
                    <a:pt x="54647" y="25473"/>
                    <a:pt x="54647" y="25511"/>
                  </a:cubicBezTo>
                  <a:cubicBezTo>
                    <a:pt x="54575" y="25723"/>
                    <a:pt x="54386" y="25929"/>
                    <a:pt x="54284" y="25929"/>
                  </a:cubicBezTo>
                  <a:cubicBezTo>
                    <a:pt x="54268" y="25929"/>
                    <a:pt x="54255" y="25925"/>
                    <a:pt x="54244" y="25915"/>
                  </a:cubicBezTo>
                  <a:cubicBezTo>
                    <a:pt x="54167" y="25831"/>
                    <a:pt x="54244" y="25671"/>
                    <a:pt x="54487" y="25511"/>
                  </a:cubicBezTo>
                  <a:cubicBezTo>
                    <a:pt x="54526" y="25473"/>
                    <a:pt x="54566" y="25454"/>
                    <a:pt x="54596" y="25454"/>
                  </a:cubicBezTo>
                  <a:close/>
                  <a:moveTo>
                    <a:pt x="56275" y="26254"/>
                  </a:moveTo>
                  <a:cubicBezTo>
                    <a:pt x="56305" y="26254"/>
                    <a:pt x="56324" y="26273"/>
                    <a:pt x="56324" y="26311"/>
                  </a:cubicBezTo>
                  <a:cubicBezTo>
                    <a:pt x="56324" y="26311"/>
                    <a:pt x="56247" y="26395"/>
                    <a:pt x="56164" y="26395"/>
                  </a:cubicBezTo>
                  <a:cubicBezTo>
                    <a:pt x="56087" y="26395"/>
                    <a:pt x="56087" y="26395"/>
                    <a:pt x="56164" y="26311"/>
                  </a:cubicBezTo>
                  <a:cubicBezTo>
                    <a:pt x="56206" y="26273"/>
                    <a:pt x="56246" y="26254"/>
                    <a:pt x="56275" y="26254"/>
                  </a:cubicBezTo>
                  <a:close/>
                  <a:moveTo>
                    <a:pt x="54064" y="25946"/>
                  </a:moveTo>
                  <a:cubicBezTo>
                    <a:pt x="54084" y="25946"/>
                    <a:pt x="54084" y="26001"/>
                    <a:pt x="54084" y="26151"/>
                  </a:cubicBezTo>
                  <a:cubicBezTo>
                    <a:pt x="54084" y="26327"/>
                    <a:pt x="54044" y="26459"/>
                    <a:pt x="53990" y="26459"/>
                  </a:cubicBezTo>
                  <a:cubicBezTo>
                    <a:pt x="53970" y="26459"/>
                    <a:pt x="53947" y="26439"/>
                    <a:pt x="53924" y="26395"/>
                  </a:cubicBezTo>
                  <a:cubicBezTo>
                    <a:pt x="53764" y="26235"/>
                    <a:pt x="53847" y="26075"/>
                    <a:pt x="54007" y="25991"/>
                  </a:cubicBezTo>
                  <a:cubicBezTo>
                    <a:pt x="54035" y="25964"/>
                    <a:pt x="54053" y="25946"/>
                    <a:pt x="54064" y="25946"/>
                  </a:cubicBezTo>
                  <a:close/>
                  <a:moveTo>
                    <a:pt x="53924" y="27515"/>
                  </a:moveTo>
                  <a:cubicBezTo>
                    <a:pt x="54007" y="27592"/>
                    <a:pt x="53924" y="27592"/>
                    <a:pt x="53847" y="27592"/>
                  </a:cubicBezTo>
                  <a:cubicBezTo>
                    <a:pt x="53800" y="27616"/>
                    <a:pt x="53759" y="27626"/>
                    <a:pt x="53730" y="27626"/>
                  </a:cubicBezTo>
                  <a:cubicBezTo>
                    <a:pt x="53659" y="27626"/>
                    <a:pt x="53651" y="27569"/>
                    <a:pt x="53764" y="27515"/>
                  </a:cubicBezTo>
                  <a:close/>
                  <a:moveTo>
                    <a:pt x="56964" y="24871"/>
                  </a:moveTo>
                  <a:cubicBezTo>
                    <a:pt x="57047" y="24871"/>
                    <a:pt x="57047" y="24955"/>
                    <a:pt x="56964" y="25031"/>
                  </a:cubicBezTo>
                  <a:cubicBezTo>
                    <a:pt x="56887" y="25031"/>
                    <a:pt x="56727" y="25275"/>
                    <a:pt x="56567" y="25511"/>
                  </a:cubicBezTo>
                  <a:cubicBezTo>
                    <a:pt x="56413" y="25767"/>
                    <a:pt x="56262" y="25925"/>
                    <a:pt x="56212" y="25925"/>
                  </a:cubicBezTo>
                  <a:cubicBezTo>
                    <a:pt x="56183" y="25925"/>
                    <a:pt x="56189" y="25872"/>
                    <a:pt x="56247" y="25755"/>
                  </a:cubicBezTo>
                  <a:cubicBezTo>
                    <a:pt x="56247" y="25720"/>
                    <a:pt x="56233" y="25700"/>
                    <a:pt x="56204" y="25700"/>
                  </a:cubicBezTo>
                  <a:cubicBezTo>
                    <a:pt x="56164" y="25700"/>
                    <a:pt x="56097" y="25738"/>
                    <a:pt x="56004" y="25831"/>
                  </a:cubicBezTo>
                  <a:cubicBezTo>
                    <a:pt x="55844" y="25915"/>
                    <a:pt x="55684" y="26075"/>
                    <a:pt x="55607" y="26075"/>
                  </a:cubicBezTo>
                  <a:cubicBezTo>
                    <a:pt x="55524" y="26075"/>
                    <a:pt x="55447" y="26075"/>
                    <a:pt x="55447" y="26151"/>
                  </a:cubicBezTo>
                  <a:cubicBezTo>
                    <a:pt x="55447" y="26251"/>
                    <a:pt x="55323" y="26321"/>
                    <a:pt x="55230" y="26321"/>
                  </a:cubicBezTo>
                  <a:cubicBezTo>
                    <a:pt x="55173" y="26321"/>
                    <a:pt x="55127" y="26295"/>
                    <a:pt x="55127" y="26235"/>
                  </a:cubicBezTo>
                  <a:cubicBezTo>
                    <a:pt x="55111" y="26187"/>
                    <a:pt x="55085" y="26167"/>
                    <a:pt x="55055" y="26167"/>
                  </a:cubicBezTo>
                  <a:cubicBezTo>
                    <a:pt x="54931" y="26167"/>
                    <a:pt x="54724" y="26503"/>
                    <a:pt x="54724" y="26631"/>
                  </a:cubicBezTo>
                  <a:cubicBezTo>
                    <a:pt x="54724" y="26791"/>
                    <a:pt x="54647" y="26875"/>
                    <a:pt x="54564" y="26952"/>
                  </a:cubicBezTo>
                  <a:cubicBezTo>
                    <a:pt x="54487" y="26952"/>
                    <a:pt x="54564" y="27195"/>
                    <a:pt x="54724" y="27355"/>
                  </a:cubicBezTo>
                  <a:cubicBezTo>
                    <a:pt x="54724" y="27355"/>
                    <a:pt x="54724" y="27432"/>
                    <a:pt x="54647" y="27515"/>
                  </a:cubicBezTo>
                  <a:cubicBezTo>
                    <a:pt x="54606" y="27595"/>
                    <a:pt x="54566" y="27635"/>
                    <a:pt x="54526" y="27635"/>
                  </a:cubicBezTo>
                  <a:cubicBezTo>
                    <a:pt x="54486" y="27635"/>
                    <a:pt x="54446" y="27595"/>
                    <a:pt x="54404" y="27515"/>
                  </a:cubicBezTo>
                  <a:cubicBezTo>
                    <a:pt x="54327" y="27432"/>
                    <a:pt x="54167" y="27355"/>
                    <a:pt x="54007" y="27355"/>
                  </a:cubicBezTo>
                  <a:cubicBezTo>
                    <a:pt x="53764" y="27355"/>
                    <a:pt x="53764" y="27355"/>
                    <a:pt x="53764" y="27195"/>
                  </a:cubicBezTo>
                  <a:cubicBezTo>
                    <a:pt x="53764" y="27112"/>
                    <a:pt x="53847" y="27112"/>
                    <a:pt x="54007" y="27112"/>
                  </a:cubicBezTo>
                  <a:cubicBezTo>
                    <a:pt x="54244" y="27112"/>
                    <a:pt x="54244" y="27112"/>
                    <a:pt x="54084" y="27035"/>
                  </a:cubicBezTo>
                  <a:cubicBezTo>
                    <a:pt x="53924" y="26952"/>
                    <a:pt x="54007" y="26952"/>
                    <a:pt x="54167" y="26875"/>
                  </a:cubicBezTo>
                  <a:cubicBezTo>
                    <a:pt x="54327" y="26791"/>
                    <a:pt x="54404" y="26715"/>
                    <a:pt x="54327" y="26715"/>
                  </a:cubicBezTo>
                  <a:cubicBezTo>
                    <a:pt x="54244" y="26631"/>
                    <a:pt x="54244" y="26555"/>
                    <a:pt x="54404" y="26395"/>
                  </a:cubicBezTo>
                  <a:cubicBezTo>
                    <a:pt x="54564" y="26311"/>
                    <a:pt x="54647" y="26151"/>
                    <a:pt x="54647" y="26075"/>
                  </a:cubicBezTo>
                  <a:cubicBezTo>
                    <a:pt x="54647" y="25915"/>
                    <a:pt x="54724" y="25671"/>
                    <a:pt x="54967" y="25511"/>
                  </a:cubicBezTo>
                  <a:cubicBezTo>
                    <a:pt x="55033" y="25480"/>
                    <a:pt x="55071" y="25461"/>
                    <a:pt x="55094" y="25461"/>
                  </a:cubicBezTo>
                  <a:cubicBezTo>
                    <a:pt x="55127" y="25461"/>
                    <a:pt x="55127" y="25500"/>
                    <a:pt x="55127" y="25595"/>
                  </a:cubicBezTo>
                  <a:cubicBezTo>
                    <a:pt x="55127" y="25713"/>
                    <a:pt x="55127" y="25772"/>
                    <a:pt x="55157" y="25772"/>
                  </a:cubicBezTo>
                  <a:cubicBezTo>
                    <a:pt x="55186" y="25772"/>
                    <a:pt x="55246" y="25713"/>
                    <a:pt x="55364" y="25595"/>
                  </a:cubicBezTo>
                  <a:cubicBezTo>
                    <a:pt x="55517" y="25441"/>
                    <a:pt x="55605" y="25385"/>
                    <a:pt x="55648" y="25385"/>
                  </a:cubicBezTo>
                  <a:cubicBezTo>
                    <a:pt x="55674" y="25385"/>
                    <a:pt x="55684" y="25404"/>
                    <a:pt x="55684" y="25435"/>
                  </a:cubicBezTo>
                  <a:cubicBezTo>
                    <a:pt x="55684" y="25473"/>
                    <a:pt x="55684" y="25492"/>
                    <a:pt x="55694" y="25492"/>
                  </a:cubicBezTo>
                  <a:cubicBezTo>
                    <a:pt x="55705" y="25492"/>
                    <a:pt x="55726" y="25473"/>
                    <a:pt x="55767" y="25435"/>
                  </a:cubicBezTo>
                  <a:cubicBezTo>
                    <a:pt x="55767" y="25275"/>
                    <a:pt x="56727" y="24871"/>
                    <a:pt x="56964" y="24871"/>
                  </a:cubicBezTo>
                  <a:close/>
                  <a:moveTo>
                    <a:pt x="52237" y="27612"/>
                  </a:moveTo>
                  <a:cubicBezTo>
                    <a:pt x="52247" y="27612"/>
                    <a:pt x="52247" y="27633"/>
                    <a:pt x="52247" y="27675"/>
                  </a:cubicBezTo>
                  <a:cubicBezTo>
                    <a:pt x="52247" y="27675"/>
                    <a:pt x="52164" y="27752"/>
                    <a:pt x="52087" y="27752"/>
                  </a:cubicBezTo>
                  <a:cubicBezTo>
                    <a:pt x="52004" y="27752"/>
                    <a:pt x="52004" y="27752"/>
                    <a:pt x="52164" y="27675"/>
                  </a:cubicBezTo>
                  <a:cubicBezTo>
                    <a:pt x="52205" y="27633"/>
                    <a:pt x="52226" y="27612"/>
                    <a:pt x="52237" y="27612"/>
                  </a:cubicBezTo>
                  <a:close/>
                  <a:moveTo>
                    <a:pt x="52567" y="28315"/>
                  </a:moveTo>
                  <a:cubicBezTo>
                    <a:pt x="52644" y="28315"/>
                    <a:pt x="52804" y="28315"/>
                    <a:pt x="52804" y="28392"/>
                  </a:cubicBezTo>
                  <a:cubicBezTo>
                    <a:pt x="52903" y="28491"/>
                    <a:pt x="52849" y="28561"/>
                    <a:pt x="52756" y="28561"/>
                  </a:cubicBezTo>
                  <a:cubicBezTo>
                    <a:pt x="52699" y="28561"/>
                    <a:pt x="52627" y="28535"/>
                    <a:pt x="52567" y="28475"/>
                  </a:cubicBezTo>
                  <a:cubicBezTo>
                    <a:pt x="52484" y="28475"/>
                    <a:pt x="52567" y="28392"/>
                    <a:pt x="52567" y="28315"/>
                  </a:cubicBezTo>
                  <a:close/>
                  <a:moveTo>
                    <a:pt x="51795" y="28572"/>
                  </a:moveTo>
                  <a:cubicBezTo>
                    <a:pt x="51825" y="28572"/>
                    <a:pt x="51844" y="28593"/>
                    <a:pt x="51844" y="28635"/>
                  </a:cubicBezTo>
                  <a:cubicBezTo>
                    <a:pt x="51844" y="28712"/>
                    <a:pt x="51767" y="28795"/>
                    <a:pt x="51684" y="28872"/>
                  </a:cubicBezTo>
                  <a:cubicBezTo>
                    <a:pt x="51607" y="28872"/>
                    <a:pt x="51607" y="28872"/>
                    <a:pt x="51607" y="28795"/>
                  </a:cubicBezTo>
                  <a:cubicBezTo>
                    <a:pt x="51524" y="28712"/>
                    <a:pt x="51607" y="28635"/>
                    <a:pt x="51684" y="28635"/>
                  </a:cubicBezTo>
                  <a:cubicBezTo>
                    <a:pt x="51725" y="28593"/>
                    <a:pt x="51765" y="28572"/>
                    <a:pt x="51795" y="28572"/>
                  </a:cubicBezTo>
                  <a:close/>
                  <a:moveTo>
                    <a:pt x="51106" y="29492"/>
                  </a:moveTo>
                  <a:cubicBezTo>
                    <a:pt x="51142" y="29492"/>
                    <a:pt x="51175" y="29498"/>
                    <a:pt x="51204" y="29512"/>
                  </a:cubicBezTo>
                  <a:cubicBezTo>
                    <a:pt x="51287" y="29512"/>
                    <a:pt x="51204" y="29595"/>
                    <a:pt x="51044" y="29672"/>
                  </a:cubicBezTo>
                  <a:cubicBezTo>
                    <a:pt x="50930" y="29731"/>
                    <a:pt x="50817" y="29786"/>
                    <a:pt x="50760" y="29786"/>
                  </a:cubicBezTo>
                  <a:cubicBezTo>
                    <a:pt x="50737" y="29786"/>
                    <a:pt x="50724" y="29777"/>
                    <a:pt x="50724" y="29755"/>
                  </a:cubicBezTo>
                  <a:cubicBezTo>
                    <a:pt x="50724" y="29623"/>
                    <a:pt x="50940" y="29492"/>
                    <a:pt x="51106" y="29492"/>
                  </a:cubicBezTo>
                  <a:close/>
                  <a:moveTo>
                    <a:pt x="52584" y="29718"/>
                  </a:moveTo>
                  <a:cubicBezTo>
                    <a:pt x="52656" y="29718"/>
                    <a:pt x="52727" y="29755"/>
                    <a:pt x="52727" y="29755"/>
                  </a:cubicBezTo>
                  <a:cubicBezTo>
                    <a:pt x="52887" y="29915"/>
                    <a:pt x="52887" y="29915"/>
                    <a:pt x="52644" y="29992"/>
                  </a:cubicBezTo>
                  <a:cubicBezTo>
                    <a:pt x="52599" y="30007"/>
                    <a:pt x="52560" y="30014"/>
                    <a:pt x="52527" y="30014"/>
                  </a:cubicBezTo>
                  <a:cubicBezTo>
                    <a:pt x="52384" y="30014"/>
                    <a:pt x="52354" y="29885"/>
                    <a:pt x="52484" y="29755"/>
                  </a:cubicBezTo>
                  <a:cubicBezTo>
                    <a:pt x="52512" y="29727"/>
                    <a:pt x="52548" y="29718"/>
                    <a:pt x="52584" y="29718"/>
                  </a:cubicBezTo>
                  <a:close/>
                  <a:moveTo>
                    <a:pt x="50505" y="30172"/>
                  </a:moveTo>
                  <a:cubicBezTo>
                    <a:pt x="50545" y="30172"/>
                    <a:pt x="50564" y="30193"/>
                    <a:pt x="50564" y="30235"/>
                  </a:cubicBezTo>
                  <a:cubicBezTo>
                    <a:pt x="50647" y="30235"/>
                    <a:pt x="50564" y="30312"/>
                    <a:pt x="50564" y="30395"/>
                  </a:cubicBezTo>
                  <a:lnTo>
                    <a:pt x="50327" y="30395"/>
                  </a:lnTo>
                  <a:cubicBezTo>
                    <a:pt x="50244" y="30395"/>
                    <a:pt x="50244" y="30312"/>
                    <a:pt x="50327" y="30235"/>
                  </a:cubicBezTo>
                  <a:cubicBezTo>
                    <a:pt x="50407" y="30193"/>
                    <a:pt x="50466" y="30172"/>
                    <a:pt x="50505" y="30172"/>
                  </a:cubicBezTo>
                  <a:close/>
                  <a:moveTo>
                    <a:pt x="67931" y="30918"/>
                  </a:moveTo>
                  <a:cubicBezTo>
                    <a:pt x="67936" y="30918"/>
                    <a:pt x="67953" y="30952"/>
                    <a:pt x="68005" y="30952"/>
                  </a:cubicBezTo>
                  <a:cubicBezTo>
                    <a:pt x="68005" y="31035"/>
                    <a:pt x="68005" y="31112"/>
                    <a:pt x="67928" y="31112"/>
                  </a:cubicBezTo>
                  <a:cubicBezTo>
                    <a:pt x="67928" y="31139"/>
                    <a:pt x="67919" y="31149"/>
                    <a:pt x="67906" y="31149"/>
                  </a:cubicBezTo>
                  <a:cubicBezTo>
                    <a:pt x="67882" y="31149"/>
                    <a:pt x="67845" y="31112"/>
                    <a:pt x="67845" y="31112"/>
                  </a:cubicBezTo>
                  <a:cubicBezTo>
                    <a:pt x="67845" y="31035"/>
                    <a:pt x="67845" y="30952"/>
                    <a:pt x="67928" y="30952"/>
                  </a:cubicBezTo>
                  <a:cubicBezTo>
                    <a:pt x="67928" y="30926"/>
                    <a:pt x="67928" y="30918"/>
                    <a:pt x="67931" y="30918"/>
                  </a:cubicBezTo>
                  <a:close/>
                  <a:moveTo>
                    <a:pt x="48886" y="31378"/>
                  </a:moveTo>
                  <a:cubicBezTo>
                    <a:pt x="48917" y="31378"/>
                    <a:pt x="48945" y="31394"/>
                    <a:pt x="48964" y="31432"/>
                  </a:cubicBezTo>
                  <a:cubicBezTo>
                    <a:pt x="48964" y="31432"/>
                    <a:pt x="48964" y="31515"/>
                    <a:pt x="48887" y="31675"/>
                  </a:cubicBezTo>
                  <a:cubicBezTo>
                    <a:pt x="48887" y="31797"/>
                    <a:pt x="48650" y="31965"/>
                    <a:pt x="48505" y="31965"/>
                  </a:cubicBezTo>
                  <a:cubicBezTo>
                    <a:pt x="48461" y="31965"/>
                    <a:pt x="48425" y="31949"/>
                    <a:pt x="48407" y="31912"/>
                  </a:cubicBezTo>
                  <a:cubicBezTo>
                    <a:pt x="48324" y="31835"/>
                    <a:pt x="48407" y="31835"/>
                    <a:pt x="48484" y="31752"/>
                  </a:cubicBezTo>
                  <a:cubicBezTo>
                    <a:pt x="48567" y="31752"/>
                    <a:pt x="48644" y="31675"/>
                    <a:pt x="48644" y="31592"/>
                  </a:cubicBezTo>
                  <a:cubicBezTo>
                    <a:pt x="48644" y="31533"/>
                    <a:pt x="48785" y="31378"/>
                    <a:pt x="48886" y="31378"/>
                  </a:cubicBezTo>
                  <a:close/>
                  <a:moveTo>
                    <a:pt x="49485" y="31878"/>
                  </a:moveTo>
                  <a:cubicBezTo>
                    <a:pt x="49509" y="31878"/>
                    <a:pt x="49527" y="31886"/>
                    <a:pt x="49527" y="31912"/>
                  </a:cubicBezTo>
                  <a:cubicBezTo>
                    <a:pt x="49604" y="31912"/>
                    <a:pt x="49604" y="31995"/>
                    <a:pt x="49527" y="32072"/>
                  </a:cubicBezTo>
                  <a:cubicBezTo>
                    <a:pt x="49447" y="32113"/>
                    <a:pt x="49386" y="32134"/>
                    <a:pt x="49345" y="32134"/>
                  </a:cubicBezTo>
                  <a:cubicBezTo>
                    <a:pt x="49304" y="32134"/>
                    <a:pt x="49284" y="32113"/>
                    <a:pt x="49284" y="32072"/>
                  </a:cubicBezTo>
                  <a:cubicBezTo>
                    <a:pt x="49207" y="32072"/>
                    <a:pt x="49284" y="31995"/>
                    <a:pt x="49367" y="31912"/>
                  </a:cubicBezTo>
                  <a:cubicBezTo>
                    <a:pt x="49367" y="31912"/>
                    <a:pt x="49438" y="31878"/>
                    <a:pt x="49485" y="31878"/>
                  </a:cubicBezTo>
                  <a:close/>
                  <a:moveTo>
                    <a:pt x="49444" y="32392"/>
                  </a:moveTo>
                  <a:cubicBezTo>
                    <a:pt x="49444" y="32475"/>
                    <a:pt x="49367" y="32475"/>
                    <a:pt x="49284" y="32552"/>
                  </a:cubicBezTo>
                  <a:cubicBezTo>
                    <a:pt x="49207" y="32552"/>
                    <a:pt x="49207" y="32475"/>
                    <a:pt x="49284" y="32475"/>
                  </a:cubicBezTo>
                  <a:cubicBezTo>
                    <a:pt x="49367" y="32392"/>
                    <a:pt x="49444" y="32392"/>
                    <a:pt x="49444" y="32392"/>
                  </a:cubicBezTo>
                  <a:close/>
                  <a:moveTo>
                    <a:pt x="47044" y="33275"/>
                  </a:moveTo>
                  <a:cubicBezTo>
                    <a:pt x="47204" y="33275"/>
                    <a:pt x="47204" y="33352"/>
                    <a:pt x="47044" y="33435"/>
                  </a:cubicBezTo>
                  <a:cubicBezTo>
                    <a:pt x="47005" y="33473"/>
                    <a:pt x="46965" y="33493"/>
                    <a:pt x="46925" y="33493"/>
                  </a:cubicBezTo>
                  <a:cubicBezTo>
                    <a:pt x="46885" y="33493"/>
                    <a:pt x="46845" y="33473"/>
                    <a:pt x="46807" y="33435"/>
                  </a:cubicBezTo>
                  <a:cubicBezTo>
                    <a:pt x="46807" y="33352"/>
                    <a:pt x="46723" y="33275"/>
                    <a:pt x="46807" y="33275"/>
                  </a:cubicBezTo>
                  <a:close/>
                  <a:moveTo>
                    <a:pt x="47778" y="33347"/>
                  </a:moveTo>
                  <a:cubicBezTo>
                    <a:pt x="47832" y="33347"/>
                    <a:pt x="47912" y="33373"/>
                    <a:pt x="48004" y="33435"/>
                  </a:cubicBezTo>
                  <a:cubicBezTo>
                    <a:pt x="48164" y="33512"/>
                    <a:pt x="48247" y="33595"/>
                    <a:pt x="48247" y="33595"/>
                  </a:cubicBezTo>
                  <a:cubicBezTo>
                    <a:pt x="48247" y="33655"/>
                    <a:pt x="48189" y="33681"/>
                    <a:pt x="48113" y="33681"/>
                  </a:cubicBezTo>
                  <a:cubicBezTo>
                    <a:pt x="47989" y="33681"/>
                    <a:pt x="47815" y="33611"/>
                    <a:pt x="47767" y="33512"/>
                  </a:cubicBezTo>
                  <a:cubicBezTo>
                    <a:pt x="47669" y="33414"/>
                    <a:pt x="47691" y="33347"/>
                    <a:pt x="47778" y="33347"/>
                  </a:cubicBezTo>
                  <a:close/>
                  <a:moveTo>
                    <a:pt x="45687" y="33595"/>
                  </a:moveTo>
                  <a:cubicBezTo>
                    <a:pt x="45687" y="33595"/>
                    <a:pt x="45763" y="33595"/>
                    <a:pt x="45763" y="33672"/>
                  </a:cubicBezTo>
                  <a:cubicBezTo>
                    <a:pt x="45847" y="33672"/>
                    <a:pt x="45847" y="33755"/>
                    <a:pt x="45847" y="33755"/>
                  </a:cubicBezTo>
                  <a:cubicBezTo>
                    <a:pt x="45819" y="33781"/>
                    <a:pt x="45792" y="33789"/>
                    <a:pt x="45768" y="33789"/>
                  </a:cubicBezTo>
                  <a:cubicBezTo>
                    <a:pt x="45721" y="33789"/>
                    <a:pt x="45687" y="33755"/>
                    <a:pt x="45687" y="33755"/>
                  </a:cubicBezTo>
                  <a:cubicBezTo>
                    <a:pt x="45603" y="33672"/>
                    <a:pt x="45603" y="33672"/>
                    <a:pt x="45687" y="33595"/>
                  </a:cubicBezTo>
                  <a:close/>
                  <a:moveTo>
                    <a:pt x="45390" y="33798"/>
                  </a:moveTo>
                  <a:cubicBezTo>
                    <a:pt x="45419" y="33798"/>
                    <a:pt x="45471" y="33832"/>
                    <a:pt x="45527" y="33832"/>
                  </a:cubicBezTo>
                  <a:cubicBezTo>
                    <a:pt x="45527" y="33915"/>
                    <a:pt x="45527" y="33992"/>
                    <a:pt x="45443" y="33992"/>
                  </a:cubicBezTo>
                  <a:lnTo>
                    <a:pt x="45283" y="33992"/>
                  </a:lnTo>
                  <a:cubicBezTo>
                    <a:pt x="45283" y="33915"/>
                    <a:pt x="45283" y="33832"/>
                    <a:pt x="45367" y="33832"/>
                  </a:cubicBezTo>
                  <a:cubicBezTo>
                    <a:pt x="45367" y="33806"/>
                    <a:pt x="45375" y="33798"/>
                    <a:pt x="45390" y="33798"/>
                  </a:cubicBezTo>
                  <a:close/>
                  <a:moveTo>
                    <a:pt x="46472" y="33721"/>
                  </a:moveTo>
                  <a:cubicBezTo>
                    <a:pt x="46487" y="33721"/>
                    <a:pt x="46487" y="33760"/>
                    <a:pt x="46487" y="33832"/>
                  </a:cubicBezTo>
                  <a:cubicBezTo>
                    <a:pt x="46487" y="33832"/>
                    <a:pt x="46487" y="33992"/>
                    <a:pt x="46403" y="33992"/>
                  </a:cubicBezTo>
                  <a:cubicBezTo>
                    <a:pt x="46336" y="34027"/>
                    <a:pt x="46297" y="34047"/>
                    <a:pt x="46281" y="34047"/>
                  </a:cubicBezTo>
                  <a:cubicBezTo>
                    <a:pt x="46258" y="34047"/>
                    <a:pt x="46278" y="34008"/>
                    <a:pt x="46327" y="33915"/>
                  </a:cubicBezTo>
                  <a:cubicBezTo>
                    <a:pt x="46415" y="33781"/>
                    <a:pt x="46455" y="33721"/>
                    <a:pt x="46472" y="33721"/>
                  </a:cubicBezTo>
                  <a:close/>
                  <a:moveTo>
                    <a:pt x="47287" y="33512"/>
                  </a:moveTo>
                  <a:cubicBezTo>
                    <a:pt x="47447" y="33512"/>
                    <a:pt x="47607" y="33595"/>
                    <a:pt x="47684" y="33672"/>
                  </a:cubicBezTo>
                  <a:cubicBezTo>
                    <a:pt x="47844" y="33832"/>
                    <a:pt x="47767" y="33992"/>
                    <a:pt x="47524" y="33992"/>
                  </a:cubicBezTo>
                  <a:cubicBezTo>
                    <a:pt x="47364" y="33992"/>
                    <a:pt x="47364" y="33992"/>
                    <a:pt x="47364" y="34075"/>
                  </a:cubicBezTo>
                  <a:cubicBezTo>
                    <a:pt x="47364" y="34075"/>
                    <a:pt x="47287" y="34152"/>
                    <a:pt x="47127" y="34152"/>
                  </a:cubicBezTo>
                  <a:cubicBezTo>
                    <a:pt x="46884" y="34152"/>
                    <a:pt x="46884" y="33915"/>
                    <a:pt x="47204" y="33832"/>
                  </a:cubicBezTo>
                  <a:cubicBezTo>
                    <a:pt x="47364" y="33755"/>
                    <a:pt x="47364" y="33755"/>
                    <a:pt x="47204" y="33672"/>
                  </a:cubicBezTo>
                  <a:cubicBezTo>
                    <a:pt x="47127" y="33512"/>
                    <a:pt x="47127" y="33512"/>
                    <a:pt x="47287" y="33512"/>
                  </a:cubicBezTo>
                  <a:close/>
                  <a:moveTo>
                    <a:pt x="50637" y="34414"/>
                  </a:moveTo>
                  <a:cubicBezTo>
                    <a:pt x="50647" y="34414"/>
                    <a:pt x="50647" y="34433"/>
                    <a:pt x="50647" y="34472"/>
                  </a:cubicBezTo>
                  <a:cubicBezTo>
                    <a:pt x="50647" y="34472"/>
                    <a:pt x="50564" y="34555"/>
                    <a:pt x="50487" y="34555"/>
                  </a:cubicBezTo>
                  <a:cubicBezTo>
                    <a:pt x="50404" y="34555"/>
                    <a:pt x="50404" y="34555"/>
                    <a:pt x="50564" y="34472"/>
                  </a:cubicBezTo>
                  <a:cubicBezTo>
                    <a:pt x="50605" y="34433"/>
                    <a:pt x="50626" y="34414"/>
                    <a:pt x="50637" y="34414"/>
                  </a:cubicBezTo>
                  <a:close/>
                  <a:moveTo>
                    <a:pt x="45214" y="34512"/>
                  </a:moveTo>
                  <a:cubicBezTo>
                    <a:pt x="45264" y="34512"/>
                    <a:pt x="45325" y="34552"/>
                    <a:pt x="45367" y="34632"/>
                  </a:cubicBezTo>
                  <a:cubicBezTo>
                    <a:pt x="45443" y="34632"/>
                    <a:pt x="45367" y="34792"/>
                    <a:pt x="45283" y="34792"/>
                  </a:cubicBezTo>
                  <a:cubicBezTo>
                    <a:pt x="45263" y="34814"/>
                    <a:pt x="45236" y="34825"/>
                    <a:pt x="45209" y="34825"/>
                  </a:cubicBezTo>
                  <a:cubicBezTo>
                    <a:pt x="45138" y="34825"/>
                    <a:pt x="45067" y="34749"/>
                    <a:pt x="45123" y="34632"/>
                  </a:cubicBezTo>
                  <a:cubicBezTo>
                    <a:pt x="45123" y="34552"/>
                    <a:pt x="45163" y="34512"/>
                    <a:pt x="45214" y="34512"/>
                  </a:cubicBezTo>
                  <a:close/>
                  <a:moveTo>
                    <a:pt x="48004" y="34632"/>
                  </a:moveTo>
                  <a:lnTo>
                    <a:pt x="48004" y="34792"/>
                  </a:lnTo>
                  <a:cubicBezTo>
                    <a:pt x="47965" y="34833"/>
                    <a:pt x="47925" y="34854"/>
                    <a:pt x="47885" y="34854"/>
                  </a:cubicBezTo>
                  <a:cubicBezTo>
                    <a:pt x="47845" y="34854"/>
                    <a:pt x="47805" y="34833"/>
                    <a:pt x="47767" y="34792"/>
                  </a:cubicBezTo>
                  <a:cubicBezTo>
                    <a:pt x="47767" y="34792"/>
                    <a:pt x="47767" y="34715"/>
                    <a:pt x="47844" y="34632"/>
                  </a:cubicBezTo>
                  <a:close/>
                  <a:moveTo>
                    <a:pt x="46908" y="34918"/>
                  </a:moveTo>
                  <a:cubicBezTo>
                    <a:pt x="46938" y="34918"/>
                    <a:pt x="46992" y="34952"/>
                    <a:pt x="47044" y="34952"/>
                  </a:cubicBezTo>
                  <a:lnTo>
                    <a:pt x="47044" y="35035"/>
                  </a:lnTo>
                  <a:cubicBezTo>
                    <a:pt x="47005" y="35074"/>
                    <a:pt x="46965" y="35093"/>
                    <a:pt x="46935" y="35093"/>
                  </a:cubicBezTo>
                  <a:cubicBezTo>
                    <a:pt x="46904" y="35093"/>
                    <a:pt x="46884" y="35074"/>
                    <a:pt x="46884" y="35035"/>
                  </a:cubicBezTo>
                  <a:lnTo>
                    <a:pt x="46884" y="34952"/>
                  </a:lnTo>
                  <a:cubicBezTo>
                    <a:pt x="46884" y="34926"/>
                    <a:pt x="46893" y="34918"/>
                    <a:pt x="46908" y="34918"/>
                  </a:cubicBezTo>
                  <a:close/>
                  <a:moveTo>
                    <a:pt x="44803" y="35355"/>
                  </a:moveTo>
                  <a:cubicBezTo>
                    <a:pt x="44803" y="35355"/>
                    <a:pt x="44887" y="35355"/>
                    <a:pt x="44963" y="35432"/>
                  </a:cubicBezTo>
                  <a:cubicBezTo>
                    <a:pt x="45047" y="35432"/>
                    <a:pt x="45047" y="35515"/>
                    <a:pt x="44963" y="35515"/>
                  </a:cubicBezTo>
                  <a:cubicBezTo>
                    <a:pt x="44925" y="35554"/>
                    <a:pt x="44885" y="35573"/>
                    <a:pt x="44855" y="35573"/>
                  </a:cubicBezTo>
                  <a:cubicBezTo>
                    <a:pt x="44824" y="35573"/>
                    <a:pt x="44803" y="35554"/>
                    <a:pt x="44803" y="35515"/>
                  </a:cubicBezTo>
                  <a:lnTo>
                    <a:pt x="44803" y="35355"/>
                  </a:lnTo>
                  <a:close/>
                  <a:moveTo>
                    <a:pt x="45965" y="35145"/>
                  </a:moveTo>
                  <a:cubicBezTo>
                    <a:pt x="45995" y="35145"/>
                    <a:pt x="46007" y="35164"/>
                    <a:pt x="46007" y="35195"/>
                  </a:cubicBezTo>
                  <a:cubicBezTo>
                    <a:pt x="46007" y="35272"/>
                    <a:pt x="46007" y="35355"/>
                    <a:pt x="46083" y="35432"/>
                  </a:cubicBezTo>
                  <a:cubicBezTo>
                    <a:pt x="46167" y="35432"/>
                    <a:pt x="45923" y="35592"/>
                    <a:pt x="45763" y="35592"/>
                  </a:cubicBezTo>
                  <a:cubicBezTo>
                    <a:pt x="45687" y="35592"/>
                    <a:pt x="45527" y="35675"/>
                    <a:pt x="45367" y="35752"/>
                  </a:cubicBezTo>
                  <a:cubicBezTo>
                    <a:pt x="45367" y="35752"/>
                    <a:pt x="45283" y="35752"/>
                    <a:pt x="45207" y="35675"/>
                  </a:cubicBezTo>
                  <a:cubicBezTo>
                    <a:pt x="45207" y="35592"/>
                    <a:pt x="45283" y="35515"/>
                    <a:pt x="45603" y="35355"/>
                  </a:cubicBezTo>
                  <a:cubicBezTo>
                    <a:pt x="45805" y="35202"/>
                    <a:pt x="45913" y="35145"/>
                    <a:pt x="45965" y="35145"/>
                  </a:cubicBezTo>
                  <a:close/>
                  <a:moveTo>
                    <a:pt x="46487" y="36232"/>
                  </a:moveTo>
                  <a:cubicBezTo>
                    <a:pt x="46563" y="36315"/>
                    <a:pt x="46563" y="36315"/>
                    <a:pt x="46487" y="36392"/>
                  </a:cubicBezTo>
                  <a:cubicBezTo>
                    <a:pt x="46487" y="36392"/>
                    <a:pt x="46403" y="36392"/>
                    <a:pt x="46403" y="36315"/>
                  </a:cubicBezTo>
                  <a:cubicBezTo>
                    <a:pt x="46327" y="36315"/>
                    <a:pt x="46327" y="36232"/>
                    <a:pt x="46327" y="36232"/>
                  </a:cubicBezTo>
                  <a:close/>
                  <a:moveTo>
                    <a:pt x="43602" y="35982"/>
                  </a:moveTo>
                  <a:cubicBezTo>
                    <a:pt x="43637" y="35982"/>
                    <a:pt x="43665" y="35986"/>
                    <a:pt x="43683" y="35995"/>
                  </a:cubicBezTo>
                  <a:cubicBezTo>
                    <a:pt x="43767" y="36072"/>
                    <a:pt x="43683" y="36315"/>
                    <a:pt x="43363" y="36315"/>
                  </a:cubicBezTo>
                  <a:cubicBezTo>
                    <a:pt x="43203" y="36315"/>
                    <a:pt x="43127" y="36315"/>
                    <a:pt x="43127" y="36392"/>
                  </a:cubicBezTo>
                  <a:cubicBezTo>
                    <a:pt x="43127" y="36635"/>
                    <a:pt x="42883" y="36795"/>
                    <a:pt x="42486" y="36795"/>
                  </a:cubicBezTo>
                  <a:cubicBezTo>
                    <a:pt x="42243" y="36712"/>
                    <a:pt x="42083" y="36712"/>
                    <a:pt x="42083" y="36635"/>
                  </a:cubicBezTo>
                  <a:cubicBezTo>
                    <a:pt x="42083" y="36552"/>
                    <a:pt x="42166" y="36552"/>
                    <a:pt x="42243" y="36552"/>
                  </a:cubicBezTo>
                  <a:cubicBezTo>
                    <a:pt x="42326" y="36552"/>
                    <a:pt x="42403" y="36475"/>
                    <a:pt x="42486" y="36392"/>
                  </a:cubicBezTo>
                  <a:cubicBezTo>
                    <a:pt x="42555" y="36250"/>
                    <a:pt x="43319" y="35982"/>
                    <a:pt x="43602" y="35982"/>
                  </a:cubicBezTo>
                  <a:close/>
                  <a:moveTo>
                    <a:pt x="42153" y="36852"/>
                  </a:moveTo>
                  <a:cubicBezTo>
                    <a:pt x="42161" y="36852"/>
                    <a:pt x="42166" y="36858"/>
                    <a:pt x="42166" y="36872"/>
                  </a:cubicBezTo>
                  <a:cubicBezTo>
                    <a:pt x="42243" y="36955"/>
                    <a:pt x="42243" y="37115"/>
                    <a:pt x="42243" y="37192"/>
                  </a:cubicBezTo>
                  <a:cubicBezTo>
                    <a:pt x="42243" y="37309"/>
                    <a:pt x="42202" y="37385"/>
                    <a:pt x="42148" y="37385"/>
                  </a:cubicBezTo>
                  <a:cubicBezTo>
                    <a:pt x="42128" y="37385"/>
                    <a:pt x="42106" y="37374"/>
                    <a:pt x="42083" y="37352"/>
                  </a:cubicBezTo>
                  <a:cubicBezTo>
                    <a:pt x="42006" y="37352"/>
                    <a:pt x="42006" y="37275"/>
                    <a:pt x="42006" y="37115"/>
                  </a:cubicBezTo>
                  <a:cubicBezTo>
                    <a:pt x="42006" y="36984"/>
                    <a:pt x="42115" y="36852"/>
                    <a:pt x="42153" y="36852"/>
                  </a:cubicBezTo>
                  <a:close/>
                  <a:moveTo>
                    <a:pt x="40406" y="37192"/>
                  </a:moveTo>
                  <a:cubicBezTo>
                    <a:pt x="40483" y="37192"/>
                    <a:pt x="40566" y="37192"/>
                    <a:pt x="40566" y="37275"/>
                  </a:cubicBezTo>
                  <a:cubicBezTo>
                    <a:pt x="40620" y="37329"/>
                    <a:pt x="40557" y="37387"/>
                    <a:pt x="40488" y="37387"/>
                  </a:cubicBezTo>
                  <a:cubicBezTo>
                    <a:pt x="40459" y="37387"/>
                    <a:pt x="40429" y="37377"/>
                    <a:pt x="40406" y="37352"/>
                  </a:cubicBezTo>
                  <a:cubicBezTo>
                    <a:pt x="40323" y="37275"/>
                    <a:pt x="40406" y="37275"/>
                    <a:pt x="40406" y="37192"/>
                  </a:cubicBezTo>
                  <a:close/>
                  <a:moveTo>
                    <a:pt x="41603" y="37115"/>
                  </a:moveTo>
                  <a:cubicBezTo>
                    <a:pt x="41763" y="37192"/>
                    <a:pt x="41763" y="37435"/>
                    <a:pt x="41686" y="37512"/>
                  </a:cubicBezTo>
                  <a:cubicBezTo>
                    <a:pt x="41662" y="37537"/>
                    <a:pt x="41638" y="37547"/>
                    <a:pt x="41614" y="37547"/>
                  </a:cubicBezTo>
                  <a:cubicBezTo>
                    <a:pt x="41557" y="37547"/>
                    <a:pt x="41502" y="37489"/>
                    <a:pt x="41443" y="37435"/>
                  </a:cubicBezTo>
                  <a:cubicBezTo>
                    <a:pt x="41283" y="37275"/>
                    <a:pt x="41443" y="37115"/>
                    <a:pt x="41603" y="37115"/>
                  </a:cubicBezTo>
                  <a:close/>
                  <a:moveTo>
                    <a:pt x="40985" y="37654"/>
                  </a:moveTo>
                  <a:cubicBezTo>
                    <a:pt x="41026" y="37654"/>
                    <a:pt x="41046" y="37714"/>
                    <a:pt x="41046" y="37832"/>
                  </a:cubicBezTo>
                  <a:cubicBezTo>
                    <a:pt x="41046" y="37992"/>
                    <a:pt x="40963" y="37992"/>
                    <a:pt x="40803" y="37992"/>
                  </a:cubicBezTo>
                  <a:cubicBezTo>
                    <a:pt x="40643" y="37992"/>
                    <a:pt x="40643" y="37992"/>
                    <a:pt x="40803" y="37832"/>
                  </a:cubicBezTo>
                  <a:cubicBezTo>
                    <a:pt x="40883" y="37714"/>
                    <a:pt x="40944" y="37654"/>
                    <a:pt x="40985" y="37654"/>
                  </a:cubicBezTo>
                  <a:close/>
                  <a:moveTo>
                    <a:pt x="42806" y="37992"/>
                  </a:moveTo>
                  <a:cubicBezTo>
                    <a:pt x="42883" y="37992"/>
                    <a:pt x="42883" y="38075"/>
                    <a:pt x="42806" y="38075"/>
                  </a:cubicBezTo>
                  <a:cubicBezTo>
                    <a:pt x="42806" y="38114"/>
                    <a:pt x="42786" y="38133"/>
                    <a:pt x="42765" y="38133"/>
                  </a:cubicBezTo>
                  <a:cubicBezTo>
                    <a:pt x="42744" y="38133"/>
                    <a:pt x="42723" y="38114"/>
                    <a:pt x="42723" y="38075"/>
                  </a:cubicBezTo>
                  <a:lnTo>
                    <a:pt x="42646" y="37992"/>
                  </a:lnTo>
                  <a:close/>
                  <a:moveTo>
                    <a:pt x="40738" y="38142"/>
                  </a:moveTo>
                  <a:cubicBezTo>
                    <a:pt x="40838" y="38142"/>
                    <a:pt x="40930" y="38167"/>
                    <a:pt x="40963" y="38235"/>
                  </a:cubicBezTo>
                  <a:cubicBezTo>
                    <a:pt x="40963" y="38235"/>
                    <a:pt x="40886" y="38312"/>
                    <a:pt x="40726" y="38395"/>
                  </a:cubicBezTo>
                  <a:cubicBezTo>
                    <a:pt x="40662" y="38416"/>
                    <a:pt x="40609" y="38425"/>
                    <a:pt x="40566" y="38425"/>
                  </a:cubicBezTo>
                  <a:cubicBezTo>
                    <a:pt x="40448" y="38425"/>
                    <a:pt x="40406" y="38353"/>
                    <a:pt x="40406" y="38235"/>
                  </a:cubicBezTo>
                  <a:cubicBezTo>
                    <a:pt x="40450" y="38188"/>
                    <a:pt x="40602" y="38142"/>
                    <a:pt x="40738" y="38142"/>
                  </a:cubicBezTo>
                  <a:close/>
                  <a:moveTo>
                    <a:pt x="40094" y="38755"/>
                  </a:moveTo>
                  <a:cubicBezTo>
                    <a:pt x="40144" y="38755"/>
                    <a:pt x="40205" y="38795"/>
                    <a:pt x="40246" y="38875"/>
                  </a:cubicBezTo>
                  <a:lnTo>
                    <a:pt x="40246" y="39035"/>
                  </a:lnTo>
                  <a:cubicBezTo>
                    <a:pt x="40217" y="39050"/>
                    <a:pt x="40187" y="39056"/>
                    <a:pt x="40159" y="39056"/>
                  </a:cubicBezTo>
                  <a:cubicBezTo>
                    <a:pt x="40035" y="39056"/>
                    <a:pt x="39941" y="38938"/>
                    <a:pt x="40003" y="38875"/>
                  </a:cubicBezTo>
                  <a:cubicBezTo>
                    <a:pt x="40003" y="38795"/>
                    <a:pt x="40043" y="38755"/>
                    <a:pt x="40094" y="38755"/>
                  </a:cubicBezTo>
                  <a:close/>
                  <a:moveTo>
                    <a:pt x="41123" y="39035"/>
                  </a:moveTo>
                  <a:cubicBezTo>
                    <a:pt x="41206" y="39035"/>
                    <a:pt x="41206" y="39035"/>
                    <a:pt x="41283" y="39112"/>
                  </a:cubicBezTo>
                  <a:cubicBezTo>
                    <a:pt x="41366" y="39112"/>
                    <a:pt x="41366" y="39195"/>
                    <a:pt x="41283" y="39195"/>
                  </a:cubicBezTo>
                  <a:lnTo>
                    <a:pt x="41206" y="39195"/>
                  </a:lnTo>
                  <a:cubicBezTo>
                    <a:pt x="41123" y="39112"/>
                    <a:pt x="41123" y="39035"/>
                    <a:pt x="41123" y="39035"/>
                  </a:cubicBezTo>
                  <a:close/>
                  <a:moveTo>
                    <a:pt x="38723" y="39432"/>
                  </a:moveTo>
                  <a:cubicBezTo>
                    <a:pt x="38723" y="39432"/>
                    <a:pt x="38806" y="39432"/>
                    <a:pt x="38883" y="39515"/>
                  </a:cubicBezTo>
                  <a:cubicBezTo>
                    <a:pt x="38966" y="39515"/>
                    <a:pt x="38966" y="39592"/>
                    <a:pt x="38883" y="39592"/>
                  </a:cubicBezTo>
                  <a:lnTo>
                    <a:pt x="38723" y="39592"/>
                  </a:lnTo>
                  <a:lnTo>
                    <a:pt x="38723" y="39432"/>
                  </a:lnTo>
                  <a:close/>
                  <a:moveTo>
                    <a:pt x="39766" y="39515"/>
                  </a:moveTo>
                  <a:lnTo>
                    <a:pt x="39843" y="39592"/>
                  </a:lnTo>
                  <a:lnTo>
                    <a:pt x="39843" y="39752"/>
                  </a:lnTo>
                  <a:cubicBezTo>
                    <a:pt x="39766" y="39752"/>
                    <a:pt x="39683" y="39752"/>
                    <a:pt x="39683" y="39675"/>
                  </a:cubicBezTo>
                  <a:cubicBezTo>
                    <a:pt x="39683" y="39592"/>
                    <a:pt x="39766" y="39592"/>
                    <a:pt x="39766" y="39515"/>
                  </a:cubicBezTo>
                  <a:close/>
                  <a:moveTo>
                    <a:pt x="44727" y="39592"/>
                  </a:moveTo>
                  <a:cubicBezTo>
                    <a:pt x="44727" y="39675"/>
                    <a:pt x="44803" y="39675"/>
                    <a:pt x="44727" y="39752"/>
                  </a:cubicBezTo>
                  <a:lnTo>
                    <a:pt x="44483" y="39752"/>
                  </a:lnTo>
                  <a:lnTo>
                    <a:pt x="44483" y="39592"/>
                  </a:lnTo>
                  <a:close/>
                  <a:moveTo>
                    <a:pt x="38338" y="38047"/>
                  </a:moveTo>
                  <a:cubicBezTo>
                    <a:pt x="38371" y="38047"/>
                    <a:pt x="38394" y="38056"/>
                    <a:pt x="38403" y="38075"/>
                  </a:cubicBezTo>
                  <a:cubicBezTo>
                    <a:pt x="38459" y="38075"/>
                    <a:pt x="38477" y="38109"/>
                    <a:pt x="38506" y="38109"/>
                  </a:cubicBezTo>
                  <a:cubicBezTo>
                    <a:pt x="38520" y="38109"/>
                    <a:pt x="38537" y="38101"/>
                    <a:pt x="38563" y="38075"/>
                  </a:cubicBezTo>
                  <a:cubicBezTo>
                    <a:pt x="38563" y="38075"/>
                    <a:pt x="38806" y="38152"/>
                    <a:pt x="38883" y="38235"/>
                  </a:cubicBezTo>
                  <a:cubicBezTo>
                    <a:pt x="39203" y="38312"/>
                    <a:pt x="39203" y="38312"/>
                    <a:pt x="39126" y="38555"/>
                  </a:cubicBezTo>
                  <a:cubicBezTo>
                    <a:pt x="39065" y="38673"/>
                    <a:pt x="39008" y="38745"/>
                    <a:pt x="38855" y="38745"/>
                  </a:cubicBezTo>
                  <a:cubicBezTo>
                    <a:pt x="38799" y="38745"/>
                    <a:pt x="38731" y="38736"/>
                    <a:pt x="38646" y="38715"/>
                  </a:cubicBezTo>
                  <a:cubicBezTo>
                    <a:pt x="38326" y="38715"/>
                    <a:pt x="38326" y="38715"/>
                    <a:pt x="38243" y="38952"/>
                  </a:cubicBezTo>
                  <a:cubicBezTo>
                    <a:pt x="38201" y="39086"/>
                    <a:pt x="38205" y="39147"/>
                    <a:pt x="38232" y="39147"/>
                  </a:cubicBezTo>
                  <a:cubicBezTo>
                    <a:pt x="38253" y="39147"/>
                    <a:pt x="38289" y="39107"/>
                    <a:pt x="38326" y="39035"/>
                  </a:cubicBezTo>
                  <a:cubicBezTo>
                    <a:pt x="38361" y="38963"/>
                    <a:pt x="38397" y="38923"/>
                    <a:pt x="38426" y="38923"/>
                  </a:cubicBezTo>
                  <a:cubicBezTo>
                    <a:pt x="38461" y="38923"/>
                    <a:pt x="38486" y="38982"/>
                    <a:pt x="38486" y="39112"/>
                  </a:cubicBezTo>
                  <a:cubicBezTo>
                    <a:pt x="38486" y="39272"/>
                    <a:pt x="38403" y="39432"/>
                    <a:pt x="38326" y="39432"/>
                  </a:cubicBezTo>
                  <a:cubicBezTo>
                    <a:pt x="38259" y="39467"/>
                    <a:pt x="38220" y="39487"/>
                    <a:pt x="38203" y="39487"/>
                  </a:cubicBezTo>
                  <a:cubicBezTo>
                    <a:pt x="38180" y="39487"/>
                    <a:pt x="38198" y="39448"/>
                    <a:pt x="38243" y="39355"/>
                  </a:cubicBezTo>
                  <a:cubicBezTo>
                    <a:pt x="38302" y="39296"/>
                    <a:pt x="38319" y="39240"/>
                    <a:pt x="38267" y="39240"/>
                  </a:cubicBezTo>
                  <a:cubicBezTo>
                    <a:pt x="38246" y="39240"/>
                    <a:pt x="38213" y="39250"/>
                    <a:pt x="38166" y="39272"/>
                  </a:cubicBezTo>
                  <a:cubicBezTo>
                    <a:pt x="38083" y="39355"/>
                    <a:pt x="37923" y="39432"/>
                    <a:pt x="37763" y="39432"/>
                  </a:cubicBezTo>
                  <a:cubicBezTo>
                    <a:pt x="37603" y="39432"/>
                    <a:pt x="37526" y="39432"/>
                    <a:pt x="37526" y="39515"/>
                  </a:cubicBezTo>
                  <a:cubicBezTo>
                    <a:pt x="37586" y="39699"/>
                    <a:pt x="37360" y="39887"/>
                    <a:pt x="37181" y="39887"/>
                  </a:cubicBezTo>
                  <a:cubicBezTo>
                    <a:pt x="37130" y="39887"/>
                    <a:pt x="37082" y="39871"/>
                    <a:pt x="37046" y="39835"/>
                  </a:cubicBezTo>
                  <a:cubicBezTo>
                    <a:pt x="37046" y="39776"/>
                    <a:pt x="37004" y="39720"/>
                    <a:pt x="36953" y="39720"/>
                  </a:cubicBezTo>
                  <a:cubicBezTo>
                    <a:pt x="36931" y="39720"/>
                    <a:pt x="36908" y="39730"/>
                    <a:pt x="36886" y="39752"/>
                  </a:cubicBezTo>
                  <a:cubicBezTo>
                    <a:pt x="36886" y="39752"/>
                    <a:pt x="36726" y="39752"/>
                    <a:pt x="36643" y="39675"/>
                  </a:cubicBezTo>
                  <a:cubicBezTo>
                    <a:pt x="36588" y="39616"/>
                    <a:pt x="36492" y="39560"/>
                    <a:pt x="36411" y="39560"/>
                  </a:cubicBezTo>
                  <a:cubicBezTo>
                    <a:pt x="36378" y="39560"/>
                    <a:pt x="36347" y="39570"/>
                    <a:pt x="36323" y="39592"/>
                  </a:cubicBezTo>
                  <a:cubicBezTo>
                    <a:pt x="36295" y="39623"/>
                    <a:pt x="36277" y="39642"/>
                    <a:pt x="36269" y="39642"/>
                  </a:cubicBezTo>
                  <a:cubicBezTo>
                    <a:pt x="36257" y="39642"/>
                    <a:pt x="36274" y="39586"/>
                    <a:pt x="36323" y="39432"/>
                  </a:cubicBezTo>
                  <a:cubicBezTo>
                    <a:pt x="36406" y="39272"/>
                    <a:pt x="36483" y="39112"/>
                    <a:pt x="36886" y="38952"/>
                  </a:cubicBezTo>
                  <a:cubicBezTo>
                    <a:pt x="37123" y="38875"/>
                    <a:pt x="37366" y="38715"/>
                    <a:pt x="37366" y="38632"/>
                  </a:cubicBezTo>
                  <a:cubicBezTo>
                    <a:pt x="37366" y="38492"/>
                    <a:pt x="38104" y="38047"/>
                    <a:pt x="38338" y="38047"/>
                  </a:cubicBezTo>
                  <a:close/>
                  <a:moveTo>
                    <a:pt x="36323" y="39835"/>
                  </a:moveTo>
                  <a:cubicBezTo>
                    <a:pt x="36323" y="39835"/>
                    <a:pt x="36406" y="39835"/>
                    <a:pt x="36483" y="39912"/>
                  </a:cubicBezTo>
                  <a:lnTo>
                    <a:pt x="36483" y="39995"/>
                  </a:lnTo>
                  <a:lnTo>
                    <a:pt x="36323" y="39995"/>
                  </a:lnTo>
                  <a:lnTo>
                    <a:pt x="36323" y="39835"/>
                  </a:lnTo>
                  <a:close/>
                  <a:moveTo>
                    <a:pt x="37123" y="40392"/>
                  </a:moveTo>
                  <a:cubicBezTo>
                    <a:pt x="37206" y="40475"/>
                    <a:pt x="37206" y="40552"/>
                    <a:pt x="37123" y="40552"/>
                  </a:cubicBezTo>
                  <a:cubicBezTo>
                    <a:pt x="37085" y="40594"/>
                    <a:pt x="37045" y="40615"/>
                    <a:pt x="37005" y="40615"/>
                  </a:cubicBezTo>
                  <a:cubicBezTo>
                    <a:pt x="36965" y="40615"/>
                    <a:pt x="36925" y="40594"/>
                    <a:pt x="36886" y="40552"/>
                  </a:cubicBezTo>
                  <a:cubicBezTo>
                    <a:pt x="36803" y="40552"/>
                    <a:pt x="36803" y="40475"/>
                    <a:pt x="36886" y="40475"/>
                  </a:cubicBezTo>
                  <a:cubicBezTo>
                    <a:pt x="36963" y="40392"/>
                    <a:pt x="37046" y="40392"/>
                    <a:pt x="37123" y="40392"/>
                  </a:cubicBezTo>
                  <a:close/>
                  <a:moveTo>
                    <a:pt x="47044" y="40712"/>
                  </a:moveTo>
                  <a:cubicBezTo>
                    <a:pt x="47044" y="40795"/>
                    <a:pt x="46967" y="40872"/>
                    <a:pt x="46884" y="40872"/>
                  </a:cubicBezTo>
                  <a:cubicBezTo>
                    <a:pt x="46807" y="40872"/>
                    <a:pt x="46807" y="40795"/>
                    <a:pt x="46884" y="40795"/>
                  </a:cubicBezTo>
                  <a:cubicBezTo>
                    <a:pt x="46967" y="40712"/>
                    <a:pt x="47043" y="40712"/>
                    <a:pt x="47044" y="40712"/>
                  </a:cubicBezTo>
                  <a:close/>
                  <a:moveTo>
                    <a:pt x="33273" y="40763"/>
                  </a:moveTo>
                  <a:cubicBezTo>
                    <a:pt x="33310" y="40763"/>
                    <a:pt x="33344" y="40773"/>
                    <a:pt x="33366" y="40795"/>
                  </a:cubicBezTo>
                  <a:cubicBezTo>
                    <a:pt x="33366" y="40872"/>
                    <a:pt x="33206" y="41115"/>
                    <a:pt x="33123" y="41115"/>
                  </a:cubicBezTo>
                  <a:cubicBezTo>
                    <a:pt x="33046" y="41032"/>
                    <a:pt x="33046" y="41032"/>
                    <a:pt x="33046" y="40955"/>
                  </a:cubicBezTo>
                  <a:cubicBezTo>
                    <a:pt x="33046" y="40839"/>
                    <a:pt x="33172" y="40763"/>
                    <a:pt x="33273" y="40763"/>
                  </a:cubicBezTo>
                  <a:close/>
                  <a:moveTo>
                    <a:pt x="32670" y="40982"/>
                  </a:moveTo>
                  <a:cubicBezTo>
                    <a:pt x="32712" y="40982"/>
                    <a:pt x="32692" y="41021"/>
                    <a:pt x="32643" y="41115"/>
                  </a:cubicBezTo>
                  <a:cubicBezTo>
                    <a:pt x="32643" y="41275"/>
                    <a:pt x="32566" y="41352"/>
                    <a:pt x="32566" y="41352"/>
                  </a:cubicBezTo>
                  <a:cubicBezTo>
                    <a:pt x="32541" y="41377"/>
                    <a:pt x="32524" y="41387"/>
                    <a:pt x="32510" y="41387"/>
                  </a:cubicBezTo>
                  <a:cubicBezTo>
                    <a:pt x="32476" y="41387"/>
                    <a:pt x="32460" y="41330"/>
                    <a:pt x="32406" y="41275"/>
                  </a:cubicBezTo>
                  <a:cubicBezTo>
                    <a:pt x="32406" y="41192"/>
                    <a:pt x="32406" y="41115"/>
                    <a:pt x="32483" y="41032"/>
                  </a:cubicBezTo>
                  <a:cubicBezTo>
                    <a:pt x="32582" y="41001"/>
                    <a:pt x="32641" y="40982"/>
                    <a:pt x="32670" y="40982"/>
                  </a:cubicBezTo>
                  <a:close/>
                  <a:moveTo>
                    <a:pt x="33123" y="41275"/>
                  </a:moveTo>
                  <a:cubicBezTo>
                    <a:pt x="33123" y="41275"/>
                    <a:pt x="33123" y="41352"/>
                    <a:pt x="33206" y="41352"/>
                  </a:cubicBezTo>
                  <a:cubicBezTo>
                    <a:pt x="33206" y="41435"/>
                    <a:pt x="33206" y="41512"/>
                    <a:pt x="33123" y="41512"/>
                  </a:cubicBezTo>
                  <a:cubicBezTo>
                    <a:pt x="33123" y="41512"/>
                    <a:pt x="33046" y="41512"/>
                    <a:pt x="33046" y="41435"/>
                  </a:cubicBezTo>
                  <a:cubicBezTo>
                    <a:pt x="33046" y="41352"/>
                    <a:pt x="33046" y="41352"/>
                    <a:pt x="33123" y="41275"/>
                  </a:cubicBezTo>
                  <a:close/>
                  <a:moveTo>
                    <a:pt x="37260" y="41958"/>
                  </a:moveTo>
                  <a:cubicBezTo>
                    <a:pt x="37274" y="41958"/>
                    <a:pt x="37283" y="41967"/>
                    <a:pt x="37283" y="41992"/>
                  </a:cubicBezTo>
                  <a:cubicBezTo>
                    <a:pt x="37283" y="42075"/>
                    <a:pt x="37206" y="42075"/>
                    <a:pt x="37123" y="42075"/>
                  </a:cubicBezTo>
                  <a:cubicBezTo>
                    <a:pt x="37101" y="42098"/>
                    <a:pt x="37085" y="42107"/>
                    <a:pt x="37075" y="42107"/>
                  </a:cubicBezTo>
                  <a:cubicBezTo>
                    <a:pt x="37053" y="42107"/>
                    <a:pt x="37068" y="42051"/>
                    <a:pt x="37123" y="41992"/>
                  </a:cubicBezTo>
                  <a:cubicBezTo>
                    <a:pt x="37178" y="41992"/>
                    <a:pt x="37231" y="41958"/>
                    <a:pt x="37260" y="41958"/>
                  </a:cubicBezTo>
                  <a:close/>
                  <a:moveTo>
                    <a:pt x="33206" y="42152"/>
                  </a:moveTo>
                  <a:cubicBezTo>
                    <a:pt x="33283" y="42235"/>
                    <a:pt x="33366" y="42312"/>
                    <a:pt x="33366" y="42395"/>
                  </a:cubicBezTo>
                  <a:cubicBezTo>
                    <a:pt x="33366" y="42555"/>
                    <a:pt x="33366" y="42555"/>
                    <a:pt x="33123" y="42555"/>
                  </a:cubicBezTo>
                  <a:cubicBezTo>
                    <a:pt x="32963" y="42472"/>
                    <a:pt x="32886" y="42235"/>
                    <a:pt x="33046" y="42152"/>
                  </a:cubicBezTo>
                  <a:close/>
                  <a:moveTo>
                    <a:pt x="32330" y="42438"/>
                  </a:moveTo>
                  <a:cubicBezTo>
                    <a:pt x="32351" y="42438"/>
                    <a:pt x="32378" y="42447"/>
                    <a:pt x="32406" y="42472"/>
                  </a:cubicBezTo>
                  <a:cubicBezTo>
                    <a:pt x="32566" y="42472"/>
                    <a:pt x="32566" y="42555"/>
                    <a:pt x="32566" y="42555"/>
                  </a:cubicBezTo>
                  <a:cubicBezTo>
                    <a:pt x="32566" y="42555"/>
                    <a:pt x="32566" y="42632"/>
                    <a:pt x="32643" y="42715"/>
                  </a:cubicBezTo>
                  <a:cubicBezTo>
                    <a:pt x="32643" y="42792"/>
                    <a:pt x="32643" y="42875"/>
                    <a:pt x="32406" y="42952"/>
                  </a:cubicBezTo>
                  <a:cubicBezTo>
                    <a:pt x="32262" y="43047"/>
                    <a:pt x="32203" y="43086"/>
                    <a:pt x="32164" y="43086"/>
                  </a:cubicBezTo>
                  <a:cubicBezTo>
                    <a:pt x="32136" y="43086"/>
                    <a:pt x="32117" y="43067"/>
                    <a:pt x="32086" y="43036"/>
                  </a:cubicBezTo>
                  <a:cubicBezTo>
                    <a:pt x="31926" y="42792"/>
                    <a:pt x="32003" y="42715"/>
                    <a:pt x="32246" y="42632"/>
                  </a:cubicBezTo>
                  <a:cubicBezTo>
                    <a:pt x="32323" y="42632"/>
                    <a:pt x="32323" y="42555"/>
                    <a:pt x="32323" y="42472"/>
                  </a:cubicBezTo>
                  <a:cubicBezTo>
                    <a:pt x="32272" y="42472"/>
                    <a:pt x="32289" y="42438"/>
                    <a:pt x="32330" y="42438"/>
                  </a:cubicBezTo>
                  <a:close/>
                  <a:moveTo>
                    <a:pt x="34083" y="42875"/>
                  </a:moveTo>
                  <a:cubicBezTo>
                    <a:pt x="34166" y="42875"/>
                    <a:pt x="34243" y="42875"/>
                    <a:pt x="34243" y="42952"/>
                  </a:cubicBezTo>
                  <a:cubicBezTo>
                    <a:pt x="34326" y="43036"/>
                    <a:pt x="34243" y="43112"/>
                    <a:pt x="34166" y="43196"/>
                  </a:cubicBezTo>
                  <a:cubicBezTo>
                    <a:pt x="34083" y="43196"/>
                    <a:pt x="34083" y="43196"/>
                    <a:pt x="34006" y="43112"/>
                  </a:cubicBezTo>
                  <a:cubicBezTo>
                    <a:pt x="34006" y="42952"/>
                    <a:pt x="34006" y="42875"/>
                    <a:pt x="34083" y="42875"/>
                  </a:cubicBezTo>
                  <a:close/>
                  <a:moveTo>
                    <a:pt x="30723" y="43272"/>
                  </a:moveTo>
                  <a:cubicBezTo>
                    <a:pt x="30883" y="43272"/>
                    <a:pt x="30883" y="43356"/>
                    <a:pt x="30883" y="43432"/>
                  </a:cubicBezTo>
                  <a:cubicBezTo>
                    <a:pt x="30837" y="43527"/>
                    <a:pt x="30819" y="43566"/>
                    <a:pt x="30778" y="43566"/>
                  </a:cubicBezTo>
                  <a:cubicBezTo>
                    <a:pt x="30750" y="43566"/>
                    <a:pt x="30711" y="43547"/>
                    <a:pt x="30646" y="43516"/>
                  </a:cubicBezTo>
                  <a:cubicBezTo>
                    <a:pt x="30403" y="43356"/>
                    <a:pt x="30403" y="43272"/>
                    <a:pt x="30723" y="43272"/>
                  </a:cubicBezTo>
                  <a:close/>
                  <a:moveTo>
                    <a:pt x="33603" y="43752"/>
                  </a:moveTo>
                  <a:lnTo>
                    <a:pt x="33603" y="43912"/>
                  </a:lnTo>
                  <a:cubicBezTo>
                    <a:pt x="33526" y="43912"/>
                    <a:pt x="33443" y="43912"/>
                    <a:pt x="33443" y="43836"/>
                  </a:cubicBezTo>
                  <a:lnTo>
                    <a:pt x="33443" y="43752"/>
                  </a:lnTo>
                  <a:close/>
                  <a:moveTo>
                    <a:pt x="47076" y="44175"/>
                  </a:moveTo>
                  <a:cubicBezTo>
                    <a:pt x="47106" y="44175"/>
                    <a:pt x="47127" y="44194"/>
                    <a:pt x="47127" y="44232"/>
                  </a:cubicBezTo>
                  <a:cubicBezTo>
                    <a:pt x="47127" y="44232"/>
                    <a:pt x="47044" y="44316"/>
                    <a:pt x="46967" y="44316"/>
                  </a:cubicBezTo>
                  <a:cubicBezTo>
                    <a:pt x="46884" y="44316"/>
                    <a:pt x="46884" y="44316"/>
                    <a:pt x="46967" y="44232"/>
                  </a:cubicBezTo>
                  <a:cubicBezTo>
                    <a:pt x="47005" y="44194"/>
                    <a:pt x="47045" y="44175"/>
                    <a:pt x="47076" y="44175"/>
                  </a:cubicBezTo>
                  <a:close/>
                  <a:moveTo>
                    <a:pt x="32195" y="45533"/>
                  </a:moveTo>
                  <a:cubicBezTo>
                    <a:pt x="32225" y="45533"/>
                    <a:pt x="32246" y="45554"/>
                    <a:pt x="32246" y="45596"/>
                  </a:cubicBezTo>
                  <a:cubicBezTo>
                    <a:pt x="32246" y="45596"/>
                    <a:pt x="32163" y="45672"/>
                    <a:pt x="32086" y="45672"/>
                  </a:cubicBezTo>
                  <a:cubicBezTo>
                    <a:pt x="32003" y="45672"/>
                    <a:pt x="32003" y="45672"/>
                    <a:pt x="32086" y="45596"/>
                  </a:cubicBezTo>
                  <a:cubicBezTo>
                    <a:pt x="32124" y="45554"/>
                    <a:pt x="32164" y="45533"/>
                    <a:pt x="32195" y="45533"/>
                  </a:cubicBezTo>
                  <a:close/>
                  <a:moveTo>
                    <a:pt x="30510" y="46052"/>
                  </a:moveTo>
                  <a:cubicBezTo>
                    <a:pt x="30529" y="46052"/>
                    <a:pt x="30548" y="46059"/>
                    <a:pt x="30563" y="46076"/>
                  </a:cubicBezTo>
                  <a:cubicBezTo>
                    <a:pt x="30563" y="46076"/>
                    <a:pt x="30486" y="46152"/>
                    <a:pt x="30486" y="46236"/>
                  </a:cubicBezTo>
                  <a:cubicBezTo>
                    <a:pt x="30444" y="46274"/>
                    <a:pt x="30404" y="46293"/>
                    <a:pt x="30375" y="46293"/>
                  </a:cubicBezTo>
                  <a:cubicBezTo>
                    <a:pt x="30345" y="46293"/>
                    <a:pt x="30326" y="46274"/>
                    <a:pt x="30326" y="46236"/>
                  </a:cubicBezTo>
                  <a:cubicBezTo>
                    <a:pt x="30326" y="46169"/>
                    <a:pt x="30429" y="46052"/>
                    <a:pt x="30510" y="46052"/>
                  </a:cubicBezTo>
                  <a:close/>
                  <a:moveTo>
                    <a:pt x="26221" y="45641"/>
                  </a:moveTo>
                  <a:cubicBezTo>
                    <a:pt x="26236" y="45641"/>
                    <a:pt x="26242" y="45650"/>
                    <a:pt x="26242" y="45672"/>
                  </a:cubicBezTo>
                  <a:cubicBezTo>
                    <a:pt x="26242" y="45672"/>
                    <a:pt x="26326" y="45756"/>
                    <a:pt x="26402" y="45756"/>
                  </a:cubicBezTo>
                  <a:cubicBezTo>
                    <a:pt x="26450" y="45731"/>
                    <a:pt x="26490" y="45721"/>
                    <a:pt x="26524" y="45721"/>
                  </a:cubicBezTo>
                  <a:cubicBezTo>
                    <a:pt x="26604" y="45721"/>
                    <a:pt x="26646" y="45778"/>
                    <a:pt x="26646" y="45832"/>
                  </a:cubicBezTo>
                  <a:cubicBezTo>
                    <a:pt x="26646" y="45891"/>
                    <a:pt x="26684" y="45947"/>
                    <a:pt x="26707" y="45947"/>
                  </a:cubicBezTo>
                  <a:cubicBezTo>
                    <a:pt x="26716" y="45947"/>
                    <a:pt x="26722" y="45938"/>
                    <a:pt x="26722" y="45916"/>
                  </a:cubicBezTo>
                  <a:cubicBezTo>
                    <a:pt x="26806" y="45916"/>
                    <a:pt x="26882" y="45916"/>
                    <a:pt x="26882" y="45992"/>
                  </a:cubicBezTo>
                  <a:cubicBezTo>
                    <a:pt x="26966" y="46076"/>
                    <a:pt x="26242" y="46396"/>
                    <a:pt x="25762" y="46472"/>
                  </a:cubicBezTo>
                  <a:cubicBezTo>
                    <a:pt x="25442" y="46472"/>
                    <a:pt x="25366" y="46472"/>
                    <a:pt x="25442" y="46312"/>
                  </a:cubicBezTo>
                  <a:cubicBezTo>
                    <a:pt x="25442" y="46152"/>
                    <a:pt x="25526" y="46076"/>
                    <a:pt x="25686" y="46076"/>
                  </a:cubicBezTo>
                  <a:cubicBezTo>
                    <a:pt x="25762" y="45992"/>
                    <a:pt x="25846" y="45992"/>
                    <a:pt x="25762" y="45916"/>
                  </a:cubicBezTo>
                  <a:cubicBezTo>
                    <a:pt x="25686" y="45916"/>
                    <a:pt x="25762" y="45832"/>
                    <a:pt x="25922" y="45756"/>
                  </a:cubicBezTo>
                  <a:cubicBezTo>
                    <a:pt x="26095" y="45697"/>
                    <a:pt x="26184" y="45641"/>
                    <a:pt x="26221" y="45641"/>
                  </a:cubicBezTo>
                  <a:close/>
                  <a:moveTo>
                    <a:pt x="25854" y="46747"/>
                  </a:moveTo>
                  <a:cubicBezTo>
                    <a:pt x="25900" y="46747"/>
                    <a:pt x="25948" y="46765"/>
                    <a:pt x="26006" y="46792"/>
                  </a:cubicBezTo>
                  <a:cubicBezTo>
                    <a:pt x="26082" y="46952"/>
                    <a:pt x="26082" y="46952"/>
                    <a:pt x="25686" y="47036"/>
                  </a:cubicBezTo>
                  <a:cubicBezTo>
                    <a:pt x="25586" y="47067"/>
                    <a:pt x="25527" y="47086"/>
                    <a:pt x="25503" y="47086"/>
                  </a:cubicBezTo>
                  <a:cubicBezTo>
                    <a:pt x="25469" y="47086"/>
                    <a:pt x="25508" y="47047"/>
                    <a:pt x="25602" y="46952"/>
                  </a:cubicBezTo>
                  <a:cubicBezTo>
                    <a:pt x="25704" y="46802"/>
                    <a:pt x="25775" y="46747"/>
                    <a:pt x="25854" y="46747"/>
                  </a:cubicBezTo>
                  <a:close/>
                  <a:moveTo>
                    <a:pt x="24309" y="47573"/>
                  </a:moveTo>
                  <a:cubicBezTo>
                    <a:pt x="24373" y="47573"/>
                    <a:pt x="24294" y="47704"/>
                    <a:pt x="24162" y="47836"/>
                  </a:cubicBezTo>
                  <a:lnTo>
                    <a:pt x="23925" y="48073"/>
                  </a:lnTo>
                  <a:cubicBezTo>
                    <a:pt x="23853" y="48145"/>
                    <a:pt x="23764" y="48184"/>
                    <a:pt x="23688" y="48184"/>
                  </a:cubicBezTo>
                  <a:cubicBezTo>
                    <a:pt x="23595" y="48184"/>
                    <a:pt x="23522" y="48126"/>
                    <a:pt x="23522" y="47996"/>
                  </a:cubicBezTo>
                  <a:cubicBezTo>
                    <a:pt x="23605" y="47913"/>
                    <a:pt x="23842" y="47753"/>
                    <a:pt x="24245" y="47593"/>
                  </a:cubicBezTo>
                  <a:cubicBezTo>
                    <a:pt x="24274" y="47579"/>
                    <a:pt x="24295" y="47573"/>
                    <a:pt x="24309" y="47573"/>
                  </a:cubicBezTo>
                  <a:close/>
                  <a:moveTo>
                    <a:pt x="24553" y="48051"/>
                  </a:moveTo>
                  <a:cubicBezTo>
                    <a:pt x="24615" y="48051"/>
                    <a:pt x="24709" y="48128"/>
                    <a:pt x="24802" y="48316"/>
                  </a:cubicBezTo>
                  <a:cubicBezTo>
                    <a:pt x="24906" y="48469"/>
                    <a:pt x="24910" y="48558"/>
                    <a:pt x="24813" y="48558"/>
                  </a:cubicBezTo>
                  <a:cubicBezTo>
                    <a:pt x="24761" y="48558"/>
                    <a:pt x="24678" y="48532"/>
                    <a:pt x="24565" y="48476"/>
                  </a:cubicBezTo>
                  <a:cubicBezTo>
                    <a:pt x="24162" y="48393"/>
                    <a:pt x="24085" y="48393"/>
                    <a:pt x="24322" y="48316"/>
                  </a:cubicBezTo>
                  <a:cubicBezTo>
                    <a:pt x="24405" y="48316"/>
                    <a:pt x="24482" y="48233"/>
                    <a:pt x="24482" y="48156"/>
                  </a:cubicBezTo>
                  <a:cubicBezTo>
                    <a:pt x="24482" y="48089"/>
                    <a:pt x="24510" y="48051"/>
                    <a:pt x="24553" y="48051"/>
                  </a:cubicBezTo>
                  <a:close/>
                  <a:moveTo>
                    <a:pt x="23842" y="48636"/>
                  </a:moveTo>
                  <a:cubicBezTo>
                    <a:pt x="23988" y="48782"/>
                    <a:pt x="23734" y="49126"/>
                    <a:pt x="23567" y="49126"/>
                  </a:cubicBezTo>
                  <a:cubicBezTo>
                    <a:pt x="23551" y="49126"/>
                    <a:pt x="23536" y="49122"/>
                    <a:pt x="23522" y="49116"/>
                  </a:cubicBezTo>
                  <a:cubicBezTo>
                    <a:pt x="23445" y="49116"/>
                    <a:pt x="23362" y="49033"/>
                    <a:pt x="23362" y="48956"/>
                  </a:cubicBezTo>
                  <a:cubicBezTo>
                    <a:pt x="23362" y="48796"/>
                    <a:pt x="23682" y="48636"/>
                    <a:pt x="23842" y="48636"/>
                  </a:cubicBezTo>
                  <a:close/>
                  <a:moveTo>
                    <a:pt x="21602" y="49276"/>
                  </a:moveTo>
                  <a:cubicBezTo>
                    <a:pt x="21685" y="49353"/>
                    <a:pt x="21525" y="49436"/>
                    <a:pt x="21442" y="49513"/>
                  </a:cubicBezTo>
                  <a:cubicBezTo>
                    <a:pt x="21282" y="49596"/>
                    <a:pt x="21122" y="49673"/>
                    <a:pt x="21045" y="49756"/>
                  </a:cubicBezTo>
                  <a:cubicBezTo>
                    <a:pt x="20997" y="49849"/>
                    <a:pt x="20977" y="49888"/>
                    <a:pt x="20968" y="49888"/>
                  </a:cubicBezTo>
                  <a:cubicBezTo>
                    <a:pt x="20962" y="49888"/>
                    <a:pt x="20962" y="49868"/>
                    <a:pt x="20962" y="49833"/>
                  </a:cubicBezTo>
                  <a:cubicBezTo>
                    <a:pt x="20962" y="49756"/>
                    <a:pt x="20885" y="49673"/>
                    <a:pt x="20802" y="49673"/>
                  </a:cubicBezTo>
                  <a:cubicBezTo>
                    <a:pt x="20642" y="49673"/>
                    <a:pt x="20245" y="49513"/>
                    <a:pt x="20322" y="49436"/>
                  </a:cubicBezTo>
                  <a:lnTo>
                    <a:pt x="20802" y="49436"/>
                  </a:lnTo>
                  <a:cubicBezTo>
                    <a:pt x="21045" y="49436"/>
                    <a:pt x="21282" y="49353"/>
                    <a:pt x="21365" y="49276"/>
                  </a:cubicBezTo>
                  <a:close/>
                  <a:moveTo>
                    <a:pt x="51607" y="50153"/>
                  </a:moveTo>
                  <a:cubicBezTo>
                    <a:pt x="51607" y="50153"/>
                    <a:pt x="51684" y="50153"/>
                    <a:pt x="51767" y="50236"/>
                  </a:cubicBezTo>
                  <a:cubicBezTo>
                    <a:pt x="51844" y="50236"/>
                    <a:pt x="51844" y="50313"/>
                    <a:pt x="51767" y="50313"/>
                  </a:cubicBezTo>
                  <a:lnTo>
                    <a:pt x="51607" y="50313"/>
                  </a:lnTo>
                  <a:lnTo>
                    <a:pt x="51607" y="50153"/>
                  </a:lnTo>
                  <a:close/>
                  <a:moveTo>
                    <a:pt x="20190" y="49721"/>
                  </a:moveTo>
                  <a:cubicBezTo>
                    <a:pt x="20224" y="49721"/>
                    <a:pt x="20245" y="49731"/>
                    <a:pt x="20245" y="49756"/>
                  </a:cubicBezTo>
                  <a:cubicBezTo>
                    <a:pt x="20322" y="49756"/>
                    <a:pt x="20322" y="49916"/>
                    <a:pt x="20245" y="49993"/>
                  </a:cubicBezTo>
                  <a:cubicBezTo>
                    <a:pt x="19922" y="50452"/>
                    <a:pt x="19784" y="50675"/>
                    <a:pt x="19695" y="50675"/>
                  </a:cubicBezTo>
                  <a:cubicBezTo>
                    <a:pt x="19629" y="50675"/>
                    <a:pt x="19590" y="50552"/>
                    <a:pt x="19522" y="50313"/>
                  </a:cubicBezTo>
                  <a:cubicBezTo>
                    <a:pt x="19445" y="50076"/>
                    <a:pt x="19445" y="49993"/>
                    <a:pt x="19842" y="49833"/>
                  </a:cubicBezTo>
                  <a:cubicBezTo>
                    <a:pt x="19955" y="49779"/>
                    <a:pt x="20109" y="49721"/>
                    <a:pt x="20190" y="49721"/>
                  </a:cubicBezTo>
                  <a:close/>
                  <a:moveTo>
                    <a:pt x="22028" y="50839"/>
                  </a:moveTo>
                  <a:cubicBezTo>
                    <a:pt x="22057" y="50839"/>
                    <a:pt x="22110" y="50876"/>
                    <a:pt x="22165" y="50876"/>
                  </a:cubicBezTo>
                  <a:cubicBezTo>
                    <a:pt x="22165" y="50953"/>
                    <a:pt x="22165" y="51036"/>
                    <a:pt x="22082" y="51036"/>
                  </a:cubicBezTo>
                  <a:cubicBezTo>
                    <a:pt x="22005" y="51036"/>
                    <a:pt x="22005" y="51036"/>
                    <a:pt x="21922" y="50953"/>
                  </a:cubicBezTo>
                  <a:cubicBezTo>
                    <a:pt x="21922" y="50953"/>
                    <a:pt x="21922" y="50876"/>
                    <a:pt x="22005" y="50876"/>
                  </a:cubicBezTo>
                  <a:cubicBezTo>
                    <a:pt x="22005" y="50848"/>
                    <a:pt x="22014" y="50839"/>
                    <a:pt x="22028" y="50839"/>
                  </a:cubicBezTo>
                  <a:close/>
                  <a:moveTo>
                    <a:pt x="18965" y="50556"/>
                  </a:moveTo>
                  <a:cubicBezTo>
                    <a:pt x="19125" y="50556"/>
                    <a:pt x="19522" y="51113"/>
                    <a:pt x="19362" y="51196"/>
                  </a:cubicBezTo>
                  <a:cubicBezTo>
                    <a:pt x="19331" y="51226"/>
                    <a:pt x="19275" y="51240"/>
                    <a:pt x="19203" y="51240"/>
                  </a:cubicBezTo>
                  <a:cubicBezTo>
                    <a:pt x="18899" y="51240"/>
                    <a:pt x="18325" y="51005"/>
                    <a:pt x="18325" y="50876"/>
                  </a:cubicBezTo>
                  <a:cubicBezTo>
                    <a:pt x="18402" y="50716"/>
                    <a:pt x="18722" y="50556"/>
                    <a:pt x="18965" y="50556"/>
                  </a:cubicBezTo>
                  <a:close/>
                  <a:moveTo>
                    <a:pt x="19842" y="51196"/>
                  </a:moveTo>
                  <a:cubicBezTo>
                    <a:pt x="19842" y="51273"/>
                    <a:pt x="19842" y="51356"/>
                    <a:pt x="19765" y="51356"/>
                  </a:cubicBezTo>
                  <a:lnTo>
                    <a:pt x="19605" y="51356"/>
                  </a:lnTo>
                  <a:cubicBezTo>
                    <a:pt x="19522" y="51356"/>
                    <a:pt x="19522" y="51273"/>
                    <a:pt x="19605" y="51196"/>
                  </a:cubicBezTo>
                  <a:close/>
                  <a:moveTo>
                    <a:pt x="7512" y="57455"/>
                  </a:moveTo>
                  <a:cubicBezTo>
                    <a:pt x="7521" y="57455"/>
                    <a:pt x="7521" y="57475"/>
                    <a:pt x="7521" y="57513"/>
                  </a:cubicBezTo>
                  <a:cubicBezTo>
                    <a:pt x="7605" y="57513"/>
                    <a:pt x="7521" y="57596"/>
                    <a:pt x="7521" y="57673"/>
                  </a:cubicBezTo>
                  <a:lnTo>
                    <a:pt x="7361" y="57673"/>
                  </a:lnTo>
                  <a:cubicBezTo>
                    <a:pt x="7361" y="57596"/>
                    <a:pt x="7361" y="57513"/>
                    <a:pt x="7445" y="57513"/>
                  </a:cubicBezTo>
                  <a:cubicBezTo>
                    <a:pt x="7483" y="57475"/>
                    <a:pt x="7502" y="57455"/>
                    <a:pt x="7512" y="57455"/>
                  </a:cubicBezTo>
                  <a:close/>
                  <a:moveTo>
                    <a:pt x="25762" y="57513"/>
                  </a:moveTo>
                  <a:cubicBezTo>
                    <a:pt x="25846" y="57513"/>
                    <a:pt x="25922" y="57513"/>
                    <a:pt x="25922" y="57596"/>
                  </a:cubicBezTo>
                  <a:cubicBezTo>
                    <a:pt x="26006" y="57673"/>
                    <a:pt x="25922" y="57673"/>
                    <a:pt x="25922" y="57756"/>
                  </a:cubicBezTo>
                  <a:cubicBezTo>
                    <a:pt x="25846" y="57756"/>
                    <a:pt x="25762" y="57756"/>
                    <a:pt x="25762" y="57673"/>
                  </a:cubicBezTo>
                  <a:lnTo>
                    <a:pt x="25762" y="57513"/>
                  </a:lnTo>
                  <a:close/>
                  <a:moveTo>
                    <a:pt x="5626" y="58208"/>
                  </a:moveTo>
                  <a:cubicBezTo>
                    <a:pt x="5698" y="58208"/>
                    <a:pt x="5716" y="58286"/>
                    <a:pt x="5761" y="58473"/>
                  </a:cubicBezTo>
                  <a:cubicBezTo>
                    <a:pt x="5844" y="58793"/>
                    <a:pt x="5844" y="58876"/>
                    <a:pt x="5441" y="58953"/>
                  </a:cubicBezTo>
                  <a:cubicBezTo>
                    <a:pt x="5204" y="58953"/>
                    <a:pt x="5121" y="58953"/>
                    <a:pt x="5121" y="58716"/>
                  </a:cubicBezTo>
                  <a:cubicBezTo>
                    <a:pt x="5121" y="58556"/>
                    <a:pt x="5204" y="58473"/>
                    <a:pt x="5364" y="58313"/>
                  </a:cubicBezTo>
                  <a:cubicBezTo>
                    <a:pt x="5497" y="58247"/>
                    <a:pt x="5575" y="58208"/>
                    <a:pt x="5626" y="58208"/>
                  </a:cubicBezTo>
                  <a:close/>
                  <a:moveTo>
                    <a:pt x="35683" y="59036"/>
                  </a:moveTo>
                  <a:lnTo>
                    <a:pt x="35683" y="59196"/>
                  </a:lnTo>
                  <a:cubicBezTo>
                    <a:pt x="35683" y="59196"/>
                    <a:pt x="35606" y="59196"/>
                    <a:pt x="35523" y="59113"/>
                  </a:cubicBezTo>
                  <a:cubicBezTo>
                    <a:pt x="35446" y="59113"/>
                    <a:pt x="35446" y="59036"/>
                    <a:pt x="35523" y="59036"/>
                  </a:cubicBezTo>
                  <a:close/>
                  <a:moveTo>
                    <a:pt x="12962" y="60476"/>
                  </a:moveTo>
                  <a:cubicBezTo>
                    <a:pt x="13045" y="60476"/>
                    <a:pt x="13122" y="60476"/>
                    <a:pt x="13122" y="60553"/>
                  </a:cubicBezTo>
                  <a:cubicBezTo>
                    <a:pt x="13205" y="60553"/>
                    <a:pt x="13122" y="60636"/>
                    <a:pt x="13045" y="60636"/>
                  </a:cubicBezTo>
                  <a:lnTo>
                    <a:pt x="12885" y="60636"/>
                  </a:lnTo>
                  <a:cubicBezTo>
                    <a:pt x="12802" y="60636"/>
                    <a:pt x="12885" y="60553"/>
                    <a:pt x="12962" y="60476"/>
                  </a:cubicBezTo>
                  <a:close/>
                  <a:moveTo>
                    <a:pt x="2111" y="60522"/>
                  </a:moveTo>
                  <a:cubicBezTo>
                    <a:pt x="2123" y="60522"/>
                    <a:pt x="2140" y="60531"/>
                    <a:pt x="2164" y="60553"/>
                  </a:cubicBezTo>
                  <a:cubicBezTo>
                    <a:pt x="2241" y="60553"/>
                    <a:pt x="2324" y="60553"/>
                    <a:pt x="2401" y="60636"/>
                  </a:cubicBezTo>
                  <a:cubicBezTo>
                    <a:pt x="2484" y="60636"/>
                    <a:pt x="2401" y="60636"/>
                    <a:pt x="2324" y="60713"/>
                  </a:cubicBezTo>
                  <a:cubicBezTo>
                    <a:pt x="2300" y="60738"/>
                    <a:pt x="2276" y="60748"/>
                    <a:pt x="2252" y="60748"/>
                  </a:cubicBezTo>
                  <a:cubicBezTo>
                    <a:pt x="2195" y="60748"/>
                    <a:pt x="2140" y="60691"/>
                    <a:pt x="2081" y="60636"/>
                  </a:cubicBezTo>
                  <a:cubicBezTo>
                    <a:pt x="2081" y="60577"/>
                    <a:pt x="2081" y="60522"/>
                    <a:pt x="2111" y="60522"/>
                  </a:cubicBezTo>
                  <a:close/>
                  <a:moveTo>
                    <a:pt x="1741" y="60633"/>
                  </a:moveTo>
                  <a:cubicBezTo>
                    <a:pt x="1801" y="60633"/>
                    <a:pt x="1921" y="60713"/>
                    <a:pt x="2081" y="60873"/>
                  </a:cubicBezTo>
                  <a:cubicBezTo>
                    <a:pt x="2164" y="61033"/>
                    <a:pt x="2164" y="61116"/>
                    <a:pt x="2081" y="61193"/>
                  </a:cubicBezTo>
                  <a:cubicBezTo>
                    <a:pt x="2004" y="61193"/>
                    <a:pt x="1921" y="61116"/>
                    <a:pt x="1761" y="60873"/>
                  </a:cubicBezTo>
                  <a:cubicBezTo>
                    <a:pt x="1681" y="60713"/>
                    <a:pt x="1681" y="60633"/>
                    <a:pt x="1741" y="60633"/>
                  </a:cubicBezTo>
                  <a:close/>
                  <a:moveTo>
                    <a:pt x="6401" y="61116"/>
                  </a:moveTo>
                  <a:cubicBezTo>
                    <a:pt x="6485" y="61116"/>
                    <a:pt x="6485" y="61193"/>
                    <a:pt x="6561" y="61193"/>
                  </a:cubicBezTo>
                  <a:cubicBezTo>
                    <a:pt x="6561" y="61276"/>
                    <a:pt x="6561" y="61353"/>
                    <a:pt x="6485" y="61353"/>
                  </a:cubicBezTo>
                  <a:cubicBezTo>
                    <a:pt x="6401" y="61353"/>
                    <a:pt x="6401" y="61353"/>
                    <a:pt x="6401" y="61276"/>
                  </a:cubicBezTo>
                  <a:lnTo>
                    <a:pt x="6401" y="61116"/>
                  </a:lnTo>
                  <a:close/>
                  <a:moveTo>
                    <a:pt x="43539" y="61082"/>
                  </a:moveTo>
                  <a:cubicBezTo>
                    <a:pt x="43574" y="61082"/>
                    <a:pt x="43607" y="61122"/>
                    <a:pt x="43607" y="61193"/>
                  </a:cubicBezTo>
                  <a:cubicBezTo>
                    <a:pt x="43607" y="61276"/>
                    <a:pt x="43523" y="61353"/>
                    <a:pt x="43447" y="61436"/>
                  </a:cubicBezTo>
                  <a:cubicBezTo>
                    <a:pt x="43447" y="61436"/>
                    <a:pt x="43363" y="61353"/>
                    <a:pt x="43447" y="61276"/>
                  </a:cubicBezTo>
                  <a:cubicBezTo>
                    <a:pt x="43447" y="61142"/>
                    <a:pt x="43495" y="61082"/>
                    <a:pt x="43539" y="61082"/>
                  </a:cubicBezTo>
                  <a:close/>
                  <a:moveTo>
                    <a:pt x="1519" y="62181"/>
                  </a:moveTo>
                  <a:cubicBezTo>
                    <a:pt x="1536" y="62181"/>
                    <a:pt x="1569" y="62202"/>
                    <a:pt x="1601" y="62236"/>
                  </a:cubicBezTo>
                  <a:cubicBezTo>
                    <a:pt x="1684" y="62236"/>
                    <a:pt x="1761" y="62313"/>
                    <a:pt x="1761" y="62313"/>
                  </a:cubicBezTo>
                  <a:cubicBezTo>
                    <a:pt x="1761" y="62341"/>
                    <a:pt x="1753" y="62350"/>
                    <a:pt x="1738" y="62350"/>
                  </a:cubicBezTo>
                  <a:cubicBezTo>
                    <a:pt x="1709" y="62350"/>
                    <a:pt x="1657" y="62313"/>
                    <a:pt x="1601" y="62313"/>
                  </a:cubicBezTo>
                  <a:cubicBezTo>
                    <a:pt x="1508" y="62220"/>
                    <a:pt x="1497" y="62181"/>
                    <a:pt x="1519" y="62181"/>
                  </a:cubicBezTo>
                  <a:close/>
                  <a:moveTo>
                    <a:pt x="4481" y="62473"/>
                  </a:moveTo>
                  <a:cubicBezTo>
                    <a:pt x="4564" y="62473"/>
                    <a:pt x="4564" y="62473"/>
                    <a:pt x="4641" y="62556"/>
                  </a:cubicBezTo>
                  <a:cubicBezTo>
                    <a:pt x="4724" y="62556"/>
                    <a:pt x="4724" y="62633"/>
                    <a:pt x="4641" y="62633"/>
                  </a:cubicBezTo>
                  <a:cubicBezTo>
                    <a:pt x="4641" y="62633"/>
                    <a:pt x="4564" y="62633"/>
                    <a:pt x="4481" y="62556"/>
                  </a:cubicBezTo>
                  <a:lnTo>
                    <a:pt x="4481" y="62473"/>
                  </a:lnTo>
                  <a:close/>
                  <a:moveTo>
                    <a:pt x="9685" y="63517"/>
                  </a:moveTo>
                  <a:cubicBezTo>
                    <a:pt x="9685" y="63517"/>
                    <a:pt x="9761" y="63517"/>
                    <a:pt x="9761" y="63593"/>
                  </a:cubicBezTo>
                  <a:cubicBezTo>
                    <a:pt x="9761" y="63593"/>
                    <a:pt x="9761" y="63677"/>
                    <a:pt x="9685" y="63753"/>
                  </a:cubicBezTo>
                  <a:lnTo>
                    <a:pt x="9601" y="63677"/>
                  </a:lnTo>
                  <a:cubicBezTo>
                    <a:pt x="9601" y="63593"/>
                    <a:pt x="9685" y="63517"/>
                    <a:pt x="9685" y="63517"/>
                  </a:cubicBezTo>
                  <a:close/>
                  <a:moveTo>
                    <a:pt x="2080" y="63640"/>
                  </a:moveTo>
                  <a:cubicBezTo>
                    <a:pt x="2127" y="63640"/>
                    <a:pt x="2164" y="63677"/>
                    <a:pt x="2164" y="63677"/>
                  </a:cubicBezTo>
                  <a:cubicBezTo>
                    <a:pt x="2241" y="63677"/>
                    <a:pt x="2241" y="63753"/>
                    <a:pt x="2164" y="63753"/>
                  </a:cubicBezTo>
                  <a:cubicBezTo>
                    <a:pt x="2164" y="63795"/>
                    <a:pt x="2143" y="63816"/>
                    <a:pt x="2123" y="63816"/>
                  </a:cubicBezTo>
                  <a:cubicBezTo>
                    <a:pt x="2102" y="63816"/>
                    <a:pt x="2081" y="63795"/>
                    <a:pt x="2081" y="63753"/>
                  </a:cubicBezTo>
                  <a:lnTo>
                    <a:pt x="2004" y="63677"/>
                  </a:lnTo>
                  <a:cubicBezTo>
                    <a:pt x="2030" y="63649"/>
                    <a:pt x="2056" y="63640"/>
                    <a:pt x="2080" y="63640"/>
                  </a:cubicBezTo>
                  <a:close/>
                  <a:moveTo>
                    <a:pt x="3764" y="64477"/>
                  </a:moveTo>
                  <a:cubicBezTo>
                    <a:pt x="3841" y="64553"/>
                    <a:pt x="3841" y="64553"/>
                    <a:pt x="3681" y="64553"/>
                  </a:cubicBezTo>
                  <a:cubicBezTo>
                    <a:pt x="3521" y="64553"/>
                    <a:pt x="3444" y="64553"/>
                    <a:pt x="3604" y="64477"/>
                  </a:cubicBezTo>
                  <a:close/>
                  <a:moveTo>
                    <a:pt x="90139" y="1"/>
                  </a:moveTo>
                  <a:cubicBezTo>
                    <a:pt x="90063" y="1"/>
                    <a:pt x="89979" y="65"/>
                    <a:pt x="89849" y="153"/>
                  </a:cubicBezTo>
                  <a:cubicBezTo>
                    <a:pt x="89606" y="313"/>
                    <a:pt x="89446" y="390"/>
                    <a:pt x="89446" y="390"/>
                  </a:cubicBezTo>
                  <a:cubicBezTo>
                    <a:pt x="89424" y="368"/>
                    <a:pt x="89394" y="359"/>
                    <a:pt x="89362" y="359"/>
                  </a:cubicBezTo>
                  <a:cubicBezTo>
                    <a:pt x="89283" y="359"/>
                    <a:pt x="89185" y="414"/>
                    <a:pt x="89126" y="473"/>
                  </a:cubicBezTo>
                  <a:cubicBezTo>
                    <a:pt x="88966" y="633"/>
                    <a:pt x="88889" y="633"/>
                    <a:pt x="88806" y="633"/>
                  </a:cubicBezTo>
                  <a:cubicBezTo>
                    <a:pt x="88687" y="553"/>
                    <a:pt x="88628" y="513"/>
                    <a:pt x="88599" y="513"/>
                  </a:cubicBezTo>
                  <a:cubicBezTo>
                    <a:pt x="88569" y="513"/>
                    <a:pt x="88569" y="553"/>
                    <a:pt x="88569" y="633"/>
                  </a:cubicBezTo>
                  <a:cubicBezTo>
                    <a:pt x="88569" y="793"/>
                    <a:pt x="88486" y="870"/>
                    <a:pt x="88249" y="1030"/>
                  </a:cubicBezTo>
                  <a:cubicBezTo>
                    <a:pt x="88006" y="1113"/>
                    <a:pt x="87929" y="1190"/>
                    <a:pt x="87929" y="1273"/>
                  </a:cubicBezTo>
                  <a:cubicBezTo>
                    <a:pt x="87999" y="1343"/>
                    <a:pt x="87678" y="1682"/>
                    <a:pt x="87499" y="1682"/>
                  </a:cubicBezTo>
                  <a:cubicBezTo>
                    <a:pt x="87481" y="1682"/>
                    <a:pt x="87464" y="1678"/>
                    <a:pt x="87449" y="1670"/>
                  </a:cubicBezTo>
                  <a:cubicBezTo>
                    <a:pt x="87366" y="1670"/>
                    <a:pt x="87289" y="1753"/>
                    <a:pt x="87206" y="1830"/>
                  </a:cubicBezTo>
                  <a:cubicBezTo>
                    <a:pt x="87129" y="1830"/>
                    <a:pt x="87129" y="1913"/>
                    <a:pt x="87206" y="1913"/>
                  </a:cubicBezTo>
                  <a:cubicBezTo>
                    <a:pt x="87289" y="1913"/>
                    <a:pt x="87206" y="1990"/>
                    <a:pt x="87129" y="2073"/>
                  </a:cubicBezTo>
                  <a:cubicBezTo>
                    <a:pt x="87087" y="2112"/>
                    <a:pt x="87027" y="2131"/>
                    <a:pt x="86976" y="2131"/>
                  </a:cubicBezTo>
                  <a:cubicBezTo>
                    <a:pt x="86926" y="2131"/>
                    <a:pt x="86886" y="2112"/>
                    <a:pt x="86886" y="2073"/>
                  </a:cubicBezTo>
                  <a:cubicBezTo>
                    <a:pt x="86854" y="2007"/>
                    <a:pt x="86821" y="1968"/>
                    <a:pt x="86782" y="1968"/>
                  </a:cubicBezTo>
                  <a:cubicBezTo>
                    <a:pt x="86727" y="1968"/>
                    <a:pt x="86659" y="2046"/>
                    <a:pt x="86566" y="2233"/>
                  </a:cubicBezTo>
                  <a:cubicBezTo>
                    <a:pt x="86406" y="2393"/>
                    <a:pt x="86329" y="2553"/>
                    <a:pt x="86246" y="2553"/>
                  </a:cubicBezTo>
                  <a:cubicBezTo>
                    <a:pt x="86169" y="2553"/>
                    <a:pt x="86086" y="2714"/>
                    <a:pt x="86009" y="2950"/>
                  </a:cubicBezTo>
                  <a:cubicBezTo>
                    <a:pt x="85857" y="3333"/>
                    <a:pt x="85341" y="3999"/>
                    <a:pt x="85153" y="3999"/>
                  </a:cubicBezTo>
                  <a:cubicBezTo>
                    <a:pt x="85143" y="3999"/>
                    <a:pt x="85134" y="3997"/>
                    <a:pt x="85126" y="3994"/>
                  </a:cubicBezTo>
                  <a:cubicBezTo>
                    <a:pt x="85126" y="3994"/>
                    <a:pt x="84889" y="4154"/>
                    <a:pt x="84646" y="4390"/>
                  </a:cubicBezTo>
                  <a:cubicBezTo>
                    <a:pt x="84409" y="4634"/>
                    <a:pt x="84089" y="4870"/>
                    <a:pt x="84006" y="4954"/>
                  </a:cubicBezTo>
                  <a:cubicBezTo>
                    <a:pt x="83929" y="4954"/>
                    <a:pt x="83929" y="5030"/>
                    <a:pt x="84006" y="5030"/>
                  </a:cubicBezTo>
                  <a:cubicBezTo>
                    <a:pt x="84241" y="5185"/>
                    <a:pt x="83423" y="6237"/>
                    <a:pt x="83079" y="6237"/>
                  </a:cubicBezTo>
                  <a:cubicBezTo>
                    <a:pt x="83067" y="6237"/>
                    <a:pt x="83056" y="6236"/>
                    <a:pt x="83045" y="6234"/>
                  </a:cubicBezTo>
                  <a:cubicBezTo>
                    <a:pt x="82969" y="6150"/>
                    <a:pt x="82969" y="6074"/>
                    <a:pt x="83045" y="6074"/>
                  </a:cubicBezTo>
                  <a:cubicBezTo>
                    <a:pt x="83129" y="5914"/>
                    <a:pt x="83045" y="5670"/>
                    <a:pt x="82809" y="5510"/>
                  </a:cubicBezTo>
                  <a:cubicBezTo>
                    <a:pt x="82725" y="5510"/>
                    <a:pt x="82725" y="5434"/>
                    <a:pt x="82809" y="5434"/>
                  </a:cubicBezTo>
                  <a:cubicBezTo>
                    <a:pt x="82885" y="5350"/>
                    <a:pt x="82809" y="5350"/>
                    <a:pt x="82725" y="5350"/>
                  </a:cubicBezTo>
                  <a:cubicBezTo>
                    <a:pt x="82671" y="5379"/>
                    <a:pt x="82627" y="5397"/>
                    <a:pt x="82592" y="5397"/>
                  </a:cubicBezTo>
                  <a:cubicBezTo>
                    <a:pt x="82522" y="5397"/>
                    <a:pt x="82489" y="5326"/>
                    <a:pt x="82489" y="5114"/>
                  </a:cubicBezTo>
                  <a:cubicBezTo>
                    <a:pt x="82432" y="4839"/>
                    <a:pt x="82414" y="4716"/>
                    <a:pt x="82358" y="4716"/>
                  </a:cubicBezTo>
                  <a:cubicBezTo>
                    <a:pt x="82331" y="4716"/>
                    <a:pt x="82296" y="4743"/>
                    <a:pt x="82245" y="4794"/>
                  </a:cubicBezTo>
                  <a:cubicBezTo>
                    <a:pt x="82169" y="4870"/>
                    <a:pt x="82085" y="4870"/>
                    <a:pt x="81925" y="4870"/>
                  </a:cubicBezTo>
                  <a:cubicBezTo>
                    <a:pt x="81849" y="4870"/>
                    <a:pt x="81849" y="4794"/>
                    <a:pt x="81925" y="4634"/>
                  </a:cubicBezTo>
                  <a:cubicBezTo>
                    <a:pt x="82085" y="4474"/>
                    <a:pt x="82085" y="4390"/>
                    <a:pt x="82085" y="4314"/>
                  </a:cubicBezTo>
                  <a:cubicBezTo>
                    <a:pt x="82009" y="4230"/>
                    <a:pt x="82009" y="4230"/>
                    <a:pt x="82009" y="4154"/>
                  </a:cubicBezTo>
                  <a:cubicBezTo>
                    <a:pt x="82009" y="4016"/>
                    <a:pt x="81653" y="3817"/>
                    <a:pt x="81554" y="3817"/>
                  </a:cubicBezTo>
                  <a:cubicBezTo>
                    <a:pt x="81538" y="3817"/>
                    <a:pt x="81529" y="3822"/>
                    <a:pt x="81529" y="3834"/>
                  </a:cubicBezTo>
                  <a:cubicBezTo>
                    <a:pt x="81445" y="3834"/>
                    <a:pt x="81445" y="3910"/>
                    <a:pt x="81445" y="3994"/>
                  </a:cubicBezTo>
                  <a:cubicBezTo>
                    <a:pt x="81445" y="4070"/>
                    <a:pt x="81445" y="4154"/>
                    <a:pt x="81369" y="4230"/>
                  </a:cubicBezTo>
                  <a:cubicBezTo>
                    <a:pt x="81369" y="4230"/>
                    <a:pt x="81285" y="4230"/>
                    <a:pt x="81369" y="4070"/>
                  </a:cubicBezTo>
                  <a:cubicBezTo>
                    <a:pt x="81369" y="3994"/>
                    <a:pt x="81369" y="3994"/>
                    <a:pt x="81285" y="3994"/>
                  </a:cubicBezTo>
                  <a:cubicBezTo>
                    <a:pt x="81254" y="4025"/>
                    <a:pt x="81221" y="4044"/>
                    <a:pt x="81189" y="4044"/>
                  </a:cubicBezTo>
                  <a:cubicBezTo>
                    <a:pt x="81142" y="4044"/>
                    <a:pt x="81094" y="4005"/>
                    <a:pt x="81049" y="3910"/>
                  </a:cubicBezTo>
                  <a:cubicBezTo>
                    <a:pt x="80965" y="3834"/>
                    <a:pt x="80965" y="3750"/>
                    <a:pt x="80965" y="3750"/>
                  </a:cubicBezTo>
                  <a:cubicBezTo>
                    <a:pt x="81007" y="3712"/>
                    <a:pt x="81047" y="3693"/>
                    <a:pt x="81077" y="3693"/>
                  </a:cubicBezTo>
                  <a:cubicBezTo>
                    <a:pt x="81106" y="3693"/>
                    <a:pt x="81125" y="3712"/>
                    <a:pt x="81125" y="3750"/>
                  </a:cubicBezTo>
                  <a:cubicBezTo>
                    <a:pt x="81167" y="3792"/>
                    <a:pt x="81228" y="3813"/>
                    <a:pt x="81278" y="3813"/>
                  </a:cubicBezTo>
                  <a:cubicBezTo>
                    <a:pt x="81329" y="3813"/>
                    <a:pt x="81369" y="3792"/>
                    <a:pt x="81369" y="3750"/>
                  </a:cubicBezTo>
                  <a:cubicBezTo>
                    <a:pt x="81529" y="3674"/>
                    <a:pt x="81529" y="3674"/>
                    <a:pt x="81369" y="3674"/>
                  </a:cubicBezTo>
                  <a:cubicBezTo>
                    <a:pt x="81285" y="3674"/>
                    <a:pt x="81209" y="3674"/>
                    <a:pt x="81125" y="3590"/>
                  </a:cubicBezTo>
                  <a:cubicBezTo>
                    <a:pt x="81125" y="3590"/>
                    <a:pt x="80965" y="3590"/>
                    <a:pt x="80889" y="3674"/>
                  </a:cubicBezTo>
                  <a:cubicBezTo>
                    <a:pt x="80789" y="3705"/>
                    <a:pt x="80730" y="3724"/>
                    <a:pt x="80706" y="3724"/>
                  </a:cubicBezTo>
                  <a:cubicBezTo>
                    <a:pt x="80672" y="3724"/>
                    <a:pt x="80711" y="3685"/>
                    <a:pt x="80805" y="3590"/>
                  </a:cubicBezTo>
                  <a:cubicBezTo>
                    <a:pt x="80805" y="3430"/>
                    <a:pt x="80805" y="3354"/>
                    <a:pt x="80645" y="3110"/>
                  </a:cubicBezTo>
                  <a:cubicBezTo>
                    <a:pt x="80528" y="2993"/>
                    <a:pt x="80455" y="2920"/>
                    <a:pt x="80425" y="2920"/>
                  </a:cubicBezTo>
                  <a:cubicBezTo>
                    <a:pt x="80414" y="2920"/>
                    <a:pt x="80409" y="2930"/>
                    <a:pt x="80409" y="2950"/>
                  </a:cubicBezTo>
                  <a:cubicBezTo>
                    <a:pt x="80384" y="2975"/>
                    <a:pt x="80360" y="2985"/>
                    <a:pt x="80336" y="2985"/>
                  </a:cubicBezTo>
                  <a:cubicBezTo>
                    <a:pt x="80279" y="2985"/>
                    <a:pt x="80224" y="2928"/>
                    <a:pt x="80165" y="2874"/>
                  </a:cubicBezTo>
                  <a:cubicBezTo>
                    <a:pt x="80111" y="2814"/>
                    <a:pt x="80095" y="2759"/>
                    <a:pt x="80118" y="2759"/>
                  </a:cubicBezTo>
                  <a:cubicBezTo>
                    <a:pt x="80127" y="2759"/>
                    <a:pt x="80143" y="2768"/>
                    <a:pt x="80165" y="2790"/>
                  </a:cubicBezTo>
                  <a:cubicBezTo>
                    <a:pt x="80409" y="2790"/>
                    <a:pt x="80569" y="2630"/>
                    <a:pt x="80485" y="2553"/>
                  </a:cubicBezTo>
                  <a:cubicBezTo>
                    <a:pt x="80467" y="2516"/>
                    <a:pt x="80423" y="2500"/>
                    <a:pt x="80366" y="2500"/>
                  </a:cubicBezTo>
                  <a:cubicBezTo>
                    <a:pt x="80180" y="2500"/>
                    <a:pt x="79865" y="2668"/>
                    <a:pt x="79929" y="2790"/>
                  </a:cubicBezTo>
                  <a:cubicBezTo>
                    <a:pt x="79929" y="2864"/>
                    <a:pt x="79803" y="3124"/>
                    <a:pt x="79716" y="3124"/>
                  </a:cubicBezTo>
                  <a:cubicBezTo>
                    <a:pt x="79705" y="3124"/>
                    <a:pt x="79695" y="3120"/>
                    <a:pt x="79685" y="3110"/>
                  </a:cubicBezTo>
                  <a:cubicBezTo>
                    <a:pt x="79685" y="3034"/>
                    <a:pt x="79685" y="3034"/>
                    <a:pt x="79609" y="3034"/>
                  </a:cubicBezTo>
                  <a:cubicBezTo>
                    <a:pt x="79600" y="3037"/>
                    <a:pt x="79594" y="3039"/>
                    <a:pt x="79589" y="3039"/>
                  </a:cubicBezTo>
                  <a:cubicBezTo>
                    <a:pt x="79496" y="3039"/>
                    <a:pt x="79937" y="2389"/>
                    <a:pt x="80089" y="2310"/>
                  </a:cubicBezTo>
                  <a:cubicBezTo>
                    <a:pt x="80089" y="2310"/>
                    <a:pt x="80089" y="2233"/>
                    <a:pt x="80005" y="2150"/>
                  </a:cubicBezTo>
                  <a:cubicBezTo>
                    <a:pt x="79985" y="2130"/>
                    <a:pt x="79959" y="2120"/>
                    <a:pt x="79932" y="2120"/>
                  </a:cubicBezTo>
                  <a:cubicBezTo>
                    <a:pt x="79860" y="2120"/>
                    <a:pt x="79789" y="2193"/>
                    <a:pt x="79845" y="2310"/>
                  </a:cubicBezTo>
                  <a:cubicBezTo>
                    <a:pt x="79845" y="2393"/>
                    <a:pt x="79845" y="2470"/>
                    <a:pt x="79769" y="2470"/>
                  </a:cubicBezTo>
                  <a:cubicBezTo>
                    <a:pt x="79685" y="2470"/>
                    <a:pt x="79609" y="2393"/>
                    <a:pt x="79609" y="2150"/>
                  </a:cubicBezTo>
                  <a:cubicBezTo>
                    <a:pt x="79609" y="1830"/>
                    <a:pt x="79609" y="1753"/>
                    <a:pt x="79448" y="1753"/>
                  </a:cubicBezTo>
                  <a:cubicBezTo>
                    <a:pt x="79365" y="1753"/>
                    <a:pt x="79365" y="1753"/>
                    <a:pt x="79448" y="1830"/>
                  </a:cubicBezTo>
                  <a:cubicBezTo>
                    <a:pt x="79525" y="1913"/>
                    <a:pt x="79525" y="1990"/>
                    <a:pt x="79448" y="1990"/>
                  </a:cubicBezTo>
                  <a:cubicBezTo>
                    <a:pt x="79288" y="2073"/>
                    <a:pt x="79288" y="2073"/>
                    <a:pt x="79448" y="2073"/>
                  </a:cubicBezTo>
                  <a:cubicBezTo>
                    <a:pt x="79448" y="2073"/>
                    <a:pt x="79525" y="2233"/>
                    <a:pt x="79448" y="2310"/>
                  </a:cubicBezTo>
                  <a:cubicBezTo>
                    <a:pt x="79448" y="2464"/>
                    <a:pt x="79415" y="2520"/>
                    <a:pt x="79372" y="2520"/>
                  </a:cubicBezTo>
                  <a:cubicBezTo>
                    <a:pt x="79346" y="2520"/>
                    <a:pt x="79317" y="2501"/>
                    <a:pt x="79288" y="2470"/>
                  </a:cubicBezTo>
                  <a:cubicBezTo>
                    <a:pt x="79288" y="2393"/>
                    <a:pt x="79205" y="2310"/>
                    <a:pt x="79205" y="2233"/>
                  </a:cubicBezTo>
                  <a:cubicBezTo>
                    <a:pt x="79205" y="2073"/>
                    <a:pt x="79205" y="2073"/>
                    <a:pt x="79045" y="2073"/>
                  </a:cubicBezTo>
                  <a:cubicBezTo>
                    <a:pt x="79007" y="2112"/>
                    <a:pt x="78948" y="2131"/>
                    <a:pt x="78898" y="2131"/>
                  </a:cubicBezTo>
                  <a:cubicBezTo>
                    <a:pt x="78848" y="2131"/>
                    <a:pt x="78808" y="2112"/>
                    <a:pt x="78808" y="2073"/>
                  </a:cubicBezTo>
                  <a:cubicBezTo>
                    <a:pt x="78782" y="2047"/>
                    <a:pt x="78743" y="2036"/>
                    <a:pt x="78695" y="2036"/>
                  </a:cubicBezTo>
                  <a:cubicBezTo>
                    <a:pt x="78457" y="2036"/>
                    <a:pt x="78021" y="2324"/>
                    <a:pt x="78085" y="2393"/>
                  </a:cubicBezTo>
                  <a:cubicBezTo>
                    <a:pt x="78085" y="2553"/>
                    <a:pt x="77605" y="2714"/>
                    <a:pt x="77368" y="2714"/>
                  </a:cubicBezTo>
                  <a:cubicBezTo>
                    <a:pt x="77208" y="2714"/>
                    <a:pt x="77125" y="2714"/>
                    <a:pt x="77125" y="2790"/>
                  </a:cubicBezTo>
                  <a:cubicBezTo>
                    <a:pt x="77125" y="2874"/>
                    <a:pt x="77208" y="2874"/>
                    <a:pt x="77285" y="2874"/>
                  </a:cubicBezTo>
                  <a:cubicBezTo>
                    <a:pt x="77328" y="2851"/>
                    <a:pt x="77360" y="2841"/>
                    <a:pt x="77384" y="2841"/>
                  </a:cubicBezTo>
                  <a:cubicBezTo>
                    <a:pt x="77451" y="2841"/>
                    <a:pt x="77468" y="2917"/>
                    <a:pt x="77528" y="3034"/>
                  </a:cubicBezTo>
                  <a:cubicBezTo>
                    <a:pt x="77528" y="3151"/>
                    <a:pt x="77528" y="3224"/>
                    <a:pt x="77622" y="3224"/>
                  </a:cubicBezTo>
                  <a:cubicBezTo>
                    <a:pt x="77656" y="3224"/>
                    <a:pt x="77702" y="3214"/>
                    <a:pt x="77765" y="3194"/>
                  </a:cubicBezTo>
                  <a:cubicBezTo>
                    <a:pt x="78085" y="3110"/>
                    <a:pt x="78328" y="2874"/>
                    <a:pt x="78245" y="2790"/>
                  </a:cubicBezTo>
                  <a:cubicBezTo>
                    <a:pt x="78168" y="2790"/>
                    <a:pt x="78245" y="2714"/>
                    <a:pt x="78245" y="2714"/>
                  </a:cubicBezTo>
                  <a:cubicBezTo>
                    <a:pt x="78289" y="2698"/>
                    <a:pt x="78326" y="2691"/>
                    <a:pt x="78354" y="2691"/>
                  </a:cubicBezTo>
                  <a:cubicBezTo>
                    <a:pt x="78483" y="2691"/>
                    <a:pt x="78459" y="2835"/>
                    <a:pt x="78328" y="3034"/>
                  </a:cubicBezTo>
                  <a:cubicBezTo>
                    <a:pt x="78168" y="3110"/>
                    <a:pt x="78085" y="3194"/>
                    <a:pt x="78085" y="3270"/>
                  </a:cubicBezTo>
                  <a:lnTo>
                    <a:pt x="78245" y="3270"/>
                  </a:lnTo>
                  <a:cubicBezTo>
                    <a:pt x="78245" y="3270"/>
                    <a:pt x="78405" y="3194"/>
                    <a:pt x="78488" y="3110"/>
                  </a:cubicBezTo>
                  <a:cubicBezTo>
                    <a:pt x="78565" y="3034"/>
                    <a:pt x="78565" y="2950"/>
                    <a:pt x="78565" y="2874"/>
                  </a:cubicBezTo>
                  <a:cubicBezTo>
                    <a:pt x="78565" y="2790"/>
                    <a:pt x="78648" y="2630"/>
                    <a:pt x="78725" y="2630"/>
                  </a:cubicBezTo>
                  <a:cubicBezTo>
                    <a:pt x="78765" y="2611"/>
                    <a:pt x="78800" y="2602"/>
                    <a:pt x="78827" y="2602"/>
                  </a:cubicBezTo>
                  <a:cubicBezTo>
                    <a:pt x="78912" y="2602"/>
                    <a:pt x="78929" y="2690"/>
                    <a:pt x="78808" y="2874"/>
                  </a:cubicBezTo>
                  <a:cubicBezTo>
                    <a:pt x="78725" y="2950"/>
                    <a:pt x="78648" y="3110"/>
                    <a:pt x="78648" y="3194"/>
                  </a:cubicBezTo>
                  <a:cubicBezTo>
                    <a:pt x="78648" y="3354"/>
                    <a:pt x="78565" y="3430"/>
                    <a:pt x="78405" y="3514"/>
                  </a:cubicBezTo>
                  <a:cubicBezTo>
                    <a:pt x="78245" y="3674"/>
                    <a:pt x="78245" y="3674"/>
                    <a:pt x="78405" y="3674"/>
                  </a:cubicBezTo>
                  <a:cubicBezTo>
                    <a:pt x="78565" y="3750"/>
                    <a:pt x="78648" y="3750"/>
                    <a:pt x="78488" y="3910"/>
                  </a:cubicBezTo>
                  <a:cubicBezTo>
                    <a:pt x="78405" y="3994"/>
                    <a:pt x="78405" y="4070"/>
                    <a:pt x="78488" y="4070"/>
                  </a:cubicBezTo>
                  <a:cubicBezTo>
                    <a:pt x="78565" y="4154"/>
                    <a:pt x="78565" y="4154"/>
                    <a:pt x="78488" y="4230"/>
                  </a:cubicBezTo>
                  <a:cubicBezTo>
                    <a:pt x="78461" y="4258"/>
                    <a:pt x="78434" y="4267"/>
                    <a:pt x="78407" y="4267"/>
                  </a:cubicBezTo>
                  <a:cubicBezTo>
                    <a:pt x="78353" y="4267"/>
                    <a:pt x="78301" y="4230"/>
                    <a:pt x="78245" y="4230"/>
                  </a:cubicBezTo>
                  <a:cubicBezTo>
                    <a:pt x="78245" y="4192"/>
                    <a:pt x="78226" y="4173"/>
                    <a:pt x="78207" y="4173"/>
                  </a:cubicBezTo>
                  <a:cubicBezTo>
                    <a:pt x="78188" y="4173"/>
                    <a:pt x="78168" y="4192"/>
                    <a:pt x="78168" y="4230"/>
                  </a:cubicBezTo>
                  <a:cubicBezTo>
                    <a:pt x="78134" y="4253"/>
                    <a:pt x="78099" y="4263"/>
                    <a:pt x="78064" y="4263"/>
                  </a:cubicBezTo>
                  <a:cubicBezTo>
                    <a:pt x="77847" y="4263"/>
                    <a:pt x="77639" y="3888"/>
                    <a:pt x="77848" y="3750"/>
                  </a:cubicBezTo>
                  <a:cubicBezTo>
                    <a:pt x="78048" y="3502"/>
                    <a:pt x="78061" y="3377"/>
                    <a:pt x="77925" y="3377"/>
                  </a:cubicBezTo>
                  <a:cubicBezTo>
                    <a:pt x="77844" y="3377"/>
                    <a:pt x="77709" y="3422"/>
                    <a:pt x="77528" y="3514"/>
                  </a:cubicBezTo>
                  <a:cubicBezTo>
                    <a:pt x="77306" y="3607"/>
                    <a:pt x="77146" y="3652"/>
                    <a:pt x="77050" y="3652"/>
                  </a:cubicBezTo>
                  <a:cubicBezTo>
                    <a:pt x="76902" y="3652"/>
                    <a:pt x="76901" y="3547"/>
                    <a:pt x="77048" y="3354"/>
                  </a:cubicBezTo>
                  <a:cubicBezTo>
                    <a:pt x="77125" y="3194"/>
                    <a:pt x="77125" y="3110"/>
                    <a:pt x="76965" y="3110"/>
                  </a:cubicBezTo>
                  <a:cubicBezTo>
                    <a:pt x="76888" y="3110"/>
                    <a:pt x="76805" y="3034"/>
                    <a:pt x="76888" y="2950"/>
                  </a:cubicBezTo>
                  <a:cubicBezTo>
                    <a:pt x="76965" y="2950"/>
                    <a:pt x="76888" y="2874"/>
                    <a:pt x="76888" y="2874"/>
                  </a:cubicBezTo>
                  <a:cubicBezTo>
                    <a:pt x="76805" y="2874"/>
                    <a:pt x="76805" y="2790"/>
                    <a:pt x="76888" y="2714"/>
                  </a:cubicBezTo>
                  <a:cubicBezTo>
                    <a:pt x="76888" y="2714"/>
                    <a:pt x="76888" y="2630"/>
                    <a:pt x="76805" y="2553"/>
                  </a:cubicBezTo>
                  <a:lnTo>
                    <a:pt x="76645" y="2714"/>
                  </a:lnTo>
                  <a:cubicBezTo>
                    <a:pt x="76607" y="2794"/>
                    <a:pt x="76487" y="2834"/>
                    <a:pt x="76387" y="2834"/>
                  </a:cubicBezTo>
                  <a:cubicBezTo>
                    <a:pt x="76287" y="2834"/>
                    <a:pt x="76207" y="2794"/>
                    <a:pt x="76248" y="2714"/>
                  </a:cubicBezTo>
                  <a:cubicBezTo>
                    <a:pt x="76248" y="2672"/>
                    <a:pt x="76248" y="2651"/>
                    <a:pt x="76238" y="2651"/>
                  </a:cubicBezTo>
                  <a:cubicBezTo>
                    <a:pt x="76228" y="2651"/>
                    <a:pt x="76207" y="2672"/>
                    <a:pt x="76165" y="2714"/>
                  </a:cubicBezTo>
                  <a:cubicBezTo>
                    <a:pt x="76088" y="2790"/>
                    <a:pt x="76088" y="2874"/>
                    <a:pt x="76248" y="2950"/>
                  </a:cubicBezTo>
                  <a:cubicBezTo>
                    <a:pt x="76485" y="3034"/>
                    <a:pt x="76485" y="3270"/>
                    <a:pt x="76325" y="3270"/>
                  </a:cubicBezTo>
                  <a:cubicBezTo>
                    <a:pt x="76248" y="3270"/>
                    <a:pt x="76088" y="3354"/>
                    <a:pt x="76088" y="3430"/>
                  </a:cubicBezTo>
                  <a:cubicBezTo>
                    <a:pt x="76003" y="3516"/>
                    <a:pt x="75928" y="3551"/>
                    <a:pt x="75874" y="3551"/>
                  </a:cubicBezTo>
                  <a:cubicBezTo>
                    <a:pt x="75772" y="3551"/>
                    <a:pt x="75741" y="3428"/>
                    <a:pt x="75845" y="3270"/>
                  </a:cubicBezTo>
                  <a:cubicBezTo>
                    <a:pt x="75928" y="3110"/>
                    <a:pt x="75928" y="3110"/>
                    <a:pt x="75685" y="3034"/>
                  </a:cubicBezTo>
                  <a:cubicBezTo>
                    <a:pt x="75638" y="3009"/>
                    <a:pt x="75591" y="2999"/>
                    <a:pt x="75545" y="2999"/>
                  </a:cubicBezTo>
                  <a:cubicBezTo>
                    <a:pt x="75438" y="2999"/>
                    <a:pt x="75342" y="3056"/>
                    <a:pt x="75288" y="3110"/>
                  </a:cubicBezTo>
                  <a:cubicBezTo>
                    <a:pt x="75229" y="3169"/>
                    <a:pt x="75132" y="3225"/>
                    <a:pt x="75023" y="3225"/>
                  </a:cubicBezTo>
                  <a:cubicBezTo>
                    <a:pt x="74978" y="3225"/>
                    <a:pt x="74932" y="3216"/>
                    <a:pt x="74885" y="3194"/>
                  </a:cubicBezTo>
                  <a:cubicBezTo>
                    <a:pt x="74565" y="3194"/>
                    <a:pt x="74405" y="3354"/>
                    <a:pt x="74488" y="3514"/>
                  </a:cubicBezTo>
                  <a:lnTo>
                    <a:pt x="74488" y="3834"/>
                  </a:lnTo>
                  <a:cubicBezTo>
                    <a:pt x="74447" y="3872"/>
                    <a:pt x="74426" y="3891"/>
                    <a:pt x="74406" y="3891"/>
                  </a:cubicBezTo>
                  <a:cubicBezTo>
                    <a:pt x="74386" y="3891"/>
                    <a:pt x="74367" y="3872"/>
                    <a:pt x="74328" y="3834"/>
                  </a:cubicBezTo>
                  <a:cubicBezTo>
                    <a:pt x="74275" y="3677"/>
                    <a:pt x="74123" y="3590"/>
                    <a:pt x="74022" y="3590"/>
                  </a:cubicBezTo>
                  <a:cubicBezTo>
                    <a:pt x="73966" y="3590"/>
                    <a:pt x="73925" y="3616"/>
                    <a:pt x="73925" y="3674"/>
                  </a:cubicBezTo>
                  <a:cubicBezTo>
                    <a:pt x="73925" y="3750"/>
                    <a:pt x="73765" y="3910"/>
                    <a:pt x="73605" y="4070"/>
                  </a:cubicBezTo>
                  <a:lnTo>
                    <a:pt x="72965" y="4710"/>
                  </a:lnTo>
                  <a:cubicBezTo>
                    <a:pt x="72805" y="5030"/>
                    <a:pt x="72728" y="5114"/>
                    <a:pt x="72888" y="5190"/>
                  </a:cubicBezTo>
                  <a:cubicBezTo>
                    <a:pt x="73125" y="5274"/>
                    <a:pt x="73125" y="5350"/>
                    <a:pt x="72728" y="5434"/>
                  </a:cubicBezTo>
                  <a:cubicBezTo>
                    <a:pt x="72408" y="5594"/>
                    <a:pt x="72325" y="5830"/>
                    <a:pt x="72568" y="5990"/>
                  </a:cubicBezTo>
                  <a:cubicBezTo>
                    <a:pt x="72758" y="6057"/>
                    <a:pt x="72692" y="6174"/>
                    <a:pt x="72536" y="6174"/>
                  </a:cubicBezTo>
                  <a:cubicBezTo>
                    <a:pt x="72498" y="6174"/>
                    <a:pt x="72455" y="6167"/>
                    <a:pt x="72408" y="6150"/>
                  </a:cubicBezTo>
                  <a:cubicBezTo>
                    <a:pt x="72325" y="6150"/>
                    <a:pt x="72165" y="6150"/>
                    <a:pt x="72088" y="6234"/>
                  </a:cubicBezTo>
                  <a:cubicBezTo>
                    <a:pt x="72005" y="6310"/>
                    <a:pt x="71845" y="6394"/>
                    <a:pt x="71685" y="6554"/>
                  </a:cubicBezTo>
                  <a:cubicBezTo>
                    <a:pt x="71448" y="6714"/>
                    <a:pt x="71365" y="6791"/>
                    <a:pt x="71448" y="6874"/>
                  </a:cubicBezTo>
                  <a:lnTo>
                    <a:pt x="71685" y="6874"/>
                  </a:lnTo>
                  <a:cubicBezTo>
                    <a:pt x="71768" y="6791"/>
                    <a:pt x="71845" y="6714"/>
                    <a:pt x="71928" y="6714"/>
                  </a:cubicBezTo>
                  <a:cubicBezTo>
                    <a:pt x="72005" y="6631"/>
                    <a:pt x="72088" y="6554"/>
                    <a:pt x="72165" y="6554"/>
                  </a:cubicBezTo>
                  <a:cubicBezTo>
                    <a:pt x="72165" y="6512"/>
                    <a:pt x="72205" y="6491"/>
                    <a:pt x="72245" y="6491"/>
                  </a:cubicBezTo>
                  <a:cubicBezTo>
                    <a:pt x="72285" y="6491"/>
                    <a:pt x="72325" y="6512"/>
                    <a:pt x="72325" y="6554"/>
                  </a:cubicBezTo>
                  <a:cubicBezTo>
                    <a:pt x="72325" y="6554"/>
                    <a:pt x="72325" y="6631"/>
                    <a:pt x="72165" y="6714"/>
                  </a:cubicBezTo>
                  <a:cubicBezTo>
                    <a:pt x="72088" y="6791"/>
                    <a:pt x="72005" y="6874"/>
                    <a:pt x="72005" y="6951"/>
                  </a:cubicBezTo>
                  <a:cubicBezTo>
                    <a:pt x="72005" y="7034"/>
                    <a:pt x="72088" y="7034"/>
                    <a:pt x="72165" y="7034"/>
                  </a:cubicBezTo>
                  <a:cubicBezTo>
                    <a:pt x="72259" y="6972"/>
                    <a:pt x="72340" y="6945"/>
                    <a:pt x="72396" y="6945"/>
                  </a:cubicBezTo>
                  <a:cubicBezTo>
                    <a:pt x="72484" y="6945"/>
                    <a:pt x="72506" y="7012"/>
                    <a:pt x="72408" y="7111"/>
                  </a:cubicBezTo>
                  <a:cubicBezTo>
                    <a:pt x="72325" y="7194"/>
                    <a:pt x="72325" y="7271"/>
                    <a:pt x="72325" y="7354"/>
                  </a:cubicBezTo>
                  <a:cubicBezTo>
                    <a:pt x="72287" y="7312"/>
                    <a:pt x="72227" y="7291"/>
                    <a:pt x="72158" y="7291"/>
                  </a:cubicBezTo>
                  <a:cubicBezTo>
                    <a:pt x="72088" y="7291"/>
                    <a:pt x="72008" y="7312"/>
                    <a:pt x="71928" y="7354"/>
                  </a:cubicBezTo>
                  <a:cubicBezTo>
                    <a:pt x="71882" y="7376"/>
                    <a:pt x="71849" y="7385"/>
                    <a:pt x="71825" y="7385"/>
                  </a:cubicBezTo>
                  <a:cubicBezTo>
                    <a:pt x="71768" y="7385"/>
                    <a:pt x="71768" y="7330"/>
                    <a:pt x="71768" y="7271"/>
                  </a:cubicBezTo>
                  <a:cubicBezTo>
                    <a:pt x="71813" y="7178"/>
                    <a:pt x="71831" y="7139"/>
                    <a:pt x="71808" y="7139"/>
                  </a:cubicBezTo>
                  <a:cubicBezTo>
                    <a:pt x="71791" y="7139"/>
                    <a:pt x="71752" y="7159"/>
                    <a:pt x="71685" y="7194"/>
                  </a:cubicBezTo>
                  <a:cubicBezTo>
                    <a:pt x="71646" y="7232"/>
                    <a:pt x="71606" y="7251"/>
                    <a:pt x="71566" y="7251"/>
                  </a:cubicBezTo>
                  <a:cubicBezTo>
                    <a:pt x="71526" y="7251"/>
                    <a:pt x="71486" y="7232"/>
                    <a:pt x="71448" y="7194"/>
                  </a:cubicBezTo>
                  <a:cubicBezTo>
                    <a:pt x="71448" y="7111"/>
                    <a:pt x="71288" y="7034"/>
                    <a:pt x="71128" y="7034"/>
                  </a:cubicBezTo>
                  <a:cubicBezTo>
                    <a:pt x="71047" y="7013"/>
                    <a:pt x="70992" y="7002"/>
                    <a:pt x="70959" y="7002"/>
                  </a:cubicBezTo>
                  <a:cubicBezTo>
                    <a:pt x="70862" y="7002"/>
                    <a:pt x="70966" y="7094"/>
                    <a:pt x="71205" y="7271"/>
                  </a:cubicBezTo>
                  <a:cubicBezTo>
                    <a:pt x="71448" y="7354"/>
                    <a:pt x="71448" y="7431"/>
                    <a:pt x="71365" y="7591"/>
                  </a:cubicBezTo>
                  <a:cubicBezTo>
                    <a:pt x="71288" y="7674"/>
                    <a:pt x="71128" y="7834"/>
                    <a:pt x="71045" y="7994"/>
                  </a:cubicBezTo>
                  <a:cubicBezTo>
                    <a:pt x="70864" y="8116"/>
                    <a:pt x="70821" y="8284"/>
                    <a:pt x="70917" y="8284"/>
                  </a:cubicBezTo>
                  <a:cubicBezTo>
                    <a:pt x="70947" y="8284"/>
                    <a:pt x="70989" y="8268"/>
                    <a:pt x="71045" y="8231"/>
                  </a:cubicBezTo>
                  <a:cubicBezTo>
                    <a:pt x="71205" y="8231"/>
                    <a:pt x="71288" y="8231"/>
                    <a:pt x="71288" y="8314"/>
                  </a:cubicBezTo>
                  <a:cubicBezTo>
                    <a:pt x="71365" y="8391"/>
                    <a:pt x="71365" y="8551"/>
                    <a:pt x="71448" y="8634"/>
                  </a:cubicBezTo>
                  <a:cubicBezTo>
                    <a:pt x="71525" y="8794"/>
                    <a:pt x="71448" y="8794"/>
                    <a:pt x="71288" y="8954"/>
                  </a:cubicBezTo>
                  <a:cubicBezTo>
                    <a:pt x="71128" y="8954"/>
                    <a:pt x="70885" y="9114"/>
                    <a:pt x="70725" y="9274"/>
                  </a:cubicBezTo>
                  <a:cubicBezTo>
                    <a:pt x="70488" y="9434"/>
                    <a:pt x="70488" y="9511"/>
                    <a:pt x="70565" y="9594"/>
                  </a:cubicBezTo>
                  <a:cubicBezTo>
                    <a:pt x="70808" y="9671"/>
                    <a:pt x="70648" y="9831"/>
                    <a:pt x="70405" y="9831"/>
                  </a:cubicBezTo>
                  <a:cubicBezTo>
                    <a:pt x="70168" y="9831"/>
                    <a:pt x="70168" y="9754"/>
                    <a:pt x="70245" y="9594"/>
                  </a:cubicBezTo>
                  <a:cubicBezTo>
                    <a:pt x="70245" y="9511"/>
                    <a:pt x="70245" y="9434"/>
                    <a:pt x="70168" y="9351"/>
                  </a:cubicBezTo>
                  <a:cubicBezTo>
                    <a:pt x="70168" y="9351"/>
                    <a:pt x="70085" y="9434"/>
                    <a:pt x="70085" y="9511"/>
                  </a:cubicBezTo>
                  <a:cubicBezTo>
                    <a:pt x="70085" y="9671"/>
                    <a:pt x="70008" y="9831"/>
                    <a:pt x="70008" y="9831"/>
                  </a:cubicBezTo>
                  <a:cubicBezTo>
                    <a:pt x="69908" y="9930"/>
                    <a:pt x="69901" y="10000"/>
                    <a:pt x="69947" y="10000"/>
                  </a:cubicBezTo>
                  <a:cubicBezTo>
                    <a:pt x="69976" y="10000"/>
                    <a:pt x="70024" y="9974"/>
                    <a:pt x="70085" y="9914"/>
                  </a:cubicBezTo>
                  <a:cubicBezTo>
                    <a:pt x="70120" y="9879"/>
                    <a:pt x="70168" y="9859"/>
                    <a:pt x="70212" y="9859"/>
                  </a:cubicBezTo>
                  <a:cubicBezTo>
                    <a:pt x="70274" y="9859"/>
                    <a:pt x="70328" y="9898"/>
                    <a:pt x="70328" y="9991"/>
                  </a:cubicBezTo>
                  <a:cubicBezTo>
                    <a:pt x="70328" y="10074"/>
                    <a:pt x="70245" y="10151"/>
                    <a:pt x="70085" y="10151"/>
                  </a:cubicBezTo>
                  <a:cubicBezTo>
                    <a:pt x="70008" y="10151"/>
                    <a:pt x="69925" y="10151"/>
                    <a:pt x="70008" y="10234"/>
                  </a:cubicBezTo>
                  <a:cubicBezTo>
                    <a:pt x="70080" y="10305"/>
                    <a:pt x="69529" y="10799"/>
                    <a:pt x="69324" y="10799"/>
                  </a:cubicBezTo>
                  <a:cubicBezTo>
                    <a:pt x="69309" y="10799"/>
                    <a:pt x="69296" y="10796"/>
                    <a:pt x="69285" y="10791"/>
                  </a:cubicBezTo>
                  <a:cubicBezTo>
                    <a:pt x="69208" y="10791"/>
                    <a:pt x="69125" y="10791"/>
                    <a:pt x="69125" y="10874"/>
                  </a:cubicBezTo>
                  <a:cubicBezTo>
                    <a:pt x="69125" y="10951"/>
                    <a:pt x="69208" y="10951"/>
                    <a:pt x="69285" y="10951"/>
                  </a:cubicBezTo>
                  <a:cubicBezTo>
                    <a:pt x="69306" y="10940"/>
                    <a:pt x="69327" y="10936"/>
                    <a:pt x="69348" y="10936"/>
                  </a:cubicBezTo>
                  <a:cubicBezTo>
                    <a:pt x="69482" y="10936"/>
                    <a:pt x="69583" y="11132"/>
                    <a:pt x="69445" y="11271"/>
                  </a:cubicBezTo>
                  <a:cubicBezTo>
                    <a:pt x="69390" y="11330"/>
                    <a:pt x="69374" y="11386"/>
                    <a:pt x="69370" y="11386"/>
                  </a:cubicBezTo>
                  <a:cubicBezTo>
                    <a:pt x="69368" y="11386"/>
                    <a:pt x="69368" y="11376"/>
                    <a:pt x="69368" y="11354"/>
                  </a:cubicBezTo>
                  <a:cubicBezTo>
                    <a:pt x="69368" y="11296"/>
                    <a:pt x="69176" y="11202"/>
                    <a:pt x="69004" y="11202"/>
                  </a:cubicBezTo>
                  <a:cubicBezTo>
                    <a:pt x="68927" y="11202"/>
                    <a:pt x="68854" y="11221"/>
                    <a:pt x="68805" y="11271"/>
                  </a:cubicBezTo>
                  <a:cubicBezTo>
                    <a:pt x="68728" y="11354"/>
                    <a:pt x="68728" y="11354"/>
                    <a:pt x="68888" y="11354"/>
                  </a:cubicBezTo>
                  <a:cubicBezTo>
                    <a:pt x="69048" y="11354"/>
                    <a:pt x="69048" y="11354"/>
                    <a:pt x="68965" y="11431"/>
                  </a:cubicBezTo>
                  <a:cubicBezTo>
                    <a:pt x="68888" y="11591"/>
                    <a:pt x="68728" y="11591"/>
                    <a:pt x="68485" y="11591"/>
                  </a:cubicBezTo>
                  <a:cubicBezTo>
                    <a:pt x="68165" y="11591"/>
                    <a:pt x="68005" y="11674"/>
                    <a:pt x="67685" y="11911"/>
                  </a:cubicBezTo>
                  <a:lnTo>
                    <a:pt x="67365" y="12231"/>
                  </a:lnTo>
                  <a:lnTo>
                    <a:pt x="67685" y="12154"/>
                  </a:lnTo>
                  <a:cubicBezTo>
                    <a:pt x="67928" y="12071"/>
                    <a:pt x="68088" y="11994"/>
                    <a:pt x="68088" y="11834"/>
                  </a:cubicBezTo>
                  <a:cubicBezTo>
                    <a:pt x="68126" y="11754"/>
                    <a:pt x="68145" y="11714"/>
                    <a:pt x="68175" y="11714"/>
                  </a:cubicBezTo>
                  <a:cubicBezTo>
                    <a:pt x="68205" y="11714"/>
                    <a:pt x="68245" y="11754"/>
                    <a:pt x="68325" y="11834"/>
                  </a:cubicBezTo>
                  <a:cubicBezTo>
                    <a:pt x="68485" y="11994"/>
                    <a:pt x="68485" y="12071"/>
                    <a:pt x="68165" y="12391"/>
                  </a:cubicBezTo>
                  <a:cubicBezTo>
                    <a:pt x="68005" y="12551"/>
                    <a:pt x="67685" y="12794"/>
                    <a:pt x="67608" y="12871"/>
                  </a:cubicBezTo>
                  <a:cubicBezTo>
                    <a:pt x="67448" y="12954"/>
                    <a:pt x="67288" y="13114"/>
                    <a:pt x="67288" y="13274"/>
                  </a:cubicBezTo>
                  <a:cubicBezTo>
                    <a:pt x="67205" y="13594"/>
                    <a:pt x="67128" y="13594"/>
                    <a:pt x="66968" y="13594"/>
                  </a:cubicBezTo>
                  <a:cubicBezTo>
                    <a:pt x="66725" y="13594"/>
                    <a:pt x="66168" y="13914"/>
                    <a:pt x="66328" y="14074"/>
                  </a:cubicBezTo>
                  <a:cubicBezTo>
                    <a:pt x="66328" y="14074"/>
                    <a:pt x="66405" y="14074"/>
                    <a:pt x="66488" y="13991"/>
                  </a:cubicBezTo>
                  <a:cubicBezTo>
                    <a:pt x="66553" y="13959"/>
                    <a:pt x="66592" y="13941"/>
                    <a:pt x="66609" y="13941"/>
                  </a:cubicBezTo>
                  <a:cubicBezTo>
                    <a:pt x="66634" y="13941"/>
                    <a:pt x="66614" y="13980"/>
                    <a:pt x="66565" y="14074"/>
                  </a:cubicBezTo>
                  <a:lnTo>
                    <a:pt x="66565" y="14234"/>
                  </a:lnTo>
                  <a:cubicBezTo>
                    <a:pt x="66589" y="14210"/>
                    <a:pt x="66606" y="14199"/>
                    <a:pt x="66619" y="14199"/>
                  </a:cubicBezTo>
                  <a:cubicBezTo>
                    <a:pt x="66648" y="14199"/>
                    <a:pt x="66648" y="14257"/>
                    <a:pt x="66648" y="14311"/>
                  </a:cubicBezTo>
                  <a:cubicBezTo>
                    <a:pt x="66648" y="14394"/>
                    <a:pt x="66565" y="14471"/>
                    <a:pt x="66488" y="14471"/>
                  </a:cubicBezTo>
                  <a:cubicBezTo>
                    <a:pt x="66245" y="14471"/>
                    <a:pt x="66008" y="14714"/>
                    <a:pt x="66245" y="14791"/>
                  </a:cubicBezTo>
                  <a:cubicBezTo>
                    <a:pt x="66245" y="14791"/>
                    <a:pt x="66245" y="14874"/>
                    <a:pt x="66085" y="14951"/>
                  </a:cubicBezTo>
                  <a:cubicBezTo>
                    <a:pt x="65925" y="14951"/>
                    <a:pt x="65925" y="15034"/>
                    <a:pt x="66008" y="15034"/>
                  </a:cubicBezTo>
                  <a:cubicBezTo>
                    <a:pt x="66085" y="15111"/>
                    <a:pt x="66085" y="15194"/>
                    <a:pt x="66008" y="15271"/>
                  </a:cubicBezTo>
                  <a:cubicBezTo>
                    <a:pt x="65848" y="15431"/>
                    <a:pt x="65848" y="15431"/>
                    <a:pt x="66085" y="15431"/>
                  </a:cubicBezTo>
                  <a:cubicBezTo>
                    <a:pt x="66328" y="15431"/>
                    <a:pt x="66328" y="15431"/>
                    <a:pt x="66085" y="15591"/>
                  </a:cubicBezTo>
                  <a:cubicBezTo>
                    <a:pt x="66008" y="15751"/>
                    <a:pt x="65848" y="15834"/>
                    <a:pt x="65848" y="15834"/>
                  </a:cubicBezTo>
                  <a:cubicBezTo>
                    <a:pt x="65848" y="15873"/>
                    <a:pt x="65827" y="15892"/>
                    <a:pt x="65797" y="15892"/>
                  </a:cubicBezTo>
                  <a:cubicBezTo>
                    <a:pt x="65766" y="15892"/>
                    <a:pt x="65726" y="15873"/>
                    <a:pt x="65688" y="15834"/>
                  </a:cubicBezTo>
                  <a:cubicBezTo>
                    <a:pt x="65605" y="15834"/>
                    <a:pt x="65688" y="15751"/>
                    <a:pt x="65765" y="15674"/>
                  </a:cubicBezTo>
                  <a:cubicBezTo>
                    <a:pt x="65824" y="15615"/>
                    <a:pt x="65841" y="15559"/>
                    <a:pt x="65789" y="15559"/>
                  </a:cubicBezTo>
                  <a:cubicBezTo>
                    <a:pt x="65767" y="15559"/>
                    <a:pt x="65734" y="15569"/>
                    <a:pt x="65688" y="15591"/>
                  </a:cubicBezTo>
                  <a:cubicBezTo>
                    <a:pt x="65605" y="15591"/>
                    <a:pt x="65368" y="15751"/>
                    <a:pt x="65208" y="15994"/>
                  </a:cubicBezTo>
                  <a:cubicBezTo>
                    <a:pt x="64933" y="16264"/>
                    <a:pt x="64697" y="16425"/>
                    <a:pt x="64574" y="16425"/>
                  </a:cubicBezTo>
                  <a:cubicBezTo>
                    <a:pt x="64517" y="16425"/>
                    <a:pt x="64484" y="16390"/>
                    <a:pt x="64484" y="16314"/>
                  </a:cubicBezTo>
                  <a:cubicBezTo>
                    <a:pt x="64446" y="16273"/>
                    <a:pt x="64406" y="16252"/>
                    <a:pt x="64366" y="16252"/>
                  </a:cubicBezTo>
                  <a:cubicBezTo>
                    <a:pt x="64326" y="16252"/>
                    <a:pt x="64286" y="16273"/>
                    <a:pt x="64248" y="16314"/>
                  </a:cubicBezTo>
                  <a:cubicBezTo>
                    <a:pt x="64164" y="16391"/>
                    <a:pt x="64004" y="16391"/>
                    <a:pt x="63844" y="16391"/>
                  </a:cubicBezTo>
                  <a:cubicBezTo>
                    <a:pt x="63748" y="16360"/>
                    <a:pt x="63690" y="16341"/>
                    <a:pt x="63662" y="16341"/>
                  </a:cubicBezTo>
                  <a:cubicBezTo>
                    <a:pt x="63620" y="16341"/>
                    <a:pt x="63639" y="16380"/>
                    <a:pt x="63684" y="16474"/>
                  </a:cubicBezTo>
                  <a:cubicBezTo>
                    <a:pt x="63684" y="16551"/>
                    <a:pt x="63768" y="16634"/>
                    <a:pt x="63844" y="16634"/>
                  </a:cubicBezTo>
                  <a:cubicBezTo>
                    <a:pt x="64004" y="16634"/>
                    <a:pt x="64004" y="16634"/>
                    <a:pt x="63844" y="16794"/>
                  </a:cubicBezTo>
                  <a:cubicBezTo>
                    <a:pt x="63768" y="16794"/>
                    <a:pt x="63524" y="16871"/>
                    <a:pt x="63288" y="16954"/>
                  </a:cubicBezTo>
                  <a:cubicBezTo>
                    <a:pt x="63044" y="16954"/>
                    <a:pt x="62884" y="16954"/>
                    <a:pt x="62884" y="17031"/>
                  </a:cubicBezTo>
                  <a:cubicBezTo>
                    <a:pt x="63044" y="17031"/>
                    <a:pt x="62724" y="17511"/>
                    <a:pt x="62404" y="17594"/>
                  </a:cubicBezTo>
                  <a:cubicBezTo>
                    <a:pt x="62168" y="17671"/>
                    <a:pt x="62084" y="17671"/>
                    <a:pt x="62168" y="17754"/>
                  </a:cubicBezTo>
                  <a:cubicBezTo>
                    <a:pt x="62168" y="17831"/>
                    <a:pt x="62168" y="17914"/>
                    <a:pt x="62008" y="17991"/>
                  </a:cubicBezTo>
                  <a:cubicBezTo>
                    <a:pt x="61848" y="17991"/>
                    <a:pt x="61764" y="18074"/>
                    <a:pt x="61848" y="18151"/>
                  </a:cubicBezTo>
                  <a:cubicBezTo>
                    <a:pt x="61848" y="18151"/>
                    <a:pt x="61764" y="18311"/>
                    <a:pt x="61688" y="18394"/>
                  </a:cubicBezTo>
                  <a:cubicBezTo>
                    <a:pt x="61656" y="18455"/>
                    <a:pt x="61648" y="18480"/>
                    <a:pt x="61660" y="18480"/>
                  </a:cubicBezTo>
                  <a:cubicBezTo>
                    <a:pt x="61678" y="18480"/>
                    <a:pt x="61748" y="18411"/>
                    <a:pt x="61848" y="18311"/>
                  </a:cubicBezTo>
                  <a:cubicBezTo>
                    <a:pt x="62004" y="18099"/>
                    <a:pt x="62128" y="18028"/>
                    <a:pt x="62217" y="18028"/>
                  </a:cubicBezTo>
                  <a:cubicBezTo>
                    <a:pt x="62263" y="18028"/>
                    <a:pt x="62299" y="18046"/>
                    <a:pt x="62328" y="18074"/>
                  </a:cubicBezTo>
                  <a:cubicBezTo>
                    <a:pt x="62404" y="18234"/>
                    <a:pt x="62244" y="18471"/>
                    <a:pt x="62084" y="18471"/>
                  </a:cubicBezTo>
                  <a:cubicBezTo>
                    <a:pt x="61924" y="18471"/>
                    <a:pt x="61848" y="18554"/>
                    <a:pt x="61764" y="18791"/>
                  </a:cubicBezTo>
                  <a:cubicBezTo>
                    <a:pt x="61764" y="18951"/>
                    <a:pt x="61528" y="19271"/>
                    <a:pt x="61207" y="19514"/>
                  </a:cubicBezTo>
                  <a:cubicBezTo>
                    <a:pt x="60964" y="19751"/>
                    <a:pt x="60727" y="19994"/>
                    <a:pt x="60804" y="20071"/>
                  </a:cubicBezTo>
                  <a:cubicBezTo>
                    <a:pt x="60804" y="20113"/>
                    <a:pt x="60825" y="20134"/>
                    <a:pt x="60855" y="20134"/>
                  </a:cubicBezTo>
                  <a:cubicBezTo>
                    <a:pt x="60886" y="20134"/>
                    <a:pt x="60926" y="20113"/>
                    <a:pt x="60964" y="20071"/>
                  </a:cubicBezTo>
                  <a:cubicBezTo>
                    <a:pt x="61020" y="20071"/>
                    <a:pt x="61072" y="20037"/>
                    <a:pt x="61101" y="20037"/>
                  </a:cubicBezTo>
                  <a:cubicBezTo>
                    <a:pt x="61116" y="20037"/>
                    <a:pt x="61124" y="20046"/>
                    <a:pt x="61124" y="20071"/>
                  </a:cubicBezTo>
                  <a:cubicBezTo>
                    <a:pt x="61202" y="20149"/>
                    <a:pt x="60647" y="20642"/>
                    <a:pt x="60444" y="20642"/>
                  </a:cubicBezTo>
                  <a:cubicBezTo>
                    <a:pt x="60430" y="20642"/>
                    <a:pt x="60418" y="20639"/>
                    <a:pt x="60407" y="20634"/>
                  </a:cubicBezTo>
                  <a:cubicBezTo>
                    <a:pt x="60402" y="20629"/>
                    <a:pt x="60394" y="20627"/>
                    <a:pt x="60381" y="20627"/>
                  </a:cubicBezTo>
                  <a:cubicBezTo>
                    <a:pt x="60193" y="20627"/>
                    <a:pt x="59209" y="21201"/>
                    <a:pt x="59287" y="21351"/>
                  </a:cubicBezTo>
                  <a:cubicBezTo>
                    <a:pt x="59364" y="21351"/>
                    <a:pt x="59287" y="21434"/>
                    <a:pt x="59127" y="21511"/>
                  </a:cubicBezTo>
                  <a:cubicBezTo>
                    <a:pt x="58967" y="21594"/>
                    <a:pt x="58967" y="21594"/>
                    <a:pt x="59204" y="21594"/>
                  </a:cubicBezTo>
                  <a:cubicBezTo>
                    <a:pt x="59447" y="21594"/>
                    <a:pt x="59447" y="21594"/>
                    <a:pt x="59204" y="21754"/>
                  </a:cubicBezTo>
                  <a:cubicBezTo>
                    <a:pt x="59127" y="21831"/>
                    <a:pt x="59044" y="21991"/>
                    <a:pt x="59044" y="21991"/>
                  </a:cubicBezTo>
                  <a:cubicBezTo>
                    <a:pt x="59113" y="22123"/>
                    <a:pt x="58800" y="22254"/>
                    <a:pt x="58552" y="22254"/>
                  </a:cubicBezTo>
                  <a:cubicBezTo>
                    <a:pt x="58498" y="22254"/>
                    <a:pt x="58447" y="22248"/>
                    <a:pt x="58404" y="22234"/>
                  </a:cubicBezTo>
                  <a:cubicBezTo>
                    <a:pt x="58244" y="22234"/>
                    <a:pt x="58167" y="22234"/>
                    <a:pt x="58007" y="22394"/>
                  </a:cubicBezTo>
                  <a:cubicBezTo>
                    <a:pt x="57924" y="22471"/>
                    <a:pt x="57847" y="22631"/>
                    <a:pt x="57924" y="22631"/>
                  </a:cubicBezTo>
                  <a:cubicBezTo>
                    <a:pt x="58007" y="22631"/>
                    <a:pt x="58007" y="22714"/>
                    <a:pt x="57847" y="22791"/>
                  </a:cubicBezTo>
                  <a:cubicBezTo>
                    <a:pt x="57687" y="22875"/>
                    <a:pt x="57604" y="22951"/>
                    <a:pt x="57604" y="22951"/>
                  </a:cubicBezTo>
                  <a:cubicBezTo>
                    <a:pt x="57764" y="22951"/>
                    <a:pt x="57687" y="23431"/>
                    <a:pt x="57604" y="23515"/>
                  </a:cubicBezTo>
                  <a:cubicBezTo>
                    <a:pt x="57604" y="23515"/>
                    <a:pt x="57527" y="23431"/>
                    <a:pt x="57444" y="23271"/>
                  </a:cubicBezTo>
                  <a:cubicBezTo>
                    <a:pt x="57377" y="23172"/>
                    <a:pt x="57310" y="23128"/>
                    <a:pt x="57249" y="23128"/>
                  </a:cubicBezTo>
                  <a:cubicBezTo>
                    <a:pt x="57165" y="23128"/>
                    <a:pt x="57092" y="23213"/>
                    <a:pt x="57047" y="23355"/>
                  </a:cubicBezTo>
                  <a:cubicBezTo>
                    <a:pt x="56964" y="23515"/>
                    <a:pt x="57047" y="23515"/>
                    <a:pt x="57207" y="23515"/>
                  </a:cubicBezTo>
                  <a:cubicBezTo>
                    <a:pt x="57229" y="23510"/>
                    <a:pt x="57248" y="23508"/>
                    <a:pt x="57264" y="23508"/>
                  </a:cubicBezTo>
                  <a:cubicBezTo>
                    <a:pt x="57544" y="23508"/>
                    <a:pt x="57021" y="24159"/>
                    <a:pt x="56567" y="24231"/>
                  </a:cubicBezTo>
                  <a:cubicBezTo>
                    <a:pt x="56407" y="24315"/>
                    <a:pt x="56087" y="24475"/>
                    <a:pt x="55844" y="24635"/>
                  </a:cubicBezTo>
                  <a:cubicBezTo>
                    <a:pt x="55617" y="24822"/>
                    <a:pt x="55461" y="24904"/>
                    <a:pt x="55360" y="24904"/>
                  </a:cubicBezTo>
                  <a:cubicBezTo>
                    <a:pt x="55248" y="24904"/>
                    <a:pt x="55204" y="24803"/>
                    <a:pt x="55204" y="24635"/>
                  </a:cubicBezTo>
                  <a:cubicBezTo>
                    <a:pt x="55204" y="24315"/>
                    <a:pt x="55287" y="24231"/>
                    <a:pt x="55767" y="24155"/>
                  </a:cubicBezTo>
                  <a:cubicBezTo>
                    <a:pt x="56004" y="24155"/>
                    <a:pt x="56087" y="24071"/>
                    <a:pt x="56087" y="23995"/>
                  </a:cubicBezTo>
                  <a:cubicBezTo>
                    <a:pt x="56087" y="23835"/>
                    <a:pt x="56164" y="23835"/>
                    <a:pt x="56324" y="23835"/>
                  </a:cubicBezTo>
                  <a:cubicBezTo>
                    <a:pt x="56484" y="23835"/>
                    <a:pt x="56644" y="23911"/>
                    <a:pt x="56644" y="23995"/>
                  </a:cubicBezTo>
                  <a:cubicBezTo>
                    <a:pt x="56644" y="23995"/>
                    <a:pt x="56681" y="24029"/>
                    <a:pt x="56728" y="24029"/>
                  </a:cubicBezTo>
                  <a:cubicBezTo>
                    <a:pt x="56752" y="24029"/>
                    <a:pt x="56778" y="24020"/>
                    <a:pt x="56804" y="23995"/>
                  </a:cubicBezTo>
                  <a:cubicBezTo>
                    <a:pt x="56887" y="23911"/>
                    <a:pt x="56887" y="23835"/>
                    <a:pt x="56727" y="23835"/>
                  </a:cubicBezTo>
                  <a:cubicBezTo>
                    <a:pt x="56644" y="23751"/>
                    <a:pt x="56567" y="23675"/>
                    <a:pt x="56484" y="23515"/>
                  </a:cubicBezTo>
                  <a:cubicBezTo>
                    <a:pt x="56484" y="23455"/>
                    <a:pt x="56445" y="23400"/>
                    <a:pt x="56393" y="23400"/>
                  </a:cubicBezTo>
                  <a:cubicBezTo>
                    <a:pt x="56372" y="23400"/>
                    <a:pt x="56348" y="23409"/>
                    <a:pt x="56324" y="23431"/>
                  </a:cubicBezTo>
                  <a:lnTo>
                    <a:pt x="56164" y="23431"/>
                  </a:lnTo>
                  <a:cubicBezTo>
                    <a:pt x="56110" y="23377"/>
                    <a:pt x="56132" y="23320"/>
                    <a:pt x="56179" y="23320"/>
                  </a:cubicBezTo>
                  <a:cubicBezTo>
                    <a:pt x="56199" y="23320"/>
                    <a:pt x="56223" y="23330"/>
                    <a:pt x="56247" y="23355"/>
                  </a:cubicBezTo>
                  <a:cubicBezTo>
                    <a:pt x="56484" y="23355"/>
                    <a:pt x="56644" y="23195"/>
                    <a:pt x="56567" y="23111"/>
                  </a:cubicBezTo>
                  <a:cubicBezTo>
                    <a:pt x="56484" y="23035"/>
                    <a:pt x="56484" y="22951"/>
                    <a:pt x="56567" y="22951"/>
                  </a:cubicBezTo>
                  <a:cubicBezTo>
                    <a:pt x="56644" y="22875"/>
                    <a:pt x="56727" y="22714"/>
                    <a:pt x="56644" y="22631"/>
                  </a:cubicBezTo>
                  <a:cubicBezTo>
                    <a:pt x="56599" y="22538"/>
                    <a:pt x="56553" y="22499"/>
                    <a:pt x="56458" y="22499"/>
                  </a:cubicBezTo>
                  <a:cubicBezTo>
                    <a:pt x="56391" y="22499"/>
                    <a:pt x="56298" y="22520"/>
                    <a:pt x="56164" y="22554"/>
                  </a:cubicBezTo>
                  <a:lnTo>
                    <a:pt x="55767" y="22714"/>
                  </a:lnTo>
                  <a:lnTo>
                    <a:pt x="56087" y="22714"/>
                  </a:lnTo>
                  <a:cubicBezTo>
                    <a:pt x="56484" y="22714"/>
                    <a:pt x="56407" y="22875"/>
                    <a:pt x="55927" y="23111"/>
                  </a:cubicBezTo>
                  <a:cubicBezTo>
                    <a:pt x="55607" y="23271"/>
                    <a:pt x="55524" y="23355"/>
                    <a:pt x="55524" y="23431"/>
                  </a:cubicBezTo>
                  <a:cubicBezTo>
                    <a:pt x="55524" y="23515"/>
                    <a:pt x="55524" y="23675"/>
                    <a:pt x="55447" y="23675"/>
                  </a:cubicBezTo>
                  <a:cubicBezTo>
                    <a:pt x="55406" y="23713"/>
                    <a:pt x="55366" y="23732"/>
                    <a:pt x="55336" y="23732"/>
                  </a:cubicBezTo>
                  <a:cubicBezTo>
                    <a:pt x="55306" y="23732"/>
                    <a:pt x="55287" y="23713"/>
                    <a:pt x="55287" y="23675"/>
                  </a:cubicBezTo>
                  <a:cubicBezTo>
                    <a:pt x="55287" y="23591"/>
                    <a:pt x="55204" y="23515"/>
                    <a:pt x="55127" y="23515"/>
                  </a:cubicBezTo>
                  <a:cubicBezTo>
                    <a:pt x="54884" y="23515"/>
                    <a:pt x="54807" y="23591"/>
                    <a:pt x="54884" y="23675"/>
                  </a:cubicBezTo>
                  <a:cubicBezTo>
                    <a:pt x="54967" y="23751"/>
                    <a:pt x="54967" y="23835"/>
                    <a:pt x="54807" y="23911"/>
                  </a:cubicBezTo>
                  <a:cubicBezTo>
                    <a:pt x="54564" y="24071"/>
                    <a:pt x="54327" y="24391"/>
                    <a:pt x="54487" y="24475"/>
                  </a:cubicBezTo>
                  <a:cubicBezTo>
                    <a:pt x="54647" y="24551"/>
                    <a:pt x="54404" y="24871"/>
                    <a:pt x="54084" y="24955"/>
                  </a:cubicBezTo>
                  <a:cubicBezTo>
                    <a:pt x="54007" y="24955"/>
                    <a:pt x="53924" y="25031"/>
                    <a:pt x="54007" y="25031"/>
                  </a:cubicBezTo>
                  <a:cubicBezTo>
                    <a:pt x="54084" y="25031"/>
                    <a:pt x="54084" y="25115"/>
                    <a:pt x="54084" y="25191"/>
                  </a:cubicBezTo>
                  <a:cubicBezTo>
                    <a:pt x="54007" y="25191"/>
                    <a:pt x="53924" y="25191"/>
                    <a:pt x="53924" y="25115"/>
                  </a:cubicBezTo>
                  <a:lnTo>
                    <a:pt x="53764" y="25115"/>
                  </a:lnTo>
                  <a:cubicBezTo>
                    <a:pt x="53764" y="25115"/>
                    <a:pt x="53764" y="25191"/>
                    <a:pt x="53847" y="25275"/>
                  </a:cubicBezTo>
                  <a:cubicBezTo>
                    <a:pt x="53924" y="25435"/>
                    <a:pt x="53924" y="25435"/>
                    <a:pt x="53847" y="25511"/>
                  </a:cubicBezTo>
                  <a:cubicBezTo>
                    <a:pt x="53764" y="25511"/>
                    <a:pt x="53687" y="25595"/>
                    <a:pt x="53764" y="25671"/>
                  </a:cubicBezTo>
                  <a:cubicBezTo>
                    <a:pt x="53764" y="25755"/>
                    <a:pt x="53687" y="25915"/>
                    <a:pt x="53444" y="25991"/>
                  </a:cubicBezTo>
                  <a:cubicBezTo>
                    <a:pt x="53207" y="26151"/>
                    <a:pt x="53207" y="26151"/>
                    <a:pt x="53367" y="26151"/>
                  </a:cubicBezTo>
                  <a:cubicBezTo>
                    <a:pt x="53604" y="26235"/>
                    <a:pt x="53604" y="26235"/>
                    <a:pt x="53367" y="26311"/>
                  </a:cubicBezTo>
                  <a:cubicBezTo>
                    <a:pt x="53124" y="26395"/>
                    <a:pt x="53047" y="26395"/>
                    <a:pt x="53207" y="26471"/>
                  </a:cubicBezTo>
                  <a:cubicBezTo>
                    <a:pt x="53284" y="26555"/>
                    <a:pt x="53284" y="26631"/>
                    <a:pt x="53207" y="26631"/>
                  </a:cubicBezTo>
                  <a:cubicBezTo>
                    <a:pt x="53165" y="26673"/>
                    <a:pt x="53125" y="26694"/>
                    <a:pt x="53085" y="26694"/>
                  </a:cubicBezTo>
                  <a:cubicBezTo>
                    <a:pt x="53045" y="26694"/>
                    <a:pt x="53005" y="26673"/>
                    <a:pt x="52964" y="26631"/>
                  </a:cubicBezTo>
                  <a:cubicBezTo>
                    <a:pt x="52887" y="26631"/>
                    <a:pt x="52804" y="26631"/>
                    <a:pt x="52804" y="26875"/>
                  </a:cubicBezTo>
                  <a:cubicBezTo>
                    <a:pt x="52762" y="27005"/>
                    <a:pt x="52743" y="27063"/>
                    <a:pt x="52761" y="27063"/>
                  </a:cubicBezTo>
                  <a:cubicBezTo>
                    <a:pt x="52775" y="27063"/>
                    <a:pt x="52815" y="27024"/>
                    <a:pt x="52887" y="26952"/>
                  </a:cubicBezTo>
                  <a:cubicBezTo>
                    <a:pt x="52964" y="26952"/>
                    <a:pt x="53047" y="26952"/>
                    <a:pt x="53047" y="27035"/>
                  </a:cubicBezTo>
                  <a:cubicBezTo>
                    <a:pt x="53047" y="27103"/>
                    <a:pt x="52597" y="27367"/>
                    <a:pt x="52446" y="27367"/>
                  </a:cubicBezTo>
                  <a:cubicBezTo>
                    <a:pt x="52429" y="27367"/>
                    <a:pt x="52415" y="27363"/>
                    <a:pt x="52407" y="27355"/>
                  </a:cubicBezTo>
                  <a:lnTo>
                    <a:pt x="52004" y="27355"/>
                  </a:lnTo>
                  <a:cubicBezTo>
                    <a:pt x="51844" y="27432"/>
                    <a:pt x="51767" y="27432"/>
                    <a:pt x="51767" y="27592"/>
                  </a:cubicBezTo>
                  <a:cubicBezTo>
                    <a:pt x="51684" y="27752"/>
                    <a:pt x="51607" y="27912"/>
                    <a:pt x="51447" y="28072"/>
                  </a:cubicBezTo>
                  <a:cubicBezTo>
                    <a:pt x="51333" y="28131"/>
                    <a:pt x="51300" y="28186"/>
                    <a:pt x="51318" y="28186"/>
                  </a:cubicBezTo>
                  <a:cubicBezTo>
                    <a:pt x="51326" y="28186"/>
                    <a:pt x="51341" y="28177"/>
                    <a:pt x="51364" y="28155"/>
                  </a:cubicBezTo>
                  <a:cubicBezTo>
                    <a:pt x="51404" y="28134"/>
                    <a:pt x="51440" y="28123"/>
                    <a:pt x="51470" y="28123"/>
                  </a:cubicBezTo>
                  <a:cubicBezTo>
                    <a:pt x="51560" y="28123"/>
                    <a:pt x="51607" y="28215"/>
                    <a:pt x="51607" y="28392"/>
                  </a:cubicBezTo>
                  <a:cubicBezTo>
                    <a:pt x="51524" y="28635"/>
                    <a:pt x="51127" y="28872"/>
                    <a:pt x="50884" y="28872"/>
                  </a:cubicBezTo>
                  <a:cubicBezTo>
                    <a:pt x="50647" y="28872"/>
                    <a:pt x="50167" y="29192"/>
                    <a:pt x="50327" y="29275"/>
                  </a:cubicBezTo>
                  <a:cubicBezTo>
                    <a:pt x="50487" y="29352"/>
                    <a:pt x="50007" y="29672"/>
                    <a:pt x="49687" y="29755"/>
                  </a:cubicBezTo>
                  <a:cubicBezTo>
                    <a:pt x="49444" y="29832"/>
                    <a:pt x="49367" y="29832"/>
                    <a:pt x="49367" y="29832"/>
                  </a:cubicBezTo>
                  <a:cubicBezTo>
                    <a:pt x="49444" y="29755"/>
                    <a:pt x="49367" y="29755"/>
                    <a:pt x="49284" y="29672"/>
                  </a:cubicBezTo>
                  <a:cubicBezTo>
                    <a:pt x="49124" y="29672"/>
                    <a:pt x="49047" y="29672"/>
                    <a:pt x="48964" y="29832"/>
                  </a:cubicBezTo>
                  <a:cubicBezTo>
                    <a:pt x="48905" y="29862"/>
                    <a:pt x="48867" y="29882"/>
                    <a:pt x="48840" y="29882"/>
                  </a:cubicBezTo>
                  <a:cubicBezTo>
                    <a:pt x="48793" y="29882"/>
                    <a:pt x="48775" y="29825"/>
                    <a:pt x="48727" y="29672"/>
                  </a:cubicBezTo>
                  <a:cubicBezTo>
                    <a:pt x="48644" y="29512"/>
                    <a:pt x="48567" y="29512"/>
                    <a:pt x="48407" y="29512"/>
                  </a:cubicBezTo>
                  <a:cubicBezTo>
                    <a:pt x="48164" y="29595"/>
                    <a:pt x="48164" y="29595"/>
                    <a:pt x="48324" y="29672"/>
                  </a:cubicBezTo>
                  <a:cubicBezTo>
                    <a:pt x="48567" y="29755"/>
                    <a:pt x="48644" y="29915"/>
                    <a:pt x="48567" y="29992"/>
                  </a:cubicBezTo>
                  <a:cubicBezTo>
                    <a:pt x="48407" y="30075"/>
                    <a:pt x="48407" y="30395"/>
                    <a:pt x="48567" y="30395"/>
                  </a:cubicBezTo>
                  <a:cubicBezTo>
                    <a:pt x="48567" y="30395"/>
                    <a:pt x="48804" y="30312"/>
                    <a:pt x="48964" y="30235"/>
                  </a:cubicBezTo>
                  <a:cubicBezTo>
                    <a:pt x="49212" y="30094"/>
                    <a:pt x="49382" y="30030"/>
                    <a:pt x="49473" y="30030"/>
                  </a:cubicBezTo>
                  <a:cubicBezTo>
                    <a:pt x="49590" y="30030"/>
                    <a:pt x="49580" y="30133"/>
                    <a:pt x="49444" y="30312"/>
                  </a:cubicBezTo>
                  <a:cubicBezTo>
                    <a:pt x="49388" y="30429"/>
                    <a:pt x="49372" y="30504"/>
                    <a:pt x="49398" y="30504"/>
                  </a:cubicBezTo>
                  <a:cubicBezTo>
                    <a:pt x="49408" y="30504"/>
                    <a:pt x="49423" y="30494"/>
                    <a:pt x="49444" y="30472"/>
                  </a:cubicBezTo>
                  <a:cubicBezTo>
                    <a:pt x="49485" y="30433"/>
                    <a:pt x="49525" y="30414"/>
                    <a:pt x="49565" y="30414"/>
                  </a:cubicBezTo>
                  <a:cubicBezTo>
                    <a:pt x="49605" y="30414"/>
                    <a:pt x="49645" y="30433"/>
                    <a:pt x="49687" y="30472"/>
                  </a:cubicBezTo>
                  <a:cubicBezTo>
                    <a:pt x="49687" y="30555"/>
                    <a:pt x="49604" y="30632"/>
                    <a:pt x="49207" y="30715"/>
                  </a:cubicBezTo>
                  <a:cubicBezTo>
                    <a:pt x="49127" y="30753"/>
                    <a:pt x="49087" y="30772"/>
                    <a:pt x="49076" y="30772"/>
                  </a:cubicBezTo>
                  <a:cubicBezTo>
                    <a:pt x="49066" y="30772"/>
                    <a:pt x="49085" y="30753"/>
                    <a:pt x="49124" y="30715"/>
                  </a:cubicBezTo>
                  <a:cubicBezTo>
                    <a:pt x="49258" y="30581"/>
                    <a:pt x="49244" y="30520"/>
                    <a:pt x="49138" y="30520"/>
                  </a:cubicBezTo>
                  <a:cubicBezTo>
                    <a:pt x="49051" y="30520"/>
                    <a:pt x="48905" y="30560"/>
                    <a:pt x="48727" y="30632"/>
                  </a:cubicBezTo>
                  <a:cubicBezTo>
                    <a:pt x="48247" y="30875"/>
                    <a:pt x="48004" y="31112"/>
                    <a:pt x="48164" y="31272"/>
                  </a:cubicBezTo>
                  <a:cubicBezTo>
                    <a:pt x="48247" y="31355"/>
                    <a:pt x="48247" y="31432"/>
                    <a:pt x="48087" y="31515"/>
                  </a:cubicBezTo>
                  <a:cubicBezTo>
                    <a:pt x="47927" y="31592"/>
                    <a:pt x="47927" y="31675"/>
                    <a:pt x="48004" y="31752"/>
                  </a:cubicBezTo>
                  <a:cubicBezTo>
                    <a:pt x="48087" y="31835"/>
                    <a:pt x="48087" y="31912"/>
                    <a:pt x="48087" y="31912"/>
                  </a:cubicBezTo>
                  <a:cubicBezTo>
                    <a:pt x="48004" y="31912"/>
                    <a:pt x="47927" y="31912"/>
                    <a:pt x="47844" y="31835"/>
                  </a:cubicBezTo>
                  <a:cubicBezTo>
                    <a:pt x="47607" y="31592"/>
                    <a:pt x="47607" y="31272"/>
                    <a:pt x="47927" y="30715"/>
                  </a:cubicBezTo>
                  <a:cubicBezTo>
                    <a:pt x="48049" y="30471"/>
                    <a:pt x="48078" y="30365"/>
                    <a:pt x="48014" y="30365"/>
                  </a:cubicBezTo>
                  <a:cubicBezTo>
                    <a:pt x="47994" y="30365"/>
                    <a:pt x="47965" y="30375"/>
                    <a:pt x="47927" y="30395"/>
                  </a:cubicBezTo>
                  <a:cubicBezTo>
                    <a:pt x="47767" y="30395"/>
                    <a:pt x="47684" y="30472"/>
                    <a:pt x="47684" y="30555"/>
                  </a:cubicBezTo>
                  <a:cubicBezTo>
                    <a:pt x="47607" y="30715"/>
                    <a:pt x="47607" y="30792"/>
                    <a:pt x="47607" y="30792"/>
                  </a:cubicBezTo>
                  <a:cubicBezTo>
                    <a:pt x="47524" y="30792"/>
                    <a:pt x="47447" y="30792"/>
                    <a:pt x="47447" y="30875"/>
                  </a:cubicBezTo>
                  <a:cubicBezTo>
                    <a:pt x="47364" y="30875"/>
                    <a:pt x="47364" y="30952"/>
                    <a:pt x="47524" y="30952"/>
                  </a:cubicBezTo>
                  <a:cubicBezTo>
                    <a:pt x="47684" y="30952"/>
                    <a:pt x="47684" y="30952"/>
                    <a:pt x="47607" y="31035"/>
                  </a:cubicBezTo>
                  <a:cubicBezTo>
                    <a:pt x="47607" y="31112"/>
                    <a:pt x="47524" y="31272"/>
                    <a:pt x="47524" y="31355"/>
                  </a:cubicBezTo>
                  <a:cubicBezTo>
                    <a:pt x="47447" y="31592"/>
                    <a:pt x="47364" y="31592"/>
                    <a:pt x="47204" y="31675"/>
                  </a:cubicBezTo>
                  <a:cubicBezTo>
                    <a:pt x="46807" y="31752"/>
                    <a:pt x="46723" y="31752"/>
                    <a:pt x="46884" y="31912"/>
                  </a:cubicBezTo>
                  <a:cubicBezTo>
                    <a:pt x="46939" y="31912"/>
                    <a:pt x="46992" y="31949"/>
                    <a:pt x="47045" y="31949"/>
                  </a:cubicBezTo>
                  <a:cubicBezTo>
                    <a:pt x="47072" y="31949"/>
                    <a:pt x="47099" y="31939"/>
                    <a:pt x="47127" y="31912"/>
                  </a:cubicBezTo>
                  <a:cubicBezTo>
                    <a:pt x="47152" y="31886"/>
                    <a:pt x="47179" y="31878"/>
                    <a:pt x="47202" y="31878"/>
                  </a:cubicBezTo>
                  <a:cubicBezTo>
                    <a:pt x="47250" y="31878"/>
                    <a:pt x="47287" y="31912"/>
                    <a:pt x="47287" y="31912"/>
                  </a:cubicBezTo>
                  <a:cubicBezTo>
                    <a:pt x="47353" y="32049"/>
                    <a:pt x="47068" y="32249"/>
                    <a:pt x="46886" y="32249"/>
                  </a:cubicBezTo>
                  <a:cubicBezTo>
                    <a:pt x="46856" y="32249"/>
                    <a:pt x="46829" y="32243"/>
                    <a:pt x="46807" y="32232"/>
                  </a:cubicBezTo>
                  <a:cubicBezTo>
                    <a:pt x="46800" y="32225"/>
                    <a:pt x="46789" y="32222"/>
                    <a:pt x="46777" y="32222"/>
                  </a:cubicBezTo>
                  <a:cubicBezTo>
                    <a:pt x="46645" y="32222"/>
                    <a:pt x="46243" y="32573"/>
                    <a:pt x="46243" y="32795"/>
                  </a:cubicBezTo>
                  <a:lnTo>
                    <a:pt x="46007" y="33032"/>
                  </a:lnTo>
                  <a:cubicBezTo>
                    <a:pt x="45923" y="33115"/>
                    <a:pt x="45847" y="33192"/>
                    <a:pt x="45847" y="33275"/>
                  </a:cubicBezTo>
                  <a:cubicBezTo>
                    <a:pt x="45847" y="33368"/>
                    <a:pt x="45847" y="33407"/>
                    <a:pt x="45830" y="33407"/>
                  </a:cubicBezTo>
                  <a:cubicBezTo>
                    <a:pt x="45819" y="33407"/>
                    <a:pt x="45798" y="33387"/>
                    <a:pt x="45763" y="33352"/>
                  </a:cubicBezTo>
                  <a:cubicBezTo>
                    <a:pt x="45721" y="33331"/>
                    <a:pt x="45690" y="33322"/>
                    <a:pt x="45665" y="33322"/>
                  </a:cubicBezTo>
                  <a:cubicBezTo>
                    <a:pt x="45598" y="33322"/>
                    <a:pt x="45583" y="33394"/>
                    <a:pt x="45527" y="33512"/>
                  </a:cubicBezTo>
                  <a:cubicBezTo>
                    <a:pt x="45432" y="33606"/>
                    <a:pt x="45393" y="33645"/>
                    <a:pt x="45378" y="33645"/>
                  </a:cubicBezTo>
                  <a:cubicBezTo>
                    <a:pt x="45367" y="33645"/>
                    <a:pt x="45367" y="33626"/>
                    <a:pt x="45367" y="33595"/>
                  </a:cubicBezTo>
                  <a:cubicBezTo>
                    <a:pt x="45367" y="33512"/>
                    <a:pt x="45283" y="33512"/>
                    <a:pt x="45283" y="33512"/>
                  </a:cubicBezTo>
                  <a:cubicBezTo>
                    <a:pt x="45207" y="33595"/>
                    <a:pt x="44963" y="33672"/>
                    <a:pt x="44803" y="33755"/>
                  </a:cubicBezTo>
                  <a:cubicBezTo>
                    <a:pt x="44483" y="33832"/>
                    <a:pt x="44483" y="33832"/>
                    <a:pt x="44643" y="33992"/>
                  </a:cubicBezTo>
                  <a:cubicBezTo>
                    <a:pt x="44803" y="34075"/>
                    <a:pt x="44803" y="34152"/>
                    <a:pt x="44727" y="34235"/>
                  </a:cubicBezTo>
                  <a:cubicBezTo>
                    <a:pt x="44727" y="34235"/>
                    <a:pt x="44643" y="34235"/>
                    <a:pt x="44643" y="34152"/>
                  </a:cubicBezTo>
                  <a:lnTo>
                    <a:pt x="44483" y="34152"/>
                  </a:lnTo>
                  <a:cubicBezTo>
                    <a:pt x="44407" y="34152"/>
                    <a:pt x="44407" y="34235"/>
                    <a:pt x="44483" y="34235"/>
                  </a:cubicBezTo>
                  <a:cubicBezTo>
                    <a:pt x="44567" y="34312"/>
                    <a:pt x="44567" y="34395"/>
                    <a:pt x="44323" y="34395"/>
                  </a:cubicBezTo>
                  <a:cubicBezTo>
                    <a:pt x="44163" y="34472"/>
                    <a:pt x="44163" y="34555"/>
                    <a:pt x="44247" y="34632"/>
                  </a:cubicBezTo>
                  <a:cubicBezTo>
                    <a:pt x="44323" y="34715"/>
                    <a:pt x="44323" y="34715"/>
                    <a:pt x="44163" y="34715"/>
                  </a:cubicBezTo>
                  <a:cubicBezTo>
                    <a:pt x="44003" y="34715"/>
                    <a:pt x="43843" y="34792"/>
                    <a:pt x="43767" y="34952"/>
                  </a:cubicBezTo>
                  <a:cubicBezTo>
                    <a:pt x="43683" y="35112"/>
                    <a:pt x="43607" y="35112"/>
                    <a:pt x="43523" y="35112"/>
                  </a:cubicBezTo>
                  <a:cubicBezTo>
                    <a:pt x="43447" y="35035"/>
                    <a:pt x="43447" y="35035"/>
                    <a:pt x="43523" y="35035"/>
                  </a:cubicBezTo>
                  <a:cubicBezTo>
                    <a:pt x="43607" y="35035"/>
                    <a:pt x="43683" y="34952"/>
                    <a:pt x="43607" y="34952"/>
                  </a:cubicBezTo>
                  <a:cubicBezTo>
                    <a:pt x="43607" y="34913"/>
                    <a:pt x="43586" y="34894"/>
                    <a:pt x="43545" y="34894"/>
                  </a:cubicBezTo>
                  <a:cubicBezTo>
                    <a:pt x="43504" y="34894"/>
                    <a:pt x="43443" y="34913"/>
                    <a:pt x="43363" y="34952"/>
                  </a:cubicBezTo>
                  <a:cubicBezTo>
                    <a:pt x="43287" y="35035"/>
                    <a:pt x="43287" y="35112"/>
                    <a:pt x="43287" y="35112"/>
                  </a:cubicBezTo>
                  <a:cubicBezTo>
                    <a:pt x="43287" y="35195"/>
                    <a:pt x="43203" y="35272"/>
                    <a:pt x="43043" y="35432"/>
                  </a:cubicBezTo>
                  <a:cubicBezTo>
                    <a:pt x="42925" y="35474"/>
                    <a:pt x="42845" y="35494"/>
                    <a:pt x="42805" y="35494"/>
                  </a:cubicBezTo>
                  <a:cubicBezTo>
                    <a:pt x="42765" y="35494"/>
                    <a:pt x="42765" y="35474"/>
                    <a:pt x="42806" y="35432"/>
                  </a:cubicBezTo>
                  <a:cubicBezTo>
                    <a:pt x="42806" y="35355"/>
                    <a:pt x="42723" y="35355"/>
                    <a:pt x="42486" y="35355"/>
                  </a:cubicBezTo>
                  <a:cubicBezTo>
                    <a:pt x="42416" y="35377"/>
                    <a:pt x="42359" y="35387"/>
                    <a:pt x="42312" y="35387"/>
                  </a:cubicBezTo>
                  <a:cubicBezTo>
                    <a:pt x="42198" y="35387"/>
                    <a:pt x="42142" y="35331"/>
                    <a:pt x="42083" y="35272"/>
                  </a:cubicBezTo>
                  <a:cubicBezTo>
                    <a:pt x="42039" y="35179"/>
                    <a:pt x="41992" y="35140"/>
                    <a:pt x="41929" y="35140"/>
                  </a:cubicBezTo>
                  <a:cubicBezTo>
                    <a:pt x="41884" y="35140"/>
                    <a:pt x="41830" y="35160"/>
                    <a:pt x="41763" y="35195"/>
                  </a:cubicBezTo>
                  <a:cubicBezTo>
                    <a:pt x="41603" y="35272"/>
                    <a:pt x="41603" y="35355"/>
                    <a:pt x="41763" y="35355"/>
                  </a:cubicBezTo>
                  <a:cubicBezTo>
                    <a:pt x="42006" y="35432"/>
                    <a:pt x="41526" y="35675"/>
                    <a:pt x="41206" y="35675"/>
                  </a:cubicBezTo>
                  <a:cubicBezTo>
                    <a:pt x="40886" y="35592"/>
                    <a:pt x="40886" y="35592"/>
                    <a:pt x="41046" y="35515"/>
                  </a:cubicBezTo>
                  <a:cubicBezTo>
                    <a:pt x="41123" y="35432"/>
                    <a:pt x="41206" y="35355"/>
                    <a:pt x="41046" y="35195"/>
                  </a:cubicBezTo>
                  <a:cubicBezTo>
                    <a:pt x="41005" y="35154"/>
                    <a:pt x="40965" y="35133"/>
                    <a:pt x="40935" y="35133"/>
                  </a:cubicBezTo>
                  <a:cubicBezTo>
                    <a:pt x="40906" y="35133"/>
                    <a:pt x="40886" y="35154"/>
                    <a:pt x="40886" y="35195"/>
                  </a:cubicBezTo>
                  <a:cubicBezTo>
                    <a:pt x="40803" y="35195"/>
                    <a:pt x="40803" y="35112"/>
                    <a:pt x="40726" y="35035"/>
                  </a:cubicBezTo>
                  <a:cubicBezTo>
                    <a:pt x="40643" y="34875"/>
                    <a:pt x="40643" y="34715"/>
                    <a:pt x="40726" y="34715"/>
                  </a:cubicBezTo>
                  <a:cubicBezTo>
                    <a:pt x="40726" y="34715"/>
                    <a:pt x="40803" y="34632"/>
                    <a:pt x="40726" y="34555"/>
                  </a:cubicBezTo>
                  <a:cubicBezTo>
                    <a:pt x="40726" y="34555"/>
                    <a:pt x="40643" y="34555"/>
                    <a:pt x="40566" y="34632"/>
                  </a:cubicBezTo>
                  <a:cubicBezTo>
                    <a:pt x="40507" y="34691"/>
                    <a:pt x="40452" y="34747"/>
                    <a:pt x="40394" y="34747"/>
                  </a:cubicBezTo>
                  <a:cubicBezTo>
                    <a:pt x="40371" y="34747"/>
                    <a:pt x="40347" y="34737"/>
                    <a:pt x="40323" y="34715"/>
                  </a:cubicBezTo>
                  <a:cubicBezTo>
                    <a:pt x="40276" y="34691"/>
                    <a:pt x="40243" y="34680"/>
                    <a:pt x="40221" y="34680"/>
                  </a:cubicBezTo>
                  <a:cubicBezTo>
                    <a:pt x="40170" y="34680"/>
                    <a:pt x="40188" y="34738"/>
                    <a:pt x="40246" y="34792"/>
                  </a:cubicBezTo>
                  <a:cubicBezTo>
                    <a:pt x="40323" y="34952"/>
                    <a:pt x="40323" y="34952"/>
                    <a:pt x="40163" y="35035"/>
                  </a:cubicBezTo>
                  <a:cubicBezTo>
                    <a:pt x="40003" y="35112"/>
                    <a:pt x="40003" y="35112"/>
                    <a:pt x="40086" y="35112"/>
                  </a:cubicBezTo>
                  <a:cubicBezTo>
                    <a:pt x="40163" y="35195"/>
                    <a:pt x="40246" y="35272"/>
                    <a:pt x="40323" y="35432"/>
                  </a:cubicBezTo>
                  <a:cubicBezTo>
                    <a:pt x="40323" y="35549"/>
                    <a:pt x="40368" y="35625"/>
                    <a:pt x="40421" y="35625"/>
                  </a:cubicBezTo>
                  <a:cubicBezTo>
                    <a:pt x="40441" y="35625"/>
                    <a:pt x="40462" y="35614"/>
                    <a:pt x="40483" y="35592"/>
                  </a:cubicBezTo>
                  <a:cubicBezTo>
                    <a:pt x="40494" y="35582"/>
                    <a:pt x="40508" y="35577"/>
                    <a:pt x="40523" y="35577"/>
                  </a:cubicBezTo>
                  <a:cubicBezTo>
                    <a:pt x="40626" y="35577"/>
                    <a:pt x="40814" y="35784"/>
                    <a:pt x="40886" y="35995"/>
                  </a:cubicBezTo>
                  <a:cubicBezTo>
                    <a:pt x="40886" y="36021"/>
                    <a:pt x="40895" y="36029"/>
                    <a:pt x="40906" y="36029"/>
                  </a:cubicBezTo>
                  <a:cubicBezTo>
                    <a:pt x="40929" y="36029"/>
                    <a:pt x="40963" y="35995"/>
                    <a:pt x="40963" y="35995"/>
                  </a:cubicBezTo>
                  <a:cubicBezTo>
                    <a:pt x="40963" y="35960"/>
                    <a:pt x="40991" y="35940"/>
                    <a:pt x="41036" y="35940"/>
                  </a:cubicBezTo>
                  <a:cubicBezTo>
                    <a:pt x="41097" y="35940"/>
                    <a:pt x="41190" y="35979"/>
                    <a:pt x="41283" y="36072"/>
                  </a:cubicBezTo>
                  <a:cubicBezTo>
                    <a:pt x="41526" y="36155"/>
                    <a:pt x="41603" y="36232"/>
                    <a:pt x="41526" y="36232"/>
                  </a:cubicBezTo>
                  <a:cubicBezTo>
                    <a:pt x="41443" y="36315"/>
                    <a:pt x="41443" y="36392"/>
                    <a:pt x="41443" y="36475"/>
                  </a:cubicBezTo>
                  <a:cubicBezTo>
                    <a:pt x="41563" y="36652"/>
                    <a:pt x="41550" y="36743"/>
                    <a:pt x="41402" y="36743"/>
                  </a:cubicBezTo>
                  <a:cubicBezTo>
                    <a:pt x="41352" y="36743"/>
                    <a:pt x="41287" y="36733"/>
                    <a:pt x="41206" y="36712"/>
                  </a:cubicBezTo>
                  <a:cubicBezTo>
                    <a:pt x="40963" y="36635"/>
                    <a:pt x="40803" y="36635"/>
                    <a:pt x="40726" y="36635"/>
                  </a:cubicBezTo>
                  <a:cubicBezTo>
                    <a:pt x="40685" y="36674"/>
                    <a:pt x="40645" y="36693"/>
                    <a:pt x="40605" y="36693"/>
                  </a:cubicBezTo>
                  <a:cubicBezTo>
                    <a:pt x="40565" y="36693"/>
                    <a:pt x="40525" y="36674"/>
                    <a:pt x="40483" y="36635"/>
                  </a:cubicBezTo>
                  <a:cubicBezTo>
                    <a:pt x="40726" y="36635"/>
                    <a:pt x="40886" y="35995"/>
                    <a:pt x="40643" y="35995"/>
                  </a:cubicBezTo>
                  <a:cubicBezTo>
                    <a:pt x="40622" y="35988"/>
                    <a:pt x="40600" y="35984"/>
                    <a:pt x="40579" y="35984"/>
                  </a:cubicBezTo>
                  <a:cubicBezTo>
                    <a:pt x="40365" y="35984"/>
                    <a:pt x="40171" y="36344"/>
                    <a:pt x="40246" y="36635"/>
                  </a:cubicBezTo>
                  <a:cubicBezTo>
                    <a:pt x="40323" y="36872"/>
                    <a:pt x="40323" y="36872"/>
                    <a:pt x="40163" y="36872"/>
                  </a:cubicBezTo>
                  <a:cubicBezTo>
                    <a:pt x="40086" y="36872"/>
                    <a:pt x="40003" y="36955"/>
                    <a:pt x="39926" y="37115"/>
                  </a:cubicBezTo>
                  <a:cubicBezTo>
                    <a:pt x="39843" y="37192"/>
                    <a:pt x="39683" y="37435"/>
                    <a:pt x="39523" y="37512"/>
                  </a:cubicBezTo>
                  <a:cubicBezTo>
                    <a:pt x="39446" y="37595"/>
                    <a:pt x="39286" y="37755"/>
                    <a:pt x="39286" y="37832"/>
                  </a:cubicBezTo>
                  <a:cubicBezTo>
                    <a:pt x="39286" y="37867"/>
                    <a:pt x="39300" y="37887"/>
                    <a:pt x="39322" y="37887"/>
                  </a:cubicBezTo>
                  <a:cubicBezTo>
                    <a:pt x="39352" y="37887"/>
                    <a:pt x="39398" y="37848"/>
                    <a:pt x="39446" y="37755"/>
                  </a:cubicBezTo>
                  <a:cubicBezTo>
                    <a:pt x="39553" y="37646"/>
                    <a:pt x="39661" y="37602"/>
                    <a:pt x="39733" y="37602"/>
                  </a:cubicBezTo>
                  <a:cubicBezTo>
                    <a:pt x="39820" y="37602"/>
                    <a:pt x="39854" y="37667"/>
                    <a:pt x="39766" y="37755"/>
                  </a:cubicBezTo>
                  <a:cubicBezTo>
                    <a:pt x="39683" y="37832"/>
                    <a:pt x="39683" y="37992"/>
                    <a:pt x="39766" y="38075"/>
                  </a:cubicBezTo>
                  <a:cubicBezTo>
                    <a:pt x="39766" y="38152"/>
                    <a:pt x="39766" y="38235"/>
                    <a:pt x="39683" y="38235"/>
                  </a:cubicBezTo>
                  <a:cubicBezTo>
                    <a:pt x="39606" y="38312"/>
                    <a:pt x="39523" y="38312"/>
                    <a:pt x="39523" y="38312"/>
                  </a:cubicBezTo>
                  <a:cubicBezTo>
                    <a:pt x="39606" y="38235"/>
                    <a:pt x="39446" y="38152"/>
                    <a:pt x="39203" y="38075"/>
                  </a:cubicBezTo>
                  <a:cubicBezTo>
                    <a:pt x="38806" y="37992"/>
                    <a:pt x="38723" y="37832"/>
                    <a:pt x="38883" y="37755"/>
                  </a:cubicBezTo>
                  <a:cubicBezTo>
                    <a:pt x="39043" y="37595"/>
                    <a:pt x="39286" y="37275"/>
                    <a:pt x="39203" y="37192"/>
                  </a:cubicBezTo>
                  <a:cubicBezTo>
                    <a:pt x="39203" y="37192"/>
                    <a:pt x="39126" y="37115"/>
                    <a:pt x="39043" y="37115"/>
                  </a:cubicBezTo>
                  <a:cubicBezTo>
                    <a:pt x="38966" y="37115"/>
                    <a:pt x="38966" y="37192"/>
                    <a:pt x="39043" y="37192"/>
                  </a:cubicBezTo>
                  <a:cubicBezTo>
                    <a:pt x="39126" y="37275"/>
                    <a:pt x="39126" y="37275"/>
                    <a:pt x="38966" y="37352"/>
                  </a:cubicBezTo>
                  <a:cubicBezTo>
                    <a:pt x="38806" y="37352"/>
                    <a:pt x="38563" y="37435"/>
                    <a:pt x="38486" y="37512"/>
                  </a:cubicBezTo>
                  <a:cubicBezTo>
                    <a:pt x="38403" y="37595"/>
                    <a:pt x="38166" y="37595"/>
                    <a:pt x="37923" y="37595"/>
                  </a:cubicBezTo>
                  <a:cubicBezTo>
                    <a:pt x="37526" y="37672"/>
                    <a:pt x="37443" y="37672"/>
                    <a:pt x="37603" y="37755"/>
                  </a:cubicBezTo>
                  <a:cubicBezTo>
                    <a:pt x="37748" y="37825"/>
                    <a:pt x="37698" y="38163"/>
                    <a:pt x="37506" y="38163"/>
                  </a:cubicBezTo>
                  <a:cubicBezTo>
                    <a:pt x="37487" y="38163"/>
                    <a:pt x="37466" y="38160"/>
                    <a:pt x="37443" y="38152"/>
                  </a:cubicBezTo>
                  <a:cubicBezTo>
                    <a:pt x="37366" y="38152"/>
                    <a:pt x="37283" y="38235"/>
                    <a:pt x="37123" y="38395"/>
                  </a:cubicBezTo>
                  <a:cubicBezTo>
                    <a:pt x="37123" y="38472"/>
                    <a:pt x="36963" y="38632"/>
                    <a:pt x="36886" y="38632"/>
                  </a:cubicBezTo>
                  <a:cubicBezTo>
                    <a:pt x="36886" y="38632"/>
                    <a:pt x="36643" y="38792"/>
                    <a:pt x="36406" y="39035"/>
                  </a:cubicBezTo>
                  <a:cubicBezTo>
                    <a:pt x="36126" y="39311"/>
                    <a:pt x="36004" y="39395"/>
                    <a:pt x="35873" y="39395"/>
                  </a:cubicBezTo>
                  <a:cubicBezTo>
                    <a:pt x="35816" y="39395"/>
                    <a:pt x="35757" y="39379"/>
                    <a:pt x="35683" y="39355"/>
                  </a:cubicBezTo>
                  <a:cubicBezTo>
                    <a:pt x="35363" y="39272"/>
                    <a:pt x="35203" y="39035"/>
                    <a:pt x="35446" y="38952"/>
                  </a:cubicBezTo>
                  <a:cubicBezTo>
                    <a:pt x="35523" y="38952"/>
                    <a:pt x="35606" y="38875"/>
                    <a:pt x="35606" y="38792"/>
                  </a:cubicBezTo>
                  <a:cubicBezTo>
                    <a:pt x="35523" y="38715"/>
                    <a:pt x="35606" y="38555"/>
                    <a:pt x="35766" y="38555"/>
                  </a:cubicBezTo>
                  <a:cubicBezTo>
                    <a:pt x="35843" y="38472"/>
                    <a:pt x="35926" y="38312"/>
                    <a:pt x="35926" y="38235"/>
                  </a:cubicBezTo>
                  <a:cubicBezTo>
                    <a:pt x="35926" y="38216"/>
                    <a:pt x="35918" y="38207"/>
                    <a:pt x="35903" y="38207"/>
                  </a:cubicBezTo>
                  <a:cubicBezTo>
                    <a:pt x="35796" y="38207"/>
                    <a:pt x="35353" y="38662"/>
                    <a:pt x="35286" y="38875"/>
                  </a:cubicBezTo>
                  <a:cubicBezTo>
                    <a:pt x="35203" y="39035"/>
                    <a:pt x="35043" y="39112"/>
                    <a:pt x="34966" y="39195"/>
                  </a:cubicBezTo>
                  <a:cubicBezTo>
                    <a:pt x="35286" y="39195"/>
                    <a:pt x="35363" y="39272"/>
                    <a:pt x="35203" y="39432"/>
                  </a:cubicBezTo>
                  <a:lnTo>
                    <a:pt x="35203" y="39752"/>
                  </a:lnTo>
                  <a:cubicBezTo>
                    <a:pt x="35238" y="39787"/>
                    <a:pt x="35271" y="39807"/>
                    <a:pt x="35305" y="39807"/>
                  </a:cubicBezTo>
                  <a:cubicBezTo>
                    <a:pt x="35352" y="39807"/>
                    <a:pt x="35398" y="39768"/>
                    <a:pt x="35446" y="39675"/>
                  </a:cubicBezTo>
                  <a:cubicBezTo>
                    <a:pt x="35526" y="39595"/>
                    <a:pt x="35566" y="39555"/>
                    <a:pt x="35586" y="39555"/>
                  </a:cubicBezTo>
                  <a:cubicBezTo>
                    <a:pt x="35606" y="39555"/>
                    <a:pt x="35606" y="39595"/>
                    <a:pt x="35606" y="39675"/>
                  </a:cubicBezTo>
                  <a:cubicBezTo>
                    <a:pt x="35606" y="39835"/>
                    <a:pt x="35683" y="39995"/>
                    <a:pt x="35766" y="40155"/>
                  </a:cubicBezTo>
                  <a:cubicBezTo>
                    <a:pt x="35926" y="40392"/>
                    <a:pt x="35926" y="40392"/>
                    <a:pt x="35606" y="40475"/>
                  </a:cubicBezTo>
                  <a:cubicBezTo>
                    <a:pt x="35560" y="40498"/>
                    <a:pt x="35520" y="40507"/>
                    <a:pt x="35486" y="40507"/>
                  </a:cubicBezTo>
                  <a:cubicBezTo>
                    <a:pt x="35405" y="40507"/>
                    <a:pt x="35363" y="40451"/>
                    <a:pt x="35363" y="40392"/>
                  </a:cubicBezTo>
                  <a:cubicBezTo>
                    <a:pt x="35363" y="40370"/>
                    <a:pt x="35356" y="40361"/>
                    <a:pt x="35347" y="40361"/>
                  </a:cubicBezTo>
                  <a:cubicBezTo>
                    <a:pt x="35325" y="40361"/>
                    <a:pt x="35286" y="40416"/>
                    <a:pt x="35286" y="40475"/>
                  </a:cubicBezTo>
                  <a:cubicBezTo>
                    <a:pt x="35203" y="40635"/>
                    <a:pt x="35126" y="40712"/>
                    <a:pt x="34966" y="40712"/>
                  </a:cubicBezTo>
                  <a:cubicBezTo>
                    <a:pt x="34923" y="40735"/>
                    <a:pt x="34891" y="40745"/>
                    <a:pt x="34870" y="40745"/>
                  </a:cubicBezTo>
                  <a:cubicBezTo>
                    <a:pt x="34812" y="40745"/>
                    <a:pt x="34827" y="40669"/>
                    <a:pt x="34883" y="40552"/>
                  </a:cubicBezTo>
                  <a:cubicBezTo>
                    <a:pt x="34966" y="40475"/>
                    <a:pt x="35126" y="40315"/>
                    <a:pt x="35286" y="40315"/>
                  </a:cubicBezTo>
                  <a:cubicBezTo>
                    <a:pt x="35446" y="40232"/>
                    <a:pt x="35523" y="40232"/>
                    <a:pt x="35446" y="40072"/>
                  </a:cubicBezTo>
                  <a:cubicBezTo>
                    <a:pt x="35363" y="39912"/>
                    <a:pt x="35286" y="39912"/>
                    <a:pt x="35203" y="39912"/>
                  </a:cubicBezTo>
                  <a:cubicBezTo>
                    <a:pt x="35126" y="39912"/>
                    <a:pt x="35126" y="39912"/>
                    <a:pt x="35043" y="39835"/>
                  </a:cubicBezTo>
                  <a:cubicBezTo>
                    <a:pt x="35025" y="39798"/>
                    <a:pt x="34989" y="39782"/>
                    <a:pt x="34946" y="39782"/>
                  </a:cubicBezTo>
                  <a:cubicBezTo>
                    <a:pt x="34804" y="39782"/>
                    <a:pt x="34582" y="39950"/>
                    <a:pt x="34646" y="40072"/>
                  </a:cubicBezTo>
                  <a:cubicBezTo>
                    <a:pt x="34646" y="40155"/>
                    <a:pt x="34646" y="40232"/>
                    <a:pt x="34563" y="40232"/>
                  </a:cubicBezTo>
                  <a:cubicBezTo>
                    <a:pt x="34486" y="40232"/>
                    <a:pt x="34486" y="40232"/>
                    <a:pt x="34486" y="40155"/>
                  </a:cubicBezTo>
                  <a:cubicBezTo>
                    <a:pt x="34486" y="40127"/>
                    <a:pt x="34470" y="40113"/>
                    <a:pt x="34442" y="40113"/>
                  </a:cubicBezTo>
                  <a:cubicBezTo>
                    <a:pt x="34315" y="40113"/>
                    <a:pt x="33933" y="40387"/>
                    <a:pt x="33603" y="40712"/>
                  </a:cubicBezTo>
                  <a:cubicBezTo>
                    <a:pt x="33537" y="40778"/>
                    <a:pt x="33498" y="40817"/>
                    <a:pt x="33469" y="40817"/>
                  </a:cubicBezTo>
                  <a:cubicBezTo>
                    <a:pt x="33430" y="40817"/>
                    <a:pt x="33411" y="40740"/>
                    <a:pt x="33366" y="40552"/>
                  </a:cubicBezTo>
                  <a:cubicBezTo>
                    <a:pt x="33318" y="40415"/>
                    <a:pt x="33243" y="40329"/>
                    <a:pt x="33175" y="40329"/>
                  </a:cubicBezTo>
                  <a:cubicBezTo>
                    <a:pt x="33125" y="40329"/>
                    <a:pt x="33078" y="40373"/>
                    <a:pt x="33046" y="40475"/>
                  </a:cubicBezTo>
                  <a:cubicBezTo>
                    <a:pt x="33046" y="40475"/>
                    <a:pt x="32803" y="40712"/>
                    <a:pt x="32566" y="40872"/>
                  </a:cubicBezTo>
                  <a:cubicBezTo>
                    <a:pt x="32285" y="41060"/>
                    <a:pt x="32140" y="41137"/>
                    <a:pt x="32052" y="41137"/>
                  </a:cubicBezTo>
                  <a:cubicBezTo>
                    <a:pt x="31991" y="41137"/>
                    <a:pt x="31958" y="41098"/>
                    <a:pt x="31926" y="41032"/>
                  </a:cubicBezTo>
                  <a:cubicBezTo>
                    <a:pt x="31926" y="40923"/>
                    <a:pt x="31908" y="40864"/>
                    <a:pt x="31873" y="40864"/>
                  </a:cubicBezTo>
                  <a:cubicBezTo>
                    <a:pt x="31833" y="40864"/>
                    <a:pt x="31769" y="40943"/>
                    <a:pt x="31683" y="41115"/>
                  </a:cubicBezTo>
                  <a:cubicBezTo>
                    <a:pt x="31606" y="41352"/>
                    <a:pt x="31606" y="41352"/>
                    <a:pt x="31766" y="41352"/>
                  </a:cubicBezTo>
                  <a:cubicBezTo>
                    <a:pt x="31810" y="41338"/>
                    <a:pt x="31848" y="41332"/>
                    <a:pt x="31881" y="41332"/>
                  </a:cubicBezTo>
                  <a:cubicBezTo>
                    <a:pt x="32022" y="41332"/>
                    <a:pt x="32041" y="41450"/>
                    <a:pt x="31843" y="41512"/>
                  </a:cubicBezTo>
                  <a:cubicBezTo>
                    <a:pt x="31586" y="41579"/>
                    <a:pt x="31638" y="41696"/>
                    <a:pt x="31878" y="41696"/>
                  </a:cubicBezTo>
                  <a:cubicBezTo>
                    <a:pt x="31937" y="41696"/>
                    <a:pt x="32007" y="41689"/>
                    <a:pt x="32086" y="41672"/>
                  </a:cubicBezTo>
                  <a:lnTo>
                    <a:pt x="32406" y="41672"/>
                  </a:lnTo>
                  <a:cubicBezTo>
                    <a:pt x="32483" y="41832"/>
                    <a:pt x="32163" y="42075"/>
                    <a:pt x="31683" y="42395"/>
                  </a:cubicBezTo>
                  <a:cubicBezTo>
                    <a:pt x="31446" y="42472"/>
                    <a:pt x="31126" y="42715"/>
                    <a:pt x="31043" y="42875"/>
                  </a:cubicBezTo>
                  <a:cubicBezTo>
                    <a:pt x="30924" y="42955"/>
                    <a:pt x="30865" y="42995"/>
                    <a:pt x="30835" y="42995"/>
                  </a:cubicBezTo>
                  <a:cubicBezTo>
                    <a:pt x="30806" y="42995"/>
                    <a:pt x="30806" y="42955"/>
                    <a:pt x="30806" y="42875"/>
                  </a:cubicBezTo>
                  <a:cubicBezTo>
                    <a:pt x="30806" y="42677"/>
                    <a:pt x="30750" y="42533"/>
                    <a:pt x="30600" y="42533"/>
                  </a:cubicBezTo>
                  <a:cubicBezTo>
                    <a:pt x="30567" y="42533"/>
                    <a:pt x="30529" y="42540"/>
                    <a:pt x="30486" y="42555"/>
                  </a:cubicBezTo>
                  <a:cubicBezTo>
                    <a:pt x="30326" y="42632"/>
                    <a:pt x="30243" y="42792"/>
                    <a:pt x="30486" y="42792"/>
                  </a:cubicBezTo>
                  <a:cubicBezTo>
                    <a:pt x="30563" y="42792"/>
                    <a:pt x="30563" y="42792"/>
                    <a:pt x="30486" y="42952"/>
                  </a:cubicBezTo>
                  <a:cubicBezTo>
                    <a:pt x="30403" y="43036"/>
                    <a:pt x="30166" y="43112"/>
                    <a:pt x="30006" y="43112"/>
                  </a:cubicBezTo>
                  <a:cubicBezTo>
                    <a:pt x="29763" y="43112"/>
                    <a:pt x="29443" y="43196"/>
                    <a:pt x="29366" y="43272"/>
                  </a:cubicBezTo>
                  <a:cubicBezTo>
                    <a:pt x="29126" y="43352"/>
                    <a:pt x="28945" y="43392"/>
                    <a:pt x="28815" y="43392"/>
                  </a:cubicBezTo>
                  <a:cubicBezTo>
                    <a:pt x="28684" y="43392"/>
                    <a:pt x="28604" y="43352"/>
                    <a:pt x="28566" y="43272"/>
                  </a:cubicBezTo>
                  <a:cubicBezTo>
                    <a:pt x="28566" y="43155"/>
                    <a:pt x="28521" y="43082"/>
                    <a:pt x="28467" y="43082"/>
                  </a:cubicBezTo>
                  <a:cubicBezTo>
                    <a:pt x="28447" y="43082"/>
                    <a:pt x="28426" y="43092"/>
                    <a:pt x="28406" y="43112"/>
                  </a:cubicBezTo>
                  <a:cubicBezTo>
                    <a:pt x="28322" y="43196"/>
                    <a:pt x="28086" y="43592"/>
                    <a:pt x="28002" y="43912"/>
                  </a:cubicBezTo>
                  <a:cubicBezTo>
                    <a:pt x="27957" y="44007"/>
                    <a:pt x="27965" y="44046"/>
                    <a:pt x="27997" y="44046"/>
                  </a:cubicBezTo>
                  <a:cubicBezTo>
                    <a:pt x="28019" y="44046"/>
                    <a:pt x="28052" y="44027"/>
                    <a:pt x="28086" y="43996"/>
                  </a:cubicBezTo>
                  <a:cubicBezTo>
                    <a:pt x="28162" y="43912"/>
                    <a:pt x="28322" y="43836"/>
                    <a:pt x="28406" y="43752"/>
                  </a:cubicBezTo>
                  <a:cubicBezTo>
                    <a:pt x="28521" y="43582"/>
                    <a:pt x="28842" y="43451"/>
                    <a:pt x="29044" y="43451"/>
                  </a:cubicBezTo>
                  <a:cubicBezTo>
                    <a:pt x="29122" y="43451"/>
                    <a:pt x="29182" y="43471"/>
                    <a:pt x="29206" y="43516"/>
                  </a:cubicBezTo>
                  <a:lnTo>
                    <a:pt x="28886" y="43836"/>
                  </a:lnTo>
                  <a:lnTo>
                    <a:pt x="28566" y="43996"/>
                  </a:lnTo>
                  <a:lnTo>
                    <a:pt x="29046" y="43836"/>
                  </a:lnTo>
                  <a:cubicBezTo>
                    <a:pt x="29686" y="43676"/>
                    <a:pt x="30006" y="43516"/>
                    <a:pt x="29923" y="43356"/>
                  </a:cubicBezTo>
                  <a:cubicBezTo>
                    <a:pt x="29923" y="43272"/>
                    <a:pt x="30006" y="43272"/>
                    <a:pt x="30083" y="43272"/>
                  </a:cubicBezTo>
                  <a:cubicBezTo>
                    <a:pt x="30166" y="43272"/>
                    <a:pt x="30243" y="43356"/>
                    <a:pt x="30243" y="43516"/>
                  </a:cubicBezTo>
                  <a:cubicBezTo>
                    <a:pt x="30326" y="43836"/>
                    <a:pt x="30326" y="43836"/>
                    <a:pt x="29846" y="44072"/>
                  </a:cubicBezTo>
                  <a:cubicBezTo>
                    <a:pt x="29623" y="44207"/>
                    <a:pt x="29500" y="44267"/>
                    <a:pt x="29407" y="44267"/>
                  </a:cubicBezTo>
                  <a:cubicBezTo>
                    <a:pt x="29332" y="44267"/>
                    <a:pt x="29277" y="44227"/>
                    <a:pt x="29206" y="44156"/>
                  </a:cubicBezTo>
                  <a:cubicBezTo>
                    <a:pt x="29206" y="44114"/>
                    <a:pt x="29185" y="44093"/>
                    <a:pt x="29155" y="44093"/>
                  </a:cubicBezTo>
                  <a:cubicBezTo>
                    <a:pt x="29124" y="44093"/>
                    <a:pt x="29084" y="44114"/>
                    <a:pt x="29046" y="44156"/>
                  </a:cubicBezTo>
                  <a:cubicBezTo>
                    <a:pt x="28801" y="44401"/>
                    <a:pt x="28649" y="44503"/>
                    <a:pt x="28448" y="44503"/>
                  </a:cubicBezTo>
                  <a:cubicBezTo>
                    <a:pt x="28387" y="44503"/>
                    <a:pt x="28321" y="44494"/>
                    <a:pt x="28246" y="44476"/>
                  </a:cubicBezTo>
                  <a:cubicBezTo>
                    <a:pt x="28124" y="44434"/>
                    <a:pt x="28004" y="44413"/>
                    <a:pt x="27904" y="44413"/>
                  </a:cubicBezTo>
                  <a:cubicBezTo>
                    <a:pt x="27804" y="44413"/>
                    <a:pt x="27724" y="44434"/>
                    <a:pt x="27682" y="44476"/>
                  </a:cubicBezTo>
                  <a:cubicBezTo>
                    <a:pt x="27606" y="44552"/>
                    <a:pt x="27606" y="44552"/>
                    <a:pt x="27842" y="44552"/>
                  </a:cubicBezTo>
                  <a:cubicBezTo>
                    <a:pt x="28162" y="44552"/>
                    <a:pt x="28322" y="44712"/>
                    <a:pt x="28086" y="44796"/>
                  </a:cubicBezTo>
                  <a:cubicBezTo>
                    <a:pt x="28086" y="44872"/>
                    <a:pt x="27926" y="45032"/>
                    <a:pt x="27842" y="45116"/>
                  </a:cubicBezTo>
                  <a:cubicBezTo>
                    <a:pt x="27723" y="45293"/>
                    <a:pt x="27650" y="45384"/>
                    <a:pt x="27586" y="45384"/>
                  </a:cubicBezTo>
                  <a:cubicBezTo>
                    <a:pt x="27564" y="45384"/>
                    <a:pt x="27543" y="45373"/>
                    <a:pt x="27522" y="45352"/>
                  </a:cubicBezTo>
                  <a:cubicBezTo>
                    <a:pt x="27362" y="45352"/>
                    <a:pt x="27362" y="45352"/>
                    <a:pt x="27446" y="45512"/>
                  </a:cubicBezTo>
                  <a:cubicBezTo>
                    <a:pt x="27522" y="45596"/>
                    <a:pt x="27606" y="45596"/>
                    <a:pt x="27606" y="45596"/>
                  </a:cubicBezTo>
                  <a:cubicBezTo>
                    <a:pt x="27644" y="45554"/>
                    <a:pt x="27684" y="45533"/>
                    <a:pt x="27704" y="45533"/>
                  </a:cubicBezTo>
                  <a:cubicBezTo>
                    <a:pt x="27724" y="45533"/>
                    <a:pt x="27724" y="45554"/>
                    <a:pt x="27682" y="45596"/>
                  </a:cubicBezTo>
                  <a:cubicBezTo>
                    <a:pt x="27682" y="45672"/>
                    <a:pt x="27522" y="45672"/>
                    <a:pt x="27362" y="45672"/>
                  </a:cubicBezTo>
                  <a:cubicBezTo>
                    <a:pt x="27202" y="45672"/>
                    <a:pt x="27042" y="45672"/>
                    <a:pt x="27126" y="45756"/>
                  </a:cubicBezTo>
                  <a:cubicBezTo>
                    <a:pt x="27126" y="45756"/>
                    <a:pt x="27126" y="45832"/>
                    <a:pt x="27042" y="45916"/>
                  </a:cubicBezTo>
                  <a:lnTo>
                    <a:pt x="26882" y="45756"/>
                  </a:lnTo>
                  <a:cubicBezTo>
                    <a:pt x="26806" y="45672"/>
                    <a:pt x="26806" y="45512"/>
                    <a:pt x="26882" y="45512"/>
                  </a:cubicBezTo>
                  <a:cubicBezTo>
                    <a:pt x="26995" y="45458"/>
                    <a:pt x="26752" y="45401"/>
                    <a:pt x="26542" y="45401"/>
                  </a:cubicBezTo>
                  <a:cubicBezTo>
                    <a:pt x="26455" y="45401"/>
                    <a:pt x="26373" y="45411"/>
                    <a:pt x="26326" y="45436"/>
                  </a:cubicBezTo>
                  <a:cubicBezTo>
                    <a:pt x="26091" y="45529"/>
                    <a:pt x="25967" y="45568"/>
                    <a:pt x="25888" y="45568"/>
                  </a:cubicBezTo>
                  <a:cubicBezTo>
                    <a:pt x="25831" y="45568"/>
                    <a:pt x="25797" y="45547"/>
                    <a:pt x="25762" y="45512"/>
                  </a:cubicBezTo>
                  <a:cubicBezTo>
                    <a:pt x="25762" y="45436"/>
                    <a:pt x="25602" y="45436"/>
                    <a:pt x="25526" y="45436"/>
                  </a:cubicBezTo>
                  <a:cubicBezTo>
                    <a:pt x="25484" y="45474"/>
                    <a:pt x="25423" y="45493"/>
                    <a:pt x="25373" y="45493"/>
                  </a:cubicBezTo>
                  <a:cubicBezTo>
                    <a:pt x="25322" y="45493"/>
                    <a:pt x="25282" y="45474"/>
                    <a:pt x="25282" y="45436"/>
                  </a:cubicBezTo>
                  <a:cubicBezTo>
                    <a:pt x="25206" y="45436"/>
                    <a:pt x="25122" y="45436"/>
                    <a:pt x="25122" y="45596"/>
                  </a:cubicBezTo>
                  <a:cubicBezTo>
                    <a:pt x="25122" y="45672"/>
                    <a:pt x="25046" y="45756"/>
                    <a:pt x="24886" y="45756"/>
                  </a:cubicBezTo>
                  <a:cubicBezTo>
                    <a:pt x="24642" y="45832"/>
                    <a:pt x="24725" y="45992"/>
                    <a:pt x="25046" y="46152"/>
                  </a:cubicBezTo>
                  <a:cubicBezTo>
                    <a:pt x="25436" y="46350"/>
                    <a:pt x="25403" y="46599"/>
                    <a:pt x="25119" y="46599"/>
                  </a:cubicBezTo>
                  <a:cubicBezTo>
                    <a:pt x="25054" y="46599"/>
                    <a:pt x="24975" y="46586"/>
                    <a:pt x="24886" y="46556"/>
                  </a:cubicBezTo>
                  <a:cubicBezTo>
                    <a:pt x="24751" y="46521"/>
                    <a:pt x="24645" y="46501"/>
                    <a:pt x="24579" y="46501"/>
                  </a:cubicBezTo>
                  <a:cubicBezTo>
                    <a:pt x="24488" y="46501"/>
                    <a:pt x="24473" y="46540"/>
                    <a:pt x="24565" y="46632"/>
                  </a:cubicBezTo>
                  <a:cubicBezTo>
                    <a:pt x="24660" y="46727"/>
                    <a:pt x="24699" y="46766"/>
                    <a:pt x="24682" y="46766"/>
                  </a:cubicBezTo>
                  <a:cubicBezTo>
                    <a:pt x="24670" y="46766"/>
                    <a:pt x="24631" y="46747"/>
                    <a:pt x="24565" y="46716"/>
                  </a:cubicBezTo>
                  <a:cubicBezTo>
                    <a:pt x="24482" y="46716"/>
                    <a:pt x="24162" y="46792"/>
                    <a:pt x="23842" y="46952"/>
                  </a:cubicBezTo>
                  <a:cubicBezTo>
                    <a:pt x="23544" y="47136"/>
                    <a:pt x="23379" y="47224"/>
                    <a:pt x="23281" y="47224"/>
                  </a:cubicBezTo>
                  <a:cubicBezTo>
                    <a:pt x="23248" y="47224"/>
                    <a:pt x="23223" y="47215"/>
                    <a:pt x="23202" y="47196"/>
                  </a:cubicBezTo>
                  <a:cubicBezTo>
                    <a:pt x="23145" y="47139"/>
                    <a:pt x="23099" y="47112"/>
                    <a:pt x="23066" y="47112"/>
                  </a:cubicBezTo>
                  <a:cubicBezTo>
                    <a:pt x="23007" y="47112"/>
                    <a:pt x="22993" y="47199"/>
                    <a:pt x="23042" y="47356"/>
                  </a:cubicBezTo>
                  <a:cubicBezTo>
                    <a:pt x="23202" y="47516"/>
                    <a:pt x="23125" y="47593"/>
                    <a:pt x="22805" y="47753"/>
                  </a:cubicBezTo>
                  <a:cubicBezTo>
                    <a:pt x="22551" y="47906"/>
                    <a:pt x="22427" y="47963"/>
                    <a:pt x="22348" y="47963"/>
                  </a:cubicBezTo>
                  <a:cubicBezTo>
                    <a:pt x="22303" y="47963"/>
                    <a:pt x="22273" y="47943"/>
                    <a:pt x="22242" y="47913"/>
                  </a:cubicBezTo>
                  <a:cubicBezTo>
                    <a:pt x="22242" y="47890"/>
                    <a:pt x="22236" y="47881"/>
                    <a:pt x="22228" y="47881"/>
                  </a:cubicBezTo>
                  <a:cubicBezTo>
                    <a:pt x="22211" y="47881"/>
                    <a:pt x="22188" y="47937"/>
                    <a:pt x="22242" y="47996"/>
                  </a:cubicBezTo>
                  <a:cubicBezTo>
                    <a:pt x="22242" y="48156"/>
                    <a:pt x="22165" y="48233"/>
                    <a:pt x="22082" y="48233"/>
                  </a:cubicBezTo>
                  <a:cubicBezTo>
                    <a:pt x="22005" y="48233"/>
                    <a:pt x="22005" y="48316"/>
                    <a:pt x="22082" y="48393"/>
                  </a:cubicBezTo>
                  <a:cubicBezTo>
                    <a:pt x="22165" y="48393"/>
                    <a:pt x="22165" y="48476"/>
                    <a:pt x="22082" y="48553"/>
                  </a:cubicBezTo>
                  <a:cubicBezTo>
                    <a:pt x="22005" y="48553"/>
                    <a:pt x="21922" y="48713"/>
                    <a:pt x="21762" y="48796"/>
                  </a:cubicBezTo>
                  <a:cubicBezTo>
                    <a:pt x="21669" y="48889"/>
                    <a:pt x="21604" y="48928"/>
                    <a:pt x="21566" y="48928"/>
                  </a:cubicBezTo>
                  <a:cubicBezTo>
                    <a:pt x="21539" y="48928"/>
                    <a:pt x="21525" y="48907"/>
                    <a:pt x="21525" y="48873"/>
                  </a:cubicBezTo>
                  <a:lnTo>
                    <a:pt x="21045" y="48873"/>
                  </a:lnTo>
                  <a:cubicBezTo>
                    <a:pt x="20966" y="48854"/>
                    <a:pt x="20901" y="48844"/>
                    <a:pt x="20853" y="48844"/>
                  </a:cubicBezTo>
                  <a:cubicBezTo>
                    <a:pt x="20704" y="48844"/>
                    <a:pt x="20702" y="48933"/>
                    <a:pt x="20885" y="49116"/>
                  </a:cubicBezTo>
                  <a:lnTo>
                    <a:pt x="21045" y="49276"/>
                  </a:lnTo>
                  <a:lnTo>
                    <a:pt x="20642" y="49276"/>
                  </a:lnTo>
                  <a:cubicBezTo>
                    <a:pt x="20482" y="49276"/>
                    <a:pt x="20322" y="49276"/>
                    <a:pt x="20245" y="49193"/>
                  </a:cubicBezTo>
                  <a:cubicBezTo>
                    <a:pt x="20245" y="49154"/>
                    <a:pt x="20224" y="49135"/>
                    <a:pt x="20204" y="49135"/>
                  </a:cubicBezTo>
                  <a:cubicBezTo>
                    <a:pt x="20183" y="49135"/>
                    <a:pt x="20162" y="49154"/>
                    <a:pt x="20162" y="49193"/>
                  </a:cubicBezTo>
                  <a:cubicBezTo>
                    <a:pt x="20162" y="49390"/>
                    <a:pt x="19794" y="49639"/>
                    <a:pt x="19570" y="49639"/>
                  </a:cubicBezTo>
                  <a:cubicBezTo>
                    <a:pt x="19519" y="49639"/>
                    <a:pt x="19475" y="49626"/>
                    <a:pt x="19445" y="49596"/>
                  </a:cubicBezTo>
                  <a:cubicBezTo>
                    <a:pt x="19417" y="49568"/>
                    <a:pt x="19390" y="49549"/>
                    <a:pt x="19363" y="49549"/>
                  </a:cubicBezTo>
                  <a:cubicBezTo>
                    <a:pt x="19309" y="49549"/>
                    <a:pt x="19257" y="49621"/>
                    <a:pt x="19202" y="49833"/>
                  </a:cubicBezTo>
                  <a:cubicBezTo>
                    <a:pt x="19202" y="50076"/>
                    <a:pt x="19157" y="50183"/>
                    <a:pt x="19065" y="50183"/>
                  </a:cubicBezTo>
                  <a:cubicBezTo>
                    <a:pt x="19037" y="50183"/>
                    <a:pt x="19003" y="50172"/>
                    <a:pt x="18965" y="50153"/>
                  </a:cubicBezTo>
                  <a:cubicBezTo>
                    <a:pt x="18900" y="50132"/>
                    <a:pt x="18813" y="50123"/>
                    <a:pt x="18719" y="50123"/>
                  </a:cubicBezTo>
                  <a:cubicBezTo>
                    <a:pt x="18459" y="50123"/>
                    <a:pt x="18143" y="50195"/>
                    <a:pt x="18082" y="50313"/>
                  </a:cubicBezTo>
                  <a:cubicBezTo>
                    <a:pt x="17922" y="50473"/>
                    <a:pt x="17922" y="50556"/>
                    <a:pt x="18165" y="50556"/>
                  </a:cubicBezTo>
                  <a:lnTo>
                    <a:pt x="18325" y="50716"/>
                  </a:lnTo>
                  <a:cubicBezTo>
                    <a:pt x="18325" y="50793"/>
                    <a:pt x="18242" y="50793"/>
                    <a:pt x="18165" y="50793"/>
                  </a:cubicBezTo>
                  <a:cubicBezTo>
                    <a:pt x="18082" y="50716"/>
                    <a:pt x="18005" y="50716"/>
                    <a:pt x="18005" y="50716"/>
                  </a:cubicBezTo>
                  <a:cubicBezTo>
                    <a:pt x="17922" y="50716"/>
                    <a:pt x="18005" y="50793"/>
                    <a:pt x="18005" y="50876"/>
                  </a:cubicBezTo>
                  <a:cubicBezTo>
                    <a:pt x="18127" y="50934"/>
                    <a:pt x="18015" y="51089"/>
                    <a:pt x="17884" y="51089"/>
                  </a:cubicBezTo>
                  <a:cubicBezTo>
                    <a:pt x="17843" y="51089"/>
                    <a:pt x="17800" y="51074"/>
                    <a:pt x="17762" y="51036"/>
                  </a:cubicBezTo>
                  <a:cubicBezTo>
                    <a:pt x="17685" y="51036"/>
                    <a:pt x="17602" y="51036"/>
                    <a:pt x="17525" y="51113"/>
                  </a:cubicBezTo>
                  <a:cubicBezTo>
                    <a:pt x="17453" y="51185"/>
                    <a:pt x="17413" y="51225"/>
                    <a:pt x="17384" y="51225"/>
                  </a:cubicBezTo>
                  <a:cubicBezTo>
                    <a:pt x="17348" y="51225"/>
                    <a:pt x="17328" y="51166"/>
                    <a:pt x="17282" y="51036"/>
                  </a:cubicBezTo>
                  <a:cubicBezTo>
                    <a:pt x="17205" y="50953"/>
                    <a:pt x="17045" y="50876"/>
                    <a:pt x="17045" y="50876"/>
                  </a:cubicBezTo>
                  <a:cubicBezTo>
                    <a:pt x="16962" y="50953"/>
                    <a:pt x="16962" y="50953"/>
                    <a:pt x="16962" y="51036"/>
                  </a:cubicBezTo>
                  <a:cubicBezTo>
                    <a:pt x="17045" y="51113"/>
                    <a:pt x="16962" y="51196"/>
                    <a:pt x="16885" y="51196"/>
                  </a:cubicBezTo>
                  <a:cubicBezTo>
                    <a:pt x="16802" y="51273"/>
                    <a:pt x="16885" y="51273"/>
                    <a:pt x="17205" y="51356"/>
                  </a:cubicBezTo>
                  <a:cubicBezTo>
                    <a:pt x="17442" y="51433"/>
                    <a:pt x="17602" y="51516"/>
                    <a:pt x="17602" y="51516"/>
                  </a:cubicBezTo>
                  <a:cubicBezTo>
                    <a:pt x="17602" y="51593"/>
                    <a:pt x="17365" y="51676"/>
                    <a:pt x="17205" y="51753"/>
                  </a:cubicBezTo>
                  <a:cubicBezTo>
                    <a:pt x="17016" y="51847"/>
                    <a:pt x="16883" y="51886"/>
                    <a:pt x="16805" y="51886"/>
                  </a:cubicBezTo>
                  <a:cubicBezTo>
                    <a:pt x="16752" y="51886"/>
                    <a:pt x="16725" y="51867"/>
                    <a:pt x="16725" y="51836"/>
                  </a:cubicBezTo>
                  <a:cubicBezTo>
                    <a:pt x="16666" y="51777"/>
                    <a:pt x="16610" y="51721"/>
                    <a:pt x="16583" y="51721"/>
                  </a:cubicBezTo>
                  <a:cubicBezTo>
                    <a:pt x="16572" y="51721"/>
                    <a:pt x="16565" y="51730"/>
                    <a:pt x="16565" y="51753"/>
                  </a:cubicBezTo>
                  <a:cubicBezTo>
                    <a:pt x="16482" y="51753"/>
                    <a:pt x="16405" y="51753"/>
                    <a:pt x="16322" y="51836"/>
                  </a:cubicBezTo>
                  <a:cubicBezTo>
                    <a:pt x="16162" y="51836"/>
                    <a:pt x="16162" y="51913"/>
                    <a:pt x="16245" y="52073"/>
                  </a:cubicBezTo>
                  <a:cubicBezTo>
                    <a:pt x="16245" y="52233"/>
                    <a:pt x="16245" y="52393"/>
                    <a:pt x="16162" y="52393"/>
                  </a:cubicBezTo>
                  <a:cubicBezTo>
                    <a:pt x="16115" y="52417"/>
                    <a:pt x="16012" y="52427"/>
                    <a:pt x="15892" y="52427"/>
                  </a:cubicBezTo>
                  <a:cubicBezTo>
                    <a:pt x="15606" y="52427"/>
                    <a:pt x="15226" y="52370"/>
                    <a:pt x="15285" y="52316"/>
                  </a:cubicBezTo>
                  <a:cubicBezTo>
                    <a:pt x="15285" y="52233"/>
                    <a:pt x="15202" y="52233"/>
                    <a:pt x="15042" y="52156"/>
                  </a:cubicBezTo>
                  <a:cubicBezTo>
                    <a:pt x="14882" y="52156"/>
                    <a:pt x="14882" y="52156"/>
                    <a:pt x="14965" y="52233"/>
                  </a:cubicBezTo>
                  <a:cubicBezTo>
                    <a:pt x="15042" y="52233"/>
                    <a:pt x="15042" y="52316"/>
                    <a:pt x="14882" y="52393"/>
                  </a:cubicBezTo>
                  <a:lnTo>
                    <a:pt x="14645" y="52553"/>
                  </a:lnTo>
                  <a:lnTo>
                    <a:pt x="14645" y="52553"/>
                  </a:lnTo>
                  <a:lnTo>
                    <a:pt x="14965" y="52476"/>
                  </a:lnTo>
                  <a:cubicBezTo>
                    <a:pt x="15362" y="52476"/>
                    <a:pt x="15445" y="52636"/>
                    <a:pt x="15125" y="52956"/>
                  </a:cubicBezTo>
                  <a:cubicBezTo>
                    <a:pt x="14970" y="53107"/>
                    <a:pt x="14883" y="53162"/>
                    <a:pt x="14840" y="53162"/>
                  </a:cubicBezTo>
                  <a:cubicBezTo>
                    <a:pt x="14815" y="53162"/>
                    <a:pt x="14805" y="53144"/>
                    <a:pt x="14805" y="53116"/>
                  </a:cubicBezTo>
                  <a:cubicBezTo>
                    <a:pt x="14749" y="53031"/>
                    <a:pt x="14702" y="52995"/>
                    <a:pt x="14665" y="52995"/>
                  </a:cubicBezTo>
                  <a:cubicBezTo>
                    <a:pt x="14597" y="52995"/>
                    <a:pt x="14562" y="53118"/>
                    <a:pt x="14562" y="53276"/>
                  </a:cubicBezTo>
                  <a:cubicBezTo>
                    <a:pt x="14607" y="53406"/>
                    <a:pt x="14628" y="53465"/>
                    <a:pt x="14571" y="53465"/>
                  </a:cubicBezTo>
                  <a:cubicBezTo>
                    <a:pt x="14523" y="53465"/>
                    <a:pt x="14424" y="53425"/>
                    <a:pt x="14242" y="53353"/>
                  </a:cubicBezTo>
                  <a:cubicBezTo>
                    <a:pt x="14149" y="53331"/>
                    <a:pt x="14069" y="53321"/>
                    <a:pt x="14005" y="53321"/>
                  </a:cubicBezTo>
                  <a:cubicBezTo>
                    <a:pt x="13849" y="53321"/>
                    <a:pt x="13786" y="53377"/>
                    <a:pt x="13845" y="53436"/>
                  </a:cubicBezTo>
                  <a:cubicBezTo>
                    <a:pt x="13845" y="53513"/>
                    <a:pt x="13762" y="53596"/>
                    <a:pt x="13685" y="53596"/>
                  </a:cubicBezTo>
                  <a:cubicBezTo>
                    <a:pt x="13661" y="53618"/>
                    <a:pt x="13637" y="53628"/>
                    <a:pt x="13616" y="53628"/>
                  </a:cubicBezTo>
                  <a:cubicBezTo>
                    <a:pt x="13564" y="53628"/>
                    <a:pt x="13525" y="53572"/>
                    <a:pt x="13525" y="53513"/>
                  </a:cubicBezTo>
                  <a:cubicBezTo>
                    <a:pt x="13525" y="53433"/>
                    <a:pt x="13525" y="53393"/>
                    <a:pt x="13514" y="53393"/>
                  </a:cubicBezTo>
                  <a:cubicBezTo>
                    <a:pt x="13504" y="53393"/>
                    <a:pt x="13483" y="53433"/>
                    <a:pt x="13442" y="53513"/>
                  </a:cubicBezTo>
                  <a:cubicBezTo>
                    <a:pt x="13365" y="53673"/>
                    <a:pt x="13365" y="53756"/>
                    <a:pt x="13525" y="53756"/>
                  </a:cubicBezTo>
                  <a:cubicBezTo>
                    <a:pt x="13845" y="53756"/>
                    <a:pt x="13845" y="53916"/>
                    <a:pt x="13525" y="54076"/>
                  </a:cubicBezTo>
                  <a:cubicBezTo>
                    <a:pt x="13365" y="54153"/>
                    <a:pt x="13282" y="54236"/>
                    <a:pt x="13282" y="54313"/>
                  </a:cubicBezTo>
                  <a:cubicBezTo>
                    <a:pt x="13365" y="54313"/>
                    <a:pt x="13282" y="54396"/>
                    <a:pt x="13205" y="54473"/>
                  </a:cubicBezTo>
                  <a:cubicBezTo>
                    <a:pt x="13122" y="54473"/>
                    <a:pt x="13045" y="54473"/>
                    <a:pt x="12962" y="54396"/>
                  </a:cubicBezTo>
                  <a:lnTo>
                    <a:pt x="12962" y="54236"/>
                  </a:lnTo>
                  <a:cubicBezTo>
                    <a:pt x="13045" y="54236"/>
                    <a:pt x="13122" y="54076"/>
                    <a:pt x="13205" y="53993"/>
                  </a:cubicBezTo>
                  <a:cubicBezTo>
                    <a:pt x="13254" y="53842"/>
                    <a:pt x="13272" y="53787"/>
                    <a:pt x="13217" y="53787"/>
                  </a:cubicBezTo>
                  <a:cubicBezTo>
                    <a:pt x="13186" y="53787"/>
                    <a:pt x="13131" y="53805"/>
                    <a:pt x="13045" y="53833"/>
                  </a:cubicBezTo>
                  <a:cubicBezTo>
                    <a:pt x="12962" y="53916"/>
                    <a:pt x="12885" y="53993"/>
                    <a:pt x="12962" y="54076"/>
                  </a:cubicBezTo>
                  <a:cubicBezTo>
                    <a:pt x="12962" y="54076"/>
                    <a:pt x="12962" y="54153"/>
                    <a:pt x="12885" y="54153"/>
                  </a:cubicBezTo>
                  <a:cubicBezTo>
                    <a:pt x="12802" y="54153"/>
                    <a:pt x="12565" y="54236"/>
                    <a:pt x="12405" y="54313"/>
                  </a:cubicBezTo>
                  <a:cubicBezTo>
                    <a:pt x="12162" y="54396"/>
                    <a:pt x="11842" y="54473"/>
                    <a:pt x="11682" y="54473"/>
                  </a:cubicBezTo>
                  <a:cubicBezTo>
                    <a:pt x="11659" y="54451"/>
                    <a:pt x="11636" y="54441"/>
                    <a:pt x="11615" y="54441"/>
                  </a:cubicBezTo>
                  <a:cubicBezTo>
                    <a:pt x="11563" y="54441"/>
                    <a:pt x="11522" y="54497"/>
                    <a:pt x="11522" y="54556"/>
                  </a:cubicBezTo>
                  <a:cubicBezTo>
                    <a:pt x="11522" y="54594"/>
                    <a:pt x="11462" y="54614"/>
                    <a:pt x="11363" y="54614"/>
                  </a:cubicBezTo>
                  <a:cubicBezTo>
                    <a:pt x="11264" y="54614"/>
                    <a:pt x="11125" y="54594"/>
                    <a:pt x="10965" y="54556"/>
                  </a:cubicBezTo>
                  <a:lnTo>
                    <a:pt x="10402" y="54556"/>
                  </a:lnTo>
                  <a:cubicBezTo>
                    <a:pt x="10402" y="54633"/>
                    <a:pt x="10485" y="54633"/>
                    <a:pt x="10485" y="54633"/>
                  </a:cubicBezTo>
                  <a:cubicBezTo>
                    <a:pt x="10523" y="54594"/>
                    <a:pt x="10563" y="54575"/>
                    <a:pt x="10594" y="54575"/>
                  </a:cubicBezTo>
                  <a:cubicBezTo>
                    <a:pt x="10624" y="54575"/>
                    <a:pt x="10645" y="54594"/>
                    <a:pt x="10645" y="54633"/>
                  </a:cubicBezTo>
                  <a:cubicBezTo>
                    <a:pt x="10562" y="54716"/>
                    <a:pt x="10645" y="54793"/>
                    <a:pt x="10722" y="54793"/>
                  </a:cubicBezTo>
                  <a:cubicBezTo>
                    <a:pt x="10965" y="54876"/>
                    <a:pt x="10965" y="55036"/>
                    <a:pt x="10722" y="55113"/>
                  </a:cubicBezTo>
                  <a:cubicBezTo>
                    <a:pt x="10683" y="55155"/>
                    <a:pt x="10664" y="55175"/>
                    <a:pt x="10644" y="55175"/>
                  </a:cubicBezTo>
                  <a:cubicBezTo>
                    <a:pt x="10624" y="55175"/>
                    <a:pt x="10603" y="55155"/>
                    <a:pt x="10562" y="55113"/>
                  </a:cubicBezTo>
                  <a:cubicBezTo>
                    <a:pt x="10562" y="55075"/>
                    <a:pt x="10542" y="55055"/>
                    <a:pt x="10503" y="55055"/>
                  </a:cubicBezTo>
                  <a:cubicBezTo>
                    <a:pt x="10464" y="55055"/>
                    <a:pt x="10405" y="55075"/>
                    <a:pt x="10325" y="55113"/>
                  </a:cubicBezTo>
                  <a:cubicBezTo>
                    <a:pt x="10165" y="55113"/>
                    <a:pt x="10081" y="55196"/>
                    <a:pt x="10242" y="55273"/>
                  </a:cubicBezTo>
                  <a:cubicBezTo>
                    <a:pt x="10370" y="55340"/>
                    <a:pt x="9932" y="55456"/>
                    <a:pt x="9673" y="55456"/>
                  </a:cubicBezTo>
                  <a:cubicBezTo>
                    <a:pt x="9609" y="55456"/>
                    <a:pt x="9556" y="55449"/>
                    <a:pt x="9525" y="55433"/>
                  </a:cubicBezTo>
                  <a:cubicBezTo>
                    <a:pt x="9441" y="55433"/>
                    <a:pt x="9121" y="55516"/>
                    <a:pt x="8961" y="55593"/>
                  </a:cubicBezTo>
                  <a:cubicBezTo>
                    <a:pt x="8641" y="55753"/>
                    <a:pt x="8565" y="55753"/>
                    <a:pt x="8565" y="55913"/>
                  </a:cubicBezTo>
                  <a:cubicBezTo>
                    <a:pt x="8603" y="55955"/>
                    <a:pt x="8643" y="55975"/>
                    <a:pt x="8683" y="55975"/>
                  </a:cubicBezTo>
                  <a:cubicBezTo>
                    <a:pt x="8723" y="55975"/>
                    <a:pt x="8763" y="55955"/>
                    <a:pt x="8801" y="55913"/>
                  </a:cubicBezTo>
                  <a:cubicBezTo>
                    <a:pt x="8885" y="55836"/>
                    <a:pt x="8961" y="55836"/>
                    <a:pt x="9045" y="55836"/>
                  </a:cubicBezTo>
                  <a:cubicBezTo>
                    <a:pt x="9114" y="55883"/>
                    <a:pt x="9225" y="55902"/>
                    <a:pt x="9349" y="55902"/>
                  </a:cubicBezTo>
                  <a:cubicBezTo>
                    <a:pt x="9650" y="55902"/>
                    <a:pt x="10027" y="55789"/>
                    <a:pt x="10081" y="55676"/>
                  </a:cubicBezTo>
                  <a:cubicBezTo>
                    <a:pt x="10130" y="55535"/>
                    <a:pt x="10204" y="55450"/>
                    <a:pt x="10273" y="55450"/>
                  </a:cubicBezTo>
                  <a:cubicBezTo>
                    <a:pt x="10323" y="55450"/>
                    <a:pt x="10369" y="55494"/>
                    <a:pt x="10402" y="55593"/>
                  </a:cubicBezTo>
                  <a:cubicBezTo>
                    <a:pt x="10485" y="55676"/>
                    <a:pt x="10485" y="55753"/>
                    <a:pt x="10325" y="55836"/>
                  </a:cubicBezTo>
                  <a:cubicBezTo>
                    <a:pt x="10242" y="55913"/>
                    <a:pt x="10165" y="55996"/>
                    <a:pt x="10242" y="56073"/>
                  </a:cubicBezTo>
                  <a:cubicBezTo>
                    <a:pt x="10242" y="56132"/>
                    <a:pt x="10203" y="56188"/>
                    <a:pt x="10123" y="56188"/>
                  </a:cubicBezTo>
                  <a:cubicBezTo>
                    <a:pt x="10091" y="56188"/>
                    <a:pt x="10051" y="56178"/>
                    <a:pt x="10005" y="56156"/>
                  </a:cubicBezTo>
                  <a:cubicBezTo>
                    <a:pt x="9921" y="56156"/>
                    <a:pt x="9845" y="56156"/>
                    <a:pt x="9761" y="56316"/>
                  </a:cubicBezTo>
                  <a:cubicBezTo>
                    <a:pt x="9761" y="56355"/>
                    <a:pt x="9742" y="56374"/>
                    <a:pt x="9703" y="56374"/>
                  </a:cubicBezTo>
                  <a:cubicBezTo>
                    <a:pt x="9664" y="56374"/>
                    <a:pt x="9605" y="56355"/>
                    <a:pt x="9525" y="56316"/>
                  </a:cubicBezTo>
                  <a:cubicBezTo>
                    <a:pt x="9281" y="56316"/>
                    <a:pt x="9281" y="56316"/>
                    <a:pt x="9205" y="56476"/>
                  </a:cubicBezTo>
                  <a:cubicBezTo>
                    <a:pt x="9205" y="56553"/>
                    <a:pt x="9121" y="56636"/>
                    <a:pt x="9045" y="56713"/>
                  </a:cubicBezTo>
                  <a:cubicBezTo>
                    <a:pt x="8978" y="56748"/>
                    <a:pt x="8939" y="56768"/>
                    <a:pt x="8916" y="56768"/>
                  </a:cubicBezTo>
                  <a:cubicBezTo>
                    <a:pt x="8885" y="56768"/>
                    <a:pt x="8885" y="56729"/>
                    <a:pt x="8885" y="56636"/>
                  </a:cubicBezTo>
                  <a:cubicBezTo>
                    <a:pt x="8885" y="56519"/>
                    <a:pt x="8840" y="56443"/>
                    <a:pt x="8786" y="56443"/>
                  </a:cubicBezTo>
                  <a:cubicBezTo>
                    <a:pt x="8766" y="56443"/>
                    <a:pt x="8745" y="56454"/>
                    <a:pt x="8725" y="56476"/>
                  </a:cubicBezTo>
                  <a:cubicBezTo>
                    <a:pt x="8641" y="56476"/>
                    <a:pt x="8565" y="56476"/>
                    <a:pt x="8565" y="56553"/>
                  </a:cubicBezTo>
                  <a:cubicBezTo>
                    <a:pt x="8641" y="56636"/>
                    <a:pt x="8565" y="56636"/>
                    <a:pt x="8481" y="56713"/>
                  </a:cubicBezTo>
                  <a:cubicBezTo>
                    <a:pt x="8245" y="56713"/>
                    <a:pt x="8085" y="56873"/>
                    <a:pt x="8161" y="57116"/>
                  </a:cubicBezTo>
                  <a:cubicBezTo>
                    <a:pt x="8161" y="57183"/>
                    <a:pt x="8148" y="57208"/>
                    <a:pt x="8120" y="57208"/>
                  </a:cubicBezTo>
                  <a:cubicBezTo>
                    <a:pt x="8082" y="57208"/>
                    <a:pt x="8018" y="57161"/>
                    <a:pt x="7925" y="57116"/>
                  </a:cubicBezTo>
                  <a:cubicBezTo>
                    <a:pt x="7845" y="57036"/>
                    <a:pt x="7784" y="56996"/>
                    <a:pt x="7733" y="56996"/>
                  </a:cubicBezTo>
                  <a:cubicBezTo>
                    <a:pt x="7683" y="56996"/>
                    <a:pt x="7643" y="57036"/>
                    <a:pt x="7605" y="57116"/>
                  </a:cubicBezTo>
                  <a:cubicBezTo>
                    <a:pt x="7551" y="57270"/>
                    <a:pt x="7464" y="57359"/>
                    <a:pt x="7410" y="57359"/>
                  </a:cubicBezTo>
                  <a:cubicBezTo>
                    <a:pt x="7381" y="57359"/>
                    <a:pt x="7361" y="57332"/>
                    <a:pt x="7361" y="57276"/>
                  </a:cubicBezTo>
                  <a:cubicBezTo>
                    <a:pt x="7361" y="57193"/>
                    <a:pt x="7201" y="57116"/>
                    <a:pt x="7125" y="57033"/>
                  </a:cubicBezTo>
                  <a:cubicBezTo>
                    <a:pt x="6805" y="57033"/>
                    <a:pt x="6645" y="57033"/>
                    <a:pt x="6805" y="57116"/>
                  </a:cubicBezTo>
                  <a:cubicBezTo>
                    <a:pt x="6881" y="57116"/>
                    <a:pt x="6881" y="57193"/>
                    <a:pt x="6881" y="57276"/>
                  </a:cubicBezTo>
                  <a:cubicBezTo>
                    <a:pt x="6805" y="57353"/>
                    <a:pt x="6805" y="57436"/>
                    <a:pt x="6881" y="57513"/>
                  </a:cubicBezTo>
                  <a:cubicBezTo>
                    <a:pt x="6965" y="57596"/>
                    <a:pt x="6965" y="57596"/>
                    <a:pt x="6721" y="57673"/>
                  </a:cubicBezTo>
                  <a:cubicBezTo>
                    <a:pt x="6561" y="57756"/>
                    <a:pt x="6561" y="57756"/>
                    <a:pt x="6561" y="57833"/>
                  </a:cubicBezTo>
                  <a:cubicBezTo>
                    <a:pt x="6645" y="57833"/>
                    <a:pt x="6561" y="57916"/>
                    <a:pt x="6401" y="57916"/>
                  </a:cubicBezTo>
                  <a:cubicBezTo>
                    <a:pt x="6241" y="57916"/>
                    <a:pt x="6164" y="57833"/>
                    <a:pt x="6164" y="57756"/>
                  </a:cubicBezTo>
                  <a:cubicBezTo>
                    <a:pt x="6164" y="57732"/>
                    <a:pt x="6157" y="57722"/>
                    <a:pt x="6143" y="57722"/>
                  </a:cubicBezTo>
                  <a:cubicBezTo>
                    <a:pt x="6109" y="57722"/>
                    <a:pt x="6034" y="57779"/>
                    <a:pt x="5921" y="57833"/>
                  </a:cubicBezTo>
                  <a:cubicBezTo>
                    <a:pt x="5804" y="57950"/>
                    <a:pt x="5688" y="58026"/>
                    <a:pt x="5603" y="58026"/>
                  </a:cubicBezTo>
                  <a:cubicBezTo>
                    <a:pt x="5572" y="58026"/>
                    <a:pt x="5545" y="58015"/>
                    <a:pt x="5524" y="57993"/>
                  </a:cubicBezTo>
                  <a:cubicBezTo>
                    <a:pt x="5364" y="57993"/>
                    <a:pt x="5364" y="57993"/>
                    <a:pt x="5364" y="58076"/>
                  </a:cubicBezTo>
                  <a:cubicBezTo>
                    <a:pt x="5441" y="58153"/>
                    <a:pt x="5281" y="58313"/>
                    <a:pt x="5044" y="58473"/>
                  </a:cubicBezTo>
                  <a:cubicBezTo>
                    <a:pt x="4801" y="58633"/>
                    <a:pt x="4724" y="58793"/>
                    <a:pt x="4724" y="58793"/>
                  </a:cubicBezTo>
                  <a:cubicBezTo>
                    <a:pt x="4801" y="58793"/>
                    <a:pt x="4641" y="58876"/>
                    <a:pt x="4481" y="58876"/>
                  </a:cubicBezTo>
                  <a:cubicBezTo>
                    <a:pt x="4084" y="58876"/>
                    <a:pt x="4084" y="58953"/>
                    <a:pt x="4084" y="59036"/>
                  </a:cubicBezTo>
                  <a:cubicBezTo>
                    <a:pt x="4161" y="59113"/>
                    <a:pt x="4084" y="59273"/>
                    <a:pt x="3841" y="59356"/>
                  </a:cubicBezTo>
                  <a:cubicBezTo>
                    <a:pt x="3681" y="59516"/>
                    <a:pt x="3444" y="59593"/>
                    <a:pt x="3361" y="59676"/>
                  </a:cubicBezTo>
                  <a:cubicBezTo>
                    <a:pt x="3330" y="59708"/>
                    <a:pt x="3297" y="59726"/>
                    <a:pt x="3270" y="59726"/>
                  </a:cubicBezTo>
                  <a:cubicBezTo>
                    <a:pt x="3230" y="59726"/>
                    <a:pt x="3201" y="59688"/>
                    <a:pt x="3201" y="59593"/>
                  </a:cubicBezTo>
                  <a:cubicBezTo>
                    <a:pt x="3201" y="59516"/>
                    <a:pt x="3124" y="59516"/>
                    <a:pt x="3041" y="59516"/>
                  </a:cubicBezTo>
                  <a:cubicBezTo>
                    <a:pt x="3041" y="59516"/>
                    <a:pt x="2964" y="59676"/>
                    <a:pt x="2964" y="59753"/>
                  </a:cubicBezTo>
                  <a:cubicBezTo>
                    <a:pt x="3030" y="59891"/>
                    <a:pt x="2746" y="60090"/>
                    <a:pt x="2563" y="60090"/>
                  </a:cubicBezTo>
                  <a:cubicBezTo>
                    <a:pt x="2534" y="60090"/>
                    <a:pt x="2507" y="60085"/>
                    <a:pt x="2484" y="60073"/>
                  </a:cubicBezTo>
                  <a:cubicBezTo>
                    <a:pt x="2450" y="60042"/>
                    <a:pt x="2417" y="60023"/>
                    <a:pt x="2384" y="60023"/>
                  </a:cubicBezTo>
                  <a:cubicBezTo>
                    <a:pt x="2337" y="60023"/>
                    <a:pt x="2290" y="60062"/>
                    <a:pt x="2241" y="60156"/>
                  </a:cubicBezTo>
                  <a:cubicBezTo>
                    <a:pt x="2128" y="60324"/>
                    <a:pt x="1897" y="60494"/>
                    <a:pt x="1827" y="60494"/>
                  </a:cubicBezTo>
                  <a:cubicBezTo>
                    <a:pt x="1798" y="60494"/>
                    <a:pt x="1797" y="60465"/>
                    <a:pt x="1844" y="60393"/>
                  </a:cubicBezTo>
                  <a:cubicBezTo>
                    <a:pt x="1889" y="60300"/>
                    <a:pt x="1908" y="60261"/>
                    <a:pt x="1900" y="60261"/>
                  </a:cubicBezTo>
                  <a:cubicBezTo>
                    <a:pt x="1895" y="60261"/>
                    <a:pt x="1876" y="60281"/>
                    <a:pt x="1844" y="60316"/>
                  </a:cubicBezTo>
                  <a:cubicBezTo>
                    <a:pt x="1601" y="60393"/>
                    <a:pt x="1441" y="60956"/>
                    <a:pt x="1601" y="61116"/>
                  </a:cubicBezTo>
                  <a:cubicBezTo>
                    <a:pt x="1761" y="61276"/>
                    <a:pt x="1601" y="61596"/>
                    <a:pt x="1441" y="61596"/>
                  </a:cubicBezTo>
                  <a:cubicBezTo>
                    <a:pt x="1364" y="61596"/>
                    <a:pt x="1281" y="61513"/>
                    <a:pt x="1204" y="61436"/>
                  </a:cubicBezTo>
                  <a:cubicBezTo>
                    <a:pt x="1169" y="61402"/>
                    <a:pt x="1136" y="61381"/>
                    <a:pt x="1090" y="61381"/>
                  </a:cubicBezTo>
                  <a:cubicBezTo>
                    <a:pt x="1027" y="61381"/>
                    <a:pt x="942" y="61420"/>
                    <a:pt x="801" y="61513"/>
                  </a:cubicBezTo>
                  <a:lnTo>
                    <a:pt x="801" y="61276"/>
                  </a:lnTo>
                  <a:cubicBezTo>
                    <a:pt x="884" y="61116"/>
                    <a:pt x="884" y="61033"/>
                    <a:pt x="884" y="60956"/>
                  </a:cubicBezTo>
                  <a:cubicBezTo>
                    <a:pt x="877" y="60949"/>
                    <a:pt x="868" y="60945"/>
                    <a:pt x="858" y="60945"/>
                  </a:cubicBezTo>
                  <a:cubicBezTo>
                    <a:pt x="759" y="60945"/>
                    <a:pt x="557" y="61291"/>
                    <a:pt x="481" y="61436"/>
                  </a:cubicBezTo>
                  <a:cubicBezTo>
                    <a:pt x="481" y="61436"/>
                    <a:pt x="481" y="61596"/>
                    <a:pt x="404" y="61596"/>
                  </a:cubicBezTo>
                  <a:cubicBezTo>
                    <a:pt x="321" y="61673"/>
                    <a:pt x="404" y="61756"/>
                    <a:pt x="641" y="61833"/>
                  </a:cubicBezTo>
                  <a:lnTo>
                    <a:pt x="961" y="61993"/>
                  </a:lnTo>
                  <a:cubicBezTo>
                    <a:pt x="961" y="62021"/>
                    <a:pt x="970" y="62030"/>
                    <a:pt x="985" y="62030"/>
                  </a:cubicBezTo>
                  <a:cubicBezTo>
                    <a:pt x="1016" y="62030"/>
                    <a:pt x="1070" y="61993"/>
                    <a:pt x="1121" y="61993"/>
                  </a:cubicBezTo>
                  <a:cubicBezTo>
                    <a:pt x="1215" y="61946"/>
                    <a:pt x="1295" y="61927"/>
                    <a:pt x="1355" y="61927"/>
                  </a:cubicBezTo>
                  <a:cubicBezTo>
                    <a:pt x="1501" y="61927"/>
                    <a:pt x="1532" y="62040"/>
                    <a:pt x="1364" y="62153"/>
                  </a:cubicBezTo>
                  <a:cubicBezTo>
                    <a:pt x="1281" y="62236"/>
                    <a:pt x="1204" y="62396"/>
                    <a:pt x="1281" y="62396"/>
                  </a:cubicBezTo>
                  <a:cubicBezTo>
                    <a:pt x="1441" y="62396"/>
                    <a:pt x="1281" y="62716"/>
                    <a:pt x="1121" y="62876"/>
                  </a:cubicBezTo>
                  <a:cubicBezTo>
                    <a:pt x="961" y="62876"/>
                    <a:pt x="884" y="63036"/>
                    <a:pt x="801" y="63197"/>
                  </a:cubicBezTo>
                  <a:cubicBezTo>
                    <a:pt x="801" y="63273"/>
                    <a:pt x="724" y="63433"/>
                    <a:pt x="564" y="63433"/>
                  </a:cubicBezTo>
                  <a:cubicBezTo>
                    <a:pt x="481" y="63517"/>
                    <a:pt x="404" y="63593"/>
                    <a:pt x="404" y="63677"/>
                  </a:cubicBezTo>
                  <a:cubicBezTo>
                    <a:pt x="404" y="63753"/>
                    <a:pt x="321" y="63837"/>
                    <a:pt x="161" y="63837"/>
                  </a:cubicBezTo>
                  <a:cubicBezTo>
                    <a:pt x="84" y="63837"/>
                    <a:pt x="1" y="63913"/>
                    <a:pt x="84" y="63997"/>
                  </a:cubicBezTo>
                  <a:cubicBezTo>
                    <a:pt x="84" y="64051"/>
                    <a:pt x="122" y="64108"/>
                    <a:pt x="174" y="64108"/>
                  </a:cubicBezTo>
                  <a:cubicBezTo>
                    <a:pt x="196" y="64108"/>
                    <a:pt x="220" y="64098"/>
                    <a:pt x="244" y="64073"/>
                  </a:cubicBezTo>
                  <a:cubicBezTo>
                    <a:pt x="265" y="64067"/>
                    <a:pt x="284" y="64064"/>
                    <a:pt x="302" y="64064"/>
                  </a:cubicBezTo>
                  <a:cubicBezTo>
                    <a:pt x="493" y="64064"/>
                    <a:pt x="550" y="64414"/>
                    <a:pt x="404" y="64637"/>
                  </a:cubicBezTo>
                  <a:cubicBezTo>
                    <a:pt x="161" y="64957"/>
                    <a:pt x="161" y="65033"/>
                    <a:pt x="404" y="65117"/>
                  </a:cubicBezTo>
                  <a:cubicBezTo>
                    <a:pt x="641" y="65117"/>
                    <a:pt x="641" y="65117"/>
                    <a:pt x="564" y="65193"/>
                  </a:cubicBezTo>
                  <a:cubicBezTo>
                    <a:pt x="404" y="65277"/>
                    <a:pt x="404" y="65353"/>
                    <a:pt x="641" y="65673"/>
                  </a:cubicBezTo>
                  <a:cubicBezTo>
                    <a:pt x="724" y="65917"/>
                    <a:pt x="884" y="66153"/>
                    <a:pt x="961" y="66153"/>
                  </a:cubicBezTo>
                  <a:cubicBezTo>
                    <a:pt x="961" y="66153"/>
                    <a:pt x="1044" y="66237"/>
                    <a:pt x="1044" y="66313"/>
                  </a:cubicBezTo>
                  <a:cubicBezTo>
                    <a:pt x="1044" y="66397"/>
                    <a:pt x="1121" y="66473"/>
                    <a:pt x="1281" y="66557"/>
                  </a:cubicBezTo>
                  <a:lnTo>
                    <a:pt x="1524" y="66793"/>
                  </a:lnTo>
                  <a:cubicBezTo>
                    <a:pt x="1524" y="66877"/>
                    <a:pt x="1601" y="66877"/>
                    <a:pt x="1761" y="66877"/>
                  </a:cubicBezTo>
                  <a:cubicBezTo>
                    <a:pt x="1921" y="66877"/>
                    <a:pt x="2004" y="66953"/>
                    <a:pt x="1921" y="67113"/>
                  </a:cubicBezTo>
                  <a:cubicBezTo>
                    <a:pt x="1921" y="67245"/>
                    <a:pt x="2029" y="67377"/>
                    <a:pt x="2157" y="67377"/>
                  </a:cubicBezTo>
                  <a:cubicBezTo>
                    <a:pt x="2184" y="67377"/>
                    <a:pt x="2213" y="67370"/>
                    <a:pt x="2241" y="67357"/>
                  </a:cubicBezTo>
                  <a:cubicBezTo>
                    <a:pt x="2324" y="67357"/>
                    <a:pt x="2241" y="67274"/>
                    <a:pt x="2164" y="67197"/>
                  </a:cubicBezTo>
                  <a:lnTo>
                    <a:pt x="2241" y="67197"/>
                  </a:lnTo>
                  <a:cubicBezTo>
                    <a:pt x="2324" y="67197"/>
                    <a:pt x="2401" y="67274"/>
                    <a:pt x="2401" y="67357"/>
                  </a:cubicBezTo>
                  <a:cubicBezTo>
                    <a:pt x="2401" y="67434"/>
                    <a:pt x="2484" y="67517"/>
                    <a:pt x="2561" y="67517"/>
                  </a:cubicBezTo>
                  <a:cubicBezTo>
                    <a:pt x="2721" y="67517"/>
                    <a:pt x="2881" y="67677"/>
                    <a:pt x="2881" y="67837"/>
                  </a:cubicBezTo>
                  <a:cubicBezTo>
                    <a:pt x="2964" y="67914"/>
                    <a:pt x="3124" y="68074"/>
                    <a:pt x="3284" y="68074"/>
                  </a:cubicBezTo>
                  <a:cubicBezTo>
                    <a:pt x="3361" y="68074"/>
                    <a:pt x="3444" y="68157"/>
                    <a:pt x="3444" y="68234"/>
                  </a:cubicBezTo>
                  <a:cubicBezTo>
                    <a:pt x="3444" y="68234"/>
                    <a:pt x="3604" y="68317"/>
                    <a:pt x="3764" y="68317"/>
                  </a:cubicBezTo>
                  <a:cubicBezTo>
                    <a:pt x="4001" y="68394"/>
                    <a:pt x="4161" y="68477"/>
                    <a:pt x="4161" y="68554"/>
                  </a:cubicBezTo>
                  <a:cubicBezTo>
                    <a:pt x="4161" y="68554"/>
                    <a:pt x="4244" y="68637"/>
                    <a:pt x="4404" y="68714"/>
                  </a:cubicBezTo>
                  <a:cubicBezTo>
                    <a:pt x="4481" y="68714"/>
                    <a:pt x="4641" y="68797"/>
                    <a:pt x="4641" y="68874"/>
                  </a:cubicBezTo>
                  <a:cubicBezTo>
                    <a:pt x="4564" y="68957"/>
                    <a:pt x="4724" y="69034"/>
                    <a:pt x="4884" y="69034"/>
                  </a:cubicBezTo>
                  <a:cubicBezTo>
                    <a:pt x="5044" y="69034"/>
                    <a:pt x="5204" y="69194"/>
                    <a:pt x="5281" y="69354"/>
                  </a:cubicBezTo>
                  <a:cubicBezTo>
                    <a:pt x="5467" y="69597"/>
                    <a:pt x="5604" y="69704"/>
                    <a:pt x="6012" y="69704"/>
                  </a:cubicBezTo>
                  <a:cubicBezTo>
                    <a:pt x="6140" y="69704"/>
                    <a:pt x="6294" y="69693"/>
                    <a:pt x="6485" y="69674"/>
                  </a:cubicBezTo>
                  <a:cubicBezTo>
                    <a:pt x="7361" y="69597"/>
                    <a:pt x="7445" y="69597"/>
                    <a:pt x="7841" y="69117"/>
                  </a:cubicBezTo>
                  <a:cubicBezTo>
                    <a:pt x="8268" y="68690"/>
                    <a:pt x="8555" y="68495"/>
                    <a:pt x="8739" y="68495"/>
                  </a:cubicBezTo>
                  <a:cubicBezTo>
                    <a:pt x="8798" y="68495"/>
                    <a:pt x="8846" y="68515"/>
                    <a:pt x="8885" y="68554"/>
                  </a:cubicBezTo>
                  <a:cubicBezTo>
                    <a:pt x="8944" y="68584"/>
                    <a:pt x="8991" y="68604"/>
                    <a:pt x="9048" y="68604"/>
                  </a:cubicBezTo>
                  <a:cubicBezTo>
                    <a:pt x="9146" y="68604"/>
                    <a:pt x="9270" y="68547"/>
                    <a:pt x="9525" y="68394"/>
                  </a:cubicBezTo>
                  <a:cubicBezTo>
                    <a:pt x="9698" y="68276"/>
                    <a:pt x="9876" y="68204"/>
                    <a:pt x="9958" y="68204"/>
                  </a:cubicBezTo>
                  <a:cubicBezTo>
                    <a:pt x="9987" y="68204"/>
                    <a:pt x="10005" y="68213"/>
                    <a:pt x="10005" y="68234"/>
                  </a:cubicBezTo>
                  <a:cubicBezTo>
                    <a:pt x="10024" y="68274"/>
                    <a:pt x="10063" y="68294"/>
                    <a:pt x="10128" y="68294"/>
                  </a:cubicBezTo>
                  <a:cubicBezTo>
                    <a:pt x="10323" y="68294"/>
                    <a:pt x="10744" y="68114"/>
                    <a:pt x="11522" y="67754"/>
                  </a:cubicBezTo>
                  <a:cubicBezTo>
                    <a:pt x="12085" y="67434"/>
                    <a:pt x="12642" y="67197"/>
                    <a:pt x="12885" y="67113"/>
                  </a:cubicBezTo>
                  <a:lnTo>
                    <a:pt x="13205" y="66953"/>
                  </a:lnTo>
                  <a:cubicBezTo>
                    <a:pt x="13282" y="66953"/>
                    <a:pt x="13442" y="67274"/>
                    <a:pt x="13525" y="67754"/>
                  </a:cubicBezTo>
                  <a:cubicBezTo>
                    <a:pt x="13525" y="67914"/>
                    <a:pt x="13525" y="67997"/>
                    <a:pt x="13442" y="67997"/>
                  </a:cubicBezTo>
                  <a:cubicBezTo>
                    <a:pt x="13365" y="68074"/>
                    <a:pt x="13365" y="68157"/>
                    <a:pt x="13442" y="68234"/>
                  </a:cubicBezTo>
                  <a:cubicBezTo>
                    <a:pt x="13602" y="68394"/>
                    <a:pt x="13525" y="68394"/>
                    <a:pt x="13365" y="68477"/>
                  </a:cubicBezTo>
                  <a:cubicBezTo>
                    <a:pt x="13122" y="68554"/>
                    <a:pt x="12962" y="68874"/>
                    <a:pt x="13122" y="69034"/>
                  </a:cubicBezTo>
                  <a:cubicBezTo>
                    <a:pt x="13205" y="69117"/>
                    <a:pt x="13205" y="69194"/>
                    <a:pt x="13122" y="69277"/>
                  </a:cubicBezTo>
                  <a:lnTo>
                    <a:pt x="13205" y="69277"/>
                  </a:lnTo>
                  <a:cubicBezTo>
                    <a:pt x="13365" y="69354"/>
                    <a:pt x="13365" y="69354"/>
                    <a:pt x="13282" y="69354"/>
                  </a:cubicBezTo>
                  <a:cubicBezTo>
                    <a:pt x="12962" y="69514"/>
                    <a:pt x="13282" y="70314"/>
                    <a:pt x="14082" y="71517"/>
                  </a:cubicBezTo>
                  <a:cubicBezTo>
                    <a:pt x="14402" y="71997"/>
                    <a:pt x="15125" y="72714"/>
                    <a:pt x="15522" y="72797"/>
                  </a:cubicBezTo>
                  <a:cubicBezTo>
                    <a:pt x="15682" y="72874"/>
                    <a:pt x="15842" y="72957"/>
                    <a:pt x="15842" y="73034"/>
                  </a:cubicBezTo>
                  <a:cubicBezTo>
                    <a:pt x="15842" y="73034"/>
                    <a:pt x="15925" y="73117"/>
                    <a:pt x="16002" y="73117"/>
                  </a:cubicBezTo>
                  <a:cubicBezTo>
                    <a:pt x="16002" y="73117"/>
                    <a:pt x="16245" y="73194"/>
                    <a:pt x="16405" y="73354"/>
                  </a:cubicBezTo>
                  <a:cubicBezTo>
                    <a:pt x="16642" y="73514"/>
                    <a:pt x="17045" y="73674"/>
                    <a:pt x="17365" y="73757"/>
                  </a:cubicBezTo>
                  <a:cubicBezTo>
                    <a:pt x="17602" y="73834"/>
                    <a:pt x="17845" y="73917"/>
                    <a:pt x="17922" y="73994"/>
                  </a:cubicBezTo>
                  <a:cubicBezTo>
                    <a:pt x="17922" y="73994"/>
                    <a:pt x="18165" y="74154"/>
                    <a:pt x="18402" y="74237"/>
                  </a:cubicBezTo>
                  <a:cubicBezTo>
                    <a:pt x="18645" y="74314"/>
                    <a:pt x="18882" y="74474"/>
                    <a:pt x="18882" y="74557"/>
                  </a:cubicBezTo>
                  <a:cubicBezTo>
                    <a:pt x="19024" y="74699"/>
                    <a:pt x="19610" y="74967"/>
                    <a:pt x="19906" y="74967"/>
                  </a:cubicBezTo>
                  <a:cubicBezTo>
                    <a:pt x="19943" y="74967"/>
                    <a:pt x="19976" y="74963"/>
                    <a:pt x="20002" y="74954"/>
                  </a:cubicBezTo>
                  <a:cubicBezTo>
                    <a:pt x="20085" y="74877"/>
                    <a:pt x="20162" y="74877"/>
                    <a:pt x="20245" y="74877"/>
                  </a:cubicBezTo>
                  <a:cubicBezTo>
                    <a:pt x="20263" y="74881"/>
                    <a:pt x="20286" y="74883"/>
                    <a:pt x="20315" y="74883"/>
                  </a:cubicBezTo>
                  <a:cubicBezTo>
                    <a:pt x="20800" y="74883"/>
                    <a:pt x="22780" y="74283"/>
                    <a:pt x="23765" y="73757"/>
                  </a:cubicBezTo>
                  <a:cubicBezTo>
                    <a:pt x="24322" y="73514"/>
                    <a:pt x="24886" y="73277"/>
                    <a:pt x="24962" y="73277"/>
                  </a:cubicBezTo>
                  <a:cubicBezTo>
                    <a:pt x="25046" y="73277"/>
                    <a:pt x="25526" y="73034"/>
                    <a:pt x="26082" y="72797"/>
                  </a:cubicBezTo>
                  <a:cubicBezTo>
                    <a:pt x="26646" y="72554"/>
                    <a:pt x="27842" y="71914"/>
                    <a:pt x="28726" y="71517"/>
                  </a:cubicBezTo>
                  <a:cubicBezTo>
                    <a:pt x="29686" y="71037"/>
                    <a:pt x="31926" y="69834"/>
                    <a:pt x="33763" y="68874"/>
                  </a:cubicBezTo>
                  <a:cubicBezTo>
                    <a:pt x="35523" y="67914"/>
                    <a:pt x="37603" y="66717"/>
                    <a:pt x="38326" y="66313"/>
                  </a:cubicBezTo>
                  <a:cubicBezTo>
                    <a:pt x="39203" y="65833"/>
                    <a:pt x="39683" y="65513"/>
                    <a:pt x="39683" y="65437"/>
                  </a:cubicBezTo>
                  <a:cubicBezTo>
                    <a:pt x="39683" y="65342"/>
                    <a:pt x="39683" y="65303"/>
                    <a:pt x="39700" y="65303"/>
                  </a:cubicBezTo>
                  <a:cubicBezTo>
                    <a:pt x="39712" y="65303"/>
                    <a:pt x="39732" y="65322"/>
                    <a:pt x="39766" y="65353"/>
                  </a:cubicBezTo>
                  <a:cubicBezTo>
                    <a:pt x="39771" y="65356"/>
                    <a:pt x="39777" y="65357"/>
                    <a:pt x="39784" y="65357"/>
                  </a:cubicBezTo>
                  <a:cubicBezTo>
                    <a:pt x="40069" y="65357"/>
                    <a:pt x="42644" y="63907"/>
                    <a:pt x="42563" y="63677"/>
                  </a:cubicBezTo>
                  <a:cubicBezTo>
                    <a:pt x="42563" y="63593"/>
                    <a:pt x="42646" y="63593"/>
                    <a:pt x="42723" y="63593"/>
                  </a:cubicBezTo>
                  <a:cubicBezTo>
                    <a:pt x="42736" y="63600"/>
                    <a:pt x="42752" y="63603"/>
                    <a:pt x="42772" y="63603"/>
                  </a:cubicBezTo>
                  <a:cubicBezTo>
                    <a:pt x="43005" y="63603"/>
                    <a:pt x="43696" y="63184"/>
                    <a:pt x="43843" y="63036"/>
                  </a:cubicBezTo>
                  <a:cubicBezTo>
                    <a:pt x="43843" y="62953"/>
                    <a:pt x="44483" y="62556"/>
                    <a:pt x="45283" y="62153"/>
                  </a:cubicBezTo>
                  <a:cubicBezTo>
                    <a:pt x="46403" y="61436"/>
                    <a:pt x="46647" y="61276"/>
                    <a:pt x="46807" y="61033"/>
                  </a:cubicBezTo>
                  <a:cubicBezTo>
                    <a:pt x="46856" y="60882"/>
                    <a:pt x="46907" y="60828"/>
                    <a:pt x="46938" y="60828"/>
                  </a:cubicBezTo>
                  <a:cubicBezTo>
                    <a:pt x="46956" y="60828"/>
                    <a:pt x="46967" y="60845"/>
                    <a:pt x="46967" y="60873"/>
                  </a:cubicBezTo>
                  <a:cubicBezTo>
                    <a:pt x="46984" y="60910"/>
                    <a:pt x="47015" y="60934"/>
                    <a:pt x="47074" y="60934"/>
                  </a:cubicBezTo>
                  <a:cubicBezTo>
                    <a:pt x="47271" y="60934"/>
                    <a:pt x="47787" y="60662"/>
                    <a:pt x="49207" y="59676"/>
                  </a:cubicBezTo>
                  <a:cubicBezTo>
                    <a:pt x="50084" y="59036"/>
                    <a:pt x="51044" y="58396"/>
                    <a:pt x="52087" y="57756"/>
                  </a:cubicBezTo>
                  <a:cubicBezTo>
                    <a:pt x="53124" y="57033"/>
                    <a:pt x="54327" y="56233"/>
                    <a:pt x="55684" y="55273"/>
                  </a:cubicBezTo>
                  <a:cubicBezTo>
                    <a:pt x="56887" y="54473"/>
                    <a:pt x="57924" y="53756"/>
                    <a:pt x="58084" y="53673"/>
                  </a:cubicBezTo>
                  <a:cubicBezTo>
                    <a:pt x="58244" y="53513"/>
                    <a:pt x="59364" y="52796"/>
                    <a:pt x="60567" y="51913"/>
                  </a:cubicBezTo>
                  <a:cubicBezTo>
                    <a:pt x="61764" y="51113"/>
                    <a:pt x="62808" y="50313"/>
                    <a:pt x="62884" y="50236"/>
                  </a:cubicBezTo>
                  <a:cubicBezTo>
                    <a:pt x="62968" y="50076"/>
                    <a:pt x="63364" y="49833"/>
                    <a:pt x="64088" y="49276"/>
                  </a:cubicBezTo>
                  <a:cubicBezTo>
                    <a:pt x="64408" y="49033"/>
                    <a:pt x="64804" y="48713"/>
                    <a:pt x="65368" y="48393"/>
                  </a:cubicBezTo>
                  <a:cubicBezTo>
                    <a:pt x="65848" y="47996"/>
                    <a:pt x="66488" y="47516"/>
                    <a:pt x="67205" y="47036"/>
                  </a:cubicBezTo>
                  <a:cubicBezTo>
                    <a:pt x="68485" y="46076"/>
                    <a:pt x="69285" y="45352"/>
                    <a:pt x="70968" y="43996"/>
                  </a:cubicBezTo>
                  <a:cubicBezTo>
                    <a:pt x="71365" y="43752"/>
                    <a:pt x="72088" y="43196"/>
                    <a:pt x="72568" y="42715"/>
                  </a:cubicBezTo>
                  <a:cubicBezTo>
                    <a:pt x="73125" y="42312"/>
                    <a:pt x="73925" y="41672"/>
                    <a:pt x="74405" y="41275"/>
                  </a:cubicBezTo>
                  <a:cubicBezTo>
                    <a:pt x="74885" y="40872"/>
                    <a:pt x="75685" y="40232"/>
                    <a:pt x="76165" y="39752"/>
                  </a:cubicBezTo>
                  <a:cubicBezTo>
                    <a:pt x="76728" y="39355"/>
                    <a:pt x="77208" y="38875"/>
                    <a:pt x="77285" y="38792"/>
                  </a:cubicBezTo>
                  <a:cubicBezTo>
                    <a:pt x="77445" y="38632"/>
                    <a:pt x="77848" y="38312"/>
                    <a:pt x="78245" y="37915"/>
                  </a:cubicBezTo>
                  <a:cubicBezTo>
                    <a:pt x="78648" y="37595"/>
                    <a:pt x="79205" y="37115"/>
                    <a:pt x="79448" y="36872"/>
                  </a:cubicBezTo>
                  <a:cubicBezTo>
                    <a:pt x="79685" y="36635"/>
                    <a:pt x="80249" y="36155"/>
                    <a:pt x="80569" y="35752"/>
                  </a:cubicBezTo>
                  <a:cubicBezTo>
                    <a:pt x="81605" y="34875"/>
                    <a:pt x="82405" y="34152"/>
                    <a:pt x="83449" y="33192"/>
                  </a:cubicBezTo>
                  <a:cubicBezTo>
                    <a:pt x="83929" y="32635"/>
                    <a:pt x="84646" y="31995"/>
                    <a:pt x="84966" y="31675"/>
                  </a:cubicBezTo>
                  <a:cubicBezTo>
                    <a:pt x="85689" y="30952"/>
                    <a:pt x="87129" y="29512"/>
                    <a:pt x="87526" y="29032"/>
                  </a:cubicBezTo>
                  <a:cubicBezTo>
                    <a:pt x="87769" y="28795"/>
                    <a:pt x="88089" y="28392"/>
                    <a:pt x="88326" y="28232"/>
                  </a:cubicBezTo>
                  <a:cubicBezTo>
                    <a:pt x="88569" y="28072"/>
                    <a:pt x="88966" y="27675"/>
                    <a:pt x="89286" y="27355"/>
                  </a:cubicBezTo>
                  <a:cubicBezTo>
                    <a:pt x="89529" y="27035"/>
                    <a:pt x="90086" y="26395"/>
                    <a:pt x="90489" y="25991"/>
                  </a:cubicBezTo>
                  <a:cubicBezTo>
                    <a:pt x="90809" y="25595"/>
                    <a:pt x="91526" y="24795"/>
                    <a:pt x="92006" y="24315"/>
                  </a:cubicBezTo>
                  <a:cubicBezTo>
                    <a:pt x="92646" y="23591"/>
                    <a:pt x="92966" y="23271"/>
                    <a:pt x="93209" y="23195"/>
                  </a:cubicBezTo>
                  <a:cubicBezTo>
                    <a:pt x="93529" y="23035"/>
                    <a:pt x="93689" y="22875"/>
                    <a:pt x="93766" y="22311"/>
                  </a:cubicBezTo>
                  <a:cubicBezTo>
                    <a:pt x="93849" y="21991"/>
                    <a:pt x="93689" y="21114"/>
                    <a:pt x="93529" y="21031"/>
                  </a:cubicBezTo>
                  <a:cubicBezTo>
                    <a:pt x="93446" y="21031"/>
                    <a:pt x="93446" y="20954"/>
                    <a:pt x="93529" y="20794"/>
                  </a:cubicBezTo>
                  <a:cubicBezTo>
                    <a:pt x="93529" y="20711"/>
                    <a:pt x="93446" y="20551"/>
                    <a:pt x="93369" y="20474"/>
                  </a:cubicBezTo>
                  <a:cubicBezTo>
                    <a:pt x="93369" y="20391"/>
                    <a:pt x="93209" y="20154"/>
                    <a:pt x="93209" y="19911"/>
                  </a:cubicBezTo>
                  <a:cubicBezTo>
                    <a:pt x="93126" y="19591"/>
                    <a:pt x="92889" y="19194"/>
                    <a:pt x="92646" y="18874"/>
                  </a:cubicBezTo>
                  <a:cubicBezTo>
                    <a:pt x="92387" y="18507"/>
                    <a:pt x="92262" y="18379"/>
                    <a:pt x="92185" y="18379"/>
                  </a:cubicBezTo>
                  <a:cubicBezTo>
                    <a:pt x="92143" y="18379"/>
                    <a:pt x="92116" y="18415"/>
                    <a:pt x="92089" y="18471"/>
                  </a:cubicBezTo>
                  <a:cubicBezTo>
                    <a:pt x="92050" y="18584"/>
                    <a:pt x="92030" y="18645"/>
                    <a:pt x="92019" y="18645"/>
                  </a:cubicBezTo>
                  <a:cubicBezTo>
                    <a:pt x="92006" y="18645"/>
                    <a:pt x="92006" y="18565"/>
                    <a:pt x="92006" y="18394"/>
                  </a:cubicBezTo>
                  <a:cubicBezTo>
                    <a:pt x="92006" y="18234"/>
                    <a:pt x="91929" y="18151"/>
                    <a:pt x="91929" y="18151"/>
                  </a:cubicBezTo>
                  <a:cubicBezTo>
                    <a:pt x="91915" y="18166"/>
                    <a:pt x="91897" y="18173"/>
                    <a:pt x="91878" y="18173"/>
                  </a:cubicBezTo>
                  <a:cubicBezTo>
                    <a:pt x="91785" y="18173"/>
                    <a:pt x="91630" y="18018"/>
                    <a:pt x="91366" y="17754"/>
                  </a:cubicBezTo>
                  <a:cubicBezTo>
                    <a:pt x="90886" y="17114"/>
                    <a:pt x="90969" y="17191"/>
                    <a:pt x="90169" y="16551"/>
                  </a:cubicBezTo>
                  <a:cubicBezTo>
                    <a:pt x="89689" y="16154"/>
                    <a:pt x="89446" y="15994"/>
                    <a:pt x="89126" y="15994"/>
                  </a:cubicBezTo>
                  <a:cubicBezTo>
                    <a:pt x="88889" y="15911"/>
                    <a:pt x="88646" y="15911"/>
                    <a:pt x="88569" y="15834"/>
                  </a:cubicBezTo>
                  <a:cubicBezTo>
                    <a:pt x="88569" y="15834"/>
                    <a:pt x="88409" y="15751"/>
                    <a:pt x="88249" y="15751"/>
                  </a:cubicBezTo>
                  <a:cubicBezTo>
                    <a:pt x="87929" y="15751"/>
                    <a:pt x="86886" y="15354"/>
                    <a:pt x="86886" y="15271"/>
                  </a:cubicBezTo>
                  <a:cubicBezTo>
                    <a:pt x="86886" y="15271"/>
                    <a:pt x="86969" y="15034"/>
                    <a:pt x="87129" y="14874"/>
                  </a:cubicBezTo>
                  <a:cubicBezTo>
                    <a:pt x="87289" y="14714"/>
                    <a:pt x="87366" y="14471"/>
                    <a:pt x="87366" y="14394"/>
                  </a:cubicBezTo>
                  <a:cubicBezTo>
                    <a:pt x="87449" y="14234"/>
                    <a:pt x="87526" y="14074"/>
                    <a:pt x="87609" y="13991"/>
                  </a:cubicBezTo>
                  <a:cubicBezTo>
                    <a:pt x="87686" y="13991"/>
                    <a:pt x="87769" y="13754"/>
                    <a:pt x="87846" y="13511"/>
                  </a:cubicBezTo>
                  <a:cubicBezTo>
                    <a:pt x="88006" y="12871"/>
                    <a:pt x="88166" y="12634"/>
                    <a:pt x="88326" y="12634"/>
                  </a:cubicBezTo>
                  <a:cubicBezTo>
                    <a:pt x="88409" y="12634"/>
                    <a:pt x="88486" y="12551"/>
                    <a:pt x="88569" y="12314"/>
                  </a:cubicBezTo>
                  <a:cubicBezTo>
                    <a:pt x="88646" y="12071"/>
                    <a:pt x="88889" y="11834"/>
                    <a:pt x="88966" y="11751"/>
                  </a:cubicBezTo>
                  <a:cubicBezTo>
                    <a:pt x="89126" y="11591"/>
                    <a:pt x="89209" y="11431"/>
                    <a:pt x="89126" y="11354"/>
                  </a:cubicBezTo>
                  <a:cubicBezTo>
                    <a:pt x="89126" y="11271"/>
                    <a:pt x="89209" y="11194"/>
                    <a:pt x="89286" y="11194"/>
                  </a:cubicBezTo>
                  <a:cubicBezTo>
                    <a:pt x="89446" y="11111"/>
                    <a:pt x="89529" y="10951"/>
                    <a:pt x="89606" y="10791"/>
                  </a:cubicBezTo>
                  <a:cubicBezTo>
                    <a:pt x="89689" y="10554"/>
                    <a:pt x="89766" y="10394"/>
                    <a:pt x="90009" y="10311"/>
                  </a:cubicBezTo>
                  <a:cubicBezTo>
                    <a:pt x="90169" y="10234"/>
                    <a:pt x="90246" y="10074"/>
                    <a:pt x="90246" y="10074"/>
                  </a:cubicBezTo>
                  <a:cubicBezTo>
                    <a:pt x="90169" y="9991"/>
                    <a:pt x="90329" y="9831"/>
                    <a:pt x="90489" y="9594"/>
                  </a:cubicBezTo>
                  <a:cubicBezTo>
                    <a:pt x="90649" y="9434"/>
                    <a:pt x="90726" y="9274"/>
                    <a:pt x="90726" y="9274"/>
                  </a:cubicBezTo>
                  <a:cubicBezTo>
                    <a:pt x="90649" y="9274"/>
                    <a:pt x="91129" y="8314"/>
                    <a:pt x="91366" y="8071"/>
                  </a:cubicBezTo>
                  <a:cubicBezTo>
                    <a:pt x="91449" y="7994"/>
                    <a:pt x="91526" y="7751"/>
                    <a:pt x="91609" y="7591"/>
                  </a:cubicBezTo>
                  <a:cubicBezTo>
                    <a:pt x="91732" y="7345"/>
                    <a:pt x="91805" y="7243"/>
                    <a:pt x="91871" y="7243"/>
                  </a:cubicBezTo>
                  <a:cubicBezTo>
                    <a:pt x="91891" y="7243"/>
                    <a:pt x="91910" y="7253"/>
                    <a:pt x="91929" y="7271"/>
                  </a:cubicBezTo>
                  <a:cubicBezTo>
                    <a:pt x="91957" y="7285"/>
                    <a:pt x="91981" y="7292"/>
                    <a:pt x="92004" y="7292"/>
                  </a:cubicBezTo>
                  <a:cubicBezTo>
                    <a:pt x="92113" y="7292"/>
                    <a:pt x="92166" y="7125"/>
                    <a:pt x="92166" y="6791"/>
                  </a:cubicBezTo>
                  <a:cubicBezTo>
                    <a:pt x="92249" y="6631"/>
                    <a:pt x="92249" y="6470"/>
                    <a:pt x="92326" y="6470"/>
                  </a:cubicBezTo>
                  <a:cubicBezTo>
                    <a:pt x="92409" y="6470"/>
                    <a:pt x="92409" y="6394"/>
                    <a:pt x="92409" y="6310"/>
                  </a:cubicBezTo>
                  <a:cubicBezTo>
                    <a:pt x="92326" y="6310"/>
                    <a:pt x="92326" y="6234"/>
                    <a:pt x="92409" y="6150"/>
                  </a:cubicBezTo>
                  <a:cubicBezTo>
                    <a:pt x="92569" y="5990"/>
                    <a:pt x="92729" y="5754"/>
                    <a:pt x="92806" y="5434"/>
                  </a:cubicBezTo>
                  <a:cubicBezTo>
                    <a:pt x="92889" y="5274"/>
                    <a:pt x="92966" y="5190"/>
                    <a:pt x="93049" y="5114"/>
                  </a:cubicBezTo>
                  <a:cubicBezTo>
                    <a:pt x="93126" y="5114"/>
                    <a:pt x="93209" y="4954"/>
                    <a:pt x="93286" y="4870"/>
                  </a:cubicBezTo>
                  <a:cubicBezTo>
                    <a:pt x="93286" y="4634"/>
                    <a:pt x="93369" y="4550"/>
                    <a:pt x="93529" y="4550"/>
                  </a:cubicBezTo>
                  <a:cubicBezTo>
                    <a:pt x="93689" y="4550"/>
                    <a:pt x="93766" y="4474"/>
                    <a:pt x="93689" y="4314"/>
                  </a:cubicBezTo>
                  <a:cubicBezTo>
                    <a:pt x="93689" y="4230"/>
                    <a:pt x="93689" y="4070"/>
                    <a:pt x="93766" y="3994"/>
                  </a:cubicBezTo>
                  <a:cubicBezTo>
                    <a:pt x="93766" y="3910"/>
                    <a:pt x="93849" y="3834"/>
                    <a:pt x="93766" y="3750"/>
                  </a:cubicBezTo>
                  <a:lnTo>
                    <a:pt x="93766" y="3514"/>
                  </a:lnTo>
                  <a:cubicBezTo>
                    <a:pt x="93849" y="3430"/>
                    <a:pt x="93766" y="3270"/>
                    <a:pt x="93606" y="3110"/>
                  </a:cubicBezTo>
                  <a:cubicBezTo>
                    <a:pt x="93369" y="2950"/>
                    <a:pt x="93209" y="2714"/>
                    <a:pt x="93286" y="2630"/>
                  </a:cubicBezTo>
                  <a:cubicBezTo>
                    <a:pt x="93286" y="2553"/>
                    <a:pt x="93209" y="2470"/>
                    <a:pt x="93049" y="2393"/>
                  </a:cubicBezTo>
                  <a:cubicBezTo>
                    <a:pt x="92889" y="2310"/>
                    <a:pt x="92806" y="2150"/>
                    <a:pt x="92806" y="2150"/>
                  </a:cubicBezTo>
                  <a:cubicBezTo>
                    <a:pt x="92889" y="2073"/>
                    <a:pt x="92646" y="1670"/>
                    <a:pt x="92486" y="1670"/>
                  </a:cubicBezTo>
                  <a:cubicBezTo>
                    <a:pt x="92409" y="1670"/>
                    <a:pt x="92326" y="1670"/>
                    <a:pt x="92326" y="1593"/>
                  </a:cubicBezTo>
                  <a:cubicBezTo>
                    <a:pt x="92326" y="1510"/>
                    <a:pt x="92166" y="1350"/>
                    <a:pt x="92006" y="1113"/>
                  </a:cubicBezTo>
                  <a:cubicBezTo>
                    <a:pt x="91765" y="930"/>
                    <a:pt x="91662" y="842"/>
                    <a:pt x="91489" y="842"/>
                  </a:cubicBezTo>
                  <a:cubicBezTo>
                    <a:pt x="91433" y="842"/>
                    <a:pt x="91368" y="851"/>
                    <a:pt x="91289" y="870"/>
                  </a:cubicBezTo>
                  <a:cubicBezTo>
                    <a:pt x="91166" y="932"/>
                    <a:pt x="91090" y="958"/>
                    <a:pt x="91048" y="958"/>
                  </a:cubicBezTo>
                  <a:cubicBezTo>
                    <a:pt x="90981" y="958"/>
                    <a:pt x="90999" y="892"/>
                    <a:pt x="91046" y="793"/>
                  </a:cubicBezTo>
                  <a:cubicBezTo>
                    <a:pt x="91206" y="550"/>
                    <a:pt x="91046" y="313"/>
                    <a:pt x="90726" y="313"/>
                  </a:cubicBezTo>
                  <a:cubicBezTo>
                    <a:pt x="90649" y="313"/>
                    <a:pt x="90489" y="230"/>
                    <a:pt x="90329" y="153"/>
                  </a:cubicBezTo>
                  <a:cubicBezTo>
                    <a:pt x="90257" y="44"/>
                    <a:pt x="90201" y="1"/>
                    <a:pt x="90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288525" y="2473650"/>
              <a:ext cx="13950" cy="17600"/>
            </a:xfrm>
            <a:custGeom>
              <a:avLst/>
              <a:gdLst/>
              <a:ahLst/>
              <a:cxnLst/>
              <a:rect l="l" t="t" r="r" b="b"/>
              <a:pathLst>
                <a:path w="558" h="704" extrusionOk="0">
                  <a:moveTo>
                    <a:pt x="359" y="1"/>
                  </a:moveTo>
                  <a:cubicBezTo>
                    <a:pt x="319" y="1"/>
                    <a:pt x="279" y="22"/>
                    <a:pt x="237" y="63"/>
                  </a:cubicBezTo>
                  <a:cubicBezTo>
                    <a:pt x="160" y="63"/>
                    <a:pt x="160" y="140"/>
                    <a:pt x="237" y="140"/>
                  </a:cubicBezTo>
                  <a:cubicBezTo>
                    <a:pt x="237" y="140"/>
                    <a:pt x="237" y="300"/>
                    <a:pt x="160" y="460"/>
                  </a:cubicBezTo>
                  <a:lnTo>
                    <a:pt x="0" y="703"/>
                  </a:lnTo>
                  <a:lnTo>
                    <a:pt x="320" y="460"/>
                  </a:lnTo>
                  <a:cubicBezTo>
                    <a:pt x="557" y="300"/>
                    <a:pt x="557" y="223"/>
                    <a:pt x="480" y="63"/>
                  </a:cubicBezTo>
                  <a:cubicBezTo>
                    <a:pt x="439" y="22"/>
                    <a:pt x="399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468900" y="2326125"/>
              <a:ext cx="14600" cy="10550"/>
            </a:xfrm>
            <a:custGeom>
              <a:avLst/>
              <a:gdLst/>
              <a:ahLst/>
              <a:cxnLst/>
              <a:rect l="l" t="t" r="r" b="b"/>
              <a:pathLst>
                <a:path w="584" h="422" extrusionOk="0">
                  <a:moveTo>
                    <a:pt x="389" y="0"/>
                  </a:moveTo>
                  <a:cubicBezTo>
                    <a:pt x="248" y="0"/>
                    <a:pt x="0" y="234"/>
                    <a:pt x="63" y="364"/>
                  </a:cubicBezTo>
                  <a:cubicBezTo>
                    <a:pt x="63" y="402"/>
                    <a:pt x="63" y="421"/>
                    <a:pt x="73" y="421"/>
                  </a:cubicBezTo>
                  <a:cubicBezTo>
                    <a:pt x="83" y="421"/>
                    <a:pt x="104" y="402"/>
                    <a:pt x="146" y="364"/>
                  </a:cubicBezTo>
                  <a:lnTo>
                    <a:pt x="306" y="204"/>
                  </a:lnTo>
                  <a:cubicBezTo>
                    <a:pt x="369" y="224"/>
                    <a:pt x="421" y="234"/>
                    <a:pt x="461" y="234"/>
                  </a:cubicBezTo>
                  <a:cubicBezTo>
                    <a:pt x="570" y="234"/>
                    <a:pt x="583" y="161"/>
                    <a:pt x="466" y="44"/>
                  </a:cubicBezTo>
                  <a:cubicBezTo>
                    <a:pt x="450" y="13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538450" y="2267675"/>
              <a:ext cx="8025" cy="6050"/>
            </a:xfrm>
            <a:custGeom>
              <a:avLst/>
              <a:gdLst/>
              <a:ahLst/>
              <a:cxnLst/>
              <a:rect l="l" t="t" r="r" b="b"/>
              <a:pathLst>
                <a:path w="321" h="242" extrusionOk="0">
                  <a:moveTo>
                    <a:pt x="272" y="1"/>
                  </a:moveTo>
                  <a:cubicBezTo>
                    <a:pt x="242" y="1"/>
                    <a:pt x="202" y="20"/>
                    <a:pt x="161" y="59"/>
                  </a:cubicBezTo>
                  <a:lnTo>
                    <a:pt x="1" y="219"/>
                  </a:lnTo>
                  <a:cubicBezTo>
                    <a:pt x="17" y="235"/>
                    <a:pt x="39" y="242"/>
                    <a:pt x="65" y="242"/>
                  </a:cubicBezTo>
                  <a:cubicBezTo>
                    <a:pt x="168" y="242"/>
                    <a:pt x="321" y="125"/>
                    <a:pt x="321" y="59"/>
                  </a:cubicBezTo>
                  <a:cubicBezTo>
                    <a:pt x="321" y="20"/>
                    <a:pt x="302" y="1"/>
                    <a:pt x="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688550" y="2133125"/>
              <a:ext cx="8025" cy="4950"/>
            </a:xfrm>
            <a:custGeom>
              <a:avLst/>
              <a:gdLst/>
              <a:ahLst/>
              <a:cxnLst/>
              <a:rect l="l" t="t" r="r" b="b"/>
              <a:pathLst>
                <a:path w="321" h="198" extrusionOk="0">
                  <a:moveTo>
                    <a:pt x="0" y="0"/>
                  </a:moveTo>
                  <a:lnTo>
                    <a:pt x="0" y="160"/>
                  </a:lnTo>
                  <a:cubicBezTo>
                    <a:pt x="26" y="188"/>
                    <a:pt x="52" y="197"/>
                    <a:pt x="79" y="197"/>
                  </a:cubicBezTo>
                  <a:cubicBezTo>
                    <a:pt x="132" y="197"/>
                    <a:pt x="186" y="160"/>
                    <a:pt x="237" y="160"/>
                  </a:cubicBezTo>
                  <a:cubicBezTo>
                    <a:pt x="320" y="83"/>
                    <a:pt x="320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706475" y="2119675"/>
              <a:ext cx="10900" cy="9150"/>
            </a:xfrm>
            <a:custGeom>
              <a:avLst/>
              <a:gdLst/>
              <a:ahLst/>
              <a:cxnLst/>
              <a:rect l="l" t="t" r="r" b="b"/>
              <a:pathLst>
                <a:path w="436" h="366" extrusionOk="0">
                  <a:moveTo>
                    <a:pt x="262" y="1"/>
                  </a:moveTo>
                  <a:cubicBezTo>
                    <a:pt x="223" y="1"/>
                    <a:pt x="163" y="20"/>
                    <a:pt x="83" y="58"/>
                  </a:cubicBezTo>
                  <a:cubicBezTo>
                    <a:pt x="0" y="218"/>
                    <a:pt x="0" y="218"/>
                    <a:pt x="160" y="301"/>
                  </a:cubicBezTo>
                  <a:cubicBezTo>
                    <a:pt x="228" y="346"/>
                    <a:pt x="283" y="366"/>
                    <a:pt x="323" y="366"/>
                  </a:cubicBezTo>
                  <a:cubicBezTo>
                    <a:pt x="428" y="366"/>
                    <a:pt x="436" y="234"/>
                    <a:pt x="320" y="58"/>
                  </a:cubicBezTo>
                  <a:cubicBezTo>
                    <a:pt x="320" y="20"/>
                    <a:pt x="301" y="1"/>
                    <a:pt x="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680550" y="2144325"/>
              <a:ext cx="13950" cy="10900"/>
            </a:xfrm>
            <a:custGeom>
              <a:avLst/>
              <a:gdLst/>
              <a:ahLst/>
              <a:cxnLst/>
              <a:rect l="l" t="t" r="r" b="b"/>
              <a:pathLst>
                <a:path w="558" h="436" extrusionOk="0">
                  <a:moveTo>
                    <a:pt x="446" y="1"/>
                  </a:moveTo>
                  <a:cubicBezTo>
                    <a:pt x="394" y="1"/>
                    <a:pt x="296" y="56"/>
                    <a:pt x="237" y="115"/>
                  </a:cubicBezTo>
                  <a:cubicBezTo>
                    <a:pt x="77" y="276"/>
                    <a:pt x="0" y="352"/>
                    <a:pt x="77" y="436"/>
                  </a:cubicBezTo>
                  <a:cubicBezTo>
                    <a:pt x="77" y="436"/>
                    <a:pt x="237" y="352"/>
                    <a:pt x="320" y="276"/>
                  </a:cubicBezTo>
                  <a:cubicBezTo>
                    <a:pt x="480" y="192"/>
                    <a:pt x="557" y="32"/>
                    <a:pt x="480" y="32"/>
                  </a:cubicBezTo>
                  <a:cubicBezTo>
                    <a:pt x="480" y="10"/>
                    <a:pt x="467" y="1"/>
                    <a:pt x="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328525" y="2452225"/>
              <a:ext cx="16550" cy="13750"/>
            </a:xfrm>
            <a:custGeom>
              <a:avLst/>
              <a:gdLst/>
              <a:ahLst/>
              <a:cxnLst/>
              <a:rect l="l" t="t" r="r" b="b"/>
              <a:pathLst>
                <a:path w="662" h="550" extrusionOk="0">
                  <a:moveTo>
                    <a:pt x="615" y="0"/>
                  </a:moveTo>
                  <a:cubicBezTo>
                    <a:pt x="582" y="0"/>
                    <a:pt x="486" y="64"/>
                    <a:pt x="321" y="197"/>
                  </a:cubicBezTo>
                  <a:cubicBezTo>
                    <a:pt x="161" y="357"/>
                    <a:pt x="1" y="517"/>
                    <a:pt x="77" y="517"/>
                  </a:cubicBezTo>
                  <a:cubicBezTo>
                    <a:pt x="77" y="539"/>
                    <a:pt x="83" y="550"/>
                    <a:pt x="97" y="550"/>
                  </a:cubicBezTo>
                  <a:cubicBezTo>
                    <a:pt x="133" y="550"/>
                    <a:pt x="224" y="474"/>
                    <a:pt x="397" y="357"/>
                  </a:cubicBezTo>
                  <a:cubicBezTo>
                    <a:pt x="584" y="125"/>
                    <a:pt x="662" y="0"/>
                    <a:pt x="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6698475" y="2139675"/>
              <a:ext cx="6100" cy="5475"/>
            </a:xfrm>
            <a:custGeom>
              <a:avLst/>
              <a:gdLst/>
              <a:ahLst/>
              <a:cxnLst/>
              <a:rect l="l" t="t" r="r" b="b"/>
              <a:pathLst>
                <a:path w="244" h="219" extrusionOk="0">
                  <a:moveTo>
                    <a:pt x="192" y="1"/>
                  </a:moveTo>
                  <a:cubicBezTo>
                    <a:pt x="162" y="1"/>
                    <a:pt x="122" y="20"/>
                    <a:pt x="83" y="58"/>
                  </a:cubicBezTo>
                  <a:cubicBezTo>
                    <a:pt x="83" y="58"/>
                    <a:pt x="0" y="141"/>
                    <a:pt x="83" y="218"/>
                  </a:cubicBezTo>
                  <a:lnTo>
                    <a:pt x="243" y="218"/>
                  </a:lnTo>
                  <a:lnTo>
                    <a:pt x="243" y="58"/>
                  </a:lnTo>
                  <a:cubicBezTo>
                    <a:pt x="243" y="20"/>
                    <a:pt x="223" y="1"/>
                    <a:pt x="1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00275" y="2485125"/>
              <a:ext cx="14200" cy="13175"/>
            </a:xfrm>
            <a:custGeom>
              <a:avLst/>
              <a:gdLst/>
              <a:ahLst/>
              <a:cxnLst/>
              <a:rect l="l" t="t" r="r" b="b"/>
              <a:pathLst>
                <a:path w="568" h="527" extrusionOk="0">
                  <a:moveTo>
                    <a:pt x="567" y="1"/>
                  </a:moveTo>
                  <a:cubicBezTo>
                    <a:pt x="567" y="1"/>
                    <a:pt x="330" y="84"/>
                    <a:pt x="170" y="244"/>
                  </a:cubicBezTo>
                  <a:cubicBezTo>
                    <a:pt x="34" y="423"/>
                    <a:pt x="1" y="526"/>
                    <a:pt x="53" y="526"/>
                  </a:cubicBezTo>
                  <a:cubicBezTo>
                    <a:pt x="94" y="526"/>
                    <a:pt x="189" y="462"/>
                    <a:pt x="330" y="321"/>
                  </a:cubicBezTo>
                  <a:cubicBezTo>
                    <a:pt x="490" y="161"/>
                    <a:pt x="567" y="1"/>
                    <a:pt x="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450" y="2475225"/>
              <a:ext cx="8025" cy="4025"/>
            </a:xfrm>
            <a:custGeom>
              <a:avLst/>
              <a:gdLst/>
              <a:ahLst/>
              <a:cxnLst/>
              <a:rect l="l" t="t" r="r" b="b"/>
              <a:pathLst>
                <a:path w="321" h="161" extrusionOk="0">
                  <a:moveTo>
                    <a:pt x="160" y="0"/>
                  </a:moveTo>
                  <a:lnTo>
                    <a:pt x="0" y="160"/>
                  </a:lnTo>
                  <a:lnTo>
                    <a:pt x="243" y="160"/>
                  </a:lnTo>
                  <a:cubicBezTo>
                    <a:pt x="320" y="77"/>
                    <a:pt x="320" y="77"/>
                    <a:pt x="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538450" y="2285600"/>
              <a:ext cx="19500" cy="26325"/>
            </a:xfrm>
            <a:custGeom>
              <a:avLst/>
              <a:gdLst/>
              <a:ahLst/>
              <a:cxnLst/>
              <a:rect l="l" t="t" r="r" b="b"/>
              <a:pathLst>
                <a:path w="780" h="1053" extrusionOk="0">
                  <a:moveTo>
                    <a:pt x="610" y="0"/>
                  </a:moveTo>
                  <a:cubicBezTo>
                    <a:pt x="570" y="0"/>
                    <a:pt x="526" y="20"/>
                    <a:pt x="481" y="65"/>
                  </a:cubicBezTo>
                  <a:cubicBezTo>
                    <a:pt x="404" y="65"/>
                    <a:pt x="404" y="142"/>
                    <a:pt x="481" y="142"/>
                  </a:cubicBezTo>
                  <a:cubicBezTo>
                    <a:pt x="564" y="142"/>
                    <a:pt x="564" y="225"/>
                    <a:pt x="641" y="385"/>
                  </a:cubicBezTo>
                  <a:cubicBezTo>
                    <a:pt x="710" y="519"/>
                    <a:pt x="497" y="819"/>
                    <a:pt x="332" y="819"/>
                  </a:cubicBezTo>
                  <a:cubicBezTo>
                    <a:pt x="300" y="819"/>
                    <a:pt x="270" y="808"/>
                    <a:pt x="244" y="782"/>
                  </a:cubicBezTo>
                  <a:cubicBezTo>
                    <a:pt x="244" y="782"/>
                    <a:pt x="161" y="782"/>
                    <a:pt x="84" y="865"/>
                  </a:cubicBezTo>
                  <a:cubicBezTo>
                    <a:pt x="1" y="942"/>
                    <a:pt x="1" y="942"/>
                    <a:pt x="84" y="942"/>
                  </a:cubicBezTo>
                  <a:cubicBezTo>
                    <a:pt x="84" y="919"/>
                    <a:pt x="90" y="910"/>
                    <a:pt x="100" y="910"/>
                  </a:cubicBezTo>
                  <a:cubicBezTo>
                    <a:pt x="122" y="910"/>
                    <a:pt x="161" y="966"/>
                    <a:pt x="161" y="1025"/>
                  </a:cubicBezTo>
                  <a:cubicBezTo>
                    <a:pt x="171" y="1044"/>
                    <a:pt x="187" y="1053"/>
                    <a:pt x="206" y="1053"/>
                  </a:cubicBezTo>
                  <a:cubicBezTo>
                    <a:pt x="353" y="1053"/>
                    <a:pt x="724" y="583"/>
                    <a:pt x="724" y="302"/>
                  </a:cubicBezTo>
                  <a:cubicBezTo>
                    <a:pt x="779" y="131"/>
                    <a:pt x="712" y="0"/>
                    <a:pt x="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6718975" y="2132400"/>
              <a:ext cx="9600" cy="11275"/>
            </a:xfrm>
            <a:custGeom>
              <a:avLst/>
              <a:gdLst/>
              <a:ahLst/>
              <a:cxnLst/>
              <a:rect l="l" t="t" r="r" b="b"/>
              <a:pathLst>
                <a:path w="384" h="451" extrusionOk="0">
                  <a:moveTo>
                    <a:pt x="232" y="1"/>
                  </a:moveTo>
                  <a:cubicBezTo>
                    <a:pt x="154" y="1"/>
                    <a:pt x="63" y="89"/>
                    <a:pt x="63" y="272"/>
                  </a:cubicBezTo>
                  <a:cubicBezTo>
                    <a:pt x="22" y="391"/>
                    <a:pt x="1" y="450"/>
                    <a:pt x="21" y="450"/>
                  </a:cubicBezTo>
                  <a:cubicBezTo>
                    <a:pt x="41" y="450"/>
                    <a:pt x="102" y="391"/>
                    <a:pt x="223" y="272"/>
                  </a:cubicBezTo>
                  <a:cubicBezTo>
                    <a:pt x="300" y="189"/>
                    <a:pt x="383" y="112"/>
                    <a:pt x="300" y="29"/>
                  </a:cubicBezTo>
                  <a:cubicBezTo>
                    <a:pt x="281" y="10"/>
                    <a:pt x="25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6474450" y="2357650"/>
              <a:ext cx="8025" cy="6325"/>
            </a:xfrm>
            <a:custGeom>
              <a:avLst/>
              <a:gdLst/>
              <a:ahLst/>
              <a:cxnLst/>
              <a:rect l="l" t="t" r="r" b="b"/>
              <a:pathLst>
                <a:path w="321" h="253" extrusionOk="0">
                  <a:moveTo>
                    <a:pt x="132" y="1"/>
                  </a:moveTo>
                  <a:cubicBezTo>
                    <a:pt x="61" y="1"/>
                    <a:pt x="1" y="21"/>
                    <a:pt x="1" y="63"/>
                  </a:cubicBezTo>
                  <a:cubicBezTo>
                    <a:pt x="1" y="180"/>
                    <a:pt x="87" y="253"/>
                    <a:pt x="166" y="253"/>
                  </a:cubicBezTo>
                  <a:cubicBezTo>
                    <a:pt x="194" y="253"/>
                    <a:pt x="222" y="243"/>
                    <a:pt x="244" y="223"/>
                  </a:cubicBezTo>
                  <a:cubicBezTo>
                    <a:pt x="321" y="140"/>
                    <a:pt x="321" y="63"/>
                    <a:pt x="321" y="63"/>
                  </a:cubicBezTo>
                  <a:cubicBezTo>
                    <a:pt x="282" y="21"/>
                    <a:pt x="202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6349200" y="2456425"/>
              <a:ext cx="16225" cy="8075"/>
            </a:xfrm>
            <a:custGeom>
              <a:avLst/>
              <a:gdLst/>
              <a:ahLst/>
              <a:cxnLst/>
              <a:rect l="l" t="t" r="r" b="b"/>
              <a:pathLst>
                <a:path w="649" h="323" extrusionOk="0">
                  <a:moveTo>
                    <a:pt x="519" y="0"/>
                  </a:moveTo>
                  <a:cubicBezTo>
                    <a:pt x="419" y="0"/>
                    <a:pt x="264" y="59"/>
                    <a:pt x="134" y="189"/>
                  </a:cubicBezTo>
                  <a:cubicBezTo>
                    <a:pt x="39" y="283"/>
                    <a:pt x="0" y="322"/>
                    <a:pt x="18" y="322"/>
                  </a:cubicBezTo>
                  <a:cubicBezTo>
                    <a:pt x="29" y="322"/>
                    <a:pt x="68" y="304"/>
                    <a:pt x="134" y="272"/>
                  </a:cubicBezTo>
                  <a:cubicBezTo>
                    <a:pt x="294" y="189"/>
                    <a:pt x="370" y="189"/>
                    <a:pt x="454" y="189"/>
                  </a:cubicBezTo>
                  <a:cubicBezTo>
                    <a:pt x="476" y="213"/>
                    <a:pt x="499" y="224"/>
                    <a:pt x="521" y="224"/>
                  </a:cubicBezTo>
                  <a:cubicBezTo>
                    <a:pt x="572" y="224"/>
                    <a:pt x="614" y="166"/>
                    <a:pt x="614" y="112"/>
                  </a:cubicBezTo>
                  <a:cubicBezTo>
                    <a:pt x="648" y="40"/>
                    <a:pt x="602" y="0"/>
                    <a:pt x="5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6384525" y="2431700"/>
              <a:ext cx="7000" cy="5450"/>
            </a:xfrm>
            <a:custGeom>
              <a:avLst/>
              <a:gdLst/>
              <a:ahLst/>
              <a:cxnLst/>
              <a:rect l="l" t="t" r="r" b="b"/>
              <a:pathLst>
                <a:path w="280" h="218" extrusionOk="0">
                  <a:moveTo>
                    <a:pt x="259" y="0"/>
                  </a:moveTo>
                  <a:cubicBezTo>
                    <a:pt x="239" y="0"/>
                    <a:pt x="199" y="19"/>
                    <a:pt x="161" y="58"/>
                  </a:cubicBezTo>
                  <a:cubicBezTo>
                    <a:pt x="77" y="141"/>
                    <a:pt x="1" y="218"/>
                    <a:pt x="77" y="218"/>
                  </a:cubicBezTo>
                  <a:lnTo>
                    <a:pt x="237" y="58"/>
                  </a:lnTo>
                  <a:cubicBezTo>
                    <a:pt x="279" y="19"/>
                    <a:pt x="279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278450" y="2519225"/>
              <a:ext cx="6100" cy="4025"/>
            </a:xfrm>
            <a:custGeom>
              <a:avLst/>
              <a:gdLst/>
              <a:ahLst/>
              <a:cxnLst/>
              <a:rect l="l" t="t" r="r" b="b"/>
              <a:pathLst>
                <a:path w="244" h="161" extrusionOk="0">
                  <a:moveTo>
                    <a:pt x="243" y="0"/>
                  </a:moveTo>
                  <a:lnTo>
                    <a:pt x="160" y="77"/>
                  </a:lnTo>
                  <a:cubicBezTo>
                    <a:pt x="0" y="160"/>
                    <a:pt x="0" y="160"/>
                    <a:pt x="83" y="160"/>
                  </a:cubicBezTo>
                  <a:cubicBezTo>
                    <a:pt x="160" y="160"/>
                    <a:pt x="243" y="77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432525" y="2396350"/>
              <a:ext cx="5950" cy="4800"/>
            </a:xfrm>
            <a:custGeom>
              <a:avLst/>
              <a:gdLst/>
              <a:ahLst/>
              <a:cxnLst/>
              <a:rect l="l" t="t" r="r" b="b"/>
              <a:pathLst>
                <a:path w="238" h="192" extrusionOk="0">
                  <a:moveTo>
                    <a:pt x="220" y="0"/>
                  </a:moveTo>
                  <a:cubicBezTo>
                    <a:pt x="192" y="0"/>
                    <a:pt x="137" y="56"/>
                    <a:pt x="78" y="115"/>
                  </a:cubicBezTo>
                  <a:cubicBezTo>
                    <a:pt x="1" y="192"/>
                    <a:pt x="1" y="192"/>
                    <a:pt x="78" y="192"/>
                  </a:cubicBezTo>
                  <a:cubicBezTo>
                    <a:pt x="161" y="115"/>
                    <a:pt x="238" y="115"/>
                    <a:pt x="238" y="32"/>
                  </a:cubicBezTo>
                  <a:cubicBezTo>
                    <a:pt x="238" y="9"/>
                    <a:pt x="23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410450" y="2383700"/>
              <a:ext cx="52025" cy="43550"/>
            </a:xfrm>
            <a:custGeom>
              <a:avLst/>
              <a:gdLst/>
              <a:ahLst/>
              <a:cxnLst/>
              <a:rect l="l" t="t" r="r" b="b"/>
              <a:pathLst>
                <a:path w="2081" h="1742" extrusionOk="0">
                  <a:moveTo>
                    <a:pt x="1692" y="919"/>
                  </a:moveTo>
                  <a:cubicBezTo>
                    <a:pt x="1741" y="919"/>
                    <a:pt x="1761" y="979"/>
                    <a:pt x="1761" y="1101"/>
                  </a:cubicBezTo>
                  <a:cubicBezTo>
                    <a:pt x="1761" y="1261"/>
                    <a:pt x="1601" y="1498"/>
                    <a:pt x="1281" y="1581"/>
                  </a:cubicBezTo>
                  <a:cubicBezTo>
                    <a:pt x="1259" y="1592"/>
                    <a:pt x="1236" y="1596"/>
                    <a:pt x="1212" y="1596"/>
                  </a:cubicBezTo>
                  <a:cubicBezTo>
                    <a:pt x="1063" y="1596"/>
                    <a:pt x="906" y="1410"/>
                    <a:pt x="1044" y="1338"/>
                  </a:cubicBezTo>
                  <a:cubicBezTo>
                    <a:pt x="1082" y="1299"/>
                    <a:pt x="1101" y="1280"/>
                    <a:pt x="1121" y="1280"/>
                  </a:cubicBezTo>
                  <a:cubicBezTo>
                    <a:pt x="1141" y="1280"/>
                    <a:pt x="1162" y="1299"/>
                    <a:pt x="1204" y="1338"/>
                  </a:cubicBezTo>
                  <a:cubicBezTo>
                    <a:pt x="1204" y="1338"/>
                    <a:pt x="1364" y="1261"/>
                    <a:pt x="1441" y="1101"/>
                  </a:cubicBezTo>
                  <a:cubicBezTo>
                    <a:pt x="1562" y="979"/>
                    <a:pt x="1642" y="919"/>
                    <a:pt x="1692" y="919"/>
                  </a:cubicBezTo>
                  <a:close/>
                  <a:moveTo>
                    <a:pt x="1917" y="1"/>
                  </a:moveTo>
                  <a:cubicBezTo>
                    <a:pt x="1895" y="1"/>
                    <a:pt x="1871" y="18"/>
                    <a:pt x="1844" y="58"/>
                  </a:cubicBezTo>
                  <a:cubicBezTo>
                    <a:pt x="1761" y="141"/>
                    <a:pt x="1761" y="141"/>
                    <a:pt x="1684" y="141"/>
                  </a:cubicBezTo>
                  <a:cubicBezTo>
                    <a:pt x="1684" y="58"/>
                    <a:pt x="1601" y="58"/>
                    <a:pt x="1524" y="58"/>
                  </a:cubicBezTo>
                  <a:cubicBezTo>
                    <a:pt x="1524" y="141"/>
                    <a:pt x="1524" y="218"/>
                    <a:pt x="1684" y="218"/>
                  </a:cubicBezTo>
                  <a:cubicBezTo>
                    <a:pt x="1921" y="218"/>
                    <a:pt x="1921" y="301"/>
                    <a:pt x="1921" y="538"/>
                  </a:cubicBezTo>
                  <a:cubicBezTo>
                    <a:pt x="1872" y="691"/>
                    <a:pt x="1821" y="748"/>
                    <a:pt x="1731" y="748"/>
                  </a:cubicBezTo>
                  <a:cubicBezTo>
                    <a:pt x="1678" y="748"/>
                    <a:pt x="1611" y="729"/>
                    <a:pt x="1524" y="698"/>
                  </a:cubicBezTo>
                  <a:cubicBezTo>
                    <a:pt x="1364" y="698"/>
                    <a:pt x="1281" y="698"/>
                    <a:pt x="1281" y="858"/>
                  </a:cubicBezTo>
                  <a:cubicBezTo>
                    <a:pt x="1204" y="1101"/>
                    <a:pt x="1121" y="1178"/>
                    <a:pt x="801" y="1178"/>
                  </a:cubicBezTo>
                  <a:cubicBezTo>
                    <a:pt x="754" y="1156"/>
                    <a:pt x="715" y="1146"/>
                    <a:pt x="684" y="1146"/>
                  </a:cubicBezTo>
                  <a:cubicBezTo>
                    <a:pt x="609" y="1146"/>
                    <a:pt x="586" y="1202"/>
                    <a:pt x="641" y="1261"/>
                  </a:cubicBezTo>
                  <a:cubicBezTo>
                    <a:pt x="641" y="1338"/>
                    <a:pt x="564" y="1421"/>
                    <a:pt x="321" y="1581"/>
                  </a:cubicBezTo>
                  <a:lnTo>
                    <a:pt x="0" y="1741"/>
                  </a:lnTo>
                  <a:lnTo>
                    <a:pt x="321" y="1658"/>
                  </a:lnTo>
                  <a:cubicBezTo>
                    <a:pt x="564" y="1658"/>
                    <a:pt x="724" y="1581"/>
                    <a:pt x="724" y="1498"/>
                  </a:cubicBezTo>
                  <a:lnTo>
                    <a:pt x="801" y="1581"/>
                  </a:lnTo>
                  <a:cubicBezTo>
                    <a:pt x="801" y="1619"/>
                    <a:pt x="801" y="1639"/>
                    <a:pt x="811" y="1639"/>
                  </a:cubicBezTo>
                  <a:cubicBezTo>
                    <a:pt x="821" y="1639"/>
                    <a:pt x="842" y="1619"/>
                    <a:pt x="884" y="1581"/>
                  </a:cubicBezTo>
                  <a:cubicBezTo>
                    <a:pt x="961" y="1581"/>
                    <a:pt x="961" y="1581"/>
                    <a:pt x="961" y="1658"/>
                  </a:cubicBezTo>
                  <a:cubicBezTo>
                    <a:pt x="961" y="1689"/>
                    <a:pt x="1004" y="1708"/>
                    <a:pt x="1079" y="1708"/>
                  </a:cubicBezTo>
                  <a:cubicBezTo>
                    <a:pt x="1208" y="1708"/>
                    <a:pt x="1429" y="1651"/>
                    <a:pt x="1684" y="1498"/>
                  </a:cubicBezTo>
                  <a:cubicBezTo>
                    <a:pt x="2081" y="1338"/>
                    <a:pt x="2081" y="1261"/>
                    <a:pt x="2004" y="1178"/>
                  </a:cubicBezTo>
                  <a:cubicBezTo>
                    <a:pt x="2004" y="1101"/>
                    <a:pt x="1921" y="1018"/>
                    <a:pt x="1921" y="1018"/>
                  </a:cubicBezTo>
                  <a:cubicBezTo>
                    <a:pt x="1921" y="941"/>
                    <a:pt x="1921" y="858"/>
                    <a:pt x="2004" y="698"/>
                  </a:cubicBezTo>
                  <a:cubicBezTo>
                    <a:pt x="2068" y="431"/>
                    <a:pt x="2025" y="1"/>
                    <a:pt x="1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192525" y="2591225"/>
              <a:ext cx="8025" cy="4025"/>
            </a:xfrm>
            <a:custGeom>
              <a:avLst/>
              <a:gdLst/>
              <a:ahLst/>
              <a:cxnLst/>
              <a:rect l="l" t="t" r="r" b="b"/>
              <a:pathLst>
                <a:path w="321" h="161" extrusionOk="0">
                  <a:moveTo>
                    <a:pt x="77" y="0"/>
                  </a:moveTo>
                  <a:cubicBezTo>
                    <a:pt x="0" y="77"/>
                    <a:pt x="0" y="77"/>
                    <a:pt x="77" y="160"/>
                  </a:cubicBezTo>
                  <a:lnTo>
                    <a:pt x="320" y="160"/>
                  </a:lnTo>
                  <a:cubicBezTo>
                    <a:pt x="320" y="77"/>
                    <a:pt x="320" y="77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384525" y="2439875"/>
              <a:ext cx="15675" cy="7375"/>
            </a:xfrm>
            <a:custGeom>
              <a:avLst/>
              <a:gdLst/>
              <a:ahLst/>
              <a:cxnLst/>
              <a:rect l="l" t="t" r="r" b="b"/>
              <a:pathLst>
                <a:path w="627" h="295" extrusionOk="0">
                  <a:moveTo>
                    <a:pt x="585" y="1"/>
                  </a:moveTo>
                  <a:cubicBezTo>
                    <a:pt x="556" y="1"/>
                    <a:pt x="497" y="19"/>
                    <a:pt x="397" y="51"/>
                  </a:cubicBezTo>
                  <a:cubicBezTo>
                    <a:pt x="237" y="51"/>
                    <a:pt x="77" y="211"/>
                    <a:pt x="1" y="294"/>
                  </a:cubicBezTo>
                  <a:cubicBezTo>
                    <a:pt x="81" y="252"/>
                    <a:pt x="140" y="232"/>
                    <a:pt x="189" y="232"/>
                  </a:cubicBezTo>
                  <a:cubicBezTo>
                    <a:pt x="239" y="232"/>
                    <a:pt x="279" y="252"/>
                    <a:pt x="321" y="294"/>
                  </a:cubicBezTo>
                  <a:cubicBezTo>
                    <a:pt x="397" y="294"/>
                    <a:pt x="481" y="211"/>
                    <a:pt x="557" y="134"/>
                  </a:cubicBezTo>
                  <a:cubicBezTo>
                    <a:pt x="607" y="40"/>
                    <a:pt x="627" y="1"/>
                    <a:pt x="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164875" y="2618650"/>
              <a:ext cx="9575" cy="10525"/>
            </a:xfrm>
            <a:custGeom>
              <a:avLst/>
              <a:gdLst/>
              <a:ahLst/>
              <a:cxnLst/>
              <a:rect l="l" t="t" r="r" b="b"/>
              <a:pathLst>
                <a:path w="383" h="421" extrusionOk="0">
                  <a:moveTo>
                    <a:pt x="186" y="1"/>
                  </a:moveTo>
                  <a:cubicBezTo>
                    <a:pt x="39" y="1"/>
                    <a:pt x="1" y="130"/>
                    <a:pt x="63" y="260"/>
                  </a:cubicBezTo>
                  <a:lnTo>
                    <a:pt x="223" y="420"/>
                  </a:lnTo>
                  <a:cubicBezTo>
                    <a:pt x="383" y="343"/>
                    <a:pt x="383" y="100"/>
                    <a:pt x="306" y="23"/>
                  </a:cubicBezTo>
                  <a:cubicBezTo>
                    <a:pt x="260" y="8"/>
                    <a:pt x="220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182425" y="2603700"/>
              <a:ext cx="7075" cy="5475"/>
            </a:xfrm>
            <a:custGeom>
              <a:avLst/>
              <a:gdLst/>
              <a:ahLst/>
              <a:cxnLst/>
              <a:rect l="l" t="t" r="r" b="b"/>
              <a:pathLst>
                <a:path w="283" h="219" extrusionOk="0">
                  <a:moveTo>
                    <a:pt x="263" y="1"/>
                  </a:moveTo>
                  <a:cubicBezTo>
                    <a:pt x="243" y="1"/>
                    <a:pt x="203" y="20"/>
                    <a:pt x="161" y="58"/>
                  </a:cubicBezTo>
                  <a:cubicBezTo>
                    <a:pt x="1" y="141"/>
                    <a:pt x="1" y="218"/>
                    <a:pt x="84" y="218"/>
                  </a:cubicBezTo>
                  <a:lnTo>
                    <a:pt x="244" y="58"/>
                  </a:lnTo>
                  <a:cubicBezTo>
                    <a:pt x="283" y="20"/>
                    <a:pt x="283" y="1"/>
                    <a:pt x="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224525" y="2577650"/>
              <a:ext cx="12025" cy="4450"/>
            </a:xfrm>
            <a:custGeom>
              <a:avLst/>
              <a:gdLst/>
              <a:ahLst/>
              <a:cxnLst/>
              <a:rect l="l" t="t" r="r" b="b"/>
              <a:pathLst>
                <a:path w="481" h="178" extrusionOk="0">
                  <a:moveTo>
                    <a:pt x="129" y="1"/>
                  </a:moveTo>
                  <a:cubicBezTo>
                    <a:pt x="79" y="1"/>
                    <a:pt x="39" y="22"/>
                    <a:pt x="0" y="63"/>
                  </a:cubicBezTo>
                  <a:cubicBezTo>
                    <a:pt x="0" y="63"/>
                    <a:pt x="0" y="140"/>
                    <a:pt x="160" y="140"/>
                  </a:cubicBezTo>
                  <a:cubicBezTo>
                    <a:pt x="186" y="168"/>
                    <a:pt x="212" y="177"/>
                    <a:pt x="239" y="177"/>
                  </a:cubicBezTo>
                  <a:cubicBezTo>
                    <a:pt x="292" y="177"/>
                    <a:pt x="346" y="140"/>
                    <a:pt x="397" y="140"/>
                  </a:cubicBezTo>
                  <a:cubicBezTo>
                    <a:pt x="480" y="140"/>
                    <a:pt x="397" y="63"/>
                    <a:pt x="320" y="63"/>
                  </a:cubicBezTo>
                  <a:cubicBezTo>
                    <a:pt x="240" y="22"/>
                    <a:pt x="17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260525" y="2549150"/>
              <a:ext cx="5950" cy="4025"/>
            </a:xfrm>
            <a:custGeom>
              <a:avLst/>
              <a:gdLst/>
              <a:ahLst/>
              <a:cxnLst/>
              <a:rect l="l" t="t" r="r" b="b"/>
              <a:pathLst>
                <a:path w="238" h="161" extrusionOk="0">
                  <a:moveTo>
                    <a:pt x="237" y="0"/>
                  </a:moveTo>
                  <a:lnTo>
                    <a:pt x="237" y="0"/>
                  </a:lnTo>
                  <a:cubicBezTo>
                    <a:pt x="237" y="0"/>
                    <a:pt x="160" y="0"/>
                    <a:pt x="77" y="83"/>
                  </a:cubicBezTo>
                  <a:cubicBezTo>
                    <a:pt x="0" y="160"/>
                    <a:pt x="0" y="160"/>
                    <a:pt x="77" y="160"/>
                  </a:cubicBezTo>
                  <a:cubicBezTo>
                    <a:pt x="160" y="160"/>
                    <a:pt x="237" y="83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752900" y="2122350"/>
              <a:ext cx="19675" cy="10800"/>
            </a:xfrm>
            <a:custGeom>
              <a:avLst/>
              <a:gdLst/>
              <a:ahLst/>
              <a:cxnLst/>
              <a:rect l="l" t="t" r="r" b="b"/>
              <a:pathLst>
                <a:path w="787" h="432" extrusionOk="0">
                  <a:moveTo>
                    <a:pt x="760" y="0"/>
                  </a:moveTo>
                  <a:cubicBezTo>
                    <a:pt x="738" y="0"/>
                    <a:pt x="698" y="40"/>
                    <a:pt x="626" y="111"/>
                  </a:cubicBezTo>
                  <a:cubicBezTo>
                    <a:pt x="571" y="111"/>
                    <a:pt x="518" y="148"/>
                    <a:pt x="465" y="148"/>
                  </a:cubicBezTo>
                  <a:cubicBezTo>
                    <a:pt x="438" y="148"/>
                    <a:pt x="411" y="139"/>
                    <a:pt x="383" y="111"/>
                  </a:cubicBezTo>
                  <a:cubicBezTo>
                    <a:pt x="355" y="98"/>
                    <a:pt x="324" y="91"/>
                    <a:pt x="293" y="91"/>
                  </a:cubicBezTo>
                  <a:cubicBezTo>
                    <a:pt x="149" y="91"/>
                    <a:pt x="0" y="223"/>
                    <a:pt x="63" y="354"/>
                  </a:cubicBezTo>
                  <a:cubicBezTo>
                    <a:pt x="146" y="354"/>
                    <a:pt x="306" y="431"/>
                    <a:pt x="466" y="431"/>
                  </a:cubicBezTo>
                  <a:cubicBezTo>
                    <a:pt x="786" y="431"/>
                    <a:pt x="786" y="431"/>
                    <a:pt x="786" y="194"/>
                  </a:cubicBezTo>
                  <a:cubicBezTo>
                    <a:pt x="786" y="60"/>
                    <a:pt x="786" y="0"/>
                    <a:pt x="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244525" y="2559225"/>
              <a:ext cx="24025" cy="10750"/>
            </a:xfrm>
            <a:custGeom>
              <a:avLst/>
              <a:gdLst/>
              <a:ahLst/>
              <a:cxnLst/>
              <a:rect l="l" t="t" r="r" b="b"/>
              <a:pathLst>
                <a:path w="961" h="430" extrusionOk="0">
                  <a:moveTo>
                    <a:pt x="960" y="0"/>
                  </a:moveTo>
                  <a:lnTo>
                    <a:pt x="717" y="160"/>
                  </a:lnTo>
                  <a:cubicBezTo>
                    <a:pt x="640" y="237"/>
                    <a:pt x="480" y="237"/>
                    <a:pt x="480" y="237"/>
                  </a:cubicBezTo>
                  <a:cubicBezTo>
                    <a:pt x="480" y="199"/>
                    <a:pt x="460" y="180"/>
                    <a:pt x="419" y="180"/>
                  </a:cubicBezTo>
                  <a:cubicBezTo>
                    <a:pt x="378" y="180"/>
                    <a:pt x="317" y="199"/>
                    <a:pt x="237" y="237"/>
                  </a:cubicBezTo>
                  <a:lnTo>
                    <a:pt x="0" y="320"/>
                  </a:lnTo>
                  <a:lnTo>
                    <a:pt x="397" y="397"/>
                  </a:lnTo>
                  <a:cubicBezTo>
                    <a:pt x="463" y="420"/>
                    <a:pt x="516" y="430"/>
                    <a:pt x="562" y="430"/>
                  </a:cubicBezTo>
                  <a:cubicBezTo>
                    <a:pt x="688" y="430"/>
                    <a:pt x="760" y="354"/>
                    <a:pt x="877" y="237"/>
                  </a:cubicBezTo>
                  <a:lnTo>
                    <a:pt x="9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50450" y="2485125"/>
              <a:ext cx="10100" cy="8025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320" y="1"/>
                  </a:moveTo>
                  <a:cubicBezTo>
                    <a:pt x="244" y="1"/>
                    <a:pt x="160" y="1"/>
                    <a:pt x="84" y="84"/>
                  </a:cubicBezTo>
                  <a:cubicBezTo>
                    <a:pt x="0" y="161"/>
                    <a:pt x="0" y="244"/>
                    <a:pt x="0" y="321"/>
                  </a:cubicBezTo>
                  <a:cubicBezTo>
                    <a:pt x="0" y="321"/>
                    <a:pt x="84" y="321"/>
                    <a:pt x="244" y="244"/>
                  </a:cubicBezTo>
                  <a:cubicBezTo>
                    <a:pt x="320" y="161"/>
                    <a:pt x="404" y="84"/>
                    <a:pt x="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72525" y="2466650"/>
              <a:ext cx="21950" cy="15325"/>
            </a:xfrm>
            <a:custGeom>
              <a:avLst/>
              <a:gdLst/>
              <a:ahLst/>
              <a:cxnLst/>
              <a:rect l="l" t="t" r="r" b="b"/>
              <a:pathLst>
                <a:path w="878" h="613" extrusionOk="0">
                  <a:moveTo>
                    <a:pt x="834" y="1"/>
                  </a:moveTo>
                  <a:cubicBezTo>
                    <a:pt x="711" y="1"/>
                    <a:pt x="354" y="144"/>
                    <a:pt x="161" y="343"/>
                  </a:cubicBezTo>
                  <a:cubicBezTo>
                    <a:pt x="1" y="420"/>
                    <a:pt x="1" y="580"/>
                    <a:pt x="1" y="580"/>
                  </a:cubicBezTo>
                  <a:cubicBezTo>
                    <a:pt x="21" y="602"/>
                    <a:pt x="42" y="613"/>
                    <a:pt x="65" y="613"/>
                  </a:cubicBezTo>
                  <a:cubicBezTo>
                    <a:pt x="128" y="613"/>
                    <a:pt x="204" y="537"/>
                    <a:pt x="321" y="420"/>
                  </a:cubicBezTo>
                  <a:cubicBezTo>
                    <a:pt x="438" y="303"/>
                    <a:pt x="511" y="230"/>
                    <a:pt x="574" y="230"/>
                  </a:cubicBezTo>
                  <a:cubicBezTo>
                    <a:pt x="597" y="230"/>
                    <a:pt x="618" y="239"/>
                    <a:pt x="641" y="260"/>
                  </a:cubicBezTo>
                  <a:cubicBezTo>
                    <a:pt x="655" y="276"/>
                    <a:pt x="673" y="283"/>
                    <a:pt x="691" y="283"/>
                  </a:cubicBezTo>
                  <a:cubicBezTo>
                    <a:pt x="772" y="283"/>
                    <a:pt x="877" y="153"/>
                    <a:pt x="877" y="23"/>
                  </a:cubicBezTo>
                  <a:cubicBezTo>
                    <a:pt x="877" y="8"/>
                    <a:pt x="862" y="1"/>
                    <a:pt x="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398450" y="2429125"/>
              <a:ext cx="44025" cy="28175"/>
            </a:xfrm>
            <a:custGeom>
              <a:avLst/>
              <a:gdLst/>
              <a:ahLst/>
              <a:cxnLst/>
              <a:rect l="l" t="t" r="r" b="b"/>
              <a:pathLst>
                <a:path w="1761" h="1127" extrusionOk="0">
                  <a:moveTo>
                    <a:pt x="1761" y="1"/>
                  </a:moveTo>
                  <a:lnTo>
                    <a:pt x="1524" y="84"/>
                  </a:lnTo>
                  <a:cubicBezTo>
                    <a:pt x="1364" y="161"/>
                    <a:pt x="1204" y="244"/>
                    <a:pt x="1281" y="321"/>
                  </a:cubicBezTo>
                  <a:cubicBezTo>
                    <a:pt x="1281" y="384"/>
                    <a:pt x="1097" y="535"/>
                    <a:pt x="974" y="535"/>
                  </a:cubicBezTo>
                  <a:cubicBezTo>
                    <a:pt x="935" y="535"/>
                    <a:pt x="902" y="520"/>
                    <a:pt x="884" y="481"/>
                  </a:cubicBezTo>
                  <a:cubicBezTo>
                    <a:pt x="801" y="404"/>
                    <a:pt x="724" y="404"/>
                    <a:pt x="724" y="404"/>
                  </a:cubicBezTo>
                  <a:cubicBezTo>
                    <a:pt x="640" y="481"/>
                    <a:pt x="724" y="481"/>
                    <a:pt x="724" y="564"/>
                  </a:cubicBezTo>
                  <a:cubicBezTo>
                    <a:pt x="884" y="564"/>
                    <a:pt x="801" y="641"/>
                    <a:pt x="724" y="641"/>
                  </a:cubicBezTo>
                  <a:cubicBezTo>
                    <a:pt x="640" y="724"/>
                    <a:pt x="404" y="801"/>
                    <a:pt x="244" y="801"/>
                  </a:cubicBezTo>
                  <a:lnTo>
                    <a:pt x="0" y="961"/>
                  </a:lnTo>
                  <a:lnTo>
                    <a:pt x="404" y="884"/>
                  </a:lnTo>
                  <a:cubicBezTo>
                    <a:pt x="564" y="884"/>
                    <a:pt x="724" y="961"/>
                    <a:pt x="724" y="1044"/>
                  </a:cubicBezTo>
                  <a:cubicBezTo>
                    <a:pt x="751" y="1100"/>
                    <a:pt x="858" y="1127"/>
                    <a:pt x="981" y="1127"/>
                  </a:cubicBezTo>
                  <a:cubicBezTo>
                    <a:pt x="1210" y="1127"/>
                    <a:pt x="1494" y="1038"/>
                    <a:pt x="1441" y="884"/>
                  </a:cubicBezTo>
                  <a:lnTo>
                    <a:pt x="1441" y="641"/>
                  </a:lnTo>
                  <a:cubicBezTo>
                    <a:pt x="1364" y="641"/>
                    <a:pt x="1441" y="481"/>
                    <a:pt x="1601" y="321"/>
                  </a:cubicBezTo>
                  <a:cubicBezTo>
                    <a:pt x="1601" y="244"/>
                    <a:pt x="1684" y="161"/>
                    <a:pt x="1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184525" y="2620300"/>
              <a:ext cx="5925" cy="5800"/>
            </a:xfrm>
            <a:custGeom>
              <a:avLst/>
              <a:gdLst/>
              <a:ahLst/>
              <a:cxnLst/>
              <a:rect l="l" t="t" r="r" b="b"/>
              <a:pathLst>
                <a:path w="237" h="232" extrusionOk="0">
                  <a:moveTo>
                    <a:pt x="99" y="0"/>
                  </a:moveTo>
                  <a:cubicBezTo>
                    <a:pt x="86" y="0"/>
                    <a:pt x="77" y="9"/>
                    <a:pt x="77" y="34"/>
                  </a:cubicBezTo>
                  <a:cubicBezTo>
                    <a:pt x="77" y="34"/>
                    <a:pt x="0" y="117"/>
                    <a:pt x="77" y="194"/>
                  </a:cubicBezTo>
                  <a:cubicBezTo>
                    <a:pt x="77" y="194"/>
                    <a:pt x="77" y="231"/>
                    <a:pt x="102" y="231"/>
                  </a:cubicBezTo>
                  <a:cubicBezTo>
                    <a:pt x="114" y="231"/>
                    <a:pt x="132" y="222"/>
                    <a:pt x="160" y="194"/>
                  </a:cubicBezTo>
                  <a:cubicBezTo>
                    <a:pt x="160" y="194"/>
                    <a:pt x="237" y="117"/>
                    <a:pt x="160" y="34"/>
                  </a:cubicBezTo>
                  <a:cubicBezTo>
                    <a:pt x="160" y="34"/>
                    <a:pt x="123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311325" y="2511225"/>
              <a:ext cx="25225" cy="20475"/>
            </a:xfrm>
            <a:custGeom>
              <a:avLst/>
              <a:gdLst/>
              <a:ahLst/>
              <a:cxnLst/>
              <a:rect l="l" t="t" r="r" b="b"/>
              <a:pathLst>
                <a:path w="1009" h="819" extrusionOk="0">
                  <a:moveTo>
                    <a:pt x="925" y="0"/>
                  </a:moveTo>
                  <a:cubicBezTo>
                    <a:pt x="849" y="0"/>
                    <a:pt x="765" y="0"/>
                    <a:pt x="765" y="77"/>
                  </a:cubicBezTo>
                  <a:cubicBezTo>
                    <a:pt x="765" y="77"/>
                    <a:pt x="605" y="237"/>
                    <a:pt x="445" y="320"/>
                  </a:cubicBezTo>
                  <a:cubicBezTo>
                    <a:pt x="113" y="653"/>
                    <a:pt x="1" y="819"/>
                    <a:pt x="161" y="819"/>
                  </a:cubicBezTo>
                  <a:cubicBezTo>
                    <a:pt x="192" y="819"/>
                    <a:pt x="233" y="813"/>
                    <a:pt x="285" y="800"/>
                  </a:cubicBezTo>
                  <a:cubicBezTo>
                    <a:pt x="528" y="717"/>
                    <a:pt x="689" y="640"/>
                    <a:pt x="445" y="640"/>
                  </a:cubicBezTo>
                  <a:cubicBezTo>
                    <a:pt x="285" y="640"/>
                    <a:pt x="368" y="557"/>
                    <a:pt x="605" y="397"/>
                  </a:cubicBezTo>
                  <a:cubicBezTo>
                    <a:pt x="849" y="160"/>
                    <a:pt x="1009" y="77"/>
                    <a:pt x="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364525" y="2488275"/>
              <a:ext cx="12025" cy="13750"/>
            </a:xfrm>
            <a:custGeom>
              <a:avLst/>
              <a:gdLst/>
              <a:ahLst/>
              <a:cxnLst/>
              <a:rect l="l" t="t" r="r" b="b"/>
              <a:pathLst>
                <a:path w="481" h="550" extrusionOk="0">
                  <a:moveTo>
                    <a:pt x="183" y="0"/>
                  </a:moveTo>
                  <a:cubicBezTo>
                    <a:pt x="105" y="0"/>
                    <a:pt x="52" y="142"/>
                    <a:pt x="1" y="355"/>
                  </a:cubicBezTo>
                  <a:cubicBezTo>
                    <a:pt x="1" y="489"/>
                    <a:pt x="1" y="549"/>
                    <a:pt x="40" y="549"/>
                  </a:cubicBezTo>
                  <a:cubicBezTo>
                    <a:pt x="73" y="549"/>
                    <a:pt x="131" y="510"/>
                    <a:pt x="237" y="438"/>
                  </a:cubicBezTo>
                  <a:cubicBezTo>
                    <a:pt x="397" y="278"/>
                    <a:pt x="481" y="195"/>
                    <a:pt x="321" y="118"/>
                  </a:cubicBezTo>
                  <a:cubicBezTo>
                    <a:pt x="267" y="37"/>
                    <a:pt x="222" y="0"/>
                    <a:pt x="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394450" y="2472275"/>
              <a:ext cx="4025" cy="4875"/>
            </a:xfrm>
            <a:custGeom>
              <a:avLst/>
              <a:gdLst/>
              <a:ahLst/>
              <a:cxnLst/>
              <a:rect l="l" t="t" r="r" b="b"/>
              <a:pathLst>
                <a:path w="161" h="195" extrusionOk="0">
                  <a:moveTo>
                    <a:pt x="103" y="1"/>
                  </a:moveTo>
                  <a:cubicBezTo>
                    <a:pt x="74" y="1"/>
                    <a:pt x="56" y="35"/>
                    <a:pt x="0" y="35"/>
                  </a:cubicBezTo>
                  <a:lnTo>
                    <a:pt x="0" y="195"/>
                  </a:lnTo>
                  <a:lnTo>
                    <a:pt x="84" y="195"/>
                  </a:lnTo>
                  <a:cubicBezTo>
                    <a:pt x="160" y="118"/>
                    <a:pt x="160" y="35"/>
                    <a:pt x="160" y="35"/>
                  </a:cubicBezTo>
                  <a:cubicBezTo>
                    <a:pt x="135" y="9"/>
                    <a:pt x="118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222450" y="2596200"/>
              <a:ext cx="36925" cy="39800"/>
            </a:xfrm>
            <a:custGeom>
              <a:avLst/>
              <a:gdLst/>
              <a:ahLst/>
              <a:cxnLst/>
              <a:rect l="l" t="t" r="r" b="b"/>
              <a:pathLst>
                <a:path w="1477" h="1592" extrusionOk="0">
                  <a:moveTo>
                    <a:pt x="889" y="0"/>
                  </a:moveTo>
                  <a:cubicBezTo>
                    <a:pt x="766" y="0"/>
                    <a:pt x="613" y="123"/>
                    <a:pt x="563" y="281"/>
                  </a:cubicBezTo>
                  <a:cubicBezTo>
                    <a:pt x="510" y="432"/>
                    <a:pt x="525" y="487"/>
                    <a:pt x="604" y="487"/>
                  </a:cubicBezTo>
                  <a:cubicBezTo>
                    <a:pt x="648" y="487"/>
                    <a:pt x="714" y="469"/>
                    <a:pt x="800" y="441"/>
                  </a:cubicBezTo>
                  <a:lnTo>
                    <a:pt x="1120" y="441"/>
                  </a:lnTo>
                  <a:lnTo>
                    <a:pt x="800" y="678"/>
                  </a:lnTo>
                  <a:cubicBezTo>
                    <a:pt x="640" y="761"/>
                    <a:pt x="403" y="921"/>
                    <a:pt x="243" y="921"/>
                  </a:cubicBezTo>
                  <a:cubicBezTo>
                    <a:pt x="160" y="921"/>
                    <a:pt x="83" y="998"/>
                    <a:pt x="160" y="1081"/>
                  </a:cubicBezTo>
                  <a:cubicBezTo>
                    <a:pt x="243" y="1158"/>
                    <a:pt x="243" y="1241"/>
                    <a:pt x="160" y="1318"/>
                  </a:cubicBezTo>
                  <a:cubicBezTo>
                    <a:pt x="0" y="1478"/>
                    <a:pt x="83" y="1478"/>
                    <a:pt x="160" y="1561"/>
                  </a:cubicBezTo>
                  <a:cubicBezTo>
                    <a:pt x="203" y="1582"/>
                    <a:pt x="234" y="1591"/>
                    <a:pt x="258" y="1591"/>
                  </a:cubicBezTo>
                  <a:cubicBezTo>
                    <a:pt x="326" y="1591"/>
                    <a:pt x="342" y="1519"/>
                    <a:pt x="403" y="1401"/>
                  </a:cubicBezTo>
                  <a:cubicBezTo>
                    <a:pt x="403" y="1124"/>
                    <a:pt x="440" y="1038"/>
                    <a:pt x="566" y="1038"/>
                  </a:cubicBezTo>
                  <a:cubicBezTo>
                    <a:pt x="624" y="1038"/>
                    <a:pt x="700" y="1055"/>
                    <a:pt x="800" y="1081"/>
                  </a:cubicBezTo>
                  <a:lnTo>
                    <a:pt x="1120" y="1158"/>
                  </a:lnTo>
                  <a:lnTo>
                    <a:pt x="1120" y="838"/>
                  </a:lnTo>
                  <a:cubicBezTo>
                    <a:pt x="1120" y="678"/>
                    <a:pt x="1203" y="518"/>
                    <a:pt x="1363" y="358"/>
                  </a:cubicBezTo>
                  <a:cubicBezTo>
                    <a:pt x="1476" y="191"/>
                    <a:pt x="1468" y="20"/>
                    <a:pt x="1370" y="20"/>
                  </a:cubicBezTo>
                  <a:cubicBezTo>
                    <a:pt x="1329" y="20"/>
                    <a:pt x="1273" y="50"/>
                    <a:pt x="1203" y="121"/>
                  </a:cubicBezTo>
                  <a:cubicBezTo>
                    <a:pt x="1162" y="160"/>
                    <a:pt x="1122" y="179"/>
                    <a:pt x="1092" y="179"/>
                  </a:cubicBezTo>
                  <a:cubicBezTo>
                    <a:pt x="1063" y="179"/>
                    <a:pt x="1043" y="160"/>
                    <a:pt x="1043" y="121"/>
                  </a:cubicBezTo>
                  <a:cubicBezTo>
                    <a:pt x="1014" y="36"/>
                    <a:pt x="956" y="0"/>
                    <a:pt x="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408525" y="2466650"/>
              <a:ext cx="8025" cy="16600"/>
            </a:xfrm>
            <a:custGeom>
              <a:avLst/>
              <a:gdLst/>
              <a:ahLst/>
              <a:cxnLst/>
              <a:rect l="l" t="t" r="r" b="b"/>
              <a:pathLst>
                <a:path w="321" h="664" extrusionOk="0">
                  <a:moveTo>
                    <a:pt x="110" y="0"/>
                  </a:moveTo>
                  <a:cubicBezTo>
                    <a:pt x="66" y="0"/>
                    <a:pt x="48" y="96"/>
                    <a:pt x="1" y="343"/>
                  </a:cubicBezTo>
                  <a:cubicBezTo>
                    <a:pt x="1" y="580"/>
                    <a:pt x="1" y="663"/>
                    <a:pt x="161" y="663"/>
                  </a:cubicBezTo>
                  <a:cubicBezTo>
                    <a:pt x="237" y="663"/>
                    <a:pt x="321" y="663"/>
                    <a:pt x="161" y="503"/>
                  </a:cubicBezTo>
                  <a:cubicBezTo>
                    <a:pt x="77" y="420"/>
                    <a:pt x="77" y="343"/>
                    <a:pt x="161" y="260"/>
                  </a:cubicBezTo>
                  <a:cubicBezTo>
                    <a:pt x="321" y="260"/>
                    <a:pt x="321" y="183"/>
                    <a:pt x="237" y="100"/>
                  </a:cubicBezTo>
                  <a:cubicBezTo>
                    <a:pt x="176" y="38"/>
                    <a:pt x="138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278450" y="2569150"/>
              <a:ext cx="10100" cy="6100"/>
            </a:xfrm>
            <a:custGeom>
              <a:avLst/>
              <a:gdLst/>
              <a:ahLst/>
              <a:cxnLst/>
              <a:rect l="l" t="t" r="r" b="b"/>
              <a:pathLst>
                <a:path w="404" h="244" extrusionOk="0">
                  <a:moveTo>
                    <a:pt x="403" y="0"/>
                  </a:moveTo>
                  <a:cubicBezTo>
                    <a:pt x="320" y="0"/>
                    <a:pt x="243" y="0"/>
                    <a:pt x="160" y="83"/>
                  </a:cubicBezTo>
                  <a:cubicBezTo>
                    <a:pt x="83" y="160"/>
                    <a:pt x="0" y="160"/>
                    <a:pt x="0" y="243"/>
                  </a:cubicBezTo>
                  <a:cubicBezTo>
                    <a:pt x="83" y="243"/>
                    <a:pt x="160" y="243"/>
                    <a:pt x="243" y="160"/>
                  </a:cubicBezTo>
                  <a:cubicBezTo>
                    <a:pt x="403" y="160"/>
                    <a:pt x="403" y="83"/>
                    <a:pt x="4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934775" y="2817675"/>
              <a:ext cx="6725" cy="4375"/>
            </a:xfrm>
            <a:custGeom>
              <a:avLst/>
              <a:gdLst/>
              <a:ahLst/>
              <a:cxnLst/>
              <a:rect l="l" t="t" r="r" b="b"/>
              <a:pathLst>
                <a:path w="269" h="175" extrusionOk="0">
                  <a:moveTo>
                    <a:pt x="248" y="0"/>
                  </a:moveTo>
                  <a:cubicBezTo>
                    <a:pt x="228" y="0"/>
                    <a:pt x="188" y="21"/>
                    <a:pt x="146" y="63"/>
                  </a:cubicBezTo>
                  <a:cubicBezTo>
                    <a:pt x="34" y="117"/>
                    <a:pt x="0" y="174"/>
                    <a:pt x="20" y="174"/>
                  </a:cubicBezTo>
                  <a:cubicBezTo>
                    <a:pt x="28" y="174"/>
                    <a:pt x="45" y="164"/>
                    <a:pt x="70" y="140"/>
                  </a:cubicBezTo>
                  <a:lnTo>
                    <a:pt x="230" y="63"/>
                  </a:lnTo>
                  <a:cubicBezTo>
                    <a:pt x="268" y="21"/>
                    <a:pt x="268" y="0"/>
                    <a:pt x="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102775" y="2699900"/>
              <a:ext cx="13775" cy="6150"/>
            </a:xfrm>
            <a:custGeom>
              <a:avLst/>
              <a:gdLst/>
              <a:ahLst/>
              <a:cxnLst/>
              <a:rect l="l" t="t" r="r" b="b"/>
              <a:pathLst>
                <a:path w="551" h="246" extrusionOk="0">
                  <a:moveTo>
                    <a:pt x="397" y="0"/>
                  </a:moveTo>
                  <a:cubicBezTo>
                    <a:pt x="336" y="0"/>
                    <a:pt x="241" y="39"/>
                    <a:pt x="147" y="134"/>
                  </a:cubicBezTo>
                  <a:cubicBezTo>
                    <a:pt x="34" y="188"/>
                    <a:pt x="1" y="245"/>
                    <a:pt x="47" y="245"/>
                  </a:cubicBezTo>
                  <a:cubicBezTo>
                    <a:pt x="66" y="245"/>
                    <a:pt x="100" y="235"/>
                    <a:pt x="147" y="210"/>
                  </a:cubicBezTo>
                  <a:cubicBezTo>
                    <a:pt x="467" y="134"/>
                    <a:pt x="550" y="134"/>
                    <a:pt x="467" y="50"/>
                  </a:cubicBezTo>
                  <a:cubicBezTo>
                    <a:pt x="467" y="19"/>
                    <a:pt x="440" y="0"/>
                    <a:pt x="3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118425" y="2693150"/>
              <a:ext cx="8025" cy="4025"/>
            </a:xfrm>
            <a:custGeom>
              <a:avLst/>
              <a:gdLst/>
              <a:ahLst/>
              <a:cxnLst/>
              <a:rect l="l" t="t" r="r" b="b"/>
              <a:pathLst>
                <a:path w="321" h="161" extrusionOk="0">
                  <a:moveTo>
                    <a:pt x="1" y="0"/>
                  </a:moveTo>
                  <a:cubicBezTo>
                    <a:pt x="1" y="84"/>
                    <a:pt x="1" y="84"/>
                    <a:pt x="84" y="160"/>
                  </a:cubicBezTo>
                  <a:lnTo>
                    <a:pt x="244" y="160"/>
                  </a:lnTo>
                  <a:cubicBezTo>
                    <a:pt x="321" y="84"/>
                    <a:pt x="244" y="84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418450" y="2465125"/>
              <a:ext cx="5375" cy="4025"/>
            </a:xfrm>
            <a:custGeom>
              <a:avLst/>
              <a:gdLst/>
              <a:ahLst/>
              <a:cxnLst/>
              <a:rect l="l" t="t" r="r" b="b"/>
              <a:pathLst>
                <a:path w="215" h="161" extrusionOk="0">
                  <a:moveTo>
                    <a:pt x="161" y="1"/>
                  </a:moveTo>
                  <a:cubicBezTo>
                    <a:pt x="161" y="8"/>
                    <a:pt x="161" y="16"/>
                    <a:pt x="160" y="23"/>
                  </a:cubicBezTo>
                  <a:lnTo>
                    <a:pt x="160" y="23"/>
                  </a:lnTo>
                  <a:cubicBezTo>
                    <a:pt x="199" y="1"/>
                    <a:pt x="214" y="1"/>
                    <a:pt x="161" y="1"/>
                  </a:cubicBezTo>
                  <a:close/>
                  <a:moveTo>
                    <a:pt x="160" y="23"/>
                  </a:moveTo>
                  <a:lnTo>
                    <a:pt x="160" y="23"/>
                  </a:lnTo>
                  <a:cubicBezTo>
                    <a:pt x="139" y="35"/>
                    <a:pt x="111" y="54"/>
                    <a:pt x="84" y="84"/>
                  </a:cubicBezTo>
                  <a:cubicBezTo>
                    <a:pt x="1" y="161"/>
                    <a:pt x="1" y="161"/>
                    <a:pt x="84" y="161"/>
                  </a:cubicBezTo>
                  <a:cubicBezTo>
                    <a:pt x="154" y="161"/>
                    <a:pt x="160" y="97"/>
                    <a:pt x="160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994700" y="2781150"/>
              <a:ext cx="19750" cy="13275"/>
            </a:xfrm>
            <a:custGeom>
              <a:avLst/>
              <a:gdLst/>
              <a:ahLst/>
              <a:cxnLst/>
              <a:rect l="l" t="t" r="r" b="b"/>
              <a:pathLst>
                <a:path w="790" h="531" extrusionOk="0">
                  <a:moveTo>
                    <a:pt x="713" y="1"/>
                  </a:moveTo>
                  <a:cubicBezTo>
                    <a:pt x="713" y="84"/>
                    <a:pt x="553" y="84"/>
                    <a:pt x="393" y="84"/>
                  </a:cubicBezTo>
                  <a:cubicBezTo>
                    <a:pt x="150" y="84"/>
                    <a:pt x="73" y="84"/>
                    <a:pt x="73" y="321"/>
                  </a:cubicBezTo>
                  <a:cubicBezTo>
                    <a:pt x="20" y="474"/>
                    <a:pt x="1" y="531"/>
                    <a:pt x="34" y="531"/>
                  </a:cubicBezTo>
                  <a:cubicBezTo>
                    <a:pt x="53" y="531"/>
                    <a:pt x="91" y="511"/>
                    <a:pt x="150" y="481"/>
                  </a:cubicBezTo>
                  <a:cubicBezTo>
                    <a:pt x="310" y="404"/>
                    <a:pt x="393" y="404"/>
                    <a:pt x="393" y="404"/>
                  </a:cubicBezTo>
                  <a:cubicBezTo>
                    <a:pt x="415" y="426"/>
                    <a:pt x="438" y="435"/>
                    <a:pt x="461" y="435"/>
                  </a:cubicBezTo>
                  <a:cubicBezTo>
                    <a:pt x="517" y="435"/>
                    <a:pt x="575" y="380"/>
                    <a:pt x="630" y="321"/>
                  </a:cubicBezTo>
                  <a:cubicBezTo>
                    <a:pt x="713" y="244"/>
                    <a:pt x="790" y="84"/>
                    <a:pt x="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262450" y="2587225"/>
              <a:ext cx="18100" cy="25950"/>
            </a:xfrm>
            <a:custGeom>
              <a:avLst/>
              <a:gdLst/>
              <a:ahLst/>
              <a:cxnLst/>
              <a:rect l="l" t="t" r="r" b="b"/>
              <a:pathLst>
                <a:path w="724" h="1038" extrusionOk="0">
                  <a:moveTo>
                    <a:pt x="480" y="0"/>
                  </a:moveTo>
                  <a:cubicBezTo>
                    <a:pt x="320" y="77"/>
                    <a:pt x="243" y="77"/>
                    <a:pt x="243" y="160"/>
                  </a:cubicBezTo>
                  <a:cubicBezTo>
                    <a:pt x="320" y="160"/>
                    <a:pt x="243" y="237"/>
                    <a:pt x="243" y="320"/>
                  </a:cubicBezTo>
                  <a:cubicBezTo>
                    <a:pt x="160" y="320"/>
                    <a:pt x="83" y="480"/>
                    <a:pt x="83" y="717"/>
                  </a:cubicBezTo>
                  <a:lnTo>
                    <a:pt x="0" y="1037"/>
                  </a:lnTo>
                  <a:lnTo>
                    <a:pt x="160" y="800"/>
                  </a:lnTo>
                  <a:cubicBezTo>
                    <a:pt x="243" y="640"/>
                    <a:pt x="403" y="480"/>
                    <a:pt x="403" y="397"/>
                  </a:cubicBezTo>
                  <a:cubicBezTo>
                    <a:pt x="403" y="320"/>
                    <a:pt x="480" y="237"/>
                    <a:pt x="563" y="160"/>
                  </a:cubicBezTo>
                  <a:cubicBezTo>
                    <a:pt x="723" y="0"/>
                    <a:pt x="640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042425" y="2749850"/>
              <a:ext cx="35650" cy="16875"/>
            </a:xfrm>
            <a:custGeom>
              <a:avLst/>
              <a:gdLst/>
              <a:ahLst/>
              <a:cxnLst/>
              <a:rect l="l" t="t" r="r" b="b"/>
              <a:pathLst>
                <a:path w="1426" h="675" extrusionOk="0">
                  <a:moveTo>
                    <a:pt x="327" y="1"/>
                  </a:moveTo>
                  <a:cubicBezTo>
                    <a:pt x="281" y="1"/>
                    <a:pt x="228" y="21"/>
                    <a:pt x="161" y="56"/>
                  </a:cubicBezTo>
                  <a:cubicBezTo>
                    <a:pt x="84" y="132"/>
                    <a:pt x="1" y="216"/>
                    <a:pt x="1" y="293"/>
                  </a:cubicBezTo>
                  <a:cubicBezTo>
                    <a:pt x="1" y="293"/>
                    <a:pt x="161" y="376"/>
                    <a:pt x="321" y="376"/>
                  </a:cubicBezTo>
                  <a:cubicBezTo>
                    <a:pt x="481" y="376"/>
                    <a:pt x="564" y="453"/>
                    <a:pt x="641" y="613"/>
                  </a:cubicBezTo>
                  <a:cubicBezTo>
                    <a:pt x="641" y="654"/>
                    <a:pt x="662" y="675"/>
                    <a:pt x="692" y="675"/>
                  </a:cubicBezTo>
                  <a:cubicBezTo>
                    <a:pt x="722" y="675"/>
                    <a:pt x="762" y="654"/>
                    <a:pt x="801" y="613"/>
                  </a:cubicBezTo>
                  <a:cubicBezTo>
                    <a:pt x="801" y="558"/>
                    <a:pt x="842" y="501"/>
                    <a:pt x="893" y="501"/>
                  </a:cubicBezTo>
                  <a:cubicBezTo>
                    <a:pt x="915" y="501"/>
                    <a:pt x="938" y="511"/>
                    <a:pt x="961" y="536"/>
                  </a:cubicBezTo>
                  <a:cubicBezTo>
                    <a:pt x="988" y="589"/>
                    <a:pt x="1032" y="615"/>
                    <a:pt x="1082" y="615"/>
                  </a:cubicBezTo>
                  <a:cubicBezTo>
                    <a:pt x="1184" y="615"/>
                    <a:pt x="1308" y="507"/>
                    <a:pt x="1364" y="293"/>
                  </a:cubicBezTo>
                  <a:cubicBezTo>
                    <a:pt x="1406" y="163"/>
                    <a:pt x="1425" y="104"/>
                    <a:pt x="1381" y="104"/>
                  </a:cubicBezTo>
                  <a:cubicBezTo>
                    <a:pt x="1344" y="104"/>
                    <a:pt x="1265" y="144"/>
                    <a:pt x="1121" y="216"/>
                  </a:cubicBezTo>
                  <a:cubicBezTo>
                    <a:pt x="971" y="276"/>
                    <a:pt x="855" y="302"/>
                    <a:pt x="764" y="302"/>
                  </a:cubicBezTo>
                  <a:cubicBezTo>
                    <a:pt x="614" y="302"/>
                    <a:pt x="532" y="232"/>
                    <a:pt x="481" y="132"/>
                  </a:cubicBezTo>
                  <a:cubicBezTo>
                    <a:pt x="436" y="40"/>
                    <a:pt x="389" y="1"/>
                    <a:pt x="3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016500" y="2770675"/>
              <a:ext cx="24025" cy="12575"/>
            </a:xfrm>
            <a:custGeom>
              <a:avLst/>
              <a:gdLst/>
              <a:ahLst/>
              <a:cxnLst/>
              <a:rect l="l" t="t" r="r" b="b"/>
              <a:pathLst>
                <a:path w="961" h="503" extrusionOk="0">
                  <a:moveTo>
                    <a:pt x="468" y="1"/>
                  </a:moveTo>
                  <a:cubicBezTo>
                    <a:pt x="215" y="1"/>
                    <a:pt x="1" y="144"/>
                    <a:pt x="1" y="343"/>
                  </a:cubicBezTo>
                  <a:cubicBezTo>
                    <a:pt x="1" y="420"/>
                    <a:pt x="78" y="503"/>
                    <a:pt x="161" y="503"/>
                  </a:cubicBezTo>
                  <a:cubicBezTo>
                    <a:pt x="238" y="503"/>
                    <a:pt x="238" y="420"/>
                    <a:pt x="238" y="420"/>
                  </a:cubicBezTo>
                  <a:cubicBezTo>
                    <a:pt x="161" y="260"/>
                    <a:pt x="238" y="260"/>
                    <a:pt x="718" y="100"/>
                  </a:cubicBezTo>
                  <a:lnTo>
                    <a:pt x="961" y="100"/>
                  </a:lnTo>
                  <a:lnTo>
                    <a:pt x="641" y="23"/>
                  </a:lnTo>
                  <a:cubicBezTo>
                    <a:pt x="583" y="8"/>
                    <a:pt x="524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866425" y="2873675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303" y="1"/>
                  </a:moveTo>
                  <a:cubicBezTo>
                    <a:pt x="263" y="1"/>
                    <a:pt x="202" y="21"/>
                    <a:pt x="160" y="63"/>
                  </a:cubicBezTo>
                  <a:cubicBezTo>
                    <a:pt x="0" y="140"/>
                    <a:pt x="0" y="223"/>
                    <a:pt x="84" y="223"/>
                  </a:cubicBezTo>
                  <a:cubicBezTo>
                    <a:pt x="160" y="140"/>
                    <a:pt x="244" y="63"/>
                    <a:pt x="320" y="63"/>
                  </a:cubicBezTo>
                  <a:cubicBezTo>
                    <a:pt x="362" y="21"/>
                    <a:pt x="343" y="1"/>
                    <a:pt x="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969300" y="2807000"/>
              <a:ext cx="9150" cy="7550"/>
            </a:xfrm>
            <a:custGeom>
              <a:avLst/>
              <a:gdLst/>
              <a:ahLst/>
              <a:cxnLst/>
              <a:rect l="l" t="t" r="r" b="b"/>
              <a:pathLst>
                <a:path w="366" h="302" extrusionOk="0">
                  <a:moveTo>
                    <a:pt x="196" y="0"/>
                  </a:moveTo>
                  <a:cubicBezTo>
                    <a:pt x="147" y="0"/>
                    <a:pt x="97" y="70"/>
                    <a:pt x="46" y="170"/>
                  </a:cubicBezTo>
                  <a:cubicBezTo>
                    <a:pt x="1" y="263"/>
                    <a:pt x="8" y="302"/>
                    <a:pt x="53" y="302"/>
                  </a:cubicBezTo>
                  <a:cubicBezTo>
                    <a:pt x="86" y="302"/>
                    <a:pt x="138" y="281"/>
                    <a:pt x="206" y="247"/>
                  </a:cubicBezTo>
                  <a:cubicBezTo>
                    <a:pt x="366" y="170"/>
                    <a:pt x="366" y="87"/>
                    <a:pt x="289" y="87"/>
                  </a:cubicBezTo>
                  <a:cubicBezTo>
                    <a:pt x="257" y="26"/>
                    <a:pt x="227" y="0"/>
                    <a:pt x="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072500" y="2737850"/>
              <a:ext cx="33625" cy="18650"/>
            </a:xfrm>
            <a:custGeom>
              <a:avLst/>
              <a:gdLst/>
              <a:ahLst/>
              <a:cxnLst/>
              <a:rect l="l" t="t" r="r" b="b"/>
              <a:pathLst>
                <a:path w="1345" h="746" extrusionOk="0">
                  <a:moveTo>
                    <a:pt x="1321" y="1"/>
                  </a:moveTo>
                  <a:cubicBezTo>
                    <a:pt x="1304" y="1"/>
                    <a:pt x="1265" y="21"/>
                    <a:pt x="1198" y="56"/>
                  </a:cubicBezTo>
                  <a:cubicBezTo>
                    <a:pt x="1144" y="110"/>
                    <a:pt x="1048" y="167"/>
                    <a:pt x="997" y="167"/>
                  </a:cubicBezTo>
                  <a:cubicBezTo>
                    <a:pt x="975" y="167"/>
                    <a:pt x="961" y="157"/>
                    <a:pt x="961" y="132"/>
                  </a:cubicBezTo>
                  <a:cubicBezTo>
                    <a:pt x="878" y="132"/>
                    <a:pt x="718" y="216"/>
                    <a:pt x="641" y="292"/>
                  </a:cubicBezTo>
                  <a:cubicBezTo>
                    <a:pt x="561" y="334"/>
                    <a:pt x="481" y="355"/>
                    <a:pt x="411" y="355"/>
                  </a:cubicBezTo>
                  <a:cubicBezTo>
                    <a:pt x="340" y="355"/>
                    <a:pt x="279" y="334"/>
                    <a:pt x="238" y="292"/>
                  </a:cubicBezTo>
                  <a:cubicBezTo>
                    <a:pt x="78" y="216"/>
                    <a:pt x="1" y="216"/>
                    <a:pt x="1" y="216"/>
                  </a:cubicBezTo>
                  <a:lnTo>
                    <a:pt x="1" y="216"/>
                  </a:lnTo>
                  <a:cubicBezTo>
                    <a:pt x="1" y="376"/>
                    <a:pt x="398" y="536"/>
                    <a:pt x="558" y="536"/>
                  </a:cubicBezTo>
                  <a:cubicBezTo>
                    <a:pt x="641" y="536"/>
                    <a:pt x="718" y="612"/>
                    <a:pt x="718" y="696"/>
                  </a:cubicBezTo>
                  <a:cubicBezTo>
                    <a:pt x="718" y="727"/>
                    <a:pt x="732" y="746"/>
                    <a:pt x="759" y="746"/>
                  </a:cubicBezTo>
                  <a:cubicBezTo>
                    <a:pt x="799" y="746"/>
                    <a:pt x="866" y="707"/>
                    <a:pt x="961" y="612"/>
                  </a:cubicBezTo>
                  <a:cubicBezTo>
                    <a:pt x="1198" y="536"/>
                    <a:pt x="1281" y="376"/>
                    <a:pt x="1198" y="292"/>
                  </a:cubicBezTo>
                  <a:cubicBezTo>
                    <a:pt x="1198" y="292"/>
                    <a:pt x="1198" y="216"/>
                    <a:pt x="1281" y="132"/>
                  </a:cubicBezTo>
                  <a:cubicBezTo>
                    <a:pt x="1326" y="40"/>
                    <a:pt x="1344" y="1"/>
                    <a:pt x="1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864500" y="2882300"/>
              <a:ext cx="9950" cy="3750"/>
            </a:xfrm>
            <a:custGeom>
              <a:avLst/>
              <a:gdLst/>
              <a:ahLst/>
              <a:cxnLst/>
              <a:rect l="l" t="t" r="r" b="b"/>
              <a:pathLst>
                <a:path w="398" h="150" extrusionOk="0">
                  <a:moveTo>
                    <a:pt x="350" y="1"/>
                  </a:moveTo>
                  <a:cubicBezTo>
                    <a:pt x="326" y="1"/>
                    <a:pt x="291" y="10"/>
                    <a:pt x="237" y="38"/>
                  </a:cubicBezTo>
                  <a:cubicBezTo>
                    <a:pt x="77" y="115"/>
                    <a:pt x="0" y="115"/>
                    <a:pt x="161" y="115"/>
                  </a:cubicBezTo>
                  <a:cubicBezTo>
                    <a:pt x="183" y="139"/>
                    <a:pt x="206" y="149"/>
                    <a:pt x="230" y="149"/>
                  </a:cubicBezTo>
                  <a:cubicBezTo>
                    <a:pt x="286" y="149"/>
                    <a:pt x="343" y="92"/>
                    <a:pt x="397" y="38"/>
                  </a:cubicBezTo>
                  <a:cubicBezTo>
                    <a:pt x="397" y="38"/>
                    <a:pt x="397" y="1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946775" y="2828450"/>
              <a:ext cx="11675" cy="8050"/>
            </a:xfrm>
            <a:custGeom>
              <a:avLst/>
              <a:gdLst/>
              <a:ahLst/>
              <a:cxnLst/>
              <a:rect l="l" t="t" r="r" b="b"/>
              <a:pathLst>
                <a:path w="467" h="322" extrusionOk="0">
                  <a:moveTo>
                    <a:pt x="180" y="0"/>
                  </a:moveTo>
                  <a:cubicBezTo>
                    <a:pt x="131" y="0"/>
                    <a:pt x="112" y="59"/>
                    <a:pt x="70" y="189"/>
                  </a:cubicBezTo>
                  <a:cubicBezTo>
                    <a:pt x="21" y="283"/>
                    <a:pt x="0" y="322"/>
                    <a:pt x="9" y="322"/>
                  </a:cubicBezTo>
                  <a:cubicBezTo>
                    <a:pt x="16" y="322"/>
                    <a:pt x="36" y="303"/>
                    <a:pt x="70" y="272"/>
                  </a:cubicBezTo>
                  <a:cubicBezTo>
                    <a:pt x="124" y="213"/>
                    <a:pt x="182" y="157"/>
                    <a:pt x="238" y="157"/>
                  </a:cubicBezTo>
                  <a:cubicBezTo>
                    <a:pt x="261" y="157"/>
                    <a:pt x="284" y="166"/>
                    <a:pt x="306" y="189"/>
                  </a:cubicBezTo>
                  <a:cubicBezTo>
                    <a:pt x="466" y="189"/>
                    <a:pt x="466" y="189"/>
                    <a:pt x="390" y="112"/>
                  </a:cubicBezTo>
                  <a:cubicBezTo>
                    <a:pt x="280" y="40"/>
                    <a:pt x="22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5992500" y="2798100"/>
              <a:ext cx="4025" cy="11075"/>
            </a:xfrm>
            <a:custGeom>
              <a:avLst/>
              <a:gdLst/>
              <a:ahLst/>
              <a:cxnLst/>
              <a:rect l="l" t="t" r="r" b="b"/>
              <a:pathLst>
                <a:path w="161" h="443" extrusionOk="0">
                  <a:moveTo>
                    <a:pt x="147" y="1"/>
                  </a:moveTo>
                  <a:cubicBezTo>
                    <a:pt x="130" y="1"/>
                    <a:pt x="90" y="104"/>
                    <a:pt x="1" y="283"/>
                  </a:cubicBezTo>
                  <a:cubicBezTo>
                    <a:pt x="1" y="366"/>
                    <a:pt x="1" y="443"/>
                    <a:pt x="78" y="443"/>
                  </a:cubicBezTo>
                  <a:cubicBezTo>
                    <a:pt x="78" y="366"/>
                    <a:pt x="161" y="283"/>
                    <a:pt x="161" y="206"/>
                  </a:cubicBezTo>
                  <a:cubicBezTo>
                    <a:pt x="161" y="65"/>
                    <a:pt x="161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284525" y="2589150"/>
              <a:ext cx="5950" cy="4025"/>
            </a:xfrm>
            <a:custGeom>
              <a:avLst/>
              <a:gdLst/>
              <a:ahLst/>
              <a:cxnLst/>
              <a:rect l="l" t="t" r="r" b="b"/>
              <a:pathLst>
                <a:path w="238" h="161" extrusionOk="0">
                  <a:moveTo>
                    <a:pt x="237" y="0"/>
                  </a:moveTo>
                  <a:cubicBezTo>
                    <a:pt x="237" y="0"/>
                    <a:pt x="160" y="0"/>
                    <a:pt x="77" y="83"/>
                  </a:cubicBezTo>
                  <a:cubicBezTo>
                    <a:pt x="0" y="160"/>
                    <a:pt x="0" y="160"/>
                    <a:pt x="77" y="160"/>
                  </a:cubicBezTo>
                  <a:cubicBezTo>
                    <a:pt x="160" y="160"/>
                    <a:pt x="237" y="83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104525" y="2724350"/>
              <a:ext cx="8025" cy="4825"/>
            </a:xfrm>
            <a:custGeom>
              <a:avLst/>
              <a:gdLst/>
              <a:ahLst/>
              <a:cxnLst/>
              <a:rect l="l" t="t" r="r" b="b"/>
              <a:pathLst>
                <a:path w="321" h="193" extrusionOk="0">
                  <a:moveTo>
                    <a:pt x="146" y="1"/>
                  </a:moveTo>
                  <a:cubicBezTo>
                    <a:pt x="125" y="1"/>
                    <a:pt x="101" y="10"/>
                    <a:pt x="77" y="32"/>
                  </a:cubicBezTo>
                  <a:cubicBezTo>
                    <a:pt x="77" y="32"/>
                    <a:pt x="0" y="116"/>
                    <a:pt x="77" y="116"/>
                  </a:cubicBezTo>
                  <a:cubicBezTo>
                    <a:pt x="77" y="192"/>
                    <a:pt x="160" y="192"/>
                    <a:pt x="237" y="192"/>
                  </a:cubicBezTo>
                  <a:cubicBezTo>
                    <a:pt x="320" y="192"/>
                    <a:pt x="320" y="116"/>
                    <a:pt x="237" y="116"/>
                  </a:cubicBezTo>
                  <a:cubicBezTo>
                    <a:pt x="237" y="57"/>
                    <a:pt x="198" y="1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928500" y="2847500"/>
              <a:ext cx="8025" cy="9675"/>
            </a:xfrm>
            <a:custGeom>
              <a:avLst/>
              <a:gdLst/>
              <a:ahLst/>
              <a:cxnLst/>
              <a:rect l="l" t="t" r="r" b="b"/>
              <a:pathLst>
                <a:path w="321" h="387" extrusionOk="0">
                  <a:moveTo>
                    <a:pt x="218" y="0"/>
                  </a:moveTo>
                  <a:cubicBezTo>
                    <a:pt x="119" y="0"/>
                    <a:pt x="1" y="114"/>
                    <a:pt x="1" y="227"/>
                  </a:cubicBezTo>
                  <a:cubicBezTo>
                    <a:pt x="1" y="310"/>
                    <a:pt x="1" y="387"/>
                    <a:pt x="77" y="387"/>
                  </a:cubicBezTo>
                  <a:cubicBezTo>
                    <a:pt x="161" y="387"/>
                    <a:pt x="161" y="310"/>
                    <a:pt x="77" y="310"/>
                  </a:cubicBezTo>
                  <a:cubicBezTo>
                    <a:pt x="77" y="227"/>
                    <a:pt x="77" y="150"/>
                    <a:pt x="161" y="150"/>
                  </a:cubicBezTo>
                  <a:cubicBezTo>
                    <a:pt x="237" y="150"/>
                    <a:pt x="321" y="67"/>
                    <a:pt x="321" y="67"/>
                  </a:cubicBezTo>
                  <a:cubicBezTo>
                    <a:pt x="296" y="20"/>
                    <a:pt x="259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209000" y="2654400"/>
              <a:ext cx="9475" cy="9300"/>
            </a:xfrm>
            <a:custGeom>
              <a:avLst/>
              <a:gdLst/>
              <a:ahLst/>
              <a:cxnLst/>
              <a:rect l="l" t="t" r="r" b="b"/>
              <a:pathLst>
                <a:path w="379" h="372" extrusionOk="0">
                  <a:moveTo>
                    <a:pt x="235" y="1"/>
                  </a:moveTo>
                  <a:cubicBezTo>
                    <a:pt x="176" y="1"/>
                    <a:pt x="119" y="77"/>
                    <a:pt x="58" y="194"/>
                  </a:cubicBezTo>
                  <a:cubicBezTo>
                    <a:pt x="20" y="312"/>
                    <a:pt x="0" y="371"/>
                    <a:pt x="31" y="371"/>
                  </a:cubicBezTo>
                  <a:cubicBezTo>
                    <a:pt x="61" y="371"/>
                    <a:pt x="141" y="312"/>
                    <a:pt x="301" y="194"/>
                  </a:cubicBezTo>
                  <a:cubicBezTo>
                    <a:pt x="378" y="110"/>
                    <a:pt x="378" y="110"/>
                    <a:pt x="301" y="34"/>
                  </a:cubicBezTo>
                  <a:cubicBezTo>
                    <a:pt x="279" y="11"/>
                    <a:pt x="257" y="1"/>
                    <a:pt x="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854425" y="2892375"/>
              <a:ext cx="30100" cy="22175"/>
            </a:xfrm>
            <a:custGeom>
              <a:avLst/>
              <a:gdLst/>
              <a:ahLst/>
              <a:cxnLst/>
              <a:rect l="l" t="t" r="r" b="b"/>
              <a:pathLst>
                <a:path w="1204" h="887" extrusionOk="0">
                  <a:moveTo>
                    <a:pt x="749" y="0"/>
                  </a:moveTo>
                  <a:cubicBezTo>
                    <a:pt x="716" y="0"/>
                    <a:pt x="699" y="56"/>
                    <a:pt x="640" y="115"/>
                  </a:cubicBezTo>
                  <a:cubicBezTo>
                    <a:pt x="640" y="275"/>
                    <a:pt x="564" y="275"/>
                    <a:pt x="480" y="275"/>
                  </a:cubicBezTo>
                  <a:cubicBezTo>
                    <a:pt x="437" y="253"/>
                    <a:pt x="394" y="242"/>
                    <a:pt x="357" y="242"/>
                  </a:cubicBezTo>
                  <a:cubicBezTo>
                    <a:pt x="257" y="242"/>
                    <a:pt x="203" y="318"/>
                    <a:pt x="320" y="435"/>
                  </a:cubicBezTo>
                  <a:cubicBezTo>
                    <a:pt x="403" y="512"/>
                    <a:pt x="320" y="595"/>
                    <a:pt x="160" y="672"/>
                  </a:cubicBezTo>
                  <a:cubicBezTo>
                    <a:pt x="83" y="672"/>
                    <a:pt x="0" y="755"/>
                    <a:pt x="0" y="755"/>
                  </a:cubicBezTo>
                  <a:cubicBezTo>
                    <a:pt x="49" y="848"/>
                    <a:pt x="149" y="887"/>
                    <a:pt x="272" y="887"/>
                  </a:cubicBezTo>
                  <a:cubicBezTo>
                    <a:pt x="361" y="887"/>
                    <a:pt x="462" y="867"/>
                    <a:pt x="564" y="832"/>
                  </a:cubicBezTo>
                  <a:cubicBezTo>
                    <a:pt x="724" y="832"/>
                    <a:pt x="724" y="755"/>
                    <a:pt x="640" y="595"/>
                  </a:cubicBezTo>
                  <a:cubicBezTo>
                    <a:pt x="564" y="435"/>
                    <a:pt x="564" y="435"/>
                    <a:pt x="884" y="275"/>
                  </a:cubicBezTo>
                  <a:cubicBezTo>
                    <a:pt x="1120" y="192"/>
                    <a:pt x="1204" y="115"/>
                    <a:pt x="1120" y="32"/>
                  </a:cubicBezTo>
                  <a:lnTo>
                    <a:pt x="960" y="32"/>
                  </a:lnTo>
                  <a:cubicBezTo>
                    <a:pt x="922" y="73"/>
                    <a:pt x="882" y="94"/>
                    <a:pt x="852" y="94"/>
                  </a:cubicBezTo>
                  <a:cubicBezTo>
                    <a:pt x="821" y="94"/>
                    <a:pt x="800" y="73"/>
                    <a:pt x="800" y="32"/>
                  </a:cubicBezTo>
                  <a:cubicBezTo>
                    <a:pt x="778" y="9"/>
                    <a:pt x="762" y="0"/>
                    <a:pt x="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5798425" y="2939250"/>
              <a:ext cx="8025" cy="4025"/>
            </a:xfrm>
            <a:custGeom>
              <a:avLst/>
              <a:gdLst/>
              <a:ahLst/>
              <a:cxnLst/>
              <a:rect l="l" t="t" r="r" b="b"/>
              <a:pathLst>
                <a:path w="321" h="161" extrusionOk="0">
                  <a:moveTo>
                    <a:pt x="320" y="0"/>
                  </a:moveTo>
                  <a:cubicBezTo>
                    <a:pt x="320" y="0"/>
                    <a:pt x="243" y="0"/>
                    <a:pt x="160" y="77"/>
                  </a:cubicBezTo>
                  <a:cubicBezTo>
                    <a:pt x="83" y="77"/>
                    <a:pt x="0" y="160"/>
                    <a:pt x="83" y="160"/>
                  </a:cubicBezTo>
                  <a:cubicBezTo>
                    <a:pt x="160" y="77"/>
                    <a:pt x="243" y="77"/>
                    <a:pt x="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900500" y="2870425"/>
              <a:ext cx="13950" cy="11000"/>
            </a:xfrm>
            <a:custGeom>
              <a:avLst/>
              <a:gdLst/>
              <a:ahLst/>
              <a:cxnLst/>
              <a:rect l="l" t="t" r="r" b="b"/>
              <a:pathLst>
                <a:path w="558" h="440" extrusionOk="0">
                  <a:moveTo>
                    <a:pt x="494" y="0"/>
                  </a:moveTo>
                  <a:cubicBezTo>
                    <a:pt x="436" y="0"/>
                    <a:pt x="377" y="76"/>
                    <a:pt x="321" y="193"/>
                  </a:cubicBezTo>
                  <a:cubicBezTo>
                    <a:pt x="321" y="286"/>
                    <a:pt x="293" y="325"/>
                    <a:pt x="269" y="325"/>
                  </a:cubicBezTo>
                  <a:cubicBezTo>
                    <a:pt x="252" y="325"/>
                    <a:pt x="237" y="305"/>
                    <a:pt x="237" y="270"/>
                  </a:cubicBezTo>
                  <a:cubicBezTo>
                    <a:pt x="161" y="193"/>
                    <a:pt x="77" y="193"/>
                    <a:pt x="77" y="193"/>
                  </a:cubicBezTo>
                  <a:cubicBezTo>
                    <a:pt x="1" y="270"/>
                    <a:pt x="1" y="353"/>
                    <a:pt x="77" y="353"/>
                  </a:cubicBezTo>
                  <a:cubicBezTo>
                    <a:pt x="138" y="413"/>
                    <a:pt x="198" y="439"/>
                    <a:pt x="250" y="439"/>
                  </a:cubicBezTo>
                  <a:cubicBezTo>
                    <a:pt x="335" y="439"/>
                    <a:pt x="397" y="369"/>
                    <a:pt x="397" y="270"/>
                  </a:cubicBezTo>
                  <a:cubicBezTo>
                    <a:pt x="397" y="193"/>
                    <a:pt x="397" y="110"/>
                    <a:pt x="481" y="110"/>
                  </a:cubicBezTo>
                  <a:cubicBezTo>
                    <a:pt x="557" y="110"/>
                    <a:pt x="557" y="110"/>
                    <a:pt x="557" y="33"/>
                  </a:cubicBezTo>
                  <a:cubicBezTo>
                    <a:pt x="537" y="11"/>
                    <a:pt x="516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052950" y="2772400"/>
              <a:ext cx="17500" cy="13700"/>
            </a:xfrm>
            <a:custGeom>
              <a:avLst/>
              <a:gdLst/>
              <a:ahLst/>
              <a:cxnLst/>
              <a:rect l="l" t="t" r="r" b="b"/>
              <a:pathLst>
                <a:path w="700" h="548" extrusionOk="0">
                  <a:moveTo>
                    <a:pt x="363" y="1"/>
                  </a:moveTo>
                  <a:cubicBezTo>
                    <a:pt x="292" y="1"/>
                    <a:pt x="260" y="73"/>
                    <a:pt x="143" y="191"/>
                  </a:cubicBezTo>
                  <a:cubicBezTo>
                    <a:pt x="36" y="405"/>
                    <a:pt x="0" y="547"/>
                    <a:pt x="60" y="547"/>
                  </a:cubicBezTo>
                  <a:cubicBezTo>
                    <a:pt x="89" y="547"/>
                    <a:pt x="141" y="512"/>
                    <a:pt x="220" y="434"/>
                  </a:cubicBezTo>
                  <a:cubicBezTo>
                    <a:pt x="308" y="299"/>
                    <a:pt x="373" y="239"/>
                    <a:pt x="413" y="239"/>
                  </a:cubicBezTo>
                  <a:cubicBezTo>
                    <a:pt x="446" y="239"/>
                    <a:pt x="463" y="279"/>
                    <a:pt x="463" y="351"/>
                  </a:cubicBezTo>
                  <a:cubicBezTo>
                    <a:pt x="463" y="410"/>
                    <a:pt x="502" y="465"/>
                    <a:pt x="524" y="465"/>
                  </a:cubicBezTo>
                  <a:cubicBezTo>
                    <a:pt x="533" y="465"/>
                    <a:pt x="540" y="456"/>
                    <a:pt x="540" y="434"/>
                  </a:cubicBezTo>
                  <a:cubicBezTo>
                    <a:pt x="700" y="351"/>
                    <a:pt x="623" y="191"/>
                    <a:pt x="463" y="31"/>
                  </a:cubicBezTo>
                  <a:cubicBezTo>
                    <a:pt x="420" y="10"/>
                    <a:pt x="389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918425" y="2864650"/>
              <a:ext cx="32025" cy="11850"/>
            </a:xfrm>
            <a:custGeom>
              <a:avLst/>
              <a:gdLst/>
              <a:ahLst/>
              <a:cxnLst/>
              <a:rect l="l" t="t" r="r" b="b"/>
              <a:pathLst>
                <a:path w="1281" h="474" extrusionOk="0">
                  <a:moveTo>
                    <a:pt x="320" y="1"/>
                  </a:moveTo>
                  <a:cubicBezTo>
                    <a:pt x="308" y="1"/>
                    <a:pt x="307" y="7"/>
                    <a:pt x="320" y="21"/>
                  </a:cubicBezTo>
                  <a:cubicBezTo>
                    <a:pt x="320" y="104"/>
                    <a:pt x="320" y="181"/>
                    <a:pt x="160" y="264"/>
                  </a:cubicBezTo>
                  <a:cubicBezTo>
                    <a:pt x="84" y="264"/>
                    <a:pt x="0" y="341"/>
                    <a:pt x="0" y="424"/>
                  </a:cubicBezTo>
                  <a:lnTo>
                    <a:pt x="244" y="424"/>
                  </a:lnTo>
                  <a:cubicBezTo>
                    <a:pt x="244" y="382"/>
                    <a:pt x="284" y="362"/>
                    <a:pt x="333" y="362"/>
                  </a:cubicBezTo>
                  <a:cubicBezTo>
                    <a:pt x="383" y="362"/>
                    <a:pt x="442" y="382"/>
                    <a:pt x="480" y="424"/>
                  </a:cubicBezTo>
                  <a:cubicBezTo>
                    <a:pt x="546" y="455"/>
                    <a:pt x="679" y="474"/>
                    <a:pt x="819" y="474"/>
                  </a:cubicBezTo>
                  <a:cubicBezTo>
                    <a:pt x="1020" y="474"/>
                    <a:pt x="1235" y="435"/>
                    <a:pt x="1280" y="341"/>
                  </a:cubicBezTo>
                  <a:cubicBezTo>
                    <a:pt x="1280" y="264"/>
                    <a:pt x="1204" y="264"/>
                    <a:pt x="1044" y="264"/>
                  </a:cubicBezTo>
                  <a:lnTo>
                    <a:pt x="724" y="264"/>
                  </a:lnTo>
                  <a:cubicBezTo>
                    <a:pt x="655" y="132"/>
                    <a:pt x="375" y="1"/>
                    <a:pt x="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988500" y="2819225"/>
              <a:ext cx="5950" cy="5475"/>
            </a:xfrm>
            <a:custGeom>
              <a:avLst/>
              <a:gdLst/>
              <a:ahLst/>
              <a:cxnLst/>
              <a:rect l="l" t="t" r="r" b="b"/>
              <a:pathLst>
                <a:path w="238" h="219" extrusionOk="0">
                  <a:moveTo>
                    <a:pt x="78" y="1"/>
                  </a:moveTo>
                  <a:cubicBezTo>
                    <a:pt x="1" y="78"/>
                    <a:pt x="1" y="161"/>
                    <a:pt x="78" y="161"/>
                  </a:cubicBezTo>
                  <a:cubicBezTo>
                    <a:pt x="78" y="199"/>
                    <a:pt x="98" y="218"/>
                    <a:pt x="119" y="218"/>
                  </a:cubicBezTo>
                  <a:cubicBezTo>
                    <a:pt x="140" y="218"/>
                    <a:pt x="161" y="199"/>
                    <a:pt x="161" y="161"/>
                  </a:cubicBezTo>
                  <a:cubicBezTo>
                    <a:pt x="161" y="78"/>
                    <a:pt x="238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838425" y="2918375"/>
              <a:ext cx="18100" cy="10800"/>
            </a:xfrm>
            <a:custGeom>
              <a:avLst/>
              <a:gdLst/>
              <a:ahLst/>
              <a:cxnLst/>
              <a:rect l="l" t="t" r="r" b="b"/>
              <a:pathLst>
                <a:path w="724" h="432" extrusionOk="0">
                  <a:moveTo>
                    <a:pt x="605" y="0"/>
                  </a:moveTo>
                  <a:cubicBezTo>
                    <a:pt x="553" y="0"/>
                    <a:pt x="458" y="58"/>
                    <a:pt x="403" y="112"/>
                  </a:cubicBezTo>
                  <a:cubicBezTo>
                    <a:pt x="344" y="171"/>
                    <a:pt x="289" y="227"/>
                    <a:pt x="204" y="227"/>
                  </a:cubicBezTo>
                  <a:cubicBezTo>
                    <a:pt x="169" y="227"/>
                    <a:pt x="130" y="217"/>
                    <a:pt x="83" y="195"/>
                  </a:cubicBezTo>
                  <a:cubicBezTo>
                    <a:pt x="0" y="195"/>
                    <a:pt x="0" y="195"/>
                    <a:pt x="83" y="272"/>
                  </a:cubicBezTo>
                  <a:cubicBezTo>
                    <a:pt x="83" y="355"/>
                    <a:pt x="160" y="432"/>
                    <a:pt x="243" y="432"/>
                  </a:cubicBezTo>
                  <a:cubicBezTo>
                    <a:pt x="403" y="432"/>
                    <a:pt x="723" y="35"/>
                    <a:pt x="640" y="35"/>
                  </a:cubicBezTo>
                  <a:cubicBezTo>
                    <a:pt x="640" y="10"/>
                    <a:pt x="626" y="0"/>
                    <a:pt x="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890425" y="2887225"/>
              <a:ext cx="6100" cy="4025"/>
            </a:xfrm>
            <a:custGeom>
              <a:avLst/>
              <a:gdLst/>
              <a:ahLst/>
              <a:cxnLst/>
              <a:rect l="l" t="t" r="r" b="b"/>
              <a:pathLst>
                <a:path w="244" h="161" extrusionOk="0">
                  <a:moveTo>
                    <a:pt x="84" y="1"/>
                  </a:moveTo>
                  <a:cubicBezTo>
                    <a:pt x="0" y="78"/>
                    <a:pt x="0" y="161"/>
                    <a:pt x="84" y="161"/>
                  </a:cubicBezTo>
                  <a:cubicBezTo>
                    <a:pt x="160" y="78"/>
                    <a:pt x="244" y="78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5774425" y="2963250"/>
              <a:ext cx="14100" cy="4025"/>
            </a:xfrm>
            <a:custGeom>
              <a:avLst/>
              <a:gdLst/>
              <a:ahLst/>
              <a:cxnLst/>
              <a:rect l="l" t="t" r="r" b="b"/>
              <a:pathLst>
                <a:path w="564" h="161" extrusionOk="0">
                  <a:moveTo>
                    <a:pt x="403" y="0"/>
                  </a:moveTo>
                  <a:cubicBezTo>
                    <a:pt x="320" y="0"/>
                    <a:pt x="160" y="0"/>
                    <a:pt x="160" y="77"/>
                  </a:cubicBezTo>
                  <a:cubicBezTo>
                    <a:pt x="0" y="160"/>
                    <a:pt x="0" y="160"/>
                    <a:pt x="243" y="160"/>
                  </a:cubicBezTo>
                  <a:cubicBezTo>
                    <a:pt x="480" y="160"/>
                    <a:pt x="563" y="160"/>
                    <a:pt x="4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832500" y="2929150"/>
              <a:ext cx="9950" cy="6125"/>
            </a:xfrm>
            <a:custGeom>
              <a:avLst/>
              <a:gdLst/>
              <a:ahLst/>
              <a:cxnLst/>
              <a:rect l="l" t="t" r="r" b="b"/>
              <a:pathLst>
                <a:path w="398" h="245" extrusionOk="0">
                  <a:moveTo>
                    <a:pt x="77" y="1"/>
                  </a:moveTo>
                  <a:cubicBezTo>
                    <a:pt x="0" y="1"/>
                    <a:pt x="0" y="84"/>
                    <a:pt x="0" y="161"/>
                  </a:cubicBezTo>
                  <a:cubicBezTo>
                    <a:pt x="77" y="244"/>
                    <a:pt x="160" y="244"/>
                    <a:pt x="237" y="244"/>
                  </a:cubicBezTo>
                  <a:cubicBezTo>
                    <a:pt x="397" y="84"/>
                    <a:pt x="237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952500" y="2846150"/>
              <a:ext cx="9475" cy="10175"/>
            </a:xfrm>
            <a:custGeom>
              <a:avLst/>
              <a:gdLst/>
              <a:ahLst/>
              <a:cxnLst/>
              <a:rect l="l" t="t" r="r" b="b"/>
              <a:pathLst>
                <a:path w="379" h="407" extrusionOk="0">
                  <a:moveTo>
                    <a:pt x="368" y="1"/>
                  </a:moveTo>
                  <a:lnTo>
                    <a:pt x="368" y="1"/>
                  </a:lnTo>
                  <a:cubicBezTo>
                    <a:pt x="358" y="1"/>
                    <a:pt x="318" y="41"/>
                    <a:pt x="237" y="121"/>
                  </a:cubicBezTo>
                  <a:cubicBezTo>
                    <a:pt x="77" y="121"/>
                    <a:pt x="1" y="281"/>
                    <a:pt x="1" y="364"/>
                  </a:cubicBezTo>
                  <a:cubicBezTo>
                    <a:pt x="26" y="389"/>
                    <a:pt x="52" y="406"/>
                    <a:pt x="81" y="406"/>
                  </a:cubicBezTo>
                  <a:cubicBezTo>
                    <a:pt x="141" y="406"/>
                    <a:pt x="213" y="335"/>
                    <a:pt x="321" y="121"/>
                  </a:cubicBezTo>
                  <a:cubicBezTo>
                    <a:pt x="359" y="41"/>
                    <a:pt x="378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891975" y="2883225"/>
              <a:ext cx="32125" cy="29300"/>
            </a:xfrm>
            <a:custGeom>
              <a:avLst/>
              <a:gdLst/>
              <a:ahLst/>
              <a:cxnLst/>
              <a:rect l="l" t="t" r="r" b="b"/>
              <a:pathLst>
                <a:path w="1285" h="1172" extrusionOk="0">
                  <a:moveTo>
                    <a:pt x="898" y="1"/>
                  </a:moveTo>
                  <a:cubicBezTo>
                    <a:pt x="738" y="1"/>
                    <a:pt x="738" y="78"/>
                    <a:pt x="822" y="321"/>
                  </a:cubicBezTo>
                  <a:cubicBezTo>
                    <a:pt x="822" y="562"/>
                    <a:pt x="683" y="803"/>
                    <a:pt x="547" y="803"/>
                  </a:cubicBezTo>
                  <a:cubicBezTo>
                    <a:pt x="502" y="803"/>
                    <a:pt x="458" y="778"/>
                    <a:pt x="418" y="718"/>
                  </a:cubicBezTo>
                  <a:cubicBezTo>
                    <a:pt x="418" y="679"/>
                    <a:pt x="378" y="660"/>
                    <a:pt x="329" y="660"/>
                  </a:cubicBezTo>
                  <a:cubicBezTo>
                    <a:pt x="279" y="660"/>
                    <a:pt x="220" y="679"/>
                    <a:pt x="182" y="718"/>
                  </a:cubicBezTo>
                  <a:cubicBezTo>
                    <a:pt x="10" y="831"/>
                    <a:pt x="1" y="944"/>
                    <a:pt x="94" y="944"/>
                  </a:cubicBezTo>
                  <a:cubicBezTo>
                    <a:pt x="133" y="944"/>
                    <a:pt x="189" y="925"/>
                    <a:pt x="258" y="878"/>
                  </a:cubicBezTo>
                  <a:cubicBezTo>
                    <a:pt x="342" y="878"/>
                    <a:pt x="418" y="878"/>
                    <a:pt x="502" y="1038"/>
                  </a:cubicBezTo>
                  <a:cubicBezTo>
                    <a:pt x="596" y="1132"/>
                    <a:pt x="662" y="1171"/>
                    <a:pt x="717" y="1171"/>
                  </a:cubicBezTo>
                  <a:cubicBezTo>
                    <a:pt x="755" y="1171"/>
                    <a:pt x="788" y="1152"/>
                    <a:pt x="822" y="1121"/>
                  </a:cubicBezTo>
                  <a:cubicBezTo>
                    <a:pt x="822" y="1038"/>
                    <a:pt x="982" y="961"/>
                    <a:pt x="1058" y="878"/>
                  </a:cubicBezTo>
                  <a:cubicBezTo>
                    <a:pt x="1142" y="801"/>
                    <a:pt x="1142" y="718"/>
                    <a:pt x="1142" y="641"/>
                  </a:cubicBezTo>
                  <a:cubicBezTo>
                    <a:pt x="1058" y="558"/>
                    <a:pt x="1142" y="398"/>
                    <a:pt x="1218" y="321"/>
                  </a:cubicBezTo>
                  <a:cubicBezTo>
                    <a:pt x="1264" y="187"/>
                    <a:pt x="1285" y="127"/>
                    <a:pt x="1267" y="127"/>
                  </a:cubicBezTo>
                  <a:cubicBezTo>
                    <a:pt x="1253" y="127"/>
                    <a:pt x="1213" y="166"/>
                    <a:pt x="1142" y="238"/>
                  </a:cubicBezTo>
                  <a:cubicBezTo>
                    <a:pt x="1062" y="279"/>
                    <a:pt x="1001" y="300"/>
                    <a:pt x="970" y="300"/>
                  </a:cubicBezTo>
                  <a:cubicBezTo>
                    <a:pt x="940" y="300"/>
                    <a:pt x="940" y="279"/>
                    <a:pt x="982" y="238"/>
                  </a:cubicBezTo>
                  <a:cubicBezTo>
                    <a:pt x="982" y="78"/>
                    <a:pt x="982" y="1"/>
                    <a:pt x="8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26425" y="2805150"/>
              <a:ext cx="10100" cy="6100"/>
            </a:xfrm>
            <a:custGeom>
              <a:avLst/>
              <a:gdLst/>
              <a:ahLst/>
              <a:cxnLst/>
              <a:rect l="l" t="t" r="r" b="b"/>
              <a:pathLst>
                <a:path w="404" h="244" extrusionOk="0">
                  <a:moveTo>
                    <a:pt x="84" y="1"/>
                  </a:moveTo>
                  <a:cubicBezTo>
                    <a:pt x="84" y="1"/>
                    <a:pt x="1" y="1"/>
                    <a:pt x="84" y="84"/>
                  </a:cubicBezTo>
                  <a:lnTo>
                    <a:pt x="244" y="244"/>
                  </a:lnTo>
                  <a:cubicBezTo>
                    <a:pt x="404" y="244"/>
                    <a:pt x="404" y="244"/>
                    <a:pt x="321" y="161"/>
                  </a:cubicBezTo>
                  <a:cubicBezTo>
                    <a:pt x="244" y="84"/>
                    <a:pt x="161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818425" y="2941150"/>
              <a:ext cx="10100" cy="6125"/>
            </a:xfrm>
            <a:custGeom>
              <a:avLst/>
              <a:gdLst/>
              <a:ahLst/>
              <a:cxnLst/>
              <a:rect l="l" t="t" r="r" b="b"/>
              <a:pathLst>
                <a:path w="404" h="245" extrusionOk="0">
                  <a:moveTo>
                    <a:pt x="403" y="1"/>
                  </a:moveTo>
                  <a:cubicBezTo>
                    <a:pt x="320" y="1"/>
                    <a:pt x="160" y="1"/>
                    <a:pt x="160" y="84"/>
                  </a:cubicBezTo>
                  <a:cubicBezTo>
                    <a:pt x="83" y="84"/>
                    <a:pt x="0" y="161"/>
                    <a:pt x="83" y="244"/>
                  </a:cubicBezTo>
                  <a:cubicBezTo>
                    <a:pt x="83" y="244"/>
                    <a:pt x="160" y="244"/>
                    <a:pt x="320" y="161"/>
                  </a:cubicBezTo>
                  <a:cubicBezTo>
                    <a:pt x="403" y="161"/>
                    <a:pt x="403" y="84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038425" y="2794150"/>
              <a:ext cx="12025" cy="12125"/>
            </a:xfrm>
            <a:custGeom>
              <a:avLst/>
              <a:gdLst/>
              <a:ahLst/>
              <a:cxnLst/>
              <a:rect l="l" t="t" r="r" b="b"/>
              <a:pathLst>
                <a:path w="481" h="485" extrusionOk="0">
                  <a:moveTo>
                    <a:pt x="403" y="1"/>
                  </a:moveTo>
                  <a:cubicBezTo>
                    <a:pt x="383" y="1"/>
                    <a:pt x="362" y="41"/>
                    <a:pt x="321" y="121"/>
                  </a:cubicBezTo>
                  <a:cubicBezTo>
                    <a:pt x="321" y="204"/>
                    <a:pt x="161" y="281"/>
                    <a:pt x="84" y="364"/>
                  </a:cubicBezTo>
                  <a:cubicBezTo>
                    <a:pt x="1" y="364"/>
                    <a:pt x="1" y="441"/>
                    <a:pt x="1" y="441"/>
                  </a:cubicBezTo>
                  <a:cubicBezTo>
                    <a:pt x="31" y="471"/>
                    <a:pt x="68" y="484"/>
                    <a:pt x="107" y="484"/>
                  </a:cubicBezTo>
                  <a:cubicBezTo>
                    <a:pt x="271" y="484"/>
                    <a:pt x="481" y="250"/>
                    <a:pt x="481" y="121"/>
                  </a:cubicBezTo>
                  <a:cubicBezTo>
                    <a:pt x="442" y="41"/>
                    <a:pt x="423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738425" y="2997675"/>
              <a:ext cx="24025" cy="15650"/>
            </a:xfrm>
            <a:custGeom>
              <a:avLst/>
              <a:gdLst/>
              <a:ahLst/>
              <a:cxnLst/>
              <a:rect l="l" t="t" r="r" b="b"/>
              <a:pathLst>
                <a:path w="961" h="626" extrusionOk="0">
                  <a:moveTo>
                    <a:pt x="431" y="1"/>
                  </a:moveTo>
                  <a:cubicBezTo>
                    <a:pt x="402" y="1"/>
                    <a:pt x="362" y="22"/>
                    <a:pt x="320" y="63"/>
                  </a:cubicBezTo>
                  <a:cubicBezTo>
                    <a:pt x="160" y="63"/>
                    <a:pt x="83" y="140"/>
                    <a:pt x="160" y="140"/>
                  </a:cubicBezTo>
                  <a:cubicBezTo>
                    <a:pt x="160" y="223"/>
                    <a:pt x="160" y="223"/>
                    <a:pt x="243" y="300"/>
                  </a:cubicBezTo>
                  <a:cubicBezTo>
                    <a:pt x="243" y="300"/>
                    <a:pt x="160" y="300"/>
                    <a:pt x="83" y="383"/>
                  </a:cubicBezTo>
                  <a:cubicBezTo>
                    <a:pt x="0" y="383"/>
                    <a:pt x="0" y="460"/>
                    <a:pt x="0" y="543"/>
                  </a:cubicBezTo>
                  <a:cubicBezTo>
                    <a:pt x="56" y="599"/>
                    <a:pt x="113" y="626"/>
                    <a:pt x="166" y="626"/>
                  </a:cubicBezTo>
                  <a:cubicBezTo>
                    <a:pt x="263" y="626"/>
                    <a:pt x="349" y="537"/>
                    <a:pt x="403" y="383"/>
                  </a:cubicBezTo>
                  <a:lnTo>
                    <a:pt x="403" y="300"/>
                  </a:lnTo>
                  <a:cubicBezTo>
                    <a:pt x="403" y="342"/>
                    <a:pt x="443" y="362"/>
                    <a:pt x="503" y="362"/>
                  </a:cubicBezTo>
                  <a:cubicBezTo>
                    <a:pt x="563" y="362"/>
                    <a:pt x="643" y="342"/>
                    <a:pt x="723" y="300"/>
                  </a:cubicBezTo>
                  <a:cubicBezTo>
                    <a:pt x="883" y="223"/>
                    <a:pt x="960" y="63"/>
                    <a:pt x="883" y="63"/>
                  </a:cubicBezTo>
                  <a:lnTo>
                    <a:pt x="640" y="63"/>
                  </a:lnTo>
                  <a:cubicBezTo>
                    <a:pt x="602" y="102"/>
                    <a:pt x="562" y="121"/>
                    <a:pt x="531" y="121"/>
                  </a:cubicBezTo>
                  <a:cubicBezTo>
                    <a:pt x="501" y="121"/>
                    <a:pt x="480" y="102"/>
                    <a:pt x="480" y="63"/>
                  </a:cubicBezTo>
                  <a:cubicBezTo>
                    <a:pt x="480" y="22"/>
                    <a:pt x="461" y="1"/>
                    <a:pt x="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754425" y="2985675"/>
              <a:ext cx="18100" cy="5600"/>
            </a:xfrm>
            <a:custGeom>
              <a:avLst/>
              <a:gdLst/>
              <a:ahLst/>
              <a:cxnLst/>
              <a:rect l="l" t="t" r="r" b="b"/>
              <a:pathLst>
                <a:path w="724" h="224" extrusionOk="0">
                  <a:moveTo>
                    <a:pt x="401" y="1"/>
                  </a:moveTo>
                  <a:cubicBezTo>
                    <a:pt x="341" y="1"/>
                    <a:pt x="282" y="22"/>
                    <a:pt x="243" y="63"/>
                  </a:cubicBezTo>
                  <a:cubicBezTo>
                    <a:pt x="0" y="223"/>
                    <a:pt x="83" y="223"/>
                    <a:pt x="320" y="223"/>
                  </a:cubicBezTo>
                  <a:cubicBezTo>
                    <a:pt x="640" y="140"/>
                    <a:pt x="723" y="140"/>
                    <a:pt x="563" y="63"/>
                  </a:cubicBezTo>
                  <a:cubicBezTo>
                    <a:pt x="522" y="22"/>
                    <a:pt x="461" y="1"/>
                    <a:pt x="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774425" y="2976300"/>
              <a:ext cx="10100" cy="4875"/>
            </a:xfrm>
            <a:custGeom>
              <a:avLst/>
              <a:gdLst/>
              <a:ahLst/>
              <a:cxnLst/>
              <a:rect l="l" t="t" r="r" b="b"/>
              <a:pathLst>
                <a:path w="404" h="195" extrusionOk="0">
                  <a:moveTo>
                    <a:pt x="242" y="1"/>
                  </a:moveTo>
                  <a:cubicBezTo>
                    <a:pt x="189" y="1"/>
                    <a:pt x="135" y="35"/>
                    <a:pt x="83" y="35"/>
                  </a:cubicBezTo>
                  <a:cubicBezTo>
                    <a:pt x="0" y="118"/>
                    <a:pt x="0" y="118"/>
                    <a:pt x="83" y="195"/>
                  </a:cubicBezTo>
                  <a:cubicBezTo>
                    <a:pt x="160" y="195"/>
                    <a:pt x="243" y="195"/>
                    <a:pt x="320" y="118"/>
                  </a:cubicBezTo>
                  <a:cubicBezTo>
                    <a:pt x="403" y="118"/>
                    <a:pt x="403" y="35"/>
                    <a:pt x="320" y="35"/>
                  </a:cubicBezTo>
                  <a:cubicBezTo>
                    <a:pt x="295" y="9"/>
                    <a:pt x="268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930425" y="2881150"/>
              <a:ext cx="8025" cy="4025"/>
            </a:xfrm>
            <a:custGeom>
              <a:avLst/>
              <a:gdLst/>
              <a:ahLst/>
              <a:cxnLst/>
              <a:rect l="l" t="t" r="r" b="b"/>
              <a:pathLst>
                <a:path w="321" h="161" extrusionOk="0">
                  <a:moveTo>
                    <a:pt x="160" y="1"/>
                  </a:moveTo>
                  <a:cubicBezTo>
                    <a:pt x="84" y="1"/>
                    <a:pt x="0" y="84"/>
                    <a:pt x="84" y="161"/>
                  </a:cubicBezTo>
                  <a:cubicBezTo>
                    <a:pt x="84" y="161"/>
                    <a:pt x="160" y="161"/>
                    <a:pt x="244" y="84"/>
                  </a:cubicBezTo>
                  <a:cubicBezTo>
                    <a:pt x="320" y="84"/>
                    <a:pt x="320" y="1"/>
                    <a:pt x="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868500" y="2919250"/>
              <a:ext cx="20025" cy="19025"/>
            </a:xfrm>
            <a:custGeom>
              <a:avLst/>
              <a:gdLst/>
              <a:ahLst/>
              <a:cxnLst/>
              <a:rect l="l" t="t" r="r" b="b"/>
              <a:pathLst>
                <a:path w="801" h="761" extrusionOk="0">
                  <a:moveTo>
                    <a:pt x="481" y="0"/>
                  </a:moveTo>
                  <a:cubicBezTo>
                    <a:pt x="557" y="77"/>
                    <a:pt x="397" y="320"/>
                    <a:pt x="161" y="397"/>
                  </a:cubicBezTo>
                  <a:cubicBezTo>
                    <a:pt x="77" y="397"/>
                    <a:pt x="1" y="557"/>
                    <a:pt x="1" y="640"/>
                  </a:cubicBezTo>
                  <a:cubicBezTo>
                    <a:pt x="39" y="720"/>
                    <a:pt x="58" y="760"/>
                    <a:pt x="88" y="760"/>
                  </a:cubicBezTo>
                  <a:cubicBezTo>
                    <a:pt x="117" y="760"/>
                    <a:pt x="157" y="720"/>
                    <a:pt x="237" y="640"/>
                  </a:cubicBezTo>
                  <a:cubicBezTo>
                    <a:pt x="321" y="557"/>
                    <a:pt x="397" y="557"/>
                    <a:pt x="397" y="557"/>
                  </a:cubicBezTo>
                  <a:cubicBezTo>
                    <a:pt x="397" y="581"/>
                    <a:pt x="411" y="591"/>
                    <a:pt x="433" y="591"/>
                  </a:cubicBezTo>
                  <a:cubicBezTo>
                    <a:pt x="485" y="591"/>
                    <a:pt x="582" y="534"/>
                    <a:pt x="641" y="480"/>
                  </a:cubicBezTo>
                  <a:cubicBezTo>
                    <a:pt x="801" y="320"/>
                    <a:pt x="717" y="0"/>
                    <a:pt x="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892500" y="2911575"/>
              <a:ext cx="7150" cy="8475"/>
            </a:xfrm>
            <a:custGeom>
              <a:avLst/>
              <a:gdLst/>
              <a:ahLst/>
              <a:cxnLst/>
              <a:rect l="l" t="t" r="r" b="b"/>
              <a:pathLst>
                <a:path w="286" h="339" extrusionOk="0">
                  <a:moveTo>
                    <a:pt x="199" y="1"/>
                  </a:moveTo>
                  <a:cubicBezTo>
                    <a:pt x="161" y="1"/>
                    <a:pt x="112" y="45"/>
                    <a:pt x="77" y="147"/>
                  </a:cubicBezTo>
                  <a:cubicBezTo>
                    <a:pt x="1" y="224"/>
                    <a:pt x="1" y="307"/>
                    <a:pt x="77" y="307"/>
                  </a:cubicBezTo>
                  <a:cubicBezTo>
                    <a:pt x="102" y="329"/>
                    <a:pt x="119" y="339"/>
                    <a:pt x="133" y="339"/>
                  </a:cubicBezTo>
                  <a:cubicBezTo>
                    <a:pt x="167" y="339"/>
                    <a:pt x="183" y="283"/>
                    <a:pt x="237" y="224"/>
                  </a:cubicBezTo>
                  <a:cubicBezTo>
                    <a:pt x="286" y="86"/>
                    <a:pt x="252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784500" y="2981675"/>
              <a:ext cx="5950" cy="3500"/>
            </a:xfrm>
            <a:custGeom>
              <a:avLst/>
              <a:gdLst/>
              <a:ahLst/>
              <a:cxnLst/>
              <a:rect l="l" t="t" r="r" b="b"/>
              <a:pathLst>
                <a:path w="238" h="140" extrusionOk="0">
                  <a:moveTo>
                    <a:pt x="188" y="1"/>
                  </a:moveTo>
                  <a:cubicBezTo>
                    <a:pt x="159" y="1"/>
                    <a:pt x="119" y="22"/>
                    <a:pt x="77" y="63"/>
                  </a:cubicBezTo>
                  <a:cubicBezTo>
                    <a:pt x="0" y="140"/>
                    <a:pt x="0" y="140"/>
                    <a:pt x="77" y="140"/>
                  </a:cubicBezTo>
                  <a:cubicBezTo>
                    <a:pt x="160" y="140"/>
                    <a:pt x="237" y="63"/>
                    <a:pt x="237" y="63"/>
                  </a:cubicBezTo>
                  <a:cubicBezTo>
                    <a:pt x="237" y="22"/>
                    <a:pt x="218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5928500" y="2883575"/>
              <a:ext cx="19200" cy="14675"/>
            </a:xfrm>
            <a:custGeom>
              <a:avLst/>
              <a:gdLst/>
              <a:ahLst/>
              <a:cxnLst/>
              <a:rect l="l" t="t" r="r" b="b"/>
              <a:pathLst>
                <a:path w="768" h="587" extrusionOk="0">
                  <a:moveTo>
                    <a:pt x="677" y="0"/>
                  </a:moveTo>
                  <a:cubicBezTo>
                    <a:pt x="612" y="0"/>
                    <a:pt x="487" y="45"/>
                    <a:pt x="321" y="147"/>
                  </a:cubicBezTo>
                  <a:cubicBezTo>
                    <a:pt x="77" y="307"/>
                    <a:pt x="1" y="384"/>
                    <a:pt x="77" y="467"/>
                  </a:cubicBezTo>
                  <a:cubicBezTo>
                    <a:pt x="119" y="547"/>
                    <a:pt x="159" y="587"/>
                    <a:pt x="189" y="587"/>
                  </a:cubicBezTo>
                  <a:cubicBezTo>
                    <a:pt x="218" y="587"/>
                    <a:pt x="237" y="547"/>
                    <a:pt x="237" y="467"/>
                  </a:cubicBezTo>
                  <a:cubicBezTo>
                    <a:pt x="321" y="467"/>
                    <a:pt x="481" y="307"/>
                    <a:pt x="557" y="224"/>
                  </a:cubicBezTo>
                  <a:cubicBezTo>
                    <a:pt x="743" y="86"/>
                    <a:pt x="767" y="0"/>
                    <a:pt x="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854425" y="2941150"/>
              <a:ext cx="6100" cy="5600"/>
            </a:xfrm>
            <a:custGeom>
              <a:avLst/>
              <a:gdLst/>
              <a:ahLst/>
              <a:cxnLst/>
              <a:rect l="l" t="t" r="r" b="b"/>
              <a:pathLst>
                <a:path w="244" h="224" extrusionOk="0">
                  <a:moveTo>
                    <a:pt x="83" y="1"/>
                  </a:moveTo>
                  <a:cubicBezTo>
                    <a:pt x="0" y="84"/>
                    <a:pt x="0" y="84"/>
                    <a:pt x="0" y="161"/>
                  </a:cubicBezTo>
                  <a:cubicBezTo>
                    <a:pt x="42" y="202"/>
                    <a:pt x="82" y="223"/>
                    <a:pt x="111" y="223"/>
                  </a:cubicBezTo>
                  <a:cubicBezTo>
                    <a:pt x="141" y="223"/>
                    <a:pt x="160" y="202"/>
                    <a:pt x="160" y="161"/>
                  </a:cubicBezTo>
                  <a:cubicBezTo>
                    <a:pt x="243" y="161"/>
                    <a:pt x="243" y="84"/>
                    <a:pt x="243" y="84"/>
                  </a:cubicBezTo>
                  <a:cubicBezTo>
                    <a:pt x="160" y="1"/>
                    <a:pt x="160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780500" y="2987100"/>
              <a:ext cx="14400" cy="8950"/>
            </a:xfrm>
            <a:custGeom>
              <a:avLst/>
              <a:gdLst/>
              <a:ahLst/>
              <a:cxnLst/>
              <a:rect l="l" t="t" r="r" b="b"/>
              <a:pathLst>
                <a:path w="576" h="358" extrusionOk="0">
                  <a:moveTo>
                    <a:pt x="483" y="0"/>
                  </a:moveTo>
                  <a:cubicBezTo>
                    <a:pt x="433" y="0"/>
                    <a:pt x="350" y="27"/>
                    <a:pt x="237" y="83"/>
                  </a:cubicBezTo>
                  <a:cubicBezTo>
                    <a:pt x="77" y="243"/>
                    <a:pt x="0" y="326"/>
                    <a:pt x="77" y="326"/>
                  </a:cubicBezTo>
                  <a:cubicBezTo>
                    <a:pt x="101" y="348"/>
                    <a:pt x="132" y="358"/>
                    <a:pt x="165" y="358"/>
                  </a:cubicBezTo>
                  <a:cubicBezTo>
                    <a:pt x="246" y="358"/>
                    <a:pt x="343" y="302"/>
                    <a:pt x="397" y="243"/>
                  </a:cubicBezTo>
                  <a:cubicBezTo>
                    <a:pt x="555" y="89"/>
                    <a:pt x="575" y="0"/>
                    <a:pt x="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842425" y="2951725"/>
              <a:ext cx="6100" cy="4400"/>
            </a:xfrm>
            <a:custGeom>
              <a:avLst/>
              <a:gdLst/>
              <a:ahLst/>
              <a:cxnLst/>
              <a:rect l="l" t="t" r="r" b="b"/>
              <a:pathLst>
                <a:path w="244" h="176" extrusionOk="0">
                  <a:moveTo>
                    <a:pt x="192" y="0"/>
                  </a:moveTo>
                  <a:cubicBezTo>
                    <a:pt x="162" y="0"/>
                    <a:pt x="122" y="19"/>
                    <a:pt x="83" y="58"/>
                  </a:cubicBezTo>
                  <a:cubicBezTo>
                    <a:pt x="0" y="58"/>
                    <a:pt x="0" y="141"/>
                    <a:pt x="83" y="141"/>
                  </a:cubicBezTo>
                  <a:cubicBezTo>
                    <a:pt x="135" y="141"/>
                    <a:pt x="189" y="175"/>
                    <a:pt x="219" y="175"/>
                  </a:cubicBezTo>
                  <a:cubicBezTo>
                    <a:pt x="234" y="175"/>
                    <a:pt x="243" y="167"/>
                    <a:pt x="243" y="141"/>
                  </a:cubicBezTo>
                  <a:lnTo>
                    <a:pt x="243" y="58"/>
                  </a:lnTo>
                  <a:cubicBezTo>
                    <a:pt x="243" y="19"/>
                    <a:pt x="223" y="0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766425" y="2999250"/>
              <a:ext cx="15450" cy="6375"/>
            </a:xfrm>
            <a:custGeom>
              <a:avLst/>
              <a:gdLst/>
              <a:ahLst/>
              <a:cxnLst/>
              <a:rect l="l" t="t" r="r" b="b"/>
              <a:pathLst>
                <a:path w="618" h="255" extrusionOk="0">
                  <a:moveTo>
                    <a:pt x="480" y="0"/>
                  </a:moveTo>
                  <a:cubicBezTo>
                    <a:pt x="480" y="0"/>
                    <a:pt x="320" y="0"/>
                    <a:pt x="160" y="160"/>
                  </a:cubicBezTo>
                  <a:cubicBezTo>
                    <a:pt x="0" y="237"/>
                    <a:pt x="0" y="237"/>
                    <a:pt x="83" y="237"/>
                  </a:cubicBezTo>
                  <a:cubicBezTo>
                    <a:pt x="117" y="249"/>
                    <a:pt x="153" y="254"/>
                    <a:pt x="188" y="254"/>
                  </a:cubicBezTo>
                  <a:cubicBezTo>
                    <a:pt x="402" y="254"/>
                    <a:pt x="617" y="66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875450" y="2947725"/>
              <a:ext cx="7000" cy="3550"/>
            </a:xfrm>
            <a:custGeom>
              <a:avLst/>
              <a:gdLst/>
              <a:ahLst/>
              <a:cxnLst/>
              <a:rect l="l" t="t" r="r" b="b"/>
              <a:pathLst>
                <a:path w="280" h="142" extrusionOk="0">
                  <a:moveTo>
                    <a:pt x="31" y="0"/>
                  </a:moveTo>
                  <a:cubicBezTo>
                    <a:pt x="1" y="0"/>
                    <a:pt x="1" y="19"/>
                    <a:pt x="43" y="58"/>
                  </a:cubicBezTo>
                  <a:cubicBezTo>
                    <a:pt x="43" y="141"/>
                    <a:pt x="119" y="141"/>
                    <a:pt x="203" y="141"/>
                  </a:cubicBezTo>
                  <a:cubicBezTo>
                    <a:pt x="279" y="141"/>
                    <a:pt x="279" y="141"/>
                    <a:pt x="203" y="58"/>
                  </a:cubicBezTo>
                  <a:cubicBezTo>
                    <a:pt x="123" y="19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131200" y="1657100"/>
              <a:ext cx="23050" cy="15550"/>
            </a:xfrm>
            <a:custGeom>
              <a:avLst/>
              <a:gdLst/>
              <a:ahLst/>
              <a:cxnLst/>
              <a:rect l="l" t="t" r="r" b="b"/>
              <a:pathLst>
                <a:path w="922" h="622" extrusionOk="0">
                  <a:moveTo>
                    <a:pt x="693" y="0"/>
                  </a:moveTo>
                  <a:cubicBezTo>
                    <a:pt x="610" y="0"/>
                    <a:pt x="373" y="244"/>
                    <a:pt x="373" y="404"/>
                  </a:cubicBezTo>
                  <a:cubicBezTo>
                    <a:pt x="373" y="458"/>
                    <a:pt x="332" y="515"/>
                    <a:pt x="280" y="515"/>
                  </a:cubicBezTo>
                  <a:cubicBezTo>
                    <a:pt x="259" y="515"/>
                    <a:pt x="236" y="505"/>
                    <a:pt x="213" y="480"/>
                  </a:cubicBezTo>
                  <a:cubicBezTo>
                    <a:pt x="182" y="465"/>
                    <a:pt x="154" y="459"/>
                    <a:pt x="130" y="459"/>
                  </a:cubicBezTo>
                  <a:cubicBezTo>
                    <a:pt x="30" y="459"/>
                    <a:pt x="1" y="564"/>
                    <a:pt x="130" y="564"/>
                  </a:cubicBezTo>
                  <a:cubicBezTo>
                    <a:pt x="130" y="602"/>
                    <a:pt x="170" y="621"/>
                    <a:pt x="220" y="621"/>
                  </a:cubicBezTo>
                  <a:cubicBezTo>
                    <a:pt x="271" y="621"/>
                    <a:pt x="331" y="602"/>
                    <a:pt x="373" y="564"/>
                  </a:cubicBezTo>
                  <a:cubicBezTo>
                    <a:pt x="533" y="480"/>
                    <a:pt x="610" y="480"/>
                    <a:pt x="693" y="480"/>
                  </a:cubicBezTo>
                  <a:cubicBezTo>
                    <a:pt x="702" y="490"/>
                    <a:pt x="712" y="494"/>
                    <a:pt x="722" y="494"/>
                  </a:cubicBezTo>
                  <a:cubicBezTo>
                    <a:pt x="803" y="494"/>
                    <a:pt x="921" y="234"/>
                    <a:pt x="853" y="160"/>
                  </a:cubicBezTo>
                  <a:cubicBezTo>
                    <a:pt x="853" y="84"/>
                    <a:pt x="770" y="84"/>
                    <a:pt x="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146425" y="16262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63" y="0"/>
                  </a:moveTo>
                  <a:cubicBezTo>
                    <a:pt x="38" y="0"/>
                    <a:pt x="1" y="37"/>
                    <a:pt x="1" y="37"/>
                  </a:cubicBezTo>
                  <a:cubicBezTo>
                    <a:pt x="1" y="37"/>
                    <a:pt x="1" y="114"/>
                    <a:pt x="84" y="114"/>
                  </a:cubicBezTo>
                  <a:lnTo>
                    <a:pt x="161" y="37"/>
                  </a:lnTo>
                  <a:lnTo>
                    <a:pt x="84" y="37"/>
                  </a:lnTo>
                  <a:cubicBezTo>
                    <a:pt x="84" y="10"/>
                    <a:pt x="75" y="0"/>
                    <a:pt x="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148525" y="1627175"/>
              <a:ext cx="20025" cy="13275"/>
            </a:xfrm>
            <a:custGeom>
              <a:avLst/>
              <a:gdLst/>
              <a:ahLst/>
              <a:cxnLst/>
              <a:rect l="l" t="t" r="r" b="b"/>
              <a:pathLst>
                <a:path w="801" h="531" extrusionOk="0">
                  <a:moveTo>
                    <a:pt x="717" y="0"/>
                  </a:moveTo>
                  <a:cubicBezTo>
                    <a:pt x="640" y="0"/>
                    <a:pt x="640" y="77"/>
                    <a:pt x="640" y="77"/>
                  </a:cubicBezTo>
                  <a:cubicBezTo>
                    <a:pt x="579" y="194"/>
                    <a:pt x="437" y="270"/>
                    <a:pt x="332" y="270"/>
                  </a:cubicBezTo>
                  <a:cubicBezTo>
                    <a:pt x="293" y="270"/>
                    <a:pt x="259" y="260"/>
                    <a:pt x="237" y="237"/>
                  </a:cubicBezTo>
                  <a:lnTo>
                    <a:pt x="160" y="237"/>
                  </a:lnTo>
                  <a:cubicBezTo>
                    <a:pt x="160" y="320"/>
                    <a:pt x="77" y="320"/>
                    <a:pt x="77" y="397"/>
                  </a:cubicBezTo>
                  <a:cubicBezTo>
                    <a:pt x="0" y="397"/>
                    <a:pt x="0" y="480"/>
                    <a:pt x="77" y="480"/>
                  </a:cubicBezTo>
                  <a:cubicBezTo>
                    <a:pt x="111" y="512"/>
                    <a:pt x="171" y="530"/>
                    <a:pt x="230" y="530"/>
                  </a:cubicBezTo>
                  <a:cubicBezTo>
                    <a:pt x="314" y="530"/>
                    <a:pt x="397" y="492"/>
                    <a:pt x="397" y="397"/>
                  </a:cubicBezTo>
                  <a:cubicBezTo>
                    <a:pt x="480" y="397"/>
                    <a:pt x="480" y="320"/>
                    <a:pt x="557" y="320"/>
                  </a:cubicBezTo>
                  <a:cubicBezTo>
                    <a:pt x="717" y="320"/>
                    <a:pt x="800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152525" y="1623175"/>
              <a:ext cx="4025" cy="1950"/>
            </a:xfrm>
            <a:custGeom>
              <a:avLst/>
              <a:gdLst/>
              <a:ahLst/>
              <a:cxnLst/>
              <a:rect l="l" t="t" r="r" b="b"/>
              <a:pathLst>
                <a:path w="161" h="78" extrusionOk="0">
                  <a:moveTo>
                    <a:pt x="77" y="0"/>
                  </a:moveTo>
                  <a:cubicBezTo>
                    <a:pt x="0" y="0"/>
                    <a:pt x="0" y="77"/>
                    <a:pt x="0" y="77"/>
                  </a:cubicBezTo>
                  <a:lnTo>
                    <a:pt x="160" y="77"/>
                  </a:lnTo>
                  <a:cubicBezTo>
                    <a:pt x="160" y="0"/>
                    <a:pt x="160" y="0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8425" y="1730350"/>
              <a:ext cx="5825" cy="6300"/>
            </a:xfrm>
            <a:custGeom>
              <a:avLst/>
              <a:gdLst/>
              <a:ahLst/>
              <a:cxnLst/>
              <a:rect l="l" t="t" r="r" b="b"/>
              <a:pathLst>
                <a:path w="233" h="252" extrusionOk="0">
                  <a:moveTo>
                    <a:pt x="179" y="1"/>
                  </a:moveTo>
                  <a:cubicBezTo>
                    <a:pt x="159" y="1"/>
                    <a:pt x="127" y="11"/>
                    <a:pt x="84" y="34"/>
                  </a:cubicBezTo>
                  <a:cubicBezTo>
                    <a:pt x="1" y="110"/>
                    <a:pt x="1" y="194"/>
                    <a:pt x="1" y="194"/>
                  </a:cubicBezTo>
                  <a:cubicBezTo>
                    <a:pt x="1" y="232"/>
                    <a:pt x="1" y="251"/>
                    <a:pt x="11" y="251"/>
                  </a:cubicBezTo>
                  <a:cubicBezTo>
                    <a:pt x="22" y="251"/>
                    <a:pt x="42" y="232"/>
                    <a:pt x="84" y="194"/>
                  </a:cubicBezTo>
                  <a:cubicBezTo>
                    <a:pt x="201" y="77"/>
                    <a:pt x="232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138425" y="1723175"/>
              <a:ext cx="6125" cy="4025"/>
            </a:xfrm>
            <a:custGeom>
              <a:avLst/>
              <a:gdLst/>
              <a:ahLst/>
              <a:cxnLst/>
              <a:rect l="l" t="t" r="r" b="b"/>
              <a:pathLst>
                <a:path w="245" h="161" extrusionOk="0">
                  <a:moveTo>
                    <a:pt x="161" y="1"/>
                  </a:moveTo>
                  <a:cubicBezTo>
                    <a:pt x="84" y="1"/>
                    <a:pt x="84" y="1"/>
                    <a:pt x="1" y="77"/>
                  </a:cubicBezTo>
                  <a:cubicBezTo>
                    <a:pt x="1" y="161"/>
                    <a:pt x="1" y="161"/>
                    <a:pt x="84" y="161"/>
                  </a:cubicBezTo>
                  <a:cubicBezTo>
                    <a:pt x="84" y="161"/>
                    <a:pt x="161" y="161"/>
                    <a:pt x="161" y="77"/>
                  </a:cubicBezTo>
                  <a:cubicBezTo>
                    <a:pt x="244" y="77"/>
                    <a:pt x="244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138425" y="1761100"/>
              <a:ext cx="14125" cy="8025"/>
            </a:xfrm>
            <a:custGeom>
              <a:avLst/>
              <a:gdLst/>
              <a:ahLst/>
              <a:cxnLst/>
              <a:rect l="l" t="t" r="r" b="b"/>
              <a:pathLst>
                <a:path w="565" h="321" extrusionOk="0">
                  <a:moveTo>
                    <a:pt x="84" y="1"/>
                  </a:moveTo>
                  <a:cubicBezTo>
                    <a:pt x="1" y="84"/>
                    <a:pt x="1" y="84"/>
                    <a:pt x="84" y="84"/>
                  </a:cubicBezTo>
                  <a:lnTo>
                    <a:pt x="244" y="244"/>
                  </a:lnTo>
                  <a:lnTo>
                    <a:pt x="321" y="321"/>
                  </a:lnTo>
                  <a:lnTo>
                    <a:pt x="481" y="244"/>
                  </a:lnTo>
                  <a:cubicBezTo>
                    <a:pt x="564" y="161"/>
                    <a:pt x="564" y="84"/>
                    <a:pt x="404" y="84"/>
                  </a:cubicBezTo>
                  <a:cubicBezTo>
                    <a:pt x="244" y="1"/>
                    <a:pt x="161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150425" y="1695175"/>
              <a:ext cx="4025" cy="1950"/>
            </a:xfrm>
            <a:custGeom>
              <a:avLst/>
              <a:gdLst/>
              <a:ahLst/>
              <a:cxnLst/>
              <a:rect l="l" t="t" r="r" b="b"/>
              <a:pathLst>
                <a:path w="161" h="78" extrusionOk="0">
                  <a:moveTo>
                    <a:pt x="1" y="1"/>
                  </a:moveTo>
                  <a:cubicBezTo>
                    <a:pt x="1" y="1"/>
                    <a:pt x="1" y="77"/>
                    <a:pt x="84" y="77"/>
                  </a:cubicBezTo>
                  <a:lnTo>
                    <a:pt x="161" y="77"/>
                  </a:lnTo>
                  <a:cubicBezTo>
                    <a:pt x="161" y="77"/>
                    <a:pt x="161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132525" y="1511175"/>
              <a:ext cx="713975" cy="1264800"/>
            </a:xfrm>
            <a:custGeom>
              <a:avLst/>
              <a:gdLst/>
              <a:ahLst/>
              <a:cxnLst/>
              <a:rect l="l" t="t" r="r" b="b"/>
              <a:pathLst>
                <a:path w="28559" h="50592" extrusionOk="0">
                  <a:moveTo>
                    <a:pt x="15462" y="1003"/>
                  </a:moveTo>
                  <a:cubicBezTo>
                    <a:pt x="15475" y="1003"/>
                    <a:pt x="15493" y="1011"/>
                    <a:pt x="15521" y="1037"/>
                  </a:cubicBezTo>
                  <a:lnTo>
                    <a:pt x="15438" y="1120"/>
                  </a:lnTo>
                  <a:lnTo>
                    <a:pt x="15438" y="1037"/>
                  </a:lnTo>
                  <a:cubicBezTo>
                    <a:pt x="15438" y="1037"/>
                    <a:pt x="15438" y="1003"/>
                    <a:pt x="15462" y="1003"/>
                  </a:cubicBezTo>
                  <a:close/>
                  <a:moveTo>
                    <a:pt x="15841" y="1197"/>
                  </a:moveTo>
                  <a:cubicBezTo>
                    <a:pt x="15918" y="1197"/>
                    <a:pt x="15841" y="1280"/>
                    <a:pt x="15841" y="1280"/>
                  </a:cubicBezTo>
                  <a:cubicBezTo>
                    <a:pt x="15813" y="1306"/>
                    <a:pt x="15795" y="1314"/>
                    <a:pt x="15782" y="1314"/>
                  </a:cubicBezTo>
                  <a:cubicBezTo>
                    <a:pt x="15758" y="1314"/>
                    <a:pt x="15758" y="1280"/>
                    <a:pt x="15758" y="1280"/>
                  </a:cubicBezTo>
                  <a:cubicBezTo>
                    <a:pt x="15758" y="1197"/>
                    <a:pt x="15841" y="1197"/>
                    <a:pt x="15841" y="1197"/>
                  </a:cubicBezTo>
                  <a:close/>
                  <a:moveTo>
                    <a:pt x="4320" y="3437"/>
                  </a:moveTo>
                  <a:cubicBezTo>
                    <a:pt x="4320" y="3437"/>
                    <a:pt x="4216" y="3541"/>
                    <a:pt x="4132" y="3541"/>
                  </a:cubicBezTo>
                  <a:cubicBezTo>
                    <a:pt x="4112" y="3541"/>
                    <a:pt x="4093" y="3535"/>
                    <a:pt x="4077" y="3520"/>
                  </a:cubicBezTo>
                  <a:cubicBezTo>
                    <a:pt x="4000" y="3520"/>
                    <a:pt x="4000" y="3437"/>
                    <a:pt x="4077" y="3437"/>
                  </a:cubicBezTo>
                  <a:close/>
                  <a:moveTo>
                    <a:pt x="5280" y="3757"/>
                  </a:moveTo>
                  <a:lnTo>
                    <a:pt x="5357" y="3840"/>
                  </a:lnTo>
                  <a:cubicBezTo>
                    <a:pt x="5357" y="3917"/>
                    <a:pt x="5280" y="3917"/>
                    <a:pt x="5280" y="3917"/>
                  </a:cubicBezTo>
                  <a:cubicBezTo>
                    <a:pt x="5197" y="3917"/>
                    <a:pt x="5120" y="3840"/>
                    <a:pt x="5120" y="3840"/>
                  </a:cubicBezTo>
                  <a:cubicBezTo>
                    <a:pt x="5197" y="3757"/>
                    <a:pt x="5197" y="3757"/>
                    <a:pt x="5280" y="3757"/>
                  </a:cubicBezTo>
                  <a:close/>
                  <a:moveTo>
                    <a:pt x="8501" y="3976"/>
                  </a:moveTo>
                  <a:cubicBezTo>
                    <a:pt x="8522" y="3976"/>
                    <a:pt x="8541" y="3983"/>
                    <a:pt x="8557" y="4000"/>
                  </a:cubicBezTo>
                  <a:lnTo>
                    <a:pt x="8481" y="4077"/>
                  </a:lnTo>
                  <a:cubicBezTo>
                    <a:pt x="8439" y="4119"/>
                    <a:pt x="8418" y="4140"/>
                    <a:pt x="8398" y="4140"/>
                  </a:cubicBezTo>
                  <a:cubicBezTo>
                    <a:pt x="8378" y="4140"/>
                    <a:pt x="8359" y="4119"/>
                    <a:pt x="8321" y="4077"/>
                  </a:cubicBezTo>
                  <a:cubicBezTo>
                    <a:pt x="8321" y="4077"/>
                    <a:pt x="8421" y="3976"/>
                    <a:pt x="8501" y="3976"/>
                  </a:cubicBezTo>
                  <a:close/>
                  <a:moveTo>
                    <a:pt x="5970" y="4062"/>
                  </a:moveTo>
                  <a:cubicBezTo>
                    <a:pt x="5977" y="4062"/>
                    <a:pt x="5986" y="4067"/>
                    <a:pt x="5997" y="4077"/>
                  </a:cubicBezTo>
                  <a:cubicBezTo>
                    <a:pt x="6080" y="4077"/>
                    <a:pt x="6157" y="4077"/>
                    <a:pt x="6240" y="4160"/>
                  </a:cubicBezTo>
                  <a:cubicBezTo>
                    <a:pt x="6317" y="4237"/>
                    <a:pt x="6317" y="4237"/>
                    <a:pt x="6240" y="4320"/>
                  </a:cubicBezTo>
                  <a:cubicBezTo>
                    <a:pt x="6157" y="4320"/>
                    <a:pt x="5997" y="4320"/>
                    <a:pt x="5997" y="4237"/>
                  </a:cubicBezTo>
                  <a:cubicBezTo>
                    <a:pt x="5931" y="4237"/>
                    <a:pt x="5922" y="4062"/>
                    <a:pt x="5970" y="4062"/>
                  </a:cubicBezTo>
                  <a:close/>
                  <a:moveTo>
                    <a:pt x="5280" y="4640"/>
                  </a:moveTo>
                  <a:cubicBezTo>
                    <a:pt x="5280" y="4640"/>
                    <a:pt x="5357" y="4640"/>
                    <a:pt x="5440" y="4717"/>
                  </a:cubicBezTo>
                  <a:cubicBezTo>
                    <a:pt x="5517" y="4800"/>
                    <a:pt x="5517" y="4800"/>
                    <a:pt x="5517" y="4877"/>
                  </a:cubicBezTo>
                  <a:cubicBezTo>
                    <a:pt x="5517" y="4877"/>
                    <a:pt x="5280" y="4717"/>
                    <a:pt x="5280" y="4640"/>
                  </a:cubicBezTo>
                  <a:close/>
                  <a:moveTo>
                    <a:pt x="4150" y="4820"/>
                  </a:moveTo>
                  <a:cubicBezTo>
                    <a:pt x="4160" y="4820"/>
                    <a:pt x="4160" y="4839"/>
                    <a:pt x="4160" y="4877"/>
                  </a:cubicBezTo>
                  <a:lnTo>
                    <a:pt x="4160" y="5037"/>
                  </a:lnTo>
                  <a:cubicBezTo>
                    <a:pt x="4199" y="5079"/>
                    <a:pt x="4199" y="5100"/>
                    <a:pt x="4179" y="5100"/>
                  </a:cubicBezTo>
                  <a:cubicBezTo>
                    <a:pt x="4159" y="5100"/>
                    <a:pt x="4119" y="5079"/>
                    <a:pt x="4077" y="5037"/>
                  </a:cubicBezTo>
                  <a:cubicBezTo>
                    <a:pt x="3917" y="5037"/>
                    <a:pt x="3917" y="4960"/>
                    <a:pt x="4077" y="4877"/>
                  </a:cubicBezTo>
                  <a:cubicBezTo>
                    <a:pt x="4119" y="4839"/>
                    <a:pt x="4140" y="4820"/>
                    <a:pt x="4150" y="4820"/>
                  </a:cubicBezTo>
                  <a:close/>
                  <a:moveTo>
                    <a:pt x="2720" y="5037"/>
                  </a:moveTo>
                  <a:cubicBezTo>
                    <a:pt x="2797" y="5120"/>
                    <a:pt x="2880" y="5120"/>
                    <a:pt x="2797" y="5197"/>
                  </a:cubicBezTo>
                  <a:lnTo>
                    <a:pt x="2637" y="5197"/>
                  </a:lnTo>
                  <a:cubicBezTo>
                    <a:pt x="2477" y="5197"/>
                    <a:pt x="2477" y="5120"/>
                    <a:pt x="2477" y="5120"/>
                  </a:cubicBezTo>
                  <a:cubicBezTo>
                    <a:pt x="2560" y="5037"/>
                    <a:pt x="2637" y="5037"/>
                    <a:pt x="2720" y="5037"/>
                  </a:cubicBezTo>
                  <a:close/>
                  <a:moveTo>
                    <a:pt x="1837" y="5037"/>
                  </a:moveTo>
                  <a:cubicBezTo>
                    <a:pt x="1920" y="5120"/>
                    <a:pt x="1920" y="5120"/>
                    <a:pt x="1837" y="5281"/>
                  </a:cubicBezTo>
                  <a:cubicBezTo>
                    <a:pt x="1837" y="5281"/>
                    <a:pt x="1920" y="5281"/>
                    <a:pt x="1920" y="5357"/>
                  </a:cubicBezTo>
                  <a:lnTo>
                    <a:pt x="1837" y="5357"/>
                  </a:lnTo>
                  <a:cubicBezTo>
                    <a:pt x="1677" y="5357"/>
                    <a:pt x="1517" y="5281"/>
                    <a:pt x="1517" y="5281"/>
                  </a:cubicBezTo>
                  <a:cubicBezTo>
                    <a:pt x="1517" y="5197"/>
                    <a:pt x="1600" y="5197"/>
                    <a:pt x="1677" y="5197"/>
                  </a:cubicBezTo>
                  <a:cubicBezTo>
                    <a:pt x="1702" y="5222"/>
                    <a:pt x="1719" y="5232"/>
                    <a:pt x="1731" y="5232"/>
                  </a:cubicBezTo>
                  <a:cubicBezTo>
                    <a:pt x="1760" y="5232"/>
                    <a:pt x="1760" y="5175"/>
                    <a:pt x="1760" y="5120"/>
                  </a:cubicBezTo>
                  <a:cubicBezTo>
                    <a:pt x="1760" y="5120"/>
                    <a:pt x="1760" y="5037"/>
                    <a:pt x="1837" y="5037"/>
                  </a:cubicBezTo>
                  <a:close/>
                  <a:moveTo>
                    <a:pt x="3597" y="4877"/>
                  </a:moveTo>
                  <a:cubicBezTo>
                    <a:pt x="3757" y="4960"/>
                    <a:pt x="3757" y="5197"/>
                    <a:pt x="3597" y="5357"/>
                  </a:cubicBezTo>
                  <a:cubicBezTo>
                    <a:pt x="3537" y="5378"/>
                    <a:pt x="3493" y="5389"/>
                    <a:pt x="3460" y="5389"/>
                  </a:cubicBezTo>
                  <a:cubicBezTo>
                    <a:pt x="3365" y="5389"/>
                    <a:pt x="3380" y="5298"/>
                    <a:pt x="3437" y="5120"/>
                  </a:cubicBezTo>
                  <a:cubicBezTo>
                    <a:pt x="3437" y="5037"/>
                    <a:pt x="3437" y="4960"/>
                    <a:pt x="3360" y="4960"/>
                  </a:cubicBezTo>
                  <a:lnTo>
                    <a:pt x="3360" y="4877"/>
                  </a:lnTo>
                  <a:close/>
                  <a:moveTo>
                    <a:pt x="2651" y="5266"/>
                  </a:moveTo>
                  <a:cubicBezTo>
                    <a:pt x="2678" y="5266"/>
                    <a:pt x="2730" y="5290"/>
                    <a:pt x="2797" y="5357"/>
                  </a:cubicBezTo>
                  <a:cubicBezTo>
                    <a:pt x="2880" y="5357"/>
                    <a:pt x="2880" y="5441"/>
                    <a:pt x="2880" y="5441"/>
                  </a:cubicBezTo>
                  <a:cubicBezTo>
                    <a:pt x="2880" y="5441"/>
                    <a:pt x="2797" y="5441"/>
                    <a:pt x="2720" y="5357"/>
                  </a:cubicBezTo>
                  <a:cubicBezTo>
                    <a:pt x="2627" y="5313"/>
                    <a:pt x="2614" y="5266"/>
                    <a:pt x="2651" y="5266"/>
                  </a:cubicBezTo>
                  <a:close/>
                  <a:moveTo>
                    <a:pt x="4077" y="5761"/>
                  </a:moveTo>
                  <a:cubicBezTo>
                    <a:pt x="4160" y="5837"/>
                    <a:pt x="4077" y="5837"/>
                    <a:pt x="4000" y="5837"/>
                  </a:cubicBezTo>
                  <a:cubicBezTo>
                    <a:pt x="3840" y="5761"/>
                    <a:pt x="3840" y="5761"/>
                    <a:pt x="4000" y="5761"/>
                  </a:cubicBezTo>
                  <a:close/>
                  <a:moveTo>
                    <a:pt x="3320" y="5705"/>
                  </a:moveTo>
                  <a:cubicBezTo>
                    <a:pt x="3331" y="5705"/>
                    <a:pt x="3370" y="5726"/>
                    <a:pt x="3437" y="5761"/>
                  </a:cubicBezTo>
                  <a:cubicBezTo>
                    <a:pt x="3520" y="5761"/>
                    <a:pt x="3597" y="5837"/>
                    <a:pt x="3597" y="5837"/>
                  </a:cubicBezTo>
                  <a:cubicBezTo>
                    <a:pt x="3597" y="5917"/>
                    <a:pt x="3597" y="5957"/>
                    <a:pt x="3577" y="5957"/>
                  </a:cubicBezTo>
                  <a:cubicBezTo>
                    <a:pt x="3557" y="5957"/>
                    <a:pt x="3517" y="5917"/>
                    <a:pt x="3437" y="5837"/>
                  </a:cubicBezTo>
                  <a:cubicBezTo>
                    <a:pt x="3344" y="5744"/>
                    <a:pt x="3305" y="5705"/>
                    <a:pt x="3320" y="5705"/>
                  </a:cubicBezTo>
                  <a:close/>
                  <a:moveTo>
                    <a:pt x="2113" y="5707"/>
                  </a:moveTo>
                  <a:cubicBezTo>
                    <a:pt x="2178" y="5707"/>
                    <a:pt x="2317" y="5875"/>
                    <a:pt x="2317" y="5997"/>
                  </a:cubicBezTo>
                  <a:cubicBezTo>
                    <a:pt x="2317" y="6092"/>
                    <a:pt x="2290" y="6131"/>
                    <a:pt x="2218" y="6131"/>
                  </a:cubicBezTo>
                  <a:cubicBezTo>
                    <a:pt x="2168" y="6131"/>
                    <a:pt x="2097" y="6112"/>
                    <a:pt x="1997" y="6081"/>
                  </a:cubicBezTo>
                  <a:lnTo>
                    <a:pt x="1760" y="6081"/>
                  </a:lnTo>
                  <a:lnTo>
                    <a:pt x="1760" y="5837"/>
                  </a:lnTo>
                  <a:cubicBezTo>
                    <a:pt x="1760" y="5783"/>
                    <a:pt x="1798" y="5726"/>
                    <a:pt x="1821" y="5726"/>
                  </a:cubicBezTo>
                  <a:cubicBezTo>
                    <a:pt x="1830" y="5726"/>
                    <a:pt x="1837" y="5736"/>
                    <a:pt x="1837" y="5761"/>
                  </a:cubicBezTo>
                  <a:cubicBezTo>
                    <a:pt x="1879" y="5799"/>
                    <a:pt x="1939" y="5818"/>
                    <a:pt x="1990" y="5818"/>
                  </a:cubicBezTo>
                  <a:cubicBezTo>
                    <a:pt x="2040" y="5818"/>
                    <a:pt x="2080" y="5799"/>
                    <a:pt x="2080" y="5761"/>
                  </a:cubicBezTo>
                  <a:cubicBezTo>
                    <a:pt x="2080" y="5723"/>
                    <a:pt x="2093" y="5707"/>
                    <a:pt x="2113" y="5707"/>
                  </a:cubicBezTo>
                  <a:close/>
                  <a:moveTo>
                    <a:pt x="3510" y="6025"/>
                  </a:moveTo>
                  <a:cubicBezTo>
                    <a:pt x="3534" y="6025"/>
                    <a:pt x="3552" y="6064"/>
                    <a:pt x="3597" y="6157"/>
                  </a:cubicBezTo>
                  <a:cubicBezTo>
                    <a:pt x="3680" y="6241"/>
                    <a:pt x="3680" y="6317"/>
                    <a:pt x="3597" y="6317"/>
                  </a:cubicBezTo>
                  <a:lnTo>
                    <a:pt x="3360" y="6317"/>
                  </a:lnTo>
                  <a:cubicBezTo>
                    <a:pt x="3437" y="6241"/>
                    <a:pt x="3437" y="6157"/>
                    <a:pt x="3437" y="6081"/>
                  </a:cubicBezTo>
                  <a:cubicBezTo>
                    <a:pt x="3472" y="6046"/>
                    <a:pt x="3492" y="6025"/>
                    <a:pt x="3510" y="6025"/>
                  </a:cubicBezTo>
                  <a:close/>
                  <a:moveTo>
                    <a:pt x="5037" y="6241"/>
                  </a:moveTo>
                  <a:cubicBezTo>
                    <a:pt x="5037" y="6241"/>
                    <a:pt x="5120" y="6241"/>
                    <a:pt x="5120" y="6317"/>
                  </a:cubicBezTo>
                  <a:lnTo>
                    <a:pt x="4960" y="6317"/>
                  </a:lnTo>
                  <a:cubicBezTo>
                    <a:pt x="4960" y="6317"/>
                    <a:pt x="4877" y="6317"/>
                    <a:pt x="4877" y="6241"/>
                  </a:cubicBezTo>
                  <a:close/>
                  <a:moveTo>
                    <a:pt x="4582" y="6472"/>
                  </a:moveTo>
                  <a:cubicBezTo>
                    <a:pt x="4606" y="6472"/>
                    <a:pt x="4655" y="6499"/>
                    <a:pt x="4717" y="6561"/>
                  </a:cubicBezTo>
                  <a:cubicBezTo>
                    <a:pt x="4800" y="6561"/>
                    <a:pt x="4800" y="6637"/>
                    <a:pt x="4800" y="6637"/>
                  </a:cubicBezTo>
                  <a:cubicBezTo>
                    <a:pt x="4800" y="6665"/>
                    <a:pt x="4791" y="6674"/>
                    <a:pt x="4779" y="6674"/>
                  </a:cubicBezTo>
                  <a:cubicBezTo>
                    <a:pt x="4754" y="6674"/>
                    <a:pt x="4717" y="6637"/>
                    <a:pt x="4717" y="6637"/>
                  </a:cubicBezTo>
                  <a:cubicBezTo>
                    <a:pt x="4572" y="6539"/>
                    <a:pt x="4545" y="6472"/>
                    <a:pt x="4582" y="6472"/>
                  </a:cubicBezTo>
                  <a:close/>
                  <a:moveTo>
                    <a:pt x="2559" y="6524"/>
                  </a:moveTo>
                  <a:cubicBezTo>
                    <a:pt x="2612" y="6524"/>
                    <a:pt x="2665" y="6561"/>
                    <a:pt x="2720" y="6561"/>
                  </a:cubicBezTo>
                  <a:cubicBezTo>
                    <a:pt x="2880" y="6721"/>
                    <a:pt x="2880" y="6721"/>
                    <a:pt x="2637" y="6721"/>
                  </a:cubicBezTo>
                  <a:cubicBezTo>
                    <a:pt x="2560" y="6721"/>
                    <a:pt x="2560" y="6637"/>
                    <a:pt x="2560" y="6637"/>
                  </a:cubicBezTo>
                  <a:cubicBezTo>
                    <a:pt x="2637" y="6637"/>
                    <a:pt x="2560" y="6637"/>
                    <a:pt x="2560" y="6561"/>
                  </a:cubicBezTo>
                  <a:lnTo>
                    <a:pt x="2477" y="6561"/>
                  </a:lnTo>
                  <a:cubicBezTo>
                    <a:pt x="2505" y="6533"/>
                    <a:pt x="2532" y="6524"/>
                    <a:pt x="2559" y="6524"/>
                  </a:cubicBezTo>
                  <a:close/>
                  <a:moveTo>
                    <a:pt x="16961" y="6721"/>
                  </a:moveTo>
                  <a:lnTo>
                    <a:pt x="16961" y="6797"/>
                  </a:lnTo>
                  <a:lnTo>
                    <a:pt x="16878" y="6797"/>
                  </a:lnTo>
                  <a:cubicBezTo>
                    <a:pt x="16878" y="6721"/>
                    <a:pt x="16878" y="6721"/>
                    <a:pt x="16961" y="6721"/>
                  </a:cubicBezTo>
                  <a:close/>
                  <a:moveTo>
                    <a:pt x="3200" y="6721"/>
                  </a:moveTo>
                  <a:cubicBezTo>
                    <a:pt x="3200" y="6721"/>
                    <a:pt x="3277" y="6721"/>
                    <a:pt x="3200" y="6797"/>
                  </a:cubicBezTo>
                  <a:cubicBezTo>
                    <a:pt x="3200" y="6797"/>
                    <a:pt x="3200" y="6881"/>
                    <a:pt x="3117" y="6881"/>
                  </a:cubicBezTo>
                  <a:cubicBezTo>
                    <a:pt x="3040" y="6797"/>
                    <a:pt x="3040" y="6797"/>
                    <a:pt x="3117" y="6721"/>
                  </a:cubicBezTo>
                  <a:close/>
                  <a:moveTo>
                    <a:pt x="3462" y="6844"/>
                  </a:moveTo>
                  <a:cubicBezTo>
                    <a:pt x="3474" y="6844"/>
                    <a:pt x="3493" y="6853"/>
                    <a:pt x="3520" y="6881"/>
                  </a:cubicBezTo>
                  <a:lnTo>
                    <a:pt x="3520" y="6957"/>
                  </a:lnTo>
                  <a:cubicBezTo>
                    <a:pt x="3437" y="6957"/>
                    <a:pt x="3437" y="6957"/>
                    <a:pt x="3437" y="6881"/>
                  </a:cubicBezTo>
                  <a:cubicBezTo>
                    <a:pt x="3437" y="6881"/>
                    <a:pt x="3437" y="6844"/>
                    <a:pt x="3462" y="6844"/>
                  </a:cubicBezTo>
                  <a:close/>
                  <a:moveTo>
                    <a:pt x="4877" y="6797"/>
                  </a:moveTo>
                  <a:cubicBezTo>
                    <a:pt x="4960" y="6797"/>
                    <a:pt x="4960" y="6881"/>
                    <a:pt x="4960" y="6881"/>
                  </a:cubicBezTo>
                  <a:cubicBezTo>
                    <a:pt x="4877" y="6957"/>
                    <a:pt x="4800" y="6957"/>
                    <a:pt x="4800" y="6957"/>
                  </a:cubicBezTo>
                  <a:lnTo>
                    <a:pt x="4800" y="6881"/>
                  </a:lnTo>
                  <a:cubicBezTo>
                    <a:pt x="4800" y="6881"/>
                    <a:pt x="4800" y="6797"/>
                    <a:pt x="4877" y="6797"/>
                  </a:cubicBezTo>
                  <a:close/>
                  <a:moveTo>
                    <a:pt x="1677" y="6157"/>
                  </a:moveTo>
                  <a:cubicBezTo>
                    <a:pt x="1760" y="6157"/>
                    <a:pt x="1837" y="6241"/>
                    <a:pt x="1837" y="6317"/>
                  </a:cubicBezTo>
                  <a:lnTo>
                    <a:pt x="1920" y="6401"/>
                  </a:lnTo>
                  <a:cubicBezTo>
                    <a:pt x="1997" y="6317"/>
                    <a:pt x="1997" y="6317"/>
                    <a:pt x="2080" y="6317"/>
                  </a:cubicBezTo>
                  <a:cubicBezTo>
                    <a:pt x="2240" y="6401"/>
                    <a:pt x="2240" y="6477"/>
                    <a:pt x="2080" y="6561"/>
                  </a:cubicBezTo>
                  <a:cubicBezTo>
                    <a:pt x="1997" y="6721"/>
                    <a:pt x="1997" y="6881"/>
                    <a:pt x="2080" y="6957"/>
                  </a:cubicBezTo>
                  <a:cubicBezTo>
                    <a:pt x="2119" y="7037"/>
                    <a:pt x="2119" y="7077"/>
                    <a:pt x="2079" y="7077"/>
                  </a:cubicBezTo>
                  <a:cubicBezTo>
                    <a:pt x="2039" y="7077"/>
                    <a:pt x="1959" y="7037"/>
                    <a:pt x="1837" y="6957"/>
                  </a:cubicBezTo>
                  <a:cubicBezTo>
                    <a:pt x="1799" y="6919"/>
                    <a:pt x="1759" y="6900"/>
                    <a:pt x="1719" y="6900"/>
                  </a:cubicBezTo>
                  <a:cubicBezTo>
                    <a:pt x="1679" y="6900"/>
                    <a:pt x="1639" y="6919"/>
                    <a:pt x="1600" y="6957"/>
                  </a:cubicBezTo>
                  <a:cubicBezTo>
                    <a:pt x="1600" y="6957"/>
                    <a:pt x="1563" y="6994"/>
                    <a:pt x="1539" y="6994"/>
                  </a:cubicBezTo>
                  <a:cubicBezTo>
                    <a:pt x="1526" y="6994"/>
                    <a:pt x="1517" y="6985"/>
                    <a:pt x="1517" y="6957"/>
                  </a:cubicBezTo>
                  <a:lnTo>
                    <a:pt x="1677" y="6797"/>
                  </a:lnTo>
                  <a:cubicBezTo>
                    <a:pt x="1837" y="6721"/>
                    <a:pt x="1837" y="6721"/>
                    <a:pt x="1677" y="6637"/>
                  </a:cubicBezTo>
                  <a:cubicBezTo>
                    <a:pt x="1677" y="6637"/>
                    <a:pt x="1600" y="6561"/>
                    <a:pt x="1677" y="6561"/>
                  </a:cubicBezTo>
                  <a:lnTo>
                    <a:pt x="1600" y="6561"/>
                  </a:lnTo>
                  <a:cubicBezTo>
                    <a:pt x="1440" y="6561"/>
                    <a:pt x="1440" y="6477"/>
                    <a:pt x="1517" y="6401"/>
                  </a:cubicBezTo>
                  <a:cubicBezTo>
                    <a:pt x="1600" y="6241"/>
                    <a:pt x="1600" y="6157"/>
                    <a:pt x="1677" y="6157"/>
                  </a:cubicBezTo>
                  <a:close/>
                  <a:moveTo>
                    <a:pt x="2880" y="7041"/>
                  </a:moveTo>
                  <a:cubicBezTo>
                    <a:pt x="2880" y="7117"/>
                    <a:pt x="2797" y="7117"/>
                    <a:pt x="2720" y="7117"/>
                  </a:cubicBezTo>
                  <a:lnTo>
                    <a:pt x="2637" y="7117"/>
                  </a:lnTo>
                  <a:cubicBezTo>
                    <a:pt x="2637" y="7041"/>
                    <a:pt x="2720" y="7041"/>
                    <a:pt x="2797" y="7041"/>
                  </a:cubicBezTo>
                  <a:close/>
                  <a:moveTo>
                    <a:pt x="4640" y="7041"/>
                  </a:moveTo>
                  <a:cubicBezTo>
                    <a:pt x="4717" y="7041"/>
                    <a:pt x="4717" y="7117"/>
                    <a:pt x="4717" y="7117"/>
                  </a:cubicBezTo>
                  <a:cubicBezTo>
                    <a:pt x="4717" y="7117"/>
                    <a:pt x="4683" y="7154"/>
                    <a:pt x="4660" y="7154"/>
                  </a:cubicBezTo>
                  <a:cubicBezTo>
                    <a:pt x="4649" y="7154"/>
                    <a:pt x="4640" y="7145"/>
                    <a:pt x="4640" y="7117"/>
                  </a:cubicBezTo>
                  <a:lnTo>
                    <a:pt x="4557" y="7117"/>
                  </a:lnTo>
                  <a:cubicBezTo>
                    <a:pt x="4557" y="7041"/>
                    <a:pt x="4557" y="7041"/>
                    <a:pt x="4640" y="7041"/>
                  </a:cubicBezTo>
                  <a:close/>
                  <a:moveTo>
                    <a:pt x="2785" y="7305"/>
                  </a:moveTo>
                  <a:cubicBezTo>
                    <a:pt x="2824" y="7305"/>
                    <a:pt x="2813" y="7344"/>
                    <a:pt x="2720" y="7437"/>
                  </a:cubicBezTo>
                  <a:cubicBezTo>
                    <a:pt x="2720" y="7437"/>
                    <a:pt x="2637" y="7521"/>
                    <a:pt x="2560" y="7521"/>
                  </a:cubicBezTo>
                  <a:cubicBezTo>
                    <a:pt x="2400" y="7437"/>
                    <a:pt x="2477" y="7361"/>
                    <a:pt x="2637" y="7361"/>
                  </a:cubicBezTo>
                  <a:cubicBezTo>
                    <a:pt x="2704" y="7326"/>
                    <a:pt x="2758" y="7305"/>
                    <a:pt x="2785" y="7305"/>
                  </a:cubicBezTo>
                  <a:close/>
                  <a:moveTo>
                    <a:pt x="6157" y="7437"/>
                  </a:moveTo>
                  <a:cubicBezTo>
                    <a:pt x="6240" y="7437"/>
                    <a:pt x="6240" y="7521"/>
                    <a:pt x="6157" y="7521"/>
                  </a:cubicBezTo>
                  <a:lnTo>
                    <a:pt x="6157" y="7437"/>
                  </a:lnTo>
                  <a:close/>
                  <a:moveTo>
                    <a:pt x="6157" y="7521"/>
                  </a:moveTo>
                  <a:cubicBezTo>
                    <a:pt x="6157" y="7559"/>
                    <a:pt x="6138" y="7578"/>
                    <a:pt x="6128" y="7578"/>
                  </a:cubicBezTo>
                  <a:cubicBezTo>
                    <a:pt x="6119" y="7578"/>
                    <a:pt x="6119" y="7559"/>
                    <a:pt x="6157" y="7521"/>
                  </a:cubicBezTo>
                  <a:close/>
                  <a:moveTo>
                    <a:pt x="9357" y="7277"/>
                  </a:moveTo>
                  <a:cubicBezTo>
                    <a:pt x="9441" y="7277"/>
                    <a:pt x="9441" y="7437"/>
                    <a:pt x="9357" y="7681"/>
                  </a:cubicBezTo>
                  <a:cubicBezTo>
                    <a:pt x="9335" y="7703"/>
                    <a:pt x="9306" y="7712"/>
                    <a:pt x="9275" y="7712"/>
                  </a:cubicBezTo>
                  <a:cubicBezTo>
                    <a:pt x="9201" y="7712"/>
                    <a:pt x="9121" y="7656"/>
                    <a:pt x="9121" y="7597"/>
                  </a:cubicBezTo>
                  <a:cubicBezTo>
                    <a:pt x="9121" y="7437"/>
                    <a:pt x="9281" y="7277"/>
                    <a:pt x="9357" y="7277"/>
                  </a:cubicBezTo>
                  <a:close/>
                  <a:moveTo>
                    <a:pt x="2797" y="7597"/>
                  </a:moveTo>
                  <a:cubicBezTo>
                    <a:pt x="2797" y="7597"/>
                    <a:pt x="2880" y="7597"/>
                    <a:pt x="2880" y="7681"/>
                  </a:cubicBezTo>
                  <a:cubicBezTo>
                    <a:pt x="2880" y="7681"/>
                    <a:pt x="2843" y="7715"/>
                    <a:pt x="2796" y="7715"/>
                  </a:cubicBezTo>
                  <a:cubicBezTo>
                    <a:pt x="2772" y="7715"/>
                    <a:pt x="2746" y="7706"/>
                    <a:pt x="2720" y="7681"/>
                  </a:cubicBezTo>
                  <a:cubicBezTo>
                    <a:pt x="2720" y="7681"/>
                    <a:pt x="2637" y="7681"/>
                    <a:pt x="2637" y="7597"/>
                  </a:cubicBezTo>
                  <a:close/>
                  <a:moveTo>
                    <a:pt x="4397" y="7841"/>
                  </a:moveTo>
                  <a:cubicBezTo>
                    <a:pt x="4480" y="7841"/>
                    <a:pt x="4480" y="7841"/>
                    <a:pt x="4480" y="7917"/>
                  </a:cubicBezTo>
                  <a:lnTo>
                    <a:pt x="4397" y="7917"/>
                  </a:lnTo>
                  <a:cubicBezTo>
                    <a:pt x="4320" y="7917"/>
                    <a:pt x="4237" y="7917"/>
                    <a:pt x="4237" y="7841"/>
                  </a:cubicBezTo>
                  <a:close/>
                  <a:moveTo>
                    <a:pt x="3117" y="7841"/>
                  </a:moveTo>
                  <a:cubicBezTo>
                    <a:pt x="3277" y="7841"/>
                    <a:pt x="3200" y="8001"/>
                    <a:pt x="3040" y="8001"/>
                  </a:cubicBezTo>
                  <a:lnTo>
                    <a:pt x="2880" y="8001"/>
                  </a:lnTo>
                  <a:cubicBezTo>
                    <a:pt x="2880" y="7917"/>
                    <a:pt x="2957" y="7917"/>
                    <a:pt x="3040" y="7917"/>
                  </a:cubicBezTo>
                  <a:cubicBezTo>
                    <a:pt x="3040" y="7917"/>
                    <a:pt x="3117" y="7917"/>
                    <a:pt x="3040" y="7841"/>
                  </a:cubicBezTo>
                  <a:close/>
                  <a:moveTo>
                    <a:pt x="6099" y="8286"/>
                  </a:moveTo>
                  <a:cubicBezTo>
                    <a:pt x="6126" y="8286"/>
                    <a:pt x="6182" y="8343"/>
                    <a:pt x="6240" y="8397"/>
                  </a:cubicBezTo>
                  <a:cubicBezTo>
                    <a:pt x="6400" y="8481"/>
                    <a:pt x="6400" y="8481"/>
                    <a:pt x="6400" y="8557"/>
                  </a:cubicBezTo>
                  <a:cubicBezTo>
                    <a:pt x="6400" y="8569"/>
                    <a:pt x="6394" y="8575"/>
                    <a:pt x="6383" y="8575"/>
                  </a:cubicBezTo>
                  <a:cubicBezTo>
                    <a:pt x="6316" y="8575"/>
                    <a:pt x="6080" y="8386"/>
                    <a:pt x="6080" y="8321"/>
                  </a:cubicBezTo>
                  <a:cubicBezTo>
                    <a:pt x="6080" y="8296"/>
                    <a:pt x="6087" y="8286"/>
                    <a:pt x="6099" y="8286"/>
                  </a:cubicBezTo>
                  <a:close/>
                  <a:moveTo>
                    <a:pt x="5920" y="8481"/>
                  </a:moveTo>
                  <a:cubicBezTo>
                    <a:pt x="5997" y="8481"/>
                    <a:pt x="5997" y="8481"/>
                    <a:pt x="5997" y="8557"/>
                  </a:cubicBezTo>
                  <a:lnTo>
                    <a:pt x="5920" y="8641"/>
                  </a:lnTo>
                  <a:cubicBezTo>
                    <a:pt x="5837" y="8641"/>
                    <a:pt x="5837" y="8557"/>
                    <a:pt x="5837" y="8557"/>
                  </a:cubicBezTo>
                  <a:cubicBezTo>
                    <a:pt x="5837" y="8481"/>
                    <a:pt x="5837" y="8481"/>
                    <a:pt x="5920" y="8481"/>
                  </a:cubicBezTo>
                  <a:close/>
                  <a:moveTo>
                    <a:pt x="4717" y="8557"/>
                  </a:moveTo>
                  <a:lnTo>
                    <a:pt x="4717" y="8717"/>
                  </a:lnTo>
                  <a:cubicBezTo>
                    <a:pt x="4640" y="8717"/>
                    <a:pt x="4640" y="8717"/>
                    <a:pt x="4640" y="8641"/>
                  </a:cubicBezTo>
                  <a:cubicBezTo>
                    <a:pt x="4640" y="8557"/>
                    <a:pt x="4640" y="8557"/>
                    <a:pt x="4717" y="8557"/>
                  </a:cubicBezTo>
                  <a:close/>
                  <a:moveTo>
                    <a:pt x="3864" y="8426"/>
                  </a:moveTo>
                  <a:cubicBezTo>
                    <a:pt x="3932" y="8426"/>
                    <a:pt x="3965" y="8464"/>
                    <a:pt x="3917" y="8557"/>
                  </a:cubicBezTo>
                  <a:cubicBezTo>
                    <a:pt x="3840" y="8557"/>
                    <a:pt x="3917" y="8717"/>
                    <a:pt x="4000" y="8801"/>
                  </a:cubicBezTo>
                  <a:cubicBezTo>
                    <a:pt x="4160" y="9037"/>
                    <a:pt x="4160" y="9037"/>
                    <a:pt x="4000" y="9197"/>
                  </a:cubicBezTo>
                  <a:cubicBezTo>
                    <a:pt x="3879" y="9239"/>
                    <a:pt x="3818" y="9260"/>
                    <a:pt x="3778" y="9260"/>
                  </a:cubicBezTo>
                  <a:cubicBezTo>
                    <a:pt x="3738" y="9260"/>
                    <a:pt x="3719" y="9239"/>
                    <a:pt x="3680" y="9197"/>
                  </a:cubicBezTo>
                  <a:cubicBezTo>
                    <a:pt x="3680" y="9037"/>
                    <a:pt x="3597" y="8641"/>
                    <a:pt x="3520" y="8641"/>
                  </a:cubicBezTo>
                  <a:cubicBezTo>
                    <a:pt x="3437" y="8557"/>
                    <a:pt x="3520" y="8481"/>
                    <a:pt x="3680" y="8481"/>
                  </a:cubicBezTo>
                  <a:cubicBezTo>
                    <a:pt x="3747" y="8446"/>
                    <a:pt x="3814" y="8426"/>
                    <a:pt x="3864" y="8426"/>
                  </a:cubicBezTo>
                  <a:close/>
                  <a:moveTo>
                    <a:pt x="3309" y="8917"/>
                  </a:moveTo>
                  <a:cubicBezTo>
                    <a:pt x="3339" y="8917"/>
                    <a:pt x="3360" y="8957"/>
                    <a:pt x="3360" y="9037"/>
                  </a:cubicBezTo>
                  <a:cubicBezTo>
                    <a:pt x="3360" y="9121"/>
                    <a:pt x="3277" y="9197"/>
                    <a:pt x="3200" y="9281"/>
                  </a:cubicBezTo>
                  <a:cubicBezTo>
                    <a:pt x="2957" y="9281"/>
                    <a:pt x="2720" y="9197"/>
                    <a:pt x="2880" y="9121"/>
                  </a:cubicBezTo>
                  <a:cubicBezTo>
                    <a:pt x="2880" y="9079"/>
                    <a:pt x="2899" y="9058"/>
                    <a:pt x="2919" y="9058"/>
                  </a:cubicBezTo>
                  <a:cubicBezTo>
                    <a:pt x="2938" y="9058"/>
                    <a:pt x="2957" y="9079"/>
                    <a:pt x="2957" y="9121"/>
                  </a:cubicBezTo>
                  <a:cubicBezTo>
                    <a:pt x="2991" y="9152"/>
                    <a:pt x="3024" y="9171"/>
                    <a:pt x="3057" y="9171"/>
                  </a:cubicBezTo>
                  <a:cubicBezTo>
                    <a:pt x="3104" y="9171"/>
                    <a:pt x="3151" y="9132"/>
                    <a:pt x="3200" y="9037"/>
                  </a:cubicBezTo>
                  <a:cubicBezTo>
                    <a:pt x="3239" y="8957"/>
                    <a:pt x="3279" y="8917"/>
                    <a:pt x="3309" y="8917"/>
                  </a:cubicBezTo>
                  <a:close/>
                  <a:moveTo>
                    <a:pt x="5837" y="9678"/>
                  </a:moveTo>
                  <a:cubicBezTo>
                    <a:pt x="5920" y="9678"/>
                    <a:pt x="5997" y="9761"/>
                    <a:pt x="5997" y="9761"/>
                  </a:cubicBezTo>
                  <a:cubicBezTo>
                    <a:pt x="5997" y="9799"/>
                    <a:pt x="5957" y="9818"/>
                    <a:pt x="5908" y="9818"/>
                  </a:cubicBezTo>
                  <a:cubicBezTo>
                    <a:pt x="5858" y="9818"/>
                    <a:pt x="5799" y="9799"/>
                    <a:pt x="5760" y="9761"/>
                  </a:cubicBezTo>
                  <a:cubicBezTo>
                    <a:pt x="5600" y="9678"/>
                    <a:pt x="5677" y="9678"/>
                    <a:pt x="5837" y="9678"/>
                  </a:cubicBezTo>
                  <a:close/>
                  <a:moveTo>
                    <a:pt x="5600" y="10081"/>
                  </a:moveTo>
                  <a:cubicBezTo>
                    <a:pt x="5677" y="10081"/>
                    <a:pt x="5760" y="10081"/>
                    <a:pt x="5677" y="10158"/>
                  </a:cubicBezTo>
                  <a:lnTo>
                    <a:pt x="5600" y="10158"/>
                  </a:lnTo>
                  <a:cubicBezTo>
                    <a:pt x="5517" y="10158"/>
                    <a:pt x="5517" y="10158"/>
                    <a:pt x="5517" y="10081"/>
                  </a:cubicBezTo>
                  <a:close/>
                  <a:moveTo>
                    <a:pt x="3917" y="10561"/>
                  </a:moveTo>
                  <a:cubicBezTo>
                    <a:pt x="4077" y="10561"/>
                    <a:pt x="4077" y="10561"/>
                    <a:pt x="4077" y="10638"/>
                  </a:cubicBezTo>
                  <a:cubicBezTo>
                    <a:pt x="4077" y="10732"/>
                    <a:pt x="4021" y="10771"/>
                    <a:pt x="3960" y="10771"/>
                  </a:cubicBezTo>
                  <a:cubicBezTo>
                    <a:pt x="3917" y="10771"/>
                    <a:pt x="3872" y="10752"/>
                    <a:pt x="3840" y="10721"/>
                  </a:cubicBezTo>
                  <a:cubicBezTo>
                    <a:pt x="3680" y="10638"/>
                    <a:pt x="3757" y="10561"/>
                    <a:pt x="3917" y="10561"/>
                  </a:cubicBezTo>
                  <a:close/>
                  <a:moveTo>
                    <a:pt x="4320" y="11041"/>
                  </a:moveTo>
                  <a:cubicBezTo>
                    <a:pt x="4397" y="11041"/>
                    <a:pt x="4397" y="11041"/>
                    <a:pt x="4397" y="11118"/>
                  </a:cubicBezTo>
                  <a:lnTo>
                    <a:pt x="4320" y="11201"/>
                  </a:lnTo>
                  <a:cubicBezTo>
                    <a:pt x="4237" y="11201"/>
                    <a:pt x="4160" y="11201"/>
                    <a:pt x="4160" y="11118"/>
                  </a:cubicBezTo>
                  <a:cubicBezTo>
                    <a:pt x="4160" y="11118"/>
                    <a:pt x="4237" y="11041"/>
                    <a:pt x="4320" y="11041"/>
                  </a:cubicBezTo>
                  <a:close/>
                  <a:moveTo>
                    <a:pt x="7670" y="11298"/>
                  </a:moveTo>
                  <a:cubicBezTo>
                    <a:pt x="7680" y="11298"/>
                    <a:pt x="7680" y="11319"/>
                    <a:pt x="7680" y="11361"/>
                  </a:cubicBezTo>
                  <a:cubicBezTo>
                    <a:pt x="7680" y="11438"/>
                    <a:pt x="7597" y="11521"/>
                    <a:pt x="7597" y="11521"/>
                  </a:cubicBezTo>
                  <a:cubicBezTo>
                    <a:pt x="7437" y="11521"/>
                    <a:pt x="7437" y="11438"/>
                    <a:pt x="7597" y="11361"/>
                  </a:cubicBezTo>
                  <a:cubicBezTo>
                    <a:pt x="7639" y="11319"/>
                    <a:pt x="7660" y="11298"/>
                    <a:pt x="7670" y="11298"/>
                  </a:cubicBezTo>
                  <a:close/>
                  <a:moveTo>
                    <a:pt x="3860" y="11380"/>
                  </a:moveTo>
                  <a:cubicBezTo>
                    <a:pt x="3880" y="11380"/>
                    <a:pt x="3920" y="11399"/>
                    <a:pt x="4000" y="11438"/>
                  </a:cubicBezTo>
                  <a:cubicBezTo>
                    <a:pt x="4077" y="11521"/>
                    <a:pt x="4160" y="11598"/>
                    <a:pt x="4077" y="11598"/>
                  </a:cubicBezTo>
                  <a:cubicBezTo>
                    <a:pt x="4056" y="11620"/>
                    <a:pt x="4030" y="11630"/>
                    <a:pt x="4002" y="11630"/>
                  </a:cubicBezTo>
                  <a:cubicBezTo>
                    <a:pt x="3926" y="11630"/>
                    <a:pt x="3840" y="11554"/>
                    <a:pt x="3840" y="11438"/>
                  </a:cubicBezTo>
                  <a:cubicBezTo>
                    <a:pt x="3840" y="11399"/>
                    <a:pt x="3840" y="11380"/>
                    <a:pt x="3860" y="11380"/>
                  </a:cubicBezTo>
                  <a:close/>
                  <a:moveTo>
                    <a:pt x="5600" y="11841"/>
                  </a:moveTo>
                  <a:cubicBezTo>
                    <a:pt x="5837" y="11841"/>
                    <a:pt x="5760" y="11918"/>
                    <a:pt x="5517" y="11918"/>
                  </a:cubicBezTo>
                  <a:lnTo>
                    <a:pt x="5440" y="11918"/>
                  </a:lnTo>
                  <a:cubicBezTo>
                    <a:pt x="5440" y="11841"/>
                    <a:pt x="5517" y="11841"/>
                    <a:pt x="5600" y="11841"/>
                  </a:cubicBezTo>
                  <a:close/>
                  <a:moveTo>
                    <a:pt x="4077" y="12078"/>
                  </a:moveTo>
                  <a:cubicBezTo>
                    <a:pt x="4160" y="12161"/>
                    <a:pt x="4160" y="12161"/>
                    <a:pt x="4077" y="12238"/>
                  </a:cubicBezTo>
                  <a:cubicBezTo>
                    <a:pt x="4077" y="12238"/>
                    <a:pt x="4000" y="12238"/>
                    <a:pt x="4000" y="12161"/>
                  </a:cubicBezTo>
                  <a:lnTo>
                    <a:pt x="4077" y="12078"/>
                  </a:lnTo>
                  <a:close/>
                  <a:moveTo>
                    <a:pt x="3637" y="12624"/>
                  </a:moveTo>
                  <a:cubicBezTo>
                    <a:pt x="3721" y="12624"/>
                    <a:pt x="3828" y="12812"/>
                    <a:pt x="3757" y="12878"/>
                  </a:cubicBezTo>
                  <a:cubicBezTo>
                    <a:pt x="3680" y="12961"/>
                    <a:pt x="3597" y="12961"/>
                    <a:pt x="3520" y="12961"/>
                  </a:cubicBezTo>
                  <a:cubicBezTo>
                    <a:pt x="3360" y="12878"/>
                    <a:pt x="3437" y="12718"/>
                    <a:pt x="3597" y="12641"/>
                  </a:cubicBezTo>
                  <a:cubicBezTo>
                    <a:pt x="3609" y="12629"/>
                    <a:pt x="3622" y="12624"/>
                    <a:pt x="3637" y="12624"/>
                  </a:cubicBezTo>
                  <a:close/>
                  <a:moveTo>
                    <a:pt x="7841" y="12961"/>
                  </a:moveTo>
                  <a:cubicBezTo>
                    <a:pt x="7841" y="13015"/>
                    <a:pt x="7761" y="13072"/>
                    <a:pt x="7685" y="13072"/>
                  </a:cubicBezTo>
                  <a:cubicBezTo>
                    <a:pt x="7653" y="13072"/>
                    <a:pt x="7622" y="13062"/>
                    <a:pt x="7597" y="13038"/>
                  </a:cubicBezTo>
                  <a:cubicBezTo>
                    <a:pt x="7437" y="12961"/>
                    <a:pt x="7520" y="12961"/>
                    <a:pt x="7680" y="12961"/>
                  </a:cubicBezTo>
                  <a:close/>
                  <a:moveTo>
                    <a:pt x="6240" y="12961"/>
                  </a:moveTo>
                  <a:cubicBezTo>
                    <a:pt x="6317" y="12961"/>
                    <a:pt x="6400" y="13038"/>
                    <a:pt x="6317" y="13121"/>
                  </a:cubicBezTo>
                  <a:cubicBezTo>
                    <a:pt x="6317" y="13175"/>
                    <a:pt x="6317" y="13232"/>
                    <a:pt x="6290" y="13232"/>
                  </a:cubicBezTo>
                  <a:cubicBezTo>
                    <a:pt x="6279" y="13232"/>
                    <a:pt x="6263" y="13222"/>
                    <a:pt x="6240" y="13198"/>
                  </a:cubicBezTo>
                  <a:cubicBezTo>
                    <a:pt x="6157" y="13038"/>
                    <a:pt x="6157" y="13038"/>
                    <a:pt x="6240" y="12961"/>
                  </a:cubicBezTo>
                  <a:close/>
                  <a:moveTo>
                    <a:pt x="5280" y="13281"/>
                  </a:moveTo>
                  <a:cubicBezTo>
                    <a:pt x="5357" y="13281"/>
                    <a:pt x="5357" y="13281"/>
                    <a:pt x="5357" y="13358"/>
                  </a:cubicBezTo>
                  <a:cubicBezTo>
                    <a:pt x="5357" y="13358"/>
                    <a:pt x="5280" y="13441"/>
                    <a:pt x="5197" y="13441"/>
                  </a:cubicBezTo>
                  <a:cubicBezTo>
                    <a:pt x="5120" y="13441"/>
                    <a:pt x="5037" y="13358"/>
                    <a:pt x="5037" y="13358"/>
                  </a:cubicBezTo>
                  <a:cubicBezTo>
                    <a:pt x="5037" y="13358"/>
                    <a:pt x="5120" y="13281"/>
                    <a:pt x="5280" y="13281"/>
                  </a:cubicBezTo>
                  <a:close/>
                  <a:moveTo>
                    <a:pt x="3839" y="12418"/>
                  </a:moveTo>
                  <a:cubicBezTo>
                    <a:pt x="3899" y="12418"/>
                    <a:pt x="4000" y="12439"/>
                    <a:pt x="4160" y="12481"/>
                  </a:cubicBezTo>
                  <a:cubicBezTo>
                    <a:pt x="4480" y="12558"/>
                    <a:pt x="4557" y="12641"/>
                    <a:pt x="4320" y="12718"/>
                  </a:cubicBezTo>
                  <a:cubicBezTo>
                    <a:pt x="4077" y="12801"/>
                    <a:pt x="4000" y="13121"/>
                    <a:pt x="4160" y="13198"/>
                  </a:cubicBezTo>
                  <a:cubicBezTo>
                    <a:pt x="4320" y="13281"/>
                    <a:pt x="4237" y="13441"/>
                    <a:pt x="4077" y="13441"/>
                  </a:cubicBezTo>
                  <a:lnTo>
                    <a:pt x="4077" y="13601"/>
                  </a:lnTo>
                  <a:cubicBezTo>
                    <a:pt x="4077" y="13601"/>
                    <a:pt x="4000" y="13601"/>
                    <a:pt x="4000" y="13518"/>
                  </a:cubicBezTo>
                  <a:cubicBezTo>
                    <a:pt x="4000" y="13441"/>
                    <a:pt x="4077" y="13441"/>
                    <a:pt x="4077" y="13441"/>
                  </a:cubicBezTo>
                  <a:cubicBezTo>
                    <a:pt x="4000" y="13358"/>
                    <a:pt x="3917" y="13358"/>
                    <a:pt x="4000" y="13198"/>
                  </a:cubicBezTo>
                  <a:cubicBezTo>
                    <a:pt x="4000" y="13121"/>
                    <a:pt x="3917" y="12961"/>
                    <a:pt x="3840" y="12961"/>
                  </a:cubicBezTo>
                  <a:cubicBezTo>
                    <a:pt x="3757" y="12878"/>
                    <a:pt x="3757" y="12878"/>
                    <a:pt x="3917" y="12878"/>
                  </a:cubicBezTo>
                  <a:cubicBezTo>
                    <a:pt x="4077" y="12878"/>
                    <a:pt x="4077" y="12718"/>
                    <a:pt x="3917" y="12641"/>
                  </a:cubicBezTo>
                  <a:cubicBezTo>
                    <a:pt x="3840" y="12641"/>
                    <a:pt x="3757" y="12558"/>
                    <a:pt x="3757" y="12481"/>
                  </a:cubicBezTo>
                  <a:cubicBezTo>
                    <a:pt x="3757" y="12439"/>
                    <a:pt x="3778" y="12418"/>
                    <a:pt x="3839" y="12418"/>
                  </a:cubicBezTo>
                  <a:close/>
                  <a:moveTo>
                    <a:pt x="6145" y="13328"/>
                  </a:moveTo>
                  <a:cubicBezTo>
                    <a:pt x="6167" y="13328"/>
                    <a:pt x="6198" y="13337"/>
                    <a:pt x="6240" y="13358"/>
                  </a:cubicBezTo>
                  <a:cubicBezTo>
                    <a:pt x="6317" y="13358"/>
                    <a:pt x="6400" y="13518"/>
                    <a:pt x="6317" y="13601"/>
                  </a:cubicBezTo>
                  <a:cubicBezTo>
                    <a:pt x="6240" y="13601"/>
                    <a:pt x="6240" y="13601"/>
                    <a:pt x="6157" y="13518"/>
                  </a:cubicBezTo>
                  <a:cubicBezTo>
                    <a:pt x="6101" y="13400"/>
                    <a:pt x="6086" y="13328"/>
                    <a:pt x="6145" y="13328"/>
                  </a:cubicBezTo>
                  <a:close/>
                  <a:moveTo>
                    <a:pt x="7604" y="13418"/>
                  </a:moveTo>
                  <a:cubicBezTo>
                    <a:pt x="7624" y="13418"/>
                    <a:pt x="7649" y="13425"/>
                    <a:pt x="7680" y="13441"/>
                  </a:cubicBezTo>
                  <a:cubicBezTo>
                    <a:pt x="7680" y="13441"/>
                    <a:pt x="7757" y="13518"/>
                    <a:pt x="7757" y="13601"/>
                  </a:cubicBezTo>
                  <a:cubicBezTo>
                    <a:pt x="7757" y="13639"/>
                    <a:pt x="7738" y="13659"/>
                    <a:pt x="7709" y="13659"/>
                  </a:cubicBezTo>
                  <a:cubicBezTo>
                    <a:pt x="7679" y="13659"/>
                    <a:pt x="7639" y="13639"/>
                    <a:pt x="7597" y="13601"/>
                  </a:cubicBezTo>
                  <a:cubicBezTo>
                    <a:pt x="7536" y="13534"/>
                    <a:pt x="7523" y="13418"/>
                    <a:pt x="7604" y="13418"/>
                  </a:cubicBezTo>
                  <a:close/>
                  <a:moveTo>
                    <a:pt x="3680" y="13601"/>
                  </a:moveTo>
                  <a:cubicBezTo>
                    <a:pt x="3757" y="13601"/>
                    <a:pt x="3757" y="13678"/>
                    <a:pt x="3757" y="13761"/>
                  </a:cubicBezTo>
                  <a:lnTo>
                    <a:pt x="3680" y="13838"/>
                  </a:lnTo>
                  <a:cubicBezTo>
                    <a:pt x="3597" y="13761"/>
                    <a:pt x="3597" y="13761"/>
                    <a:pt x="3597" y="13678"/>
                  </a:cubicBezTo>
                  <a:cubicBezTo>
                    <a:pt x="3597" y="13678"/>
                    <a:pt x="3597" y="13601"/>
                    <a:pt x="3680" y="13601"/>
                  </a:cubicBezTo>
                  <a:close/>
                  <a:moveTo>
                    <a:pt x="5120" y="13921"/>
                  </a:moveTo>
                  <a:cubicBezTo>
                    <a:pt x="5197" y="13921"/>
                    <a:pt x="5280" y="13998"/>
                    <a:pt x="5280" y="13998"/>
                  </a:cubicBezTo>
                  <a:cubicBezTo>
                    <a:pt x="5357" y="14081"/>
                    <a:pt x="5280" y="14158"/>
                    <a:pt x="5197" y="14158"/>
                  </a:cubicBezTo>
                  <a:cubicBezTo>
                    <a:pt x="5037" y="14158"/>
                    <a:pt x="5037" y="13998"/>
                    <a:pt x="5120" y="13921"/>
                  </a:cubicBezTo>
                  <a:close/>
                  <a:moveTo>
                    <a:pt x="6759" y="14179"/>
                  </a:moveTo>
                  <a:cubicBezTo>
                    <a:pt x="6778" y="14179"/>
                    <a:pt x="6797" y="14199"/>
                    <a:pt x="6797" y="14241"/>
                  </a:cubicBezTo>
                  <a:cubicBezTo>
                    <a:pt x="6880" y="14241"/>
                    <a:pt x="6880" y="14241"/>
                    <a:pt x="6880" y="14318"/>
                  </a:cubicBezTo>
                  <a:lnTo>
                    <a:pt x="6797" y="14318"/>
                  </a:lnTo>
                  <a:lnTo>
                    <a:pt x="6720" y="14241"/>
                  </a:lnTo>
                  <a:cubicBezTo>
                    <a:pt x="6720" y="14199"/>
                    <a:pt x="6740" y="14179"/>
                    <a:pt x="6759" y="14179"/>
                  </a:cubicBezTo>
                  <a:close/>
                  <a:moveTo>
                    <a:pt x="3437" y="14638"/>
                  </a:moveTo>
                  <a:cubicBezTo>
                    <a:pt x="3437" y="14721"/>
                    <a:pt x="3360" y="14721"/>
                    <a:pt x="3360" y="14721"/>
                  </a:cubicBezTo>
                  <a:cubicBezTo>
                    <a:pt x="3277" y="14638"/>
                    <a:pt x="3200" y="14638"/>
                    <a:pt x="3200" y="14638"/>
                  </a:cubicBezTo>
                  <a:close/>
                  <a:moveTo>
                    <a:pt x="2962" y="14764"/>
                  </a:moveTo>
                  <a:cubicBezTo>
                    <a:pt x="2985" y="14764"/>
                    <a:pt x="3013" y="14772"/>
                    <a:pt x="3040" y="14798"/>
                  </a:cubicBezTo>
                  <a:lnTo>
                    <a:pt x="3117" y="14881"/>
                  </a:lnTo>
                  <a:cubicBezTo>
                    <a:pt x="3117" y="14958"/>
                    <a:pt x="3040" y="14958"/>
                    <a:pt x="2957" y="14958"/>
                  </a:cubicBezTo>
                  <a:cubicBezTo>
                    <a:pt x="2957" y="14881"/>
                    <a:pt x="2880" y="14881"/>
                    <a:pt x="2880" y="14798"/>
                  </a:cubicBezTo>
                  <a:cubicBezTo>
                    <a:pt x="2880" y="14798"/>
                    <a:pt x="2914" y="14764"/>
                    <a:pt x="2962" y="14764"/>
                  </a:cubicBezTo>
                  <a:close/>
                  <a:moveTo>
                    <a:pt x="3437" y="14798"/>
                  </a:moveTo>
                  <a:cubicBezTo>
                    <a:pt x="3437" y="14798"/>
                    <a:pt x="3520" y="14798"/>
                    <a:pt x="3520" y="14881"/>
                  </a:cubicBezTo>
                  <a:cubicBezTo>
                    <a:pt x="3520" y="14958"/>
                    <a:pt x="3437" y="14958"/>
                    <a:pt x="3437" y="14958"/>
                  </a:cubicBezTo>
                  <a:cubicBezTo>
                    <a:pt x="3277" y="14798"/>
                    <a:pt x="3277" y="14798"/>
                    <a:pt x="3437" y="14798"/>
                  </a:cubicBezTo>
                  <a:close/>
                  <a:moveTo>
                    <a:pt x="4303" y="14686"/>
                  </a:moveTo>
                  <a:cubicBezTo>
                    <a:pt x="4313" y="14686"/>
                    <a:pt x="4320" y="14696"/>
                    <a:pt x="4320" y="14721"/>
                  </a:cubicBezTo>
                  <a:cubicBezTo>
                    <a:pt x="4397" y="14798"/>
                    <a:pt x="4480" y="14798"/>
                    <a:pt x="4480" y="14798"/>
                  </a:cubicBezTo>
                  <a:cubicBezTo>
                    <a:pt x="4480" y="14798"/>
                    <a:pt x="4557" y="14798"/>
                    <a:pt x="4640" y="14881"/>
                  </a:cubicBezTo>
                  <a:cubicBezTo>
                    <a:pt x="4877" y="14958"/>
                    <a:pt x="4877" y="15118"/>
                    <a:pt x="4640" y="15201"/>
                  </a:cubicBezTo>
                  <a:cubicBezTo>
                    <a:pt x="4480" y="15201"/>
                    <a:pt x="4397" y="15201"/>
                    <a:pt x="4480" y="15041"/>
                  </a:cubicBezTo>
                  <a:lnTo>
                    <a:pt x="4397" y="15041"/>
                  </a:lnTo>
                  <a:lnTo>
                    <a:pt x="4397" y="14881"/>
                  </a:lnTo>
                  <a:lnTo>
                    <a:pt x="4320" y="14881"/>
                  </a:lnTo>
                  <a:cubicBezTo>
                    <a:pt x="4237" y="14881"/>
                    <a:pt x="4237" y="14881"/>
                    <a:pt x="4237" y="14798"/>
                  </a:cubicBezTo>
                  <a:cubicBezTo>
                    <a:pt x="4237" y="14744"/>
                    <a:pt x="4278" y="14686"/>
                    <a:pt x="4303" y="14686"/>
                  </a:cubicBezTo>
                  <a:close/>
                  <a:moveTo>
                    <a:pt x="3777" y="14659"/>
                  </a:moveTo>
                  <a:cubicBezTo>
                    <a:pt x="3797" y="14659"/>
                    <a:pt x="3837" y="14679"/>
                    <a:pt x="3917" y="14721"/>
                  </a:cubicBezTo>
                  <a:cubicBezTo>
                    <a:pt x="4000" y="14721"/>
                    <a:pt x="4000" y="14798"/>
                    <a:pt x="4000" y="14881"/>
                  </a:cubicBezTo>
                  <a:cubicBezTo>
                    <a:pt x="3952" y="14974"/>
                    <a:pt x="3932" y="15013"/>
                    <a:pt x="3940" y="15013"/>
                  </a:cubicBezTo>
                  <a:cubicBezTo>
                    <a:pt x="3945" y="15013"/>
                    <a:pt x="3965" y="14993"/>
                    <a:pt x="4000" y="14958"/>
                  </a:cubicBezTo>
                  <a:cubicBezTo>
                    <a:pt x="4032" y="14926"/>
                    <a:pt x="4064" y="14908"/>
                    <a:pt x="4086" y="14908"/>
                  </a:cubicBezTo>
                  <a:cubicBezTo>
                    <a:pt x="4117" y="14908"/>
                    <a:pt x="4126" y="14946"/>
                    <a:pt x="4077" y="15041"/>
                  </a:cubicBezTo>
                  <a:cubicBezTo>
                    <a:pt x="4077" y="15118"/>
                    <a:pt x="4077" y="15201"/>
                    <a:pt x="4000" y="15201"/>
                  </a:cubicBezTo>
                  <a:cubicBezTo>
                    <a:pt x="3963" y="15238"/>
                    <a:pt x="3918" y="15253"/>
                    <a:pt x="3872" y="15253"/>
                  </a:cubicBezTo>
                  <a:cubicBezTo>
                    <a:pt x="3718" y="15253"/>
                    <a:pt x="3557" y="15081"/>
                    <a:pt x="3680" y="14958"/>
                  </a:cubicBezTo>
                  <a:cubicBezTo>
                    <a:pt x="3680" y="14881"/>
                    <a:pt x="3757" y="14798"/>
                    <a:pt x="3757" y="14721"/>
                  </a:cubicBezTo>
                  <a:cubicBezTo>
                    <a:pt x="3757" y="14679"/>
                    <a:pt x="3757" y="14659"/>
                    <a:pt x="3777" y="14659"/>
                  </a:cubicBezTo>
                  <a:close/>
                  <a:moveTo>
                    <a:pt x="2957" y="15361"/>
                  </a:moveTo>
                  <a:cubicBezTo>
                    <a:pt x="3040" y="15361"/>
                    <a:pt x="3040" y="15438"/>
                    <a:pt x="2957" y="15438"/>
                  </a:cubicBezTo>
                  <a:lnTo>
                    <a:pt x="2957" y="15361"/>
                  </a:lnTo>
                  <a:close/>
                  <a:moveTo>
                    <a:pt x="4960" y="15521"/>
                  </a:moveTo>
                  <a:cubicBezTo>
                    <a:pt x="4960" y="15598"/>
                    <a:pt x="4877" y="15598"/>
                    <a:pt x="4877" y="15598"/>
                  </a:cubicBezTo>
                  <a:lnTo>
                    <a:pt x="4717" y="15598"/>
                  </a:lnTo>
                  <a:cubicBezTo>
                    <a:pt x="4717" y="15521"/>
                    <a:pt x="4800" y="15521"/>
                    <a:pt x="4877" y="15521"/>
                  </a:cubicBezTo>
                  <a:close/>
                  <a:moveTo>
                    <a:pt x="3597" y="15361"/>
                  </a:moveTo>
                  <a:cubicBezTo>
                    <a:pt x="3917" y="15361"/>
                    <a:pt x="4320" y="15438"/>
                    <a:pt x="4320" y="15598"/>
                  </a:cubicBezTo>
                  <a:cubicBezTo>
                    <a:pt x="4320" y="15598"/>
                    <a:pt x="4397" y="15681"/>
                    <a:pt x="4480" y="15681"/>
                  </a:cubicBezTo>
                  <a:cubicBezTo>
                    <a:pt x="4640" y="15681"/>
                    <a:pt x="4640" y="15758"/>
                    <a:pt x="4557" y="15841"/>
                  </a:cubicBezTo>
                  <a:cubicBezTo>
                    <a:pt x="4480" y="15918"/>
                    <a:pt x="4397" y="15918"/>
                    <a:pt x="4397" y="15918"/>
                  </a:cubicBezTo>
                  <a:cubicBezTo>
                    <a:pt x="4353" y="15904"/>
                    <a:pt x="4309" y="15897"/>
                    <a:pt x="4267" y="15897"/>
                  </a:cubicBezTo>
                  <a:cubicBezTo>
                    <a:pt x="4081" y="15897"/>
                    <a:pt x="3933" y="16015"/>
                    <a:pt x="4000" y="16078"/>
                  </a:cubicBezTo>
                  <a:lnTo>
                    <a:pt x="3840" y="16078"/>
                  </a:lnTo>
                  <a:cubicBezTo>
                    <a:pt x="3757" y="16161"/>
                    <a:pt x="3680" y="16161"/>
                    <a:pt x="3680" y="16161"/>
                  </a:cubicBezTo>
                  <a:cubicBezTo>
                    <a:pt x="3757" y="16238"/>
                    <a:pt x="3680" y="16238"/>
                    <a:pt x="3680" y="16321"/>
                  </a:cubicBezTo>
                  <a:cubicBezTo>
                    <a:pt x="3639" y="16359"/>
                    <a:pt x="3618" y="16379"/>
                    <a:pt x="3598" y="16379"/>
                  </a:cubicBezTo>
                  <a:cubicBezTo>
                    <a:pt x="3578" y="16379"/>
                    <a:pt x="3559" y="16359"/>
                    <a:pt x="3520" y="16321"/>
                  </a:cubicBezTo>
                  <a:cubicBezTo>
                    <a:pt x="3360" y="16161"/>
                    <a:pt x="3437" y="15758"/>
                    <a:pt x="3597" y="15758"/>
                  </a:cubicBezTo>
                  <a:cubicBezTo>
                    <a:pt x="3680" y="15758"/>
                    <a:pt x="3680" y="15758"/>
                    <a:pt x="3520" y="15681"/>
                  </a:cubicBezTo>
                  <a:cubicBezTo>
                    <a:pt x="3200" y="15521"/>
                    <a:pt x="3277" y="15361"/>
                    <a:pt x="3597" y="15361"/>
                  </a:cubicBezTo>
                  <a:close/>
                  <a:moveTo>
                    <a:pt x="4717" y="16718"/>
                  </a:moveTo>
                  <a:cubicBezTo>
                    <a:pt x="4717" y="16961"/>
                    <a:pt x="4717" y="17038"/>
                    <a:pt x="4640" y="17038"/>
                  </a:cubicBezTo>
                  <a:cubicBezTo>
                    <a:pt x="4397" y="16961"/>
                    <a:pt x="4397" y="16801"/>
                    <a:pt x="4640" y="16718"/>
                  </a:cubicBezTo>
                  <a:close/>
                  <a:moveTo>
                    <a:pt x="16398" y="17998"/>
                  </a:moveTo>
                  <a:cubicBezTo>
                    <a:pt x="16481" y="17998"/>
                    <a:pt x="16481" y="17998"/>
                    <a:pt x="16481" y="18081"/>
                  </a:cubicBezTo>
                  <a:lnTo>
                    <a:pt x="16398" y="18081"/>
                  </a:lnTo>
                  <a:cubicBezTo>
                    <a:pt x="16321" y="18081"/>
                    <a:pt x="16321" y="17998"/>
                    <a:pt x="16321" y="17998"/>
                  </a:cubicBezTo>
                  <a:close/>
                  <a:moveTo>
                    <a:pt x="4077" y="17121"/>
                  </a:moveTo>
                  <a:cubicBezTo>
                    <a:pt x="4320" y="17121"/>
                    <a:pt x="4480" y="17198"/>
                    <a:pt x="4397" y="17281"/>
                  </a:cubicBezTo>
                  <a:cubicBezTo>
                    <a:pt x="4320" y="17358"/>
                    <a:pt x="4320" y="17518"/>
                    <a:pt x="4397" y="17518"/>
                  </a:cubicBezTo>
                  <a:lnTo>
                    <a:pt x="4480" y="17678"/>
                  </a:lnTo>
                  <a:lnTo>
                    <a:pt x="4640" y="17518"/>
                  </a:lnTo>
                  <a:cubicBezTo>
                    <a:pt x="4848" y="17364"/>
                    <a:pt x="4953" y="17275"/>
                    <a:pt x="5001" y="17275"/>
                  </a:cubicBezTo>
                  <a:cubicBezTo>
                    <a:pt x="5028" y="17275"/>
                    <a:pt x="5037" y="17302"/>
                    <a:pt x="5037" y="17358"/>
                  </a:cubicBezTo>
                  <a:cubicBezTo>
                    <a:pt x="5037" y="17441"/>
                    <a:pt x="4960" y="17518"/>
                    <a:pt x="4877" y="17601"/>
                  </a:cubicBezTo>
                  <a:cubicBezTo>
                    <a:pt x="4717" y="17601"/>
                    <a:pt x="4717" y="17678"/>
                    <a:pt x="4877" y="17761"/>
                  </a:cubicBezTo>
                  <a:cubicBezTo>
                    <a:pt x="4960" y="17838"/>
                    <a:pt x="4960" y="17838"/>
                    <a:pt x="4800" y="17921"/>
                  </a:cubicBezTo>
                  <a:cubicBezTo>
                    <a:pt x="4735" y="17953"/>
                    <a:pt x="4682" y="17971"/>
                    <a:pt x="4643" y="17971"/>
                  </a:cubicBezTo>
                  <a:cubicBezTo>
                    <a:pt x="4586" y="17971"/>
                    <a:pt x="4557" y="17932"/>
                    <a:pt x="4557" y="17838"/>
                  </a:cubicBezTo>
                  <a:cubicBezTo>
                    <a:pt x="4557" y="17761"/>
                    <a:pt x="4557" y="17761"/>
                    <a:pt x="4480" y="17761"/>
                  </a:cubicBezTo>
                  <a:cubicBezTo>
                    <a:pt x="4397" y="17838"/>
                    <a:pt x="4397" y="17838"/>
                    <a:pt x="4320" y="18081"/>
                  </a:cubicBezTo>
                  <a:cubicBezTo>
                    <a:pt x="4291" y="18137"/>
                    <a:pt x="4252" y="18164"/>
                    <a:pt x="4214" y="18164"/>
                  </a:cubicBezTo>
                  <a:cubicBezTo>
                    <a:pt x="4144" y="18164"/>
                    <a:pt x="4077" y="18075"/>
                    <a:pt x="4077" y="17921"/>
                  </a:cubicBezTo>
                  <a:cubicBezTo>
                    <a:pt x="4077" y="17761"/>
                    <a:pt x="4000" y="17601"/>
                    <a:pt x="4000" y="17441"/>
                  </a:cubicBezTo>
                  <a:cubicBezTo>
                    <a:pt x="3917" y="17281"/>
                    <a:pt x="4000" y="17121"/>
                    <a:pt x="4077" y="17121"/>
                  </a:cubicBezTo>
                  <a:close/>
                  <a:moveTo>
                    <a:pt x="4800" y="18241"/>
                  </a:moveTo>
                  <a:cubicBezTo>
                    <a:pt x="4877" y="18241"/>
                    <a:pt x="4877" y="18241"/>
                    <a:pt x="4877" y="18318"/>
                  </a:cubicBezTo>
                  <a:cubicBezTo>
                    <a:pt x="4877" y="18318"/>
                    <a:pt x="4843" y="18355"/>
                    <a:pt x="4820" y="18355"/>
                  </a:cubicBezTo>
                  <a:cubicBezTo>
                    <a:pt x="4809" y="18355"/>
                    <a:pt x="4800" y="18346"/>
                    <a:pt x="4800" y="18318"/>
                  </a:cubicBezTo>
                  <a:lnTo>
                    <a:pt x="4717" y="18318"/>
                  </a:lnTo>
                  <a:cubicBezTo>
                    <a:pt x="4717" y="18318"/>
                    <a:pt x="4717" y="18241"/>
                    <a:pt x="4800" y="18241"/>
                  </a:cubicBezTo>
                  <a:close/>
                  <a:moveTo>
                    <a:pt x="3840" y="18561"/>
                  </a:moveTo>
                  <a:cubicBezTo>
                    <a:pt x="3840" y="18638"/>
                    <a:pt x="3757" y="18638"/>
                    <a:pt x="3680" y="18638"/>
                  </a:cubicBezTo>
                  <a:lnTo>
                    <a:pt x="3597" y="18561"/>
                  </a:lnTo>
                  <a:close/>
                  <a:moveTo>
                    <a:pt x="4388" y="18580"/>
                  </a:moveTo>
                  <a:cubicBezTo>
                    <a:pt x="4418" y="18580"/>
                    <a:pt x="4439" y="18600"/>
                    <a:pt x="4480" y="18638"/>
                  </a:cubicBezTo>
                  <a:lnTo>
                    <a:pt x="4480" y="18958"/>
                  </a:lnTo>
                  <a:cubicBezTo>
                    <a:pt x="4421" y="19017"/>
                    <a:pt x="4365" y="19073"/>
                    <a:pt x="4308" y="19073"/>
                  </a:cubicBezTo>
                  <a:cubicBezTo>
                    <a:pt x="4285" y="19073"/>
                    <a:pt x="4261" y="19063"/>
                    <a:pt x="4237" y="19041"/>
                  </a:cubicBezTo>
                  <a:cubicBezTo>
                    <a:pt x="4077" y="18958"/>
                    <a:pt x="4077" y="18721"/>
                    <a:pt x="4237" y="18638"/>
                  </a:cubicBezTo>
                  <a:cubicBezTo>
                    <a:pt x="4317" y="18600"/>
                    <a:pt x="4357" y="18580"/>
                    <a:pt x="4388" y="18580"/>
                  </a:cubicBezTo>
                  <a:close/>
                  <a:moveTo>
                    <a:pt x="5037" y="18638"/>
                  </a:moveTo>
                  <a:lnTo>
                    <a:pt x="5037" y="18958"/>
                  </a:lnTo>
                  <a:cubicBezTo>
                    <a:pt x="4989" y="19111"/>
                    <a:pt x="4971" y="19168"/>
                    <a:pt x="4924" y="19168"/>
                  </a:cubicBezTo>
                  <a:cubicBezTo>
                    <a:pt x="4897" y="19168"/>
                    <a:pt x="4859" y="19149"/>
                    <a:pt x="4800" y="19118"/>
                  </a:cubicBezTo>
                  <a:cubicBezTo>
                    <a:pt x="4557" y="19041"/>
                    <a:pt x="4557" y="18958"/>
                    <a:pt x="4800" y="18798"/>
                  </a:cubicBezTo>
                  <a:lnTo>
                    <a:pt x="5037" y="18638"/>
                  </a:lnTo>
                  <a:close/>
                  <a:moveTo>
                    <a:pt x="5280" y="19118"/>
                  </a:moveTo>
                  <a:cubicBezTo>
                    <a:pt x="5440" y="19118"/>
                    <a:pt x="5517" y="19201"/>
                    <a:pt x="5440" y="19201"/>
                  </a:cubicBezTo>
                  <a:cubicBezTo>
                    <a:pt x="5357" y="19278"/>
                    <a:pt x="5357" y="19278"/>
                    <a:pt x="5280" y="19278"/>
                  </a:cubicBezTo>
                  <a:cubicBezTo>
                    <a:pt x="5197" y="19201"/>
                    <a:pt x="5197" y="19118"/>
                    <a:pt x="5280" y="19118"/>
                  </a:cubicBezTo>
                  <a:close/>
                  <a:moveTo>
                    <a:pt x="5197" y="19438"/>
                  </a:moveTo>
                  <a:cubicBezTo>
                    <a:pt x="5280" y="19438"/>
                    <a:pt x="5280" y="19438"/>
                    <a:pt x="5197" y="19521"/>
                  </a:cubicBezTo>
                  <a:cubicBezTo>
                    <a:pt x="5197" y="19521"/>
                    <a:pt x="5120" y="19521"/>
                    <a:pt x="5197" y="19438"/>
                  </a:cubicBezTo>
                  <a:close/>
                  <a:moveTo>
                    <a:pt x="4877" y="19540"/>
                  </a:moveTo>
                  <a:cubicBezTo>
                    <a:pt x="4899" y="19551"/>
                    <a:pt x="4929" y="19569"/>
                    <a:pt x="4960" y="19598"/>
                  </a:cubicBezTo>
                  <a:cubicBezTo>
                    <a:pt x="5120" y="19681"/>
                    <a:pt x="5197" y="19758"/>
                    <a:pt x="5037" y="19758"/>
                  </a:cubicBezTo>
                  <a:cubicBezTo>
                    <a:pt x="4960" y="19681"/>
                    <a:pt x="4877" y="19681"/>
                    <a:pt x="4877" y="19598"/>
                  </a:cubicBezTo>
                  <a:lnTo>
                    <a:pt x="4877" y="19540"/>
                  </a:lnTo>
                  <a:close/>
                  <a:moveTo>
                    <a:pt x="5280" y="19758"/>
                  </a:moveTo>
                  <a:cubicBezTo>
                    <a:pt x="5357" y="19758"/>
                    <a:pt x="5440" y="19841"/>
                    <a:pt x="5357" y="19918"/>
                  </a:cubicBezTo>
                  <a:cubicBezTo>
                    <a:pt x="5357" y="19918"/>
                    <a:pt x="5357" y="19955"/>
                    <a:pt x="5310" y="19955"/>
                  </a:cubicBezTo>
                  <a:cubicBezTo>
                    <a:pt x="5286" y="19955"/>
                    <a:pt x="5250" y="19946"/>
                    <a:pt x="5197" y="19918"/>
                  </a:cubicBezTo>
                  <a:cubicBezTo>
                    <a:pt x="5037" y="19918"/>
                    <a:pt x="5120" y="19841"/>
                    <a:pt x="5280" y="19758"/>
                  </a:cubicBezTo>
                  <a:close/>
                  <a:moveTo>
                    <a:pt x="5280" y="20398"/>
                  </a:moveTo>
                  <a:cubicBezTo>
                    <a:pt x="5357" y="20481"/>
                    <a:pt x="5357" y="20481"/>
                    <a:pt x="5280" y="20558"/>
                  </a:cubicBezTo>
                  <a:cubicBezTo>
                    <a:pt x="5280" y="20558"/>
                    <a:pt x="5197" y="20558"/>
                    <a:pt x="5197" y="20481"/>
                  </a:cubicBezTo>
                  <a:cubicBezTo>
                    <a:pt x="5197" y="20398"/>
                    <a:pt x="5280" y="20398"/>
                    <a:pt x="5280" y="20398"/>
                  </a:cubicBezTo>
                  <a:close/>
                  <a:moveTo>
                    <a:pt x="3299" y="20419"/>
                  </a:moveTo>
                  <a:cubicBezTo>
                    <a:pt x="3339" y="20419"/>
                    <a:pt x="3360" y="20440"/>
                    <a:pt x="3360" y="20481"/>
                  </a:cubicBezTo>
                  <a:cubicBezTo>
                    <a:pt x="3437" y="20558"/>
                    <a:pt x="3520" y="20558"/>
                    <a:pt x="3597" y="20558"/>
                  </a:cubicBezTo>
                  <a:lnTo>
                    <a:pt x="3680" y="20558"/>
                  </a:lnTo>
                  <a:cubicBezTo>
                    <a:pt x="3597" y="20558"/>
                    <a:pt x="3520" y="20641"/>
                    <a:pt x="3520" y="20641"/>
                  </a:cubicBezTo>
                  <a:cubicBezTo>
                    <a:pt x="3520" y="20680"/>
                    <a:pt x="3520" y="20699"/>
                    <a:pt x="3500" y="20699"/>
                  </a:cubicBezTo>
                  <a:cubicBezTo>
                    <a:pt x="3480" y="20699"/>
                    <a:pt x="3440" y="20680"/>
                    <a:pt x="3360" y="20641"/>
                  </a:cubicBezTo>
                  <a:cubicBezTo>
                    <a:pt x="3280" y="20600"/>
                    <a:pt x="3240" y="20579"/>
                    <a:pt x="3210" y="20579"/>
                  </a:cubicBezTo>
                  <a:cubicBezTo>
                    <a:pt x="3179" y="20579"/>
                    <a:pt x="3159" y="20600"/>
                    <a:pt x="3117" y="20641"/>
                  </a:cubicBezTo>
                  <a:lnTo>
                    <a:pt x="3040" y="20641"/>
                  </a:lnTo>
                  <a:cubicBezTo>
                    <a:pt x="2957" y="20558"/>
                    <a:pt x="3040" y="20558"/>
                    <a:pt x="3117" y="20481"/>
                  </a:cubicBezTo>
                  <a:cubicBezTo>
                    <a:pt x="3197" y="20440"/>
                    <a:pt x="3258" y="20419"/>
                    <a:pt x="3299" y="20419"/>
                  </a:cubicBezTo>
                  <a:close/>
                  <a:moveTo>
                    <a:pt x="2880" y="20801"/>
                  </a:moveTo>
                  <a:cubicBezTo>
                    <a:pt x="2825" y="20801"/>
                    <a:pt x="2806" y="20835"/>
                    <a:pt x="2825" y="20835"/>
                  </a:cubicBezTo>
                  <a:cubicBezTo>
                    <a:pt x="2834" y="20835"/>
                    <a:pt x="2853" y="20827"/>
                    <a:pt x="2880" y="20801"/>
                  </a:cubicBezTo>
                  <a:close/>
                  <a:moveTo>
                    <a:pt x="3577" y="20764"/>
                  </a:moveTo>
                  <a:cubicBezTo>
                    <a:pt x="3589" y="20764"/>
                    <a:pt x="3597" y="20774"/>
                    <a:pt x="3597" y="20801"/>
                  </a:cubicBezTo>
                  <a:cubicBezTo>
                    <a:pt x="3757" y="20878"/>
                    <a:pt x="3840" y="21038"/>
                    <a:pt x="3757" y="21038"/>
                  </a:cubicBezTo>
                  <a:cubicBezTo>
                    <a:pt x="3597" y="21038"/>
                    <a:pt x="3520" y="20961"/>
                    <a:pt x="3520" y="20801"/>
                  </a:cubicBezTo>
                  <a:cubicBezTo>
                    <a:pt x="3520" y="20801"/>
                    <a:pt x="3554" y="20764"/>
                    <a:pt x="3577" y="20764"/>
                  </a:cubicBezTo>
                  <a:close/>
                  <a:moveTo>
                    <a:pt x="3757" y="21121"/>
                  </a:moveTo>
                  <a:cubicBezTo>
                    <a:pt x="4000" y="21198"/>
                    <a:pt x="4000" y="21281"/>
                    <a:pt x="3840" y="21281"/>
                  </a:cubicBezTo>
                  <a:cubicBezTo>
                    <a:pt x="3680" y="21281"/>
                    <a:pt x="3597" y="21198"/>
                    <a:pt x="3597" y="21121"/>
                  </a:cubicBezTo>
                  <a:close/>
                  <a:moveTo>
                    <a:pt x="4640" y="19758"/>
                  </a:moveTo>
                  <a:cubicBezTo>
                    <a:pt x="4640" y="19758"/>
                    <a:pt x="4717" y="19758"/>
                    <a:pt x="4717" y="19841"/>
                  </a:cubicBezTo>
                  <a:cubicBezTo>
                    <a:pt x="4717" y="19841"/>
                    <a:pt x="4800" y="20001"/>
                    <a:pt x="4877" y="20078"/>
                  </a:cubicBezTo>
                  <a:cubicBezTo>
                    <a:pt x="4993" y="20253"/>
                    <a:pt x="5025" y="20386"/>
                    <a:pt x="4945" y="20386"/>
                  </a:cubicBezTo>
                  <a:cubicBezTo>
                    <a:pt x="4914" y="20386"/>
                    <a:pt x="4866" y="20366"/>
                    <a:pt x="4800" y="20321"/>
                  </a:cubicBezTo>
                  <a:cubicBezTo>
                    <a:pt x="4800" y="20297"/>
                    <a:pt x="4793" y="20287"/>
                    <a:pt x="4783" y="20287"/>
                  </a:cubicBezTo>
                  <a:cubicBezTo>
                    <a:pt x="4758" y="20287"/>
                    <a:pt x="4717" y="20344"/>
                    <a:pt x="4717" y="20398"/>
                  </a:cubicBezTo>
                  <a:cubicBezTo>
                    <a:pt x="4717" y="20481"/>
                    <a:pt x="4717" y="20558"/>
                    <a:pt x="4640" y="20641"/>
                  </a:cubicBezTo>
                  <a:lnTo>
                    <a:pt x="4640" y="20718"/>
                  </a:lnTo>
                  <a:cubicBezTo>
                    <a:pt x="4769" y="20718"/>
                    <a:pt x="4690" y="20822"/>
                    <a:pt x="4571" y="20822"/>
                  </a:cubicBezTo>
                  <a:cubicBezTo>
                    <a:pt x="4542" y="20822"/>
                    <a:pt x="4511" y="20816"/>
                    <a:pt x="4480" y="20801"/>
                  </a:cubicBezTo>
                  <a:cubicBezTo>
                    <a:pt x="4320" y="20801"/>
                    <a:pt x="4397" y="21038"/>
                    <a:pt x="4557" y="21121"/>
                  </a:cubicBezTo>
                  <a:cubicBezTo>
                    <a:pt x="4640" y="21121"/>
                    <a:pt x="4717" y="21198"/>
                    <a:pt x="4717" y="21198"/>
                  </a:cubicBezTo>
                  <a:cubicBezTo>
                    <a:pt x="4717" y="21281"/>
                    <a:pt x="4877" y="21358"/>
                    <a:pt x="5120" y="21358"/>
                  </a:cubicBezTo>
                  <a:cubicBezTo>
                    <a:pt x="5120" y="21358"/>
                    <a:pt x="5197" y="21358"/>
                    <a:pt x="5197" y="21441"/>
                  </a:cubicBezTo>
                  <a:cubicBezTo>
                    <a:pt x="5280" y="21441"/>
                    <a:pt x="5197" y="21518"/>
                    <a:pt x="5037" y="21518"/>
                  </a:cubicBezTo>
                  <a:cubicBezTo>
                    <a:pt x="4960" y="21518"/>
                    <a:pt x="4800" y="21518"/>
                    <a:pt x="4717" y="21601"/>
                  </a:cubicBezTo>
                  <a:cubicBezTo>
                    <a:pt x="4637" y="21640"/>
                    <a:pt x="4578" y="21659"/>
                    <a:pt x="4528" y="21659"/>
                  </a:cubicBezTo>
                  <a:cubicBezTo>
                    <a:pt x="4479" y="21659"/>
                    <a:pt x="4439" y="21640"/>
                    <a:pt x="4397" y="21601"/>
                  </a:cubicBezTo>
                  <a:cubicBezTo>
                    <a:pt x="4320" y="21601"/>
                    <a:pt x="4397" y="21518"/>
                    <a:pt x="4480" y="21518"/>
                  </a:cubicBezTo>
                  <a:cubicBezTo>
                    <a:pt x="4640" y="21441"/>
                    <a:pt x="4640" y="21441"/>
                    <a:pt x="4480" y="21441"/>
                  </a:cubicBezTo>
                  <a:cubicBezTo>
                    <a:pt x="4397" y="21441"/>
                    <a:pt x="4320" y="21441"/>
                    <a:pt x="4397" y="21358"/>
                  </a:cubicBezTo>
                  <a:cubicBezTo>
                    <a:pt x="4480" y="21281"/>
                    <a:pt x="4397" y="21281"/>
                    <a:pt x="4320" y="21281"/>
                  </a:cubicBezTo>
                  <a:cubicBezTo>
                    <a:pt x="4237" y="21281"/>
                    <a:pt x="4160" y="21198"/>
                    <a:pt x="4237" y="21121"/>
                  </a:cubicBezTo>
                  <a:cubicBezTo>
                    <a:pt x="4237" y="21038"/>
                    <a:pt x="4160" y="20961"/>
                    <a:pt x="4077" y="20961"/>
                  </a:cubicBezTo>
                  <a:cubicBezTo>
                    <a:pt x="3917" y="20878"/>
                    <a:pt x="3840" y="20801"/>
                    <a:pt x="3840" y="20641"/>
                  </a:cubicBezTo>
                  <a:cubicBezTo>
                    <a:pt x="3840" y="20600"/>
                    <a:pt x="3859" y="20579"/>
                    <a:pt x="3889" y="20579"/>
                  </a:cubicBezTo>
                  <a:cubicBezTo>
                    <a:pt x="3919" y="20579"/>
                    <a:pt x="3959" y="20600"/>
                    <a:pt x="4000" y="20641"/>
                  </a:cubicBezTo>
                  <a:cubicBezTo>
                    <a:pt x="4066" y="20673"/>
                    <a:pt x="4104" y="20691"/>
                    <a:pt x="4127" y="20691"/>
                  </a:cubicBezTo>
                  <a:cubicBezTo>
                    <a:pt x="4160" y="20691"/>
                    <a:pt x="4160" y="20653"/>
                    <a:pt x="4160" y="20558"/>
                  </a:cubicBezTo>
                  <a:cubicBezTo>
                    <a:pt x="4160" y="20441"/>
                    <a:pt x="4160" y="20368"/>
                    <a:pt x="4191" y="20368"/>
                  </a:cubicBezTo>
                  <a:cubicBezTo>
                    <a:pt x="4202" y="20368"/>
                    <a:pt x="4217" y="20378"/>
                    <a:pt x="4237" y="20398"/>
                  </a:cubicBezTo>
                  <a:cubicBezTo>
                    <a:pt x="4237" y="20321"/>
                    <a:pt x="4480" y="19841"/>
                    <a:pt x="4640" y="19758"/>
                  </a:cubicBezTo>
                  <a:close/>
                  <a:moveTo>
                    <a:pt x="4800" y="21678"/>
                  </a:moveTo>
                  <a:cubicBezTo>
                    <a:pt x="4717" y="21761"/>
                    <a:pt x="4640" y="21761"/>
                    <a:pt x="4640" y="21761"/>
                  </a:cubicBezTo>
                  <a:cubicBezTo>
                    <a:pt x="4640" y="21678"/>
                    <a:pt x="4717" y="21678"/>
                    <a:pt x="4717" y="21678"/>
                  </a:cubicBezTo>
                  <a:close/>
                  <a:moveTo>
                    <a:pt x="3840" y="22241"/>
                  </a:moveTo>
                  <a:lnTo>
                    <a:pt x="3840" y="22401"/>
                  </a:lnTo>
                  <a:cubicBezTo>
                    <a:pt x="3757" y="22401"/>
                    <a:pt x="3757" y="22401"/>
                    <a:pt x="3757" y="22318"/>
                  </a:cubicBezTo>
                  <a:cubicBezTo>
                    <a:pt x="3757" y="22241"/>
                    <a:pt x="3757" y="22241"/>
                    <a:pt x="3840" y="22241"/>
                  </a:cubicBezTo>
                  <a:close/>
                  <a:moveTo>
                    <a:pt x="4717" y="22318"/>
                  </a:moveTo>
                  <a:cubicBezTo>
                    <a:pt x="4877" y="22318"/>
                    <a:pt x="4877" y="22401"/>
                    <a:pt x="4640" y="22401"/>
                  </a:cubicBezTo>
                  <a:cubicBezTo>
                    <a:pt x="4640" y="22427"/>
                    <a:pt x="4631" y="22435"/>
                    <a:pt x="4619" y="22435"/>
                  </a:cubicBezTo>
                  <a:cubicBezTo>
                    <a:pt x="4594" y="22435"/>
                    <a:pt x="4557" y="22401"/>
                    <a:pt x="4557" y="22401"/>
                  </a:cubicBezTo>
                  <a:cubicBezTo>
                    <a:pt x="4557" y="22318"/>
                    <a:pt x="4640" y="22318"/>
                    <a:pt x="4717" y="22318"/>
                  </a:cubicBezTo>
                  <a:close/>
                  <a:moveTo>
                    <a:pt x="4320" y="22721"/>
                  </a:moveTo>
                  <a:cubicBezTo>
                    <a:pt x="4320" y="22798"/>
                    <a:pt x="4397" y="22798"/>
                    <a:pt x="4397" y="22881"/>
                  </a:cubicBezTo>
                  <a:lnTo>
                    <a:pt x="4320" y="22881"/>
                  </a:lnTo>
                  <a:cubicBezTo>
                    <a:pt x="4237" y="22881"/>
                    <a:pt x="4160" y="22798"/>
                    <a:pt x="4160" y="22798"/>
                  </a:cubicBezTo>
                  <a:cubicBezTo>
                    <a:pt x="4160" y="22721"/>
                    <a:pt x="4237" y="22721"/>
                    <a:pt x="4320" y="22721"/>
                  </a:cubicBezTo>
                  <a:close/>
                  <a:moveTo>
                    <a:pt x="5760" y="22798"/>
                  </a:moveTo>
                  <a:cubicBezTo>
                    <a:pt x="5997" y="22798"/>
                    <a:pt x="5997" y="22798"/>
                    <a:pt x="5837" y="22881"/>
                  </a:cubicBezTo>
                  <a:cubicBezTo>
                    <a:pt x="5799" y="22920"/>
                    <a:pt x="5740" y="22939"/>
                    <a:pt x="5690" y="22939"/>
                  </a:cubicBezTo>
                  <a:cubicBezTo>
                    <a:pt x="5640" y="22939"/>
                    <a:pt x="5600" y="22920"/>
                    <a:pt x="5600" y="22881"/>
                  </a:cubicBezTo>
                  <a:cubicBezTo>
                    <a:pt x="5600" y="22798"/>
                    <a:pt x="5677" y="22798"/>
                    <a:pt x="5760" y="22798"/>
                  </a:cubicBezTo>
                  <a:close/>
                  <a:moveTo>
                    <a:pt x="4640" y="23201"/>
                  </a:moveTo>
                  <a:cubicBezTo>
                    <a:pt x="4717" y="23201"/>
                    <a:pt x="4717" y="23278"/>
                    <a:pt x="4640" y="23361"/>
                  </a:cubicBezTo>
                  <a:cubicBezTo>
                    <a:pt x="4640" y="23438"/>
                    <a:pt x="4557" y="23438"/>
                    <a:pt x="4480" y="23438"/>
                  </a:cubicBezTo>
                  <a:cubicBezTo>
                    <a:pt x="4397" y="23438"/>
                    <a:pt x="4480" y="23201"/>
                    <a:pt x="4640" y="23201"/>
                  </a:cubicBezTo>
                  <a:close/>
                  <a:moveTo>
                    <a:pt x="4744" y="23647"/>
                  </a:moveTo>
                  <a:cubicBezTo>
                    <a:pt x="4758" y="23647"/>
                    <a:pt x="4776" y="23657"/>
                    <a:pt x="4800" y="23681"/>
                  </a:cubicBezTo>
                  <a:lnTo>
                    <a:pt x="4877" y="23681"/>
                  </a:lnTo>
                  <a:cubicBezTo>
                    <a:pt x="4877" y="23758"/>
                    <a:pt x="4800" y="23758"/>
                    <a:pt x="4800" y="23841"/>
                  </a:cubicBezTo>
                  <a:cubicBezTo>
                    <a:pt x="4717" y="23841"/>
                    <a:pt x="4640" y="23758"/>
                    <a:pt x="4640" y="23758"/>
                  </a:cubicBezTo>
                  <a:cubicBezTo>
                    <a:pt x="4694" y="23704"/>
                    <a:pt x="4710" y="23647"/>
                    <a:pt x="4744" y="23647"/>
                  </a:cubicBezTo>
                  <a:close/>
                  <a:moveTo>
                    <a:pt x="5517" y="24481"/>
                  </a:moveTo>
                  <a:lnTo>
                    <a:pt x="5600" y="24558"/>
                  </a:lnTo>
                  <a:cubicBezTo>
                    <a:pt x="5600" y="24641"/>
                    <a:pt x="5517" y="24641"/>
                    <a:pt x="5440" y="24641"/>
                  </a:cubicBezTo>
                  <a:cubicBezTo>
                    <a:pt x="5440" y="24641"/>
                    <a:pt x="5357" y="24641"/>
                    <a:pt x="5357" y="24558"/>
                  </a:cubicBezTo>
                  <a:cubicBezTo>
                    <a:pt x="5357" y="24558"/>
                    <a:pt x="5440" y="24558"/>
                    <a:pt x="5517" y="24481"/>
                  </a:cubicBezTo>
                  <a:close/>
                  <a:moveTo>
                    <a:pt x="5837" y="24718"/>
                  </a:moveTo>
                  <a:lnTo>
                    <a:pt x="5837" y="24801"/>
                  </a:lnTo>
                  <a:lnTo>
                    <a:pt x="5760" y="24801"/>
                  </a:lnTo>
                  <a:cubicBezTo>
                    <a:pt x="5760" y="24718"/>
                    <a:pt x="5837" y="24718"/>
                    <a:pt x="5837" y="24718"/>
                  </a:cubicBezTo>
                  <a:close/>
                  <a:moveTo>
                    <a:pt x="4717" y="24558"/>
                  </a:moveTo>
                  <a:cubicBezTo>
                    <a:pt x="4800" y="24558"/>
                    <a:pt x="4877" y="24641"/>
                    <a:pt x="4877" y="24641"/>
                  </a:cubicBezTo>
                  <a:cubicBezTo>
                    <a:pt x="5014" y="24707"/>
                    <a:pt x="4977" y="24895"/>
                    <a:pt x="4863" y="24895"/>
                  </a:cubicBezTo>
                  <a:cubicBezTo>
                    <a:pt x="4844" y="24895"/>
                    <a:pt x="4823" y="24890"/>
                    <a:pt x="4800" y="24878"/>
                  </a:cubicBezTo>
                  <a:cubicBezTo>
                    <a:pt x="4800" y="24801"/>
                    <a:pt x="4800" y="24801"/>
                    <a:pt x="4717" y="24718"/>
                  </a:cubicBezTo>
                  <a:cubicBezTo>
                    <a:pt x="4640" y="24718"/>
                    <a:pt x="4640" y="24558"/>
                    <a:pt x="4717" y="24558"/>
                  </a:cubicBezTo>
                  <a:close/>
                  <a:moveTo>
                    <a:pt x="8161" y="24878"/>
                  </a:moveTo>
                  <a:cubicBezTo>
                    <a:pt x="8237" y="24878"/>
                    <a:pt x="8237" y="24961"/>
                    <a:pt x="8161" y="24961"/>
                  </a:cubicBezTo>
                  <a:lnTo>
                    <a:pt x="8161" y="24878"/>
                  </a:lnTo>
                  <a:close/>
                  <a:moveTo>
                    <a:pt x="5949" y="25461"/>
                  </a:moveTo>
                  <a:cubicBezTo>
                    <a:pt x="5999" y="25461"/>
                    <a:pt x="6039" y="25480"/>
                    <a:pt x="6080" y="25518"/>
                  </a:cubicBezTo>
                  <a:cubicBezTo>
                    <a:pt x="6157" y="25518"/>
                    <a:pt x="5837" y="25602"/>
                    <a:pt x="5677" y="25602"/>
                  </a:cubicBezTo>
                  <a:cubicBezTo>
                    <a:pt x="5517" y="25602"/>
                    <a:pt x="5517" y="25518"/>
                    <a:pt x="5760" y="25518"/>
                  </a:cubicBezTo>
                  <a:cubicBezTo>
                    <a:pt x="5840" y="25480"/>
                    <a:pt x="5900" y="25461"/>
                    <a:pt x="5949" y="25461"/>
                  </a:cubicBezTo>
                  <a:close/>
                  <a:moveTo>
                    <a:pt x="5037" y="25762"/>
                  </a:moveTo>
                  <a:cubicBezTo>
                    <a:pt x="5197" y="25762"/>
                    <a:pt x="5197" y="25762"/>
                    <a:pt x="5197" y="25838"/>
                  </a:cubicBezTo>
                  <a:cubicBezTo>
                    <a:pt x="5197" y="25838"/>
                    <a:pt x="5120" y="25922"/>
                    <a:pt x="5037" y="25922"/>
                  </a:cubicBezTo>
                  <a:cubicBezTo>
                    <a:pt x="4960" y="25922"/>
                    <a:pt x="4877" y="25922"/>
                    <a:pt x="4877" y="25838"/>
                  </a:cubicBezTo>
                  <a:cubicBezTo>
                    <a:pt x="4877" y="25838"/>
                    <a:pt x="4960" y="25838"/>
                    <a:pt x="5037" y="25762"/>
                  </a:cubicBezTo>
                  <a:close/>
                  <a:moveTo>
                    <a:pt x="6720" y="25838"/>
                  </a:moveTo>
                  <a:cubicBezTo>
                    <a:pt x="6797" y="25922"/>
                    <a:pt x="6880" y="25922"/>
                    <a:pt x="6880" y="25922"/>
                  </a:cubicBezTo>
                  <a:cubicBezTo>
                    <a:pt x="6880" y="25922"/>
                    <a:pt x="6797" y="25998"/>
                    <a:pt x="6720" y="25998"/>
                  </a:cubicBezTo>
                  <a:cubicBezTo>
                    <a:pt x="6637" y="25998"/>
                    <a:pt x="6637" y="25998"/>
                    <a:pt x="6637" y="25922"/>
                  </a:cubicBezTo>
                  <a:lnTo>
                    <a:pt x="6720" y="25838"/>
                  </a:lnTo>
                  <a:close/>
                  <a:moveTo>
                    <a:pt x="5760" y="25678"/>
                  </a:moveTo>
                  <a:cubicBezTo>
                    <a:pt x="5997" y="25678"/>
                    <a:pt x="6080" y="25762"/>
                    <a:pt x="5920" y="25838"/>
                  </a:cubicBezTo>
                  <a:lnTo>
                    <a:pt x="5837" y="25922"/>
                  </a:lnTo>
                  <a:cubicBezTo>
                    <a:pt x="5920" y="25922"/>
                    <a:pt x="5837" y="25998"/>
                    <a:pt x="5837" y="25998"/>
                  </a:cubicBezTo>
                  <a:cubicBezTo>
                    <a:pt x="5787" y="26048"/>
                    <a:pt x="5738" y="26067"/>
                    <a:pt x="5695" y="26067"/>
                  </a:cubicBezTo>
                  <a:cubicBezTo>
                    <a:pt x="5601" y="26067"/>
                    <a:pt x="5543" y="25974"/>
                    <a:pt x="5600" y="25922"/>
                  </a:cubicBezTo>
                  <a:cubicBezTo>
                    <a:pt x="5677" y="25838"/>
                    <a:pt x="5600" y="25838"/>
                    <a:pt x="5440" y="25838"/>
                  </a:cubicBezTo>
                  <a:cubicBezTo>
                    <a:pt x="5280" y="25838"/>
                    <a:pt x="5280" y="25838"/>
                    <a:pt x="5440" y="25762"/>
                  </a:cubicBezTo>
                  <a:cubicBezTo>
                    <a:pt x="5517" y="25762"/>
                    <a:pt x="5677" y="25678"/>
                    <a:pt x="5760" y="25678"/>
                  </a:cubicBezTo>
                  <a:close/>
                  <a:moveTo>
                    <a:pt x="5081" y="26108"/>
                  </a:moveTo>
                  <a:cubicBezTo>
                    <a:pt x="5093" y="26108"/>
                    <a:pt x="5132" y="26127"/>
                    <a:pt x="5197" y="26158"/>
                  </a:cubicBezTo>
                  <a:lnTo>
                    <a:pt x="5280" y="26242"/>
                  </a:lnTo>
                  <a:cubicBezTo>
                    <a:pt x="5280" y="26280"/>
                    <a:pt x="5260" y="26299"/>
                    <a:pt x="5239" y="26299"/>
                  </a:cubicBezTo>
                  <a:cubicBezTo>
                    <a:pt x="5218" y="26299"/>
                    <a:pt x="5197" y="26280"/>
                    <a:pt x="5197" y="26242"/>
                  </a:cubicBezTo>
                  <a:cubicBezTo>
                    <a:pt x="5103" y="26147"/>
                    <a:pt x="5064" y="26108"/>
                    <a:pt x="5081" y="26108"/>
                  </a:cubicBezTo>
                  <a:close/>
                  <a:moveTo>
                    <a:pt x="4717" y="26318"/>
                  </a:moveTo>
                  <a:cubicBezTo>
                    <a:pt x="4717" y="26402"/>
                    <a:pt x="4640" y="26402"/>
                    <a:pt x="4640" y="26402"/>
                  </a:cubicBezTo>
                  <a:lnTo>
                    <a:pt x="4480" y="26402"/>
                  </a:lnTo>
                  <a:cubicBezTo>
                    <a:pt x="4480" y="26402"/>
                    <a:pt x="4557" y="26318"/>
                    <a:pt x="4640" y="26318"/>
                  </a:cubicBezTo>
                  <a:close/>
                  <a:moveTo>
                    <a:pt x="6477" y="26318"/>
                  </a:moveTo>
                  <a:lnTo>
                    <a:pt x="6400" y="26402"/>
                  </a:lnTo>
                  <a:cubicBezTo>
                    <a:pt x="6317" y="26402"/>
                    <a:pt x="6240" y="26318"/>
                    <a:pt x="6317" y="26318"/>
                  </a:cubicBezTo>
                  <a:close/>
                  <a:moveTo>
                    <a:pt x="4557" y="26478"/>
                  </a:moveTo>
                  <a:cubicBezTo>
                    <a:pt x="4640" y="26478"/>
                    <a:pt x="4717" y="26478"/>
                    <a:pt x="4717" y="26562"/>
                  </a:cubicBezTo>
                  <a:lnTo>
                    <a:pt x="4480" y="26562"/>
                  </a:lnTo>
                  <a:cubicBezTo>
                    <a:pt x="4480" y="26478"/>
                    <a:pt x="4557" y="26478"/>
                    <a:pt x="4557" y="26478"/>
                  </a:cubicBezTo>
                  <a:close/>
                  <a:moveTo>
                    <a:pt x="5120" y="26722"/>
                  </a:moveTo>
                  <a:cubicBezTo>
                    <a:pt x="5197" y="26722"/>
                    <a:pt x="5280" y="26798"/>
                    <a:pt x="5280" y="26798"/>
                  </a:cubicBezTo>
                  <a:cubicBezTo>
                    <a:pt x="5280" y="26882"/>
                    <a:pt x="5120" y="26882"/>
                    <a:pt x="5037" y="26882"/>
                  </a:cubicBezTo>
                  <a:cubicBezTo>
                    <a:pt x="4960" y="26798"/>
                    <a:pt x="4960" y="26722"/>
                    <a:pt x="5120" y="26722"/>
                  </a:cubicBezTo>
                  <a:close/>
                  <a:moveTo>
                    <a:pt x="7200" y="26882"/>
                  </a:moveTo>
                  <a:cubicBezTo>
                    <a:pt x="7200" y="26882"/>
                    <a:pt x="7200" y="26958"/>
                    <a:pt x="7117" y="26958"/>
                  </a:cubicBezTo>
                  <a:cubicBezTo>
                    <a:pt x="7040" y="26958"/>
                    <a:pt x="7040" y="26882"/>
                    <a:pt x="7040" y="26882"/>
                  </a:cubicBezTo>
                  <a:close/>
                  <a:moveTo>
                    <a:pt x="6240" y="26722"/>
                  </a:moveTo>
                  <a:cubicBezTo>
                    <a:pt x="6317" y="26722"/>
                    <a:pt x="6240" y="26882"/>
                    <a:pt x="6157" y="26882"/>
                  </a:cubicBezTo>
                  <a:cubicBezTo>
                    <a:pt x="6157" y="26958"/>
                    <a:pt x="6080" y="27042"/>
                    <a:pt x="6080" y="27118"/>
                  </a:cubicBezTo>
                  <a:lnTo>
                    <a:pt x="5920" y="27118"/>
                  </a:lnTo>
                  <a:cubicBezTo>
                    <a:pt x="5837" y="27118"/>
                    <a:pt x="5760" y="27042"/>
                    <a:pt x="5837" y="26882"/>
                  </a:cubicBezTo>
                  <a:cubicBezTo>
                    <a:pt x="5837" y="26722"/>
                    <a:pt x="5920" y="26722"/>
                    <a:pt x="5997" y="26722"/>
                  </a:cubicBezTo>
                  <a:cubicBezTo>
                    <a:pt x="6053" y="26722"/>
                    <a:pt x="6105" y="26756"/>
                    <a:pt x="6159" y="26756"/>
                  </a:cubicBezTo>
                  <a:cubicBezTo>
                    <a:pt x="6186" y="26756"/>
                    <a:pt x="6213" y="26747"/>
                    <a:pt x="6240" y="26722"/>
                  </a:cubicBezTo>
                  <a:close/>
                  <a:moveTo>
                    <a:pt x="5517" y="27118"/>
                  </a:moveTo>
                  <a:cubicBezTo>
                    <a:pt x="5600" y="27118"/>
                    <a:pt x="5600" y="27118"/>
                    <a:pt x="5600" y="27202"/>
                  </a:cubicBezTo>
                  <a:lnTo>
                    <a:pt x="5440" y="27202"/>
                  </a:lnTo>
                  <a:cubicBezTo>
                    <a:pt x="5440" y="27118"/>
                    <a:pt x="5440" y="27118"/>
                    <a:pt x="5517" y="27118"/>
                  </a:cubicBezTo>
                  <a:close/>
                  <a:moveTo>
                    <a:pt x="11041" y="28002"/>
                  </a:moveTo>
                  <a:lnTo>
                    <a:pt x="11041" y="28078"/>
                  </a:lnTo>
                  <a:cubicBezTo>
                    <a:pt x="11041" y="28120"/>
                    <a:pt x="11020" y="28141"/>
                    <a:pt x="10999" y="28141"/>
                  </a:cubicBezTo>
                  <a:cubicBezTo>
                    <a:pt x="10978" y="28141"/>
                    <a:pt x="10957" y="28120"/>
                    <a:pt x="10957" y="28078"/>
                  </a:cubicBezTo>
                  <a:cubicBezTo>
                    <a:pt x="10957" y="28002"/>
                    <a:pt x="11041" y="28002"/>
                    <a:pt x="11041" y="28002"/>
                  </a:cubicBezTo>
                  <a:close/>
                  <a:moveTo>
                    <a:pt x="5308" y="27738"/>
                  </a:moveTo>
                  <a:cubicBezTo>
                    <a:pt x="5435" y="27738"/>
                    <a:pt x="5411" y="27856"/>
                    <a:pt x="5280" y="27918"/>
                  </a:cubicBezTo>
                  <a:lnTo>
                    <a:pt x="5197" y="28002"/>
                  </a:lnTo>
                  <a:cubicBezTo>
                    <a:pt x="5440" y="28078"/>
                    <a:pt x="5357" y="28238"/>
                    <a:pt x="5120" y="28322"/>
                  </a:cubicBezTo>
                  <a:cubicBezTo>
                    <a:pt x="4960" y="28398"/>
                    <a:pt x="4877" y="28482"/>
                    <a:pt x="4800" y="28482"/>
                  </a:cubicBezTo>
                  <a:cubicBezTo>
                    <a:pt x="4717" y="28398"/>
                    <a:pt x="4717" y="28398"/>
                    <a:pt x="4800" y="28398"/>
                  </a:cubicBezTo>
                  <a:cubicBezTo>
                    <a:pt x="4877" y="28322"/>
                    <a:pt x="4877" y="28322"/>
                    <a:pt x="4877" y="28238"/>
                  </a:cubicBezTo>
                  <a:cubicBezTo>
                    <a:pt x="4717" y="28162"/>
                    <a:pt x="5037" y="27758"/>
                    <a:pt x="5197" y="27758"/>
                  </a:cubicBezTo>
                  <a:cubicBezTo>
                    <a:pt x="5242" y="27744"/>
                    <a:pt x="5279" y="27738"/>
                    <a:pt x="5308" y="27738"/>
                  </a:cubicBezTo>
                  <a:close/>
                  <a:moveTo>
                    <a:pt x="8877" y="28482"/>
                  </a:moveTo>
                  <a:cubicBezTo>
                    <a:pt x="8801" y="28558"/>
                    <a:pt x="8801" y="28558"/>
                    <a:pt x="8717" y="28558"/>
                  </a:cubicBezTo>
                  <a:lnTo>
                    <a:pt x="8641" y="28558"/>
                  </a:lnTo>
                  <a:cubicBezTo>
                    <a:pt x="8641" y="28482"/>
                    <a:pt x="8717" y="28482"/>
                    <a:pt x="8717" y="28482"/>
                  </a:cubicBezTo>
                  <a:close/>
                  <a:moveTo>
                    <a:pt x="2400" y="28642"/>
                  </a:moveTo>
                  <a:cubicBezTo>
                    <a:pt x="2345" y="28642"/>
                    <a:pt x="2326" y="28676"/>
                    <a:pt x="2345" y="28676"/>
                  </a:cubicBezTo>
                  <a:cubicBezTo>
                    <a:pt x="2354" y="28676"/>
                    <a:pt x="2372" y="28667"/>
                    <a:pt x="2400" y="28642"/>
                  </a:cubicBezTo>
                  <a:close/>
                  <a:moveTo>
                    <a:pt x="5120" y="28482"/>
                  </a:moveTo>
                  <a:cubicBezTo>
                    <a:pt x="5120" y="28482"/>
                    <a:pt x="5280" y="28558"/>
                    <a:pt x="5357" y="28558"/>
                  </a:cubicBezTo>
                  <a:cubicBezTo>
                    <a:pt x="5517" y="28642"/>
                    <a:pt x="5517" y="28642"/>
                    <a:pt x="5440" y="28642"/>
                  </a:cubicBezTo>
                  <a:cubicBezTo>
                    <a:pt x="5413" y="28667"/>
                    <a:pt x="5376" y="28676"/>
                    <a:pt x="5337" y="28676"/>
                  </a:cubicBezTo>
                  <a:cubicBezTo>
                    <a:pt x="5260" y="28676"/>
                    <a:pt x="5172" y="28642"/>
                    <a:pt x="5120" y="28642"/>
                  </a:cubicBezTo>
                  <a:cubicBezTo>
                    <a:pt x="4960" y="28558"/>
                    <a:pt x="4960" y="28482"/>
                    <a:pt x="5120" y="28482"/>
                  </a:cubicBezTo>
                  <a:close/>
                  <a:moveTo>
                    <a:pt x="6376" y="28605"/>
                  </a:moveTo>
                  <a:cubicBezTo>
                    <a:pt x="6400" y="28605"/>
                    <a:pt x="6400" y="28642"/>
                    <a:pt x="6400" y="28642"/>
                  </a:cubicBezTo>
                  <a:cubicBezTo>
                    <a:pt x="6400" y="28642"/>
                    <a:pt x="6400" y="28676"/>
                    <a:pt x="6376" y="28676"/>
                  </a:cubicBezTo>
                  <a:cubicBezTo>
                    <a:pt x="6363" y="28676"/>
                    <a:pt x="6345" y="28667"/>
                    <a:pt x="6317" y="28642"/>
                  </a:cubicBezTo>
                  <a:cubicBezTo>
                    <a:pt x="6345" y="28614"/>
                    <a:pt x="6363" y="28605"/>
                    <a:pt x="6376" y="28605"/>
                  </a:cubicBezTo>
                  <a:close/>
                  <a:moveTo>
                    <a:pt x="4960" y="28718"/>
                  </a:moveTo>
                  <a:cubicBezTo>
                    <a:pt x="5037" y="28718"/>
                    <a:pt x="5280" y="28802"/>
                    <a:pt x="5280" y="28878"/>
                  </a:cubicBezTo>
                  <a:lnTo>
                    <a:pt x="5037" y="28878"/>
                  </a:lnTo>
                  <a:cubicBezTo>
                    <a:pt x="4877" y="28878"/>
                    <a:pt x="4800" y="28802"/>
                    <a:pt x="4960" y="28718"/>
                  </a:cubicBezTo>
                  <a:close/>
                  <a:moveTo>
                    <a:pt x="13921" y="29038"/>
                  </a:moveTo>
                  <a:lnTo>
                    <a:pt x="13921" y="29122"/>
                  </a:lnTo>
                  <a:cubicBezTo>
                    <a:pt x="13879" y="29160"/>
                    <a:pt x="13858" y="29179"/>
                    <a:pt x="13848" y="29179"/>
                  </a:cubicBezTo>
                  <a:cubicBezTo>
                    <a:pt x="13838" y="29179"/>
                    <a:pt x="13838" y="29160"/>
                    <a:pt x="13838" y="29122"/>
                  </a:cubicBezTo>
                  <a:cubicBezTo>
                    <a:pt x="13838" y="29038"/>
                    <a:pt x="13838" y="29038"/>
                    <a:pt x="13921" y="29038"/>
                  </a:cubicBezTo>
                  <a:close/>
                  <a:moveTo>
                    <a:pt x="4397" y="29122"/>
                  </a:moveTo>
                  <a:cubicBezTo>
                    <a:pt x="4557" y="29122"/>
                    <a:pt x="4557" y="29198"/>
                    <a:pt x="4397" y="29198"/>
                  </a:cubicBezTo>
                  <a:lnTo>
                    <a:pt x="4320" y="29198"/>
                  </a:lnTo>
                  <a:cubicBezTo>
                    <a:pt x="4320" y="29122"/>
                    <a:pt x="4397" y="29122"/>
                    <a:pt x="4397" y="29122"/>
                  </a:cubicBezTo>
                  <a:close/>
                  <a:moveTo>
                    <a:pt x="4964" y="29087"/>
                  </a:moveTo>
                  <a:cubicBezTo>
                    <a:pt x="4998" y="29087"/>
                    <a:pt x="5049" y="29097"/>
                    <a:pt x="5120" y="29122"/>
                  </a:cubicBezTo>
                  <a:cubicBezTo>
                    <a:pt x="5280" y="29198"/>
                    <a:pt x="5280" y="29198"/>
                    <a:pt x="5197" y="29282"/>
                  </a:cubicBezTo>
                  <a:cubicBezTo>
                    <a:pt x="5037" y="29282"/>
                    <a:pt x="5037" y="29282"/>
                    <a:pt x="4960" y="29198"/>
                  </a:cubicBezTo>
                  <a:cubicBezTo>
                    <a:pt x="4902" y="29144"/>
                    <a:pt x="4884" y="29087"/>
                    <a:pt x="4964" y="29087"/>
                  </a:cubicBezTo>
                  <a:close/>
                  <a:moveTo>
                    <a:pt x="21441" y="29282"/>
                  </a:moveTo>
                  <a:cubicBezTo>
                    <a:pt x="21518" y="29282"/>
                    <a:pt x="21518" y="29282"/>
                    <a:pt x="21518" y="29358"/>
                  </a:cubicBezTo>
                  <a:lnTo>
                    <a:pt x="21358" y="29358"/>
                  </a:lnTo>
                  <a:lnTo>
                    <a:pt x="21441" y="29282"/>
                  </a:lnTo>
                  <a:close/>
                  <a:moveTo>
                    <a:pt x="5357" y="29282"/>
                  </a:moveTo>
                  <a:cubicBezTo>
                    <a:pt x="5440" y="29282"/>
                    <a:pt x="5440" y="29358"/>
                    <a:pt x="5440" y="29442"/>
                  </a:cubicBezTo>
                  <a:cubicBezTo>
                    <a:pt x="5399" y="29480"/>
                    <a:pt x="5359" y="29499"/>
                    <a:pt x="5309" y="29499"/>
                  </a:cubicBezTo>
                  <a:cubicBezTo>
                    <a:pt x="5260" y="29499"/>
                    <a:pt x="5200" y="29480"/>
                    <a:pt x="5120" y="29442"/>
                  </a:cubicBezTo>
                  <a:cubicBezTo>
                    <a:pt x="5037" y="29442"/>
                    <a:pt x="5280" y="29282"/>
                    <a:pt x="5357" y="29282"/>
                  </a:cubicBezTo>
                  <a:close/>
                  <a:moveTo>
                    <a:pt x="6400" y="29442"/>
                  </a:moveTo>
                  <a:cubicBezTo>
                    <a:pt x="6400" y="29519"/>
                    <a:pt x="6317" y="29519"/>
                    <a:pt x="6317" y="29519"/>
                  </a:cubicBezTo>
                  <a:cubicBezTo>
                    <a:pt x="6240" y="29519"/>
                    <a:pt x="6240" y="29519"/>
                    <a:pt x="6240" y="29442"/>
                  </a:cubicBezTo>
                  <a:close/>
                  <a:moveTo>
                    <a:pt x="5517" y="29679"/>
                  </a:moveTo>
                  <a:cubicBezTo>
                    <a:pt x="5600" y="29679"/>
                    <a:pt x="5600" y="29762"/>
                    <a:pt x="5600" y="29762"/>
                  </a:cubicBezTo>
                  <a:cubicBezTo>
                    <a:pt x="5600" y="29839"/>
                    <a:pt x="5440" y="29839"/>
                    <a:pt x="5357" y="29839"/>
                  </a:cubicBezTo>
                  <a:cubicBezTo>
                    <a:pt x="5280" y="29762"/>
                    <a:pt x="5357" y="29679"/>
                    <a:pt x="5517" y="29679"/>
                  </a:cubicBezTo>
                  <a:close/>
                  <a:moveTo>
                    <a:pt x="5997" y="30082"/>
                  </a:moveTo>
                  <a:cubicBezTo>
                    <a:pt x="5997" y="30159"/>
                    <a:pt x="5920" y="30159"/>
                    <a:pt x="5837" y="30159"/>
                  </a:cubicBezTo>
                  <a:cubicBezTo>
                    <a:pt x="5837" y="30082"/>
                    <a:pt x="5760" y="30082"/>
                    <a:pt x="5760" y="30082"/>
                  </a:cubicBezTo>
                  <a:close/>
                  <a:moveTo>
                    <a:pt x="5197" y="30319"/>
                  </a:moveTo>
                  <a:cubicBezTo>
                    <a:pt x="5280" y="30319"/>
                    <a:pt x="5280" y="30319"/>
                    <a:pt x="5280" y="30402"/>
                  </a:cubicBezTo>
                  <a:lnTo>
                    <a:pt x="5120" y="30402"/>
                  </a:lnTo>
                  <a:cubicBezTo>
                    <a:pt x="5120" y="30319"/>
                    <a:pt x="5120" y="30319"/>
                    <a:pt x="5197" y="30319"/>
                  </a:cubicBezTo>
                  <a:close/>
                  <a:moveTo>
                    <a:pt x="4237" y="29922"/>
                  </a:moveTo>
                  <a:cubicBezTo>
                    <a:pt x="4480" y="29922"/>
                    <a:pt x="4480" y="29922"/>
                    <a:pt x="4640" y="29999"/>
                  </a:cubicBezTo>
                  <a:cubicBezTo>
                    <a:pt x="4717" y="30082"/>
                    <a:pt x="4717" y="30082"/>
                    <a:pt x="4480" y="30159"/>
                  </a:cubicBezTo>
                  <a:cubicBezTo>
                    <a:pt x="4320" y="30242"/>
                    <a:pt x="4237" y="30319"/>
                    <a:pt x="4397" y="30402"/>
                  </a:cubicBezTo>
                  <a:cubicBezTo>
                    <a:pt x="4477" y="30440"/>
                    <a:pt x="4517" y="30459"/>
                    <a:pt x="4537" y="30459"/>
                  </a:cubicBezTo>
                  <a:cubicBezTo>
                    <a:pt x="4557" y="30459"/>
                    <a:pt x="4557" y="30440"/>
                    <a:pt x="4557" y="30402"/>
                  </a:cubicBezTo>
                  <a:cubicBezTo>
                    <a:pt x="4480" y="30319"/>
                    <a:pt x="4480" y="30319"/>
                    <a:pt x="4640" y="30319"/>
                  </a:cubicBezTo>
                  <a:cubicBezTo>
                    <a:pt x="4800" y="30402"/>
                    <a:pt x="4877" y="30479"/>
                    <a:pt x="4877" y="30479"/>
                  </a:cubicBezTo>
                  <a:cubicBezTo>
                    <a:pt x="4877" y="30520"/>
                    <a:pt x="4877" y="30541"/>
                    <a:pt x="4868" y="30541"/>
                  </a:cubicBezTo>
                  <a:cubicBezTo>
                    <a:pt x="4858" y="30541"/>
                    <a:pt x="4839" y="30520"/>
                    <a:pt x="4800" y="30479"/>
                  </a:cubicBezTo>
                  <a:cubicBezTo>
                    <a:pt x="4759" y="30440"/>
                    <a:pt x="4738" y="30421"/>
                    <a:pt x="4718" y="30421"/>
                  </a:cubicBezTo>
                  <a:cubicBezTo>
                    <a:pt x="4698" y="30421"/>
                    <a:pt x="4679" y="30440"/>
                    <a:pt x="4640" y="30479"/>
                  </a:cubicBezTo>
                  <a:cubicBezTo>
                    <a:pt x="4640" y="30562"/>
                    <a:pt x="4557" y="30639"/>
                    <a:pt x="4480" y="30639"/>
                  </a:cubicBezTo>
                  <a:cubicBezTo>
                    <a:pt x="4397" y="30722"/>
                    <a:pt x="4397" y="30722"/>
                    <a:pt x="4480" y="30799"/>
                  </a:cubicBezTo>
                  <a:cubicBezTo>
                    <a:pt x="4617" y="30799"/>
                    <a:pt x="4637" y="30976"/>
                    <a:pt x="4488" y="30976"/>
                  </a:cubicBezTo>
                  <a:cubicBezTo>
                    <a:pt x="4463" y="30976"/>
                    <a:pt x="4433" y="30971"/>
                    <a:pt x="4397" y="30959"/>
                  </a:cubicBezTo>
                  <a:cubicBezTo>
                    <a:pt x="4320" y="30959"/>
                    <a:pt x="4237" y="30959"/>
                    <a:pt x="4237" y="31042"/>
                  </a:cubicBezTo>
                  <a:lnTo>
                    <a:pt x="4000" y="31042"/>
                  </a:lnTo>
                  <a:cubicBezTo>
                    <a:pt x="3917" y="31042"/>
                    <a:pt x="3840" y="31119"/>
                    <a:pt x="3840" y="31119"/>
                  </a:cubicBezTo>
                  <a:cubicBezTo>
                    <a:pt x="3799" y="31160"/>
                    <a:pt x="3778" y="31181"/>
                    <a:pt x="3758" y="31181"/>
                  </a:cubicBezTo>
                  <a:cubicBezTo>
                    <a:pt x="3738" y="31181"/>
                    <a:pt x="3719" y="31160"/>
                    <a:pt x="3680" y="31119"/>
                  </a:cubicBezTo>
                  <a:cubicBezTo>
                    <a:pt x="3520" y="31042"/>
                    <a:pt x="3520" y="30959"/>
                    <a:pt x="3597" y="30799"/>
                  </a:cubicBezTo>
                  <a:cubicBezTo>
                    <a:pt x="3680" y="30639"/>
                    <a:pt x="3680" y="30562"/>
                    <a:pt x="3597" y="30562"/>
                  </a:cubicBezTo>
                  <a:cubicBezTo>
                    <a:pt x="3526" y="30485"/>
                    <a:pt x="3586" y="30072"/>
                    <a:pt x="3721" y="30072"/>
                  </a:cubicBezTo>
                  <a:cubicBezTo>
                    <a:pt x="3732" y="30072"/>
                    <a:pt x="3744" y="30075"/>
                    <a:pt x="3757" y="30082"/>
                  </a:cubicBezTo>
                  <a:cubicBezTo>
                    <a:pt x="3840" y="30082"/>
                    <a:pt x="3917" y="30082"/>
                    <a:pt x="3917" y="29999"/>
                  </a:cubicBezTo>
                  <a:cubicBezTo>
                    <a:pt x="3917" y="29999"/>
                    <a:pt x="4077" y="29922"/>
                    <a:pt x="4237" y="29922"/>
                  </a:cubicBezTo>
                  <a:close/>
                  <a:moveTo>
                    <a:pt x="4237" y="31202"/>
                  </a:moveTo>
                  <a:cubicBezTo>
                    <a:pt x="4237" y="31279"/>
                    <a:pt x="4160" y="31279"/>
                    <a:pt x="4077" y="31279"/>
                  </a:cubicBezTo>
                  <a:lnTo>
                    <a:pt x="4000" y="31279"/>
                  </a:lnTo>
                  <a:cubicBezTo>
                    <a:pt x="4000" y="31202"/>
                    <a:pt x="4077" y="31202"/>
                    <a:pt x="4077" y="31202"/>
                  </a:cubicBezTo>
                  <a:close/>
                  <a:moveTo>
                    <a:pt x="5014" y="31165"/>
                  </a:moveTo>
                  <a:cubicBezTo>
                    <a:pt x="5037" y="31165"/>
                    <a:pt x="5037" y="31202"/>
                    <a:pt x="5037" y="31202"/>
                  </a:cubicBezTo>
                  <a:cubicBezTo>
                    <a:pt x="5037" y="31279"/>
                    <a:pt x="4960" y="31279"/>
                    <a:pt x="4960" y="31279"/>
                  </a:cubicBezTo>
                  <a:lnTo>
                    <a:pt x="4800" y="31279"/>
                  </a:lnTo>
                  <a:cubicBezTo>
                    <a:pt x="4877" y="31202"/>
                    <a:pt x="4877" y="31202"/>
                    <a:pt x="4960" y="31202"/>
                  </a:cubicBezTo>
                  <a:cubicBezTo>
                    <a:pt x="4986" y="31174"/>
                    <a:pt x="5003" y="31165"/>
                    <a:pt x="5014" y="31165"/>
                  </a:cubicBezTo>
                  <a:close/>
                  <a:moveTo>
                    <a:pt x="6317" y="31599"/>
                  </a:moveTo>
                  <a:lnTo>
                    <a:pt x="6317" y="31682"/>
                  </a:lnTo>
                  <a:lnTo>
                    <a:pt x="6240" y="31682"/>
                  </a:lnTo>
                  <a:cubicBezTo>
                    <a:pt x="6240" y="31599"/>
                    <a:pt x="6240" y="31599"/>
                    <a:pt x="6317" y="31599"/>
                  </a:cubicBezTo>
                  <a:close/>
                  <a:moveTo>
                    <a:pt x="3040" y="32399"/>
                  </a:moveTo>
                  <a:cubicBezTo>
                    <a:pt x="3200" y="32482"/>
                    <a:pt x="3200" y="32559"/>
                    <a:pt x="3117" y="32559"/>
                  </a:cubicBezTo>
                  <a:lnTo>
                    <a:pt x="2957" y="32559"/>
                  </a:lnTo>
                  <a:cubicBezTo>
                    <a:pt x="2880" y="32482"/>
                    <a:pt x="2957" y="32399"/>
                    <a:pt x="3040" y="32399"/>
                  </a:cubicBezTo>
                  <a:close/>
                  <a:moveTo>
                    <a:pt x="3437" y="32642"/>
                  </a:moveTo>
                  <a:cubicBezTo>
                    <a:pt x="3437" y="32642"/>
                    <a:pt x="3520" y="32642"/>
                    <a:pt x="3520" y="32719"/>
                  </a:cubicBezTo>
                  <a:lnTo>
                    <a:pt x="3437" y="32719"/>
                  </a:lnTo>
                  <a:cubicBezTo>
                    <a:pt x="3360" y="32719"/>
                    <a:pt x="3277" y="32642"/>
                    <a:pt x="3277" y="32642"/>
                  </a:cubicBezTo>
                  <a:close/>
                  <a:moveTo>
                    <a:pt x="2817" y="32661"/>
                  </a:moveTo>
                  <a:cubicBezTo>
                    <a:pt x="2837" y="32661"/>
                    <a:pt x="2877" y="32680"/>
                    <a:pt x="2957" y="32719"/>
                  </a:cubicBezTo>
                  <a:lnTo>
                    <a:pt x="3040" y="32802"/>
                  </a:lnTo>
                  <a:cubicBezTo>
                    <a:pt x="3040" y="32879"/>
                    <a:pt x="2957" y="32879"/>
                    <a:pt x="2880" y="32879"/>
                  </a:cubicBezTo>
                  <a:cubicBezTo>
                    <a:pt x="2797" y="32802"/>
                    <a:pt x="2720" y="32802"/>
                    <a:pt x="2797" y="32719"/>
                  </a:cubicBezTo>
                  <a:cubicBezTo>
                    <a:pt x="2797" y="32680"/>
                    <a:pt x="2797" y="32661"/>
                    <a:pt x="2817" y="32661"/>
                  </a:cubicBezTo>
                  <a:close/>
                  <a:moveTo>
                    <a:pt x="5280" y="32802"/>
                  </a:moveTo>
                  <a:cubicBezTo>
                    <a:pt x="5357" y="32802"/>
                    <a:pt x="5440" y="32879"/>
                    <a:pt x="5440" y="32879"/>
                  </a:cubicBezTo>
                  <a:cubicBezTo>
                    <a:pt x="5440" y="32962"/>
                    <a:pt x="5357" y="32962"/>
                    <a:pt x="5280" y="32962"/>
                  </a:cubicBezTo>
                  <a:cubicBezTo>
                    <a:pt x="5197" y="32879"/>
                    <a:pt x="5120" y="32879"/>
                    <a:pt x="5120" y="32879"/>
                  </a:cubicBezTo>
                  <a:cubicBezTo>
                    <a:pt x="5120" y="32802"/>
                    <a:pt x="5197" y="32802"/>
                    <a:pt x="5280" y="32802"/>
                  </a:cubicBezTo>
                  <a:close/>
                  <a:moveTo>
                    <a:pt x="4320" y="32879"/>
                  </a:moveTo>
                  <a:cubicBezTo>
                    <a:pt x="4480" y="32962"/>
                    <a:pt x="4480" y="32962"/>
                    <a:pt x="4320" y="33039"/>
                  </a:cubicBezTo>
                  <a:cubicBezTo>
                    <a:pt x="4160" y="33039"/>
                    <a:pt x="4000" y="32962"/>
                    <a:pt x="4000" y="32962"/>
                  </a:cubicBezTo>
                  <a:cubicBezTo>
                    <a:pt x="4000" y="32879"/>
                    <a:pt x="4000" y="32879"/>
                    <a:pt x="4077" y="32879"/>
                  </a:cubicBezTo>
                  <a:close/>
                  <a:moveTo>
                    <a:pt x="5677" y="33282"/>
                  </a:moveTo>
                  <a:cubicBezTo>
                    <a:pt x="5677" y="33359"/>
                    <a:pt x="5600" y="33359"/>
                    <a:pt x="5600" y="33359"/>
                  </a:cubicBezTo>
                  <a:cubicBezTo>
                    <a:pt x="5517" y="33359"/>
                    <a:pt x="5440" y="33282"/>
                    <a:pt x="5440" y="33282"/>
                  </a:cubicBezTo>
                  <a:close/>
                  <a:moveTo>
                    <a:pt x="4160" y="33199"/>
                  </a:moveTo>
                  <a:cubicBezTo>
                    <a:pt x="4237" y="33199"/>
                    <a:pt x="4320" y="33282"/>
                    <a:pt x="4320" y="33359"/>
                  </a:cubicBezTo>
                  <a:cubicBezTo>
                    <a:pt x="4261" y="33418"/>
                    <a:pt x="4244" y="33474"/>
                    <a:pt x="4182" y="33474"/>
                  </a:cubicBezTo>
                  <a:cubicBezTo>
                    <a:pt x="4157" y="33474"/>
                    <a:pt x="4124" y="33464"/>
                    <a:pt x="4077" y="33442"/>
                  </a:cubicBezTo>
                  <a:cubicBezTo>
                    <a:pt x="3840" y="33442"/>
                    <a:pt x="3840" y="33442"/>
                    <a:pt x="3917" y="33282"/>
                  </a:cubicBezTo>
                  <a:lnTo>
                    <a:pt x="3840" y="33282"/>
                  </a:lnTo>
                  <a:cubicBezTo>
                    <a:pt x="3757" y="33199"/>
                    <a:pt x="3757" y="33199"/>
                    <a:pt x="3840" y="33199"/>
                  </a:cubicBezTo>
                  <a:close/>
                  <a:moveTo>
                    <a:pt x="3520" y="33922"/>
                  </a:moveTo>
                  <a:cubicBezTo>
                    <a:pt x="3597" y="33922"/>
                    <a:pt x="3680" y="33922"/>
                    <a:pt x="3757" y="33999"/>
                  </a:cubicBezTo>
                  <a:cubicBezTo>
                    <a:pt x="3840" y="33999"/>
                    <a:pt x="3840" y="33999"/>
                    <a:pt x="3597" y="34082"/>
                  </a:cubicBezTo>
                  <a:cubicBezTo>
                    <a:pt x="3437" y="34082"/>
                    <a:pt x="3360" y="33999"/>
                    <a:pt x="3520" y="33922"/>
                  </a:cubicBezTo>
                  <a:close/>
                  <a:moveTo>
                    <a:pt x="6240" y="34242"/>
                  </a:moveTo>
                  <a:cubicBezTo>
                    <a:pt x="6317" y="34242"/>
                    <a:pt x="6317" y="34319"/>
                    <a:pt x="6240" y="34319"/>
                  </a:cubicBezTo>
                  <a:lnTo>
                    <a:pt x="6157" y="34319"/>
                  </a:lnTo>
                  <a:cubicBezTo>
                    <a:pt x="6157" y="34242"/>
                    <a:pt x="6240" y="34242"/>
                    <a:pt x="6240" y="34242"/>
                  </a:cubicBezTo>
                  <a:close/>
                  <a:moveTo>
                    <a:pt x="5677" y="34882"/>
                  </a:moveTo>
                  <a:lnTo>
                    <a:pt x="5760" y="34959"/>
                  </a:lnTo>
                  <a:cubicBezTo>
                    <a:pt x="5760" y="35042"/>
                    <a:pt x="5760" y="35042"/>
                    <a:pt x="5677" y="35042"/>
                  </a:cubicBezTo>
                  <a:cubicBezTo>
                    <a:pt x="5600" y="34959"/>
                    <a:pt x="5600" y="34882"/>
                    <a:pt x="5677" y="34882"/>
                  </a:cubicBezTo>
                  <a:close/>
                  <a:moveTo>
                    <a:pt x="25404" y="35887"/>
                  </a:moveTo>
                  <a:cubicBezTo>
                    <a:pt x="25432" y="35887"/>
                    <a:pt x="25472" y="35897"/>
                    <a:pt x="25518" y="35919"/>
                  </a:cubicBezTo>
                  <a:cubicBezTo>
                    <a:pt x="25518" y="36002"/>
                    <a:pt x="25601" y="36002"/>
                    <a:pt x="25601" y="36079"/>
                  </a:cubicBezTo>
                  <a:cubicBezTo>
                    <a:pt x="25601" y="36079"/>
                    <a:pt x="25518" y="36079"/>
                    <a:pt x="25441" y="36002"/>
                  </a:cubicBezTo>
                  <a:cubicBezTo>
                    <a:pt x="25328" y="35943"/>
                    <a:pt x="25334" y="35887"/>
                    <a:pt x="25404" y="35887"/>
                  </a:cubicBezTo>
                  <a:close/>
                  <a:moveTo>
                    <a:pt x="2853" y="36125"/>
                  </a:moveTo>
                  <a:cubicBezTo>
                    <a:pt x="2843" y="36125"/>
                    <a:pt x="2825" y="36134"/>
                    <a:pt x="2797" y="36162"/>
                  </a:cubicBezTo>
                  <a:cubicBezTo>
                    <a:pt x="2853" y="36162"/>
                    <a:pt x="2871" y="36125"/>
                    <a:pt x="2853" y="36125"/>
                  </a:cubicBezTo>
                  <a:close/>
                  <a:moveTo>
                    <a:pt x="3520" y="35842"/>
                  </a:moveTo>
                  <a:cubicBezTo>
                    <a:pt x="3597" y="35842"/>
                    <a:pt x="3437" y="36162"/>
                    <a:pt x="3200" y="36322"/>
                  </a:cubicBezTo>
                  <a:cubicBezTo>
                    <a:pt x="3120" y="36360"/>
                    <a:pt x="3059" y="36380"/>
                    <a:pt x="3009" y="36380"/>
                  </a:cubicBezTo>
                  <a:cubicBezTo>
                    <a:pt x="2959" y="36380"/>
                    <a:pt x="2919" y="36360"/>
                    <a:pt x="2880" y="36322"/>
                  </a:cubicBezTo>
                  <a:cubicBezTo>
                    <a:pt x="2797" y="36239"/>
                    <a:pt x="2797" y="36239"/>
                    <a:pt x="2797" y="36162"/>
                  </a:cubicBezTo>
                  <a:cubicBezTo>
                    <a:pt x="2720" y="36162"/>
                    <a:pt x="2720" y="36079"/>
                    <a:pt x="2720" y="36002"/>
                  </a:cubicBezTo>
                  <a:cubicBezTo>
                    <a:pt x="2797" y="35919"/>
                    <a:pt x="2797" y="35919"/>
                    <a:pt x="2880" y="35919"/>
                  </a:cubicBezTo>
                  <a:lnTo>
                    <a:pt x="3040" y="35919"/>
                  </a:lnTo>
                  <a:cubicBezTo>
                    <a:pt x="3040" y="35842"/>
                    <a:pt x="3117" y="35842"/>
                    <a:pt x="3200" y="35842"/>
                  </a:cubicBezTo>
                  <a:cubicBezTo>
                    <a:pt x="3239" y="35880"/>
                    <a:pt x="3279" y="35900"/>
                    <a:pt x="3309" y="35900"/>
                  </a:cubicBezTo>
                  <a:cubicBezTo>
                    <a:pt x="3339" y="35900"/>
                    <a:pt x="3360" y="35880"/>
                    <a:pt x="3360" y="35842"/>
                  </a:cubicBezTo>
                  <a:close/>
                  <a:moveTo>
                    <a:pt x="3597" y="36322"/>
                  </a:moveTo>
                  <a:cubicBezTo>
                    <a:pt x="3757" y="36399"/>
                    <a:pt x="3840" y="36399"/>
                    <a:pt x="3680" y="36482"/>
                  </a:cubicBezTo>
                  <a:cubicBezTo>
                    <a:pt x="3639" y="36520"/>
                    <a:pt x="3618" y="36540"/>
                    <a:pt x="3598" y="36540"/>
                  </a:cubicBezTo>
                  <a:cubicBezTo>
                    <a:pt x="3578" y="36540"/>
                    <a:pt x="3559" y="36520"/>
                    <a:pt x="3520" y="36482"/>
                  </a:cubicBezTo>
                  <a:cubicBezTo>
                    <a:pt x="3437" y="36399"/>
                    <a:pt x="3437" y="36322"/>
                    <a:pt x="3597" y="36322"/>
                  </a:cubicBezTo>
                  <a:close/>
                  <a:moveTo>
                    <a:pt x="4160" y="37122"/>
                  </a:moveTo>
                  <a:cubicBezTo>
                    <a:pt x="4480" y="37199"/>
                    <a:pt x="4480" y="37282"/>
                    <a:pt x="4160" y="37282"/>
                  </a:cubicBezTo>
                  <a:cubicBezTo>
                    <a:pt x="4039" y="37320"/>
                    <a:pt x="3938" y="37340"/>
                    <a:pt x="3887" y="37340"/>
                  </a:cubicBezTo>
                  <a:cubicBezTo>
                    <a:pt x="3837" y="37340"/>
                    <a:pt x="3837" y="37320"/>
                    <a:pt x="3917" y="37282"/>
                  </a:cubicBezTo>
                  <a:cubicBezTo>
                    <a:pt x="3917" y="37282"/>
                    <a:pt x="3917" y="37199"/>
                    <a:pt x="3840" y="37199"/>
                  </a:cubicBezTo>
                  <a:cubicBezTo>
                    <a:pt x="3680" y="37122"/>
                    <a:pt x="3840" y="37122"/>
                    <a:pt x="4160" y="37122"/>
                  </a:cubicBezTo>
                  <a:close/>
                  <a:moveTo>
                    <a:pt x="3277" y="37039"/>
                  </a:moveTo>
                  <a:cubicBezTo>
                    <a:pt x="3277" y="37039"/>
                    <a:pt x="3437" y="37039"/>
                    <a:pt x="3437" y="37122"/>
                  </a:cubicBezTo>
                  <a:lnTo>
                    <a:pt x="3437" y="37282"/>
                  </a:lnTo>
                  <a:cubicBezTo>
                    <a:pt x="3496" y="37336"/>
                    <a:pt x="3434" y="37394"/>
                    <a:pt x="3336" y="37394"/>
                  </a:cubicBezTo>
                  <a:cubicBezTo>
                    <a:pt x="3295" y="37394"/>
                    <a:pt x="3247" y="37383"/>
                    <a:pt x="3200" y="37359"/>
                  </a:cubicBezTo>
                  <a:cubicBezTo>
                    <a:pt x="3117" y="37359"/>
                    <a:pt x="3117" y="37199"/>
                    <a:pt x="3277" y="37039"/>
                  </a:cubicBezTo>
                  <a:close/>
                  <a:moveTo>
                    <a:pt x="2311" y="37645"/>
                  </a:moveTo>
                  <a:cubicBezTo>
                    <a:pt x="2292" y="37645"/>
                    <a:pt x="2345" y="37679"/>
                    <a:pt x="2400" y="37679"/>
                  </a:cubicBezTo>
                  <a:cubicBezTo>
                    <a:pt x="2347" y="37653"/>
                    <a:pt x="2320" y="37645"/>
                    <a:pt x="2311" y="37645"/>
                  </a:cubicBezTo>
                  <a:close/>
                  <a:moveTo>
                    <a:pt x="3840" y="37519"/>
                  </a:moveTo>
                  <a:cubicBezTo>
                    <a:pt x="4000" y="37519"/>
                    <a:pt x="4160" y="37762"/>
                    <a:pt x="4077" y="37762"/>
                  </a:cubicBezTo>
                  <a:lnTo>
                    <a:pt x="3840" y="37762"/>
                  </a:lnTo>
                  <a:cubicBezTo>
                    <a:pt x="3680" y="37679"/>
                    <a:pt x="3757" y="37519"/>
                    <a:pt x="3840" y="37519"/>
                  </a:cubicBezTo>
                  <a:close/>
                  <a:moveTo>
                    <a:pt x="19201" y="37922"/>
                  </a:moveTo>
                  <a:cubicBezTo>
                    <a:pt x="19201" y="37999"/>
                    <a:pt x="19118" y="37999"/>
                    <a:pt x="19118" y="37999"/>
                  </a:cubicBezTo>
                  <a:cubicBezTo>
                    <a:pt x="19041" y="37999"/>
                    <a:pt x="18958" y="37999"/>
                    <a:pt x="18958" y="37922"/>
                  </a:cubicBezTo>
                  <a:close/>
                  <a:moveTo>
                    <a:pt x="2185" y="38525"/>
                  </a:moveTo>
                  <a:cubicBezTo>
                    <a:pt x="2166" y="38525"/>
                    <a:pt x="2185" y="38562"/>
                    <a:pt x="2240" y="38562"/>
                  </a:cubicBezTo>
                  <a:cubicBezTo>
                    <a:pt x="2212" y="38534"/>
                    <a:pt x="2194" y="38525"/>
                    <a:pt x="2185" y="38525"/>
                  </a:cubicBezTo>
                  <a:close/>
                  <a:moveTo>
                    <a:pt x="3117" y="38242"/>
                  </a:moveTo>
                  <a:cubicBezTo>
                    <a:pt x="3200" y="38319"/>
                    <a:pt x="3200" y="38319"/>
                    <a:pt x="3200" y="38402"/>
                  </a:cubicBezTo>
                  <a:cubicBezTo>
                    <a:pt x="3117" y="38479"/>
                    <a:pt x="3117" y="38562"/>
                    <a:pt x="3200" y="38562"/>
                  </a:cubicBezTo>
                  <a:cubicBezTo>
                    <a:pt x="3200" y="38601"/>
                    <a:pt x="3200" y="38620"/>
                    <a:pt x="3190" y="38620"/>
                  </a:cubicBezTo>
                  <a:cubicBezTo>
                    <a:pt x="3179" y="38620"/>
                    <a:pt x="3159" y="38601"/>
                    <a:pt x="3117" y="38562"/>
                  </a:cubicBezTo>
                  <a:lnTo>
                    <a:pt x="2957" y="38562"/>
                  </a:lnTo>
                  <a:cubicBezTo>
                    <a:pt x="2797" y="38639"/>
                    <a:pt x="2477" y="38639"/>
                    <a:pt x="2477" y="38639"/>
                  </a:cubicBezTo>
                  <a:cubicBezTo>
                    <a:pt x="2477" y="38562"/>
                    <a:pt x="2560" y="38562"/>
                    <a:pt x="2720" y="38479"/>
                  </a:cubicBezTo>
                  <a:cubicBezTo>
                    <a:pt x="2880" y="38402"/>
                    <a:pt x="2957" y="38319"/>
                    <a:pt x="2957" y="38319"/>
                  </a:cubicBezTo>
                  <a:cubicBezTo>
                    <a:pt x="2957" y="38319"/>
                    <a:pt x="3040" y="38242"/>
                    <a:pt x="3117" y="38242"/>
                  </a:cubicBezTo>
                  <a:close/>
                  <a:moveTo>
                    <a:pt x="4640" y="38722"/>
                  </a:moveTo>
                  <a:cubicBezTo>
                    <a:pt x="4717" y="38722"/>
                    <a:pt x="4800" y="38799"/>
                    <a:pt x="4800" y="38799"/>
                  </a:cubicBezTo>
                  <a:lnTo>
                    <a:pt x="4640" y="38799"/>
                  </a:lnTo>
                  <a:cubicBezTo>
                    <a:pt x="4557" y="38799"/>
                    <a:pt x="4557" y="38799"/>
                    <a:pt x="4557" y="38722"/>
                  </a:cubicBezTo>
                  <a:close/>
                  <a:moveTo>
                    <a:pt x="2720" y="38722"/>
                  </a:moveTo>
                  <a:cubicBezTo>
                    <a:pt x="2720" y="38722"/>
                    <a:pt x="2797" y="38799"/>
                    <a:pt x="2880" y="38799"/>
                  </a:cubicBezTo>
                  <a:cubicBezTo>
                    <a:pt x="3083" y="39103"/>
                    <a:pt x="3157" y="39215"/>
                    <a:pt x="3062" y="39215"/>
                  </a:cubicBezTo>
                  <a:cubicBezTo>
                    <a:pt x="3007" y="39215"/>
                    <a:pt x="2896" y="39178"/>
                    <a:pt x="2720" y="39119"/>
                  </a:cubicBezTo>
                  <a:cubicBezTo>
                    <a:pt x="2477" y="39042"/>
                    <a:pt x="2400" y="38959"/>
                    <a:pt x="2477" y="38882"/>
                  </a:cubicBezTo>
                  <a:cubicBezTo>
                    <a:pt x="2560" y="38799"/>
                    <a:pt x="2637" y="38722"/>
                    <a:pt x="2720" y="38722"/>
                  </a:cubicBezTo>
                  <a:close/>
                  <a:moveTo>
                    <a:pt x="3597" y="39362"/>
                  </a:moveTo>
                  <a:cubicBezTo>
                    <a:pt x="3680" y="39362"/>
                    <a:pt x="3680" y="39439"/>
                    <a:pt x="3680" y="39439"/>
                  </a:cubicBezTo>
                  <a:lnTo>
                    <a:pt x="3437" y="39439"/>
                  </a:lnTo>
                  <a:cubicBezTo>
                    <a:pt x="3520" y="39362"/>
                    <a:pt x="3520" y="39362"/>
                    <a:pt x="3597" y="39362"/>
                  </a:cubicBezTo>
                  <a:close/>
                  <a:moveTo>
                    <a:pt x="2560" y="39279"/>
                  </a:moveTo>
                  <a:cubicBezTo>
                    <a:pt x="2637" y="39279"/>
                    <a:pt x="3277" y="39362"/>
                    <a:pt x="3360" y="39439"/>
                  </a:cubicBezTo>
                  <a:cubicBezTo>
                    <a:pt x="3360" y="39498"/>
                    <a:pt x="2957" y="39554"/>
                    <a:pt x="2694" y="39554"/>
                  </a:cubicBezTo>
                  <a:cubicBezTo>
                    <a:pt x="2586" y="39554"/>
                    <a:pt x="2501" y="39544"/>
                    <a:pt x="2477" y="39522"/>
                  </a:cubicBezTo>
                  <a:cubicBezTo>
                    <a:pt x="2400" y="39439"/>
                    <a:pt x="2400" y="39362"/>
                    <a:pt x="2560" y="39279"/>
                  </a:cubicBezTo>
                  <a:close/>
                  <a:moveTo>
                    <a:pt x="12238" y="40322"/>
                  </a:moveTo>
                  <a:lnTo>
                    <a:pt x="12321" y="40399"/>
                  </a:lnTo>
                  <a:cubicBezTo>
                    <a:pt x="12321" y="40399"/>
                    <a:pt x="12284" y="40436"/>
                    <a:pt x="12236" y="40436"/>
                  </a:cubicBezTo>
                  <a:cubicBezTo>
                    <a:pt x="12213" y="40436"/>
                    <a:pt x="12186" y="40427"/>
                    <a:pt x="12161" y="40399"/>
                  </a:cubicBezTo>
                  <a:lnTo>
                    <a:pt x="12078" y="40399"/>
                  </a:lnTo>
                  <a:cubicBezTo>
                    <a:pt x="12078" y="40322"/>
                    <a:pt x="12161" y="40322"/>
                    <a:pt x="12238" y="40322"/>
                  </a:cubicBezTo>
                  <a:close/>
                  <a:moveTo>
                    <a:pt x="1357" y="44002"/>
                  </a:moveTo>
                  <a:cubicBezTo>
                    <a:pt x="1357" y="44002"/>
                    <a:pt x="1440" y="44002"/>
                    <a:pt x="1440" y="44079"/>
                  </a:cubicBezTo>
                  <a:lnTo>
                    <a:pt x="1357" y="44079"/>
                  </a:lnTo>
                  <a:cubicBezTo>
                    <a:pt x="1280" y="44079"/>
                    <a:pt x="1280" y="44002"/>
                    <a:pt x="1280" y="44002"/>
                  </a:cubicBezTo>
                  <a:close/>
                  <a:moveTo>
                    <a:pt x="6957" y="44559"/>
                  </a:moveTo>
                  <a:lnTo>
                    <a:pt x="6957" y="44642"/>
                  </a:lnTo>
                  <a:cubicBezTo>
                    <a:pt x="6880" y="44719"/>
                    <a:pt x="6797" y="44719"/>
                    <a:pt x="6797" y="44719"/>
                  </a:cubicBezTo>
                  <a:lnTo>
                    <a:pt x="6797" y="44642"/>
                  </a:lnTo>
                  <a:cubicBezTo>
                    <a:pt x="6797" y="44559"/>
                    <a:pt x="6880" y="44559"/>
                    <a:pt x="6957" y="44559"/>
                  </a:cubicBezTo>
                  <a:close/>
                  <a:moveTo>
                    <a:pt x="819" y="44522"/>
                  </a:moveTo>
                  <a:cubicBezTo>
                    <a:pt x="859" y="44522"/>
                    <a:pt x="919" y="44562"/>
                    <a:pt x="1037" y="44642"/>
                  </a:cubicBezTo>
                  <a:cubicBezTo>
                    <a:pt x="1357" y="44802"/>
                    <a:pt x="1357" y="44802"/>
                    <a:pt x="1197" y="44879"/>
                  </a:cubicBezTo>
                  <a:cubicBezTo>
                    <a:pt x="1165" y="44914"/>
                    <a:pt x="1131" y="44934"/>
                    <a:pt x="1092" y="44934"/>
                  </a:cubicBezTo>
                  <a:cubicBezTo>
                    <a:pt x="1037" y="44934"/>
                    <a:pt x="970" y="44895"/>
                    <a:pt x="877" y="44802"/>
                  </a:cubicBezTo>
                  <a:cubicBezTo>
                    <a:pt x="717" y="44719"/>
                    <a:pt x="717" y="44719"/>
                    <a:pt x="717" y="44642"/>
                  </a:cubicBezTo>
                  <a:cubicBezTo>
                    <a:pt x="759" y="44562"/>
                    <a:pt x="779" y="44522"/>
                    <a:pt x="819" y="44522"/>
                  </a:cubicBezTo>
                  <a:close/>
                  <a:moveTo>
                    <a:pt x="3440" y="45886"/>
                  </a:moveTo>
                  <a:cubicBezTo>
                    <a:pt x="3446" y="45886"/>
                    <a:pt x="3465" y="45923"/>
                    <a:pt x="3520" y="45923"/>
                  </a:cubicBezTo>
                  <a:cubicBezTo>
                    <a:pt x="3597" y="45923"/>
                    <a:pt x="3597" y="45999"/>
                    <a:pt x="3597" y="45999"/>
                  </a:cubicBezTo>
                  <a:lnTo>
                    <a:pt x="3520" y="45999"/>
                  </a:lnTo>
                  <a:lnTo>
                    <a:pt x="3437" y="45923"/>
                  </a:lnTo>
                  <a:cubicBezTo>
                    <a:pt x="3437" y="45895"/>
                    <a:pt x="3437" y="45886"/>
                    <a:pt x="3440" y="45886"/>
                  </a:cubicBezTo>
                  <a:close/>
                  <a:moveTo>
                    <a:pt x="640" y="45923"/>
                  </a:moveTo>
                  <a:lnTo>
                    <a:pt x="717" y="45999"/>
                  </a:lnTo>
                  <a:cubicBezTo>
                    <a:pt x="717" y="46027"/>
                    <a:pt x="708" y="46036"/>
                    <a:pt x="694" y="46036"/>
                  </a:cubicBezTo>
                  <a:cubicBezTo>
                    <a:pt x="665" y="46036"/>
                    <a:pt x="612" y="45999"/>
                    <a:pt x="557" y="45999"/>
                  </a:cubicBezTo>
                  <a:cubicBezTo>
                    <a:pt x="480" y="45923"/>
                    <a:pt x="397" y="45923"/>
                    <a:pt x="480" y="45923"/>
                  </a:cubicBezTo>
                  <a:close/>
                  <a:moveTo>
                    <a:pt x="319" y="46009"/>
                  </a:moveTo>
                  <a:cubicBezTo>
                    <a:pt x="365" y="46009"/>
                    <a:pt x="500" y="46052"/>
                    <a:pt x="717" y="46159"/>
                  </a:cubicBezTo>
                  <a:cubicBezTo>
                    <a:pt x="877" y="46159"/>
                    <a:pt x="960" y="46243"/>
                    <a:pt x="877" y="46243"/>
                  </a:cubicBezTo>
                  <a:cubicBezTo>
                    <a:pt x="877" y="46265"/>
                    <a:pt x="863" y="46274"/>
                    <a:pt x="840" y="46274"/>
                  </a:cubicBezTo>
                  <a:cubicBezTo>
                    <a:pt x="784" y="46274"/>
                    <a:pt x="670" y="46218"/>
                    <a:pt x="557" y="46159"/>
                  </a:cubicBezTo>
                  <a:cubicBezTo>
                    <a:pt x="340" y="46072"/>
                    <a:pt x="264" y="46009"/>
                    <a:pt x="319" y="46009"/>
                  </a:cubicBezTo>
                  <a:close/>
                  <a:moveTo>
                    <a:pt x="7200" y="46639"/>
                  </a:moveTo>
                  <a:cubicBezTo>
                    <a:pt x="7200" y="46639"/>
                    <a:pt x="7277" y="46723"/>
                    <a:pt x="7200" y="46723"/>
                  </a:cubicBezTo>
                  <a:lnTo>
                    <a:pt x="7117" y="46723"/>
                  </a:lnTo>
                  <a:cubicBezTo>
                    <a:pt x="7117" y="46639"/>
                    <a:pt x="7040" y="46639"/>
                    <a:pt x="7040" y="46639"/>
                  </a:cubicBezTo>
                  <a:close/>
                  <a:moveTo>
                    <a:pt x="3277" y="46723"/>
                  </a:moveTo>
                  <a:lnTo>
                    <a:pt x="3360" y="46799"/>
                  </a:lnTo>
                  <a:lnTo>
                    <a:pt x="3437" y="46799"/>
                  </a:lnTo>
                  <a:cubicBezTo>
                    <a:pt x="3437" y="46841"/>
                    <a:pt x="3418" y="46862"/>
                    <a:pt x="3399" y="46862"/>
                  </a:cubicBezTo>
                  <a:cubicBezTo>
                    <a:pt x="3379" y="46862"/>
                    <a:pt x="3360" y="46841"/>
                    <a:pt x="3360" y="46799"/>
                  </a:cubicBezTo>
                  <a:cubicBezTo>
                    <a:pt x="3277" y="46799"/>
                    <a:pt x="3277" y="46799"/>
                    <a:pt x="3277" y="46723"/>
                  </a:cubicBezTo>
                  <a:close/>
                  <a:moveTo>
                    <a:pt x="1309" y="46846"/>
                  </a:moveTo>
                  <a:cubicBezTo>
                    <a:pt x="1313" y="46846"/>
                    <a:pt x="1326" y="46852"/>
                    <a:pt x="1344" y="46869"/>
                  </a:cubicBezTo>
                  <a:lnTo>
                    <a:pt x="1344" y="46869"/>
                  </a:lnTo>
                  <a:cubicBezTo>
                    <a:pt x="1312" y="46859"/>
                    <a:pt x="1302" y="46846"/>
                    <a:pt x="1309" y="46846"/>
                  </a:cubicBezTo>
                  <a:close/>
                  <a:moveTo>
                    <a:pt x="1517" y="46883"/>
                  </a:moveTo>
                  <a:cubicBezTo>
                    <a:pt x="1559" y="46921"/>
                    <a:pt x="1559" y="46940"/>
                    <a:pt x="1539" y="46940"/>
                  </a:cubicBezTo>
                  <a:cubicBezTo>
                    <a:pt x="1519" y="46940"/>
                    <a:pt x="1479" y="46921"/>
                    <a:pt x="1440" y="46883"/>
                  </a:cubicBezTo>
                  <a:close/>
                  <a:moveTo>
                    <a:pt x="2720" y="47599"/>
                  </a:moveTo>
                  <a:cubicBezTo>
                    <a:pt x="2797" y="47599"/>
                    <a:pt x="2797" y="47683"/>
                    <a:pt x="2797" y="47683"/>
                  </a:cubicBezTo>
                  <a:lnTo>
                    <a:pt x="2720" y="47683"/>
                  </a:lnTo>
                  <a:lnTo>
                    <a:pt x="2637" y="47599"/>
                  </a:lnTo>
                  <a:close/>
                  <a:moveTo>
                    <a:pt x="4237" y="47919"/>
                  </a:moveTo>
                  <a:cubicBezTo>
                    <a:pt x="4212" y="47947"/>
                    <a:pt x="4185" y="47956"/>
                    <a:pt x="4161" y="47956"/>
                  </a:cubicBezTo>
                  <a:cubicBezTo>
                    <a:pt x="4114" y="47956"/>
                    <a:pt x="4077" y="47919"/>
                    <a:pt x="4077" y="47919"/>
                  </a:cubicBezTo>
                  <a:close/>
                  <a:moveTo>
                    <a:pt x="12078" y="0"/>
                  </a:moveTo>
                  <a:cubicBezTo>
                    <a:pt x="11841" y="0"/>
                    <a:pt x="11758" y="0"/>
                    <a:pt x="11681" y="160"/>
                  </a:cubicBezTo>
                  <a:cubicBezTo>
                    <a:pt x="11598" y="237"/>
                    <a:pt x="11521" y="320"/>
                    <a:pt x="11438" y="320"/>
                  </a:cubicBezTo>
                  <a:cubicBezTo>
                    <a:pt x="11438" y="320"/>
                    <a:pt x="11361" y="320"/>
                    <a:pt x="11277" y="397"/>
                  </a:cubicBezTo>
                  <a:cubicBezTo>
                    <a:pt x="11277" y="480"/>
                    <a:pt x="11201" y="480"/>
                    <a:pt x="11117" y="480"/>
                  </a:cubicBezTo>
                  <a:cubicBezTo>
                    <a:pt x="10881" y="480"/>
                    <a:pt x="10881" y="480"/>
                    <a:pt x="10957" y="557"/>
                  </a:cubicBezTo>
                  <a:cubicBezTo>
                    <a:pt x="11041" y="640"/>
                    <a:pt x="11041" y="717"/>
                    <a:pt x="10881" y="800"/>
                  </a:cubicBezTo>
                  <a:cubicBezTo>
                    <a:pt x="10721" y="877"/>
                    <a:pt x="10721" y="960"/>
                    <a:pt x="10797" y="960"/>
                  </a:cubicBezTo>
                  <a:cubicBezTo>
                    <a:pt x="10881" y="1037"/>
                    <a:pt x="10721" y="1280"/>
                    <a:pt x="10637" y="1280"/>
                  </a:cubicBezTo>
                  <a:cubicBezTo>
                    <a:pt x="10561" y="1280"/>
                    <a:pt x="10477" y="1357"/>
                    <a:pt x="10477" y="1357"/>
                  </a:cubicBezTo>
                  <a:cubicBezTo>
                    <a:pt x="10477" y="1440"/>
                    <a:pt x="10477" y="1440"/>
                    <a:pt x="10561" y="1440"/>
                  </a:cubicBezTo>
                  <a:cubicBezTo>
                    <a:pt x="10637" y="1440"/>
                    <a:pt x="10637" y="1440"/>
                    <a:pt x="10561" y="1517"/>
                  </a:cubicBezTo>
                  <a:cubicBezTo>
                    <a:pt x="10561" y="1559"/>
                    <a:pt x="10540" y="1580"/>
                    <a:pt x="10499" y="1580"/>
                  </a:cubicBezTo>
                  <a:cubicBezTo>
                    <a:pt x="10458" y="1580"/>
                    <a:pt x="10397" y="1559"/>
                    <a:pt x="10317" y="1517"/>
                  </a:cubicBezTo>
                  <a:cubicBezTo>
                    <a:pt x="10241" y="1517"/>
                    <a:pt x="10241" y="1517"/>
                    <a:pt x="10241" y="1677"/>
                  </a:cubicBezTo>
                  <a:cubicBezTo>
                    <a:pt x="10241" y="1837"/>
                    <a:pt x="10157" y="1920"/>
                    <a:pt x="10081" y="1920"/>
                  </a:cubicBezTo>
                  <a:cubicBezTo>
                    <a:pt x="10081" y="1920"/>
                    <a:pt x="10081" y="1997"/>
                    <a:pt x="10157" y="2157"/>
                  </a:cubicBezTo>
                  <a:cubicBezTo>
                    <a:pt x="10241" y="2400"/>
                    <a:pt x="10241" y="2880"/>
                    <a:pt x="10081" y="2880"/>
                  </a:cubicBezTo>
                  <a:cubicBezTo>
                    <a:pt x="9997" y="2880"/>
                    <a:pt x="9921" y="2957"/>
                    <a:pt x="9921" y="3200"/>
                  </a:cubicBezTo>
                  <a:lnTo>
                    <a:pt x="9761" y="3520"/>
                  </a:lnTo>
                  <a:cubicBezTo>
                    <a:pt x="9761" y="3597"/>
                    <a:pt x="9761" y="3597"/>
                    <a:pt x="9837" y="3597"/>
                  </a:cubicBezTo>
                  <a:cubicBezTo>
                    <a:pt x="10081" y="3680"/>
                    <a:pt x="10081" y="4320"/>
                    <a:pt x="9837" y="4397"/>
                  </a:cubicBezTo>
                  <a:cubicBezTo>
                    <a:pt x="9761" y="4397"/>
                    <a:pt x="9677" y="4320"/>
                    <a:pt x="9677" y="4320"/>
                  </a:cubicBezTo>
                  <a:cubicBezTo>
                    <a:pt x="9677" y="4237"/>
                    <a:pt x="9441" y="4160"/>
                    <a:pt x="9197" y="4077"/>
                  </a:cubicBezTo>
                  <a:lnTo>
                    <a:pt x="9121" y="4077"/>
                  </a:lnTo>
                  <a:cubicBezTo>
                    <a:pt x="9121" y="4039"/>
                    <a:pt x="9100" y="4020"/>
                    <a:pt x="9079" y="4020"/>
                  </a:cubicBezTo>
                  <a:cubicBezTo>
                    <a:pt x="9058" y="4020"/>
                    <a:pt x="9037" y="4039"/>
                    <a:pt x="9037" y="4077"/>
                  </a:cubicBezTo>
                  <a:cubicBezTo>
                    <a:pt x="9005" y="4112"/>
                    <a:pt x="8972" y="4132"/>
                    <a:pt x="8932" y="4132"/>
                  </a:cubicBezTo>
                  <a:cubicBezTo>
                    <a:pt x="8877" y="4132"/>
                    <a:pt x="8810" y="4093"/>
                    <a:pt x="8717" y="4000"/>
                  </a:cubicBezTo>
                  <a:cubicBezTo>
                    <a:pt x="8484" y="3884"/>
                    <a:pt x="8380" y="3808"/>
                    <a:pt x="8341" y="3808"/>
                  </a:cubicBezTo>
                  <a:cubicBezTo>
                    <a:pt x="8326" y="3808"/>
                    <a:pt x="8321" y="3818"/>
                    <a:pt x="8321" y="3840"/>
                  </a:cubicBezTo>
                  <a:cubicBezTo>
                    <a:pt x="8321" y="3917"/>
                    <a:pt x="8237" y="4000"/>
                    <a:pt x="8161" y="4000"/>
                  </a:cubicBezTo>
                  <a:cubicBezTo>
                    <a:pt x="8001" y="4000"/>
                    <a:pt x="8001" y="4000"/>
                    <a:pt x="8001" y="3840"/>
                  </a:cubicBezTo>
                  <a:cubicBezTo>
                    <a:pt x="8001" y="3757"/>
                    <a:pt x="7917" y="3680"/>
                    <a:pt x="7841" y="3680"/>
                  </a:cubicBezTo>
                  <a:cubicBezTo>
                    <a:pt x="7757" y="3680"/>
                    <a:pt x="7757" y="3680"/>
                    <a:pt x="7680" y="3597"/>
                  </a:cubicBezTo>
                  <a:cubicBezTo>
                    <a:pt x="7625" y="3597"/>
                    <a:pt x="7393" y="3563"/>
                    <a:pt x="7245" y="3563"/>
                  </a:cubicBezTo>
                  <a:cubicBezTo>
                    <a:pt x="7171" y="3563"/>
                    <a:pt x="7117" y="3572"/>
                    <a:pt x="7117" y="3597"/>
                  </a:cubicBezTo>
                  <a:cubicBezTo>
                    <a:pt x="7117" y="3597"/>
                    <a:pt x="7117" y="3680"/>
                    <a:pt x="7200" y="3680"/>
                  </a:cubicBezTo>
                  <a:cubicBezTo>
                    <a:pt x="7277" y="3680"/>
                    <a:pt x="7277" y="3757"/>
                    <a:pt x="7277" y="3757"/>
                  </a:cubicBezTo>
                  <a:cubicBezTo>
                    <a:pt x="7277" y="3799"/>
                    <a:pt x="7258" y="3820"/>
                    <a:pt x="7239" y="3820"/>
                  </a:cubicBezTo>
                  <a:cubicBezTo>
                    <a:pt x="7220" y="3820"/>
                    <a:pt x="7200" y="3799"/>
                    <a:pt x="7200" y="3757"/>
                  </a:cubicBezTo>
                  <a:cubicBezTo>
                    <a:pt x="7159" y="3719"/>
                    <a:pt x="7138" y="3700"/>
                    <a:pt x="7128" y="3700"/>
                  </a:cubicBezTo>
                  <a:cubicBezTo>
                    <a:pt x="7117" y="3700"/>
                    <a:pt x="7117" y="3719"/>
                    <a:pt x="7117" y="3757"/>
                  </a:cubicBezTo>
                  <a:lnTo>
                    <a:pt x="6880" y="3757"/>
                  </a:lnTo>
                  <a:cubicBezTo>
                    <a:pt x="6720" y="3757"/>
                    <a:pt x="6637" y="3680"/>
                    <a:pt x="6637" y="3680"/>
                  </a:cubicBezTo>
                  <a:cubicBezTo>
                    <a:pt x="6720" y="3597"/>
                    <a:pt x="6720" y="3597"/>
                    <a:pt x="6797" y="3597"/>
                  </a:cubicBezTo>
                  <a:cubicBezTo>
                    <a:pt x="6825" y="3625"/>
                    <a:pt x="6852" y="3634"/>
                    <a:pt x="6879" y="3634"/>
                  </a:cubicBezTo>
                  <a:cubicBezTo>
                    <a:pt x="6932" y="3634"/>
                    <a:pt x="6985" y="3597"/>
                    <a:pt x="7040" y="3597"/>
                  </a:cubicBezTo>
                  <a:cubicBezTo>
                    <a:pt x="7040" y="3520"/>
                    <a:pt x="7040" y="3520"/>
                    <a:pt x="6957" y="3520"/>
                  </a:cubicBezTo>
                  <a:cubicBezTo>
                    <a:pt x="6880" y="3597"/>
                    <a:pt x="6797" y="3597"/>
                    <a:pt x="6720" y="3597"/>
                  </a:cubicBezTo>
                  <a:cubicBezTo>
                    <a:pt x="6720" y="3575"/>
                    <a:pt x="6713" y="3566"/>
                    <a:pt x="6702" y="3566"/>
                  </a:cubicBezTo>
                  <a:cubicBezTo>
                    <a:pt x="6673" y="3566"/>
                    <a:pt x="6615" y="3621"/>
                    <a:pt x="6560" y="3680"/>
                  </a:cubicBezTo>
                  <a:cubicBezTo>
                    <a:pt x="6526" y="3712"/>
                    <a:pt x="6506" y="3730"/>
                    <a:pt x="6489" y="3730"/>
                  </a:cubicBezTo>
                  <a:cubicBezTo>
                    <a:pt x="6464" y="3730"/>
                    <a:pt x="6446" y="3692"/>
                    <a:pt x="6400" y="3597"/>
                  </a:cubicBezTo>
                  <a:cubicBezTo>
                    <a:pt x="6400" y="3520"/>
                    <a:pt x="6317" y="3520"/>
                    <a:pt x="5997" y="3437"/>
                  </a:cubicBezTo>
                  <a:cubicBezTo>
                    <a:pt x="5917" y="3399"/>
                    <a:pt x="5837" y="3380"/>
                    <a:pt x="5777" y="3380"/>
                  </a:cubicBezTo>
                  <a:cubicBezTo>
                    <a:pt x="5717" y="3380"/>
                    <a:pt x="5677" y="3399"/>
                    <a:pt x="5677" y="3437"/>
                  </a:cubicBezTo>
                  <a:lnTo>
                    <a:pt x="5517" y="3437"/>
                  </a:lnTo>
                  <a:cubicBezTo>
                    <a:pt x="5357" y="3437"/>
                    <a:pt x="5357" y="3360"/>
                    <a:pt x="5440" y="3360"/>
                  </a:cubicBezTo>
                  <a:cubicBezTo>
                    <a:pt x="5600" y="3277"/>
                    <a:pt x="5677" y="3200"/>
                    <a:pt x="5517" y="3200"/>
                  </a:cubicBezTo>
                  <a:cubicBezTo>
                    <a:pt x="5506" y="3189"/>
                    <a:pt x="5490" y="3183"/>
                    <a:pt x="5471" y="3183"/>
                  </a:cubicBezTo>
                  <a:cubicBezTo>
                    <a:pt x="5357" y="3183"/>
                    <a:pt x="5131" y="3371"/>
                    <a:pt x="5197" y="3437"/>
                  </a:cubicBezTo>
                  <a:cubicBezTo>
                    <a:pt x="5357" y="3520"/>
                    <a:pt x="5440" y="3680"/>
                    <a:pt x="5280" y="3680"/>
                  </a:cubicBezTo>
                  <a:cubicBezTo>
                    <a:pt x="5280" y="3653"/>
                    <a:pt x="5271" y="3643"/>
                    <a:pt x="5259" y="3643"/>
                  </a:cubicBezTo>
                  <a:cubicBezTo>
                    <a:pt x="5234" y="3643"/>
                    <a:pt x="5197" y="3680"/>
                    <a:pt x="5197" y="3680"/>
                  </a:cubicBezTo>
                  <a:cubicBezTo>
                    <a:pt x="5192" y="3686"/>
                    <a:pt x="5186" y="3689"/>
                    <a:pt x="5180" y="3689"/>
                  </a:cubicBezTo>
                  <a:cubicBezTo>
                    <a:pt x="5109" y="3689"/>
                    <a:pt x="5043" y="3272"/>
                    <a:pt x="5120" y="3200"/>
                  </a:cubicBezTo>
                  <a:cubicBezTo>
                    <a:pt x="5120" y="3117"/>
                    <a:pt x="5037" y="3117"/>
                    <a:pt x="4960" y="3117"/>
                  </a:cubicBezTo>
                  <a:cubicBezTo>
                    <a:pt x="4800" y="3117"/>
                    <a:pt x="4717" y="3200"/>
                    <a:pt x="4877" y="3200"/>
                  </a:cubicBezTo>
                  <a:cubicBezTo>
                    <a:pt x="4960" y="3277"/>
                    <a:pt x="4960" y="3277"/>
                    <a:pt x="4960" y="3360"/>
                  </a:cubicBezTo>
                  <a:cubicBezTo>
                    <a:pt x="4877" y="3360"/>
                    <a:pt x="4800" y="3277"/>
                    <a:pt x="4640" y="3200"/>
                  </a:cubicBezTo>
                  <a:cubicBezTo>
                    <a:pt x="4480" y="3040"/>
                    <a:pt x="4397" y="3040"/>
                    <a:pt x="4237" y="3040"/>
                  </a:cubicBezTo>
                  <a:cubicBezTo>
                    <a:pt x="4160" y="3040"/>
                    <a:pt x="4160" y="3040"/>
                    <a:pt x="4320" y="3117"/>
                  </a:cubicBezTo>
                  <a:cubicBezTo>
                    <a:pt x="4397" y="3117"/>
                    <a:pt x="4480" y="3117"/>
                    <a:pt x="4397" y="3200"/>
                  </a:cubicBezTo>
                  <a:cubicBezTo>
                    <a:pt x="4480" y="3200"/>
                    <a:pt x="4557" y="3277"/>
                    <a:pt x="4640" y="3360"/>
                  </a:cubicBezTo>
                  <a:cubicBezTo>
                    <a:pt x="4717" y="3437"/>
                    <a:pt x="4717" y="3437"/>
                    <a:pt x="4557" y="3437"/>
                  </a:cubicBezTo>
                  <a:cubicBezTo>
                    <a:pt x="4480" y="3437"/>
                    <a:pt x="4397" y="3360"/>
                    <a:pt x="4320" y="3360"/>
                  </a:cubicBezTo>
                  <a:cubicBezTo>
                    <a:pt x="4320" y="3319"/>
                    <a:pt x="4300" y="3298"/>
                    <a:pt x="4269" y="3298"/>
                  </a:cubicBezTo>
                  <a:cubicBezTo>
                    <a:pt x="4239" y="3298"/>
                    <a:pt x="4199" y="3319"/>
                    <a:pt x="4160" y="3360"/>
                  </a:cubicBezTo>
                  <a:lnTo>
                    <a:pt x="3917" y="3360"/>
                  </a:lnTo>
                  <a:cubicBezTo>
                    <a:pt x="3757" y="3360"/>
                    <a:pt x="3437" y="3680"/>
                    <a:pt x="3597" y="3757"/>
                  </a:cubicBezTo>
                  <a:cubicBezTo>
                    <a:pt x="3680" y="3840"/>
                    <a:pt x="3437" y="4000"/>
                    <a:pt x="3200" y="4077"/>
                  </a:cubicBezTo>
                  <a:cubicBezTo>
                    <a:pt x="3117" y="4077"/>
                    <a:pt x="3040" y="4160"/>
                    <a:pt x="3117" y="4160"/>
                  </a:cubicBezTo>
                  <a:cubicBezTo>
                    <a:pt x="3117" y="4199"/>
                    <a:pt x="3138" y="4218"/>
                    <a:pt x="3168" y="4218"/>
                  </a:cubicBezTo>
                  <a:cubicBezTo>
                    <a:pt x="3199" y="4218"/>
                    <a:pt x="3239" y="4199"/>
                    <a:pt x="3277" y="4160"/>
                  </a:cubicBezTo>
                  <a:cubicBezTo>
                    <a:pt x="3360" y="4160"/>
                    <a:pt x="3437" y="4160"/>
                    <a:pt x="3520" y="4237"/>
                  </a:cubicBezTo>
                  <a:cubicBezTo>
                    <a:pt x="3600" y="4279"/>
                    <a:pt x="3640" y="4300"/>
                    <a:pt x="3680" y="4300"/>
                  </a:cubicBezTo>
                  <a:cubicBezTo>
                    <a:pt x="3720" y="4300"/>
                    <a:pt x="3760" y="4279"/>
                    <a:pt x="3840" y="4237"/>
                  </a:cubicBezTo>
                  <a:cubicBezTo>
                    <a:pt x="4000" y="4077"/>
                    <a:pt x="4077" y="3917"/>
                    <a:pt x="4000" y="3917"/>
                  </a:cubicBezTo>
                  <a:cubicBezTo>
                    <a:pt x="3917" y="3917"/>
                    <a:pt x="3917" y="3840"/>
                    <a:pt x="3917" y="3840"/>
                  </a:cubicBezTo>
                  <a:cubicBezTo>
                    <a:pt x="3960" y="3818"/>
                    <a:pt x="3998" y="3808"/>
                    <a:pt x="4030" y="3808"/>
                  </a:cubicBezTo>
                  <a:cubicBezTo>
                    <a:pt x="4116" y="3808"/>
                    <a:pt x="4160" y="3884"/>
                    <a:pt x="4160" y="4000"/>
                  </a:cubicBezTo>
                  <a:cubicBezTo>
                    <a:pt x="4077" y="4077"/>
                    <a:pt x="4077" y="4160"/>
                    <a:pt x="4160" y="4160"/>
                  </a:cubicBezTo>
                  <a:lnTo>
                    <a:pt x="4237" y="4160"/>
                  </a:lnTo>
                  <a:cubicBezTo>
                    <a:pt x="4237" y="4077"/>
                    <a:pt x="4320" y="4077"/>
                    <a:pt x="4320" y="4000"/>
                  </a:cubicBezTo>
                  <a:cubicBezTo>
                    <a:pt x="4320" y="3917"/>
                    <a:pt x="4320" y="3840"/>
                    <a:pt x="4237" y="3840"/>
                  </a:cubicBezTo>
                  <a:cubicBezTo>
                    <a:pt x="4160" y="3757"/>
                    <a:pt x="4160" y="3680"/>
                    <a:pt x="4237" y="3680"/>
                  </a:cubicBezTo>
                  <a:cubicBezTo>
                    <a:pt x="4272" y="3646"/>
                    <a:pt x="4320" y="3625"/>
                    <a:pt x="4359" y="3625"/>
                  </a:cubicBezTo>
                  <a:cubicBezTo>
                    <a:pt x="4412" y="3625"/>
                    <a:pt x="4445" y="3664"/>
                    <a:pt x="4397" y="3757"/>
                  </a:cubicBezTo>
                  <a:cubicBezTo>
                    <a:pt x="4397" y="3840"/>
                    <a:pt x="4480" y="3917"/>
                    <a:pt x="4557" y="4000"/>
                  </a:cubicBezTo>
                  <a:cubicBezTo>
                    <a:pt x="4640" y="4077"/>
                    <a:pt x="4640" y="4160"/>
                    <a:pt x="4557" y="4237"/>
                  </a:cubicBezTo>
                  <a:cubicBezTo>
                    <a:pt x="4480" y="4320"/>
                    <a:pt x="4480" y="4320"/>
                    <a:pt x="4640" y="4320"/>
                  </a:cubicBezTo>
                  <a:cubicBezTo>
                    <a:pt x="4707" y="4286"/>
                    <a:pt x="4746" y="4265"/>
                    <a:pt x="4769" y="4265"/>
                  </a:cubicBezTo>
                  <a:cubicBezTo>
                    <a:pt x="4800" y="4265"/>
                    <a:pt x="4800" y="4304"/>
                    <a:pt x="4800" y="4397"/>
                  </a:cubicBezTo>
                  <a:cubicBezTo>
                    <a:pt x="4800" y="4480"/>
                    <a:pt x="4877" y="4480"/>
                    <a:pt x="4960" y="4480"/>
                  </a:cubicBezTo>
                  <a:cubicBezTo>
                    <a:pt x="5037" y="4480"/>
                    <a:pt x="5120" y="4480"/>
                    <a:pt x="5037" y="4557"/>
                  </a:cubicBezTo>
                  <a:cubicBezTo>
                    <a:pt x="4986" y="4557"/>
                    <a:pt x="4932" y="4594"/>
                    <a:pt x="4902" y="4594"/>
                  </a:cubicBezTo>
                  <a:cubicBezTo>
                    <a:pt x="4886" y="4594"/>
                    <a:pt x="4877" y="4585"/>
                    <a:pt x="4877" y="4557"/>
                  </a:cubicBezTo>
                  <a:cubicBezTo>
                    <a:pt x="4800" y="4557"/>
                    <a:pt x="4800" y="4557"/>
                    <a:pt x="4717" y="4640"/>
                  </a:cubicBezTo>
                  <a:cubicBezTo>
                    <a:pt x="4717" y="4687"/>
                    <a:pt x="4669" y="4707"/>
                    <a:pt x="4604" y="4707"/>
                  </a:cubicBezTo>
                  <a:cubicBezTo>
                    <a:pt x="4445" y="4707"/>
                    <a:pt x="4183" y="4594"/>
                    <a:pt x="4237" y="4480"/>
                  </a:cubicBezTo>
                  <a:cubicBezTo>
                    <a:pt x="4237" y="4339"/>
                    <a:pt x="4183" y="4254"/>
                    <a:pt x="4091" y="4254"/>
                  </a:cubicBezTo>
                  <a:cubicBezTo>
                    <a:pt x="4025" y="4254"/>
                    <a:pt x="3939" y="4298"/>
                    <a:pt x="3840" y="4397"/>
                  </a:cubicBezTo>
                  <a:cubicBezTo>
                    <a:pt x="3668" y="4569"/>
                    <a:pt x="3565" y="4649"/>
                    <a:pt x="3494" y="4649"/>
                  </a:cubicBezTo>
                  <a:cubicBezTo>
                    <a:pt x="3433" y="4649"/>
                    <a:pt x="3396" y="4590"/>
                    <a:pt x="3360" y="4480"/>
                  </a:cubicBezTo>
                  <a:cubicBezTo>
                    <a:pt x="3360" y="4421"/>
                    <a:pt x="3318" y="4366"/>
                    <a:pt x="3267" y="4366"/>
                  </a:cubicBezTo>
                  <a:cubicBezTo>
                    <a:pt x="3245" y="4366"/>
                    <a:pt x="3223" y="4375"/>
                    <a:pt x="3200" y="4397"/>
                  </a:cubicBezTo>
                  <a:lnTo>
                    <a:pt x="3040" y="4397"/>
                  </a:lnTo>
                  <a:cubicBezTo>
                    <a:pt x="3040" y="4320"/>
                    <a:pt x="2957" y="4320"/>
                    <a:pt x="2957" y="4320"/>
                  </a:cubicBezTo>
                  <a:cubicBezTo>
                    <a:pt x="2880" y="4320"/>
                    <a:pt x="2797" y="4320"/>
                    <a:pt x="2880" y="4237"/>
                  </a:cubicBezTo>
                  <a:cubicBezTo>
                    <a:pt x="2880" y="4160"/>
                    <a:pt x="2797" y="4160"/>
                    <a:pt x="2720" y="4160"/>
                  </a:cubicBezTo>
                  <a:lnTo>
                    <a:pt x="2637" y="4237"/>
                  </a:lnTo>
                  <a:cubicBezTo>
                    <a:pt x="2698" y="4354"/>
                    <a:pt x="2543" y="4430"/>
                    <a:pt x="2423" y="4430"/>
                  </a:cubicBezTo>
                  <a:cubicBezTo>
                    <a:pt x="2379" y="4430"/>
                    <a:pt x="2339" y="4420"/>
                    <a:pt x="2317" y="4397"/>
                  </a:cubicBezTo>
                  <a:lnTo>
                    <a:pt x="2317" y="4397"/>
                  </a:lnTo>
                  <a:cubicBezTo>
                    <a:pt x="2240" y="4480"/>
                    <a:pt x="2317" y="4557"/>
                    <a:pt x="2477" y="4557"/>
                  </a:cubicBezTo>
                  <a:cubicBezTo>
                    <a:pt x="2522" y="4543"/>
                    <a:pt x="2564" y="4537"/>
                    <a:pt x="2603" y="4537"/>
                  </a:cubicBezTo>
                  <a:cubicBezTo>
                    <a:pt x="2771" y="4537"/>
                    <a:pt x="2865" y="4655"/>
                    <a:pt x="2797" y="4717"/>
                  </a:cubicBezTo>
                  <a:cubicBezTo>
                    <a:pt x="2720" y="4717"/>
                    <a:pt x="2637" y="4800"/>
                    <a:pt x="2637" y="4800"/>
                  </a:cubicBezTo>
                  <a:cubicBezTo>
                    <a:pt x="2637" y="4880"/>
                    <a:pt x="2578" y="4920"/>
                    <a:pt x="2519" y="4920"/>
                  </a:cubicBezTo>
                  <a:cubicBezTo>
                    <a:pt x="2459" y="4920"/>
                    <a:pt x="2400" y="4880"/>
                    <a:pt x="2400" y="4800"/>
                  </a:cubicBezTo>
                  <a:cubicBezTo>
                    <a:pt x="2317" y="4717"/>
                    <a:pt x="2317" y="4717"/>
                    <a:pt x="2080" y="4717"/>
                  </a:cubicBezTo>
                  <a:cubicBezTo>
                    <a:pt x="1920" y="4800"/>
                    <a:pt x="1837" y="4800"/>
                    <a:pt x="1837" y="4877"/>
                  </a:cubicBezTo>
                  <a:cubicBezTo>
                    <a:pt x="1837" y="4960"/>
                    <a:pt x="1760" y="5037"/>
                    <a:pt x="1600" y="5037"/>
                  </a:cubicBezTo>
                  <a:cubicBezTo>
                    <a:pt x="1357" y="5120"/>
                    <a:pt x="1280" y="5281"/>
                    <a:pt x="1440" y="5357"/>
                  </a:cubicBezTo>
                  <a:cubicBezTo>
                    <a:pt x="1517" y="5357"/>
                    <a:pt x="1600" y="5441"/>
                    <a:pt x="1677" y="5517"/>
                  </a:cubicBezTo>
                  <a:lnTo>
                    <a:pt x="1517" y="5517"/>
                  </a:lnTo>
                  <a:cubicBezTo>
                    <a:pt x="1470" y="5495"/>
                    <a:pt x="1411" y="5486"/>
                    <a:pt x="1351" y="5486"/>
                  </a:cubicBezTo>
                  <a:cubicBezTo>
                    <a:pt x="1205" y="5486"/>
                    <a:pt x="1061" y="5541"/>
                    <a:pt x="1120" y="5601"/>
                  </a:cubicBezTo>
                  <a:cubicBezTo>
                    <a:pt x="1197" y="5601"/>
                    <a:pt x="1197" y="5761"/>
                    <a:pt x="1197" y="5921"/>
                  </a:cubicBezTo>
                  <a:lnTo>
                    <a:pt x="1197" y="5997"/>
                  </a:lnTo>
                  <a:cubicBezTo>
                    <a:pt x="1197" y="5972"/>
                    <a:pt x="1197" y="5963"/>
                    <a:pt x="1200" y="5963"/>
                  </a:cubicBezTo>
                  <a:cubicBezTo>
                    <a:pt x="1206" y="5963"/>
                    <a:pt x="1225" y="5997"/>
                    <a:pt x="1280" y="5997"/>
                  </a:cubicBezTo>
                  <a:cubicBezTo>
                    <a:pt x="1280" y="6081"/>
                    <a:pt x="1357" y="6081"/>
                    <a:pt x="1440" y="6081"/>
                  </a:cubicBezTo>
                  <a:cubicBezTo>
                    <a:pt x="1600" y="6081"/>
                    <a:pt x="1600" y="6081"/>
                    <a:pt x="1440" y="6241"/>
                  </a:cubicBezTo>
                  <a:cubicBezTo>
                    <a:pt x="1406" y="6272"/>
                    <a:pt x="1386" y="6291"/>
                    <a:pt x="1369" y="6291"/>
                  </a:cubicBezTo>
                  <a:cubicBezTo>
                    <a:pt x="1344" y="6291"/>
                    <a:pt x="1326" y="6252"/>
                    <a:pt x="1280" y="6157"/>
                  </a:cubicBezTo>
                  <a:cubicBezTo>
                    <a:pt x="1197" y="6081"/>
                    <a:pt x="1197" y="5997"/>
                    <a:pt x="1197" y="5997"/>
                  </a:cubicBezTo>
                  <a:lnTo>
                    <a:pt x="1197" y="6401"/>
                  </a:lnTo>
                  <a:cubicBezTo>
                    <a:pt x="1197" y="6561"/>
                    <a:pt x="1197" y="6637"/>
                    <a:pt x="1357" y="6637"/>
                  </a:cubicBezTo>
                  <a:cubicBezTo>
                    <a:pt x="1600" y="6637"/>
                    <a:pt x="1600" y="6637"/>
                    <a:pt x="1440" y="6797"/>
                  </a:cubicBezTo>
                  <a:cubicBezTo>
                    <a:pt x="1280" y="6957"/>
                    <a:pt x="1440" y="7117"/>
                    <a:pt x="1677" y="7117"/>
                  </a:cubicBezTo>
                  <a:cubicBezTo>
                    <a:pt x="1920" y="7117"/>
                    <a:pt x="1920" y="7201"/>
                    <a:pt x="1677" y="7277"/>
                  </a:cubicBezTo>
                  <a:cubicBezTo>
                    <a:pt x="1600" y="7277"/>
                    <a:pt x="1440" y="7361"/>
                    <a:pt x="1440" y="7361"/>
                  </a:cubicBezTo>
                  <a:cubicBezTo>
                    <a:pt x="1440" y="7437"/>
                    <a:pt x="1440" y="7521"/>
                    <a:pt x="1357" y="7681"/>
                  </a:cubicBezTo>
                  <a:cubicBezTo>
                    <a:pt x="1280" y="7757"/>
                    <a:pt x="1280" y="7841"/>
                    <a:pt x="1440" y="7841"/>
                  </a:cubicBezTo>
                  <a:lnTo>
                    <a:pt x="1600" y="7841"/>
                  </a:lnTo>
                  <a:cubicBezTo>
                    <a:pt x="1600" y="7757"/>
                    <a:pt x="1600" y="7681"/>
                    <a:pt x="1677" y="7681"/>
                  </a:cubicBezTo>
                  <a:lnTo>
                    <a:pt x="1677" y="7521"/>
                  </a:lnTo>
                  <a:cubicBezTo>
                    <a:pt x="1760" y="7437"/>
                    <a:pt x="1760" y="7437"/>
                    <a:pt x="1837" y="7437"/>
                  </a:cubicBezTo>
                  <a:cubicBezTo>
                    <a:pt x="1920" y="7437"/>
                    <a:pt x="1920" y="7521"/>
                    <a:pt x="1837" y="7597"/>
                  </a:cubicBezTo>
                  <a:cubicBezTo>
                    <a:pt x="1837" y="7681"/>
                    <a:pt x="1837" y="7757"/>
                    <a:pt x="1920" y="7757"/>
                  </a:cubicBezTo>
                  <a:cubicBezTo>
                    <a:pt x="1920" y="7757"/>
                    <a:pt x="1997" y="7757"/>
                    <a:pt x="2080" y="7681"/>
                  </a:cubicBezTo>
                  <a:cubicBezTo>
                    <a:pt x="2119" y="7639"/>
                    <a:pt x="2178" y="7618"/>
                    <a:pt x="2227" y="7618"/>
                  </a:cubicBezTo>
                  <a:cubicBezTo>
                    <a:pt x="2277" y="7618"/>
                    <a:pt x="2317" y="7639"/>
                    <a:pt x="2317" y="7681"/>
                  </a:cubicBezTo>
                  <a:cubicBezTo>
                    <a:pt x="2317" y="7757"/>
                    <a:pt x="2400" y="7757"/>
                    <a:pt x="2400" y="7841"/>
                  </a:cubicBezTo>
                  <a:cubicBezTo>
                    <a:pt x="2317" y="7841"/>
                    <a:pt x="2157" y="7841"/>
                    <a:pt x="2080" y="7917"/>
                  </a:cubicBezTo>
                  <a:cubicBezTo>
                    <a:pt x="2080" y="7959"/>
                    <a:pt x="2059" y="7980"/>
                    <a:pt x="2029" y="7980"/>
                  </a:cubicBezTo>
                  <a:cubicBezTo>
                    <a:pt x="1999" y="7980"/>
                    <a:pt x="1959" y="7959"/>
                    <a:pt x="1920" y="7917"/>
                  </a:cubicBezTo>
                  <a:cubicBezTo>
                    <a:pt x="1920" y="7917"/>
                    <a:pt x="1837" y="7917"/>
                    <a:pt x="1837" y="8001"/>
                  </a:cubicBezTo>
                  <a:cubicBezTo>
                    <a:pt x="1837" y="8001"/>
                    <a:pt x="1803" y="8035"/>
                    <a:pt x="1755" y="8035"/>
                  </a:cubicBezTo>
                  <a:cubicBezTo>
                    <a:pt x="1732" y="8035"/>
                    <a:pt x="1705" y="8026"/>
                    <a:pt x="1677" y="8001"/>
                  </a:cubicBezTo>
                  <a:cubicBezTo>
                    <a:pt x="1600" y="8001"/>
                    <a:pt x="1357" y="8001"/>
                    <a:pt x="1280" y="8077"/>
                  </a:cubicBezTo>
                  <a:cubicBezTo>
                    <a:pt x="1037" y="8161"/>
                    <a:pt x="1120" y="8161"/>
                    <a:pt x="1517" y="8161"/>
                  </a:cubicBezTo>
                  <a:cubicBezTo>
                    <a:pt x="1589" y="8136"/>
                    <a:pt x="1646" y="8126"/>
                    <a:pt x="1691" y="8126"/>
                  </a:cubicBezTo>
                  <a:cubicBezTo>
                    <a:pt x="1799" y="8126"/>
                    <a:pt x="1837" y="8183"/>
                    <a:pt x="1837" y="8237"/>
                  </a:cubicBezTo>
                  <a:lnTo>
                    <a:pt x="1837" y="8481"/>
                  </a:lnTo>
                  <a:cubicBezTo>
                    <a:pt x="1837" y="8634"/>
                    <a:pt x="1904" y="8723"/>
                    <a:pt x="1974" y="8723"/>
                  </a:cubicBezTo>
                  <a:cubicBezTo>
                    <a:pt x="2012" y="8723"/>
                    <a:pt x="2051" y="8697"/>
                    <a:pt x="2080" y="8641"/>
                  </a:cubicBezTo>
                  <a:cubicBezTo>
                    <a:pt x="2157" y="8557"/>
                    <a:pt x="2240" y="8557"/>
                    <a:pt x="2317" y="8557"/>
                  </a:cubicBezTo>
                  <a:cubicBezTo>
                    <a:pt x="2317" y="8641"/>
                    <a:pt x="2477" y="8641"/>
                    <a:pt x="2560" y="8717"/>
                  </a:cubicBezTo>
                  <a:cubicBezTo>
                    <a:pt x="2720" y="8717"/>
                    <a:pt x="2720" y="8801"/>
                    <a:pt x="2637" y="8877"/>
                  </a:cubicBezTo>
                  <a:cubicBezTo>
                    <a:pt x="2637" y="8961"/>
                    <a:pt x="2560" y="9121"/>
                    <a:pt x="2477" y="9197"/>
                  </a:cubicBezTo>
                  <a:cubicBezTo>
                    <a:pt x="2400" y="9358"/>
                    <a:pt x="2477" y="9358"/>
                    <a:pt x="2560" y="9358"/>
                  </a:cubicBezTo>
                  <a:cubicBezTo>
                    <a:pt x="2797" y="9358"/>
                    <a:pt x="2797" y="9441"/>
                    <a:pt x="2637" y="9518"/>
                  </a:cubicBezTo>
                  <a:cubicBezTo>
                    <a:pt x="2557" y="9559"/>
                    <a:pt x="2498" y="9580"/>
                    <a:pt x="2459" y="9580"/>
                  </a:cubicBezTo>
                  <a:cubicBezTo>
                    <a:pt x="2419" y="9580"/>
                    <a:pt x="2400" y="9559"/>
                    <a:pt x="2400" y="9518"/>
                  </a:cubicBezTo>
                  <a:cubicBezTo>
                    <a:pt x="2317" y="9441"/>
                    <a:pt x="2240" y="9441"/>
                    <a:pt x="2157" y="9441"/>
                  </a:cubicBezTo>
                  <a:cubicBezTo>
                    <a:pt x="2080" y="9441"/>
                    <a:pt x="2157" y="9441"/>
                    <a:pt x="2240" y="9518"/>
                  </a:cubicBezTo>
                  <a:lnTo>
                    <a:pt x="2400" y="9678"/>
                  </a:lnTo>
                  <a:cubicBezTo>
                    <a:pt x="2400" y="9719"/>
                    <a:pt x="2419" y="9740"/>
                    <a:pt x="2439" y="9740"/>
                  </a:cubicBezTo>
                  <a:cubicBezTo>
                    <a:pt x="2458" y="9740"/>
                    <a:pt x="2477" y="9719"/>
                    <a:pt x="2477" y="9678"/>
                  </a:cubicBezTo>
                  <a:cubicBezTo>
                    <a:pt x="2477" y="9639"/>
                    <a:pt x="2498" y="9620"/>
                    <a:pt x="2539" y="9620"/>
                  </a:cubicBezTo>
                  <a:cubicBezTo>
                    <a:pt x="2579" y="9620"/>
                    <a:pt x="2640" y="9639"/>
                    <a:pt x="2720" y="9678"/>
                  </a:cubicBezTo>
                  <a:cubicBezTo>
                    <a:pt x="2720" y="9678"/>
                    <a:pt x="2720" y="9761"/>
                    <a:pt x="2637" y="9761"/>
                  </a:cubicBezTo>
                  <a:cubicBezTo>
                    <a:pt x="2560" y="9838"/>
                    <a:pt x="2560" y="9838"/>
                    <a:pt x="2637" y="9838"/>
                  </a:cubicBezTo>
                  <a:cubicBezTo>
                    <a:pt x="2797" y="9838"/>
                    <a:pt x="2720" y="10318"/>
                    <a:pt x="2560" y="10318"/>
                  </a:cubicBezTo>
                  <a:cubicBezTo>
                    <a:pt x="2477" y="10318"/>
                    <a:pt x="2477" y="10401"/>
                    <a:pt x="2477" y="10401"/>
                  </a:cubicBezTo>
                  <a:lnTo>
                    <a:pt x="2637" y="10401"/>
                  </a:lnTo>
                  <a:cubicBezTo>
                    <a:pt x="2672" y="10366"/>
                    <a:pt x="2734" y="10346"/>
                    <a:pt x="2794" y="10346"/>
                  </a:cubicBezTo>
                  <a:cubicBezTo>
                    <a:pt x="2877" y="10346"/>
                    <a:pt x="2957" y="10385"/>
                    <a:pt x="2957" y="10478"/>
                  </a:cubicBezTo>
                  <a:cubicBezTo>
                    <a:pt x="3040" y="10561"/>
                    <a:pt x="3040" y="10561"/>
                    <a:pt x="2957" y="10561"/>
                  </a:cubicBezTo>
                  <a:cubicBezTo>
                    <a:pt x="2934" y="10536"/>
                    <a:pt x="2890" y="10526"/>
                    <a:pt x="2838" y="10526"/>
                  </a:cubicBezTo>
                  <a:cubicBezTo>
                    <a:pt x="2712" y="10526"/>
                    <a:pt x="2536" y="10583"/>
                    <a:pt x="2477" y="10638"/>
                  </a:cubicBezTo>
                  <a:cubicBezTo>
                    <a:pt x="2477" y="10721"/>
                    <a:pt x="2477" y="10721"/>
                    <a:pt x="2637" y="10721"/>
                  </a:cubicBezTo>
                  <a:cubicBezTo>
                    <a:pt x="2679" y="10679"/>
                    <a:pt x="2699" y="10658"/>
                    <a:pt x="2719" y="10658"/>
                  </a:cubicBezTo>
                  <a:cubicBezTo>
                    <a:pt x="2739" y="10658"/>
                    <a:pt x="2759" y="10679"/>
                    <a:pt x="2797" y="10721"/>
                  </a:cubicBezTo>
                  <a:cubicBezTo>
                    <a:pt x="2797" y="10798"/>
                    <a:pt x="2720" y="10881"/>
                    <a:pt x="2560" y="10958"/>
                  </a:cubicBezTo>
                  <a:cubicBezTo>
                    <a:pt x="2317" y="11041"/>
                    <a:pt x="2240" y="11118"/>
                    <a:pt x="2240" y="11278"/>
                  </a:cubicBezTo>
                  <a:lnTo>
                    <a:pt x="2157" y="11598"/>
                  </a:lnTo>
                  <a:lnTo>
                    <a:pt x="2317" y="11438"/>
                  </a:lnTo>
                  <a:cubicBezTo>
                    <a:pt x="2477" y="11278"/>
                    <a:pt x="2477" y="11201"/>
                    <a:pt x="2400" y="11118"/>
                  </a:cubicBezTo>
                  <a:cubicBezTo>
                    <a:pt x="2317" y="11041"/>
                    <a:pt x="2400" y="11041"/>
                    <a:pt x="2560" y="11041"/>
                  </a:cubicBezTo>
                  <a:cubicBezTo>
                    <a:pt x="2797" y="11118"/>
                    <a:pt x="2797" y="11118"/>
                    <a:pt x="2880" y="11361"/>
                  </a:cubicBezTo>
                  <a:cubicBezTo>
                    <a:pt x="2880" y="11521"/>
                    <a:pt x="2880" y="11681"/>
                    <a:pt x="2797" y="11758"/>
                  </a:cubicBezTo>
                  <a:cubicBezTo>
                    <a:pt x="2720" y="11841"/>
                    <a:pt x="2797" y="11918"/>
                    <a:pt x="2880" y="12001"/>
                  </a:cubicBezTo>
                  <a:cubicBezTo>
                    <a:pt x="2957" y="12161"/>
                    <a:pt x="2957" y="12161"/>
                    <a:pt x="2797" y="12238"/>
                  </a:cubicBezTo>
                  <a:cubicBezTo>
                    <a:pt x="2637" y="12321"/>
                    <a:pt x="2560" y="12641"/>
                    <a:pt x="2720" y="12641"/>
                  </a:cubicBezTo>
                  <a:cubicBezTo>
                    <a:pt x="2720" y="12641"/>
                    <a:pt x="2797" y="12641"/>
                    <a:pt x="2797" y="12558"/>
                  </a:cubicBezTo>
                  <a:cubicBezTo>
                    <a:pt x="2797" y="12519"/>
                    <a:pt x="2818" y="12500"/>
                    <a:pt x="2848" y="12500"/>
                  </a:cubicBezTo>
                  <a:cubicBezTo>
                    <a:pt x="2879" y="12500"/>
                    <a:pt x="2919" y="12519"/>
                    <a:pt x="2957" y="12558"/>
                  </a:cubicBezTo>
                  <a:cubicBezTo>
                    <a:pt x="2957" y="12641"/>
                    <a:pt x="3040" y="12641"/>
                    <a:pt x="3040" y="12641"/>
                  </a:cubicBezTo>
                  <a:cubicBezTo>
                    <a:pt x="3040" y="12599"/>
                    <a:pt x="3040" y="12578"/>
                    <a:pt x="3050" y="12578"/>
                  </a:cubicBezTo>
                  <a:cubicBezTo>
                    <a:pt x="3059" y="12578"/>
                    <a:pt x="3079" y="12599"/>
                    <a:pt x="3117" y="12641"/>
                  </a:cubicBezTo>
                  <a:cubicBezTo>
                    <a:pt x="3200" y="12718"/>
                    <a:pt x="3200" y="12718"/>
                    <a:pt x="3117" y="12801"/>
                  </a:cubicBezTo>
                  <a:cubicBezTo>
                    <a:pt x="2987" y="12863"/>
                    <a:pt x="3018" y="12981"/>
                    <a:pt x="3120" y="12981"/>
                  </a:cubicBezTo>
                  <a:cubicBezTo>
                    <a:pt x="3144" y="12981"/>
                    <a:pt x="3171" y="12975"/>
                    <a:pt x="3200" y="12961"/>
                  </a:cubicBezTo>
                  <a:cubicBezTo>
                    <a:pt x="3277" y="12961"/>
                    <a:pt x="3277" y="13038"/>
                    <a:pt x="3200" y="13038"/>
                  </a:cubicBezTo>
                  <a:cubicBezTo>
                    <a:pt x="3141" y="13097"/>
                    <a:pt x="3124" y="13153"/>
                    <a:pt x="3149" y="13153"/>
                  </a:cubicBezTo>
                  <a:cubicBezTo>
                    <a:pt x="3159" y="13153"/>
                    <a:pt x="3176" y="13143"/>
                    <a:pt x="3200" y="13121"/>
                  </a:cubicBezTo>
                  <a:cubicBezTo>
                    <a:pt x="3277" y="13121"/>
                    <a:pt x="3360" y="13198"/>
                    <a:pt x="3360" y="13281"/>
                  </a:cubicBezTo>
                  <a:cubicBezTo>
                    <a:pt x="3399" y="13319"/>
                    <a:pt x="3418" y="13338"/>
                    <a:pt x="3447" y="13338"/>
                  </a:cubicBezTo>
                  <a:cubicBezTo>
                    <a:pt x="3477" y="13338"/>
                    <a:pt x="3517" y="13319"/>
                    <a:pt x="3597" y="13281"/>
                  </a:cubicBezTo>
                  <a:cubicBezTo>
                    <a:pt x="3664" y="13246"/>
                    <a:pt x="3703" y="13226"/>
                    <a:pt x="3726" y="13226"/>
                  </a:cubicBezTo>
                  <a:cubicBezTo>
                    <a:pt x="3757" y="13226"/>
                    <a:pt x="3757" y="13265"/>
                    <a:pt x="3757" y="13358"/>
                  </a:cubicBezTo>
                  <a:cubicBezTo>
                    <a:pt x="3757" y="13441"/>
                    <a:pt x="3680" y="13518"/>
                    <a:pt x="3757" y="13518"/>
                  </a:cubicBezTo>
                  <a:lnTo>
                    <a:pt x="3597" y="13518"/>
                  </a:lnTo>
                  <a:cubicBezTo>
                    <a:pt x="3574" y="13542"/>
                    <a:pt x="3558" y="13552"/>
                    <a:pt x="3547" y="13552"/>
                  </a:cubicBezTo>
                  <a:cubicBezTo>
                    <a:pt x="3520" y="13552"/>
                    <a:pt x="3520" y="13495"/>
                    <a:pt x="3520" y="13441"/>
                  </a:cubicBezTo>
                  <a:cubicBezTo>
                    <a:pt x="3520" y="13399"/>
                    <a:pt x="3520" y="13379"/>
                    <a:pt x="3510" y="13379"/>
                  </a:cubicBezTo>
                  <a:cubicBezTo>
                    <a:pt x="3499" y="13379"/>
                    <a:pt x="3479" y="13399"/>
                    <a:pt x="3437" y="13441"/>
                  </a:cubicBezTo>
                  <a:cubicBezTo>
                    <a:pt x="3360" y="13518"/>
                    <a:pt x="3360" y="13601"/>
                    <a:pt x="3360" y="13761"/>
                  </a:cubicBezTo>
                  <a:cubicBezTo>
                    <a:pt x="3424" y="14024"/>
                    <a:pt x="3383" y="14180"/>
                    <a:pt x="3230" y="14180"/>
                  </a:cubicBezTo>
                  <a:cubicBezTo>
                    <a:pt x="3198" y="14180"/>
                    <a:pt x="3160" y="14172"/>
                    <a:pt x="3117" y="14158"/>
                  </a:cubicBezTo>
                  <a:cubicBezTo>
                    <a:pt x="3040" y="14158"/>
                    <a:pt x="2957" y="14158"/>
                    <a:pt x="2957" y="14241"/>
                  </a:cubicBezTo>
                  <a:cubicBezTo>
                    <a:pt x="2957" y="14318"/>
                    <a:pt x="2880" y="14318"/>
                    <a:pt x="2720" y="14401"/>
                  </a:cubicBezTo>
                  <a:cubicBezTo>
                    <a:pt x="2560" y="14401"/>
                    <a:pt x="2560" y="14478"/>
                    <a:pt x="2720" y="14478"/>
                  </a:cubicBezTo>
                  <a:lnTo>
                    <a:pt x="2957" y="14478"/>
                  </a:lnTo>
                  <a:cubicBezTo>
                    <a:pt x="2981" y="14455"/>
                    <a:pt x="2998" y="14446"/>
                    <a:pt x="3011" y="14446"/>
                  </a:cubicBezTo>
                  <a:cubicBezTo>
                    <a:pt x="3040" y="14446"/>
                    <a:pt x="3040" y="14502"/>
                    <a:pt x="3040" y="14561"/>
                  </a:cubicBezTo>
                  <a:cubicBezTo>
                    <a:pt x="3040" y="14561"/>
                    <a:pt x="2880" y="14721"/>
                    <a:pt x="2720" y="14798"/>
                  </a:cubicBezTo>
                  <a:cubicBezTo>
                    <a:pt x="2560" y="14881"/>
                    <a:pt x="2477" y="14958"/>
                    <a:pt x="2560" y="14958"/>
                  </a:cubicBezTo>
                  <a:cubicBezTo>
                    <a:pt x="2577" y="14950"/>
                    <a:pt x="2593" y="14946"/>
                    <a:pt x="2607" y="14946"/>
                  </a:cubicBezTo>
                  <a:cubicBezTo>
                    <a:pt x="2734" y="14946"/>
                    <a:pt x="2780" y="15218"/>
                    <a:pt x="2637" y="15361"/>
                  </a:cubicBezTo>
                  <a:cubicBezTo>
                    <a:pt x="2560" y="15438"/>
                    <a:pt x="2560" y="15521"/>
                    <a:pt x="2637" y="15521"/>
                  </a:cubicBezTo>
                  <a:cubicBezTo>
                    <a:pt x="2637" y="15521"/>
                    <a:pt x="2720" y="15521"/>
                    <a:pt x="2637" y="15598"/>
                  </a:cubicBezTo>
                  <a:lnTo>
                    <a:pt x="2637" y="15758"/>
                  </a:lnTo>
                  <a:cubicBezTo>
                    <a:pt x="2720" y="15758"/>
                    <a:pt x="2797" y="15841"/>
                    <a:pt x="2797" y="15918"/>
                  </a:cubicBezTo>
                  <a:lnTo>
                    <a:pt x="2797" y="15758"/>
                  </a:lnTo>
                  <a:cubicBezTo>
                    <a:pt x="2797" y="15640"/>
                    <a:pt x="2797" y="15568"/>
                    <a:pt x="2860" y="15568"/>
                  </a:cubicBezTo>
                  <a:cubicBezTo>
                    <a:pt x="2883" y="15568"/>
                    <a:pt x="2914" y="15577"/>
                    <a:pt x="2957" y="15598"/>
                  </a:cubicBezTo>
                  <a:cubicBezTo>
                    <a:pt x="3117" y="15598"/>
                    <a:pt x="3277" y="15681"/>
                    <a:pt x="3117" y="15758"/>
                  </a:cubicBezTo>
                  <a:cubicBezTo>
                    <a:pt x="2957" y="15841"/>
                    <a:pt x="3040" y="15918"/>
                    <a:pt x="3117" y="16001"/>
                  </a:cubicBezTo>
                  <a:cubicBezTo>
                    <a:pt x="3200" y="16078"/>
                    <a:pt x="3277" y="16238"/>
                    <a:pt x="3277" y="16481"/>
                  </a:cubicBezTo>
                  <a:cubicBezTo>
                    <a:pt x="3277" y="16641"/>
                    <a:pt x="3360" y="16801"/>
                    <a:pt x="3437" y="16801"/>
                  </a:cubicBezTo>
                  <a:cubicBezTo>
                    <a:pt x="3520" y="16801"/>
                    <a:pt x="3520" y="16801"/>
                    <a:pt x="3520" y="16718"/>
                  </a:cubicBezTo>
                  <a:cubicBezTo>
                    <a:pt x="3520" y="16718"/>
                    <a:pt x="3597" y="16641"/>
                    <a:pt x="3680" y="16641"/>
                  </a:cubicBezTo>
                  <a:cubicBezTo>
                    <a:pt x="3757" y="16718"/>
                    <a:pt x="3757" y="17121"/>
                    <a:pt x="3597" y="17121"/>
                  </a:cubicBezTo>
                  <a:cubicBezTo>
                    <a:pt x="3437" y="17121"/>
                    <a:pt x="3277" y="17761"/>
                    <a:pt x="3437" y="17761"/>
                  </a:cubicBezTo>
                  <a:cubicBezTo>
                    <a:pt x="3520" y="17761"/>
                    <a:pt x="3520" y="17761"/>
                    <a:pt x="3437" y="17838"/>
                  </a:cubicBezTo>
                  <a:cubicBezTo>
                    <a:pt x="3437" y="17932"/>
                    <a:pt x="3437" y="17971"/>
                    <a:pt x="3470" y="17971"/>
                  </a:cubicBezTo>
                  <a:cubicBezTo>
                    <a:pt x="3493" y="17971"/>
                    <a:pt x="3532" y="17953"/>
                    <a:pt x="3597" y="17921"/>
                  </a:cubicBezTo>
                  <a:cubicBezTo>
                    <a:pt x="3639" y="17880"/>
                    <a:pt x="3679" y="17859"/>
                    <a:pt x="3699" y="17859"/>
                  </a:cubicBezTo>
                  <a:cubicBezTo>
                    <a:pt x="3719" y="17859"/>
                    <a:pt x="3719" y="17880"/>
                    <a:pt x="3680" y="17921"/>
                  </a:cubicBezTo>
                  <a:cubicBezTo>
                    <a:pt x="3680" y="17998"/>
                    <a:pt x="3757" y="18081"/>
                    <a:pt x="3757" y="18081"/>
                  </a:cubicBezTo>
                  <a:cubicBezTo>
                    <a:pt x="3917" y="18081"/>
                    <a:pt x="3757" y="18318"/>
                    <a:pt x="3520" y="18401"/>
                  </a:cubicBezTo>
                  <a:cubicBezTo>
                    <a:pt x="3437" y="18401"/>
                    <a:pt x="3360" y="18478"/>
                    <a:pt x="3360" y="18561"/>
                  </a:cubicBezTo>
                  <a:cubicBezTo>
                    <a:pt x="3414" y="18615"/>
                    <a:pt x="3430" y="18673"/>
                    <a:pt x="3464" y="18673"/>
                  </a:cubicBezTo>
                  <a:cubicBezTo>
                    <a:pt x="3478" y="18673"/>
                    <a:pt x="3496" y="18663"/>
                    <a:pt x="3520" y="18638"/>
                  </a:cubicBezTo>
                  <a:cubicBezTo>
                    <a:pt x="3597" y="18638"/>
                    <a:pt x="3597" y="18721"/>
                    <a:pt x="3597" y="18798"/>
                  </a:cubicBezTo>
                  <a:lnTo>
                    <a:pt x="3520" y="18881"/>
                  </a:lnTo>
                  <a:cubicBezTo>
                    <a:pt x="3597" y="18881"/>
                    <a:pt x="4000" y="19041"/>
                    <a:pt x="4000" y="19041"/>
                  </a:cubicBezTo>
                  <a:cubicBezTo>
                    <a:pt x="4000" y="19080"/>
                    <a:pt x="3960" y="19099"/>
                    <a:pt x="3900" y="19099"/>
                  </a:cubicBezTo>
                  <a:cubicBezTo>
                    <a:pt x="3840" y="19099"/>
                    <a:pt x="3760" y="19080"/>
                    <a:pt x="3680" y="19041"/>
                  </a:cubicBezTo>
                  <a:cubicBezTo>
                    <a:pt x="3437" y="19041"/>
                    <a:pt x="3360" y="19118"/>
                    <a:pt x="3520" y="19278"/>
                  </a:cubicBezTo>
                  <a:cubicBezTo>
                    <a:pt x="3597" y="19278"/>
                    <a:pt x="3597" y="19278"/>
                    <a:pt x="3680" y="19201"/>
                  </a:cubicBezTo>
                  <a:cubicBezTo>
                    <a:pt x="3713" y="19179"/>
                    <a:pt x="3745" y="19169"/>
                    <a:pt x="3774" y="19169"/>
                  </a:cubicBezTo>
                  <a:cubicBezTo>
                    <a:pt x="3954" y="19169"/>
                    <a:pt x="4044" y="19544"/>
                    <a:pt x="3840" y="19681"/>
                  </a:cubicBezTo>
                  <a:cubicBezTo>
                    <a:pt x="3757" y="19758"/>
                    <a:pt x="3757" y="19918"/>
                    <a:pt x="3757" y="20078"/>
                  </a:cubicBezTo>
                  <a:cubicBezTo>
                    <a:pt x="3708" y="20234"/>
                    <a:pt x="3656" y="20322"/>
                    <a:pt x="3540" y="20322"/>
                  </a:cubicBezTo>
                  <a:cubicBezTo>
                    <a:pt x="3475" y="20322"/>
                    <a:pt x="3391" y="20295"/>
                    <a:pt x="3277" y="20238"/>
                  </a:cubicBezTo>
                  <a:cubicBezTo>
                    <a:pt x="3040" y="20161"/>
                    <a:pt x="3040" y="20161"/>
                    <a:pt x="3277" y="19918"/>
                  </a:cubicBezTo>
                  <a:cubicBezTo>
                    <a:pt x="3437" y="19841"/>
                    <a:pt x="3437" y="19841"/>
                    <a:pt x="3360" y="19758"/>
                  </a:cubicBezTo>
                  <a:cubicBezTo>
                    <a:pt x="3277" y="19758"/>
                    <a:pt x="3277" y="19681"/>
                    <a:pt x="3437" y="19598"/>
                  </a:cubicBezTo>
                  <a:lnTo>
                    <a:pt x="3680" y="19598"/>
                  </a:lnTo>
                  <a:cubicBezTo>
                    <a:pt x="3757" y="19598"/>
                    <a:pt x="3757" y="19598"/>
                    <a:pt x="3757" y="19521"/>
                  </a:cubicBezTo>
                  <a:cubicBezTo>
                    <a:pt x="3799" y="19480"/>
                    <a:pt x="3799" y="19459"/>
                    <a:pt x="3768" y="19459"/>
                  </a:cubicBezTo>
                  <a:cubicBezTo>
                    <a:pt x="3738" y="19459"/>
                    <a:pt x="3677" y="19480"/>
                    <a:pt x="3597" y="19521"/>
                  </a:cubicBezTo>
                  <a:lnTo>
                    <a:pt x="3277" y="19521"/>
                  </a:lnTo>
                  <a:cubicBezTo>
                    <a:pt x="3251" y="19493"/>
                    <a:pt x="3225" y="19484"/>
                    <a:pt x="3201" y="19484"/>
                  </a:cubicBezTo>
                  <a:cubicBezTo>
                    <a:pt x="3154" y="19484"/>
                    <a:pt x="3117" y="19521"/>
                    <a:pt x="3117" y="19521"/>
                  </a:cubicBezTo>
                  <a:cubicBezTo>
                    <a:pt x="3066" y="19521"/>
                    <a:pt x="3049" y="19555"/>
                    <a:pt x="3018" y="19555"/>
                  </a:cubicBezTo>
                  <a:cubicBezTo>
                    <a:pt x="3003" y="19555"/>
                    <a:pt x="2985" y="19547"/>
                    <a:pt x="2957" y="19521"/>
                  </a:cubicBezTo>
                  <a:cubicBezTo>
                    <a:pt x="3086" y="19454"/>
                    <a:pt x="3111" y="19338"/>
                    <a:pt x="3033" y="19338"/>
                  </a:cubicBezTo>
                  <a:cubicBezTo>
                    <a:pt x="3014" y="19338"/>
                    <a:pt x="2988" y="19345"/>
                    <a:pt x="2957" y="19361"/>
                  </a:cubicBezTo>
                  <a:cubicBezTo>
                    <a:pt x="2880" y="19361"/>
                    <a:pt x="2880" y="19278"/>
                    <a:pt x="2880" y="19278"/>
                  </a:cubicBezTo>
                  <a:cubicBezTo>
                    <a:pt x="2880" y="19201"/>
                    <a:pt x="2797" y="19118"/>
                    <a:pt x="2637" y="19118"/>
                  </a:cubicBezTo>
                  <a:cubicBezTo>
                    <a:pt x="2477" y="19118"/>
                    <a:pt x="2400" y="19118"/>
                    <a:pt x="2317" y="19278"/>
                  </a:cubicBezTo>
                  <a:lnTo>
                    <a:pt x="2157" y="19521"/>
                  </a:lnTo>
                  <a:lnTo>
                    <a:pt x="2400" y="19361"/>
                  </a:lnTo>
                  <a:cubicBezTo>
                    <a:pt x="2485" y="19304"/>
                    <a:pt x="2550" y="19277"/>
                    <a:pt x="2591" y="19277"/>
                  </a:cubicBezTo>
                  <a:cubicBezTo>
                    <a:pt x="2665" y="19277"/>
                    <a:pt x="2663" y="19365"/>
                    <a:pt x="2560" y="19521"/>
                  </a:cubicBezTo>
                  <a:cubicBezTo>
                    <a:pt x="2477" y="19758"/>
                    <a:pt x="2477" y="19758"/>
                    <a:pt x="2560" y="19841"/>
                  </a:cubicBezTo>
                  <a:cubicBezTo>
                    <a:pt x="2637" y="19841"/>
                    <a:pt x="2720" y="19841"/>
                    <a:pt x="2720" y="19918"/>
                  </a:cubicBezTo>
                  <a:cubicBezTo>
                    <a:pt x="2720" y="19918"/>
                    <a:pt x="2683" y="19955"/>
                    <a:pt x="2636" y="19955"/>
                  </a:cubicBezTo>
                  <a:cubicBezTo>
                    <a:pt x="2612" y="19955"/>
                    <a:pt x="2586" y="19946"/>
                    <a:pt x="2560" y="19918"/>
                  </a:cubicBezTo>
                  <a:cubicBezTo>
                    <a:pt x="2560" y="19918"/>
                    <a:pt x="2400" y="19918"/>
                    <a:pt x="2400" y="20001"/>
                  </a:cubicBezTo>
                  <a:cubicBezTo>
                    <a:pt x="2240" y="20078"/>
                    <a:pt x="2240" y="20078"/>
                    <a:pt x="2400" y="20078"/>
                  </a:cubicBezTo>
                  <a:cubicBezTo>
                    <a:pt x="2477" y="20078"/>
                    <a:pt x="2560" y="20161"/>
                    <a:pt x="2477" y="20238"/>
                  </a:cubicBezTo>
                  <a:cubicBezTo>
                    <a:pt x="2477" y="20310"/>
                    <a:pt x="2596" y="20496"/>
                    <a:pt x="2683" y="20496"/>
                  </a:cubicBezTo>
                  <a:cubicBezTo>
                    <a:pt x="2696" y="20496"/>
                    <a:pt x="2709" y="20492"/>
                    <a:pt x="2720" y="20481"/>
                  </a:cubicBezTo>
                  <a:cubicBezTo>
                    <a:pt x="2880" y="20481"/>
                    <a:pt x="2957" y="20641"/>
                    <a:pt x="2880" y="20801"/>
                  </a:cubicBezTo>
                  <a:cubicBezTo>
                    <a:pt x="2957" y="20801"/>
                    <a:pt x="3040" y="20801"/>
                    <a:pt x="2957" y="20878"/>
                  </a:cubicBezTo>
                  <a:lnTo>
                    <a:pt x="2880" y="20878"/>
                  </a:lnTo>
                  <a:cubicBezTo>
                    <a:pt x="2797" y="20878"/>
                    <a:pt x="2797" y="20961"/>
                    <a:pt x="2797" y="20961"/>
                  </a:cubicBezTo>
                  <a:lnTo>
                    <a:pt x="2957" y="20961"/>
                  </a:lnTo>
                  <a:cubicBezTo>
                    <a:pt x="3117" y="20961"/>
                    <a:pt x="3200" y="20961"/>
                    <a:pt x="3117" y="21038"/>
                  </a:cubicBezTo>
                  <a:cubicBezTo>
                    <a:pt x="3117" y="21038"/>
                    <a:pt x="3117" y="21121"/>
                    <a:pt x="3200" y="21121"/>
                  </a:cubicBezTo>
                  <a:cubicBezTo>
                    <a:pt x="3277" y="21198"/>
                    <a:pt x="3277" y="21198"/>
                    <a:pt x="3277" y="21358"/>
                  </a:cubicBezTo>
                  <a:cubicBezTo>
                    <a:pt x="3200" y="21441"/>
                    <a:pt x="3200" y="21441"/>
                    <a:pt x="3360" y="21441"/>
                  </a:cubicBezTo>
                  <a:cubicBezTo>
                    <a:pt x="3427" y="21406"/>
                    <a:pt x="3466" y="21386"/>
                    <a:pt x="3483" y="21386"/>
                  </a:cubicBezTo>
                  <a:cubicBezTo>
                    <a:pt x="3506" y="21386"/>
                    <a:pt x="3485" y="21425"/>
                    <a:pt x="3437" y="21518"/>
                  </a:cubicBezTo>
                  <a:cubicBezTo>
                    <a:pt x="3360" y="21601"/>
                    <a:pt x="3360" y="21601"/>
                    <a:pt x="3437" y="21601"/>
                  </a:cubicBezTo>
                  <a:lnTo>
                    <a:pt x="3597" y="21601"/>
                  </a:lnTo>
                  <a:cubicBezTo>
                    <a:pt x="3597" y="21678"/>
                    <a:pt x="3520" y="21678"/>
                    <a:pt x="3520" y="21761"/>
                  </a:cubicBezTo>
                  <a:cubicBezTo>
                    <a:pt x="3360" y="21761"/>
                    <a:pt x="3360" y="21761"/>
                    <a:pt x="3520" y="21838"/>
                  </a:cubicBezTo>
                  <a:cubicBezTo>
                    <a:pt x="3600" y="21880"/>
                    <a:pt x="3640" y="21901"/>
                    <a:pt x="3660" y="21901"/>
                  </a:cubicBezTo>
                  <a:cubicBezTo>
                    <a:pt x="3680" y="21901"/>
                    <a:pt x="3680" y="21880"/>
                    <a:pt x="3680" y="21838"/>
                  </a:cubicBezTo>
                  <a:lnTo>
                    <a:pt x="3757" y="21761"/>
                  </a:lnTo>
                  <a:lnTo>
                    <a:pt x="3757" y="21761"/>
                  </a:lnTo>
                  <a:cubicBezTo>
                    <a:pt x="3917" y="21838"/>
                    <a:pt x="3757" y="22081"/>
                    <a:pt x="3680" y="22158"/>
                  </a:cubicBezTo>
                  <a:cubicBezTo>
                    <a:pt x="3597" y="22158"/>
                    <a:pt x="3520" y="22241"/>
                    <a:pt x="3437" y="22241"/>
                  </a:cubicBezTo>
                  <a:cubicBezTo>
                    <a:pt x="3360" y="22401"/>
                    <a:pt x="3360" y="22401"/>
                    <a:pt x="3437" y="22478"/>
                  </a:cubicBezTo>
                  <a:cubicBezTo>
                    <a:pt x="3520" y="22478"/>
                    <a:pt x="3597" y="22638"/>
                    <a:pt x="3597" y="22721"/>
                  </a:cubicBezTo>
                  <a:cubicBezTo>
                    <a:pt x="3597" y="22798"/>
                    <a:pt x="3597" y="22798"/>
                    <a:pt x="3680" y="22798"/>
                  </a:cubicBezTo>
                  <a:cubicBezTo>
                    <a:pt x="3725" y="22705"/>
                    <a:pt x="3772" y="22666"/>
                    <a:pt x="3834" y="22666"/>
                  </a:cubicBezTo>
                  <a:cubicBezTo>
                    <a:pt x="3880" y="22666"/>
                    <a:pt x="3933" y="22687"/>
                    <a:pt x="4000" y="22721"/>
                  </a:cubicBezTo>
                  <a:cubicBezTo>
                    <a:pt x="4077" y="22881"/>
                    <a:pt x="4077" y="23041"/>
                    <a:pt x="3917" y="23118"/>
                  </a:cubicBezTo>
                  <a:cubicBezTo>
                    <a:pt x="3775" y="23192"/>
                    <a:pt x="3759" y="23452"/>
                    <a:pt x="3869" y="23452"/>
                  </a:cubicBezTo>
                  <a:cubicBezTo>
                    <a:pt x="3883" y="23452"/>
                    <a:pt x="3899" y="23448"/>
                    <a:pt x="3917" y="23438"/>
                  </a:cubicBezTo>
                  <a:cubicBezTo>
                    <a:pt x="4077" y="23438"/>
                    <a:pt x="4077" y="23681"/>
                    <a:pt x="3917" y="23841"/>
                  </a:cubicBezTo>
                  <a:cubicBezTo>
                    <a:pt x="3863" y="23896"/>
                    <a:pt x="3806" y="23953"/>
                    <a:pt x="3777" y="23953"/>
                  </a:cubicBezTo>
                  <a:cubicBezTo>
                    <a:pt x="3764" y="23953"/>
                    <a:pt x="3757" y="23943"/>
                    <a:pt x="3757" y="23918"/>
                  </a:cubicBezTo>
                  <a:lnTo>
                    <a:pt x="3597" y="23918"/>
                  </a:lnTo>
                  <a:cubicBezTo>
                    <a:pt x="3520" y="24001"/>
                    <a:pt x="3437" y="24001"/>
                    <a:pt x="3437" y="24078"/>
                  </a:cubicBezTo>
                  <a:cubicBezTo>
                    <a:pt x="3520" y="24161"/>
                    <a:pt x="3437" y="24161"/>
                    <a:pt x="3277" y="24161"/>
                  </a:cubicBezTo>
                  <a:lnTo>
                    <a:pt x="2957" y="24161"/>
                  </a:lnTo>
                  <a:cubicBezTo>
                    <a:pt x="2844" y="24216"/>
                    <a:pt x="2811" y="24273"/>
                    <a:pt x="2857" y="24273"/>
                  </a:cubicBezTo>
                  <a:cubicBezTo>
                    <a:pt x="2877" y="24273"/>
                    <a:pt x="2910" y="24263"/>
                    <a:pt x="2957" y="24238"/>
                  </a:cubicBezTo>
                  <a:cubicBezTo>
                    <a:pt x="3200" y="24238"/>
                    <a:pt x="3360" y="24238"/>
                    <a:pt x="3360" y="24321"/>
                  </a:cubicBezTo>
                  <a:cubicBezTo>
                    <a:pt x="3360" y="24321"/>
                    <a:pt x="3509" y="24422"/>
                    <a:pt x="3613" y="24422"/>
                  </a:cubicBezTo>
                  <a:cubicBezTo>
                    <a:pt x="3639" y="24422"/>
                    <a:pt x="3663" y="24415"/>
                    <a:pt x="3680" y="24398"/>
                  </a:cubicBezTo>
                  <a:cubicBezTo>
                    <a:pt x="3757" y="24398"/>
                    <a:pt x="3757" y="24321"/>
                    <a:pt x="3840" y="24161"/>
                  </a:cubicBezTo>
                  <a:cubicBezTo>
                    <a:pt x="3929" y="24027"/>
                    <a:pt x="3992" y="23967"/>
                    <a:pt x="4044" y="23967"/>
                  </a:cubicBezTo>
                  <a:cubicBezTo>
                    <a:pt x="4087" y="23967"/>
                    <a:pt x="4123" y="24007"/>
                    <a:pt x="4160" y="24078"/>
                  </a:cubicBezTo>
                  <a:cubicBezTo>
                    <a:pt x="4237" y="24161"/>
                    <a:pt x="4320" y="24161"/>
                    <a:pt x="4320" y="24161"/>
                  </a:cubicBezTo>
                  <a:cubicBezTo>
                    <a:pt x="4320" y="24078"/>
                    <a:pt x="4397" y="24078"/>
                    <a:pt x="4397" y="24078"/>
                  </a:cubicBezTo>
                  <a:cubicBezTo>
                    <a:pt x="4557" y="24078"/>
                    <a:pt x="4557" y="24078"/>
                    <a:pt x="4397" y="24321"/>
                  </a:cubicBezTo>
                  <a:cubicBezTo>
                    <a:pt x="4346" y="24321"/>
                    <a:pt x="4329" y="24356"/>
                    <a:pt x="4323" y="24356"/>
                  </a:cubicBezTo>
                  <a:cubicBezTo>
                    <a:pt x="4320" y="24356"/>
                    <a:pt x="4320" y="24347"/>
                    <a:pt x="4320" y="24321"/>
                  </a:cubicBezTo>
                  <a:cubicBezTo>
                    <a:pt x="4320" y="24260"/>
                    <a:pt x="4284" y="24233"/>
                    <a:pt x="4235" y="24233"/>
                  </a:cubicBezTo>
                  <a:cubicBezTo>
                    <a:pt x="4157" y="24233"/>
                    <a:pt x="4047" y="24300"/>
                    <a:pt x="4000" y="24398"/>
                  </a:cubicBezTo>
                  <a:cubicBezTo>
                    <a:pt x="3917" y="24641"/>
                    <a:pt x="4000" y="24801"/>
                    <a:pt x="4160" y="24801"/>
                  </a:cubicBezTo>
                  <a:cubicBezTo>
                    <a:pt x="4320" y="24801"/>
                    <a:pt x="4320" y="24801"/>
                    <a:pt x="4320" y="24878"/>
                  </a:cubicBezTo>
                  <a:cubicBezTo>
                    <a:pt x="4320" y="24961"/>
                    <a:pt x="4320" y="25038"/>
                    <a:pt x="4480" y="25038"/>
                  </a:cubicBezTo>
                  <a:cubicBezTo>
                    <a:pt x="4506" y="25013"/>
                    <a:pt x="4532" y="25004"/>
                    <a:pt x="4556" y="25004"/>
                  </a:cubicBezTo>
                  <a:cubicBezTo>
                    <a:pt x="4603" y="25004"/>
                    <a:pt x="4640" y="25038"/>
                    <a:pt x="4640" y="25038"/>
                  </a:cubicBezTo>
                  <a:cubicBezTo>
                    <a:pt x="4640" y="25038"/>
                    <a:pt x="4480" y="25121"/>
                    <a:pt x="4397" y="25121"/>
                  </a:cubicBezTo>
                  <a:cubicBezTo>
                    <a:pt x="4077" y="25121"/>
                    <a:pt x="3840" y="24961"/>
                    <a:pt x="3597" y="24718"/>
                  </a:cubicBezTo>
                  <a:cubicBezTo>
                    <a:pt x="3504" y="24625"/>
                    <a:pt x="3439" y="24586"/>
                    <a:pt x="3385" y="24586"/>
                  </a:cubicBezTo>
                  <a:cubicBezTo>
                    <a:pt x="3346" y="24586"/>
                    <a:pt x="3312" y="24607"/>
                    <a:pt x="3277" y="24641"/>
                  </a:cubicBezTo>
                  <a:cubicBezTo>
                    <a:pt x="3200" y="24641"/>
                    <a:pt x="3200" y="24718"/>
                    <a:pt x="3277" y="24801"/>
                  </a:cubicBezTo>
                  <a:cubicBezTo>
                    <a:pt x="3360" y="24801"/>
                    <a:pt x="3437" y="24878"/>
                    <a:pt x="3437" y="24878"/>
                  </a:cubicBezTo>
                  <a:cubicBezTo>
                    <a:pt x="3437" y="24878"/>
                    <a:pt x="3360" y="24878"/>
                    <a:pt x="3360" y="24961"/>
                  </a:cubicBezTo>
                  <a:lnTo>
                    <a:pt x="3520" y="24961"/>
                  </a:lnTo>
                  <a:cubicBezTo>
                    <a:pt x="3559" y="24920"/>
                    <a:pt x="3578" y="24899"/>
                    <a:pt x="3598" y="24899"/>
                  </a:cubicBezTo>
                  <a:cubicBezTo>
                    <a:pt x="3618" y="24899"/>
                    <a:pt x="3639" y="24920"/>
                    <a:pt x="3680" y="24961"/>
                  </a:cubicBezTo>
                  <a:cubicBezTo>
                    <a:pt x="3680" y="24961"/>
                    <a:pt x="3757" y="25038"/>
                    <a:pt x="3840" y="25038"/>
                  </a:cubicBezTo>
                  <a:cubicBezTo>
                    <a:pt x="4000" y="25121"/>
                    <a:pt x="4000" y="25198"/>
                    <a:pt x="3840" y="25281"/>
                  </a:cubicBezTo>
                  <a:cubicBezTo>
                    <a:pt x="3680" y="25441"/>
                    <a:pt x="3680" y="25441"/>
                    <a:pt x="3840" y="25441"/>
                  </a:cubicBezTo>
                  <a:cubicBezTo>
                    <a:pt x="3917" y="25441"/>
                    <a:pt x="4000" y="25358"/>
                    <a:pt x="4000" y="25358"/>
                  </a:cubicBezTo>
                  <a:cubicBezTo>
                    <a:pt x="4077" y="25281"/>
                    <a:pt x="4077" y="25281"/>
                    <a:pt x="4160" y="25281"/>
                  </a:cubicBezTo>
                  <a:cubicBezTo>
                    <a:pt x="4320" y="25281"/>
                    <a:pt x="4237" y="25518"/>
                    <a:pt x="4077" y="25518"/>
                  </a:cubicBezTo>
                  <a:cubicBezTo>
                    <a:pt x="4000" y="25602"/>
                    <a:pt x="4000" y="25838"/>
                    <a:pt x="4160" y="25922"/>
                  </a:cubicBezTo>
                  <a:cubicBezTo>
                    <a:pt x="4237" y="25922"/>
                    <a:pt x="4237" y="25998"/>
                    <a:pt x="4237" y="26082"/>
                  </a:cubicBezTo>
                  <a:cubicBezTo>
                    <a:pt x="4237" y="26158"/>
                    <a:pt x="4320" y="26158"/>
                    <a:pt x="4397" y="26242"/>
                  </a:cubicBezTo>
                  <a:lnTo>
                    <a:pt x="4320" y="26242"/>
                  </a:lnTo>
                  <a:cubicBezTo>
                    <a:pt x="4237" y="26318"/>
                    <a:pt x="4237" y="26318"/>
                    <a:pt x="4320" y="26402"/>
                  </a:cubicBezTo>
                  <a:cubicBezTo>
                    <a:pt x="4397" y="26478"/>
                    <a:pt x="4397" y="26478"/>
                    <a:pt x="4320" y="26478"/>
                  </a:cubicBezTo>
                  <a:cubicBezTo>
                    <a:pt x="4293" y="26453"/>
                    <a:pt x="4266" y="26444"/>
                    <a:pt x="4242" y="26444"/>
                  </a:cubicBezTo>
                  <a:cubicBezTo>
                    <a:pt x="4194" y="26444"/>
                    <a:pt x="4160" y="26478"/>
                    <a:pt x="4160" y="26478"/>
                  </a:cubicBezTo>
                  <a:cubicBezTo>
                    <a:pt x="4160" y="26478"/>
                    <a:pt x="4160" y="26638"/>
                    <a:pt x="4077" y="26722"/>
                  </a:cubicBezTo>
                  <a:cubicBezTo>
                    <a:pt x="4000" y="26798"/>
                    <a:pt x="4000" y="26798"/>
                    <a:pt x="4237" y="26798"/>
                  </a:cubicBezTo>
                  <a:lnTo>
                    <a:pt x="4480" y="26798"/>
                  </a:lnTo>
                  <a:cubicBezTo>
                    <a:pt x="4397" y="26882"/>
                    <a:pt x="4397" y="26882"/>
                    <a:pt x="4320" y="26882"/>
                  </a:cubicBezTo>
                  <a:cubicBezTo>
                    <a:pt x="4237" y="26882"/>
                    <a:pt x="4237" y="26882"/>
                    <a:pt x="4237" y="26958"/>
                  </a:cubicBezTo>
                  <a:lnTo>
                    <a:pt x="4320" y="26958"/>
                  </a:lnTo>
                  <a:cubicBezTo>
                    <a:pt x="4397" y="26958"/>
                    <a:pt x="4480" y="26958"/>
                    <a:pt x="4397" y="27042"/>
                  </a:cubicBezTo>
                  <a:cubicBezTo>
                    <a:pt x="4320" y="27118"/>
                    <a:pt x="4320" y="27118"/>
                    <a:pt x="4480" y="27118"/>
                  </a:cubicBezTo>
                  <a:cubicBezTo>
                    <a:pt x="4640" y="27118"/>
                    <a:pt x="4640" y="27118"/>
                    <a:pt x="4480" y="27202"/>
                  </a:cubicBezTo>
                  <a:cubicBezTo>
                    <a:pt x="4480" y="27202"/>
                    <a:pt x="4397" y="27278"/>
                    <a:pt x="4480" y="27362"/>
                  </a:cubicBezTo>
                  <a:cubicBezTo>
                    <a:pt x="4480" y="27438"/>
                    <a:pt x="4480" y="27522"/>
                    <a:pt x="4397" y="27522"/>
                  </a:cubicBezTo>
                  <a:cubicBezTo>
                    <a:pt x="4397" y="27438"/>
                    <a:pt x="4397" y="27438"/>
                    <a:pt x="4320" y="27438"/>
                  </a:cubicBezTo>
                  <a:cubicBezTo>
                    <a:pt x="4320" y="27438"/>
                    <a:pt x="4237" y="27438"/>
                    <a:pt x="4237" y="27522"/>
                  </a:cubicBezTo>
                  <a:cubicBezTo>
                    <a:pt x="4237" y="27598"/>
                    <a:pt x="4237" y="27598"/>
                    <a:pt x="4320" y="27598"/>
                  </a:cubicBezTo>
                  <a:cubicBezTo>
                    <a:pt x="4397" y="27598"/>
                    <a:pt x="4397" y="27682"/>
                    <a:pt x="4397" y="27758"/>
                  </a:cubicBezTo>
                  <a:cubicBezTo>
                    <a:pt x="4343" y="27817"/>
                    <a:pt x="4327" y="27873"/>
                    <a:pt x="4292" y="27873"/>
                  </a:cubicBezTo>
                  <a:cubicBezTo>
                    <a:pt x="4278" y="27873"/>
                    <a:pt x="4261" y="27864"/>
                    <a:pt x="4237" y="27842"/>
                  </a:cubicBezTo>
                  <a:cubicBezTo>
                    <a:pt x="4237" y="27842"/>
                    <a:pt x="4160" y="27842"/>
                    <a:pt x="4077" y="27918"/>
                  </a:cubicBezTo>
                  <a:cubicBezTo>
                    <a:pt x="3964" y="27977"/>
                    <a:pt x="3892" y="28033"/>
                    <a:pt x="3803" y="28033"/>
                  </a:cubicBezTo>
                  <a:cubicBezTo>
                    <a:pt x="3766" y="28033"/>
                    <a:pt x="3727" y="28024"/>
                    <a:pt x="3680" y="28002"/>
                  </a:cubicBezTo>
                  <a:cubicBezTo>
                    <a:pt x="3520" y="28002"/>
                    <a:pt x="3520" y="28002"/>
                    <a:pt x="3437" y="28078"/>
                  </a:cubicBezTo>
                  <a:cubicBezTo>
                    <a:pt x="3437" y="28137"/>
                    <a:pt x="3479" y="28193"/>
                    <a:pt x="3531" y="28193"/>
                  </a:cubicBezTo>
                  <a:cubicBezTo>
                    <a:pt x="3552" y="28193"/>
                    <a:pt x="3575" y="28184"/>
                    <a:pt x="3597" y="28162"/>
                  </a:cubicBezTo>
                  <a:cubicBezTo>
                    <a:pt x="3840" y="28162"/>
                    <a:pt x="3680" y="28322"/>
                    <a:pt x="3437" y="28482"/>
                  </a:cubicBezTo>
                  <a:cubicBezTo>
                    <a:pt x="3357" y="28520"/>
                    <a:pt x="3317" y="28539"/>
                    <a:pt x="3297" y="28539"/>
                  </a:cubicBezTo>
                  <a:cubicBezTo>
                    <a:pt x="3277" y="28539"/>
                    <a:pt x="3277" y="28520"/>
                    <a:pt x="3277" y="28482"/>
                  </a:cubicBezTo>
                  <a:cubicBezTo>
                    <a:pt x="3277" y="28423"/>
                    <a:pt x="3238" y="28367"/>
                    <a:pt x="3159" y="28367"/>
                  </a:cubicBezTo>
                  <a:cubicBezTo>
                    <a:pt x="3126" y="28367"/>
                    <a:pt x="3087" y="28376"/>
                    <a:pt x="3040" y="28398"/>
                  </a:cubicBezTo>
                  <a:lnTo>
                    <a:pt x="2720" y="28398"/>
                  </a:lnTo>
                  <a:cubicBezTo>
                    <a:pt x="2560" y="28398"/>
                    <a:pt x="2477" y="28322"/>
                    <a:pt x="2477" y="28322"/>
                  </a:cubicBezTo>
                  <a:cubicBezTo>
                    <a:pt x="2477" y="28322"/>
                    <a:pt x="2400" y="28322"/>
                    <a:pt x="2317" y="28238"/>
                  </a:cubicBezTo>
                  <a:lnTo>
                    <a:pt x="2317" y="28322"/>
                  </a:lnTo>
                  <a:cubicBezTo>
                    <a:pt x="2317" y="28398"/>
                    <a:pt x="2317" y="28398"/>
                    <a:pt x="2240" y="28482"/>
                  </a:cubicBezTo>
                  <a:cubicBezTo>
                    <a:pt x="2400" y="28482"/>
                    <a:pt x="2400" y="28558"/>
                    <a:pt x="2400" y="28642"/>
                  </a:cubicBezTo>
                  <a:lnTo>
                    <a:pt x="2797" y="28642"/>
                  </a:lnTo>
                  <a:cubicBezTo>
                    <a:pt x="2877" y="28680"/>
                    <a:pt x="2938" y="28699"/>
                    <a:pt x="2979" y="28699"/>
                  </a:cubicBezTo>
                  <a:cubicBezTo>
                    <a:pt x="3019" y="28699"/>
                    <a:pt x="3040" y="28680"/>
                    <a:pt x="3040" y="28642"/>
                  </a:cubicBezTo>
                  <a:cubicBezTo>
                    <a:pt x="3040" y="28642"/>
                    <a:pt x="3145" y="28605"/>
                    <a:pt x="3310" y="28605"/>
                  </a:cubicBezTo>
                  <a:cubicBezTo>
                    <a:pt x="3393" y="28605"/>
                    <a:pt x="3490" y="28614"/>
                    <a:pt x="3597" y="28642"/>
                  </a:cubicBezTo>
                  <a:cubicBezTo>
                    <a:pt x="3597" y="28558"/>
                    <a:pt x="3680" y="28558"/>
                    <a:pt x="3840" y="28482"/>
                  </a:cubicBezTo>
                  <a:cubicBezTo>
                    <a:pt x="4077" y="28482"/>
                    <a:pt x="4160" y="28482"/>
                    <a:pt x="4160" y="28558"/>
                  </a:cubicBezTo>
                  <a:lnTo>
                    <a:pt x="4320" y="28558"/>
                  </a:lnTo>
                  <a:cubicBezTo>
                    <a:pt x="4557" y="28642"/>
                    <a:pt x="4557" y="28642"/>
                    <a:pt x="4320" y="28718"/>
                  </a:cubicBezTo>
                  <a:lnTo>
                    <a:pt x="4000" y="28878"/>
                  </a:lnTo>
                  <a:cubicBezTo>
                    <a:pt x="4000" y="28962"/>
                    <a:pt x="3917" y="28962"/>
                    <a:pt x="3917" y="28962"/>
                  </a:cubicBezTo>
                  <a:lnTo>
                    <a:pt x="3840" y="28962"/>
                  </a:lnTo>
                  <a:cubicBezTo>
                    <a:pt x="3907" y="28890"/>
                    <a:pt x="3677" y="28703"/>
                    <a:pt x="3510" y="28703"/>
                  </a:cubicBezTo>
                  <a:cubicBezTo>
                    <a:pt x="3484" y="28703"/>
                    <a:pt x="3459" y="28708"/>
                    <a:pt x="3437" y="28718"/>
                  </a:cubicBezTo>
                  <a:cubicBezTo>
                    <a:pt x="3200" y="28802"/>
                    <a:pt x="3437" y="28962"/>
                    <a:pt x="3757" y="29038"/>
                  </a:cubicBezTo>
                  <a:cubicBezTo>
                    <a:pt x="3917" y="29122"/>
                    <a:pt x="4000" y="29122"/>
                    <a:pt x="3840" y="29122"/>
                  </a:cubicBezTo>
                  <a:cubicBezTo>
                    <a:pt x="3757" y="29198"/>
                    <a:pt x="3840" y="29198"/>
                    <a:pt x="3917" y="29282"/>
                  </a:cubicBezTo>
                  <a:cubicBezTo>
                    <a:pt x="4000" y="29358"/>
                    <a:pt x="4000" y="29442"/>
                    <a:pt x="4000" y="29519"/>
                  </a:cubicBezTo>
                  <a:cubicBezTo>
                    <a:pt x="4000" y="29602"/>
                    <a:pt x="4000" y="29679"/>
                    <a:pt x="4077" y="29679"/>
                  </a:cubicBezTo>
                  <a:cubicBezTo>
                    <a:pt x="4102" y="29703"/>
                    <a:pt x="4126" y="29713"/>
                    <a:pt x="4145" y="29713"/>
                  </a:cubicBezTo>
                  <a:cubicBezTo>
                    <a:pt x="4192" y="29713"/>
                    <a:pt x="4214" y="29656"/>
                    <a:pt x="4160" y="29602"/>
                  </a:cubicBezTo>
                  <a:cubicBezTo>
                    <a:pt x="4160" y="29543"/>
                    <a:pt x="4241" y="29487"/>
                    <a:pt x="4315" y="29487"/>
                  </a:cubicBezTo>
                  <a:cubicBezTo>
                    <a:pt x="4345" y="29487"/>
                    <a:pt x="4375" y="29496"/>
                    <a:pt x="4397" y="29519"/>
                  </a:cubicBezTo>
                  <a:cubicBezTo>
                    <a:pt x="4397" y="29602"/>
                    <a:pt x="4480" y="29602"/>
                    <a:pt x="4557" y="29602"/>
                  </a:cubicBezTo>
                  <a:cubicBezTo>
                    <a:pt x="4640" y="29602"/>
                    <a:pt x="4717" y="29679"/>
                    <a:pt x="4717" y="29679"/>
                  </a:cubicBezTo>
                  <a:cubicBezTo>
                    <a:pt x="4717" y="29762"/>
                    <a:pt x="4640" y="29762"/>
                    <a:pt x="4640" y="29762"/>
                  </a:cubicBezTo>
                  <a:cubicBezTo>
                    <a:pt x="4640" y="29762"/>
                    <a:pt x="4480" y="29762"/>
                    <a:pt x="4320" y="29839"/>
                  </a:cubicBezTo>
                  <a:cubicBezTo>
                    <a:pt x="4160" y="29880"/>
                    <a:pt x="4019" y="29901"/>
                    <a:pt x="3919" y="29901"/>
                  </a:cubicBezTo>
                  <a:cubicBezTo>
                    <a:pt x="3818" y="29901"/>
                    <a:pt x="3757" y="29880"/>
                    <a:pt x="3757" y="29839"/>
                  </a:cubicBezTo>
                  <a:cubicBezTo>
                    <a:pt x="3757" y="29679"/>
                    <a:pt x="3680" y="29519"/>
                    <a:pt x="3597" y="29519"/>
                  </a:cubicBezTo>
                  <a:cubicBezTo>
                    <a:pt x="3520" y="29519"/>
                    <a:pt x="3437" y="29519"/>
                    <a:pt x="3437" y="29602"/>
                  </a:cubicBezTo>
                  <a:lnTo>
                    <a:pt x="3520" y="29602"/>
                  </a:lnTo>
                  <a:cubicBezTo>
                    <a:pt x="3597" y="29602"/>
                    <a:pt x="3597" y="29602"/>
                    <a:pt x="3520" y="29679"/>
                  </a:cubicBezTo>
                  <a:cubicBezTo>
                    <a:pt x="3437" y="29762"/>
                    <a:pt x="3437" y="29839"/>
                    <a:pt x="3360" y="29839"/>
                  </a:cubicBezTo>
                  <a:cubicBezTo>
                    <a:pt x="3360" y="29922"/>
                    <a:pt x="3277" y="29999"/>
                    <a:pt x="3117" y="30082"/>
                  </a:cubicBezTo>
                  <a:cubicBezTo>
                    <a:pt x="2957" y="30242"/>
                    <a:pt x="2880" y="30242"/>
                    <a:pt x="3040" y="30242"/>
                  </a:cubicBezTo>
                  <a:cubicBezTo>
                    <a:pt x="3087" y="30225"/>
                    <a:pt x="3130" y="30218"/>
                    <a:pt x="3170" y="30218"/>
                  </a:cubicBezTo>
                  <a:cubicBezTo>
                    <a:pt x="3331" y="30218"/>
                    <a:pt x="3422" y="30335"/>
                    <a:pt x="3360" y="30402"/>
                  </a:cubicBezTo>
                  <a:cubicBezTo>
                    <a:pt x="3277" y="30402"/>
                    <a:pt x="3200" y="30479"/>
                    <a:pt x="3277" y="30562"/>
                  </a:cubicBezTo>
                  <a:cubicBezTo>
                    <a:pt x="3360" y="30562"/>
                    <a:pt x="3360" y="30639"/>
                    <a:pt x="3360" y="30722"/>
                  </a:cubicBezTo>
                  <a:lnTo>
                    <a:pt x="3360" y="30959"/>
                  </a:lnTo>
                  <a:cubicBezTo>
                    <a:pt x="3437" y="31202"/>
                    <a:pt x="3437" y="31202"/>
                    <a:pt x="3277" y="31279"/>
                  </a:cubicBezTo>
                  <a:cubicBezTo>
                    <a:pt x="3159" y="31320"/>
                    <a:pt x="3019" y="31341"/>
                    <a:pt x="2919" y="31341"/>
                  </a:cubicBezTo>
                  <a:cubicBezTo>
                    <a:pt x="2819" y="31341"/>
                    <a:pt x="2759" y="31320"/>
                    <a:pt x="2797" y="31279"/>
                  </a:cubicBezTo>
                  <a:cubicBezTo>
                    <a:pt x="2797" y="31202"/>
                    <a:pt x="2797" y="31202"/>
                    <a:pt x="2720" y="31119"/>
                  </a:cubicBezTo>
                  <a:cubicBezTo>
                    <a:pt x="2637" y="31119"/>
                    <a:pt x="2560" y="31042"/>
                    <a:pt x="2560" y="31042"/>
                  </a:cubicBezTo>
                  <a:cubicBezTo>
                    <a:pt x="2637" y="30959"/>
                    <a:pt x="2560" y="30882"/>
                    <a:pt x="2477" y="30882"/>
                  </a:cubicBezTo>
                  <a:cubicBezTo>
                    <a:pt x="2468" y="30872"/>
                    <a:pt x="2462" y="30868"/>
                    <a:pt x="2457" y="30868"/>
                  </a:cubicBezTo>
                  <a:cubicBezTo>
                    <a:pt x="2418" y="30868"/>
                    <a:pt x="2495" y="31136"/>
                    <a:pt x="2637" y="31279"/>
                  </a:cubicBezTo>
                  <a:cubicBezTo>
                    <a:pt x="2637" y="31279"/>
                    <a:pt x="2720" y="31362"/>
                    <a:pt x="2637" y="31439"/>
                  </a:cubicBezTo>
                  <a:cubicBezTo>
                    <a:pt x="2599" y="31480"/>
                    <a:pt x="2579" y="31501"/>
                    <a:pt x="2590" y="31501"/>
                  </a:cubicBezTo>
                  <a:cubicBezTo>
                    <a:pt x="2600" y="31501"/>
                    <a:pt x="2640" y="31480"/>
                    <a:pt x="2720" y="31439"/>
                  </a:cubicBezTo>
                  <a:cubicBezTo>
                    <a:pt x="2800" y="31400"/>
                    <a:pt x="2880" y="31381"/>
                    <a:pt x="2940" y="31381"/>
                  </a:cubicBezTo>
                  <a:cubicBezTo>
                    <a:pt x="3000" y="31381"/>
                    <a:pt x="3040" y="31400"/>
                    <a:pt x="3040" y="31439"/>
                  </a:cubicBezTo>
                  <a:cubicBezTo>
                    <a:pt x="3117" y="31522"/>
                    <a:pt x="3200" y="31522"/>
                    <a:pt x="3277" y="31522"/>
                  </a:cubicBezTo>
                  <a:cubicBezTo>
                    <a:pt x="3437" y="31522"/>
                    <a:pt x="3437" y="31522"/>
                    <a:pt x="3360" y="31439"/>
                  </a:cubicBezTo>
                  <a:cubicBezTo>
                    <a:pt x="3360" y="31400"/>
                    <a:pt x="3360" y="31381"/>
                    <a:pt x="3370" y="31381"/>
                  </a:cubicBezTo>
                  <a:cubicBezTo>
                    <a:pt x="3379" y="31381"/>
                    <a:pt x="3399" y="31400"/>
                    <a:pt x="3437" y="31439"/>
                  </a:cubicBezTo>
                  <a:cubicBezTo>
                    <a:pt x="3520" y="31439"/>
                    <a:pt x="3757" y="31522"/>
                    <a:pt x="3917" y="31522"/>
                  </a:cubicBezTo>
                  <a:cubicBezTo>
                    <a:pt x="4237" y="31522"/>
                    <a:pt x="4237" y="31522"/>
                    <a:pt x="4077" y="31599"/>
                  </a:cubicBezTo>
                  <a:cubicBezTo>
                    <a:pt x="4077" y="31658"/>
                    <a:pt x="3997" y="31713"/>
                    <a:pt x="3950" y="31713"/>
                  </a:cubicBezTo>
                  <a:cubicBezTo>
                    <a:pt x="3931" y="31713"/>
                    <a:pt x="3917" y="31704"/>
                    <a:pt x="3917" y="31682"/>
                  </a:cubicBezTo>
                  <a:cubicBezTo>
                    <a:pt x="3840" y="31682"/>
                    <a:pt x="3840" y="31682"/>
                    <a:pt x="3917" y="31759"/>
                  </a:cubicBezTo>
                  <a:cubicBezTo>
                    <a:pt x="4000" y="31842"/>
                    <a:pt x="4000" y="31842"/>
                    <a:pt x="3917" y="31919"/>
                  </a:cubicBezTo>
                  <a:cubicBezTo>
                    <a:pt x="3879" y="31960"/>
                    <a:pt x="3859" y="31981"/>
                    <a:pt x="3839" y="31981"/>
                  </a:cubicBezTo>
                  <a:cubicBezTo>
                    <a:pt x="3819" y="31981"/>
                    <a:pt x="3799" y="31960"/>
                    <a:pt x="3757" y="31919"/>
                  </a:cubicBezTo>
                  <a:cubicBezTo>
                    <a:pt x="3680" y="31842"/>
                    <a:pt x="3680" y="31759"/>
                    <a:pt x="3757" y="31682"/>
                  </a:cubicBezTo>
                  <a:cubicBezTo>
                    <a:pt x="3840" y="31599"/>
                    <a:pt x="3840" y="31599"/>
                    <a:pt x="3597" y="31599"/>
                  </a:cubicBezTo>
                  <a:lnTo>
                    <a:pt x="3277" y="31599"/>
                  </a:lnTo>
                  <a:cubicBezTo>
                    <a:pt x="3040" y="31599"/>
                    <a:pt x="3040" y="31759"/>
                    <a:pt x="3200" y="31842"/>
                  </a:cubicBezTo>
                  <a:cubicBezTo>
                    <a:pt x="3277" y="31842"/>
                    <a:pt x="3360" y="31919"/>
                    <a:pt x="3277" y="31919"/>
                  </a:cubicBezTo>
                  <a:lnTo>
                    <a:pt x="3117" y="31919"/>
                  </a:lnTo>
                  <a:cubicBezTo>
                    <a:pt x="3107" y="31909"/>
                    <a:pt x="3098" y="31904"/>
                    <a:pt x="3091" y="31904"/>
                  </a:cubicBezTo>
                  <a:cubicBezTo>
                    <a:pt x="3042" y="31904"/>
                    <a:pt x="3050" y="32110"/>
                    <a:pt x="3117" y="32322"/>
                  </a:cubicBezTo>
                  <a:cubicBezTo>
                    <a:pt x="3159" y="32360"/>
                    <a:pt x="3179" y="32379"/>
                    <a:pt x="3150" y="32379"/>
                  </a:cubicBezTo>
                  <a:cubicBezTo>
                    <a:pt x="3120" y="32379"/>
                    <a:pt x="3040" y="32360"/>
                    <a:pt x="2880" y="32322"/>
                  </a:cubicBezTo>
                  <a:cubicBezTo>
                    <a:pt x="2560" y="32322"/>
                    <a:pt x="2477" y="32322"/>
                    <a:pt x="2637" y="32399"/>
                  </a:cubicBezTo>
                  <a:lnTo>
                    <a:pt x="2637" y="32719"/>
                  </a:lnTo>
                  <a:cubicBezTo>
                    <a:pt x="2637" y="32836"/>
                    <a:pt x="2596" y="32911"/>
                    <a:pt x="2512" y="32911"/>
                  </a:cubicBezTo>
                  <a:cubicBezTo>
                    <a:pt x="2480" y="32911"/>
                    <a:pt x="2443" y="32901"/>
                    <a:pt x="2400" y="32879"/>
                  </a:cubicBezTo>
                  <a:cubicBezTo>
                    <a:pt x="2335" y="32858"/>
                    <a:pt x="2288" y="32849"/>
                    <a:pt x="2256" y="32849"/>
                  </a:cubicBezTo>
                  <a:cubicBezTo>
                    <a:pt x="2168" y="32849"/>
                    <a:pt x="2200" y="32921"/>
                    <a:pt x="2317" y="33039"/>
                  </a:cubicBezTo>
                  <a:cubicBezTo>
                    <a:pt x="2397" y="33080"/>
                    <a:pt x="2437" y="33101"/>
                    <a:pt x="2467" y="33101"/>
                  </a:cubicBezTo>
                  <a:cubicBezTo>
                    <a:pt x="2498" y="33101"/>
                    <a:pt x="2519" y="33080"/>
                    <a:pt x="2560" y="33039"/>
                  </a:cubicBezTo>
                  <a:cubicBezTo>
                    <a:pt x="2599" y="33000"/>
                    <a:pt x="2679" y="32981"/>
                    <a:pt x="2729" y="32981"/>
                  </a:cubicBezTo>
                  <a:cubicBezTo>
                    <a:pt x="2779" y="32981"/>
                    <a:pt x="2800" y="33000"/>
                    <a:pt x="2720" y="33039"/>
                  </a:cubicBezTo>
                  <a:cubicBezTo>
                    <a:pt x="2679" y="33119"/>
                    <a:pt x="2719" y="33159"/>
                    <a:pt x="2789" y="33159"/>
                  </a:cubicBezTo>
                  <a:cubicBezTo>
                    <a:pt x="2859" y="33159"/>
                    <a:pt x="2960" y="33119"/>
                    <a:pt x="3040" y="33039"/>
                  </a:cubicBezTo>
                  <a:cubicBezTo>
                    <a:pt x="3117" y="33039"/>
                    <a:pt x="3200" y="32962"/>
                    <a:pt x="3277" y="32962"/>
                  </a:cubicBezTo>
                  <a:cubicBezTo>
                    <a:pt x="3360" y="32962"/>
                    <a:pt x="3360" y="33199"/>
                    <a:pt x="3360" y="33359"/>
                  </a:cubicBezTo>
                  <a:cubicBezTo>
                    <a:pt x="3277" y="33519"/>
                    <a:pt x="3277" y="33679"/>
                    <a:pt x="3360" y="33679"/>
                  </a:cubicBezTo>
                  <a:cubicBezTo>
                    <a:pt x="3360" y="33773"/>
                    <a:pt x="3360" y="33812"/>
                    <a:pt x="3343" y="33812"/>
                  </a:cubicBezTo>
                  <a:cubicBezTo>
                    <a:pt x="3331" y="33812"/>
                    <a:pt x="3311" y="33793"/>
                    <a:pt x="3277" y="33762"/>
                  </a:cubicBezTo>
                  <a:cubicBezTo>
                    <a:pt x="3159" y="33720"/>
                    <a:pt x="3059" y="33700"/>
                    <a:pt x="2979" y="33700"/>
                  </a:cubicBezTo>
                  <a:cubicBezTo>
                    <a:pt x="2899" y="33700"/>
                    <a:pt x="2839" y="33720"/>
                    <a:pt x="2797" y="33762"/>
                  </a:cubicBezTo>
                  <a:cubicBezTo>
                    <a:pt x="2743" y="33816"/>
                    <a:pt x="2806" y="33873"/>
                    <a:pt x="2875" y="33873"/>
                  </a:cubicBezTo>
                  <a:cubicBezTo>
                    <a:pt x="2904" y="33873"/>
                    <a:pt x="2934" y="33863"/>
                    <a:pt x="2957" y="33839"/>
                  </a:cubicBezTo>
                  <a:cubicBezTo>
                    <a:pt x="3040" y="33839"/>
                    <a:pt x="3040" y="33839"/>
                    <a:pt x="3117" y="33922"/>
                  </a:cubicBezTo>
                  <a:lnTo>
                    <a:pt x="2957" y="34082"/>
                  </a:lnTo>
                  <a:cubicBezTo>
                    <a:pt x="2880" y="34159"/>
                    <a:pt x="2720" y="34242"/>
                    <a:pt x="2720" y="34319"/>
                  </a:cubicBezTo>
                  <a:cubicBezTo>
                    <a:pt x="2603" y="34436"/>
                    <a:pt x="2527" y="34512"/>
                    <a:pt x="2403" y="34512"/>
                  </a:cubicBezTo>
                  <a:cubicBezTo>
                    <a:pt x="2357" y="34512"/>
                    <a:pt x="2304" y="34501"/>
                    <a:pt x="2240" y="34479"/>
                  </a:cubicBezTo>
                  <a:lnTo>
                    <a:pt x="2080" y="34479"/>
                  </a:lnTo>
                  <a:cubicBezTo>
                    <a:pt x="1997" y="34562"/>
                    <a:pt x="2240" y="34799"/>
                    <a:pt x="2477" y="34882"/>
                  </a:cubicBezTo>
                  <a:cubicBezTo>
                    <a:pt x="2519" y="34920"/>
                    <a:pt x="2539" y="34940"/>
                    <a:pt x="2550" y="34940"/>
                  </a:cubicBezTo>
                  <a:cubicBezTo>
                    <a:pt x="2560" y="34940"/>
                    <a:pt x="2560" y="34920"/>
                    <a:pt x="2560" y="34882"/>
                  </a:cubicBezTo>
                  <a:lnTo>
                    <a:pt x="2560" y="34722"/>
                  </a:lnTo>
                  <a:cubicBezTo>
                    <a:pt x="2488" y="34650"/>
                    <a:pt x="2598" y="34464"/>
                    <a:pt x="2732" y="34464"/>
                  </a:cubicBezTo>
                  <a:cubicBezTo>
                    <a:pt x="2753" y="34464"/>
                    <a:pt x="2775" y="34468"/>
                    <a:pt x="2797" y="34479"/>
                  </a:cubicBezTo>
                  <a:cubicBezTo>
                    <a:pt x="2880" y="34479"/>
                    <a:pt x="2880" y="34562"/>
                    <a:pt x="2880" y="34639"/>
                  </a:cubicBezTo>
                  <a:lnTo>
                    <a:pt x="2880" y="34799"/>
                  </a:lnTo>
                  <a:lnTo>
                    <a:pt x="3040" y="34562"/>
                  </a:lnTo>
                  <a:cubicBezTo>
                    <a:pt x="3277" y="34319"/>
                    <a:pt x="3277" y="34242"/>
                    <a:pt x="3117" y="34159"/>
                  </a:cubicBezTo>
                  <a:cubicBezTo>
                    <a:pt x="3117" y="34159"/>
                    <a:pt x="3040" y="34159"/>
                    <a:pt x="3117" y="34082"/>
                  </a:cubicBezTo>
                  <a:cubicBezTo>
                    <a:pt x="3200" y="34082"/>
                    <a:pt x="3277" y="34082"/>
                    <a:pt x="3437" y="34159"/>
                  </a:cubicBezTo>
                  <a:cubicBezTo>
                    <a:pt x="3757" y="34242"/>
                    <a:pt x="3757" y="34242"/>
                    <a:pt x="3680" y="34402"/>
                  </a:cubicBezTo>
                  <a:cubicBezTo>
                    <a:pt x="3597" y="34639"/>
                    <a:pt x="3520" y="34639"/>
                    <a:pt x="3360" y="34639"/>
                  </a:cubicBezTo>
                  <a:lnTo>
                    <a:pt x="3277" y="34639"/>
                  </a:lnTo>
                  <a:cubicBezTo>
                    <a:pt x="3360" y="34882"/>
                    <a:pt x="3360" y="34959"/>
                    <a:pt x="3040" y="35042"/>
                  </a:cubicBezTo>
                  <a:cubicBezTo>
                    <a:pt x="2880" y="35042"/>
                    <a:pt x="2720" y="35119"/>
                    <a:pt x="2720" y="35119"/>
                  </a:cubicBezTo>
                  <a:cubicBezTo>
                    <a:pt x="2720" y="35160"/>
                    <a:pt x="2739" y="35181"/>
                    <a:pt x="2769" y="35181"/>
                  </a:cubicBezTo>
                  <a:cubicBezTo>
                    <a:pt x="2799" y="35181"/>
                    <a:pt x="2839" y="35160"/>
                    <a:pt x="2880" y="35119"/>
                  </a:cubicBezTo>
                  <a:cubicBezTo>
                    <a:pt x="2959" y="35093"/>
                    <a:pt x="3030" y="35085"/>
                    <a:pt x="3088" y="35085"/>
                  </a:cubicBezTo>
                  <a:cubicBezTo>
                    <a:pt x="3206" y="35085"/>
                    <a:pt x="3277" y="35119"/>
                    <a:pt x="3277" y="35119"/>
                  </a:cubicBezTo>
                  <a:cubicBezTo>
                    <a:pt x="3277" y="35202"/>
                    <a:pt x="3277" y="35279"/>
                    <a:pt x="3360" y="35362"/>
                  </a:cubicBezTo>
                  <a:cubicBezTo>
                    <a:pt x="3437" y="35439"/>
                    <a:pt x="3437" y="35439"/>
                    <a:pt x="3360" y="35522"/>
                  </a:cubicBezTo>
                  <a:lnTo>
                    <a:pt x="3680" y="35522"/>
                  </a:lnTo>
                  <a:cubicBezTo>
                    <a:pt x="3680" y="35522"/>
                    <a:pt x="3597" y="35599"/>
                    <a:pt x="3520" y="35599"/>
                  </a:cubicBezTo>
                  <a:cubicBezTo>
                    <a:pt x="3437" y="35682"/>
                    <a:pt x="3360" y="35682"/>
                    <a:pt x="3437" y="35682"/>
                  </a:cubicBezTo>
                  <a:lnTo>
                    <a:pt x="3520" y="35759"/>
                  </a:lnTo>
                  <a:lnTo>
                    <a:pt x="3277" y="35759"/>
                  </a:lnTo>
                  <a:cubicBezTo>
                    <a:pt x="3200" y="35759"/>
                    <a:pt x="3117" y="35759"/>
                    <a:pt x="3117" y="35682"/>
                  </a:cubicBezTo>
                  <a:cubicBezTo>
                    <a:pt x="3117" y="35666"/>
                    <a:pt x="3102" y="35659"/>
                    <a:pt x="3077" y="35659"/>
                  </a:cubicBezTo>
                  <a:cubicBezTo>
                    <a:pt x="2976" y="35659"/>
                    <a:pt x="2720" y="35775"/>
                    <a:pt x="2720" y="35842"/>
                  </a:cubicBezTo>
                  <a:cubicBezTo>
                    <a:pt x="2637" y="36002"/>
                    <a:pt x="2637" y="36002"/>
                    <a:pt x="2477" y="36002"/>
                  </a:cubicBezTo>
                  <a:cubicBezTo>
                    <a:pt x="2451" y="35974"/>
                    <a:pt x="2425" y="35965"/>
                    <a:pt x="2401" y="35965"/>
                  </a:cubicBezTo>
                  <a:cubicBezTo>
                    <a:pt x="2354" y="35965"/>
                    <a:pt x="2317" y="36002"/>
                    <a:pt x="2317" y="36002"/>
                  </a:cubicBezTo>
                  <a:cubicBezTo>
                    <a:pt x="2240" y="36079"/>
                    <a:pt x="2240" y="36079"/>
                    <a:pt x="2157" y="36079"/>
                  </a:cubicBezTo>
                  <a:cubicBezTo>
                    <a:pt x="1997" y="36079"/>
                    <a:pt x="1997" y="36079"/>
                    <a:pt x="2157" y="36162"/>
                  </a:cubicBezTo>
                  <a:cubicBezTo>
                    <a:pt x="2240" y="36162"/>
                    <a:pt x="2240" y="36239"/>
                    <a:pt x="2157" y="36322"/>
                  </a:cubicBezTo>
                  <a:cubicBezTo>
                    <a:pt x="2080" y="36399"/>
                    <a:pt x="2240" y="36399"/>
                    <a:pt x="2560" y="36399"/>
                  </a:cubicBezTo>
                  <a:cubicBezTo>
                    <a:pt x="2649" y="36385"/>
                    <a:pt x="2727" y="36379"/>
                    <a:pt x="2793" y="36379"/>
                  </a:cubicBezTo>
                  <a:cubicBezTo>
                    <a:pt x="3080" y="36379"/>
                    <a:pt x="3126" y="36496"/>
                    <a:pt x="2797" y="36559"/>
                  </a:cubicBezTo>
                  <a:cubicBezTo>
                    <a:pt x="2477" y="36559"/>
                    <a:pt x="2477" y="36642"/>
                    <a:pt x="2720" y="36642"/>
                  </a:cubicBezTo>
                  <a:cubicBezTo>
                    <a:pt x="2880" y="36642"/>
                    <a:pt x="2880" y="36642"/>
                    <a:pt x="2720" y="36719"/>
                  </a:cubicBezTo>
                  <a:cubicBezTo>
                    <a:pt x="2637" y="36719"/>
                    <a:pt x="2560" y="36802"/>
                    <a:pt x="2560" y="36962"/>
                  </a:cubicBezTo>
                  <a:cubicBezTo>
                    <a:pt x="2477" y="37122"/>
                    <a:pt x="2477" y="37199"/>
                    <a:pt x="2317" y="37199"/>
                  </a:cubicBezTo>
                  <a:cubicBezTo>
                    <a:pt x="2248" y="37177"/>
                    <a:pt x="2206" y="37167"/>
                    <a:pt x="2186" y="37167"/>
                  </a:cubicBezTo>
                  <a:cubicBezTo>
                    <a:pt x="2139" y="37167"/>
                    <a:pt x="2228" y="37223"/>
                    <a:pt x="2400" y="37282"/>
                  </a:cubicBezTo>
                  <a:cubicBezTo>
                    <a:pt x="2560" y="37282"/>
                    <a:pt x="2637" y="37282"/>
                    <a:pt x="2560" y="37519"/>
                  </a:cubicBezTo>
                  <a:cubicBezTo>
                    <a:pt x="2560" y="37602"/>
                    <a:pt x="2477" y="37679"/>
                    <a:pt x="2400" y="37679"/>
                  </a:cubicBezTo>
                  <a:cubicBezTo>
                    <a:pt x="2560" y="37762"/>
                    <a:pt x="2637" y="37762"/>
                    <a:pt x="2560" y="37839"/>
                  </a:cubicBezTo>
                  <a:lnTo>
                    <a:pt x="2637" y="37839"/>
                  </a:lnTo>
                  <a:cubicBezTo>
                    <a:pt x="2720" y="37839"/>
                    <a:pt x="2797" y="37839"/>
                    <a:pt x="2797" y="37922"/>
                  </a:cubicBezTo>
                  <a:lnTo>
                    <a:pt x="2797" y="38082"/>
                  </a:lnTo>
                  <a:cubicBezTo>
                    <a:pt x="2797" y="38159"/>
                    <a:pt x="2797" y="38159"/>
                    <a:pt x="2720" y="38159"/>
                  </a:cubicBezTo>
                  <a:lnTo>
                    <a:pt x="2637" y="38159"/>
                  </a:lnTo>
                  <a:cubicBezTo>
                    <a:pt x="2560" y="38242"/>
                    <a:pt x="2477" y="38242"/>
                    <a:pt x="2400" y="38242"/>
                  </a:cubicBezTo>
                  <a:cubicBezTo>
                    <a:pt x="2157" y="38242"/>
                    <a:pt x="2240" y="38319"/>
                    <a:pt x="2477" y="38319"/>
                  </a:cubicBezTo>
                  <a:lnTo>
                    <a:pt x="2797" y="38402"/>
                  </a:lnTo>
                  <a:lnTo>
                    <a:pt x="2560" y="38479"/>
                  </a:lnTo>
                  <a:cubicBezTo>
                    <a:pt x="2477" y="38479"/>
                    <a:pt x="2317" y="38562"/>
                    <a:pt x="2240" y="38562"/>
                  </a:cubicBezTo>
                  <a:cubicBezTo>
                    <a:pt x="2377" y="38628"/>
                    <a:pt x="2279" y="38816"/>
                    <a:pt x="2148" y="38816"/>
                  </a:cubicBezTo>
                  <a:cubicBezTo>
                    <a:pt x="2126" y="38816"/>
                    <a:pt x="2103" y="38811"/>
                    <a:pt x="2080" y="38799"/>
                  </a:cubicBezTo>
                  <a:cubicBezTo>
                    <a:pt x="1920" y="38799"/>
                    <a:pt x="1920" y="38882"/>
                    <a:pt x="2157" y="38959"/>
                  </a:cubicBezTo>
                  <a:cubicBezTo>
                    <a:pt x="2400" y="39119"/>
                    <a:pt x="2400" y="39119"/>
                    <a:pt x="2240" y="39119"/>
                  </a:cubicBezTo>
                  <a:cubicBezTo>
                    <a:pt x="1997" y="39202"/>
                    <a:pt x="1760" y="39279"/>
                    <a:pt x="1837" y="39362"/>
                  </a:cubicBezTo>
                  <a:cubicBezTo>
                    <a:pt x="1837" y="39439"/>
                    <a:pt x="1997" y="39439"/>
                    <a:pt x="2157" y="39439"/>
                  </a:cubicBezTo>
                  <a:cubicBezTo>
                    <a:pt x="2240" y="39439"/>
                    <a:pt x="2317" y="39439"/>
                    <a:pt x="2317" y="39522"/>
                  </a:cubicBezTo>
                  <a:lnTo>
                    <a:pt x="2157" y="39522"/>
                  </a:lnTo>
                  <a:cubicBezTo>
                    <a:pt x="2157" y="39599"/>
                    <a:pt x="2157" y="39599"/>
                    <a:pt x="2317" y="39599"/>
                  </a:cubicBezTo>
                  <a:cubicBezTo>
                    <a:pt x="2477" y="39599"/>
                    <a:pt x="2477" y="39759"/>
                    <a:pt x="2317" y="39759"/>
                  </a:cubicBezTo>
                  <a:cubicBezTo>
                    <a:pt x="2240" y="39759"/>
                    <a:pt x="2157" y="39759"/>
                    <a:pt x="2240" y="39842"/>
                  </a:cubicBezTo>
                  <a:cubicBezTo>
                    <a:pt x="2240" y="39881"/>
                    <a:pt x="2240" y="39900"/>
                    <a:pt x="2210" y="39900"/>
                  </a:cubicBezTo>
                  <a:cubicBezTo>
                    <a:pt x="2179" y="39900"/>
                    <a:pt x="2119" y="39881"/>
                    <a:pt x="1997" y="39842"/>
                  </a:cubicBezTo>
                  <a:cubicBezTo>
                    <a:pt x="1917" y="39801"/>
                    <a:pt x="1858" y="39780"/>
                    <a:pt x="1819" y="39780"/>
                  </a:cubicBezTo>
                  <a:cubicBezTo>
                    <a:pt x="1779" y="39780"/>
                    <a:pt x="1760" y="39801"/>
                    <a:pt x="1760" y="39842"/>
                  </a:cubicBezTo>
                  <a:lnTo>
                    <a:pt x="1837" y="39842"/>
                  </a:lnTo>
                  <a:cubicBezTo>
                    <a:pt x="1837" y="39919"/>
                    <a:pt x="1920" y="39919"/>
                    <a:pt x="1920" y="39919"/>
                  </a:cubicBezTo>
                  <a:cubicBezTo>
                    <a:pt x="1920" y="39961"/>
                    <a:pt x="1939" y="39981"/>
                    <a:pt x="1989" y="39981"/>
                  </a:cubicBezTo>
                  <a:cubicBezTo>
                    <a:pt x="2039" y="39981"/>
                    <a:pt x="2119" y="39961"/>
                    <a:pt x="2240" y="39919"/>
                  </a:cubicBezTo>
                  <a:lnTo>
                    <a:pt x="2560" y="39919"/>
                  </a:lnTo>
                  <a:cubicBezTo>
                    <a:pt x="2560" y="39919"/>
                    <a:pt x="2560" y="40002"/>
                    <a:pt x="2477" y="40079"/>
                  </a:cubicBezTo>
                  <a:cubicBezTo>
                    <a:pt x="2477" y="40239"/>
                    <a:pt x="2400" y="40239"/>
                    <a:pt x="2240" y="40239"/>
                  </a:cubicBezTo>
                  <a:lnTo>
                    <a:pt x="2157" y="40239"/>
                  </a:lnTo>
                  <a:cubicBezTo>
                    <a:pt x="2080" y="40239"/>
                    <a:pt x="2080" y="40239"/>
                    <a:pt x="1997" y="40322"/>
                  </a:cubicBezTo>
                  <a:lnTo>
                    <a:pt x="2157" y="40399"/>
                  </a:lnTo>
                  <a:cubicBezTo>
                    <a:pt x="2317" y="40482"/>
                    <a:pt x="2400" y="40559"/>
                    <a:pt x="2400" y="40559"/>
                  </a:cubicBezTo>
                  <a:cubicBezTo>
                    <a:pt x="2400" y="40618"/>
                    <a:pt x="2117" y="40674"/>
                    <a:pt x="1924" y="40674"/>
                  </a:cubicBezTo>
                  <a:cubicBezTo>
                    <a:pt x="1846" y="40674"/>
                    <a:pt x="1782" y="40665"/>
                    <a:pt x="1760" y="40642"/>
                  </a:cubicBezTo>
                  <a:lnTo>
                    <a:pt x="1600" y="40642"/>
                  </a:lnTo>
                  <a:cubicBezTo>
                    <a:pt x="1517" y="40642"/>
                    <a:pt x="1440" y="40642"/>
                    <a:pt x="1600" y="40719"/>
                  </a:cubicBezTo>
                  <a:cubicBezTo>
                    <a:pt x="1677" y="40719"/>
                    <a:pt x="1677" y="40719"/>
                    <a:pt x="1677" y="40802"/>
                  </a:cubicBezTo>
                  <a:lnTo>
                    <a:pt x="1600" y="40879"/>
                  </a:lnTo>
                  <a:lnTo>
                    <a:pt x="1760" y="40802"/>
                  </a:lnTo>
                  <a:cubicBezTo>
                    <a:pt x="1824" y="40780"/>
                    <a:pt x="1882" y="40769"/>
                    <a:pt x="1935" y="40769"/>
                  </a:cubicBezTo>
                  <a:cubicBezTo>
                    <a:pt x="2078" y="40769"/>
                    <a:pt x="2179" y="40845"/>
                    <a:pt x="2240" y="40962"/>
                  </a:cubicBezTo>
                  <a:cubicBezTo>
                    <a:pt x="2240" y="41016"/>
                    <a:pt x="2240" y="41074"/>
                    <a:pt x="2211" y="41074"/>
                  </a:cubicBezTo>
                  <a:cubicBezTo>
                    <a:pt x="2199" y="41074"/>
                    <a:pt x="2182" y="41064"/>
                    <a:pt x="2157" y="41039"/>
                  </a:cubicBezTo>
                  <a:cubicBezTo>
                    <a:pt x="2094" y="41019"/>
                    <a:pt x="2048" y="41009"/>
                    <a:pt x="2018" y="41009"/>
                  </a:cubicBezTo>
                  <a:cubicBezTo>
                    <a:pt x="1937" y="41009"/>
                    <a:pt x="1983" y="41082"/>
                    <a:pt x="2157" y="41199"/>
                  </a:cubicBezTo>
                  <a:cubicBezTo>
                    <a:pt x="2400" y="41282"/>
                    <a:pt x="2400" y="41282"/>
                    <a:pt x="2080" y="41282"/>
                  </a:cubicBezTo>
                  <a:cubicBezTo>
                    <a:pt x="1837" y="41282"/>
                    <a:pt x="1760" y="41282"/>
                    <a:pt x="1837" y="41359"/>
                  </a:cubicBezTo>
                  <a:cubicBezTo>
                    <a:pt x="1920" y="41359"/>
                    <a:pt x="1920" y="41442"/>
                    <a:pt x="1920" y="41442"/>
                  </a:cubicBezTo>
                  <a:cubicBezTo>
                    <a:pt x="1920" y="41468"/>
                    <a:pt x="1911" y="41476"/>
                    <a:pt x="1896" y="41476"/>
                  </a:cubicBezTo>
                  <a:cubicBezTo>
                    <a:pt x="1865" y="41476"/>
                    <a:pt x="1811" y="41442"/>
                    <a:pt x="1760" y="41442"/>
                  </a:cubicBezTo>
                  <a:cubicBezTo>
                    <a:pt x="1680" y="41401"/>
                    <a:pt x="1640" y="41380"/>
                    <a:pt x="1630" y="41380"/>
                  </a:cubicBezTo>
                  <a:cubicBezTo>
                    <a:pt x="1619" y="41380"/>
                    <a:pt x="1639" y="41401"/>
                    <a:pt x="1677" y="41442"/>
                  </a:cubicBezTo>
                  <a:cubicBezTo>
                    <a:pt x="1837" y="41519"/>
                    <a:pt x="1837" y="41519"/>
                    <a:pt x="1920" y="41519"/>
                  </a:cubicBezTo>
                  <a:cubicBezTo>
                    <a:pt x="2080" y="41519"/>
                    <a:pt x="2240" y="41519"/>
                    <a:pt x="2157" y="41679"/>
                  </a:cubicBezTo>
                  <a:cubicBezTo>
                    <a:pt x="2157" y="41679"/>
                    <a:pt x="2157" y="41762"/>
                    <a:pt x="2240" y="41762"/>
                  </a:cubicBezTo>
                  <a:lnTo>
                    <a:pt x="2317" y="41839"/>
                  </a:lnTo>
                  <a:cubicBezTo>
                    <a:pt x="2317" y="41922"/>
                    <a:pt x="2240" y="41922"/>
                    <a:pt x="2157" y="41922"/>
                  </a:cubicBezTo>
                  <a:cubicBezTo>
                    <a:pt x="2080" y="41839"/>
                    <a:pt x="1997" y="41839"/>
                    <a:pt x="1997" y="41839"/>
                  </a:cubicBezTo>
                  <a:cubicBezTo>
                    <a:pt x="1997" y="41839"/>
                    <a:pt x="1997" y="41762"/>
                    <a:pt x="1920" y="41679"/>
                  </a:cubicBezTo>
                  <a:cubicBezTo>
                    <a:pt x="1879" y="41641"/>
                    <a:pt x="1858" y="41621"/>
                    <a:pt x="1838" y="41621"/>
                  </a:cubicBezTo>
                  <a:cubicBezTo>
                    <a:pt x="1818" y="41621"/>
                    <a:pt x="1799" y="41641"/>
                    <a:pt x="1760" y="41679"/>
                  </a:cubicBezTo>
                  <a:cubicBezTo>
                    <a:pt x="1760" y="41679"/>
                    <a:pt x="1760" y="41762"/>
                    <a:pt x="1837" y="41762"/>
                  </a:cubicBezTo>
                  <a:cubicBezTo>
                    <a:pt x="1837" y="41839"/>
                    <a:pt x="1760" y="41839"/>
                    <a:pt x="1677" y="41922"/>
                  </a:cubicBezTo>
                  <a:cubicBezTo>
                    <a:pt x="1677" y="41999"/>
                    <a:pt x="1517" y="42082"/>
                    <a:pt x="1440" y="42082"/>
                  </a:cubicBezTo>
                  <a:lnTo>
                    <a:pt x="1357" y="42159"/>
                  </a:lnTo>
                  <a:cubicBezTo>
                    <a:pt x="1440" y="42242"/>
                    <a:pt x="1357" y="42242"/>
                    <a:pt x="1120" y="42242"/>
                  </a:cubicBezTo>
                  <a:cubicBezTo>
                    <a:pt x="877" y="42319"/>
                    <a:pt x="800" y="42319"/>
                    <a:pt x="800" y="42319"/>
                  </a:cubicBezTo>
                  <a:cubicBezTo>
                    <a:pt x="839" y="42361"/>
                    <a:pt x="858" y="42382"/>
                    <a:pt x="867" y="42382"/>
                  </a:cubicBezTo>
                  <a:cubicBezTo>
                    <a:pt x="877" y="42382"/>
                    <a:pt x="877" y="42361"/>
                    <a:pt x="877" y="42319"/>
                  </a:cubicBezTo>
                  <a:lnTo>
                    <a:pt x="960" y="42319"/>
                  </a:lnTo>
                  <a:cubicBezTo>
                    <a:pt x="960" y="42402"/>
                    <a:pt x="1120" y="42402"/>
                    <a:pt x="1197" y="42402"/>
                  </a:cubicBezTo>
                  <a:cubicBezTo>
                    <a:pt x="1357" y="42402"/>
                    <a:pt x="1440" y="42479"/>
                    <a:pt x="1440" y="42562"/>
                  </a:cubicBezTo>
                  <a:lnTo>
                    <a:pt x="1120" y="42562"/>
                  </a:lnTo>
                  <a:cubicBezTo>
                    <a:pt x="1120" y="42639"/>
                    <a:pt x="1120" y="42639"/>
                    <a:pt x="1197" y="42639"/>
                  </a:cubicBezTo>
                  <a:cubicBezTo>
                    <a:pt x="1357" y="42722"/>
                    <a:pt x="1120" y="42882"/>
                    <a:pt x="960" y="42882"/>
                  </a:cubicBezTo>
                  <a:cubicBezTo>
                    <a:pt x="877" y="42882"/>
                    <a:pt x="800" y="42882"/>
                    <a:pt x="717" y="42959"/>
                  </a:cubicBezTo>
                  <a:cubicBezTo>
                    <a:pt x="640" y="43042"/>
                    <a:pt x="640" y="43119"/>
                    <a:pt x="717" y="43119"/>
                  </a:cubicBezTo>
                  <a:cubicBezTo>
                    <a:pt x="797" y="43161"/>
                    <a:pt x="837" y="43182"/>
                    <a:pt x="857" y="43182"/>
                  </a:cubicBezTo>
                  <a:cubicBezTo>
                    <a:pt x="877" y="43182"/>
                    <a:pt x="877" y="43161"/>
                    <a:pt x="877" y="43119"/>
                  </a:cubicBezTo>
                  <a:cubicBezTo>
                    <a:pt x="877" y="43119"/>
                    <a:pt x="877" y="43042"/>
                    <a:pt x="960" y="43042"/>
                  </a:cubicBezTo>
                  <a:cubicBezTo>
                    <a:pt x="1004" y="43057"/>
                    <a:pt x="1051" y="43063"/>
                    <a:pt x="1097" y="43063"/>
                  </a:cubicBezTo>
                  <a:cubicBezTo>
                    <a:pt x="1302" y="43063"/>
                    <a:pt x="1503" y="42945"/>
                    <a:pt x="1440" y="42882"/>
                  </a:cubicBezTo>
                  <a:cubicBezTo>
                    <a:pt x="1346" y="42788"/>
                    <a:pt x="1334" y="42749"/>
                    <a:pt x="1390" y="42749"/>
                  </a:cubicBezTo>
                  <a:cubicBezTo>
                    <a:pt x="1429" y="42749"/>
                    <a:pt x="1501" y="42768"/>
                    <a:pt x="1600" y="42799"/>
                  </a:cubicBezTo>
                  <a:cubicBezTo>
                    <a:pt x="1677" y="42799"/>
                    <a:pt x="1760" y="42882"/>
                    <a:pt x="1760" y="42882"/>
                  </a:cubicBezTo>
                  <a:cubicBezTo>
                    <a:pt x="1760" y="42959"/>
                    <a:pt x="1760" y="43042"/>
                    <a:pt x="1837" y="43042"/>
                  </a:cubicBezTo>
                  <a:cubicBezTo>
                    <a:pt x="1920" y="43042"/>
                    <a:pt x="1920" y="43119"/>
                    <a:pt x="1760" y="43119"/>
                  </a:cubicBezTo>
                  <a:cubicBezTo>
                    <a:pt x="1677" y="43119"/>
                    <a:pt x="1677" y="43119"/>
                    <a:pt x="1760" y="43202"/>
                  </a:cubicBezTo>
                  <a:cubicBezTo>
                    <a:pt x="1760" y="43202"/>
                    <a:pt x="1760" y="43237"/>
                    <a:pt x="1713" y="43237"/>
                  </a:cubicBezTo>
                  <a:cubicBezTo>
                    <a:pt x="1689" y="43237"/>
                    <a:pt x="1654" y="43228"/>
                    <a:pt x="1600" y="43202"/>
                  </a:cubicBezTo>
                  <a:cubicBezTo>
                    <a:pt x="1440" y="43202"/>
                    <a:pt x="1440" y="43279"/>
                    <a:pt x="1517" y="43279"/>
                  </a:cubicBezTo>
                  <a:lnTo>
                    <a:pt x="1677" y="43439"/>
                  </a:lnTo>
                  <a:cubicBezTo>
                    <a:pt x="1639" y="43481"/>
                    <a:pt x="1619" y="43502"/>
                    <a:pt x="1590" y="43502"/>
                  </a:cubicBezTo>
                  <a:cubicBezTo>
                    <a:pt x="1560" y="43502"/>
                    <a:pt x="1520" y="43481"/>
                    <a:pt x="1440" y="43439"/>
                  </a:cubicBezTo>
                  <a:cubicBezTo>
                    <a:pt x="1357" y="43362"/>
                    <a:pt x="1280" y="43362"/>
                    <a:pt x="1197" y="43362"/>
                  </a:cubicBezTo>
                  <a:cubicBezTo>
                    <a:pt x="1197" y="43362"/>
                    <a:pt x="1197" y="43439"/>
                    <a:pt x="1280" y="43439"/>
                  </a:cubicBezTo>
                  <a:lnTo>
                    <a:pt x="1280" y="43522"/>
                  </a:lnTo>
                  <a:cubicBezTo>
                    <a:pt x="1197" y="43522"/>
                    <a:pt x="1197" y="43682"/>
                    <a:pt x="1440" y="43759"/>
                  </a:cubicBezTo>
                  <a:cubicBezTo>
                    <a:pt x="1491" y="43759"/>
                    <a:pt x="1474" y="43796"/>
                    <a:pt x="1410" y="43796"/>
                  </a:cubicBezTo>
                  <a:cubicBezTo>
                    <a:pt x="1378" y="43796"/>
                    <a:pt x="1333" y="43787"/>
                    <a:pt x="1280" y="43759"/>
                  </a:cubicBezTo>
                  <a:cubicBezTo>
                    <a:pt x="1181" y="43728"/>
                    <a:pt x="1122" y="43709"/>
                    <a:pt x="1093" y="43709"/>
                  </a:cubicBezTo>
                  <a:cubicBezTo>
                    <a:pt x="1051" y="43709"/>
                    <a:pt x="1071" y="43748"/>
                    <a:pt x="1120" y="43842"/>
                  </a:cubicBezTo>
                  <a:cubicBezTo>
                    <a:pt x="1233" y="43897"/>
                    <a:pt x="1225" y="43954"/>
                    <a:pt x="1154" y="43954"/>
                  </a:cubicBezTo>
                  <a:cubicBezTo>
                    <a:pt x="1125" y="43954"/>
                    <a:pt x="1084" y="43944"/>
                    <a:pt x="1037" y="43919"/>
                  </a:cubicBezTo>
                  <a:cubicBezTo>
                    <a:pt x="1037" y="43842"/>
                    <a:pt x="877" y="43842"/>
                    <a:pt x="800" y="43842"/>
                  </a:cubicBezTo>
                  <a:cubicBezTo>
                    <a:pt x="557" y="43842"/>
                    <a:pt x="480" y="43842"/>
                    <a:pt x="640" y="43919"/>
                  </a:cubicBezTo>
                  <a:cubicBezTo>
                    <a:pt x="717" y="43919"/>
                    <a:pt x="800" y="43919"/>
                    <a:pt x="800" y="44002"/>
                  </a:cubicBezTo>
                  <a:cubicBezTo>
                    <a:pt x="800" y="44002"/>
                    <a:pt x="877" y="44079"/>
                    <a:pt x="960" y="44079"/>
                  </a:cubicBezTo>
                  <a:cubicBezTo>
                    <a:pt x="1120" y="44079"/>
                    <a:pt x="1120" y="44079"/>
                    <a:pt x="1037" y="44162"/>
                  </a:cubicBezTo>
                  <a:cubicBezTo>
                    <a:pt x="960" y="44239"/>
                    <a:pt x="960" y="44239"/>
                    <a:pt x="1037" y="44239"/>
                  </a:cubicBezTo>
                  <a:cubicBezTo>
                    <a:pt x="1120" y="44239"/>
                    <a:pt x="1120" y="44239"/>
                    <a:pt x="1037" y="44322"/>
                  </a:cubicBezTo>
                  <a:cubicBezTo>
                    <a:pt x="877" y="44322"/>
                    <a:pt x="800" y="44322"/>
                    <a:pt x="800" y="44239"/>
                  </a:cubicBezTo>
                  <a:cubicBezTo>
                    <a:pt x="717" y="44239"/>
                    <a:pt x="717" y="44239"/>
                    <a:pt x="717" y="44322"/>
                  </a:cubicBezTo>
                  <a:cubicBezTo>
                    <a:pt x="717" y="44399"/>
                    <a:pt x="640" y="44482"/>
                    <a:pt x="557" y="44482"/>
                  </a:cubicBezTo>
                  <a:cubicBezTo>
                    <a:pt x="640" y="44482"/>
                    <a:pt x="640" y="44642"/>
                    <a:pt x="640" y="44719"/>
                  </a:cubicBezTo>
                  <a:cubicBezTo>
                    <a:pt x="640" y="44802"/>
                    <a:pt x="640" y="44879"/>
                    <a:pt x="717" y="44879"/>
                  </a:cubicBezTo>
                  <a:cubicBezTo>
                    <a:pt x="800" y="44879"/>
                    <a:pt x="717" y="44962"/>
                    <a:pt x="640" y="44962"/>
                  </a:cubicBezTo>
                  <a:cubicBezTo>
                    <a:pt x="397" y="45039"/>
                    <a:pt x="397" y="45039"/>
                    <a:pt x="557" y="45039"/>
                  </a:cubicBezTo>
                  <a:cubicBezTo>
                    <a:pt x="640" y="45122"/>
                    <a:pt x="640" y="45122"/>
                    <a:pt x="640" y="45282"/>
                  </a:cubicBezTo>
                  <a:cubicBezTo>
                    <a:pt x="557" y="45282"/>
                    <a:pt x="557" y="45359"/>
                    <a:pt x="557" y="45442"/>
                  </a:cubicBezTo>
                  <a:lnTo>
                    <a:pt x="397" y="45442"/>
                  </a:lnTo>
                  <a:cubicBezTo>
                    <a:pt x="397" y="45359"/>
                    <a:pt x="320" y="45359"/>
                    <a:pt x="320" y="45359"/>
                  </a:cubicBezTo>
                  <a:cubicBezTo>
                    <a:pt x="237" y="45359"/>
                    <a:pt x="320" y="45442"/>
                    <a:pt x="397" y="45519"/>
                  </a:cubicBezTo>
                  <a:cubicBezTo>
                    <a:pt x="525" y="45586"/>
                    <a:pt x="501" y="45703"/>
                    <a:pt x="404" y="45703"/>
                  </a:cubicBezTo>
                  <a:cubicBezTo>
                    <a:pt x="380" y="45703"/>
                    <a:pt x="352" y="45696"/>
                    <a:pt x="320" y="45679"/>
                  </a:cubicBezTo>
                  <a:cubicBezTo>
                    <a:pt x="296" y="45657"/>
                    <a:pt x="272" y="45648"/>
                    <a:pt x="253" y="45648"/>
                  </a:cubicBezTo>
                  <a:cubicBezTo>
                    <a:pt x="205" y="45648"/>
                    <a:pt x="182" y="45703"/>
                    <a:pt x="237" y="45763"/>
                  </a:cubicBezTo>
                  <a:cubicBezTo>
                    <a:pt x="288" y="45861"/>
                    <a:pt x="308" y="45928"/>
                    <a:pt x="296" y="45928"/>
                  </a:cubicBezTo>
                  <a:cubicBezTo>
                    <a:pt x="289" y="45928"/>
                    <a:pt x="269" y="45901"/>
                    <a:pt x="237" y="45839"/>
                  </a:cubicBezTo>
                  <a:cubicBezTo>
                    <a:pt x="198" y="45801"/>
                    <a:pt x="179" y="45782"/>
                    <a:pt x="159" y="45782"/>
                  </a:cubicBezTo>
                  <a:cubicBezTo>
                    <a:pt x="139" y="45782"/>
                    <a:pt x="118" y="45801"/>
                    <a:pt x="77" y="45839"/>
                  </a:cubicBezTo>
                  <a:cubicBezTo>
                    <a:pt x="77" y="45923"/>
                    <a:pt x="320" y="46159"/>
                    <a:pt x="557" y="46243"/>
                  </a:cubicBezTo>
                  <a:cubicBezTo>
                    <a:pt x="717" y="46319"/>
                    <a:pt x="960" y="46563"/>
                    <a:pt x="800" y="46563"/>
                  </a:cubicBezTo>
                  <a:lnTo>
                    <a:pt x="640" y="46479"/>
                  </a:lnTo>
                  <a:cubicBezTo>
                    <a:pt x="560" y="46441"/>
                    <a:pt x="499" y="46422"/>
                    <a:pt x="459" y="46422"/>
                  </a:cubicBezTo>
                  <a:cubicBezTo>
                    <a:pt x="418" y="46422"/>
                    <a:pt x="397" y="46441"/>
                    <a:pt x="397" y="46479"/>
                  </a:cubicBezTo>
                  <a:cubicBezTo>
                    <a:pt x="397" y="46504"/>
                    <a:pt x="390" y="46514"/>
                    <a:pt x="379" y="46514"/>
                  </a:cubicBezTo>
                  <a:cubicBezTo>
                    <a:pt x="351" y="46514"/>
                    <a:pt x="296" y="46457"/>
                    <a:pt x="237" y="46403"/>
                  </a:cubicBezTo>
                  <a:lnTo>
                    <a:pt x="77" y="46243"/>
                  </a:lnTo>
                  <a:cubicBezTo>
                    <a:pt x="0" y="46243"/>
                    <a:pt x="77" y="46403"/>
                    <a:pt x="160" y="46479"/>
                  </a:cubicBezTo>
                  <a:lnTo>
                    <a:pt x="237" y="46563"/>
                  </a:lnTo>
                  <a:cubicBezTo>
                    <a:pt x="237" y="46639"/>
                    <a:pt x="320" y="46639"/>
                    <a:pt x="557" y="46723"/>
                  </a:cubicBezTo>
                  <a:cubicBezTo>
                    <a:pt x="717" y="46723"/>
                    <a:pt x="877" y="46799"/>
                    <a:pt x="877" y="46799"/>
                  </a:cubicBezTo>
                  <a:lnTo>
                    <a:pt x="960" y="46723"/>
                  </a:lnTo>
                  <a:cubicBezTo>
                    <a:pt x="960" y="46700"/>
                    <a:pt x="977" y="46690"/>
                    <a:pt x="1002" y="46690"/>
                  </a:cubicBezTo>
                  <a:cubicBezTo>
                    <a:pt x="1071" y="46690"/>
                    <a:pt x="1197" y="46766"/>
                    <a:pt x="1197" y="46883"/>
                  </a:cubicBezTo>
                  <a:cubicBezTo>
                    <a:pt x="1197" y="46883"/>
                    <a:pt x="1197" y="46959"/>
                    <a:pt x="1280" y="46959"/>
                  </a:cubicBezTo>
                  <a:cubicBezTo>
                    <a:pt x="1357" y="46959"/>
                    <a:pt x="1517" y="47119"/>
                    <a:pt x="1517" y="47203"/>
                  </a:cubicBezTo>
                  <a:cubicBezTo>
                    <a:pt x="1517" y="47279"/>
                    <a:pt x="1517" y="47363"/>
                    <a:pt x="1600" y="47439"/>
                  </a:cubicBezTo>
                  <a:cubicBezTo>
                    <a:pt x="1677" y="47439"/>
                    <a:pt x="1677" y="47523"/>
                    <a:pt x="1677" y="47599"/>
                  </a:cubicBezTo>
                  <a:cubicBezTo>
                    <a:pt x="1600" y="47599"/>
                    <a:pt x="1677" y="47683"/>
                    <a:pt x="1677" y="47759"/>
                  </a:cubicBezTo>
                  <a:cubicBezTo>
                    <a:pt x="1760" y="47759"/>
                    <a:pt x="1760" y="47843"/>
                    <a:pt x="1677" y="47843"/>
                  </a:cubicBezTo>
                  <a:cubicBezTo>
                    <a:pt x="1600" y="47843"/>
                    <a:pt x="1677" y="47919"/>
                    <a:pt x="1760" y="47919"/>
                  </a:cubicBezTo>
                  <a:cubicBezTo>
                    <a:pt x="1799" y="47961"/>
                    <a:pt x="1839" y="47982"/>
                    <a:pt x="1869" y="47982"/>
                  </a:cubicBezTo>
                  <a:cubicBezTo>
                    <a:pt x="1899" y="47982"/>
                    <a:pt x="1920" y="47961"/>
                    <a:pt x="1920" y="47919"/>
                  </a:cubicBezTo>
                  <a:cubicBezTo>
                    <a:pt x="1997" y="47919"/>
                    <a:pt x="2317" y="48163"/>
                    <a:pt x="2400" y="48239"/>
                  </a:cubicBezTo>
                  <a:cubicBezTo>
                    <a:pt x="2477" y="48483"/>
                    <a:pt x="2560" y="48483"/>
                    <a:pt x="2720" y="48483"/>
                  </a:cubicBezTo>
                  <a:lnTo>
                    <a:pt x="2880" y="48559"/>
                  </a:lnTo>
                  <a:cubicBezTo>
                    <a:pt x="2797" y="48643"/>
                    <a:pt x="2880" y="48643"/>
                    <a:pt x="3200" y="48879"/>
                  </a:cubicBezTo>
                  <a:lnTo>
                    <a:pt x="3680" y="49039"/>
                  </a:lnTo>
                  <a:cubicBezTo>
                    <a:pt x="3757" y="49039"/>
                    <a:pt x="3840" y="49123"/>
                    <a:pt x="3917" y="49199"/>
                  </a:cubicBezTo>
                  <a:cubicBezTo>
                    <a:pt x="3917" y="49199"/>
                    <a:pt x="4077" y="49283"/>
                    <a:pt x="4237" y="49283"/>
                  </a:cubicBezTo>
                  <a:cubicBezTo>
                    <a:pt x="4320" y="49359"/>
                    <a:pt x="4480" y="49359"/>
                    <a:pt x="4557" y="49443"/>
                  </a:cubicBezTo>
                  <a:lnTo>
                    <a:pt x="4717" y="49443"/>
                  </a:lnTo>
                  <a:cubicBezTo>
                    <a:pt x="4877" y="49443"/>
                    <a:pt x="4877" y="49443"/>
                    <a:pt x="4960" y="49519"/>
                  </a:cubicBezTo>
                  <a:cubicBezTo>
                    <a:pt x="5120" y="49679"/>
                    <a:pt x="5280" y="49679"/>
                    <a:pt x="5280" y="49679"/>
                  </a:cubicBezTo>
                  <a:cubicBezTo>
                    <a:pt x="5357" y="49603"/>
                    <a:pt x="5280" y="49603"/>
                    <a:pt x="5197" y="49603"/>
                  </a:cubicBezTo>
                  <a:cubicBezTo>
                    <a:pt x="5120" y="49603"/>
                    <a:pt x="5120" y="49519"/>
                    <a:pt x="5197" y="49519"/>
                  </a:cubicBezTo>
                  <a:lnTo>
                    <a:pt x="5357" y="49603"/>
                  </a:lnTo>
                  <a:cubicBezTo>
                    <a:pt x="5440" y="49679"/>
                    <a:pt x="5517" y="49679"/>
                    <a:pt x="5600" y="49679"/>
                  </a:cubicBezTo>
                  <a:cubicBezTo>
                    <a:pt x="5760" y="49679"/>
                    <a:pt x="5920" y="49763"/>
                    <a:pt x="6080" y="49840"/>
                  </a:cubicBezTo>
                  <a:cubicBezTo>
                    <a:pt x="6157" y="49923"/>
                    <a:pt x="6317" y="50000"/>
                    <a:pt x="6477" y="50000"/>
                  </a:cubicBezTo>
                  <a:lnTo>
                    <a:pt x="6637" y="50000"/>
                  </a:lnTo>
                  <a:cubicBezTo>
                    <a:pt x="6637" y="50083"/>
                    <a:pt x="6797" y="50083"/>
                    <a:pt x="6957" y="50083"/>
                  </a:cubicBezTo>
                  <a:cubicBezTo>
                    <a:pt x="7117" y="50083"/>
                    <a:pt x="7277" y="50083"/>
                    <a:pt x="7277" y="50160"/>
                  </a:cubicBezTo>
                  <a:lnTo>
                    <a:pt x="7520" y="50160"/>
                  </a:lnTo>
                  <a:cubicBezTo>
                    <a:pt x="7680" y="50243"/>
                    <a:pt x="7757" y="50243"/>
                    <a:pt x="7841" y="50243"/>
                  </a:cubicBezTo>
                  <a:cubicBezTo>
                    <a:pt x="7841" y="50320"/>
                    <a:pt x="8001" y="50320"/>
                    <a:pt x="8077" y="50320"/>
                  </a:cubicBezTo>
                  <a:cubicBezTo>
                    <a:pt x="8161" y="50320"/>
                    <a:pt x="8321" y="50403"/>
                    <a:pt x="8481" y="50403"/>
                  </a:cubicBezTo>
                  <a:cubicBezTo>
                    <a:pt x="8698" y="50533"/>
                    <a:pt x="8845" y="50591"/>
                    <a:pt x="9012" y="50591"/>
                  </a:cubicBezTo>
                  <a:cubicBezTo>
                    <a:pt x="9149" y="50591"/>
                    <a:pt x="9301" y="50552"/>
                    <a:pt x="9517" y="50480"/>
                  </a:cubicBezTo>
                  <a:cubicBezTo>
                    <a:pt x="9997" y="50320"/>
                    <a:pt x="9997" y="50243"/>
                    <a:pt x="9997" y="49923"/>
                  </a:cubicBezTo>
                  <a:cubicBezTo>
                    <a:pt x="9934" y="49588"/>
                    <a:pt x="9976" y="49421"/>
                    <a:pt x="10130" y="49421"/>
                  </a:cubicBezTo>
                  <a:cubicBezTo>
                    <a:pt x="10162" y="49421"/>
                    <a:pt x="10199" y="49428"/>
                    <a:pt x="10241" y="49443"/>
                  </a:cubicBezTo>
                  <a:cubicBezTo>
                    <a:pt x="10317" y="49443"/>
                    <a:pt x="10401" y="49443"/>
                    <a:pt x="10477" y="49283"/>
                  </a:cubicBezTo>
                  <a:cubicBezTo>
                    <a:pt x="10561" y="49123"/>
                    <a:pt x="10637" y="49039"/>
                    <a:pt x="10721" y="49039"/>
                  </a:cubicBezTo>
                  <a:cubicBezTo>
                    <a:pt x="10734" y="49054"/>
                    <a:pt x="10749" y="49061"/>
                    <a:pt x="10767" y="49061"/>
                  </a:cubicBezTo>
                  <a:cubicBezTo>
                    <a:pt x="10855" y="49061"/>
                    <a:pt x="10999" y="48894"/>
                    <a:pt x="11201" y="48559"/>
                  </a:cubicBezTo>
                  <a:cubicBezTo>
                    <a:pt x="11361" y="48239"/>
                    <a:pt x="11521" y="48003"/>
                    <a:pt x="11598" y="47919"/>
                  </a:cubicBezTo>
                  <a:lnTo>
                    <a:pt x="11758" y="47759"/>
                  </a:lnTo>
                  <a:cubicBezTo>
                    <a:pt x="11758" y="47759"/>
                    <a:pt x="12078" y="47919"/>
                    <a:pt x="12481" y="48079"/>
                  </a:cubicBezTo>
                  <a:lnTo>
                    <a:pt x="12641" y="48239"/>
                  </a:lnTo>
                  <a:cubicBezTo>
                    <a:pt x="12641" y="48323"/>
                    <a:pt x="12641" y="48323"/>
                    <a:pt x="12801" y="48399"/>
                  </a:cubicBezTo>
                  <a:cubicBezTo>
                    <a:pt x="12961" y="48399"/>
                    <a:pt x="12961" y="48483"/>
                    <a:pt x="12878" y="48483"/>
                  </a:cubicBezTo>
                  <a:cubicBezTo>
                    <a:pt x="12801" y="48643"/>
                    <a:pt x="12961" y="48803"/>
                    <a:pt x="13198" y="48879"/>
                  </a:cubicBezTo>
                  <a:cubicBezTo>
                    <a:pt x="13281" y="48879"/>
                    <a:pt x="13358" y="48963"/>
                    <a:pt x="13281" y="48963"/>
                  </a:cubicBezTo>
                  <a:cubicBezTo>
                    <a:pt x="13281" y="49039"/>
                    <a:pt x="13358" y="49039"/>
                    <a:pt x="13441" y="49039"/>
                  </a:cubicBezTo>
                  <a:cubicBezTo>
                    <a:pt x="13479" y="49001"/>
                    <a:pt x="13498" y="48982"/>
                    <a:pt x="13508" y="48982"/>
                  </a:cubicBezTo>
                  <a:cubicBezTo>
                    <a:pt x="13518" y="48982"/>
                    <a:pt x="13518" y="49001"/>
                    <a:pt x="13518" y="49039"/>
                  </a:cubicBezTo>
                  <a:cubicBezTo>
                    <a:pt x="13441" y="49199"/>
                    <a:pt x="14241" y="49519"/>
                    <a:pt x="15521" y="50000"/>
                  </a:cubicBezTo>
                  <a:cubicBezTo>
                    <a:pt x="16078" y="50243"/>
                    <a:pt x="17038" y="50403"/>
                    <a:pt x="17358" y="50403"/>
                  </a:cubicBezTo>
                  <a:lnTo>
                    <a:pt x="17838" y="50403"/>
                  </a:lnTo>
                  <a:cubicBezTo>
                    <a:pt x="17921" y="50403"/>
                    <a:pt x="18081" y="50403"/>
                    <a:pt x="18318" y="50480"/>
                  </a:cubicBezTo>
                  <a:cubicBezTo>
                    <a:pt x="18561" y="50480"/>
                    <a:pt x="18958" y="50480"/>
                    <a:pt x="19201" y="50403"/>
                  </a:cubicBezTo>
                  <a:lnTo>
                    <a:pt x="20238" y="50403"/>
                  </a:lnTo>
                  <a:cubicBezTo>
                    <a:pt x="20291" y="50375"/>
                    <a:pt x="20354" y="50366"/>
                    <a:pt x="20420" y="50366"/>
                  </a:cubicBezTo>
                  <a:cubicBezTo>
                    <a:pt x="20551" y="50366"/>
                    <a:pt x="20695" y="50403"/>
                    <a:pt x="20801" y="50403"/>
                  </a:cubicBezTo>
                  <a:cubicBezTo>
                    <a:pt x="20848" y="50425"/>
                    <a:pt x="20941" y="50434"/>
                    <a:pt x="21052" y="50434"/>
                  </a:cubicBezTo>
                  <a:cubicBezTo>
                    <a:pt x="21324" y="50434"/>
                    <a:pt x="21702" y="50379"/>
                    <a:pt x="21761" y="50320"/>
                  </a:cubicBezTo>
                  <a:cubicBezTo>
                    <a:pt x="21761" y="50243"/>
                    <a:pt x="21838" y="50243"/>
                    <a:pt x="21921" y="50160"/>
                  </a:cubicBezTo>
                  <a:cubicBezTo>
                    <a:pt x="21998" y="50160"/>
                    <a:pt x="22318" y="49923"/>
                    <a:pt x="22561" y="49519"/>
                  </a:cubicBezTo>
                  <a:cubicBezTo>
                    <a:pt x="22881" y="49199"/>
                    <a:pt x="23118" y="48803"/>
                    <a:pt x="23278" y="48483"/>
                  </a:cubicBezTo>
                  <a:cubicBezTo>
                    <a:pt x="23438" y="48163"/>
                    <a:pt x="23598" y="47843"/>
                    <a:pt x="23681" y="47843"/>
                  </a:cubicBezTo>
                  <a:cubicBezTo>
                    <a:pt x="23758" y="47759"/>
                    <a:pt x="23918" y="47523"/>
                    <a:pt x="24001" y="47203"/>
                  </a:cubicBezTo>
                  <a:cubicBezTo>
                    <a:pt x="24161" y="46883"/>
                    <a:pt x="24481" y="46159"/>
                    <a:pt x="24718" y="45602"/>
                  </a:cubicBezTo>
                  <a:cubicBezTo>
                    <a:pt x="24961" y="45039"/>
                    <a:pt x="25358" y="43759"/>
                    <a:pt x="25761" y="42639"/>
                  </a:cubicBezTo>
                  <a:cubicBezTo>
                    <a:pt x="25922" y="42082"/>
                    <a:pt x="25998" y="41442"/>
                    <a:pt x="26158" y="40962"/>
                  </a:cubicBezTo>
                  <a:cubicBezTo>
                    <a:pt x="26242" y="40482"/>
                    <a:pt x="26402" y="40079"/>
                    <a:pt x="26402" y="39842"/>
                  </a:cubicBezTo>
                  <a:cubicBezTo>
                    <a:pt x="26562" y="39279"/>
                    <a:pt x="26562" y="39042"/>
                    <a:pt x="26562" y="38959"/>
                  </a:cubicBezTo>
                  <a:cubicBezTo>
                    <a:pt x="26478" y="38959"/>
                    <a:pt x="26478" y="38959"/>
                    <a:pt x="26562" y="38882"/>
                  </a:cubicBezTo>
                  <a:cubicBezTo>
                    <a:pt x="26638" y="38882"/>
                    <a:pt x="26798" y="38479"/>
                    <a:pt x="26882" y="38082"/>
                  </a:cubicBezTo>
                  <a:cubicBezTo>
                    <a:pt x="26958" y="37679"/>
                    <a:pt x="26958" y="37282"/>
                    <a:pt x="26882" y="37199"/>
                  </a:cubicBezTo>
                  <a:cubicBezTo>
                    <a:pt x="26798" y="37199"/>
                    <a:pt x="26798" y="37199"/>
                    <a:pt x="26882" y="37122"/>
                  </a:cubicBezTo>
                  <a:cubicBezTo>
                    <a:pt x="27042" y="37122"/>
                    <a:pt x="27202" y="36642"/>
                    <a:pt x="27042" y="36482"/>
                  </a:cubicBezTo>
                  <a:lnTo>
                    <a:pt x="27202" y="35682"/>
                  </a:lnTo>
                  <a:cubicBezTo>
                    <a:pt x="27362" y="35042"/>
                    <a:pt x="27362" y="34799"/>
                    <a:pt x="27202" y="34722"/>
                  </a:cubicBezTo>
                  <a:cubicBezTo>
                    <a:pt x="27118" y="34562"/>
                    <a:pt x="27118" y="34562"/>
                    <a:pt x="27278" y="34562"/>
                  </a:cubicBezTo>
                  <a:cubicBezTo>
                    <a:pt x="27296" y="34571"/>
                    <a:pt x="27312" y="34575"/>
                    <a:pt x="27327" y="34575"/>
                  </a:cubicBezTo>
                  <a:cubicBezTo>
                    <a:pt x="27439" y="34575"/>
                    <a:pt x="27448" y="34285"/>
                    <a:pt x="27522" y="33359"/>
                  </a:cubicBezTo>
                  <a:cubicBezTo>
                    <a:pt x="27598" y="32322"/>
                    <a:pt x="27758" y="31119"/>
                    <a:pt x="27842" y="29519"/>
                  </a:cubicBezTo>
                  <a:cubicBezTo>
                    <a:pt x="27918" y="28878"/>
                    <a:pt x="28002" y="28238"/>
                    <a:pt x="28002" y="28162"/>
                  </a:cubicBezTo>
                  <a:cubicBezTo>
                    <a:pt x="28002" y="28078"/>
                    <a:pt x="28002" y="27438"/>
                    <a:pt x="28078" y="26798"/>
                  </a:cubicBezTo>
                  <a:cubicBezTo>
                    <a:pt x="28162" y="26082"/>
                    <a:pt x="28162" y="25518"/>
                    <a:pt x="28162" y="25441"/>
                  </a:cubicBezTo>
                  <a:lnTo>
                    <a:pt x="28162" y="24801"/>
                  </a:lnTo>
                  <a:cubicBezTo>
                    <a:pt x="28162" y="24398"/>
                    <a:pt x="28238" y="23841"/>
                    <a:pt x="28238" y="23041"/>
                  </a:cubicBezTo>
                  <a:cubicBezTo>
                    <a:pt x="28322" y="22401"/>
                    <a:pt x="28322" y="21921"/>
                    <a:pt x="28322" y="20961"/>
                  </a:cubicBezTo>
                  <a:lnTo>
                    <a:pt x="28322" y="20078"/>
                  </a:lnTo>
                  <a:cubicBezTo>
                    <a:pt x="28322" y="19841"/>
                    <a:pt x="28322" y="19438"/>
                    <a:pt x="28398" y="19201"/>
                  </a:cubicBezTo>
                  <a:lnTo>
                    <a:pt x="28398" y="18241"/>
                  </a:lnTo>
                  <a:lnTo>
                    <a:pt x="28398" y="17601"/>
                  </a:lnTo>
                  <a:cubicBezTo>
                    <a:pt x="28322" y="17518"/>
                    <a:pt x="28322" y="17281"/>
                    <a:pt x="28322" y="17121"/>
                  </a:cubicBezTo>
                  <a:cubicBezTo>
                    <a:pt x="28322" y="16878"/>
                    <a:pt x="28398" y="16558"/>
                    <a:pt x="28322" y="16481"/>
                  </a:cubicBezTo>
                  <a:lnTo>
                    <a:pt x="28322" y="15841"/>
                  </a:lnTo>
                  <a:lnTo>
                    <a:pt x="28322" y="14318"/>
                  </a:lnTo>
                  <a:lnTo>
                    <a:pt x="28322" y="13518"/>
                  </a:lnTo>
                  <a:cubicBezTo>
                    <a:pt x="28322" y="13121"/>
                    <a:pt x="28322" y="12398"/>
                    <a:pt x="28238" y="12078"/>
                  </a:cubicBezTo>
                  <a:lnTo>
                    <a:pt x="28238" y="11681"/>
                  </a:lnTo>
                  <a:cubicBezTo>
                    <a:pt x="28238" y="11598"/>
                    <a:pt x="28322" y="11361"/>
                    <a:pt x="28322" y="11201"/>
                  </a:cubicBezTo>
                  <a:cubicBezTo>
                    <a:pt x="28238" y="11118"/>
                    <a:pt x="28238" y="10798"/>
                    <a:pt x="28238" y="10561"/>
                  </a:cubicBezTo>
                  <a:lnTo>
                    <a:pt x="28238" y="9761"/>
                  </a:lnTo>
                  <a:cubicBezTo>
                    <a:pt x="28238" y="9441"/>
                    <a:pt x="28238" y="9281"/>
                    <a:pt x="28398" y="9197"/>
                  </a:cubicBezTo>
                  <a:cubicBezTo>
                    <a:pt x="28558" y="9121"/>
                    <a:pt x="28482" y="8961"/>
                    <a:pt x="28162" y="8801"/>
                  </a:cubicBezTo>
                  <a:cubicBezTo>
                    <a:pt x="28002" y="8717"/>
                    <a:pt x="27362" y="8397"/>
                    <a:pt x="27202" y="8397"/>
                  </a:cubicBezTo>
                  <a:cubicBezTo>
                    <a:pt x="27118" y="8397"/>
                    <a:pt x="27042" y="8397"/>
                    <a:pt x="26958" y="8321"/>
                  </a:cubicBezTo>
                  <a:cubicBezTo>
                    <a:pt x="26958" y="8321"/>
                    <a:pt x="26798" y="8237"/>
                    <a:pt x="26722" y="8237"/>
                  </a:cubicBezTo>
                  <a:cubicBezTo>
                    <a:pt x="26638" y="8237"/>
                    <a:pt x="26402" y="8161"/>
                    <a:pt x="26158" y="8077"/>
                  </a:cubicBezTo>
                  <a:cubicBezTo>
                    <a:pt x="25922" y="8001"/>
                    <a:pt x="25518" y="7841"/>
                    <a:pt x="25121" y="7757"/>
                  </a:cubicBezTo>
                  <a:cubicBezTo>
                    <a:pt x="24801" y="7719"/>
                    <a:pt x="24621" y="7700"/>
                    <a:pt x="24530" y="7700"/>
                  </a:cubicBezTo>
                  <a:cubicBezTo>
                    <a:pt x="24440" y="7700"/>
                    <a:pt x="24440" y="7719"/>
                    <a:pt x="24481" y="7757"/>
                  </a:cubicBezTo>
                  <a:cubicBezTo>
                    <a:pt x="24481" y="7799"/>
                    <a:pt x="24481" y="7820"/>
                    <a:pt x="24461" y="7820"/>
                  </a:cubicBezTo>
                  <a:cubicBezTo>
                    <a:pt x="24441" y="7820"/>
                    <a:pt x="24401" y="7799"/>
                    <a:pt x="24321" y="7757"/>
                  </a:cubicBezTo>
                  <a:cubicBezTo>
                    <a:pt x="24263" y="7703"/>
                    <a:pt x="24207" y="7646"/>
                    <a:pt x="24151" y="7646"/>
                  </a:cubicBezTo>
                  <a:cubicBezTo>
                    <a:pt x="24127" y="7646"/>
                    <a:pt x="24103" y="7656"/>
                    <a:pt x="24078" y="7681"/>
                  </a:cubicBezTo>
                  <a:cubicBezTo>
                    <a:pt x="24078" y="7681"/>
                    <a:pt x="23841" y="7681"/>
                    <a:pt x="23438" y="7597"/>
                  </a:cubicBezTo>
                  <a:cubicBezTo>
                    <a:pt x="22638" y="7437"/>
                    <a:pt x="22721" y="7437"/>
                    <a:pt x="21761" y="7361"/>
                  </a:cubicBezTo>
                  <a:cubicBezTo>
                    <a:pt x="21121" y="7277"/>
                    <a:pt x="20878" y="7277"/>
                    <a:pt x="20558" y="7277"/>
                  </a:cubicBezTo>
                  <a:cubicBezTo>
                    <a:pt x="20398" y="7361"/>
                    <a:pt x="20161" y="7361"/>
                    <a:pt x="20078" y="7361"/>
                  </a:cubicBezTo>
                  <a:lnTo>
                    <a:pt x="19758" y="7361"/>
                  </a:lnTo>
                  <a:cubicBezTo>
                    <a:pt x="19591" y="7415"/>
                    <a:pt x="19024" y="7472"/>
                    <a:pt x="18676" y="7472"/>
                  </a:cubicBezTo>
                  <a:cubicBezTo>
                    <a:pt x="18531" y="7472"/>
                    <a:pt x="18424" y="7462"/>
                    <a:pt x="18401" y="7437"/>
                  </a:cubicBezTo>
                  <a:lnTo>
                    <a:pt x="18401" y="7277"/>
                  </a:lnTo>
                  <a:cubicBezTo>
                    <a:pt x="18401" y="7117"/>
                    <a:pt x="18318" y="7041"/>
                    <a:pt x="18241" y="6957"/>
                  </a:cubicBezTo>
                  <a:cubicBezTo>
                    <a:pt x="18158" y="6957"/>
                    <a:pt x="18158" y="6881"/>
                    <a:pt x="18158" y="6797"/>
                  </a:cubicBezTo>
                  <a:cubicBezTo>
                    <a:pt x="18241" y="6797"/>
                    <a:pt x="18158" y="6637"/>
                    <a:pt x="18081" y="6561"/>
                  </a:cubicBezTo>
                  <a:cubicBezTo>
                    <a:pt x="17761" y="6317"/>
                    <a:pt x="17678" y="6157"/>
                    <a:pt x="17838" y="6157"/>
                  </a:cubicBezTo>
                  <a:cubicBezTo>
                    <a:pt x="17921" y="6157"/>
                    <a:pt x="17921" y="6081"/>
                    <a:pt x="17838" y="5921"/>
                  </a:cubicBezTo>
                  <a:cubicBezTo>
                    <a:pt x="17838" y="5837"/>
                    <a:pt x="17761" y="5677"/>
                    <a:pt x="17761" y="5601"/>
                  </a:cubicBezTo>
                  <a:cubicBezTo>
                    <a:pt x="17838" y="5601"/>
                    <a:pt x="17761" y="5517"/>
                    <a:pt x="17761" y="5441"/>
                  </a:cubicBezTo>
                  <a:cubicBezTo>
                    <a:pt x="17678" y="5441"/>
                    <a:pt x="17678" y="5357"/>
                    <a:pt x="17678" y="5357"/>
                  </a:cubicBezTo>
                  <a:cubicBezTo>
                    <a:pt x="17761" y="5281"/>
                    <a:pt x="17761" y="5197"/>
                    <a:pt x="17678" y="5120"/>
                  </a:cubicBezTo>
                  <a:cubicBezTo>
                    <a:pt x="17601" y="5037"/>
                    <a:pt x="17601" y="4960"/>
                    <a:pt x="17678" y="4877"/>
                  </a:cubicBezTo>
                  <a:cubicBezTo>
                    <a:pt x="17761" y="4800"/>
                    <a:pt x="17761" y="4717"/>
                    <a:pt x="17678" y="4717"/>
                  </a:cubicBezTo>
                  <a:cubicBezTo>
                    <a:pt x="17601" y="4717"/>
                    <a:pt x="17601" y="4557"/>
                    <a:pt x="17601" y="4480"/>
                  </a:cubicBezTo>
                  <a:cubicBezTo>
                    <a:pt x="17678" y="4397"/>
                    <a:pt x="17678" y="4320"/>
                    <a:pt x="17601" y="4320"/>
                  </a:cubicBezTo>
                  <a:cubicBezTo>
                    <a:pt x="17518" y="4320"/>
                    <a:pt x="17358" y="3840"/>
                    <a:pt x="17441" y="3680"/>
                  </a:cubicBezTo>
                  <a:cubicBezTo>
                    <a:pt x="17441" y="3680"/>
                    <a:pt x="17441" y="3520"/>
                    <a:pt x="17358" y="3437"/>
                  </a:cubicBezTo>
                  <a:cubicBezTo>
                    <a:pt x="17281" y="3277"/>
                    <a:pt x="17281" y="3277"/>
                    <a:pt x="17358" y="3277"/>
                  </a:cubicBezTo>
                  <a:cubicBezTo>
                    <a:pt x="17601" y="3277"/>
                    <a:pt x="17601" y="3200"/>
                    <a:pt x="17358" y="3040"/>
                  </a:cubicBezTo>
                  <a:cubicBezTo>
                    <a:pt x="17281" y="2957"/>
                    <a:pt x="17198" y="2880"/>
                    <a:pt x="17281" y="2880"/>
                  </a:cubicBezTo>
                  <a:cubicBezTo>
                    <a:pt x="17281" y="2797"/>
                    <a:pt x="17281" y="2797"/>
                    <a:pt x="17198" y="2797"/>
                  </a:cubicBezTo>
                  <a:cubicBezTo>
                    <a:pt x="17198" y="2797"/>
                    <a:pt x="17121" y="2720"/>
                    <a:pt x="17198" y="2720"/>
                  </a:cubicBezTo>
                  <a:cubicBezTo>
                    <a:pt x="17198" y="2637"/>
                    <a:pt x="17198" y="2477"/>
                    <a:pt x="17038" y="2317"/>
                  </a:cubicBezTo>
                  <a:lnTo>
                    <a:pt x="17038" y="2157"/>
                  </a:lnTo>
                  <a:cubicBezTo>
                    <a:pt x="17121" y="2157"/>
                    <a:pt x="17121" y="2080"/>
                    <a:pt x="17038" y="1997"/>
                  </a:cubicBezTo>
                  <a:cubicBezTo>
                    <a:pt x="16961" y="1920"/>
                    <a:pt x="17038" y="1837"/>
                    <a:pt x="17121" y="1837"/>
                  </a:cubicBezTo>
                  <a:cubicBezTo>
                    <a:pt x="17281" y="1760"/>
                    <a:pt x="17198" y="1760"/>
                    <a:pt x="17121" y="1677"/>
                  </a:cubicBezTo>
                  <a:cubicBezTo>
                    <a:pt x="17038" y="1677"/>
                    <a:pt x="16961" y="1600"/>
                    <a:pt x="16961" y="1517"/>
                  </a:cubicBezTo>
                  <a:cubicBezTo>
                    <a:pt x="16961" y="1517"/>
                    <a:pt x="16961" y="1440"/>
                    <a:pt x="16878" y="1440"/>
                  </a:cubicBezTo>
                  <a:cubicBezTo>
                    <a:pt x="16801" y="1357"/>
                    <a:pt x="16718" y="1357"/>
                    <a:pt x="16718" y="1280"/>
                  </a:cubicBezTo>
                  <a:cubicBezTo>
                    <a:pt x="16718" y="1280"/>
                    <a:pt x="16641" y="1197"/>
                    <a:pt x="16321" y="1120"/>
                  </a:cubicBezTo>
                  <a:lnTo>
                    <a:pt x="15841" y="960"/>
                  </a:lnTo>
                  <a:cubicBezTo>
                    <a:pt x="15758" y="877"/>
                    <a:pt x="15598" y="877"/>
                    <a:pt x="15438" y="800"/>
                  </a:cubicBezTo>
                  <a:cubicBezTo>
                    <a:pt x="15278" y="800"/>
                    <a:pt x="15201" y="800"/>
                    <a:pt x="15201" y="717"/>
                  </a:cubicBezTo>
                  <a:cubicBezTo>
                    <a:pt x="15201" y="655"/>
                    <a:pt x="14882" y="537"/>
                    <a:pt x="14719" y="537"/>
                  </a:cubicBezTo>
                  <a:cubicBezTo>
                    <a:pt x="14682" y="537"/>
                    <a:pt x="14653" y="543"/>
                    <a:pt x="14638" y="557"/>
                  </a:cubicBezTo>
                  <a:cubicBezTo>
                    <a:pt x="14638" y="557"/>
                    <a:pt x="14561" y="557"/>
                    <a:pt x="14478" y="480"/>
                  </a:cubicBezTo>
                  <a:cubicBezTo>
                    <a:pt x="14401" y="480"/>
                    <a:pt x="14158" y="397"/>
                    <a:pt x="13921" y="320"/>
                  </a:cubicBezTo>
                  <a:cubicBezTo>
                    <a:pt x="13719" y="279"/>
                    <a:pt x="13618" y="258"/>
                    <a:pt x="13538" y="258"/>
                  </a:cubicBezTo>
                  <a:cubicBezTo>
                    <a:pt x="13458" y="258"/>
                    <a:pt x="13399" y="279"/>
                    <a:pt x="13281" y="320"/>
                  </a:cubicBezTo>
                  <a:cubicBezTo>
                    <a:pt x="13159" y="359"/>
                    <a:pt x="13098" y="378"/>
                    <a:pt x="13068" y="378"/>
                  </a:cubicBezTo>
                  <a:cubicBezTo>
                    <a:pt x="13038" y="378"/>
                    <a:pt x="13038" y="359"/>
                    <a:pt x="13038" y="320"/>
                  </a:cubicBezTo>
                  <a:cubicBezTo>
                    <a:pt x="12974" y="189"/>
                    <a:pt x="12799" y="57"/>
                    <a:pt x="12607" y="57"/>
                  </a:cubicBezTo>
                  <a:cubicBezTo>
                    <a:pt x="12565" y="57"/>
                    <a:pt x="12523" y="63"/>
                    <a:pt x="12481" y="77"/>
                  </a:cubicBezTo>
                  <a:cubicBezTo>
                    <a:pt x="12398" y="77"/>
                    <a:pt x="12238" y="77"/>
                    <a:pt x="12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124525" y="1895175"/>
              <a:ext cx="9925" cy="9950"/>
            </a:xfrm>
            <a:custGeom>
              <a:avLst/>
              <a:gdLst/>
              <a:ahLst/>
              <a:cxnLst/>
              <a:rect l="l" t="t" r="r" b="b"/>
              <a:pathLst>
                <a:path w="397" h="398" extrusionOk="0">
                  <a:moveTo>
                    <a:pt x="237" y="1"/>
                  </a:moveTo>
                  <a:cubicBezTo>
                    <a:pt x="160" y="1"/>
                    <a:pt x="0" y="1"/>
                    <a:pt x="0" y="78"/>
                  </a:cubicBezTo>
                  <a:cubicBezTo>
                    <a:pt x="0" y="78"/>
                    <a:pt x="34" y="115"/>
                    <a:pt x="57" y="115"/>
                  </a:cubicBezTo>
                  <a:cubicBezTo>
                    <a:pt x="68" y="115"/>
                    <a:pt x="77" y="106"/>
                    <a:pt x="77" y="78"/>
                  </a:cubicBezTo>
                  <a:cubicBezTo>
                    <a:pt x="160" y="78"/>
                    <a:pt x="237" y="161"/>
                    <a:pt x="237" y="238"/>
                  </a:cubicBezTo>
                  <a:lnTo>
                    <a:pt x="397" y="398"/>
                  </a:lnTo>
                  <a:lnTo>
                    <a:pt x="397" y="161"/>
                  </a:lnTo>
                  <a:cubicBezTo>
                    <a:pt x="397" y="78"/>
                    <a:pt x="397" y="1"/>
                    <a:pt x="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142425" y="1771175"/>
              <a:ext cx="10125" cy="8875"/>
            </a:xfrm>
            <a:custGeom>
              <a:avLst/>
              <a:gdLst/>
              <a:ahLst/>
              <a:cxnLst/>
              <a:rect l="l" t="t" r="r" b="b"/>
              <a:pathLst>
                <a:path w="405" h="355" extrusionOk="0">
                  <a:moveTo>
                    <a:pt x="244" y="1"/>
                  </a:moveTo>
                  <a:cubicBezTo>
                    <a:pt x="1" y="1"/>
                    <a:pt x="1" y="238"/>
                    <a:pt x="161" y="321"/>
                  </a:cubicBezTo>
                  <a:cubicBezTo>
                    <a:pt x="189" y="346"/>
                    <a:pt x="207" y="355"/>
                    <a:pt x="219" y="355"/>
                  </a:cubicBezTo>
                  <a:cubicBezTo>
                    <a:pt x="244" y="355"/>
                    <a:pt x="244" y="321"/>
                    <a:pt x="244" y="321"/>
                  </a:cubicBezTo>
                  <a:cubicBezTo>
                    <a:pt x="161" y="238"/>
                    <a:pt x="244" y="161"/>
                    <a:pt x="244" y="161"/>
                  </a:cubicBezTo>
                  <a:cubicBezTo>
                    <a:pt x="404" y="161"/>
                    <a:pt x="404" y="78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152525" y="1724250"/>
              <a:ext cx="4025" cy="4875"/>
            </a:xfrm>
            <a:custGeom>
              <a:avLst/>
              <a:gdLst/>
              <a:ahLst/>
              <a:cxnLst/>
              <a:rect l="l" t="t" r="r" b="b"/>
              <a:pathLst>
                <a:path w="161" h="195" extrusionOk="0">
                  <a:moveTo>
                    <a:pt x="57" y="0"/>
                  </a:moveTo>
                  <a:cubicBezTo>
                    <a:pt x="34" y="0"/>
                    <a:pt x="0" y="34"/>
                    <a:pt x="0" y="34"/>
                  </a:cubicBezTo>
                  <a:lnTo>
                    <a:pt x="0" y="194"/>
                  </a:lnTo>
                  <a:cubicBezTo>
                    <a:pt x="77" y="194"/>
                    <a:pt x="160" y="34"/>
                    <a:pt x="77" y="34"/>
                  </a:cubicBezTo>
                  <a:cubicBezTo>
                    <a:pt x="77" y="9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174425" y="1613100"/>
              <a:ext cx="6125" cy="4025"/>
            </a:xfrm>
            <a:custGeom>
              <a:avLst/>
              <a:gdLst/>
              <a:ahLst/>
              <a:cxnLst/>
              <a:rect l="l" t="t" r="r" b="b"/>
              <a:pathLst>
                <a:path w="245" h="161" extrusionOk="0">
                  <a:moveTo>
                    <a:pt x="161" y="0"/>
                  </a:moveTo>
                  <a:cubicBezTo>
                    <a:pt x="84" y="0"/>
                    <a:pt x="84" y="0"/>
                    <a:pt x="1" y="83"/>
                  </a:cubicBezTo>
                  <a:cubicBezTo>
                    <a:pt x="1" y="83"/>
                    <a:pt x="84" y="83"/>
                    <a:pt x="161" y="160"/>
                  </a:cubicBezTo>
                  <a:lnTo>
                    <a:pt x="244" y="83"/>
                  </a:lnTo>
                  <a:cubicBezTo>
                    <a:pt x="244" y="0"/>
                    <a:pt x="244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182425" y="1601100"/>
              <a:ext cx="12025" cy="4025"/>
            </a:xfrm>
            <a:custGeom>
              <a:avLst/>
              <a:gdLst/>
              <a:ahLst/>
              <a:cxnLst/>
              <a:rect l="l" t="t" r="r" b="b"/>
              <a:pathLst>
                <a:path w="481" h="161" extrusionOk="0">
                  <a:moveTo>
                    <a:pt x="244" y="0"/>
                  </a:moveTo>
                  <a:cubicBezTo>
                    <a:pt x="84" y="0"/>
                    <a:pt x="84" y="0"/>
                    <a:pt x="1" y="83"/>
                  </a:cubicBezTo>
                  <a:cubicBezTo>
                    <a:pt x="1" y="160"/>
                    <a:pt x="84" y="160"/>
                    <a:pt x="244" y="160"/>
                  </a:cubicBezTo>
                  <a:cubicBezTo>
                    <a:pt x="481" y="160"/>
                    <a:pt x="481" y="83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180525" y="1619175"/>
              <a:ext cx="5925" cy="8025"/>
            </a:xfrm>
            <a:custGeom>
              <a:avLst/>
              <a:gdLst/>
              <a:ahLst/>
              <a:cxnLst/>
              <a:rect l="l" t="t" r="r" b="b"/>
              <a:pathLst>
                <a:path w="237" h="321" extrusionOk="0">
                  <a:moveTo>
                    <a:pt x="160" y="0"/>
                  </a:moveTo>
                  <a:cubicBezTo>
                    <a:pt x="77" y="0"/>
                    <a:pt x="77" y="77"/>
                    <a:pt x="0" y="160"/>
                  </a:cubicBezTo>
                  <a:cubicBezTo>
                    <a:pt x="0" y="237"/>
                    <a:pt x="0" y="320"/>
                    <a:pt x="77" y="320"/>
                  </a:cubicBezTo>
                  <a:lnTo>
                    <a:pt x="237" y="160"/>
                  </a:lnTo>
                  <a:cubicBezTo>
                    <a:pt x="237" y="77"/>
                    <a:pt x="237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140525" y="1869875"/>
              <a:ext cx="4025" cy="11250"/>
            </a:xfrm>
            <a:custGeom>
              <a:avLst/>
              <a:gdLst/>
              <a:ahLst/>
              <a:cxnLst/>
              <a:rect l="l" t="t" r="r" b="b"/>
              <a:pathLst>
                <a:path w="161" h="450" extrusionOk="0">
                  <a:moveTo>
                    <a:pt x="103" y="1"/>
                  </a:moveTo>
                  <a:cubicBezTo>
                    <a:pt x="73" y="1"/>
                    <a:pt x="36" y="64"/>
                    <a:pt x="0" y="213"/>
                  </a:cubicBezTo>
                  <a:cubicBezTo>
                    <a:pt x="0" y="290"/>
                    <a:pt x="77" y="450"/>
                    <a:pt x="77" y="450"/>
                  </a:cubicBezTo>
                  <a:cubicBezTo>
                    <a:pt x="160" y="450"/>
                    <a:pt x="160" y="373"/>
                    <a:pt x="160" y="213"/>
                  </a:cubicBezTo>
                  <a:cubicBezTo>
                    <a:pt x="160" y="83"/>
                    <a:pt x="136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188525" y="1613100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77" y="0"/>
                  </a:moveTo>
                  <a:cubicBezTo>
                    <a:pt x="77" y="0"/>
                    <a:pt x="0" y="0"/>
                    <a:pt x="0" y="83"/>
                  </a:cubicBezTo>
                  <a:cubicBezTo>
                    <a:pt x="0" y="83"/>
                    <a:pt x="0" y="160"/>
                    <a:pt x="77" y="160"/>
                  </a:cubicBezTo>
                  <a:lnTo>
                    <a:pt x="160" y="160"/>
                  </a:lnTo>
                  <a:cubicBezTo>
                    <a:pt x="160" y="83"/>
                    <a:pt x="160" y="83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144525" y="1893100"/>
              <a:ext cx="4025" cy="9125"/>
            </a:xfrm>
            <a:custGeom>
              <a:avLst/>
              <a:gdLst/>
              <a:ahLst/>
              <a:cxnLst/>
              <a:rect l="l" t="t" r="r" b="b"/>
              <a:pathLst>
                <a:path w="161" h="365" extrusionOk="0">
                  <a:moveTo>
                    <a:pt x="160" y="1"/>
                  </a:moveTo>
                  <a:cubicBezTo>
                    <a:pt x="77" y="1"/>
                    <a:pt x="0" y="161"/>
                    <a:pt x="0" y="244"/>
                  </a:cubicBezTo>
                  <a:cubicBezTo>
                    <a:pt x="39" y="324"/>
                    <a:pt x="79" y="364"/>
                    <a:pt x="109" y="364"/>
                  </a:cubicBezTo>
                  <a:cubicBezTo>
                    <a:pt x="139" y="364"/>
                    <a:pt x="160" y="324"/>
                    <a:pt x="160" y="244"/>
                  </a:cubicBezTo>
                  <a:lnTo>
                    <a:pt x="1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44525" y="1885100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77" y="1"/>
                  </a:moveTo>
                  <a:lnTo>
                    <a:pt x="0" y="84"/>
                  </a:lnTo>
                  <a:lnTo>
                    <a:pt x="0" y="161"/>
                  </a:lnTo>
                  <a:cubicBezTo>
                    <a:pt x="77" y="161"/>
                    <a:pt x="77" y="161"/>
                    <a:pt x="160" y="84"/>
                  </a:cubicBezTo>
                  <a:cubicBezTo>
                    <a:pt x="160" y="84"/>
                    <a:pt x="160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168525" y="1729625"/>
              <a:ext cx="15950" cy="15500"/>
            </a:xfrm>
            <a:custGeom>
              <a:avLst/>
              <a:gdLst/>
              <a:ahLst/>
              <a:cxnLst/>
              <a:rect l="l" t="t" r="r" b="b"/>
              <a:pathLst>
                <a:path w="638" h="620" extrusionOk="0">
                  <a:moveTo>
                    <a:pt x="178" y="0"/>
                  </a:moveTo>
                  <a:cubicBezTo>
                    <a:pt x="98" y="0"/>
                    <a:pt x="39" y="21"/>
                    <a:pt x="0" y="63"/>
                  </a:cubicBezTo>
                  <a:cubicBezTo>
                    <a:pt x="0" y="63"/>
                    <a:pt x="34" y="97"/>
                    <a:pt x="57" y="97"/>
                  </a:cubicBezTo>
                  <a:cubicBezTo>
                    <a:pt x="68" y="97"/>
                    <a:pt x="77" y="88"/>
                    <a:pt x="77" y="63"/>
                  </a:cubicBezTo>
                  <a:cubicBezTo>
                    <a:pt x="160" y="63"/>
                    <a:pt x="237" y="139"/>
                    <a:pt x="320" y="139"/>
                  </a:cubicBezTo>
                  <a:cubicBezTo>
                    <a:pt x="557" y="223"/>
                    <a:pt x="557" y="459"/>
                    <a:pt x="397" y="459"/>
                  </a:cubicBezTo>
                  <a:cubicBezTo>
                    <a:pt x="320" y="459"/>
                    <a:pt x="237" y="543"/>
                    <a:pt x="237" y="543"/>
                  </a:cubicBezTo>
                  <a:cubicBezTo>
                    <a:pt x="237" y="620"/>
                    <a:pt x="320" y="620"/>
                    <a:pt x="320" y="620"/>
                  </a:cubicBezTo>
                  <a:cubicBezTo>
                    <a:pt x="320" y="543"/>
                    <a:pt x="397" y="543"/>
                    <a:pt x="480" y="543"/>
                  </a:cubicBezTo>
                  <a:cubicBezTo>
                    <a:pt x="503" y="565"/>
                    <a:pt x="522" y="575"/>
                    <a:pt x="538" y="575"/>
                  </a:cubicBezTo>
                  <a:cubicBezTo>
                    <a:pt x="637" y="575"/>
                    <a:pt x="618" y="200"/>
                    <a:pt x="480" y="63"/>
                  </a:cubicBezTo>
                  <a:cubicBezTo>
                    <a:pt x="359" y="21"/>
                    <a:pt x="258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198450" y="1603175"/>
              <a:ext cx="8025" cy="7325"/>
            </a:xfrm>
            <a:custGeom>
              <a:avLst/>
              <a:gdLst/>
              <a:ahLst/>
              <a:cxnLst/>
              <a:rect l="l" t="t" r="r" b="b"/>
              <a:pathLst>
                <a:path w="321" h="293" extrusionOk="0">
                  <a:moveTo>
                    <a:pt x="243" y="0"/>
                  </a:moveTo>
                  <a:cubicBezTo>
                    <a:pt x="83" y="0"/>
                    <a:pt x="0" y="77"/>
                    <a:pt x="160" y="237"/>
                  </a:cubicBezTo>
                  <a:cubicBezTo>
                    <a:pt x="195" y="272"/>
                    <a:pt x="215" y="292"/>
                    <a:pt x="233" y="292"/>
                  </a:cubicBezTo>
                  <a:cubicBezTo>
                    <a:pt x="257" y="292"/>
                    <a:pt x="275" y="253"/>
                    <a:pt x="320" y="160"/>
                  </a:cubicBezTo>
                  <a:cubicBezTo>
                    <a:pt x="320" y="77"/>
                    <a:pt x="320" y="0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164525" y="1785100"/>
              <a:ext cx="8025" cy="3550"/>
            </a:xfrm>
            <a:custGeom>
              <a:avLst/>
              <a:gdLst/>
              <a:ahLst/>
              <a:cxnLst/>
              <a:rect l="l" t="t" r="r" b="b"/>
              <a:pathLst>
                <a:path w="321" h="142" extrusionOk="0">
                  <a:moveTo>
                    <a:pt x="237" y="1"/>
                  </a:moveTo>
                  <a:cubicBezTo>
                    <a:pt x="160" y="1"/>
                    <a:pt x="0" y="84"/>
                    <a:pt x="77" y="84"/>
                  </a:cubicBezTo>
                  <a:cubicBezTo>
                    <a:pt x="157" y="122"/>
                    <a:pt x="218" y="141"/>
                    <a:pt x="259" y="141"/>
                  </a:cubicBezTo>
                  <a:cubicBezTo>
                    <a:pt x="299" y="141"/>
                    <a:pt x="320" y="122"/>
                    <a:pt x="320" y="84"/>
                  </a:cubicBezTo>
                  <a:cubicBezTo>
                    <a:pt x="320" y="84"/>
                    <a:pt x="320" y="1"/>
                    <a:pt x="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154425" y="1864600"/>
              <a:ext cx="8025" cy="8050"/>
            </a:xfrm>
            <a:custGeom>
              <a:avLst/>
              <a:gdLst/>
              <a:ahLst/>
              <a:cxnLst/>
              <a:rect l="l" t="t" r="r" b="b"/>
              <a:pathLst>
                <a:path w="321" h="322" extrusionOk="0">
                  <a:moveTo>
                    <a:pt x="266" y="1"/>
                  </a:moveTo>
                  <a:cubicBezTo>
                    <a:pt x="165" y="1"/>
                    <a:pt x="1" y="132"/>
                    <a:pt x="1" y="264"/>
                  </a:cubicBezTo>
                  <a:cubicBezTo>
                    <a:pt x="1" y="302"/>
                    <a:pt x="1" y="322"/>
                    <a:pt x="11" y="322"/>
                  </a:cubicBezTo>
                  <a:cubicBezTo>
                    <a:pt x="22" y="322"/>
                    <a:pt x="43" y="302"/>
                    <a:pt x="84" y="264"/>
                  </a:cubicBezTo>
                  <a:cubicBezTo>
                    <a:pt x="161" y="181"/>
                    <a:pt x="161" y="181"/>
                    <a:pt x="244" y="181"/>
                  </a:cubicBezTo>
                  <a:cubicBezTo>
                    <a:pt x="321" y="104"/>
                    <a:pt x="321" y="104"/>
                    <a:pt x="321" y="21"/>
                  </a:cubicBezTo>
                  <a:cubicBezTo>
                    <a:pt x="307" y="7"/>
                    <a:pt x="288" y="1"/>
                    <a:pt x="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58425" y="1845625"/>
              <a:ext cx="2125" cy="4375"/>
            </a:xfrm>
            <a:custGeom>
              <a:avLst/>
              <a:gdLst/>
              <a:ahLst/>
              <a:cxnLst/>
              <a:rect l="l" t="t" r="r" b="b"/>
              <a:pathLst>
                <a:path w="85" h="175" extrusionOk="0">
                  <a:moveTo>
                    <a:pt x="43" y="1"/>
                  </a:moveTo>
                  <a:cubicBezTo>
                    <a:pt x="22" y="1"/>
                    <a:pt x="1" y="21"/>
                    <a:pt x="1" y="63"/>
                  </a:cubicBezTo>
                  <a:cubicBezTo>
                    <a:pt x="1" y="117"/>
                    <a:pt x="1" y="174"/>
                    <a:pt x="30" y="174"/>
                  </a:cubicBezTo>
                  <a:cubicBezTo>
                    <a:pt x="42" y="174"/>
                    <a:pt x="60" y="164"/>
                    <a:pt x="84" y="140"/>
                  </a:cubicBezTo>
                  <a:lnTo>
                    <a:pt x="84" y="63"/>
                  </a:lnTo>
                  <a:cubicBezTo>
                    <a:pt x="84" y="21"/>
                    <a:pt x="63" y="1"/>
                    <a:pt x="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150425" y="1916325"/>
              <a:ext cx="2125" cy="3750"/>
            </a:xfrm>
            <a:custGeom>
              <a:avLst/>
              <a:gdLst/>
              <a:ahLst/>
              <a:cxnLst/>
              <a:rect l="l" t="t" r="r" b="b"/>
              <a:pathLst>
                <a:path w="85" h="150" extrusionOk="0">
                  <a:moveTo>
                    <a:pt x="67" y="0"/>
                  </a:moveTo>
                  <a:cubicBezTo>
                    <a:pt x="43" y="0"/>
                    <a:pt x="1" y="56"/>
                    <a:pt x="1" y="115"/>
                  </a:cubicBezTo>
                  <a:cubicBezTo>
                    <a:pt x="1" y="115"/>
                    <a:pt x="1" y="149"/>
                    <a:pt x="26" y="149"/>
                  </a:cubicBezTo>
                  <a:cubicBezTo>
                    <a:pt x="38" y="149"/>
                    <a:pt x="56" y="141"/>
                    <a:pt x="84" y="115"/>
                  </a:cubicBezTo>
                  <a:lnTo>
                    <a:pt x="84" y="32"/>
                  </a:lnTo>
                  <a:cubicBezTo>
                    <a:pt x="84" y="10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164525" y="1815175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77" y="1"/>
                  </a:moveTo>
                  <a:lnTo>
                    <a:pt x="77" y="78"/>
                  </a:lnTo>
                  <a:cubicBezTo>
                    <a:pt x="0" y="161"/>
                    <a:pt x="77" y="161"/>
                    <a:pt x="77" y="161"/>
                  </a:cubicBezTo>
                  <a:cubicBezTo>
                    <a:pt x="160" y="78"/>
                    <a:pt x="160" y="78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166425" y="1803450"/>
              <a:ext cx="30125" cy="33675"/>
            </a:xfrm>
            <a:custGeom>
              <a:avLst/>
              <a:gdLst/>
              <a:ahLst/>
              <a:cxnLst/>
              <a:rect l="l" t="t" r="r" b="b"/>
              <a:pathLst>
                <a:path w="1205" h="1347" extrusionOk="0">
                  <a:moveTo>
                    <a:pt x="741" y="437"/>
                  </a:moveTo>
                  <a:cubicBezTo>
                    <a:pt x="759" y="437"/>
                    <a:pt x="780" y="447"/>
                    <a:pt x="801" y="470"/>
                  </a:cubicBezTo>
                  <a:cubicBezTo>
                    <a:pt x="961" y="547"/>
                    <a:pt x="1044" y="707"/>
                    <a:pt x="884" y="867"/>
                  </a:cubicBezTo>
                  <a:cubicBezTo>
                    <a:pt x="843" y="908"/>
                    <a:pt x="742" y="929"/>
                    <a:pt x="662" y="929"/>
                  </a:cubicBezTo>
                  <a:cubicBezTo>
                    <a:pt x="582" y="929"/>
                    <a:pt x="523" y="908"/>
                    <a:pt x="564" y="867"/>
                  </a:cubicBezTo>
                  <a:cubicBezTo>
                    <a:pt x="564" y="790"/>
                    <a:pt x="564" y="790"/>
                    <a:pt x="641" y="790"/>
                  </a:cubicBezTo>
                  <a:cubicBezTo>
                    <a:pt x="641" y="790"/>
                    <a:pt x="724" y="707"/>
                    <a:pt x="724" y="630"/>
                  </a:cubicBezTo>
                  <a:cubicBezTo>
                    <a:pt x="663" y="513"/>
                    <a:pt x="691" y="437"/>
                    <a:pt x="741" y="437"/>
                  </a:cubicBezTo>
                  <a:close/>
                  <a:moveTo>
                    <a:pt x="229" y="0"/>
                  </a:moveTo>
                  <a:cubicBezTo>
                    <a:pt x="170" y="0"/>
                    <a:pt x="138" y="20"/>
                    <a:pt x="161" y="67"/>
                  </a:cubicBezTo>
                  <a:cubicBezTo>
                    <a:pt x="244" y="67"/>
                    <a:pt x="161" y="150"/>
                    <a:pt x="161" y="150"/>
                  </a:cubicBezTo>
                  <a:lnTo>
                    <a:pt x="1" y="150"/>
                  </a:lnTo>
                  <a:cubicBezTo>
                    <a:pt x="1" y="188"/>
                    <a:pt x="22" y="207"/>
                    <a:pt x="63" y="207"/>
                  </a:cubicBezTo>
                  <a:cubicBezTo>
                    <a:pt x="103" y="207"/>
                    <a:pt x="164" y="188"/>
                    <a:pt x="244" y="150"/>
                  </a:cubicBezTo>
                  <a:cubicBezTo>
                    <a:pt x="311" y="115"/>
                    <a:pt x="350" y="95"/>
                    <a:pt x="385" y="95"/>
                  </a:cubicBezTo>
                  <a:cubicBezTo>
                    <a:pt x="432" y="95"/>
                    <a:pt x="471" y="134"/>
                    <a:pt x="564" y="227"/>
                  </a:cubicBezTo>
                  <a:cubicBezTo>
                    <a:pt x="641" y="310"/>
                    <a:pt x="641" y="387"/>
                    <a:pt x="481" y="387"/>
                  </a:cubicBezTo>
                  <a:cubicBezTo>
                    <a:pt x="244" y="470"/>
                    <a:pt x="244" y="547"/>
                    <a:pt x="321" y="547"/>
                  </a:cubicBezTo>
                  <a:cubicBezTo>
                    <a:pt x="481" y="707"/>
                    <a:pt x="481" y="790"/>
                    <a:pt x="244" y="867"/>
                  </a:cubicBezTo>
                  <a:cubicBezTo>
                    <a:pt x="84" y="867"/>
                    <a:pt x="84" y="950"/>
                    <a:pt x="161" y="950"/>
                  </a:cubicBezTo>
                  <a:cubicBezTo>
                    <a:pt x="244" y="950"/>
                    <a:pt x="244" y="1027"/>
                    <a:pt x="244" y="1187"/>
                  </a:cubicBezTo>
                  <a:lnTo>
                    <a:pt x="161" y="1347"/>
                  </a:lnTo>
                  <a:lnTo>
                    <a:pt x="321" y="1270"/>
                  </a:lnTo>
                  <a:cubicBezTo>
                    <a:pt x="404" y="1187"/>
                    <a:pt x="481" y="1110"/>
                    <a:pt x="404" y="1027"/>
                  </a:cubicBezTo>
                  <a:lnTo>
                    <a:pt x="641" y="1027"/>
                  </a:lnTo>
                  <a:cubicBezTo>
                    <a:pt x="641" y="988"/>
                    <a:pt x="641" y="969"/>
                    <a:pt x="651" y="969"/>
                  </a:cubicBezTo>
                  <a:cubicBezTo>
                    <a:pt x="662" y="969"/>
                    <a:pt x="683" y="988"/>
                    <a:pt x="724" y="1027"/>
                  </a:cubicBezTo>
                  <a:cubicBezTo>
                    <a:pt x="801" y="1027"/>
                    <a:pt x="961" y="867"/>
                    <a:pt x="1121" y="707"/>
                  </a:cubicBezTo>
                  <a:cubicBezTo>
                    <a:pt x="1204" y="470"/>
                    <a:pt x="1204" y="470"/>
                    <a:pt x="1121" y="470"/>
                  </a:cubicBezTo>
                  <a:cubicBezTo>
                    <a:pt x="1044" y="470"/>
                    <a:pt x="961" y="387"/>
                    <a:pt x="961" y="387"/>
                  </a:cubicBezTo>
                  <a:cubicBezTo>
                    <a:pt x="884" y="387"/>
                    <a:pt x="801" y="310"/>
                    <a:pt x="724" y="227"/>
                  </a:cubicBezTo>
                  <a:cubicBezTo>
                    <a:pt x="665" y="113"/>
                    <a:pt x="370" y="0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6148525" y="1973100"/>
              <a:ext cx="4025" cy="2125"/>
            </a:xfrm>
            <a:custGeom>
              <a:avLst/>
              <a:gdLst/>
              <a:ahLst/>
              <a:cxnLst/>
              <a:rect l="l" t="t" r="r" b="b"/>
              <a:pathLst>
                <a:path w="161" h="85" extrusionOk="0">
                  <a:moveTo>
                    <a:pt x="77" y="1"/>
                  </a:moveTo>
                  <a:cubicBezTo>
                    <a:pt x="0" y="1"/>
                    <a:pt x="0" y="1"/>
                    <a:pt x="0" y="84"/>
                  </a:cubicBezTo>
                  <a:lnTo>
                    <a:pt x="77" y="84"/>
                  </a:lnTo>
                  <a:cubicBezTo>
                    <a:pt x="160" y="84"/>
                    <a:pt x="160" y="1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6164525" y="1845800"/>
              <a:ext cx="8025" cy="11325"/>
            </a:xfrm>
            <a:custGeom>
              <a:avLst/>
              <a:gdLst/>
              <a:ahLst/>
              <a:cxnLst/>
              <a:rect l="l" t="t" r="r" b="b"/>
              <a:pathLst>
                <a:path w="321" h="453" extrusionOk="0">
                  <a:moveTo>
                    <a:pt x="248" y="1"/>
                  </a:moveTo>
                  <a:cubicBezTo>
                    <a:pt x="223" y="1"/>
                    <a:pt x="205" y="40"/>
                    <a:pt x="160" y="133"/>
                  </a:cubicBezTo>
                  <a:cubicBezTo>
                    <a:pt x="77" y="133"/>
                    <a:pt x="77" y="293"/>
                    <a:pt x="77" y="293"/>
                  </a:cubicBezTo>
                  <a:lnTo>
                    <a:pt x="0" y="453"/>
                  </a:lnTo>
                  <a:lnTo>
                    <a:pt x="77" y="376"/>
                  </a:lnTo>
                  <a:lnTo>
                    <a:pt x="237" y="216"/>
                  </a:lnTo>
                  <a:cubicBezTo>
                    <a:pt x="320" y="216"/>
                    <a:pt x="320" y="133"/>
                    <a:pt x="320" y="56"/>
                  </a:cubicBezTo>
                  <a:cubicBezTo>
                    <a:pt x="285" y="21"/>
                    <a:pt x="265" y="1"/>
                    <a:pt x="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148525" y="1991200"/>
              <a:ext cx="12025" cy="4025"/>
            </a:xfrm>
            <a:custGeom>
              <a:avLst/>
              <a:gdLst/>
              <a:ahLst/>
              <a:cxnLst/>
              <a:rect l="l" t="t" r="r" b="b"/>
              <a:pathLst>
                <a:path w="481" h="161" extrusionOk="0">
                  <a:moveTo>
                    <a:pt x="237" y="0"/>
                  </a:moveTo>
                  <a:cubicBezTo>
                    <a:pt x="0" y="77"/>
                    <a:pt x="77" y="160"/>
                    <a:pt x="320" y="160"/>
                  </a:cubicBezTo>
                  <a:lnTo>
                    <a:pt x="480" y="160"/>
                  </a:lnTo>
                  <a:cubicBezTo>
                    <a:pt x="480" y="77"/>
                    <a:pt x="397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152525" y="1980250"/>
              <a:ext cx="1925" cy="3750"/>
            </a:xfrm>
            <a:custGeom>
              <a:avLst/>
              <a:gdLst/>
              <a:ahLst/>
              <a:cxnLst/>
              <a:rect l="l" t="t" r="r" b="b"/>
              <a:pathLst>
                <a:path w="77" h="150" extrusionOk="0">
                  <a:moveTo>
                    <a:pt x="57" y="1"/>
                  </a:moveTo>
                  <a:cubicBezTo>
                    <a:pt x="34" y="1"/>
                    <a:pt x="0" y="35"/>
                    <a:pt x="0" y="35"/>
                  </a:cubicBezTo>
                  <a:cubicBezTo>
                    <a:pt x="0" y="94"/>
                    <a:pt x="0" y="150"/>
                    <a:pt x="28" y="150"/>
                  </a:cubicBezTo>
                  <a:cubicBezTo>
                    <a:pt x="39" y="150"/>
                    <a:pt x="55" y="140"/>
                    <a:pt x="77" y="118"/>
                  </a:cubicBezTo>
                  <a:lnTo>
                    <a:pt x="77" y="35"/>
                  </a:lnTo>
                  <a:cubicBezTo>
                    <a:pt x="77" y="9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158425" y="1955675"/>
              <a:ext cx="8025" cy="3550"/>
            </a:xfrm>
            <a:custGeom>
              <a:avLst/>
              <a:gdLst/>
              <a:ahLst/>
              <a:cxnLst/>
              <a:rect l="l" t="t" r="r" b="b"/>
              <a:pathLst>
                <a:path w="321" h="142" extrusionOk="0">
                  <a:moveTo>
                    <a:pt x="272" y="0"/>
                  </a:moveTo>
                  <a:cubicBezTo>
                    <a:pt x="243" y="0"/>
                    <a:pt x="203" y="20"/>
                    <a:pt x="161" y="58"/>
                  </a:cubicBezTo>
                  <a:cubicBezTo>
                    <a:pt x="84" y="58"/>
                    <a:pt x="1" y="141"/>
                    <a:pt x="1" y="141"/>
                  </a:cubicBezTo>
                  <a:lnTo>
                    <a:pt x="161" y="141"/>
                  </a:lnTo>
                  <a:cubicBezTo>
                    <a:pt x="244" y="141"/>
                    <a:pt x="321" y="58"/>
                    <a:pt x="321" y="58"/>
                  </a:cubicBezTo>
                  <a:cubicBezTo>
                    <a:pt x="321" y="20"/>
                    <a:pt x="302" y="0"/>
                    <a:pt x="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60525" y="1934275"/>
              <a:ext cx="4025" cy="2850"/>
            </a:xfrm>
            <a:custGeom>
              <a:avLst/>
              <a:gdLst/>
              <a:ahLst/>
              <a:cxnLst/>
              <a:rect l="l" t="t" r="r" b="b"/>
              <a:pathLst>
                <a:path w="161" h="114" extrusionOk="0">
                  <a:moveTo>
                    <a:pt x="57" y="0"/>
                  </a:moveTo>
                  <a:cubicBezTo>
                    <a:pt x="34" y="0"/>
                    <a:pt x="0" y="37"/>
                    <a:pt x="0" y="37"/>
                  </a:cubicBezTo>
                  <a:cubicBezTo>
                    <a:pt x="0" y="114"/>
                    <a:pt x="77" y="114"/>
                    <a:pt x="77" y="114"/>
                  </a:cubicBezTo>
                  <a:cubicBezTo>
                    <a:pt x="160" y="37"/>
                    <a:pt x="160" y="37"/>
                    <a:pt x="77" y="37"/>
                  </a:cubicBezTo>
                  <a:cubicBezTo>
                    <a:pt x="77" y="9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220525" y="1585800"/>
              <a:ext cx="20025" cy="9400"/>
            </a:xfrm>
            <a:custGeom>
              <a:avLst/>
              <a:gdLst/>
              <a:ahLst/>
              <a:cxnLst/>
              <a:rect l="l" t="t" r="r" b="b"/>
              <a:pathLst>
                <a:path w="801" h="376" extrusionOk="0">
                  <a:moveTo>
                    <a:pt x="492" y="0"/>
                  </a:moveTo>
                  <a:cubicBezTo>
                    <a:pt x="480" y="0"/>
                    <a:pt x="480" y="21"/>
                    <a:pt x="480" y="55"/>
                  </a:cubicBezTo>
                  <a:cubicBezTo>
                    <a:pt x="397" y="132"/>
                    <a:pt x="320" y="132"/>
                    <a:pt x="237" y="132"/>
                  </a:cubicBezTo>
                  <a:cubicBezTo>
                    <a:pt x="77" y="215"/>
                    <a:pt x="0" y="292"/>
                    <a:pt x="160" y="375"/>
                  </a:cubicBezTo>
                  <a:cubicBezTo>
                    <a:pt x="237" y="375"/>
                    <a:pt x="397" y="292"/>
                    <a:pt x="480" y="292"/>
                  </a:cubicBezTo>
                  <a:cubicBezTo>
                    <a:pt x="800" y="215"/>
                    <a:pt x="800" y="215"/>
                    <a:pt x="640" y="132"/>
                  </a:cubicBezTo>
                  <a:cubicBezTo>
                    <a:pt x="547" y="39"/>
                    <a:pt x="508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6162425" y="1937100"/>
              <a:ext cx="14125" cy="10125"/>
            </a:xfrm>
            <a:custGeom>
              <a:avLst/>
              <a:gdLst/>
              <a:ahLst/>
              <a:cxnLst/>
              <a:rect l="l" t="t" r="r" b="b"/>
              <a:pathLst>
                <a:path w="565" h="405" extrusionOk="0">
                  <a:moveTo>
                    <a:pt x="404" y="1"/>
                  </a:moveTo>
                  <a:lnTo>
                    <a:pt x="321" y="84"/>
                  </a:lnTo>
                  <a:cubicBezTo>
                    <a:pt x="321" y="161"/>
                    <a:pt x="244" y="244"/>
                    <a:pt x="244" y="244"/>
                  </a:cubicBezTo>
                  <a:cubicBezTo>
                    <a:pt x="161" y="244"/>
                    <a:pt x="84" y="244"/>
                    <a:pt x="84" y="321"/>
                  </a:cubicBezTo>
                  <a:lnTo>
                    <a:pt x="1" y="404"/>
                  </a:lnTo>
                  <a:lnTo>
                    <a:pt x="244" y="321"/>
                  </a:lnTo>
                  <a:cubicBezTo>
                    <a:pt x="481" y="244"/>
                    <a:pt x="564" y="244"/>
                    <a:pt x="481" y="84"/>
                  </a:cubicBezTo>
                  <a:lnTo>
                    <a:pt x="4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6174425" y="1878325"/>
              <a:ext cx="5500" cy="4875"/>
            </a:xfrm>
            <a:custGeom>
              <a:avLst/>
              <a:gdLst/>
              <a:ahLst/>
              <a:cxnLst/>
              <a:rect l="l" t="t" r="r" b="b"/>
              <a:pathLst>
                <a:path w="220" h="195" extrusionOk="0">
                  <a:moveTo>
                    <a:pt x="149" y="0"/>
                  </a:moveTo>
                  <a:cubicBezTo>
                    <a:pt x="130" y="0"/>
                    <a:pt x="107" y="10"/>
                    <a:pt x="84" y="35"/>
                  </a:cubicBezTo>
                  <a:cubicBezTo>
                    <a:pt x="84" y="35"/>
                    <a:pt x="1" y="35"/>
                    <a:pt x="1" y="112"/>
                  </a:cubicBezTo>
                  <a:cubicBezTo>
                    <a:pt x="1" y="112"/>
                    <a:pt x="1" y="195"/>
                    <a:pt x="84" y="195"/>
                  </a:cubicBezTo>
                  <a:cubicBezTo>
                    <a:pt x="161" y="195"/>
                    <a:pt x="161" y="195"/>
                    <a:pt x="161" y="112"/>
                  </a:cubicBezTo>
                  <a:cubicBezTo>
                    <a:pt x="220" y="58"/>
                    <a:pt x="196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180525" y="1858775"/>
              <a:ext cx="9925" cy="12425"/>
            </a:xfrm>
            <a:custGeom>
              <a:avLst/>
              <a:gdLst/>
              <a:ahLst/>
              <a:cxnLst/>
              <a:rect l="l" t="t" r="r" b="b"/>
              <a:pathLst>
                <a:path w="397" h="497" extrusionOk="0">
                  <a:moveTo>
                    <a:pt x="254" y="0"/>
                  </a:moveTo>
                  <a:cubicBezTo>
                    <a:pt x="119" y="0"/>
                    <a:pt x="0" y="199"/>
                    <a:pt x="0" y="337"/>
                  </a:cubicBezTo>
                  <a:cubicBezTo>
                    <a:pt x="0" y="414"/>
                    <a:pt x="77" y="497"/>
                    <a:pt x="77" y="497"/>
                  </a:cubicBezTo>
                  <a:cubicBezTo>
                    <a:pt x="160" y="497"/>
                    <a:pt x="237" y="414"/>
                    <a:pt x="160" y="337"/>
                  </a:cubicBezTo>
                  <a:cubicBezTo>
                    <a:pt x="160" y="254"/>
                    <a:pt x="160" y="177"/>
                    <a:pt x="237" y="177"/>
                  </a:cubicBezTo>
                  <a:cubicBezTo>
                    <a:pt x="397" y="177"/>
                    <a:pt x="397" y="17"/>
                    <a:pt x="320" y="17"/>
                  </a:cubicBezTo>
                  <a:cubicBezTo>
                    <a:pt x="298" y="5"/>
                    <a:pt x="275" y="0"/>
                    <a:pt x="2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180525" y="1827175"/>
              <a:ext cx="27150" cy="24025"/>
            </a:xfrm>
            <a:custGeom>
              <a:avLst/>
              <a:gdLst/>
              <a:ahLst/>
              <a:cxnLst/>
              <a:rect l="l" t="t" r="r" b="b"/>
              <a:pathLst>
                <a:path w="1086" h="961" extrusionOk="0">
                  <a:moveTo>
                    <a:pt x="480" y="1"/>
                  </a:moveTo>
                  <a:lnTo>
                    <a:pt x="397" y="161"/>
                  </a:lnTo>
                  <a:cubicBezTo>
                    <a:pt x="320" y="238"/>
                    <a:pt x="320" y="321"/>
                    <a:pt x="320" y="321"/>
                  </a:cubicBezTo>
                  <a:cubicBezTo>
                    <a:pt x="480" y="321"/>
                    <a:pt x="397" y="481"/>
                    <a:pt x="237" y="481"/>
                  </a:cubicBezTo>
                  <a:cubicBezTo>
                    <a:pt x="160" y="481"/>
                    <a:pt x="77" y="481"/>
                    <a:pt x="77" y="558"/>
                  </a:cubicBezTo>
                  <a:lnTo>
                    <a:pt x="160" y="558"/>
                  </a:lnTo>
                  <a:cubicBezTo>
                    <a:pt x="320" y="558"/>
                    <a:pt x="320" y="558"/>
                    <a:pt x="237" y="641"/>
                  </a:cubicBezTo>
                  <a:cubicBezTo>
                    <a:pt x="160" y="641"/>
                    <a:pt x="160" y="801"/>
                    <a:pt x="77" y="878"/>
                  </a:cubicBezTo>
                  <a:lnTo>
                    <a:pt x="0" y="961"/>
                  </a:lnTo>
                  <a:lnTo>
                    <a:pt x="0" y="961"/>
                  </a:lnTo>
                  <a:lnTo>
                    <a:pt x="160" y="878"/>
                  </a:lnTo>
                  <a:cubicBezTo>
                    <a:pt x="320" y="801"/>
                    <a:pt x="480" y="718"/>
                    <a:pt x="557" y="718"/>
                  </a:cubicBezTo>
                  <a:cubicBezTo>
                    <a:pt x="580" y="730"/>
                    <a:pt x="608" y="735"/>
                    <a:pt x="638" y="735"/>
                  </a:cubicBezTo>
                  <a:cubicBezTo>
                    <a:pt x="819" y="735"/>
                    <a:pt x="1086" y="547"/>
                    <a:pt x="877" y="481"/>
                  </a:cubicBezTo>
                  <a:cubicBezTo>
                    <a:pt x="800" y="398"/>
                    <a:pt x="717" y="398"/>
                    <a:pt x="717" y="398"/>
                  </a:cubicBezTo>
                  <a:cubicBezTo>
                    <a:pt x="640" y="398"/>
                    <a:pt x="640" y="321"/>
                    <a:pt x="557" y="238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4525" y="1987200"/>
              <a:ext cx="5925" cy="1925"/>
            </a:xfrm>
            <a:custGeom>
              <a:avLst/>
              <a:gdLst/>
              <a:ahLst/>
              <a:cxnLst/>
              <a:rect l="l" t="t" r="r" b="b"/>
              <a:pathLst>
                <a:path w="237" h="77" extrusionOk="0">
                  <a:moveTo>
                    <a:pt x="0" y="0"/>
                  </a:moveTo>
                  <a:cubicBezTo>
                    <a:pt x="0" y="0"/>
                    <a:pt x="77" y="0"/>
                    <a:pt x="77" y="77"/>
                  </a:cubicBezTo>
                  <a:cubicBezTo>
                    <a:pt x="160" y="77"/>
                    <a:pt x="237" y="77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76525" y="1896600"/>
              <a:ext cx="9600" cy="14550"/>
            </a:xfrm>
            <a:custGeom>
              <a:avLst/>
              <a:gdLst/>
              <a:ahLst/>
              <a:cxnLst/>
              <a:rect l="l" t="t" r="r" b="b"/>
              <a:pathLst>
                <a:path w="384" h="582" extrusionOk="0">
                  <a:moveTo>
                    <a:pt x="167" y="0"/>
                  </a:moveTo>
                  <a:cubicBezTo>
                    <a:pt x="163" y="0"/>
                    <a:pt x="160" y="7"/>
                    <a:pt x="160" y="21"/>
                  </a:cubicBezTo>
                  <a:lnTo>
                    <a:pt x="0" y="21"/>
                  </a:lnTo>
                  <a:cubicBezTo>
                    <a:pt x="0" y="104"/>
                    <a:pt x="77" y="181"/>
                    <a:pt x="77" y="264"/>
                  </a:cubicBezTo>
                  <a:cubicBezTo>
                    <a:pt x="77" y="476"/>
                    <a:pt x="114" y="582"/>
                    <a:pt x="161" y="582"/>
                  </a:cubicBezTo>
                  <a:cubicBezTo>
                    <a:pt x="185" y="582"/>
                    <a:pt x="211" y="555"/>
                    <a:pt x="237" y="501"/>
                  </a:cubicBezTo>
                  <a:cubicBezTo>
                    <a:pt x="350" y="447"/>
                    <a:pt x="383" y="389"/>
                    <a:pt x="337" y="389"/>
                  </a:cubicBezTo>
                  <a:cubicBezTo>
                    <a:pt x="318" y="389"/>
                    <a:pt x="284" y="399"/>
                    <a:pt x="237" y="424"/>
                  </a:cubicBezTo>
                  <a:cubicBezTo>
                    <a:pt x="160" y="424"/>
                    <a:pt x="160" y="424"/>
                    <a:pt x="160" y="181"/>
                  </a:cubicBezTo>
                  <a:cubicBezTo>
                    <a:pt x="223" y="118"/>
                    <a:pt x="183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6184525" y="1875175"/>
              <a:ext cx="9925" cy="7025"/>
            </a:xfrm>
            <a:custGeom>
              <a:avLst/>
              <a:gdLst/>
              <a:ahLst/>
              <a:cxnLst/>
              <a:rect l="l" t="t" r="r" b="b"/>
              <a:pathLst>
                <a:path w="397" h="281" extrusionOk="0">
                  <a:moveTo>
                    <a:pt x="237" y="1"/>
                  </a:moveTo>
                  <a:cubicBezTo>
                    <a:pt x="0" y="1"/>
                    <a:pt x="0" y="78"/>
                    <a:pt x="237" y="161"/>
                  </a:cubicBezTo>
                  <a:cubicBezTo>
                    <a:pt x="317" y="241"/>
                    <a:pt x="357" y="281"/>
                    <a:pt x="377" y="281"/>
                  </a:cubicBezTo>
                  <a:cubicBezTo>
                    <a:pt x="397" y="281"/>
                    <a:pt x="397" y="241"/>
                    <a:pt x="397" y="161"/>
                  </a:cubicBezTo>
                  <a:cubicBezTo>
                    <a:pt x="397" y="1"/>
                    <a:pt x="397" y="1"/>
                    <a:pt x="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6192525" y="1859175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77" y="1"/>
                  </a:moveTo>
                  <a:cubicBezTo>
                    <a:pt x="0" y="1"/>
                    <a:pt x="0" y="1"/>
                    <a:pt x="0" y="78"/>
                  </a:cubicBezTo>
                  <a:cubicBezTo>
                    <a:pt x="0" y="78"/>
                    <a:pt x="77" y="78"/>
                    <a:pt x="77" y="161"/>
                  </a:cubicBezTo>
                  <a:cubicBezTo>
                    <a:pt x="160" y="161"/>
                    <a:pt x="160" y="78"/>
                    <a:pt x="160" y="78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6180525" y="1954100"/>
              <a:ext cx="29950" cy="23900"/>
            </a:xfrm>
            <a:custGeom>
              <a:avLst/>
              <a:gdLst/>
              <a:ahLst/>
              <a:cxnLst/>
              <a:rect l="l" t="t" r="r" b="b"/>
              <a:pathLst>
                <a:path w="1198" h="956" extrusionOk="0">
                  <a:moveTo>
                    <a:pt x="539" y="1"/>
                  </a:moveTo>
                  <a:cubicBezTo>
                    <a:pt x="479" y="1"/>
                    <a:pt x="439" y="41"/>
                    <a:pt x="480" y="121"/>
                  </a:cubicBezTo>
                  <a:cubicBezTo>
                    <a:pt x="480" y="121"/>
                    <a:pt x="443" y="158"/>
                    <a:pt x="396" y="158"/>
                  </a:cubicBezTo>
                  <a:cubicBezTo>
                    <a:pt x="372" y="158"/>
                    <a:pt x="346" y="149"/>
                    <a:pt x="320" y="121"/>
                  </a:cubicBezTo>
                  <a:cubicBezTo>
                    <a:pt x="77" y="121"/>
                    <a:pt x="0" y="281"/>
                    <a:pt x="160" y="364"/>
                  </a:cubicBezTo>
                  <a:cubicBezTo>
                    <a:pt x="199" y="403"/>
                    <a:pt x="239" y="422"/>
                    <a:pt x="289" y="422"/>
                  </a:cubicBezTo>
                  <a:cubicBezTo>
                    <a:pt x="339" y="422"/>
                    <a:pt x="400" y="403"/>
                    <a:pt x="480" y="364"/>
                  </a:cubicBezTo>
                  <a:lnTo>
                    <a:pt x="640" y="204"/>
                  </a:lnTo>
                  <a:lnTo>
                    <a:pt x="557" y="364"/>
                  </a:lnTo>
                  <a:cubicBezTo>
                    <a:pt x="557" y="524"/>
                    <a:pt x="480" y="601"/>
                    <a:pt x="397" y="684"/>
                  </a:cubicBezTo>
                  <a:cubicBezTo>
                    <a:pt x="397" y="761"/>
                    <a:pt x="397" y="761"/>
                    <a:pt x="480" y="761"/>
                  </a:cubicBezTo>
                  <a:cubicBezTo>
                    <a:pt x="557" y="761"/>
                    <a:pt x="640" y="844"/>
                    <a:pt x="717" y="844"/>
                  </a:cubicBezTo>
                  <a:cubicBezTo>
                    <a:pt x="717" y="898"/>
                    <a:pt x="717" y="956"/>
                    <a:pt x="773" y="956"/>
                  </a:cubicBezTo>
                  <a:cubicBezTo>
                    <a:pt x="796" y="956"/>
                    <a:pt x="830" y="946"/>
                    <a:pt x="877" y="921"/>
                  </a:cubicBezTo>
                  <a:cubicBezTo>
                    <a:pt x="960" y="921"/>
                    <a:pt x="960" y="921"/>
                    <a:pt x="877" y="761"/>
                  </a:cubicBezTo>
                  <a:cubicBezTo>
                    <a:pt x="640" y="684"/>
                    <a:pt x="640" y="601"/>
                    <a:pt x="960" y="524"/>
                  </a:cubicBezTo>
                  <a:lnTo>
                    <a:pt x="1197" y="441"/>
                  </a:lnTo>
                  <a:lnTo>
                    <a:pt x="960" y="364"/>
                  </a:lnTo>
                  <a:cubicBezTo>
                    <a:pt x="877" y="281"/>
                    <a:pt x="717" y="204"/>
                    <a:pt x="717" y="121"/>
                  </a:cubicBezTo>
                  <a:cubicBezTo>
                    <a:pt x="679" y="41"/>
                    <a:pt x="599" y="1"/>
                    <a:pt x="5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6198725" y="1852350"/>
              <a:ext cx="15750" cy="6850"/>
            </a:xfrm>
            <a:custGeom>
              <a:avLst/>
              <a:gdLst/>
              <a:ahLst/>
              <a:cxnLst/>
              <a:rect l="l" t="t" r="r" b="b"/>
              <a:pathLst>
                <a:path w="630" h="274" extrusionOk="0">
                  <a:moveTo>
                    <a:pt x="55" y="1"/>
                  </a:moveTo>
                  <a:cubicBezTo>
                    <a:pt x="0" y="1"/>
                    <a:pt x="32" y="73"/>
                    <a:pt x="149" y="191"/>
                  </a:cubicBezTo>
                  <a:cubicBezTo>
                    <a:pt x="309" y="274"/>
                    <a:pt x="392" y="274"/>
                    <a:pt x="469" y="274"/>
                  </a:cubicBezTo>
                  <a:cubicBezTo>
                    <a:pt x="629" y="191"/>
                    <a:pt x="629" y="191"/>
                    <a:pt x="392" y="191"/>
                  </a:cubicBezTo>
                  <a:cubicBezTo>
                    <a:pt x="232" y="191"/>
                    <a:pt x="232" y="114"/>
                    <a:pt x="232" y="114"/>
                  </a:cubicBezTo>
                  <a:cubicBezTo>
                    <a:pt x="309" y="31"/>
                    <a:pt x="309" y="31"/>
                    <a:pt x="149" y="31"/>
                  </a:cubicBezTo>
                  <a:cubicBezTo>
                    <a:pt x="106" y="10"/>
                    <a:pt x="75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6188525" y="1933100"/>
              <a:ext cx="5925" cy="6125"/>
            </a:xfrm>
            <a:custGeom>
              <a:avLst/>
              <a:gdLst/>
              <a:ahLst/>
              <a:cxnLst/>
              <a:rect l="l" t="t" r="r" b="b"/>
              <a:pathLst>
                <a:path w="237" h="245" extrusionOk="0">
                  <a:moveTo>
                    <a:pt x="160" y="1"/>
                  </a:moveTo>
                  <a:cubicBezTo>
                    <a:pt x="77" y="1"/>
                    <a:pt x="77" y="84"/>
                    <a:pt x="0" y="84"/>
                  </a:cubicBezTo>
                  <a:cubicBezTo>
                    <a:pt x="0" y="161"/>
                    <a:pt x="77" y="244"/>
                    <a:pt x="77" y="244"/>
                  </a:cubicBezTo>
                  <a:cubicBezTo>
                    <a:pt x="77" y="244"/>
                    <a:pt x="160" y="161"/>
                    <a:pt x="160" y="84"/>
                  </a:cubicBezTo>
                  <a:cubicBezTo>
                    <a:pt x="237" y="84"/>
                    <a:pt x="237" y="1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164525" y="2137125"/>
              <a:ext cx="1925" cy="2100"/>
            </a:xfrm>
            <a:custGeom>
              <a:avLst/>
              <a:gdLst/>
              <a:ahLst/>
              <a:cxnLst/>
              <a:rect l="l" t="t" r="r" b="b"/>
              <a:pathLst>
                <a:path w="77" h="84" extrusionOk="0">
                  <a:moveTo>
                    <a:pt x="77" y="0"/>
                  </a:moveTo>
                  <a:cubicBezTo>
                    <a:pt x="0" y="83"/>
                    <a:pt x="77" y="83"/>
                    <a:pt x="77" y="8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78425" y="2039200"/>
              <a:ext cx="6125" cy="5275"/>
            </a:xfrm>
            <a:custGeom>
              <a:avLst/>
              <a:gdLst/>
              <a:ahLst/>
              <a:cxnLst/>
              <a:rect l="l" t="t" r="r" b="b"/>
              <a:pathLst>
                <a:path w="245" h="211" extrusionOk="0">
                  <a:moveTo>
                    <a:pt x="84" y="0"/>
                  </a:moveTo>
                  <a:cubicBezTo>
                    <a:pt x="84" y="0"/>
                    <a:pt x="1" y="0"/>
                    <a:pt x="1" y="77"/>
                  </a:cubicBezTo>
                  <a:cubicBezTo>
                    <a:pt x="1" y="172"/>
                    <a:pt x="1" y="210"/>
                    <a:pt x="18" y="210"/>
                  </a:cubicBezTo>
                  <a:cubicBezTo>
                    <a:pt x="30" y="210"/>
                    <a:pt x="50" y="192"/>
                    <a:pt x="84" y="160"/>
                  </a:cubicBezTo>
                  <a:cubicBezTo>
                    <a:pt x="244" y="0"/>
                    <a:pt x="244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178425" y="2033125"/>
              <a:ext cx="6125" cy="2100"/>
            </a:xfrm>
            <a:custGeom>
              <a:avLst/>
              <a:gdLst/>
              <a:ahLst/>
              <a:cxnLst/>
              <a:rect l="l" t="t" r="r" b="b"/>
              <a:pathLst>
                <a:path w="245" h="84" extrusionOk="0">
                  <a:moveTo>
                    <a:pt x="161" y="0"/>
                  </a:moveTo>
                  <a:cubicBezTo>
                    <a:pt x="84" y="0"/>
                    <a:pt x="1" y="83"/>
                    <a:pt x="1" y="83"/>
                  </a:cubicBezTo>
                  <a:lnTo>
                    <a:pt x="84" y="83"/>
                  </a:lnTo>
                  <a:cubicBezTo>
                    <a:pt x="161" y="83"/>
                    <a:pt x="244" y="83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204525" y="1847175"/>
              <a:ext cx="1950" cy="4025"/>
            </a:xfrm>
            <a:custGeom>
              <a:avLst/>
              <a:gdLst/>
              <a:ahLst/>
              <a:cxnLst/>
              <a:rect l="l" t="t" r="r" b="b"/>
              <a:pathLst>
                <a:path w="78" h="161" extrusionOk="0">
                  <a:moveTo>
                    <a:pt x="77" y="1"/>
                  </a:moveTo>
                  <a:cubicBezTo>
                    <a:pt x="0" y="1"/>
                    <a:pt x="0" y="78"/>
                    <a:pt x="0" y="78"/>
                  </a:cubicBezTo>
                  <a:cubicBezTo>
                    <a:pt x="0" y="161"/>
                    <a:pt x="0" y="161"/>
                    <a:pt x="77" y="161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6172525" y="2099200"/>
              <a:ext cx="13925" cy="9475"/>
            </a:xfrm>
            <a:custGeom>
              <a:avLst/>
              <a:gdLst/>
              <a:ahLst/>
              <a:cxnLst/>
              <a:rect l="l" t="t" r="r" b="b"/>
              <a:pathLst>
                <a:path w="557" h="379" extrusionOk="0">
                  <a:moveTo>
                    <a:pt x="397" y="0"/>
                  </a:moveTo>
                  <a:cubicBezTo>
                    <a:pt x="320" y="0"/>
                    <a:pt x="320" y="0"/>
                    <a:pt x="320" y="77"/>
                  </a:cubicBezTo>
                  <a:cubicBezTo>
                    <a:pt x="397" y="77"/>
                    <a:pt x="320" y="77"/>
                    <a:pt x="237" y="160"/>
                  </a:cubicBezTo>
                  <a:cubicBezTo>
                    <a:pt x="0" y="237"/>
                    <a:pt x="0" y="237"/>
                    <a:pt x="160" y="320"/>
                  </a:cubicBezTo>
                  <a:cubicBezTo>
                    <a:pt x="240" y="359"/>
                    <a:pt x="299" y="378"/>
                    <a:pt x="339" y="378"/>
                  </a:cubicBezTo>
                  <a:cubicBezTo>
                    <a:pt x="378" y="378"/>
                    <a:pt x="397" y="359"/>
                    <a:pt x="397" y="320"/>
                  </a:cubicBezTo>
                  <a:cubicBezTo>
                    <a:pt x="397" y="320"/>
                    <a:pt x="397" y="237"/>
                    <a:pt x="480" y="237"/>
                  </a:cubicBezTo>
                  <a:cubicBezTo>
                    <a:pt x="557" y="237"/>
                    <a:pt x="557" y="237"/>
                    <a:pt x="557" y="160"/>
                  </a:cubicBezTo>
                  <a:cubicBezTo>
                    <a:pt x="557" y="77"/>
                    <a:pt x="480" y="0"/>
                    <a:pt x="3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194450" y="1943675"/>
              <a:ext cx="12025" cy="13450"/>
            </a:xfrm>
            <a:custGeom>
              <a:avLst/>
              <a:gdLst/>
              <a:ahLst/>
              <a:cxnLst/>
              <a:rect l="l" t="t" r="r" b="b"/>
              <a:pathLst>
                <a:path w="481" h="538" extrusionOk="0">
                  <a:moveTo>
                    <a:pt x="223" y="0"/>
                  </a:moveTo>
                  <a:cubicBezTo>
                    <a:pt x="203" y="0"/>
                    <a:pt x="163" y="19"/>
                    <a:pt x="83" y="58"/>
                  </a:cubicBezTo>
                  <a:cubicBezTo>
                    <a:pt x="0" y="141"/>
                    <a:pt x="0" y="141"/>
                    <a:pt x="83" y="141"/>
                  </a:cubicBezTo>
                  <a:lnTo>
                    <a:pt x="160" y="218"/>
                  </a:lnTo>
                  <a:lnTo>
                    <a:pt x="320" y="378"/>
                  </a:lnTo>
                  <a:lnTo>
                    <a:pt x="480" y="538"/>
                  </a:lnTo>
                  <a:lnTo>
                    <a:pt x="480" y="378"/>
                  </a:lnTo>
                  <a:cubicBezTo>
                    <a:pt x="480" y="301"/>
                    <a:pt x="403" y="218"/>
                    <a:pt x="320" y="218"/>
                  </a:cubicBezTo>
                  <a:cubicBezTo>
                    <a:pt x="320" y="141"/>
                    <a:pt x="243" y="58"/>
                    <a:pt x="243" y="58"/>
                  </a:cubicBezTo>
                  <a:cubicBezTo>
                    <a:pt x="243" y="19"/>
                    <a:pt x="24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6178425" y="2068200"/>
              <a:ext cx="28050" cy="12950"/>
            </a:xfrm>
            <a:custGeom>
              <a:avLst/>
              <a:gdLst/>
              <a:ahLst/>
              <a:cxnLst/>
              <a:rect l="l" t="t" r="r" b="b"/>
              <a:pathLst>
                <a:path w="1122" h="518" extrusionOk="0">
                  <a:moveTo>
                    <a:pt x="802" y="0"/>
                  </a:moveTo>
                  <a:cubicBezTo>
                    <a:pt x="782" y="0"/>
                    <a:pt x="763" y="40"/>
                    <a:pt x="724" y="120"/>
                  </a:cubicBezTo>
                  <a:cubicBezTo>
                    <a:pt x="564" y="280"/>
                    <a:pt x="404" y="357"/>
                    <a:pt x="244" y="357"/>
                  </a:cubicBezTo>
                  <a:cubicBezTo>
                    <a:pt x="198" y="335"/>
                    <a:pt x="158" y="326"/>
                    <a:pt x="124" y="326"/>
                  </a:cubicBezTo>
                  <a:cubicBezTo>
                    <a:pt x="43" y="326"/>
                    <a:pt x="1" y="381"/>
                    <a:pt x="1" y="440"/>
                  </a:cubicBezTo>
                  <a:cubicBezTo>
                    <a:pt x="1" y="517"/>
                    <a:pt x="1" y="517"/>
                    <a:pt x="84" y="517"/>
                  </a:cubicBezTo>
                  <a:cubicBezTo>
                    <a:pt x="84" y="517"/>
                    <a:pt x="244" y="517"/>
                    <a:pt x="321" y="440"/>
                  </a:cubicBezTo>
                  <a:cubicBezTo>
                    <a:pt x="428" y="440"/>
                    <a:pt x="500" y="403"/>
                    <a:pt x="584" y="403"/>
                  </a:cubicBezTo>
                  <a:cubicBezTo>
                    <a:pt x="626" y="403"/>
                    <a:pt x="671" y="413"/>
                    <a:pt x="724" y="440"/>
                  </a:cubicBezTo>
                  <a:cubicBezTo>
                    <a:pt x="801" y="440"/>
                    <a:pt x="801" y="440"/>
                    <a:pt x="801" y="357"/>
                  </a:cubicBezTo>
                  <a:cubicBezTo>
                    <a:pt x="724" y="357"/>
                    <a:pt x="801" y="280"/>
                    <a:pt x="884" y="280"/>
                  </a:cubicBezTo>
                  <a:cubicBezTo>
                    <a:pt x="1044" y="280"/>
                    <a:pt x="1121" y="197"/>
                    <a:pt x="884" y="120"/>
                  </a:cubicBezTo>
                  <a:cubicBezTo>
                    <a:pt x="843" y="40"/>
                    <a:pt x="822" y="0"/>
                    <a:pt x="8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6176525" y="2087200"/>
              <a:ext cx="13925" cy="9950"/>
            </a:xfrm>
            <a:custGeom>
              <a:avLst/>
              <a:gdLst/>
              <a:ahLst/>
              <a:cxnLst/>
              <a:rect l="l" t="t" r="r" b="b"/>
              <a:pathLst>
                <a:path w="557" h="398" extrusionOk="0">
                  <a:moveTo>
                    <a:pt x="557" y="0"/>
                  </a:moveTo>
                  <a:lnTo>
                    <a:pt x="397" y="77"/>
                  </a:lnTo>
                  <a:cubicBezTo>
                    <a:pt x="77" y="237"/>
                    <a:pt x="0" y="397"/>
                    <a:pt x="237" y="397"/>
                  </a:cubicBezTo>
                  <a:lnTo>
                    <a:pt x="397" y="397"/>
                  </a:lnTo>
                  <a:cubicBezTo>
                    <a:pt x="237" y="320"/>
                    <a:pt x="320" y="320"/>
                    <a:pt x="480" y="77"/>
                  </a:cubicBezTo>
                  <a:lnTo>
                    <a:pt x="5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6170425" y="2174325"/>
              <a:ext cx="2125" cy="4900"/>
            </a:xfrm>
            <a:custGeom>
              <a:avLst/>
              <a:gdLst/>
              <a:ahLst/>
              <a:cxnLst/>
              <a:rect l="l" t="t" r="r" b="b"/>
              <a:pathLst>
                <a:path w="85" h="196" extrusionOk="0">
                  <a:moveTo>
                    <a:pt x="30" y="1"/>
                  </a:moveTo>
                  <a:cubicBezTo>
                    <a:pt x="1" y="1"/>
                    <a:pt x="1" y="58"/>
                    <a:pt x="1" y="112"/>
                  </a:cubicBezTo>
                  <a:lnTo>
                    <a:pt x="1" y="196"/>
                  </a:lnTo>
                  <a:cubicBezTo>
                    <a:pt x="84" y="112"/>
                    <a:pt x="84" y="36"/>
                    <a:pt x="84" y="36"/>
                  </a:cubicBezTo>
                  <a:cubicBezTo>
                    <a:pt x="60" y="11"/>
                    <a:pt x="42" y="1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6176525" y="2119200"/>
              <a:ext cx="8025" cy="5475"/>
            </a:xfrm>
            <a:custGeom>
              <a:avLst/>
              <a:gdLst/>
              <a:ahLst/>
              <a:cxnLst/>
              <a:rect l="l" t="t" r="r" b="b"/>
              <a:pathLst>
                <a:path w="321" h="219" extrusionOk="0">
                  <a:moveTo>
                    <a:pt x="160" y="0"/>
                  </a:moveTo>
                  <a:cubicBezTo>
                    <a:pt x="0" y="77"/>
                    <a:pt x="0" y="77"/>
                    <a:pt x="77" y="160"/>
                  </a:cubicBezTo>
                  <a:cubicBezTo>
                    <a:pt x="119" y="199"/>
                    <a:pt x="159" y="218"/>
                    <a:pt x="188" y="218"/>
                  </a:cubicBezTo>
                  <a:cubicBezTo>
                    <a:pt x="218" y="218"/>
                    <a:pt x="237" y="199"/>
                    <a:pt x="237" y="160"/>
                  </a:cubicBezTo>
                  <a:cubicBezTo>
                    <a:pt x="320" y="77"/>
                    <a:pt x="320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6188525" y="2053625"/>
              <a:ext cx="24025" cy="13600"/>
            </a:xfrm>
            <a:custGeom>
              <a:avLst/>
              <a:gdLst/>
              <a:ahLst/>
              <a:cxnLst/>
              <a:rect l="l" t="t" r="r" b="b"/>
              <a:pathLst>
                <a:path w="961" h="544" extrusionOk="0">
                  <a:moveTo>
                    <a:pt x="679" y="1"/>
                  </a:moveTo>
                  <a:cubicBezTo>
                    <a:pt x="659" y="1"/>
                    <a:pt x="640" y="22"/>
                    <a:pt x="640" y="63"/>
                  </a:cubicBezTo>
                  <a:cubicBezTo>
                    <a:pt x="640" y="140"/>
                    <a:pt x="557" y="140"/>
                    <a:pt x="557" y="223"/>
                  </a:cubicBezTo>
                  <a:cubicBezTo>
                    <a:pt x="480" y="223"/>
                    <a:pt x="397" y="300"/>
                    <a:pt x="397" y="300"/>
                  </a:cubicBezTo>
                  <a:cubicBezTo>
                    <a:pt x="397" y="383"/>
                    <a:pt x="320" y="460"/>
                    <a:pt x="160" y="460"/>
                  </a:cubicBezTo>
                  <a:cubicBezTo>
                    <a:pt x="77" y="460"/>
                    <a:pt x="0" y="543"/>
                    <a:pt x="0" y="543"/>
                  </a:cubicBezTo>
                  <a:cubicBezTo>
                    <a:pt x="77" y="543"/>
                    <a:pt x="480" y="543"/>
                    <a:pt x="640" y="460"/>
                  </a:cubicBezTo>
                  <a:cubicBezTo>
                    <a:pt x="640" y="422"/>
                    <a:pt x="659" y="403"/>
                    <a:pt x="689" y="403"/>
                  </a:cubicBezTo>
                  <a:cubicBezTo>
                    <a:pt x="719" y="403"/>
                    <a:pt x="759" y="422"/>
                    <a:pt x="800" y="460"/>
                  </a:cubicBezTo>
                  <a:cubicBezTo>
                    <a:pt x="877" y="460"/>
                    <a:pt x="877" y="460"/>
                    <a:pt x="960" y="300"/>
                  </a:cubicBezTo>
                  <a:cubicBezTo>
                    <a:pt x="960" y="223"/>
                    <a:pt x="877" y="140"/>
                    <a:pt x="877" y="140"/>
                  </a:cubicBezTo>
                  <a:cubicBezTo>
                    <a:pt x="800" y="140"/>
                    <a:pt x="717" y="63"/>
                    <a:pt x="717" y="63"/>
                  </a:cubicBezTo>
                  <a:cubicBezTo>
                    <a:pt x="717" y="22"/>
                    <a:pt x="698" y="1"/>
                    <a:pt x="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6174425" y="2177125"/>
              <a:ext cx="6125" cy="4025"/>
            </a:xfrm>
            <a:custGeom>
              <a:avLst/>
              <a:gdLst/>
              <a:ahLst/>
              <a:cxnLst/>
              <a:rect l="l" t="t" r="r" b="b"/>
              <a:pathLst>
                <a:path w="245" h="161" extrusionOk="0">
                  <a:moveTo>
                    <a:pt x="161" y="0"/>
                  </a:moveTo>
                  <a:cubicBezTo>
                    <a:pt x="161" y="0"/>
                    <a:pt x="84" y="0"/>
                    <a:pt x="84" y="84"/>
                  </a:cubicBezTo>
                  <a:cubicBezTo>
                    <a:pt x="1" y="160"/>
                    <a:pt x="1" y="160"/>
                    <a:pt x="84" y="160"/>
                  </a:cubicBezTo>
                  <a:cubicBezTo>
                    <a:pt x="161" y="84"/>
                    <a:pt x="244" y="84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6180525" y="2133125"/>
              <a:ext cx="8025" cy="5575"/>
            </a:xfrm>
            <a:custGeom>
              <a:avLst/>
              <a:gdLst/>
              <a:ahLst/>
              <a:cxnLst/>
              <a:rect l="l" t="t" r="r" b="b"/>
              <a:pathLst>
                <a:path w="321" h="223" extrusionOk="0">
                  <a:moveTo>
                    <a:pt x="237" y="0"/>
                  </a:moveTo>
                  <a:cubicBezTo>
                    <a:pt x="0" y="83"/>
                    <a:pt x="0" y="83"/>
                    <a:pt x="77" y="160"/>
                  </a:cubicBezTo>
                  <a:cubicBezTo>
                    <a:pt x="119" y="202"/>
                    <a:pt x="159" y="223"/>
                    <a:pt x="179" y="223"/>
                  </a:cubicBezTo>
                  <a:cubicBezTo>
                    <a:pt x="199" y="223"/>
                    <a:pt x="199" y="202"/>
                    <a:pt x="160" y="160"/>
                  </a:cubicBezTo>
                  <a:cubicBezTo>
                    <a:pt x="160" y="160"/>
                    <a:pt x="160" y="83"/>
                    <a:pt x="237" y="83"/>
                  </a:cubicBezTo>
                  <a:cubicBezTo>
                    <a:pt x="320" y="0"/>
                    <a:pt x="320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6182975" y="2110325"/>
              <a:ext cx="7475" cy="4900"/>
            </a:xfrm>
            <a:custGeom>
              <a:avLst/>
              <a:gdLst/>
              <a:ahLst/>
              <a:cxnLst/>
              <a:rect l="l" t="t" r="r" b="b"/>
              <a:pathLst>
                <a:path w="299" h="196" extrusionOk="0">
                  <a:moveTo>
                    <a:pt x="70" y="1"/>
                  </a:moveTo>
                  <a:cubicBezTo>
                    <a:pt x="0" y="1"/>
                    <a:pt x="51" y="58"/>
                    <a:pt x="222" y="112"/>
                  </a:cubicBezTo>
                  <a:lnTo>
                    <a:pt x="299" y="195"/>
                  </a:lnTo>
                  <a:cubicBezTo>
                    <a:pt x="299" y="112"/>
                    <a:pt x="299" y="112"/>
                    <a:pt x="222" y="35"/>
                  </a:cubicBezTo>
                  <a:cubicBezTo>
                    <a:pt x="150" y="11"/>
                    <a:pt x="100" y="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6206450" y="1939200"/>
              <a:ext cx="2100" cy="4025"/>
            </a:xfrm>
            <a:custGeom>
              <a:avLst/>
              <a:gdLst/>
              <a:ahLst/>
              <a:cxnLst/>
              <a:rect l="l" t="t" r="r" b="b"/>
              <a:pathLst>
                <a:path w="84" h="161" extrusionOk="0">
                  <a:moveTo>
                    <a:pt x="83" y="0"/>
                  </a:moveTo>
                  <a:cubicBezTo>
                    <a:pt x="83" y="0"/>
                    <a:pt x="0" y="0"/>
                    <a:pt x="0" y="77"/>
                  </a:cubicBezTo>
                  <a:cubicBezTo>
                    <a:pt x="0" y="160"/>
                    <a:pt x="83" y="160"/>
                    <a:pt x="83" y="160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6194450" y="2047200"/>
              <a:ext cx="8025" cy="4025"/>
            </a:xfrm>
            <a:custGeom>
              <a:avLst/>
              <a:gdLst/>
              <a:ahLst/>
              <a:cxnLst/>
              <a:rect l="l" t="t" r="r" b="b"/>
              <a:pathLst>
                <a:path w="321" h="161" extrusionOk="0">
                  <a:moveTo>
                    <a:pt x="160" y="0"/>
                  </a:moveTo>
                  <a:cubicBezTo>
                    <a:pt x="83" y="0"/>
                    <a:pt x="0" y="77"/>
                    <a:pt x="0" y="77"/>
                  </a:cubicBezTo>
                  <a:lnTo>
                    <a:pt x="83" y="160"/>
                  </a:lnTo>
                  <a:cubicBezTo>
                    <a:pt x="160" y="160"/>
                    <a:pt x="243" y="77"/>
                    <a:pt x="243" y="77"/>
                  </a:cubicBezTo>
                  <a:cubicBezTo>
                    <a:pt x="320" y="77"/>
                    <a:pt x="243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6184600" y="2146625"/>
              <a:ext cx="7950" cy="4600"/>
            </a:xfrm>
            <a:custGeom>
              <a:avLst/>
              <a:gdLst/>
              <a:ahLst/>
              <a:cxnLst/>
              <a:rect l="l" t="t" r="r" b="b"/>
              <a:pathLst>
                <a:path w="318" h="184" extrusionOk="0">
                  <a:moveTo>
                    <a:pt x="81" y="0"/>
                  </a:moveTo>
                  <a:cubicBezTo>
                    <a:pt x="0" y="0"/>
                    <a:pt x="12" y="117"/>
                    <a:pt x="74" y="184"/>
                  </a:cubicBezTo>
                  <a:lnTo>
                    <a:pt x="234" y="184"/>
                  </a:lnTo>
                  <a:cubicBezTo>
                    <a:pt x="317" y="184"/>
                    <a:pt x="234" y="100"/>
                    <a:pt x="234" y="100"/>
                  </a:cubicBezTo>
                  <a:cubicBezTo>
                    <a:pt x="157" y="100"/>
                    <a:pt x="74" y="100"/>
                    <a:pt x="157" y="23"/>
                  </a:cubicBezTo>
                  <a:cubicBezTo>
                    <a:pt x="126" y="7"/>
                    <a:pt x="101" y="0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6208525" y="1987200"/>
              <a:ext cx="4025" cy="5275"/>
            </a:xfrm>
            <a:custGeom>
              <a:avLst/>
              <a:gdLst/>
              <a:ahLst/>
              <a:cxnLst/>
              <a:rect l="l" t="t" r="r" b="b"/>
              <a:pathLst>
                <a:path w="161" h="211" extrusionOk="0">
                  <a:moveTo>
                    <a:pt x="77" y="0"/>
                  </a:moveTo>
                  <a:cubicBezTo>
                    <a:pt x="0" y="0"/>
                    <a:pt x="0" y="77"/>
                    <a:pt x="77" y="160"/>
                  </a:cubicBezTo>
                  <a:cubicBezTo>
                    <a:pt x="111" y="192"/>
                    <a:pt x="131" y="210"/>
                    <a:pt x="143" y="210"/>
                  </a:cubicBezTo>
                  <a:cubicBezTo>
                    <a:pt x="160" y="210"/>
                    <a:pt x="160" y="172"/>
                    <a:pt x="160" y="77"/>
                  </a:cubicBezTo>
                  <a:cubicBezTo>
                    <a:pt x="160" y="77"/>
                    <a:pt x="160" y="0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6182425" y="2177125"/>
              <a:ext cx="18125" cy="14900"/>
            </a:xfrm>
            <a:custGeom>
              <a:avLst/>
              <a:gdLst/>
              <a:ahLst/>
              <a:cxnLst/>
              <a:rect l="l" t="t" r="r" b="b"/>
              <a:pathLst>
                <a:path w="725" h="596" extrusionOk="0">
                  <a:moveTo>
                    <a:pt x="404" y="0"/>
                  </a:moveTo>
                  <a:cubicBezTo>
                    <a:pt x="321" y="0"/>
                    <a:pt x="244" y="84"/>
                    <a:pt x="244" y="84"/>
                  </a:cubicBezTo>
                  <a:cubicBezTo>
                    <a:pt x="244" y="160"/>
                    <a:pt x="244" y="160"/>
                    <a:pt x="161" y="160"/>
                  </a:cubicBezTo>
                  <a:cubicBezTo>
                    <a:pt x="84" y="160"/>
                    <a:pt x="84" y="160"/>
                    <a:pt x="161" y="244"/>
                  </a:cubicBezTo>
                  <a:cubicBezTo>
                    <a:pt x="244" y="244"/>
                    <a:pt x="244" y="320"/>
                    <a:pt x="161" y="320"/>
                  </a:cubicBezTo>
                  <a:cubicBezTo>
                    <a:pt x="1" y="320"/>
                    <a:pt x="1" y="404"/>
                    <a:pt x="161" y="404"/>
                  </a:cubicBezTo>
                  <a:cubicBezTo>
                    <a:pt x="321" y="404"/>
                    <a:pt x="321" y="480"/>
                    <a:pt x="244" y="480"/>
                  </a:cubicBezTo>
                  <a:cubicBezTo>
                    <a:pt x="244" y="564"/>
                    <a:pt x="244" y="564"/>
                    <a:pt x="321" y="564"/>
                  </a:cubicBezTo>
                  <a:cubicBezTo>
                    <a:pt x="367" y="586"/>
                    <a:pt x="414" y="595"/>
                    <a:pt x="456" y="595"/>
                  </a:cubicBezTo>
                  <a:cubicBezTo>
                    <a:pt x="560" y="595"/>
                    <a:pt x="641" y="539"/>
                    <a:pt x="641" y="480"/>
                  </a:cubicBezTo>
                  <a:cubicBezTo>
                    <a:pt x="724" y="404"/>
                    <a:pt x="724" y="320"/>
                    <a:pt x="564" y="320"/>
                  </a:cubicBezTo>
                  <a:cubicBezTo>
                    <a:pt x="321" y="320"/>
                    <a:pt x="321" y="320"/>
                    <a:pt x="404" y="160"/>
                  </a:cubicBezTo>
                  <a:cubicBezTo>
                    <a:pt x="481" y="84"/>
                    <a:pt x="481" y="0"/>
                    <a:pt x="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6180525" y="2217125"/>
              <a:ext cx="4025" cy="2100"/>
            </a:xfrm>
            <a:custGeom>
              <a:avLst/>
              <a:gdLst/>
              <a:ahLst/>
              <a:cxnLst/>
              <a:rect l="l" t="t" r="r" b="b"/>
              <a:pathLst>
                <a:path w="161" h="84" extrusionOk="0">
                  <a:moveTo>
                    <a:pt x="0" y="0"/>
                  </a:moveTo>
                  <a:cubicBezTo>
                    <a:pt x="0" y="84"/>
                    <a:pt x="77" y="84"/>
                    <a:pt x="77" y="84"/>
                  </a:cubicBezTo>
                  <a:cubicBezTo>
                    <a:pt x="160" y="0"/>
                    <a:pt x="160" y="0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6188525" y="2161125"/>
              <a:ext cx="9950" cy="6100"/>
            </a:xfrm>
            <a:custGeom>
              <a:avLst/>
              <a:gdLst/>
              <a:ahLst/>
              <a:cxnLst/>
              <a:rect l="l" t="t" r="r" b="b"/>
              <a:pathLst>
                <a:path w="398" h="244" extrusionOk="0">
                  <a:moveTo>
                    <a:pt x="160" y="0"/>
                  </a:moveTo>
                  <a:cubicBezTo>
                    <a:pt x="0" y="0"/>
                    <a:pt x="0" y="0"/>
                    <a:pt x="160" y="84"/>
                  </a:cubicBezTo>
                  <a:cubicBezTo>
                    <a:pt x="237" y="160"/>
                    <a:pt x="237" y="160"/>
                    <a:pt x="160" y="160"/>
                  </a:cubicBezTo>
                  <a:cubicBezTo>
                    <a:pt x="77" y="160"/>
                    <a:pt x="0" y="160"/>
                    <a:pt x="0" y="244"/>
                  </a:cubicBezTo>
                  <a:lnTo>
                    <a:pt x="160" y="244"/>
                  </a:lnTo>
                  <a:cubicBezTo>
                    <a:pt x="397" y="244"/>
                    <a:pt x="397" y="160"/>
                    <a:pt x="237" y="84"/>
                  </a:cubicBezTo>
                  <a:cubicBezTo>
                    <a:pt x="160" y="84"/>
                    <a:pt x="160" y="84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6202450" y="2079200"/>
              <a:ext cx="14100" cy="7325"/>
            </a:xfrm>
            <a:custGeom>
              <a:avLst/>
              <a:gdLst/>
              <a:ahLst/>
              <a:cxnLst/>
              <a:rect l="l" t="t" r="r" b="b"/>
              <a:pathLst>
                <a:path w="564" h="293" extrusionOk="0">
                  <a:moveTo>
                    <a:pt x="160" y="0"/>
                  </a:moveTo>
                  <a:cubicBezTo>
                    <a:pt x="0" y="0"/>
                    <a:pt x="0" y="77"/>
                    <a:pt x="83" y="160"/>
                  </a:cubicBezTo>
                  <a:cubicBezTo>
                    <a:pt x="176" y="253"/>
                    <a:pt x="241" y="292"/>
                    <a:pt x="279" y="292"/>
                  </a:cubicBezTo>
                  <a:cubicBezTo>
                    <a:pt x="307" y="292"/>
                    <a:pt x="320" y="272"/>
                    <a:pt x="320" y="237"/>
                  </a:cubicBezTo>
                  <a:cubicBezTo>
                    <a:pt x="243" y="77"/>
                    <a:pt x="320" y="77"/>
                    <a:pt x="403" y="77"/>
                  </a:cubicBezTo>
                  <a:lnTo>
                    <a:pt x="563" y="77"/>
                  </a:lnTo>
                  <a:cubicBezTo>
                    <a:pt x="563" y="0"/>
                    <a:pt x="320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6192525" y="2149125"/>
              <a:ext cx="25950" cy="10100"/>
            </a:xfrm>
            <a:custGeom>
              <a:avLst/>
              <a:gdLst/>
              <a:ahLst/>
              <a:cxnLst/>
              <a:rect l="l" t="t" r="r" b="b"/>
              <a:pathLst>
                <a:path w="1038" h="404" extrusionOk="0">
                  <a:moveTo>
                    <a:pt x="960" y="0"/>
                  </a:moveTo>
                  <a:cubicBezTo>
                    <a:pt x="877" y="0"/>
                    <a:pt x="800" y="0"/>
                    <a:pt x="717" y="84"/>
                  </a:cubicBezTo>
                  <a:cubicBezTo>
                    <a:pt x="640" y="84"/>
                    <a:pt x="557" y="160"/>
                    <a:pt x="480" y="160"/>
                  </a:cubicBezTo>
                  <a:cubicBezTo>
                    <a:pt x="320" y="160"/>
                    <a:pt x="0" y="244"/>
                    <a:pt x="77" y="244"/>
                  </a:cubicBezTo>
                  <a:cubicBezTo>
                    <a:pt x="160" y="244"/>
                    <a:pt x="237" y="244"/>
                    <a:pt x="160" y="320"/>
                  </a:cubicBezTo>
                  <a:cubicBezTo>
                    <a:pt x="160" y="404"/>
                    <a:pt x="160" y="404"/>
                    <a:pt x="237" y="404"/>
                  </a:cubicBezTo>
                  <a:lnTo>
                    <a:pt x="320" y="404"/>
                  </a:lnTo>
                  <a:cubicBezTo>
                    <a:pt x="320" y="320"/>
                    <a:pt x="397" y="320"/>
                    <a:pt x="480" y="320"/>
                  </a:cubicBezTo>
                  <a:cubicBezTo>
                    <a:pt x="717" y="244"/>
                    <a:pt x="1037" y="84"/>
                    <a:pt x="9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6198450" y="2117125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83" y="0"/>
                  </a:moveTo>
                  <a:cubicBezTo>
                    <a:pt x="0" y="0"/>
                    <a:pt x="0" y="83"/>
                    <a:pt x="0" y="83"/>
                  </a:cubicBezTo>
                  <a:lnTo>
                    <a:pt x="83" y="160"/>
                  </a:lnTo>
                  <a:cubicBezTo>
                    <a:pt x="160" y="160"/>
                    <a:pt x="160" y="83"/>
                    <a:pt x="160" y="83"/>
                  </a:cubicBezTo>
                  <a:cubicBezTo>
                    <a:pt x="83" y="83"/>
                    <a:pt x="83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6180525" y="2252325"/>
              <a:ext cx="8025" cy="6900"/>
            </a:xfrm>
            <a:custGeom>
              <a:avLst/>
              <a:gdLst/>
              <a:ahLst/>
              <a:cxnLst/>
              <a:rect l="l" t="t" r="r" b="b"/>
              <a:pathLst>
                <a:path w="321" h="276" extrusionOk="0">
                  <a:moveTo>
                    <a:pt x="171" y="1"/>
                  </a:moveTo>
                  <a:cubicBezTo>
                    <a:pt x="119" y="1"/>
                    <a:pt x="77" y="57"/>
                    <a:pt x="77" y="116"/>
                  </a:cubicBezTo>
                  <a:cubicBezTo>
                    <a:pt x="0" y="193"/>
                    <a:pt x="0" y="276"/>
                    <a:pt x="77" y="276"/>
                  </a:cubicBezTo>
                  <a:cubicBezTo>
                    <a:pt x="77" y="276"/>
                    <a:pt x="160" y="193"/>
                    <a:pt x="237" y="193"/>
                  </a:cubicBezTo>
                  <a:cubicBezTo>
                    <a:pt x="320" y="33"/>
                    <a:pt x="320" y="33"/>
                    <a:pt x="237" y="33"/>
                  </a:cubicBezTo>
                  <a:cubicBezTo>
                    <a:pt x="215" y="10"/>
                    <a:pt x="192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6190450" y="2194775"/>
              <a:ext cx="9800" cy="6375"/>
            </a:xfrm>
            <a:custGeom>
              <a:avLst/>
              <a:gdLst/>
              <a:ahLst/>
              <a:cxnLst/>
              <a:rect l="l" t="t" r="r" b="b"/>
              <a:pathLst>
                <a:path w="392" h="255" extrusionOk="0">
                  <a:moveTo>
                    <a:pt x="199" y="0"/>
                  </a:moveTo>
                  <a:cubicBezTo>
                    <a:pt x="185" y="0"/>
                    <a:pt x="172" y="6"/>
                    <a:pt x="160" y="18"/>
                  </a:cubicBezTo>
                  <a:lnTo>
                    <a:pt x="160" y="94"/>
                  </a:lnTo>
                  <a:cubicBezTo>
                    <a:pt x="160" y="178"/>
                    <a:pt x="160" y="178"/>
                    <a:pt x="0" y="254"/>
                  </a:cubicBezTo>
                  <a:lnTo>
                    <a:pt x="320" y="254"/>
                  </a:lnTo>
                  <a:cubicBezTo>
                    <a:pt x="391" y="189"/>
                    <a:pt x="284" y="0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6193150" y="2171200"/>
              <a:ext cx="3400" cy="2875"/>
            </a:xfrm>
            <a:custGeom>
              <a:avLst/>
              <a:gdLst/>
              <a:ahLst/>
              <a:cxnLst/>
              <a:rect l="l" t="t" r="r" b="b"/>
              <a:pathLst>
                <a:path w="136" h="115" extrusionOk="0">
                  <a:moveTo>
                    <a:pt x="52" y="1"/>
                  </a:moveTo>
                  <a:lnTo>
                    <a:pt x="52" y="77"/>
                  </a:lnTo>
                  <a:cubicBezTo>
                    <a:pt x="135" y="77"/>
                    <a:pt x="135" y="1"/>
                    <a:pt x="52" y="1"/>
                  </a:cubicBezTo>
                  <a:close/>
                  <a:moveTo>
                    <a:pt x="52" y="77"/>
                  </a:moveTo>
                  <a:cubicBezTo>
                    <a:pt x="1" y="77"/>
                    <a:pt x="18" y="114"/>
                    <a:pt x="35" y="114"/>
                  </a:cubicBezTo>
                  <a:cubicBezTo>
                    <a:pt x="43" y="114"/>
                    <a:pt x="52" y="105"/>
                    <a:pt x="52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6146425" y="2415225"/>
              <a:ext cx="4025" cy="1925"/>
            </a:xfrm>
            <a:custGeom>
              <a:avLst/>
              <a:gdLst/>
              <a:ahLst/>
              <a:cxnLst/>
              <a:rect l="l" t="t" r="r" b="b"/>
              <a:pathLst>
                <a:path w="161" h="77" extrusionOk="0">
                  <a:moveTo>
                    <a:pt x="1" y="0"/>
                  </a:moveTo>
                  <a:cubicBezTo>
                    <a:pt x="1" y="0"/>
                    <a:pt x="1" y="77"/>
                    <a:pt x="84" y="77"/>
                  </a:cubicBezTo>
                  <a:lnTo>
                    <a:pt x="161" y="77"/>
                  </a:lnTo>
                  <a:cubicBezTo>
                    <a:pt x="161" y="0"/>
                    <a:pt x="161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6186425" y="2230350"/>
              <a:ext cx="7700" cy="4350"/>
            </a:xfrm>
            <a:custGeom>
              <a:avLst/>
              <a:gdLst/>
              <a:ahLst/>
              <a:cxnLst/>
              <a:rect l="l" t="t" r="r" b="b"/>
              <a:pathLst>
                <a:path w="308" h="174" extrusionOk="0">
                  <a:moveTo>
                    <a:pt x="234" y="0"/>
                  </a:moveTo>
                  <a:cubicBezTo>
                    <a:pt x="203" y="0"/>
                    <a:pt x="154" y="10"/>
                    <a:pt x="84" y="35"/>
                  </a:cubicBezTo>
                  <a:lnTo>
                    <a:pt x="1" y="111"/>
                  </a:lnTo>
                  <a:cubicBezTo>
                    <a:pt x="1" y="153"/>
                    <a:pt x="1" y="174"/>
                    <a:pt x="21" y="174"/>
                  </a:cubicBezTo>
                  <a:cubicBezTo>
                    <a:pt x="41" y="174"/>
                    <a:pt x="81" y="153"/>
                    <a:pt x="161" y="111"/>
                  </a:cubicBezTo>
                  <a:cubicBezTo>
                    <a:pt x="274" y="57"/>
                    <a:pt x="307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6190450" y="2203675"/>
              <a:ext cx="8025" cy="1475"/>
            </a:xfrm>
            <a:custGeom>
              <a:avLst/>
              <a:gdLst/>
              <a:ahLst/>
              <a:cxnLst/>
              <a:rect l="l" t="t" r="r" b="b"/>
              <a:pathLst>
                <a:path w="321" h="59" extrusionOk="0">
                  <a:moveTo>
                    <a:pt x="191" y="1"/>
                  </a:moveTo>
                  <a:cubicBezTo>
                    <a:pt x="122" y="1"/>
                    <a:pt x="42" y="20"/>
                    <a:pt x="0" y="58"/>
                  </a:cubicBezTo>
                  <a:lnTo>
                    <a:pt x="320" y="58"/>
                  </a:lnTo>
                  <a:cubicBezTo>
                    <a:pt x="320" y="20"/>
                    <a:pt x="261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6200525" y="2137650"/>
              <a:ext cx="5600" cy="4350"/>
            </a:xfrm>
            <a:custGeom>
              <a:avLst/>
              <a:gdLst/>
              <a:ahLst/>
              <a:cxnLst/>
              <a:rect l="l" t="t" r="r" b="b"/>
              <a:pathLst>
                <a:path w="224" h="174" extrusionOk="0">
                  <a:moveTo>
                    <a:pt x="67" y="0"/>
                  </a:moveTo>
                  <a:cubicBezTo>
                    <a:pt x="58" y="0"/>
                    <a:pt x="39" y="21"/>
                    <a:pt x="0" y="62"/>
                  </a:cubicBezTo>
                  <a:lnTo>
                    <a:pt x="77" y="139"/>
                  </a:lnTo>
                  <a:cubicBezTo>
                    <a:pt x="124" y="164"/>
                    <a:pt x="158" y="174"/>
                    <a:pt x="177" y="174"/>
                  </a:cubicBezTo>
                  <a:cubicBezTo>
                    <a:pt x="223" y="174"/>
                    <a:pt x="190" y="117"/>
                    <a:pt x="77" y="62"/>
                  </a:cubicBezTo>
                  <a:cubicBezTo>
                    <a:pt x="77" y="21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6200525" y="2161650"/>
              <a:ext cx="24025" cy="16575"/>
            </a:xfrm>
            <a:custGeom>
              <a:avLst/>
              <a:gdLst/>
              <a:ahLst/>
              <a:cxnLst/>
              <a:rect l="l" t="t" r="r" b="b"/>
              <a:pathLst>
                <a:path w="961" h="663" extrusionOk="0">
                  <a:moveTo>
                    <a:pt x="407" y="0"/>
                  </a:moveTo>
                  <a:cubicBezTo>
                    <a:pt x="397" y="0"/>
                    <a:pt x="397" y="21"/>
                    <a:pt x="397" y="63"/>
                  </a:cubicBezTo>
                  <a:cubicBezTo>
                    <a:pt x="397" y="155"/>
                    <a:pt x="371" y="194"/>
                    <a:pt x="349" y="194"/>
                  </a:cubicBezTo>
                  <a:cubicBezTo>
                    <a:pt x="334" y="194"/>
                    <a:pt x="320" y="174"/>
                    <a:pt x="320" y="139"/>
                  </a:cubicBezTo>
                  <a:cubicBezTo>
                    <a:pt x="279" y="101"/>
                    <a:pt x="239" y="82"/>
                    <a:pt x="199" y="82"/>
                  </a:cubicBezTo>
                  <a:cubicBezTo>
                    <a:pt x="159" y="82"/>
                    <a:pt x="119" y="101"/>
                    <a:pt x="77" y="139"/>
                  </a:cubicBezTo>
                  <a:cubicBezTo>
                    <a:pt x="0" y="139"/>
                    <a:pt x="0" y="139"/>
                    <a:pt x="237" y="223"/>
                  </a:cubicBezTo>
                  <a:cubicBezTo>
                    <a:pt x="557" y="299"/>
                    <a:pt x="640" y="459"/>
                    <a:pt x="397" y="459"/>
                  </a:cubicBezTo>
                  <a:cubicBezTo>
                    <a:pt x="320" y="459"/>
                    <a:pt x="237" y="459"/>
                    <a:pt x="237" y="543"/>
                  </a:cubicBezTo>
                  <a:cubicBezTo>
                    <a:pt x="237" y="623"/>
                    <a:pt x="277" y="663"/>
                    <a:pt x="317" y="663"/>
                  </a:cubicBezTo>
                  <a:cubicBezTo>
                    <a:pt x="357" y="663"/>
                    <a:pt x="397" y="623"/>
                    <a:pt x="397" y="543"/>
                  </a:cubicBezTo>
                  <a:lnTo>
                    <a:pt x="717" y="543"/>
                  </a:lnTo>
                  <a:cubicBezTo>
                    <a:pt x="877" y="543"/>
                    <a:pt x="960" y="543"/>
                    <a:pt x="877" y="459"/>
                  </a:cubicBezTo>
                  <a:lnTo>
                    <a:pt x="877" y="299"/>
                  </a:lnTo>
                  <a:cubicBezTo>
                    <a:pt x="877" y="299"/>
                    <a:pt x="800" y="223"/>
                    <a:pt x="717" y="223"/>
                  </a:cubicBezTo>
                  <a:cubicBezTo>
                    <a:pt x="640" y="223"/>
                    <a:pt x="557" y="139"/>
                    <a:pt x="480" y="63"/>
                  </a:cubicBezTo>
                  <a:cubicBezTo>
                    <a:pt x="439" y="21"/>
                    <a:pt x="41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6208525" y="2100275"/>
              <a:ext cx="8025" cy="2950"/>
            </a:xfrm>
            <a:custGeom>
              <a:avLst/>
              <a:gdLst/>
              <a:ahLst/>
              <a:cxnLst/>
              <a:rect l="l" t="t" r="r" b="b"/>
              <a:pathLst>
                <a:path w="321" h="118" extrusionOk="0">
                  <a:moveTo>
                    <a:pt x="220" y="0"/>
                  </a:moveTo>
                  <a:cubicBezTo>
                    <a:pt x="148" y="0"/>
                    <a:pt x="77" y="34"/>
                    <a:pt x="77" y="34"/>
                  </a:cubicBezTo>
                  <a:cubicBezTo>
                    <a:pt x="0" y="34"/>
                    <a:pt x="0" y="34"/>
                    <a:pt x="77" y="117"/>
                  </a:cubicBezTo>
                  <a:cubicBezTo>
                    <a:pt x="160" y="117"/>
                    <a:pt x="237" y="34"/>
                    <a:pt x="320" y="34"/>
                  </a:cubicBezTo>
                  <a:cubicBezTo>
                    <a:pt x="293" y="9"/>
                    <a:pt x="256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6154425" y="2405125"/>
              <a:ext cx="4025" cy="2975"/>
            </a:xfrm>
            <a:custGeom>
              <a:avLst/>
              <a:gdLst/>
              <a:ahLst/>
              <a:cxnLst/>
              <a:rect l="l" t="t" r="r" b="b"/>
              <a:pathLst>
                <a:path w="161" h="119" extrusionOk="0">
                  <a:moveTo>
                    <a:pt x="1" y="1"/>
                  </a:moveTo>
                  <a:lnTo>
                    <a:pt x="1" y="84"/>
                  </a:lnTo>
                  <a:lnTo>
                    <a:pt x="84" y="84"/>
                  </a:lnTo>
                  <a:cubicBezTo>
                    <a:pt x="110" y="110"/>
                    <a:pt x="127" y="118"/>
                    <a:pt x="138" y="118"/>
                  </a:cubicBezTo>
                  <a:cubicBezTo>
                    <a:pt x="161" y="118"/>
                    <a:pt x="161" y="84"/>
                    <a:pt x="161" y="84"/>
                  </a:cubicBezTo>
                  <a:cubicBezTo>
                    <a:pt x="84" y="84"/>
                    <a:pt x="84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6194450" y="2209125"/>
              <a:ext cx="6100" cy="4025"/>
            </a:xfrm>
            <a:custGeom>
              <a:avLst/>
              <a:gdLst/>
              <a:ahLst/>
              <a:cxnLst/>
              <a:rect l="l" t="t" r="r" b="b"/>
              <a:pathLst>
                <a:path w="244" h="161" extrusionOk="0">
                  <a:moveTo>
                    <a:pt x="160" y="0"/>
                  </a:moveTo>
                  <a:cubicBezTo>
                    <a:pt x="83" y="84"/>
                    <a:pt x="0" y="84"/>
                    <a:pt x="0" y="160"/>
                  </a:cubicBezTo>
                  <a:lnTo>
                    <a:pt x="83" y="160"/>
                  </a:lnTo>
                  <a:cubicBezTo>
                    <a:pt x="160" y="160"/>
                    <a:pt x="243" y="160"/>
                    <a:pt x="243" y="84"/>
                  </a:cubicBez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6212525" y="2091200"/>
              <a:ext cx="8025" cy="5950"/>
            </a:xfrm>
            <a:custGeom>
              <a:avLst/>
              <a:gdLst/>
              <a:ahLst/>
              <a:cxnLst/>
              <a:rect l="l" t="t" r="r" b="b"/>
              <a:pathLst>
                <a:path w="321" h="238" extrusionOk="0">
                  <a:moveTo>
                    <a:pt x="160" y="0"/>
                  </a:moveTo>
                  <a:cubicBezTo>
                    <a:pt x="0" y="0"/>
                    <a:pt x="0" y="0"/>
                    <a:pt x="77" y="77"/>
                  </a:cubicBezTo>
                  <a:cubicBezTo>
                    <a:pt x="160" y="77"/>
                    <a:pt x="160" y="160"/>
                    <a:pt x="77" y="237"/>
                  </a:cubicBezTo>
                  <a:lnTo>
                    <a:pt x="160" y="237"/>
                  </a:lnTo>
                  <a:cubicBezTo>
                    <a:pt x="320" y="237"/>
                    <a:pt x="320" y="77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6164525" y="2373125"/>
              <a:ext cx="7950" cy="6500"/>
            </a:xfrm>
            <a:custGeom>
              <a:avLst/>
              <a:gdLst/>
              <a:ahLst/>
              <a:cxnLst/>
              <a:rect l="l" t="t" r="r" b="b"/>
              <a:pathLst>
                <a:path w="318" h="260" extrusionOk="0">
                  <a:moveTo>
                    <a:pt x="0" y="1"/>
                  </a:moveTo>
                  <a:cubicBezTo>
                    <a:pt x="0" y="84"/>
                    <a:pt x="77" y="84"/>
                    <a:pt x="160" y="84"/>
                  </a:cubicBezTo>
                  <a:cubicBezTo>
                    <a:pt x="237" y="84"/>
                    <a:pt x="237" y="161"/>
                    <a:pt x="160" y="161"/>
                  </a:cubicBezTo>
                  <a:cubicBezTo>
                    <a:pt x="160" y="244"/>
                    <a:pt x="160" y="244"/>
                    <a:pt x="237" y="244"/>
                  </a:cubicBezTo>
                  <a:cubicBezTo>
                    <a:pt x="248" y="254"/>
                    <a:pt x="258" y="259"/>
                    <a:pt x="266" y="259"/>
                  </a:cubicBezTo>
                  <a:cubicBezTo>
                    <a:pt x="317" y="259"/>
                    <a:pt x="298" y="73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6188525" y="2275200"/>
              <a:ext cx="8025" cy="5950"/>
            </a:xfrm>
            <a:custGeom>
              <a:avLst/>
              <a:gdLst/>
              <a:ahLst/>
              <a:cxnLst/>
              <a:rect l="l" t="t" r="r" b="b"/>
              <a:pathLst>
                <a:path w="321" h="238" extrusionOk="0">
                  <a:moveTo>
                    <a:pt x="160" y="1"/>
                  </a:moveTo>
                  <a:cubicBezTo>
                    <a:pt x="77" y="1"/>
                    <a:pt x="0" y="78"/>
                    <a:pt x="0" y="78"/>
                  </a:cubicBezTo>
                  <a:cubicBezTo>
                    <a:pt x="0" y="161"/>
                    <a:pt x="0" y="238"/>
                    <a:pt x="77" y="238"/>
                  </a:cubicBezTo>
                  <a:cubicBezTo>
                    <a:pt x="160" y="238"/>
                    <a:pt x="160" y="161"/>
                    <a:pt x="237" y="161"/>
                  </a:cubicBezTo>
                  <a:cubicBezTo>
                    <a:pt x="320" y="78"/>
                    <a:pt x="237" y="1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6194450" y="2249125"/>
              <a:ext cx="12025" cy="10100"/>
            </a:xfrm>
            <a:custGeom>
              <a:avLst/>
              <a:gdLst/>
              <a:ahLst/>
              <a:cxnLst/>
              <a:rect l="l" t="t" r="r" b="b"/>
              <a:pathLst>
                <a:path w="481" h="404" extrusionOk="0">
                  <a:moveTo>
                    <a:pt x="403" y="1"/>
                  </a:moveTo>
                  <a:cubicBezTo>
                    <a:pt x="320" y="1"/>
                    <a:pt x="243" y="1"/>
                    <a:pt x="243" y="84"/>
                  </a:cubicBezTo>
                  <a:cubicBezTo>
                    <a:pt x="243" y="84"/>
                    <a:pt x="243" y="118"/>
                    <a:pt x="219" y="118"/>
                  </a:cubicBezTo>
                  <a:cubicBezTo>
                    <a:pt x="206" y="118"/>
                    <a:pt x="188" y="109"/>
                    <a:pt x="160" y="84"/>
                  </a:cubicBezTo>
                  <a:cubicBezTo>
                    <a:pt x="160" y="84"/>
                    <a:pt x="83" y="84"/>
                    <a:pt x="0" y="161"/>
                  </a:cubicBezTo>
                  <a:lnTo>
                    <a:pt x="0" y="244"/>
                  </a:lnTo>
                  <a:lnTo>
                    <a:pt x="160" y="244"/>
                  </a:lnTo>
                  <a:cubicBezTo>
                    <a:pt x="243" y="244"/>
                    <a:pt x="243" y="321"/>
                    <a:pt x="160" y="321"/>
                  </a:cubicBezTo>
                  <a:cubicBezTo>
                    <a:pt x="160" y="321"/>
                    <a:pt x="160" y="404"/>
                    <a:pt x="243" y="404"/>
                  </a:cubicBezTo>
                  <a:cubicBezTo>
                    <a:pt x="480" y="404"/>
                    <a:pt x="480" y="321"/>
                    <a:pt x="320" y="244"/>
                  </a:cubicBezTo>
                  <a:cubicBezTo>
                    <a:pt x="243" y="161"/>
                    <a:pt x="243" y="161"/>
                    <a:pt x="320" y="161"/>
                  </a:cubicBezTo>
                  <a:cubicBezTo>
                    <a:pt x="345" y="185"/>
                    <a:pt x="369" y="195"/>
                    <a:pt x="390" y="195"/>
                  </a:cubicBezTo>
                  <a:cubicBezTo>
                    <a:pt x="442" y="195"/>
                    <a:pt x="480" y="138"/>
                    <a:pt x="480" y="84"/>
                  </a:cubicBezTo>
                  <a:cubicBezTo>
                    <a:pt x="480" y="1"/>
                    <a:pt x="480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6194450" y="2242350"/>
              <a:ext cx="7675" cy="4350"/>
            </a:xfrm>
            <a:custGeom>
              <a:avLst/>
              <a:gdLst/>
              <a:ahLst/>
              <a:cxnLst/>
              <a:rect l="l" t="t" r="r" b="b"/>
              <a:pathLst>
                <a:path w="307" h="174" extrusionOk="0">
                  <a:moveTo>
                    <a:pt x="260" y="0"/>
                  </a:moveTo>
                  <a:cubicBezTo>
                    <a:pt x="241" y="0"/>
                    <a:pt x="207" y="10"/>
                    <a:pt x="160" y="35"/>
                  </a:cubicBezTo>
                  <a:cubicBezTo>
                    <a:pt x="83" y="35"/>
                    <a:pt x="0" y="111"/>
                    <a:pt x="0" y="111"/>
                  </a:cubicBezTo>
                  <a:cubicBezTo>
                    <a:pt x="0" y="153"/>
                    <a:pt x="0" y="174"/>
                    <a:pt x="20" y="174"/>
                  </a:cubicBezTo>
                  <a:cubicBezTo>
                    <a:pt x="40" y="174"/>
                    <a:pt x="80" y="153"/>
                    <a:pt x="160" y="111"/>
                  </a:cubicBezTo>
                  <a:cubicBezTo>
                    <a:pt x="273" y="57"/>
                    <a:pt x="306" y="0"/>
                    <a:pt x="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6196525" y="2235200"/>
              <a:ext cx="5950" cy="4025"/>
            </a:xfrm>
            <a:custGeom>
              <a:avLst/>
              <a:gdLst/>
              <a:ahLst/>
              <a:cxnLst/>
              <a:rect l="l" t="t" r="r" b="b"/>
              <a:pathLst>
                <a:path w="238" h="161" extrusionOk="0">
                  <a:moveTo>
                    <a:pt x="77" y="1"/>
                  </a:moveTo>
                  <a:lnTo>
                    <a:pt x="0" y="77"/>
                  </a:lnTo>
                  <a:cubicBezTo>
                    <a:pt x="0" y="161"/>
                    <a:pt x="0" y="161"/>
                    <a:pt x="77" y="161"/>
                  </a:cubicBezTo>
                  <a:cubicBezTo>
                    <a:pt x="160" y="161"/>
                    <a:pt x="160" y="77"/>
                    <a:pt x="160" y="77"/>
                  </a:cubicBezTo>
                  <a:cubicBezTo>
                    <a:pt x="237" y="1"/>
                    <a:pt x="160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6154425" y="2431225"/>
              <a:ext cx="6125" cy="3500"/>
            </a:xfrm>
            <a:custGeom>
              <a:avLst/>
              <a:gdLst/>
              <a:ahLst/>
              <a:cxnLst/>
              <a:rect l="l" t="t" r="r" b="b"/>
              <a:pathLst>
                <a:path w="245" h="140" extrusionOk="0">
                  <a:moveTo>
                    <a:pt x="1" y="0"/>
                  </a:moveTo>
                  <a:cubicBezTo>
                    <a:pt x="1" y="0"/>
                    <a:pt x="1" y="77"/>
                    <a:pt x="84" y="77"/>
                  </a:cubicBezTo>
                  <a:cubicBezTo>
                    <a:pt x="123" y="118"/>
                    <a:pt x="142" y="139"/>
                    <a:pt x="151" y="139"/>
                  </a:cubicBezTo>
                  <a:cubicBezTo>
                    <a:pt x="161" y="139"/>
                    <a:pt x="161" y="118"/>
                    <a:pt x="161" y="77"/>
                  </a:cubicBezTo>
                  <a:cubicBezTo>
                    <a:pt x="244" y="77"/>
                    <a:pt x="161" y="77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6212525" y="2155200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60" y="1"/>
                  </a:moveTo>
                  <a:cubicBezTo>
                    <a:pt x="77" y="1"/>
                    <a:pt x="77" y="1"/>
                    <a:pt x="0" y="77"/>
                  </a:cubicBezTo>
                  <a:cubicBezTo>
                    <a:pt x="0" y="77"/>
                    <a:pt x="0" y="161"/>
                    <a:pt x="77" y="161"/>
                  </a:cubicBezTo>
                  <a:lnTo>
                    <a:pt x="160" y="77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6162425" y="2423700"/>
              <a:ext cx="4025" cy="1450"/>
            </a:xfrm>
            <a:custGeom>
              <a:avLst/>
              <a:gdLst/>
              <a:ahLst/>
              <a:cxnLst/>
              <a:rect l="l" t="t" r="r" b="b"/>
              <a:pathLst>
                <a:path w="161" h="58" extrusionOk="0">
                  <a:moveTo>
                    <a:pt x="141" y="0"/>
                  </a:moveTo>
                  <a:cubicBezTo>
                    <a:pt x="121" y="0"/>
                    <a:pt x="81" y="19"/>
                    <a:pt x="1" y="58"/>
                  </a:cubicBezTo>
                  <a:lnTo>
                    <a:pt x="161" y="58"/>
                  </a:lnTo>
                  <a:cubicBezTo>
                    <a:pt x="161" y="19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6208525" y="2184375"/>
              <a:ext cx="13950" cy="10850"/>
            </a:xfrm>
            <a:custGeom>
              <a:avLst/>
              <a:gdLst/>
              <a:ahLst/>
              <a:cxnLst/>
              <a:rect l="l" t="t" r="r" b="b"/>
              <a:pathLst>
                <a:path w="558" h="434" extrusionOk="0">
                  <a:moveTo>
                    <a:pt x="230" y="0"/>
                  </a:moveTo>
                  <a:cubicBezTo>
                    <a:pt x="174" y="0"/>
                    <a:pt x="120" y="10"/>
                    <a:pt x="77" y="30"/>
                  </a:cubicBezTo>
                  <a:cubicBezTo>
                    <a:pt x="0" y="114"/>
                    <a:pt x="77" y="114"/>
                    <a:pt x="77" y="114"/>
                  </a:cubicBezTo>
                  <a:cubicBezTo>
                    <a:pt x="108" y="97"/>
                    <a:pt x="137" y="90"/>
                    <a:pt x="162" y="90"/>
                  </a:cubicBezTo>
                  <a:cubicBezTo>
                    <a:pt x="263" y="90"/>
                    <a:pt x="304" y="207"/>
                    <a:pt x="237" y="274"/>
                  </a:cubicBezTo>
                  <a:cubicBezTo>
                    <a:pt x="160" y="350"/>
                    <a:pt x="237" y="350"/>
                    <a:pt x="320" y="434"/>
                  </a:cubicBezTo>
                  <a:cubicBezTo>
                    <a:pt x="480" y="434"/>
                    <a:pt x="480" y="434"/>
                    <a:pt x="480" y="350"/>
                  </a:cubicBezTo>
                  <a:cubicBezTo>
                    <a:pt x="397" y="274"/>
                    <a:pt x="480" y="274"/>
                    <a:pt x="480" y="274"/>
                  </a:cubicBezTo>
                  <a:cubicBezTo>
                    <a:pt x="557" y="274"/>
                    <a:pt x="557" y="190"/>
                    <a:pt x="557" y="190"/>
                  </a:cubicBezTo>
                  <a:cubicBezTo>
                    <a:pt x="557" y="73"/>
                    <a:pt x="385" y="0"/>
                    <a:pt x="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6213325" y="2177825"/>
              <a:ext cx="9150" cy="3325"/>
            </a:xfrm>
            <a:custGeom>
              <a:avLst/>
              <a:gdLst/>
              <a:ahLst/>
              <a:cxnLst/>
              <a:rect l="l" t="t" r="r" b="b"/>
              <a:pathLst>
                <a:path w="366" h="133" extrusionOk="0">
                  <a:moveTo>
                    <a:pt x="105" y="0"/>
                  </a:moveTo>
                  <a:cubicBezTo>
                    <a:pt x="36" y="0"/>
                    <a:pt x="0" y="39"/>
                    <a:pt x="45" y="132"/>
                  </a:cubicBezTo>
                  <a:lnTo>
                    <a:pt x="288" y="132"/>
                  </a:lnTo>
                  <a:cubicBezTo>
                    <a:pt x="365" y="132"/>
                    <a:pt x="365" y="132"/>
                    <a:pt x="288" y="56"/>
                  </a:cubicBezTo>
                  <a:cubicBezTo>
                    <a:pt x="221" y="21"/>
                    <a:pt x="154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6206450" y="2234275"/>
              <a:ext cx="2100" cy="2875"/>
            </a:xfrm>
            <a:custGeom>
              <a:avLst/>
              <a:gdLst/>
              <a:ahLst/>
              <a:cxnLst/>
              <a:rect l="l" t="t" r="r" b="b"/>
              <a:pathLst>
                <a:path w="84" h="115" extrusionOk="0">
                  <a:moveTo>
                    <a:pt x="62" y="1"/>
                  </a:moveTo>
                  <a:cubicBezTo>
                    <a:pt x="37" y="1"/>
                    <a:pt x="0" y="38"/>
                    <a:pt x="0" y="38"/>
                  </a:cubicBezTo>
                  <a:cubicBezTo>
                    <a:pt x="0" y="114"/>
                    <a:pt x="0" y="114"/>
                    <a:pt x="83" y="114"/>
                  </a:cubicBezTo>
                  <a:lnTo>
                    <a:pt x="83" y="38"/>
                  </a:lnTo>
                  <a:cubicBezTo>
                    <a:pt x="83" y="10"/>
                    <a:pt x="74" y="1"/>
                    <a:pt x="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6218450" y="2153375"/>
              <a:ext cx="8025" cy="9850"/>
            </a:xfrm>
            <a:custGeom>
              <a:avLst/>
              <a:gdLst/>
              <a:ahLst/>
              <a:cxnLst/>
              <a:rect l="l" t="t" r="r" b="b"/>
              <a:pathLst>
                <a:path w="321" h="394" extrusionOk="0">
                  <a:moveTo>
                    <a:pt x="167" y="0"/>
                  </a:moveTo>
                  <a:cubicBezTo>
                    <a:pt x="114" y="0"/>
                    <a:pt x="46" y="63"/>
                    <a:pt x="0" y="150"/>
                  </a:cubicBezTo>
                  <a:cubicBezTo>
                    <a:pt x="0" y="310"/>
                    <a:pt x="0" y="394"/>
                    <a:pt x="160" y="394"/>
                  </a:cubicBezTo>
                  <a:cubicBezTo>
                    <a:pt x="243" y="394"/>
                    <a:pt x="320" y="394"/>
                    <a:pt x="243" y="310"/>
                  </a:cubicBezTo>
                  <a:lnTo>
                    <a:pt x="243" y="150"/>
                  </a:lnTo>
                  <a:cubicBezTo>
                    <a:pt x="243" y="43"/>
                    <a:pt x="210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6154425" y="2463225"/>
              <a:ext cx="4025" cy="6800"/>
            </a:xfrm>
            <a:custGeom>
              <a:avLst/>
              <a:gdLst/>
              <a:ahLst/>
              <a:cxnLst/>
              <a:rect l="l" t="t" r="r" b="b"/>
              <a:pathLst>
                <a:path w="161" h="272" extrusionOk="0">
                  <a:moveTo>
                    <a:pt x="161" y="0"/>
                  </a:moveTo>
                  <a:cubicBezTo>
                    <a:pt x="84" y="0"/>
                    <a:pt x="1" y="0"/>
                    <a:pt x="1" y="77"/>
                  </a:cubicBezTo>
                  <a:lnTo>
                    <a:pt x="1" y="237"/>
                  </a:lnTo>
                  <a:cubicBezTo>
                    <a:pt x="25" y="262"/>
                    <a:pt x="43" y="272"/>
                    <a:pt x="57" y="272"/>
                  </a:cubicBezTo>
                  <a:cubicBezTo>
                    <a:pt x="91" y="272"/>
                    <a:pt x="107" y="214"/>
                    <a:pt x="161" y="160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6180525" y="2377125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77" y="1"/>
                  </a:moveTo>
                  <a:cubicBezTo>
                    <a:pt x="0" y="1"/>
                    <a:pt x="0" y="84"/>
                    <a:pt x="0" y="84"/>
                  </a:cubicBezTo>
                  <a:cubicBezTo>
                    <a:pt x="0" y="84"/>
                    <a:pt x="0" y="161"/>
                    <a:pt x="77" y="161"/>
                  </a:cubicBezTo>
                  <a:cubicBezTo>
                    <a:pt x="160" y="161"/>
                    <a:pt x="160" y="84"/>
                    <a:pt x="160" y="84"/>
                  </a:cubicBezTo>
                  <a:cubicBezTo>
                    <a:pt x="160" y="84"/>
                    <a:pt x="160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6194450" y="2313125"/>
              <a:ext cx="8025" cy="2100"/>
            </a:xfrm>
            <a:custGeom>
              <a:avLst/>
              <a:gdLst/>
              <a:ahLst/>
              <a:cxnLst/>
              <a:rect l="l" t="t" r="r" b="b"/>
              <a:pathLst>
                <a:path w="321" h="84" extrusionOk="0">
                  <a:moveTo>
                    <a:pt x="83" y="1"/>
                  </a:moveTo>
                  <a:cubicBezTo>
                    <a:pt x="0" y="84"/>
                    <a:pt x="0" y="84"/>
                    <a:pt x="160" y="84"/>
                  </a:cubicBezTo>
                  <a:cubicBezTo>
                    <a:pt x="243" y="84"/>
                    <a:pt x="320" y="84"/>
                    <a:pt x="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6214450" y="2199200"/>
              <a:ext cx="6100" cy="1950"/>
            </a:xfrm>
            <a:custGeom>
              <a:avLst/>
              <a:gdLst/>
              <a:ahLst/>
              <a:cxnLst/>
              <a:rect l="l" t="t" r="r" b="b"/>
              <a:pathLst>
                <a:path w="244" h="78" extrusionOk="0">
                  <a:moveTo>
                    <a:pt x="83" y="1"/>
                  </a:moveTo>
                  <a:cubicBezTo>
                    <a:pt x="83" y="1"/>
                    <a:pt x="0" y="1"/>
                    <a:pt x="0" y="77"/>
                  </a:cubicBezTo>
                  <a:lnTo>
                    <a:pt x="243" y="77"/>
                  </a:lnTo>
                  <a:cubicBezTo>
                    <a:pt x="243" y="77"/>
                    <a:pt x="160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6152525" y="2477125"/>
              <a:ext cx="5375" cy="2900"/>
            </a:xfrm>
            <a:custGeom>
              <a:avLst/>
              <a:gdLst/>
              <a:ahLst/>
              <a:cxnLst/>
              <a:rect l="l" t="t" r="r" b="b"/>
              <a:pathLst>
                <a:path w="215" h="116" extrusionOk="0">
                  <a:moveTo>
                    <a:pt x="0" y="1"/>
                  </a:moveTo>
                  <a:lnTo>
                    <a:pt x="0" y="84"/>
                  </a:lnTo>
                  <a:cubicBezTo>
                    <a:pt x="47" y="106"/>
                    <a:pt x="86" y="116"/>
                    <a:pt x="117" y="116"/>
                  </a:cubicBezTo>
                  <a:cubicBezTo>
                    <a:pt x="192" y="116"/>
                    <a:pt x="215" y="60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6212525" y="2234125"/>
              <a:ext cx="5950" cy="7025"/>
            </a:xfrm>
            <a:custGeom>
              <a:avLst/>
              <a:gdLst/>
              <a:ahLst/>
              <a:cxnLst/>
              <a:rect l="l" t="t" r="r" b="b"/>
              <a:pathLst>
                <a:path w="238" h="281" extrusionOk="0">
                  <a:moveTo>
                    <a:pt x="80" y="0"/>
                  </a:moveTo>
                  <a:cubicBezTo>
                    <a:pt x="40" y="0"/>
                    <a:pt x="0" y="40"/>
                    <a:pt x="0" y="120"/>
                  </a:cubicBezTo>
                  <a:cubicBezTo>
                    <a:pt x="0" y="204"/>
                    <a:pt x="0" y="280"/>
                    <a:pt x="77" y="280"/>
                  </a:cubicBezTo>
                  <a:cubicBezTo>
                    <a:pt x="160" y="280"/>
                    <a:pt x="237" y="204"/>
                    <a:pt x="160" y="120"/>
                  </a:cubicBezTo>
                  <a:cubicBezTo>
                    <a:pt x="160" y="40"/>
                    <a:pt x="120" y="0"/>
                    <a:pt x="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6216525" y="2207200"/>
              <a:ext cx="5950" cy="1950"/>
            </a:xfrm>
            <a:custGeom>
              <a:avLst/>
              <a:gdLst/>
              <a:ahLst/>
              <a:cxnLst/>
              <a:rect l="l" t="t" r="r" b="b"/>
              <a:pathLst>
                <a:path w="238" h="78" extrusionOk="0">
                  <a:moveTo>
                    <a:pt x="0" y="1"/>
                  </a:moveTo>
                  <a:cubicBezTo>
                    <a:pt x="0" y="77"/>
                    <a:pt x="0" y="77"/>
                    <a:pt x="77" y="77"/>
                  </a:cubicBezTo>
                  <a:cubicBezTo>
                    <a:pt x="160" y="1"/>
                    <a:pt x="160" y="1"/>
                    <a:pt x="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6188525" y="2363200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77" y="1"/>
                  </a:moveTo>
                  <a:cubicBezTo>
                    <a:pt x="0" y="1"/>
                    <a:pt x="0" y="78"/>
                    <a:pt x="0" y="78"/>
                  </a:cubicBezTo>
                  <a:lnTo>
                    <a:pt x="77" y="161"/>
                  </a:lnTo>
                  <a:cubicBezTo>
                    <a:pt x="160" y="161"/>
                    <a:pt x="160" y="78"/>
                    <a:pt x="160" y="78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6212525" y="2243200"/>
              <a:ext cx="5950" cy="5475"/>
            </a:xfrm>
            <a:custGeom>
              <a:avLst/>
              <a:gdLst/>
              <a:ahLst/>
              <a:cxnLst/>
              <a:rect l="l" t="t" r="r" b="b"/>
              <a:pathLst>
                <a:path w="238" h="219" extrusionOk="0">
                  <a:moveTo>
                    <a:pt x="160" y="1"/>
                  </a:moveTo>
                  <a:cubicBezTo>
                    <a:pt x="77" y="1"/>
                    <a:pt x="0" y="77"/>
                    <a:pt x="0" y="161"/>
                  </a:cubicBezTo>
                  <a:cubicBezTo>
                    <a:pt x="0" y="199"/>
                    <a:pt x="0" y="218"/>
                    <a:pt x="10" y="218"/>
                  </a:cubicBezTo>
                  <a:cubicBezTo>
                    <a:pt x="19" y="218"/>
                    <a:pt x="39" y="199"/>
                    <a:pt x="77" y="161"/>
                  </a:cubicBezTo>
                  <a:cubicBezTo>
                    <a:pt x="237" y="161"/>
                    <a:pt x="237" y="1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6174425" y="2421125"/>
              <a:ext cx="8025" cy="2125"/>
            </a:xfrm>
            <a:custGeom>
              <a:avLst/>
              <a:gdLst/>
              <a:ahLst/>
              <a:cxnLst/>
              <a:rect l="l" t="t" r="r" b="b"/>
              <a:pathLst>
                <a:path w="321" h="85" extrusionOk="0">
                  <a:moveTo>
                    <a:pt x="244" y="1"/>
                  </a:moveTo>
                  <a:cubicBezTo>
                    <a:pt x="84" y="1"/>
                    <a:pt x="1" y="1"/>
                    <a:pt x="161" y="84"/>
                  </a:cubicBezTo>
                  <a:lnTo>
                    <a:pt x="321" y="84"/>
                  </a:lnTo>
                  <a:cubicBezTo>
                    <a:pt x="321" y="1"/>
                    <a:pt x="321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6208525" y="2283200"/>
              <a:ext cx="4025" cy="1950"/>
            </a:xfrm>
            <a:custGeom>
              <a:avLst/>
              <a:gdLst/>
              <a:ahLst/>
              <a:cxnLst/>
              <a:rect l="l" t="t" r="r" b="b"/>
              <a:pathLst>
                <a:path w="161" h="78" extrusionOk="0">
                  <a:moveTo>
                    <a:pt x="77" y="1"/>
                  </a:moveTo>
                  <a:cubicBezTo>
                    <a:pt x="0" y="1"/>
                    <a:pt x="0" y="1"/>
                    <a:pt x="0" y="78"/>
                  </a:cubicBezTo>
                  <a:lnTo>
                    <a:pt x="160" y="78"/>
                  </a:lnTo>
                  <a:cubicBezTo>
                    <a:pt x="160" y="1"/>
                    <a:pt x="160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6182425" y="2405650"/>
              <a:ext cx="6125" cy="3500"/>
            </a:xfrm>
            <a:custGeom>
              <a:avLst/>
              <a:gdLst/>
              <a:ahLst/>
              <a:cxnLst/>
              <a:rect l="l" t="t" r="r" b="b"/>
              <a:pathLst>
                <a:path w="245" h="140" extrusionOk="0">
                  <a:moveTo>
                    <a:pt x="234" y="1"/>
                  </a:moveTo>
                  <a:cubicBezTo>
                    <a:pt x="223" y="1"/>
                    <a:pt x="203" y="21"/>
                    <a:pt x="161" y="63"/>
                  </a:cubicBezTo>
                  <a:cubicBezTo>
                    <a:pt x="1" y="140"/>
                    <a:pt x="1" y="140"/>
                    <a:pt x="84" y="140"/>
                  </a:cubicBezTo>
                  <a:cubicBezTo>
                    <a:pt x="161" y="140"/>
                    <a:pt x="244" y="140"/>
                    <a:pt x="244" y="63"/>
                  </a:cubicBezTo>
                  <a:cubicBezTo>
                    <a:pt x="244" y="21"/>
                    <a:pt x="244" y="1"/>
                    <a:pt x="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6170425" y="2461125"/>
              <a:ext cx="4025" cy="2125"/>
            </a:xfrm>
            <a:custGeom>
              <a:avLst/>
              <a:gdLst/>
              <a:ahLst/>
              <a:cxnLst/>
              <a:rect l="l" t="t" r="r" b="b"/>
              <a:pathLst>
                <a:path w="161" h="85" extrusionOk="0">
                  <a:moveTo>
                    <a:pt x="1" y="1"/>
                  </a:moveTo>
                  <a:cubicBezTo>
                    <a:pt x="1" y="1"/>
                    <a:pt x="1" y="84"/>
                    <a:pt x="84" y="84"/>
                  </a:cubicBezTo>
                  <a:cubicBezTo>
                    <a:pt x="84" y="84"/>
                    <a:pt x="161" y="84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6178425" y="2431225"/>
              <a:ext cx="8025" cy="4025"/>
            </a:xfrm>
            <a:custGeom>
              <a:avLst/>
              <a:gdLst/>
              <a:ahLst/>
              <a:cxnLst/>
              <a:rect l="l" t="t" r="r" b="b"/>
              <a:pathLst>
                <a:path w="321" h="161" extrusionOk="0">
                  <a:moveTo>
                    <a:pt x="1" y="0"/>
                  </a:moveTo>
                  <a:cubicBezTo>
                    <a:pt x="1" y="0"/>
                    <a:pt x="84" y="77"/>
                    <a:pt x="161" y="77"/>
                  </a:cubicBezTo>
                  <a:cubicBezTo>
                    <a:pt x="84" y="0"/>
                    <a:pt x="1" y="0"/>
                    <a:pt x="1" y="0"/>
                  </a:cubicBezTo>
                  <a:close/>
                  <a:moveTo>
                    <a:pt x="161" y="77"/>
                  </a:moveTo>
                  <a:cubicBezTo>
                    <a:pt x="244" y="160"/>
                    <a:pt x="321" y="160"/>
                    <a:pt x="321" y="160"/>
                  </a:cubicBezTo>
                  <a:cubicBezTo>
                    <a:pt x="321" y="77"/>
                    <a:pt x="244" y="77"/>
                    <a:pt x="161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6196525" y="2359200"/>
              <a:ext cx="5950" cy="4025"/>
            </a:xfrm>
            <a:custGeom>
              <a:avLst/>
              <a:gdLst/>
              <a:ahLst/>
              <a:cxnLst/>
              <a:rect l="l" t="t" r="r" b="b"/>
              <a:pathLst>
                <a:path w="238" h="161" extrusionOk="0">
                  <a:moveTo>
                    <a:pt x="160" y="1"/>
                  </a:moveTo>
                  <a:cubicBezTo>
                    <a:pt x="77" y="1"/>
                    <a:pt x="0" y="1"/>
                    <a:pt x="0" y="78"/>
                  </a:cubicBezTo>
                  <a:cubicBezTo>
                    <a:pt x="0" y="161"/>
                    <a:pt x="0" y="161"/>
                    <a:pt x="77" y="161"/>
                  </a:cubicBezTo>
                  <a:cubicBezTo>
                    <a:pt x="160" y="161"/>
                    <a:pt x="237" y="1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6154425" y="2513150"/>
              <a:ext cx="14125" cy="2100"/>
            </a:xfrm>
            <a:custGeom>
              <a:avLst/>
              <a:gdLst/>
              <a:ahLst/>
              <a:cxnLst/>
              <a:rect l="l" t="t" r="r" b="b"/>
              <a:pathLst>
                <a:path w="565" h="84" extrusionOk="0">
                  <a:moveTo>
                    <a:pt x="1" y="0"/>
                  </a:moveTo>
                  <a:cubicBezTo>
                    <a:pt x="1" y="0"/>
                    <a:pt x="84" y="83"/>
                    <a:pt x="244" y="83"/>
                  </a:cubicBezTo>
                  <a:cubicBezTo>
                    <a:pt x="564" y="83"/>
                    <a:pt x="564" y="83"/>
                    <a:pt x="3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6160525" y="2495225"/>
              <a:ext cx="8025" cy="4025"/>
            </a:xfrm>
            <a:custGeom>
              <a:avLst/>
              <a:gdLst/>
              <a:ahLst/>
              <a:cxnLst/>
              <a:rect l="l" t="t" r="r" b="b"/>
              <a:pathLst>
                <a:path w="321" h="161" extrusionOk="0">
                  <a:moveTo>
                    <a:pt x="160" y="0"/>
                  </a:moveTo>
                  <a:cubicBezTo>
                    <a:pt x="0" y="0"/>
                    <a:pt x="0" y="0"/>
                    <a:pt x="77" y="77"/>
                  </a:cubicBezTo>
                  <a:cubicBezTo>
                    <a:pt x="77" y="160"/>
                    <a:pt x="160" y="160"/>
                    <a:pt x="160" y="160"/>
                  </a:cubicBezTo>
                  <a:lnTo>
                    <a:pt x="237" y="77"/>
                  </a:lnTo>
                  <a:cubicBezTo>
                    <a:pt x="320" y="0"/>
                    <a:pt x="237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6201025" y="2345650"/>
              <a:ext cx="9450" cy="4375"/>
            </a:xfrm>
            <a:custGeom>
              <a:avLst/>
              <a:gdLst/>
              <a:ahLst/>
              <a:cxnLst/>
              <a:rect l="l" t="t" r="r" b="b"/>
              <a:pathLst>
                <a:path w="378" h="175" extrusionOk="0">
                  <a:moveTo>
                    <a:pt x="357" y="0"/>
                  </a:moveTo>
                  <a:cubicBezTo>
                    <a:pt x="337" y="0"/>
                    <a:pt x="297" y="21"/>
                    <a:pt x="217" y="63"/>
                  </a:cubicBezTo>
                  <a:cubicBezTo>
                    <a:pt x="50" y="117"/>
                    <a:pt x="1" y="174"/>
                    <a:pt x="69" y="174"/>
                  </a:cubicBezTo>
                  <a:cubicBezTo>
                    <a:pt x="98" y="174"/>
                    <a:pt x="147" y="164"/>
                    <a:pt x="217" y="140"/>
                  </a:cubicBezTo>
                  <a:cubicBezTo>
                    <a:pt x="300" y="140"/>
                    <a:pt x="377" y="63"/>
                    <a:pt x="377" y="63"/>
                  </a:cubicBezTo>
                  <a:cubicBezTo>
                    <a:pt x="377" y="21"/>
                    <a:pt x="377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6230450" y="2195200"/>
              <a:ext cx="8025" cy="1950"/>
            </a:xfrm>
            <a:custGeom>
              <a:avLst/>
              <a:gdLst/>
              <a:ahLst/>
              <a:cxnLst/>
              <a:rect l="l" t="t" r="r" b="b"/>
              <a:pathLst>
                <a:path w="321" h="78" extrusionOk="0">
                  <a:moveTo>
                    <a:pt x="160" y="1"/>
                  </a:moveTo>
                  <a:cubicBezTo>
                    <a:pt x="0" y="1"/>
                    <a:pt x="0" y="1"/>
                    <a:pt x="83" y="77"/>
                  </a:cubicBezTo>
                  <a:cubicBezTo>
                    <a:pt x="160" y="77"/>
                    <a:pt x="243" y="1"/>
                    <a:pt x="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6150425" y="2527225"/>
              <a:ext cx="8925" cy="2800"/>
            </a:xfrm>
            <a:custGeom>
              <a:avLst/>
              <a:gdLst/>
              <a:ahLst/>
              <a:cxnLst/>
              <a:rect l="l" t="t" r="r" b="b"/>
              <a:pathLst>
                <a:path w="357" h="112" extrusionOk="0">
                  <a:moveTo>
                    <a:pt x="84" y="0"/>
                  </a:moveTo>
                  <a:cubicBezTo>
                    <a:pt x="1" y="0"/>
                    <a:pt x="84" y="77"/>
                    <a:pt x="161" y="77"/>
                  </a:cubicBezTo>
                  <a:cubicBezTo>
                    <a:pt x="208" y="102"/>
                    <a:pt x="249" y="112"/>
                    <a:pt x="278" y="112"/>
                  </a:cubicBezTo>
                  <a:cubicBezTo>
                    <a:pt x="349" y="112"/>
                    <a:pt x="357" y="54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6176525" y="2463225"/>
              <a:ext cx="5925" cy="1925"/>
            </a:xfrm>
            <a:custGeom>
              <a:avLst/>
              <a:gdLst/>
              <a:ahLst/>
              <a:cxnLst/>
              <a:rect l="l" t="t" r="r" b="b"/>
              <a:pathLst>
                <a:path w="237" h="77" extrusionOk="0">
                  <a:moveTo>
                    <a:pt x="0" y="0"/>
                  </a:moveTo>
                  <a:cubicBezTo>
                    <a:pt x="0" y="77"/>
                    <a:pt x="77" y="77"/>
                    <a:pt x="77" y="77"/>
                  </a:cubicBezTo>
                  <a:cubicBezTo>
                    <a:pt x="160" y="77"/>
                    <a:pt x="237" y="77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6152525" y="2533150"/>
              <a:ext cx="4025" cy="2100"/>
            </a:xfrm>
            <a:custGeom>
              <a:avLst/>
              <a:gdLst/>
              <a:ahLst/>
              <a:cxnLst/>
              <a:rect l="l" t="t" r="r" b="b"/>
              <a:pathLst>
                <a:path w="161" h="84" extrusionOk="0">
                  <a:moveTo>
                    <a:pt x="0" y="0"/>
                  </a:moveTo>
                  <a:cubicBezTo>
                    <a:pt x="0" y="83"/>
                    <a:pt x="77" y="83"/>
                    <a:pt x="160" y="8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6184525" y="2445125"/>
              <a:ext cx="5925" cy="4025"/>
            </a:xfrm>
            <a:custGeom>
              <a:avLst/>
              <a:gdLst/>
              <a:ahLst/>
              <a:cxnLst/>
              <a:rect l="l" t="t" r="r" b="b"/>
              <a:pathLst>
                <a:path w="237" h="161" extrusionOk="0">
                  <a:moveTo>
                    <a:pt x="160" y="1"/>
                  </a:moveTo>
                  <a:cubicBezTo>
                    <a:pt x="77" y="84"/>
                    <a:pt x="0" y="84"/>
                    <a:pt x="0" y="161"/>
                  </a:cubicBezTo>
                  <a:lnTo>
                    <a:pt x="77" y="161"/>
                  </a:lnTo>
                  <a:cubicBezTo>
                    <a:pt x="160" y="161"/>
                    <a:pt x="237" y="84"/>
                    <a:pt x="237" y="84"/>
                  </a:cubicBezTo>
                  <a:lnTo>
                    <a:pt x="2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6142425" y="2565150"/>
              <a:ext cx="6125" cy="2100"/>
            </a:xfrm>
            <a:custGeom>
              <a:avLst/>
              <a:gdLst/>
              <a:ahLst/>
              <a:cxnLst/>
              <a:rect l="l" t="t" r="r" b="b"/>
              <a:pathLst>
                <a:path w="245" h="84" extrusionOk="0">
                  <a:moveTo>
                    <a:pt x="1" y="0"/>
                  </a:moveTo>
                  <a:cubicBezTo>
                    <a:pt x="1" y="0"/>
                    <a:pt x="1" y="83"/>
                    <a:pt x="84" y="83"/>
                  </a:cubicBezTo>
                  <a:lnTo>
                    <a:pt x="244" y="83"/>
                  </a:lnTo>
                  <a:cubicBezTo>
                    <a:pt x="244" y="83"/>
                    <a:pt x="161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6148850" y="2557850"/>
              <a:ext cx="3700" cy="4875"/>
            </a:xfrm>
            <a:custGeom>
              <a:avLst/>
              <a:gdLst/>
              <a:ahLst/>
              <a:cxnLst/>
              <a:rect l="l" t="t" r="r" b="b"/>
              <a:pathLst>
                <a:path w="148" h="195" extrusionOk="0">
                  <a:moveTo>
                    <a:pt x="8" y="0"/>
                  </a:moveTo>
                  <a:cubicBezTo>
                    <a:pt x="1" y="0"/>
                    <a:pt x="19" y="39"/>
                    <a:pt x="64" y="132"/>
                  </a:cubicBezTo>
                  <a:cubicBezTo>
                    <a:pt x="106" y="174"/>
                    <a:pt x="126" y="195"/>
                    <a:pt x="137" y="195"/>
                  </a:cubicBezTo>
                  <a:cubicBezTo>
                    <a:pt x="147" y="195"/>
                    <a:pt x="147" y="174"/>
                    <a:pt x="147" y="132"/>
                  </a:cubicBezTo>
                  <a:cubicBezTo>
                    <a:pt x="147" y="55"/>
                    <a:pt x="147" y="55"/>
                    <a:pt x="64" y="55"/>
                  </a:cubicBezTo>
                  <a:cubicBezTo>
                    <a:pt x="32" y="20"/>
                    <a:pt x="13" y="0"/>
                    <a:pt x="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6136525" y="2591225"/>
              <a:ext cx="4025" cy="1950"/>
            </a:xfrm>
            <a:custGeom>
              <a:avLst/>
              <a:gdLst/>
              <a:ahLst/>
              <a:cxnLst/>
              <a:rect l="l" t="t" r="r" b="b"/>
              <a:pathLst>
                <a:path w="161" h="78" extrusionOk="0">
                  <a:moveTo>
                    <a:pt x="77" y="0"/>
                  </a:moveTo>
                  <a:lnTo>
                    <a:pt x="0" y="77"/>
                  </a:lnTo>
                  <a:lnTo>
                    <a:pt x="77" y="77"/>
                  </a:lnTo>
                  <a:cubicBezTo>
                    <a:pt x="160" y="77"/>
                    <a:pt x="160" y="77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6190450" y="2459225"/>
              <a:ext cx="6100" cy="1925"/>
            </a:xfrm>
            <a:custGeom>
              <a:avLst/>
              <a:gdLst/>
              <a:ahLst/>
              <a:cxnLst/>
              <a:rect l="l" t="t" r="r" b="b"/>
              <a:pathLst>
                <a:path w="244" h="77" extrusionOk="0">
                  <a:moveTo>
                    <a:pt x="83" y="0"/>
                  </a:moveTo>
                  <a:cubicBezTo>
                    <a:pt x="0" y="77"/>
                    <a:pt x="83" y="77"/>
                    <a:pt x="83" y="77"/>
                  </a:cubicBezTo>
                  <a:lnTo>
                    <a:pt x="160" y="77"/>
                  </a:lnTo>
                  <a:cubicBezTo>
                    <a:pt x="243" y="0"/>
                    <a:pt x="243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6172425" y="2521650"/>
              <a:ext cx="10025" cy="1600"/>
            </a:xfrm>
            <a:custGeom>
              <a:avLst/>
              <a:gdLst/>
              <a:ahLst/>
              <a:cxnLst/>
              <a:rect l="l" t="t" r="r" b="b"/>
              <a:pathLst>
                <a:path w="401" h="64" extrusionOk="0">
                  <a:moveTo>
                    <a:pt x="61" y="1"/>
                  </a:moveTo>
                  <a:cubicBezTo>
                    <a:pt x="1" y="1"/>
                    <a:pt x="1" y="22"/>
                    <a:pt x="81" y="63"/>
                  </a:cubicBezTo>
                  <a:lnTo>
                    <a:pt x="401" y="63"/>
                  </a:lnTo>
                  <a:cubicBezTo>
                    <a:pt x="241" y="22"/>
                    <a:pt x="121" y="1"/>
                    <a:pt x="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6150425" y="2577150"/>
              <a:ext cx="4025" cy="2950"/>
            </a:xfrm>
            <a:custGeom>
              <a:avLst/>
              <a:gdLst/>
              <a:ahLst/>
              <a:cxnLst/>
              <a:rect l="l" t="t" r="r" b="b"/>
              <a:pathLst>
                <a:path w="161" h="118" extrusionOk="0">
                  <a:moveTo>
                    <a:pt x="1" y="0"/>
                  </a:moveTo>
                  <a:cubicBezTo>
                    <a:pt x="1" y="83"/>
                    <a:pt x="1" y="83"/>
                    <a:pt x="84" y="83"/>
                  </a:cubicBezTo>
                  <a:cubicBezTo>
                    <a:pt x="110" y="109"/>
                    <a:pt x="127" y="117"/>
                    <a:pt x="138" y="117"/>
                  </a:cubicBezTo>
                  <a:cubicBezTo>
                    <a:pt x="161" y="117"/>
                    <a:pt x="161" y="83"/>
                    <a:pt x="161" y="83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6142425" y="2609150"/>
              <a:ext cx="12025" cy="6100"/>
            </a:xfrm>
            <a:custGeom>
              <a:avLst/>
              <a:gdLst/>
              <a:ahLst/>
              <a:cxnLst/>
              <a:rect l="l" t="t" r="r" b="b"/>
              <a:pathLst>
                <a:path w="481" h="244" extrusionOk="0">
                  <a:moveTo>
                    <a:pt x="84" y="0"/>
                  </a:moveTo>
                  <a:cubicBezTo>
                    <a:pt x="1" y="0"/>
                    <a:pt x="1" y="0"/>
                    <a:pt x="161" y="83"/>
                  </a:cubicBezTo>
                  <a:cubicBezTo>
                    <a:pt x="244" y="160"/>
                    <a:pt x="404" y="243"/>
                    <a:pt x="404" y="243"/>
                  </a:cubicBezTo>
                  <a:cubicBezTo>
                    <a:pt x="481" y="243"/>
                    <a:pt x="244" y="83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3"/>
          <p:cNvGrpSpPr/>
          <p:nvPr/>
        </p:nvGrpSpPr>
        <p:grpSpPr>
          <a:xfrm>
            <a:off x="6651142" y="2088251"/>
            <a:ext cx="4191802" cy="4096160"/>
            <a:chOff x="4790350" y="1511175"/>
            <a:chExt cx="2590250" cy="2531150"/>
          </a:xfrm>
        </p:grpSpPr>
        <p:sp>
          <p:nvSpPr>
            <p:cNvPr id="356" name="Google Shape;356;p3"/>
            <p:cNvSpPr/>
            <p:nvPr/>
          </p:nvSpPr>
          <p:spPr>
            <a:xfrm>
              <a:off x="6735250" y="2600650"/>
              <a:ext cx="25325" cy="12950"/>
            </a:xfrm>
            <a:custGeom>
              <a:avLst/>
              <a:gdLst/>
              <a:ahLst/>
              <a:cxnLst/>
              <a:rect l="l" t="t" r="r" b="b"/>
              <a:pathLst>
                <a:path w="1013" h="518" extrusionOk="0">
                  <a:moveTo>
                    <a:pt x="867" y="0"/>
                  </a:moveTo>
                  <a:cubicBezTo>
                    <a:pt x="744" y="0"/>
                    <a:pt x="504" y="132"/>
                    <a:pt x="372" y="263"/>
                  </a:cubicBezTo>
                  <a:cubicBezTo>
                    <a:pt x="324" y="356"/>
                    <a:pt x="278" y="395"/>
                    <a:pt x="231" y="395"/>
                  </a:cubicBezTo>
                  <a:cubicBezTo>
                    <a:pt x="198" y="395"/>
                    <a:pt x="164" y="375"/>
                    <a:pt x="129" y="340"/>
                  </a:cubicBezTo>
                  <a:cubicBezTo>
                    <a:pt x="100" y="280"/>
                    <a:pt x="70" y="254"/>
                    <a:pt x="49" y="254"/>
                  </a:cubicBezTo>
                  <a:cubicBezTo>
                    <a:pt x="13" y="254"/>
                    <a:pt x="1" y="324"/>
                    <a:pt x="52" y="423"/>
                  </a:cubicBezTo>
                  <a:cubicBezTo>
                    <a:pt x="52" y="500"/>
                    <a:pt x="212" y="500"/>
                    <a:pt x="289" y="500"/>
                  </a:cubicBezTo>
                  <a:lnTo>
                    <a:pt x="609" y="500"/>
                  </a:lnTo>
                  <a:cubicBezTo>
                    <a:pt x="621" y="512"/>
                    <a:pt x="637" y="517"/>
                    <a:pt x="656" y="517"/>
                  </a:cubicBezTo>
                  <a:cubicBezTo>
                    <a:pt x="776" y="517"/>
                    <a:pt x="1012" y="318"/>
                    <a:pt x="1012" y="180"/>
                  </a:cubicBezTo>
                  <a:cubicBezTo>
                    <a:pt x="1012" y="103"/>
                    <a:pt x="929" y="20"/>
                    <a:pt x="929" y="20"/>
                  </a:cubicBezTo>
                  <a:cubicBezTo>
                    <a:pt x="916" y="7"/>
                    <a:pt x="894" y="0"/>
                    <a:pt x="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6770475" y="256230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62" y="0"/>
                  </a:moveTo>
                  <a:cubicBezTo>
                    <a:pt x="37" y="0"/>
                    <a:pt x="0" y="37"/>
                    <a:pt x="0" y="37"/>
                  </a:cubicBezTo>
                  <a:cubicBezTo>
                    <a:pt x="0" y="37"/>
                    <a:pt x="0" y="114"/>
                    <a:pt x="83" y="114"/>
                  </a:cubicBezTo>
                  <a:lnTo>
                    <a:pt x="160" y="114"/>
                  </a:lnTo>
                  <a:cubicBezTo>
                    <a:pt x="160" y="114"/>
                    <a:pt x="160" y="37"/>
                    <a:pt x="83" y="37"/>
                  </a:cubicBezTo>
                  <a:cubicBezTo>
                    <a:pt x="83" y="10"/>
                    <a:pt x="74" y="0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6766475" y="2569150"/>
              <a:ext cx="26100" cy="13100"/>
            </a:xfrm>
            <a:custGeom>
              <a:avLst/>
              <a:gdLst/>
              <a:ahLst/>
              <a:cxnLst/>
              <a:rect l="l" t="t" r="r" b="b"/>
              <a:pathLst>
                <a:path w="1044" h="524" extrusionOk="0">
                  <a:moveTo>
                    <a:pt x="884" y="0"/>
                  </a:moveTo>
                  <a:lnTo>
                    <a:pt x="884" y="0"/>
                  </a:lnTo>
                  <a:cubicBezTo>
                    <a:pt x="883" y="0"/>
                    <a:pt x="800" y="0"/>
                    <a:pt x="800" y="83"/>
                  </a:cubicBezTo>
                  <a:cubicBezTo>
                    <a:pt x="756" y="176"/>
                    <a:pt x="629" y="215"/>
                    <a:pt x="514" y="215"/>
                  </a:cubicBezTo>
                  <a:cubicBezTo>
                    <a:pt x="432" y="215"/>
                    <a:pt x="355" y="195"/>
                    <a:pt x="320" y="160"/>
                  </a:cubicBezTo>
                  <a:cubicBezTo>
                    <a:pt x="320" y="122"/>
                    <a:pt x="320" y="103"/>
                    <a:pt x="311" y="103"/>
                  </a:cubicBezTo>
                  <a:cubicBezTo>
                    <a:pt x="301" y="103"/>
                    <a:pt x="282" y="122"/>
                    <a:pt x="243" y="160"/>
                  </a:cubicBezTo>
                  <a:lnTo>
                    <a:pt x="160" y="243"/>
                  </a:lnTo>
                  <a:cubicBezTo>
                    <a:pt x="83" y="320"/>
                    <a:pt x="0" y="320"/>
                    <a:pt x="83" y="403"/>
                  </a:cubicBezTo>
                  <a:cubicBezTo>
                    <a:pt x="83" y="483"/>
                    <a:pt x="163" y="523"/>
                    <a:pt x="253" y="523"/>
                  </a:cubicBezTo>
                  <a:cubicBezTo>
                    <a:pt x="343" y="523"/>
                    <a:pt x="442" y="483"/>
                    <a:pt x="480" y="403"/>
                  </a:cubicBezTo>
                  <a:cubicBezTo>
                    <a:pt x="480" y="403"/>
                    <a:pt x="564" y="320"/>
                    <a:pt x="640" y="320"/>
                  </a:cubicBezTo>
                  <a:cubicBezTo>
                    <a:pt x="724" y="320"/>
                    <a:pt x="1044" y="83"/>
                    <a:pt x="8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6776550" y="2561150"/>
              <a:ext cx="5950" cy="3525"/>
            </a:xfrm>
            <a:custGeom>
              <a:avLst/>
              <a:gdLst/>
              <a:ahLst/>
              <a:cxnLst/>
              <a:rect l="l" t="t" r="r" b="b"/>
              <a:pathLst>
                <a:path w="238" h="141" extrusionOk="0">
                  <a:moveTo>
                    <a:pt x="0" y="0"/>
                  </a:moveTo>
                  <a:cubicBezTo>
                    <a:pt x="0" y="0"/>
                    <a:pt x="0" y="83"/>
                    <a:pt x="77" y="83"/>
                  </a:cubicBezTo>
                  <a:cubicBezTo>
                    <a:pt x="119" y="122"/>
                    <a:pt x="140" y="141"/>
                    <a:pt x="160" y="141"/>
                  </a:cubicBezTo>
                  <a:cubicBezTo>
                    <a:pt x="180" y="141"/>
                    <a:pt x="199" y="122"/>
                    <a:pt x="237" y="83"/>
                  </a:cubicBezTo>
                  <a:cubicBezTo>
                    <a:pt x="237" y="83"/>
                    <a:pt x="237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6705500" y="2683225"/>
              <a:ext cx="9000" cy="5475"/>
            </a:xfrm>
            <a:custGeom>
              <a:avLst/>
              <a:gdLst/>
              <a:ahLst/>
              <a:cxnLst/>
              <a:rect l="l" t="t" r="r" b="b"/>
              <a:pathLst>
                <a:path w="360" h="219" extrusionOk="0">
                  <a:moveTo>
                    <a:pt x="199" y="1"/>
                  </a:moveTo>
                  <a:cubicBezTo>
                    <a:pt x="122" y="1"/>
                    <a:pt x="39" y="77"/>
                    <a:pt x="39" y="161"/>
                  </a:cubicBezTo>
                  <a:cubicBezTo>
                    <a:pt x="1" y="199"/>
                    <a:pt x="1" y="218"/>
                    <a:pt x="21" y="218"/>
                  </a:cubicBezTo>
                  <a:cubicBezTo>
                    <a:pt x="41" y="218"/>
                    <a:pt x="81" y="199"/>
                    <a:pt x="122" y="161"/>
                  </a:cubicBezTo>
                  <a:cubicBezTo>
                    <a:pt x="359" y="77"/>
                    <a:pt x="359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6712550" y="2673675"/>
              <a:ext cx="5950" cy="4425"/>
            </a:xfrm>
            <a:custGeom>
              <a:avLst/>
              <a:gdLst/>
              <a:ahLst/>
              <a:cxnLst/>
              <a:rect l="l" t="t" r="r" b="b"/>
              <a:pathLst>
                <a:path w="238" h="177" extrusionOk="0">
                  <a:moveTo>
                    <a:pt x="109" y="0"/>
                  </a:moveTo>
                  <a:cubicBezTo>
                    <a:pt x="79" y="0"/>
                    <a:pt x="39" y="21"/>
                    <a:pt x="0" y="63"/>
                  </a:cubicBezTo>
                  <a:lnTo>
                    <a:pt x="0" y="139"/>
                  </a:lnTo>
                  <a:cubicBezTo>
                    <a:pt x="0" y="167"/>
                    <a:pt x="9" y="176"/>
                    <a:pt x="23" y="176"/>
                  </a:cubicBezTo>
                  <a:cubicBezTo>
                    <a:pt x="52" y="176"/>
                    <a:pt x="105" y="139"/>
                    <a:pt x="160" y="139"/>
                  </a:cubicBezTo>
                  <a:cubicBezTo>
                    <a:pt x="237" y="139"/>
                    <a:pt x="237" y="63"/>
                    <a:pt x="160" y="63"/>
                  </a:cubicBezTo>
                  <a:cubicBezTo>
                    <a:pt x="160" y="21"/>
                    <a:pt x="140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6690475" y="2717150"/>
              <a:ext cx="12025" cy="14100"/>
            </a:xfrm>
            <a:custGeom>
              <a:avLst/>
              <a:gdLst/>
              <a:ahLst/>
              <a:cxnLst/>
              <a:rect l="l" t="t" r="r" b="b"/>
              <a:pathLst>
                <a:path w="481" h="564" extrusionOk="0">
                  <a:moveTo>
                    <a:pt x="83" y="0"/>
                  </a:moveTo>
                  <a:cubicBezTo>
                    <a:pt x="0" y="0"/>
                    <a:pt x="0" y="84"/>
                    <a:pt x="0" y="84"/>
                  </a:cubicBezTo>
                  <a:cubicBezTo>
                    <a:pt x="83" y="160"/>
                    <a:pt x="83" y="244"/>
                    <a:pt x="83" y="320"/>
                  </a:cubicBezTo>
                  <a:lnTo>
                    <a:pt x="83" y="564"/>
                  </a:lnTo>
                  <a:lnTo>
                    <a:pt x="320" y="480"/>
                  </a:lnTo>
                  <a:cubicBezTo>
                    <a:pt x="480" y="404"/>
                    <a:pt x="480" y="320"/>
                    <a:pt x="320" y="160"/>
                  </a:cubicBezTo>
                  <a:cubicBezTo>
                    <a:pt x="243" y="84"/>
                    <a:pt x="160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6738475" y="2645150"/>
              <a:ext cx="6100" cy="4025"/>
            </a:xfrm>
            <a:custGeom>
              <a:avLst/>
              <a:gdLst/>
              <a:ahLst/>
              <a:cxnLst/>
              <a:rect l="l" t="t" r="r" b="b"/>
              <a:pathLst>
                <a:path w="244" h="161" extrusionOk="0">
                  <a:moveTo>
                    <a:pt x="0" y="0"/>
                  </a:moveTo>
                  <a:lnTo>
                    <a:pt x="83" y="83"/>
                  </a:lnTo>
                  <a:cubicBezTo>
                    <a:pt x="83" y="160"/>
                    <a:pt x="160" y="160"/>
                    <a:pt x="160" y="160"/>
                  </a:cubicBezTo>
                  <a:cubicBezTo>
                    <a:pt x="243" y="83"/>
                    <a:pt x="160" y="83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5632475" y="2477850"/>
              <a:ext cx="1748125" cy="1564475"/>
            </a:xfrm>
            <a:custGeom>
              <a:avLst/>
              <a:gdLst/>
              <a:ahLst/>
              <a:cxnLst/>
              <a:rect l="l" t="t" r="r" b="b"/>
              <a:pathLst>
                <a:path w="69925" h="62579" extrusionOk="0">
                  <a:moveTo>
                    <a:pt x="62067" y="1860"/>
                  </a:moveTo>
                  <a:cubicBezTo>
                    <a:pt x="62077" y="1860"/>
                    <a:pt x="62084" y="1870"/>
                    <a:pt x="62084" y="1892"/>
                  </a:cubicBezTo>
                  <a:cubicBezTo>
                    <a:pt x="62084" y="1892"/>
                    <a:pt x="62084" y="1975"/>
                    <a:pt x="62001" y="1975"/>
                  </a:cubicBezTo>
                  <a:cubicBezTo>
                    <a:pt x="62001" y="1916"/>
                    <a:pt x="62043" y="1860"/>
                    <a:pt x="62067" y="1860"/>
                  </a:cubicBezTo>
                  <a:close/>
                  <a:moveTo>
                    <a:pt x="62319" y="2180"/>
                  </a:moveTo>
                  <a:cubicBezTo>
                    <a:pt x="62321" y="2180"/>
                    <a:pt x="62321" y="2190"/>
                    <a:pt x="62321" y="2212"/>
                  </a:cubicBezTo>
                  <a:cubicBezTo>
                    <a:pt x="62404" y="2212"/>
                    <a:pt x="62321" y="2295"/>
                    <a:pt x="62321" y="2372"/>
                  </a:cubicBezTo>
                  <a:cubicBezTo>
                    <a:pt x="62244" y="2372"/>
                    <a:pt x="62244" y="2372"/>
                    <a:pt x="62244" y="2295"/>
                  </a:cubicBezTo>
                  <a:cubicBezTo>
                    <a:pt x="62299" y="2236"/>
                    <a:pt x="62315" y="2180"/>
                    <a:pt x="62319" y="2180"/>
                  </a:cubicBezTo>
                  <a:close/>
                  <a:moveTo>
                    <a:pt x="49681" y="3012"/>
                  </a:moveTo>
                  <a:cubicBezTo>
                    <a:pt x="49681" y="3071"/>
                    <a:pt x="49561" y="3127"/>
                    <a:pt x="49462" y="3127"/>
                  </a:cubicBezTo>
                  <a:cubicBezTo>
                    <a:pt x="49422" y="3127"/>
                    <a:pt x="49385" y="3118"/>
                    <a:pt x="49360" y="3095"/>
                  </a:cubicBezTo>
                  <a:cubicBezTo>
                    <a:pt x="49360" y="3095"/>
                    <a:pt x="49444" y="3012"/>
                    <a:pt x="49520" y="3012"/>
                  </a:cubicBezTo>
                  <a:close/>
                  <a:moveTo>
                    <a:pt x="50481" y="3735"/>
                  </a:moveTo>
                  <a:cubicBezTo>
                    <a:pt x="50481" y="3812"/>
                    <a:pt x="50564" y="3812"/>
                    <a:pt x="50481" y="3895"/>
                  </a:cubicBezTo>
                  <a:lnTo>
                    <a:pt x="50404" y="3895"/>
                  </a:lnTo>
                  <a:cubicBezTo>
                    <a:pt x="50321" y="3895"/>
                    <a:pt x="50321" y="3812"/>
                    <a:pt x="50321" y="3812"/>
                  </a:cubicBezTo>
                  <a:cubicBezTo>
                    <a:pt x="50321" y="3735"/>
                    <a:pt x="50404" y="3735"/>
                    <a:pt x="50481" y="3735"/>
                  </a:cubicBezTo>
                  <a:close/>
                  <a:moveTo>
                    <a:pt x="51060" y="4277"/>
                  </a:moveTo>
                  <a:cubicBezTo>
                    <a:pt x="51079" y="4277"/>
                    <a:pt x="51099" y="4282"/>
                    <a:pt x="51121" y="4292"/>
                  </a:cubicBezTo>
                  <a:cubicBezTo>
                    <a:pt x="51121" y="4292"/>
                    <a:pt x="51204" y="4375"/>
                    <a:pt x="51204" y="4535"/>
                  </a:cubicBezTo>
                  <a:cubicBezTo>
                    <a:pt x="51281" y="4612"/>
                    <a:pt x="51281" y="4695"/>
                    <a:pt x="51121" y="4695"/>
                  </a:cubicBezTo>
                  <a:cubicBezTo>
                    <a:pt x="51044" y="4612"/>
                    <a:pt x="50961" y="4612"/>
                    <a:pt x="50884" y="4535"/>
                  </a:cubicBezTo>
                  <a:cubicBezTo>
                    <a:pt x="50884" y="4464"/>
                    <a:pt x="50941" y="4277"/>
                    <a:pt x="51060" y="4277"/>
                  </a:cubicBezTo>
                  <a:close/>
                  <a:moveTo>
                    <a:pt x="46480" y="4292"/>
                  </a:moveTo>
                  <a:cubicBezTo>
                    <a:pt x="46564" y="4375"/>
                    <a:pt x="46564" y="4452"/>
                    <a:pt x="46480" y="4535"/>
                  </a:cubicBezTo>
                  <a:cubicBezTo>
                    <a:pt x="46480" y="4535"/>
                    <a:pt x="46480" y="4612"/>
                    <a:pt x="46564" y="4695"/>
                  </a:cubicBezTo>
                  <a:cubicBezTo>
                    <a:pt x="46564" y="4718"/>
                    <a:pt x="46557" y="4727"/>
                    <a:pt x="46545" y="4727"/>
                  </a:cubicBezTo>
                  <a:cubicBezTo>
                    <a:pt x="46516" y="4727"/>
                    <a:pt x="46458" y="4671"/>
                    <a:pt x="46404" y="4612"/>
                  </a:cubicBezTo>
                  <a:cubicBezTo>
                    <a:pt x="46244" y="4612"/>
                    <a:pt x="46160" y="4452"/>
                    <a:pt x="46160" y="4452"/>
                  </a:cubicBezTo>
                  <a:lnTo>
                    <a:pt x="46320" y="4452"/>
                  </a:lnTo>
                  <a:cubicBezTo>
                    <a:pt x="46345" y="4477"/>
                    <a:pt x="46362" y="4487"/>
                    <a:pt x="46374" y="4487"/>
                  </a:cubicBezTo>
                  <a:cubicBezTo>
                    <a:pt x="46404" y="4487"/>
                    <a:pt x="46404" y="4429"/>
                    <a:pt x="46404" y="4375"/>
                  </a:cubicBezTo>
                  <a:cubicBezTo>
                    <a:pt x="46404" y="4292"/>
                    <a:pt x="46480" y="4292"/>
                    <a:pt x="46480" y="4292"/>
                  </a:cubicBezTo>
                  <a:close/>
                  <a:moveTo>
                    <a:pt x="47242" y="4555"/>
                  </a:moveTo>
                  <a:cubicBezTo>
                    <a:pt x="47282" y="4555"/>
                    <a:pt x="47322" y="4574"/>
                    <a:pt x="47364" y="4612"/>
                  </a:cubicBezTo>
                  <a:cubicBezTo>
                    <a:pt x="47440" y="4612"/>
                    <a:pt x="47440" y="4695"/>
                    <a:pt x="47440" y="4772"/>
                  </a:cubicBezTo>
                  <a:lnTo>
                    <a:pt x="47204" y="4772"/>
                  </a:lnTo>
                  <a:cubicBezTo>
                    <a:pt x="47120" y="4695"/>
                    <a:pt x="47120" y="4612"/>
                    <a:pt x="47120" y="4612"/>
                  </a:cubicBezTo>
                  <a:cubicBezTo>
                    <a:pt x="47162" y="4574"/>
                    <a:pt x="47202" y="4555"/>
                    <a:pt x="47242" y="4555"/>
                  </a:cubicBezTo>
                  <a:close/>
                  <a:moveTo>
                    <a:pt x="48880" y="4772"/>
                  </a:moveTo>
                  <a:cubicBezTo>
                    <a:pt x="48804" y="4855"/>
                    <a:pt x="48804" y="4932"/>
                    <a:pt x="48804" y="5015"/>
                  </a:cubicBezTo>
                  <a:cubicBezTo>
                    <a:pt x="48804" y="5054"/>
                    <a:pt x="48804" y="5073"/>
                    <a:pt x="48784" y="5073"/>
                  </a:cubicBezTo>
                  <a:cubicBezTo>
                    <a:pt x="48764" y="5073"/>
                    <a:pt x="48724" y="5054"/>
                    <a:pt x="48644" y="5015"/>
                  </a:cubicBezTo>
                  <a:cubicBezTo>
                    <a:pt x="48560" y="4855"/>
                    <a:pt x="48560" y="4855"/>
                    <a:pt x="48720" y="4772"/>
                  </a:cubicBezTo>
                  <a:close/>
                  <a:moveTo>
                    <a:pt x="53511" y="4823"/>
                  </a:moveTo>
                  <a:cubicBezTo>
                    <a:pt x="53548" y="4823"/>
                    <a:pt x="53581" y="4833"/>
                    <a:pt x="53604" y="4855"/>
                  </a:cubicBezTo>
                  <a:lnTo>
                    <a:pt x="53444" y="5015"/>
                  </a:lnTo>
                  <a:cubicBezTo>
                    <a:pt x="53402" y="5054"/>
                    <a:pt x="53362" y="5073"/>
                    <a:pt x="53333" y="5073"/>
                  </a:cubicBezTo>
                  <a:cubicBezTo>
                    <a:pt x="53303" y="5073"/>
                    <a:pt x="53284" y="5054"/>
                    <a:pt x="53284" y="5015"/>
                  </a:cubicBezTo>
                  <a:cubicBezTo>
                    <a:pt x="53284" y="4899"/>
                    <a:pt x="53410" y="4823"/>
                    <a:pt x="53511" y="4823"/>
                  </a:cubicBezTo>
                  <a:close/>
                  <a:moveTo>
                    <a:pt x="47246" y="4846"/>
                  </a:moveTo>
                  <a:cubicBezTo>
                    <a:pt x="47266" y="4846"/>
                    <a:pt x="47303" y="4872"/>
                    <a:pt x="47364" y="4932"/>
                  </a:cubicBezTo>
                  <a:lnTo>
                    <a:pt x="47364" y="5092"/>
                  </a:lnTo>
                  <a:cubicBezTo>
                    <a:pt x="47364" y="5092"/>
                    <a:pt x="47280" y="5092"/>
                    <a:pt x="47280" y="5015"/>
                  </a:cubicBezTo>
                  <a:cubicBezTo>
                    <a:pt x="47233" y="4916"/>
                    <a:pt x="47215" y="4846"/>
                    <a:pt x="47246" y="4846"/>
                  </a:cubicBezTo>
                  <a:close/>
                  <a:moveTo>
                    <a:pt x="50001" y="4855"/>
                  </a:moveTo>
                  <a:cubicBezTo>
                    <a:pt x="50084" y="4855"/>
                    <a:pt x="50084" y="4855"/>
                    <a:pt x="50161" y="4932"/>
                  </a:cubicBezTo>
                  <a:cubicBezTo>
                    <a:pt x="50161" y="5092"/>
                    <a:pt x="50244" y="5175"/>
                    <a:pt x="50161" y="5175"/>
                  </a:cubicBezTo>
                  <a:cubicBezTo>
                    <a:pt x="50161" y="5184"/>
                    <a:pt x="50159" y="5187"/>
                    <a:pt x="50156" y="5187"/>
                  </a:cubicBezTo>
                  <a:cubicBezTo>
                    <a:pt x="50128" y="5187"/>
                    <a:pt x="50001" y="4924"/>
                    <a:pt x="50001" y="4855"/>
                  </a:cubicBezTo>
                  <a:close/>
                  <a:moveTo>
                    <a:pt x="48080" y="4535"/>
                  </a:moveTo>
                  <a:cubicBezTo>
                    <a:pt x="48164" y="4535"/>
                    <a:pt x="48240" y="4612"/>
                    <a:pt x="48324" y="4612"/>
                  </a:cubicBezTo>
                  <a:cubicBezTo>
                    <a:pt x="48400" y="4772"/>
                    <a:pt x="48324" y="5092"/>
                    <a:pt x="48080" y="5175"/>
                  </a:cubicBezTo>
                  <a:cubicBezTo>
                    <a:pt x="48040" y="5189"/>
                    <a:pt x="48006" y="5195"/>
                    <a:pt x="47979" y="5195"/>
                  </a:cubicBezTo>
                  <a:cubicBezTo>
                    <a:pt x="47848" y="5195"/>
                    <a:pt x="47871" y="5051"/>
                    <a:pt x="48004" y="4855"/>
                  </a:cubicBezTo>
                  <a:cubicBezTo>
                    <a:pt x="48080" y="4772"/>
                    <a:pt x="48164" y="4695"/>
                    <a:pt x="48080" y="4612"/>
                  </a:cubicBezTo>
                  <a:cubicBezTo>
                    <a:pt x="48004" y="4612"/>
                    <a:pt x="48080" y="4612"/>
                    <a:pt x="48080" y="4535"/>
                  </a:cubicBezTo>
                  <a:close/>
                  <a:moveTo>
                    <a:pt x="45520" y="5175"/>
                  </a:moveTo>
                  <a:lnTo>
                    <a:pt x="45520" y="5252"/>
                  </a:lnTo>
                  <a:cubicBezTo>
                    <a:pt x="45520" y="5335"/>
                    <a:pt x="45603" y="5335"/>
                    <a:pt x="45680" y="5412"/>
                  </a:cubicBezTo>
                  <a:cubicBezTo>
                    <a:pt x="45840" y="5412"/>
                    <a:pt x="45840" y="5495"/>
                    <a:pt x="45603" y="5572"/>
                  </a:cubicBezTo>
                  <a:cubicBezTo>
                    <a:pt x="45536" y="5607"/>
                    <a:pt x="45497" y="5627"/>
                    <a:pt x="45475" y="5627"/>
                  </a:cubicBezTo>
                  <a:cubicBezTo>
                    <a:pt x="45443" y="5627"/>
                    <a:pt x="45443" y="5588"/>
                    <a:pt x="45443" y="5495"/>
                  </a:cubicBezTo>
                  <a:cubicBezTo>
                    <a:pt x="45443" y="5335"/>
                    <a:pt x="45443" y="5252"/>
                    <a:pt x="45520" y="5175"/>
                  </a:cubicBezTo>
                  <a:close/>
                  <a:moveTo>
                    <a:pt x="46155" y="5120"/>
                  </a:moveTo>
                  <a:cubicBezTo>
                    <a:pt x="46160" y="5120"/>
                    <a:pt x="46160" y="5141"/>
                    <a:pt x="46160" y="5175"/>
                  </a:cubicBezTo>
                  <a:cubicBezTo>
                    <a:pt x="46160" y="5230"/>
                    <a:pt x="46240" y="5287"/>
                    <a:pt x="46316" y="5287"/>
                  </a:cubicBezTo>
                  <a:cubicBezTo>
                    <a:pt x="46348" y="5287"/>
                    <a:pt x="46379" y="5277"/>
                    <a:pt x="46404" y="5252"/>
                  </a:cubicBezTo>
                  <a:cubicBezTo>
                    <a:pt x="46418" y="5222"/>
                    <a:pt x="46435" y="5209"/>
                    <a:pt x="46453" y="5209"/>
                  </a:cubicBezTo>
                  <a:cubicBezTo>
                    <a:pt x="46529" y="5209"/>
                    <a:pt x="46610" y="5458"/>
                    <a:pt x="46480" y="5655"/>
                  </a:cubicBezTo>
                  <a:cubicBezTo>
                    <a:pt x="46442" y="5694"/>
                    <a:pt x="46423" y="5713"/>
                    <a:pt x="46383" y="5713"/>
                  </a:cubicBezTo>
                  <a:cubicBezTo>
                    <a:pt x="46343" y="5713"/>
                    <a:pt x="46282" y="5694"/>
                    <a:pt x="46160" y="5655"/>
                  </a:cubicBezTo>
                  <a:cubicBezTo>
                    <a:pt x="46084" y="5572"/>
                    <a:pt x="45924" y="5495"/>
                    <a:pt x="45924" y="5412"/>
                  </a:cubicBezTo>
                  <a:lnTo>
                    <a:pt x="46084" y="5252"/>
                  </a:lnTo>
                  <a:cubicBezTo>
                    <a:pt x="46128" y="5159"/>
                    <a:pt x="46147" y="5120"/>
                    <a:pt x="46155" y="5120"/>
                  </a:cubicBezTo>
                  <a:close/>
                  <a:moveTo>
                    <a:pt x="47645" y="5605"/>
                  </a:moveTo>
                  <a:cubicBezTo>
                    <a:pt x="47664" y="5605"/>
                    <a:pt x="47701" y="5625"/>
                    <a:pt x="47760" y="5655"/>
                  </a:cubicBezTo>
                  <a:cubicBezTo>
                    <a:pt x="47844" y="5732"/>
                    <a:pt x="47844" y="5815"/>
                    <a:pt x="47844" y="5892"/>
                  </a:cubicBezTo>
                  <a:cubicBezTo>
                    <a:pt x="47809" y="5927"/>
                    <a:pt x="47788" y="5947"/>
                    <a:pt x="47771" y="5947"/>
                  </a:cubicBezTo>
                  <a:cubicBezTo>
                    <a:pt x="47747" y="5947"/>
                    <a:pt x="47728" y="5908"/>
                    <a:pt x="47684" y="5815"/>
                  </a:cubicBezTo>
                  <a:cubicBezTo>
                    <a:pt x="47631" y="5662"/>
                    <a:pt x="47612" y="5605"/>
                    <a:pt x="47645" y="5605"/>
                  </a:cubicBezTo>
                  <a:close/>
                  <a:moveTo>
                    <a:pt x="48240" y="5815"/>
                  </a:moveTo>
                  <a:cubicBezTo>
                    <a:pt x="48324" y="5815"/>
                    <a:pt x="48324" y="5892"/>
                    <a:pt x="48324" y="5892"/>
                  </a:cubicBezTo>
                  <a:cubicBezTo>
                    <a:pt x="48362" y="5934"/>
                    <a:pt x="48362" y="5955"/>
                    <a:pt x="48342" y="5955"/>
                  </a:cubicBezTo>
                  <a:cubicBezTo>
                    <a:pt x="48322" y="5955"/>
                    <a:pt x="48282" y="5934"/>
                    <a:pt x="48240" y="5892"/>
                  </a:cubicBezTo>
                  <a:cubicBezTo>
                    <a:pt x="48080" y="5815"/>
                    <a:pt x="48080" y="5815"/>
                    <a:pt x="48240" y="5815"/>
                  </a:cubicBezTo>
                  <a:close/>
                  <a:moveTo>
                    <a:pt x="47670" y="6024"/>
                  </a:moveTo>
                  <a:cubicBezTo>
                    <a:pt x="47684" y="6024"/>
                    <a:pt x="47684" y="6082"/>
                    <a:pt x="47684" y="6212"/>
                  </a:cubicBezTo>
                  <a:cubicBezTo>
                    <a:pt x="47684" y="6329"/>
                    <a:pt x="47684" y="6405"/>
                    <a:pt x="47651" y="6405"/>
                  </a:cubicBezTo>
                  <a:cubicBezTo>
                    <a:pt x="47639" y="6405"/>
                    <a:pt x="47623" y="6395"/>
                    <a:pt x="47600" y="6372"/>
                  </a:cubicBezTo>
                  <a:lnTo>
                    <a:pt x="47364" y="6372"/>
                  </a:lnTo>
                  <a:cubicBezTo>
                    <a:pt x="47280" y="6372"/>
                    <a:pt x="47280" y="6372"/>
                    <a:pt x="47364" y="6295"/>
                  </a:cubicBezTo>
                  <a:cubicBezTo>
                    <a:pt x="47440" y="6295"/>
                    <a:pt x="47524" y="6212"/>
                    <a:pt x="47600" y="6135"/>
                  </a:cubicBezTo>
                  <a:cubicBezTo>
                    <a:pt x="47638" y="6063"/>
                    <a:pt x="47659" y="6024"/>
                    <a:pt x="47670" y="6024"/>
                  </a:cubicBezTo>
                  <a:close/>
                  <a:moveTo>
                    <a:pt x="46404" y="6295"/>
                  </a:moveTo>
                  <a:cubicBezTo>
                    <a:pt x="46480" y="6295"/>
                    <a:pt x="46564" y="6372"/>
                    <a:pt x="46564" y="6455"/>
                  </a:cubicBezTo>
                  <a:cubicBezTo>
                    <a:pt x="46620" y="6573"/>
                    <a:pt x="46635" y="6645"/>
                    <a:pt x="46576" y="6645"/>
                  </a:cubicBezTo>
                  <a:cubicBezTo>
                    <a:pt x="46554" y="6645"/>
                    <a:pt x="46523" y="6636"/>
                    <a:pt x="46480" y="6615"/>
                  </a:cubicBezTo>
                  <a:cubicBezTo>
                    <a:pt x="46404" y="6532"/>
                    <a:pt x="46404" y="6455"/>
                    <a:pt x="46404" y="6455"/>
                  </a:cubicBezTo>
                  <a:cubicBezTo>
                    <a:pt x="46480" y="6455"/>
                    <a:pt x="46480" y="6455"/>
                    <a:pt x="46404" y="6372"/>
                  </a:cubicBezTo>
                  <a:cubicBezTo>
                    <a:pt x="46320" y="6372"/>
                    <a:pt x="46320" y="6295"/>
                    <a:pt x="46404" y="6295"/>
                  </a:cubicBezTo>
                  <a:close/>
                  <a:moveTo>
                    <a:pt x="45771" y="5621"/>
                  </a:moveTo>
                  <a:cubicBezTo>
                    <a:pt x="45794" y="5621"/>
                    <a:pt x="45818" y="5631"/>
                    <a:pt x="45840" y="5655"/>
                  </a:cubicBezTo>
                  <a:cubicBezTo>
                    <a:pt x="45840" y="5655"/>
                    <a:pt x="45924" y="5732"/>
                    <a:pt x="45924" y="5815"/>
                  </a:cubicBezTo>
                  <a:cubicBezTo>
                    <a:pt x="45924" y="5870"/>
                    <a:pt x="45924" y="5927"/>
                    <a:pt x="45950" y="5927"/>
                  </a:cubicBezTo>
                  <a:cubicBezTo>
                    <a:pt x="45962" y="5927"/>
                    <a:pt x="45978" y="5917"/>
                    <a:pt x="46000" y="5892"/>
                  </a:cubicBezTo>
                  <a:cubicBezTo>
                    <a:pt x="46000" y="5892"/>
                    <a:pt x="46084" y="5892"/>
                    <a:pt x="46160" y="5975"/>
                  </a:cubicBezTo>
                  <a:cubicBezTo>
                    <a:pt x="46244" y="6052"/>
                    <a:pt x="46160" y="6052"/>
                    <a:pt x="46000" y="6212"/>
                  </a:cubicBezTo>
                  <a:cubicBezTo>
                    <a:pt x="45840" y="6372"/>
                    <a:pt x="45763" y="6532"/>
                    <a:pt x="45763" y="6615"/>
                  </a:cubicBezTo>
                  <a:cubicBezTo>
                    <a:pt x="45763" y="6734"/>
                    <a:pt x="45743" y="6793"/>
                    <a:pt x="45712" y="6793"/>
                  </a:cubicBezTo>
                  <a:cubicBezTo>
                    <a:pt x="45682" y="6793"/>
                    <a:pt x="45642" y="6734"/>
                    <a:pt x="45603" y="6615"/>
                  </a:cubicBezTo>
                  <a:cubicBezTo>
                    <a:pt x="45554" y="6521"/>
                    <a:pt x="45534" y="6482"/>
                    <a:pt x="45493" y="6482"/>
                  </a:cubicBezTo>
                  <a:cubicBezTo>
                    <a:pt x="45464" y="6482"/>
                    <a:pt x="45426" y="6501"/>
                    <a:pt x="45360" y="6532"/>
                  </a:cubicBezTo>
                  <a:lnTo>
                    <a:pt x="45283" y="6532"/>
                  </a:lnTo>
                  <a:cubicBezTo>
                    <a:pt x="45283" y="6455"/>
                    <a:pt x="45360" y="6372"/>
                    <a:pt x="45520" y="6372"/>
                  </a:cubicBezTo>
                  <a:cubicBezTo>
                    <a:pt x="45680" y="6295"/>
                    <a:pt x="45680" y="6295"/>
                    <a:pt x="45603" y="6212"/>
                  </a:cubicBezTo>
                  <a:cubicBezTo>
                    <a:pt x="45520" y="6135"/>
                    <a:pt x="45520" y="6052"/>
                    <a:pt x="45603" y="6052"/>
                  </a:cubicBezTo>
                  <a:cubicBezTo>
                    <a:pt x="45680" y="6052"/>
                    <a:pt x="45680" y="6052"/>
                    <a:pt x="45520" y="5975"/>
                  </a:cubicBezTo>
                  <a:cubicBezTo>
                    <a:pt x="45443" y="5975"/>
                    <a:pt x="45443" y="5892"/>
                    <a:pt x="45603" y="5732"/>
                  </a:cubicBezTo>
                  <a:cubicBezTo>
                    <a:pt x="45658" y="5678"/>
                    <a:pt x="45715" y="5621"/>
                    <a:pt x="45771" y="5621"/>
                  </a:cubicBezTo>
                  <a:close/>
                  <a:moveTo>
                    <a:pt x="46940" y="6739"/>
                  </a:moveTo>
                  <a:cubicBezTo>
                    <a:pt x="46952" y="6739"/>
                    <a:pt x="46960" y="6748"/>
                    <a:pt x="46960" y="6775"/>
                  </a:cubicBezTo>
                  <a:cubicBezTo>
                    <a:pt x="47044" y="6775"/>
                    <a:pt x="47044" y="6775"/>
                    <a:pt x="46960" y="6852"/>
                  </a:cubicBezTo>
                  <a:cubicBezTo>
                    <a:pt x="46960" y="6935"/>
                    <a:pt x="46884" y="6935"/>
                    <a:pt x="46800" y="6935"/>
                  </a:cubicBezTo>
                  <a:cubicBezTo>
                    <a:pt x="46800" y="6852"/>
                    <a:pt x="46800" y="6852"/>
                    <a:pt x="46884" y="6775"/>
                  </a:cubicBezTo>
                  <a:cubicBezTo>
                    <a:pt x="46884" y="6775"/>
                    <a:pt x="46918" y="6739"/>
                    <a:pt x="46940" y="6739"/>
                  </a:cubicBezTo>
                  <a:close/>
                  <a:moveTo>
                    <a:pt x="48964" y="6775"/>
                  </a:moveTo>
                  <a:cubicBezTo>
                    <a:pt x="49040" y="6775"/>
                    <a:pt x="49040" y="6852"/>
                    <a:pt x="49040" y="6935"/>
                  </a:cubicBezTo>
                  <a:lnTo>
                    <a:pt x="48880" y="6935"/>
                  </a:lnTo>
                  <a:cubicBezTo>
                    <a:pt x="48804" y="6852"/>
                    <a:pt x="48804" y="6852"/>
                    <a:pt x="48804" y="6775"/>
                  </a:cubicBezTo>
                  <a:close/>
                  <a:moveTo>
                    <a:pt x="46404" y="7012"/>
                  </a:moveTo>
                  <a:lnTo>
                    <a:pt x="46480" y="7096"/>
                  </a:lnTo>
                  <a:cubicBezTo>
                    <a:pt x="46429" y="7096"/>
                    <a:pt x="46412" y="7130"/>
                    <a:pt x="46382" y="7130"/>
                  </a:cubicBezTo>
                  <a:cubicBezTo>
                    <a:pt x="46367" y="7130"/>
                    <a:pt x="46348" y="7121"/>
                    <a:pt x="46320" y="7096"/>
                  </a:cubicBezTo>
                  <a:cubicBezTo>
                    <a:pt x="46244" y="7096"/>
                    <a:pt x="46244" y="7012"/>
                    <a:pt x="46244" y="7012"/>
                  </a:cubicBezTo>
                  <a:close/>
                  <a:moveTo>
                    <a:pt x="47204" y="7012"/>
                  </a:moveTo>
                  <a:cubicBezTo>
                    <a:pt x="47204" y="7096"/>
                    <a:pt x="47120" y="7172"/>
                    <a:pt x="47120" y="7172"/>
                  </a:cubicBezTo>
                  <a:cubicBezTo>
                    <a:pt x="47044" y="7172"/>
                    <a:pt x="47044" y="7172"/>
                    <a:pt x="47044" y="7096"/>
                  </a:cubicBezTo>
                  <a:cubicBezTo>
                    <a:pt x="47120" y="7012"/>
                    <a:pt x="47120" y="7012"/>
                    <a:pt x="47204" y="7012"/>
                  </a:cubicBezTo>
                  <a:close/>
                  <a:moveTo>
                    <a:pt x="48414" y="6901"/>
                  </a:moveTo>
                  <a:cubicBezTo>
                    <a:pt x="48426" y="6901"/>
                    <a:pt x="48446" y="6941"/>
                    <a:pt x="48484" y="7012"/>
                  </a:cubicBezTo>
                  <a:cubicBezTo>
                    <a:pt x="48560" y="7096"/>
                    <a:pt x="48560" y="7256"/>
                    <a:pt x="48560" y="7256"/>
                  </a:cubicBezTo>
                  <a:cubicBezTo>
                    <a:pt x="48540" y="7276"/>
                    <a:pt x="48525" y="7286"/>
                    <a:pt x="48512" y="7286"/>
                  </a:cubicBezTo>
                  <a:cubicBezTo>
                    <a:pt x="48478" y="7286"/>
                    <a:pt x="48461" y="7213"/>
                    <a:pt x="48400" y="7096"/>
                  </a:cubicBezTo>
                  <a:cubicBezTo>
                    <a:pt x="48400" y="6961"/>
                    <a:pt x="48400" y="6901"/>
                    <a:pt x="48414" y="6901"/>
                  </a:cubicBezTo>
                  <a:close/>
                  <a:moveTo>
                    <a:pt x="46160" y="7332"/>
                  </a:moveTo>
                  <a:cubicBezTo>
                    <a:pt x="46320" y="7332"/>
                    <a:pt x="46320" y="7332"/>
                    <a:pt x="46160" y="7492"/>
                  </a:cubicBezTo>
                  <a:lnTo>
                    <a:pt x="45924" y="7492"/>
                  </a:lnTo>
                  <a:cubicBezTo>
                    <a:pt x="45840" y="7416"/>
                    <a:pt x="45924" y="7332"/>
                    <a:pt x="46160" y="7332"/>
                  </a:cubicBezTo>
                  <a:close/>
                  <a:moveTo>
                    <a:pt x="48462" y="7458"/>
                  </a:moveTo>
                  <a:cubicBezTo>
                    <a:pt x="48474" y="7458"/>
                    <a:pt x="48484" y="7467"/>
                    <a:pt x="48484" y="7492"/>
                  </a:cubicBezTo>
                  <a:cubicBezTo>
                    <a:pt x="48560" y="7492"/>
                    <a:pt x="48560" y="7576"/>
                    <a:pt x="48484" y="7576"/>
                  </a:cubicBezTo>
                  <a:cubicBezTo>
                    <a:pt x="48400" y="7652"/>
                    <a:pt x="48400" y="7652"/>
                    <a:pt x="48324" y="7652"/>
                  </a:cubicBezTo>
                  <a:cubicBezTo>
                    <a:pt x="48324" y="7652"/>
                    <a:pt x="48324" y="7576"/>
                    <a:pt x="48400" y="7492"/>
                  </a:cubicBezTo>
                  <a:cubicBezTo>
                    <a:pt x="48400" y="7492"/>
                    <a:pt x="48437" y="7458"/>
                    <a:pt x="48462" y="7458"/>
                  </a:cubicBezTo>
                  <a:close/>
                  <a:moveTo>
                    <a:pt x="48164" y="7652"/>
                  </a:moveTo>
                  <a:cubicBezTo>
                    <a:pt x="48164" y="7736"/>
                    <a:pt x="48240" y="7736"/>
                    <a:pt x="48164" y="7812"/>
                  </a:cubicBezTo>
                  <a:lnTo>
                    <a:pt x="48080" y="7812"/>
                  </a:lnTo>
                  <a:cubicBezTo>
                    <a:pt x="48004" y="7812"/>
                    <a:pt x="48004" y="7736"/>
                    <a:pt x="48004" y="7652"/>
                  </a:cubicBezTo>
                  <a:close/>
                  <a:moveTo>
                    <a:pt x="46084" y="7652"/>
                  </a:moveTo>
                  <a:cubicBezTo>
                    <a:pt x="46160" y="7736"/>
                    <a:pt x="46160" y="7736"/>
                    <a:pt x="46084" y="7812"/>
                  </a:cubicBezTo>
                  <a:cubicBezTo>
                    <a:pt x="46084" y="7854"/>
                    <a:pt x="46063" y="7875"/>
                    <a:pt x="46042" y="7875"/>
                  </a:cubicBezTo>
                  <a:cubicBezTo>
                    <a:pt x="46021" y="7875"/>
                    <a:pt x="46000" y="7854"/>
                    <a:pt x="46000" y="7812"/>
                  </a:cubicBezTo>
                  <a:lnTo>
                    <a:pt x="45924" y="7736"/>
                  </a:lnTo>
                  <a:cubicBezTo>
                    <a:pt x="45924" y="7652"/>
                    <a:pt x="46000" y="7652"/>
                    <a:pt x="46084" y="7652"/>
                  </a:cubicBezTo>
                  <a:close/>
                  <a:moveTo>
                    <a:pt x="46245" y="8098"/>
                  </a:moveTo>
                  <a:cubicBezTo>
                    <a:pt x="46268" y="8098"/>
                    <a:pt x="46295" y="8107"/>
                    <a:pt x="46320" y="8132"/>
                  </a:cubicBezTo>
                  <a:cubicBezTo>
                    <a:pt x="46387" y="8199"/>
                    <a:pt x="46297" y="8316"/>
                    <a:pt x="46176" y="8316"/>
                  </a:cubicBezTo>
                  <a:cubicBezTo>
                    <a:pt x="46146" y="8316"/>
                    <a:pt x="46115" y="8309"/>
                    <a:pt x="46084" y="8292"/>
                  </a:cubicBezTo>
                  <a:cubicBezTo>
                    <a:pt x="46000" y="8292"/>
                    <a:pt x="45924" y="8216"/>
                    <a:pt x="46000" y="8216"/>
                  </a:cubicBezTo>
                  <a:cubicBezTo>
                    <a:pt x="46000" y="8174"/>
                    <a:pt x="46021" y="8153"/>
                    <a:pt x="46042" y="8153"/>
                  </a:cubicBezTo>
                  <a:cubicBezTo>
                    <a:pt x="46063" y="8153"/>
                    <a:pt x="46084" y="8174"/>
                    <a:pt x="46084" y="8216"/>
                  </a:cubicBezTo>
                  <a:cubicBezTo>
                    <a:pt x="46160" y="8216"/>
                    <a:pt x="46244" y="8216"/>
                    <a:pt x="46160" y="8132"/>
                  </a:cubicBezTo>
                  <a:cubicBezTo>
                    <a:pt x="46160" y="8132"/>
                    <a:pt x="46197" y="8098"/>
                    <a:pt x="46245" y="8098"/>
                  </a:cubicBezTo>
                  <a:close/>
                  <a:moveTo>
                    <a:pt x="47440" y="8536"/>
                  </a:moveTo>
                  <a:cubicBezTo>
                    <a:pt x="47524" y="8612"/>
                    <a:pt x="47524" y="8612"/>
                    <a:pt x="47524" y="8696"/>
                  </a:cubicBezTo>
                  <a:lnTo>
                    <a:pt x="47364" y="8696"/>
                  </a:lnTo>
                  <a:cubicBezTo>
                    <a:pt x="47364" y="8696"/>
                    <a:pt x="47280" y="8612"/>
                    <a:pt x="47364" y="8612"/>
                  </a:cubicBezTo>
                  <a:cubicBezTo>
                    <a:pt x="47364" y="8536"/>
                    <a:pt x="47440" y="8536"/>
                    <a:pt x="47440" y="8536"/>
                  </a:cubicBezTo>
                  <a:close/>
                  <a:moveTo>
                    <a:pt x="49360" y="8696"/>
                  </a:moveTo>
                  <a:lnTo>
                    <a:pt x="49360" y="8696"/>
                  </a:lnTo>
                  <a:cubicBezTo>
                    <a:pt x="49444" y="8772"/>
                    <a:pt x="49360" y="8772"/>
                    <a:pt x="49284" y="8856"/>
                  </a:cubicBezTo>
                  <a:lnTo>
                    <a:pt x="49284" y="8772"/>
                  </a:lnTo>
                  <a:lnTo>
                    <a:pt x="49360" y="8696"/>
                  </a:lnTo>
                  <a:close/>
                  <a:moveTo>
                    <a:pt x="47278" y="9619"/>
                  </a:moveTo>
                  <a:cubicBezTo>
                    <a:pt x="47280" y="9619"/>
                    <a:pt x="47280" y="9628"/>
                    <a:pt x="47280" y="9656"/>
                  </a:cubicBezTo>
                  <a:cubicBezTo>
                    <a:pt x="47364" y="9656"/>
                    <a:pt x="47280" y="9732"/>
                    <a:pt x="47280" y="9732"/>
                  </a:cubicBezTo>
                  <a:cubicBezTo>
                    <a:pt x="47258" y="9757"/>
                    <a:pt x="47242" y="9767"/>
                    <a:pt x="47230" y="9767"/>
                  </a:cubicBezTo>
                  <a:cubicBezTo>
                    <a:pt x="47204" y="9767"/>
                    <a:pt x="47204" y="9710"/>
                    <a:pt x="47204" y="9656"/>
                  </a:cubicBezTo>
                  <a:cubicBezTo>
                    <a:pt x="47255" y="9656"/>
                    <a:pt x="47272" y="9619"/>
                    <a:pt x="47278" y="9619"/>
                  </a:cubicBezTo>
                  <a:close/>
                  <a:moveTo>
                    <a:pt x="45819" y="9509"/>
                  </a:moveTo>
                  <a:cubicBezTo>
                    <a:pt x="45881" y="9509"/>
                    <a:pt x="45889" y="9595"/>
                    <a:pt x="45840" y="9732"/>
                  </a:cubicBezTo>
                  <a:cubicBezTo>
                    <a:pt x="45763" y="9816"/>
                    <a:pt x="45680" y="9892"/>
                    <a:pt x="45520" y="9892"/>
                  </a:cubicBezTo>
                  <a:cubicBezTo>
                    <a:pt x="45283" y="9816"/>
                    <a:pt x="45123" y="9656"/>
                    <a:pt x="45283" y="9572"/>
                  </a:cubicBezTo>
                  <a:cubicBezTo>
                    <a:pt x="45360" y="9572"/>
                    <a:pt x="45360" y="9572"/>
                    <a:pt x="45443" y="9656"/>
                  </a:cubicBezTo>
                  <a:cubicBezTo>
                    <a:pt x="45443" y="9694"/>
                    <a:pt x="45443" y="9713"/>
                    <a:pt x="45463" y="9713"/>
                  </a:cubicBezTo>
                  <a:cubicBezTo>
                    <a:pt x="45483" y="9713"/>
                    <a:pt x="45523" y="9694"/>
                    <a:pt x="45603" y="9656"/>
                  </a:cubicBezTo>
                  <a:cubicBezTo>
                    <a:pt x="45703" y="9554"/>
                    <a:pt x="45775" y="9509"/>
                    <a:pt x="45819" y="9509"/>
                  </a:cubicBezTo>
                  <a:close/>
                  <a:moveTo>
                    <a:pt x="52427" y="9553"/>
                  </a:moveTo>
                  <a:cubicBezTo>
                    <a:pt x="52449" y="9553"/>
                    <a:pt x="52469" y="9559"/>
                    <a:pt x="52484" y="9572"/>
                  </a:cubicBezTo>
                  <a:cubicBezTo>
                    <a:pt x="52561" y="9656"/>
                    <a:pt x="52484" y="9816"/>
                    <a:pt x="52241" y="10052"/>
                  </a:cubicBezTo>
                  <a:cubicBezTo>
                    <a:pt x="52226" y="10068"/>
                    <a:pt x="52209" y="10075"/>
                    <a:pt x="52190" y="10075"/>
                  </a:cubicBezTo>
                  <a:cubicBezTo>
                    <a:pt x="52112" y="10075"/>
                    <a:pt x="52018" y="9945"/>
                    <a:pt x="52081" y="9816"/>
                  </a:cubicBezTo>
                  <a:cubicBezTo>
                    <a:pt x="52149" y="9684"/>
                    <a:pt x="52321" y="9553"/>
                    <a:pt x="52427" y="9553"/>
                  </a:cubicBezTo>
                  <a:close/>
                  <a:moveTo>
                    <a:pt x="46404" y="9092"/>
                  </a:moveTo>
                  <a:cubicBezTo>
                    <a:pt x="46640" y="9092"/>
                    <a:pt x="46724" y="9176"/>
                    <a:pt x="46564" y="9252"/>
                  </a:cubicBezTo>
                  <a:cubicBezTo>
                    <a:pt x="46480" y="9252"/>
                    <a:pt x="46480" y="9496"/>
                    <a:pt x="46480" y="9656"/>
                  </a:cubicBezTo>
                  <a:cubicBezTo>
                    <a:pt x="46564" y="9976"/>
                    <a:pt x="46564" y="9976"/>
                    <a:pt x="46320" y="10052"/>
                  </a:cubicBezTo>
                  <a:cubicBezTo>
                    <a:pt x="46160" y="10094"/>
                    <a:pt x="46080" y="10115"/>
                    <a:pt x="46040" y="10115"/>
                  </a:cubicBezTo>
                  <a:cubicBezTo>
                    <a:pt x="46000" y="10115"/>
                    <a:pt x="46000" y="10094"/>
                    <a:pt x="46000" y="10052"/>
                  </a:cubicBezTo>
                  <a:cubicBezTo>
                    <a:pt x="46160" y="9816"/>
                    <a:pt x="46244" y="9336"/>
                    <a:pt x="46244" y="9252"/>
                  </a:cubicBezTo>
                  <a:cubicBezTo>
                    <a:pt x="46160" y="9092"/>
                    <a:pt x="46244" y="9092"/>
                    <a:pt x="46404" y="9092"/>
                  </a:cubicBezTo>
                  <a:close/>
                  <a:moveTo>
                    <a:pt x="48560" y="9892"/>
                  </a:moveTo>
                  <a:lnTo>
                    <a:pt x="48560" y="10052"/>
                  </a:lnTo>
                  <a:cubicBezTo>
                    <a:pt x="48484" y="10136"/>
                    <a:pt x="48484" y="10136"/>
                    <a:pt x="48400" y="10136"/>
                  </a:cubicBezTo>
                  <a:cubicBezTo>
                    <a:pt x="48324" y="10052"/>
                    <a:pt x="48324" y="9976"/>
                    <a:pt x="48400" y="9976"/>
                  </a:cubicBezTo>
                  <a:cubicBezTo>
                    <a:pt x="48400" y="9892"/>
                    <a:pt x="48484" y="9892"/>
                    <a:pt x="48560" y="9892"/>
                  </a:cubicBezTo>
                  <a:close/>
                  <a:moveTo>
                    <a:pt x="48804" y="9732"/>
                  </a:moveTo>
                  <a:cubicBezTo>
                    <a:pt x="48804" y="9732"/>
                    <a:pt x="48804" y="9816"/>
                    <a:pt x="48880" y="9892"/>
                  </a:cubicBezTo>
                  <a:cubicBezTo>
                    <a:pt x="48964" y="10052"/>
                    <a:pt x="48964" y="10212"/>
                    <a:pt x="48964" y="10212"/>
                  </a:cubicBezTo>
                  <a:cubicBezTo>
                    <a:pt x="48957" y="10219"/>
                    <a:pt x="48950" y="10222"/>
                    <a:pt x="48943" y="10222"/>
                  </a:cubicBezTo>
                  <a:cubicBezTo>
                    <a:pt x="48857" y="10222"/>
                    <a:pt x="48727" y="9809"/>
                    <a:pt x="48804" y="9732"/>
                  </a:cubicBezTo>
                  <a:close/>
                  <a:moveTo>
                    <a:pt x="60241" y="10936"/>
                  </a:moveTo>
                  <a:cubicBezTo>
                    <a:pt x="60241" y="11012"/>
                    <a:pt x="60164" y="11096"/>
                    <a:pt x="60164" y="11096"/>
                  </a:cubicBezTo>
                  <a:cubicBezTo>
                    <a:pt x="60140" y="11118"/>
                    <a:pt x="60123" y="11127"/>
                    <a:pt x="60111" y="11127"/>
                  </a:cubicBezTo>
                  <a:cubicBezTo>
                    <a:pt x="60081" y="11127"/>
                    <a:pt x="60081" y="11072"/>
                    <a:pt x="60081" y="11012"/>
                  </a:cubicBezTo>
                  <a:cubicBezTo>
                    <a:pt x="60164" y="10936"/>
                    <a:pt x="60164" y="10936"/>
                    <a:pt x="60241" y="10936"/>
                  </a:cubicBezTo>
                  <a:close/>
                  <a:moveTo>
                    <a:pt x="47619" y="11383"/>
                  </a:moveTo>
                  <a:cubicBezTo>
                    <a:pt x="47639" y="11383"/>
                    <a:pt x="47661" y="11393"/>
                    <a:pt x="47684" y="11416"/>
                  </a:cubicBezTo>
                  <a:cubicBezTo>
                    <a:pt x="47760" y="11493"/>
                    <a:pt x="47844" y="11576"/>
                    <a:pt x="47760" y="11576"/>
                  </a:cubicBezTo>
                  <a:cubicBezTo>
                    <a:pt x="47728" y="11643"/>
                    <a:pt x="47695" y="11667"/>
                    <a:pt x="47661" y="11667"/>
                  </a:cubicBezTo>
                  <a:cubicBezTo>
                    <a:pt x="47615" y="11667"/>
                    <a:pt x="47568" y="11620"/>
                    <a:pt x="47524" y="11576"/>
                  </a:cubicBezTo>
                  <a:cubicBezTo>
                    <a:pt x="47524" y="11459"/>
                    <a:pt x="47565" y="11383"/>
                    <a:pt x="47619" y="11383"/>
                  </a:cubicBezTo>
                  <a:close/>
                  <a:moveTo>
                    <a:pt x="47280" y="11813"/>
                  </a:moveTo>
                  <a:lnTo>
                    <a:pt x="47280" y="11973"/>
                  </a:lnTo>
                  <a:lnTo>
                    <a:pt x="47204" y="11973"/>
                  </a:lnTo>
                  <a:cubicBezTo>
                    <a:pt x="47120" y="11896"/>
                    <a:pt x="47120" y="11896"/>
                    <a:pt x="47120" y="11813"/>
                  </a:cubicBezTo>
                  <a:close/>
                  <a:moveTo>
                    <a:pt x="45360" y="11736"/>
                  </a:moveTo>
                  <a:cubicBezTo>
                    <a:pt x="45520" y="11813"/>
                    <a:pt x="45520" y="11813"/>
                    <a:pt x="45443" y="11973"/>
                  </a:cubicBezTo>
                  <a:cubicBezTo>
                    <a:pt x="45411" y="12034"/>
                    <a:pt x="45368" y="12061"/>
                    <a:pt x="45322" y="12061"/>
                  </a:cubicBezTo>
                  <a:cubicBezTo>
                    <a:pt x="45249" y="12061"/>
                    <a:pt x="45171" y="11994"/>
                    <a:pt x="45123" y="11896"/>
                  </a:cubicBezTo>
                  <a:cubicBezTo>
                    <a:pt x="45123" y="11813"/>
                    <a:pt x="45200" y="11736"/>
                    <a:pt x="45360" y="11736"/>
                  </a:cubicBezTo>
                  <a:close/>
                  <a:moveTo>
                    <a:pt x="45360" y="12536"/>
                  </a:moveTo>
                  <a:cubicBezTo>
                    <a:pt x="45443" y="12536"/>
                    <a:pt x="45520" y="12613"/>
                    <a:pt x="45443" y="12613"/>
                  </a:cubicBezTo>
                  <a:cubicBezTo>
                    <a:pt x="45443" y="12696"/>
                    <a:pt x="45360" y="12696"/>
                    <a:pt x="45283" y="12696"/>
                  </a:cubicBezTo>
                  <a:cubicBezTo>
                    <a:pt x="45200" y="12696"/>
                    <a:pt x="45200" y="12696"/>
                    <a:pt x="45200" y="12613"/>
                  </a:cubicBezTo>
                  <a:cubicBezTo>
                    <a:pt x="45283" y="12536"/>
                    <a:pt x="45360" y="12536"/>
                    <a:pt x="45360" y="12536"/>
                  </a:cubicBezTo>
                  <a:close/>
                  <a:moveTo>
                    <a:pt x="44803" y="12736"/>
                  </a:moveTo>
                  <a:cubicBezTo>
                    <a:pt x="44823" y="12736"/>
                    <a:pt x="44842" y="12776"/>
                    <a:pt x="44880" y="12856"/>
                  </a:cubicBezTo>
                  <a:cubicBezTo>
                    <a:pt x="44880" y="13016"/>
                    <a:pt x="44880" y="13093"/>
                    <a:pt x="44803" y="13093"/>
                  </a:cubicBezTo>
                  <a:cubicBezTo>
                    <a:pt x="44773" y="13108"/>
                    <a:pt x="44746" y="13115"/>
                    <a:pt x="44722" y="13115"/>
                  </a:cubicBezTo>
                  <a:cubicBezTo>
                    <a:pt x="44621" y="13115"/>
                    <a:pt x="44590" y="12986"/>
                    <a:pt x="44720" y="12856"/>
                  </a:cubicBezTo>
                  <a:cubicBezTo>
                    <a:pt x="44762" y="12776"/>
                    <a:pt x="44783" y="12736"/>
                    <a:pt x="44803" y="12736"/>
                  </a:cubicBezTo>
                  <a:close/>
                  <a:moveTo>
                    <a:pt x="44483" y="13733"/>
                  </a:moveTo>
                  <a:cubicBezTo>
                    <a:pt x="44483" y="13816"/>
                    <a:pt x="44483" y="13816"/>
                    <a:pt x="44400" y="13893"/>
                  </a:cubicBezTo>
                  <a:cubicBezTo>
                    <a:pt x="44323" y="13893"/>
                    <a:pt x="44323" y="13893"/>
                    <a:pt x="44400" y="13816"/>
                  </a:cubicBezTo>
                  <a:cubicBezTo>
                    <a:pt x="44400" y="13733"/>
                    <a:pt x="44483" y="13733"/>
                    <a:pt x="44483" y="13733"/>
                  </a:cubicBezTo>
                  <a:close/>
                  <a:moveTo>
                    <a:pt x="46084" y="14053"/>
                  </a:moveTo>
                  <a:cubicBezTo>
                    <a:pt x="46244" y="14136"/>
                    <a:pt x="46084" y="14213"/>
                    <a:pt x="45924" y="14213"/>
                  </a:cubicBezTo>
                  <a:cubicBezTo>
                    <a:pt x="45840" y="14136"/>
                    <a:pt x="45763" y="14136"/>
                    <a:pt x="45840" y="14053"/>
                  </a:cubicBezTo>
                  <a:close/>
                  <a:moveTo>
                    <a:pt x="48286" y="14241"/>
                  </a:moveTo>
                  <a:cubicBezTo>
                    <a:pt x="48309" y="14241"/>
                    <a:pt x="48289" y="14280"/>
                    <a:pt x="48240" y="14373"/>
                  </a:cubicBezTo>
                  <a:cubicBezTo>
                    <a:pt x="48186" y="14432"/>
                    <a:pt x="48128" y="14488"/>
                    <a:pt x="48099" y="14488"/>
                  </a:cubicBezTo>
                  <a:cubicBezTo>
                    <a:pt x="48087" y="14488"/>
                    <a:pt x="48080" y="14478"/>
                    <a:pt x="48080" y="14456"/>
                  </a:cubicBezTo>
                  <a:cubicBezTo>
                    <a:pt x="47920" y="14456"/>
                    <a:pt x="48004" y="14373"/>
                    <a:pt x="48164" y="14296"/>
                  </a:cubicBezTo>
                  <a:cubicBezTo>
                    <a:pt x="48231" y="14261"/>
                    <a:pt x="48270" y="14241"/>
                    <a:pt x="48286" y="14241"/>
                  </a:cubicBezTo>
                  <a:close/>
                  <a:moveTo>
                    <a:pt x="43683" y="14136"/>
                  </a:moveTo>
                  <a:cubicBezTo>
                    <a:pt x="43843" y="14136"/>
                    <a:pt x="43843" y="14456"/>
                    <a:pt x="43683" y="14533"/>
                  </a:cubicBezTo>
                  <a:cubicBezTo>
                    <a:pt x="43616" y="14568"/>
                    <a:pt x="43577" y="14588"/>
                    <a:pt x="43549" y="14588"/>
                  </a:cubicBezTo>
                  <a:cubicBezTo>
                    <a:pt x="43509" y="14588"/>
                    <a:pt x="43489" y="14549"/>
                    <a:pt x="43440" y="14456"/>
                  </a:cubicBezTo>
                  <a:cubicBezTo>
                    <a:pt x="43363" y="14373"/>
                    <a:pt x="43523" y="14213"/>
                    <a:pt x="43683" y="14136"/>
                  </a:cubicBezTo>
                  <a:close/>
                  <a:moveTo>
                    <a:pt x="44034" y="14007"/>
                  </a:moveTo>
                  <a:cubicBezTo>
                    <a:pt x="44070" y="14007"/>
                    <a:pt x="44138" y="14062"/>
                    <a:pt x="44240" y="14213"/>
                  </a:cubicBezTo>
                  <a:cubicBezTo>
                    <a:pt x="44560" y="14533"/>
                    <a:pt x="44560" y="14616"/>
                    <a:pt x="44240" y="14616"/>
                  </a:cubicBezTo>
                  <a:cubicBezTo>
                    <a:pt x="44003" y="14616"/>
                    <a:pt x="43760" y="14936"/>
                    <a:pt x="43843" y="15096"/>
                  </a:cubicBezTo>
                  <a:cubicBezTo>
                    <a:pt x="43906" y="15226"/>
                    <a:pt x="43812" y="15355"/>
                    <a:pt x="43689" y="15355"/>
                  </a:cubicBezTo>
                  <a:cubicBezTo>
                    <a:pt x="43661" y="15355"/>
                    <a:pt x="43630" y="15348"/>
                    <a:pt x="43600" y="15333"/>
                  </a:cubicBezTo>
                  <a:cubicBezTo>
                    <a:pt x="43523" y="15256"/>
                    <a:pt x="43523" y="15173"/>
                    <a:pt x="43683" y="15013"/>
                  </a:cubicBezTo>
                  <a:cubicBezTo>
                    <a:pt x="43760" y="14936"/>
                    <a:pt x="43760" y="14693"/>
                    <a:pt x="43760" y="14616"/>
                  </a:cubicBezTo>
                  <a:cubicBezTo>
                    <a:pt x="43722" y="14574"/>
                    <a:pt x="43722" y="14553"/>
                    <a:pt x="43742" y="14553"/>
                  </a:cubicBezTo>
                  <a:cubicBezTo>
                    <a:pt x="43762" y="14553"/>
                    <a:pt x="43802" y="14574"/>
                    <a:pt x="43843" y="14616"/>
                  </a:cubicBezTo>
                  <a:cubicBezTo>
                    <a:pt x="43854" y="14626"/>
                    <a:pt x="43865" y="14631"/>
                    <a:pt x="43878" y="14631"/>
                  </a:cubicBezTo>
                  <a:cubicBezTo>
                    <a:pt x="43959" y="14631"/>
                    <a:pt x="44070" y="14434"/>
                    <a:pt x="44003" y="14296"/>
                  </a:cubicBezTo>
                  <a:cubicBezTo>
                    <a:pt x="43920" y="14213"/>
                    <a:pt x="43920" y="14136"/>
                    <a:pt x="44003" y="14053"/>
                  </a:cubicBezTo>
                  <a:cubicBezTo>
                    <a:pt x="44003" y="14025"/>
                    <a:pt x="44014" y="14007"/>
                    <a:pt x="44034" y="14007"/>
                  </a:cubicBezTo>
                  <a:close/>
                  <a:moveTo>
                    <a:pt x="43520" y="15379"/>
                  </a:moveTo>
                  <a:cubicBezTo>
                    <a:pt x="43523" y="15379"/>
                    <a:pt x="43523" y="15388"/>
                    <a:pt x="43523" y="15416"/>
                  </a:cubicBezTo>
                  <a:cubicBezTo>
                    <a:pt x="43600" y="15416"/>
                    <a:pt x="43523" y="15493"/>
                    <a:pt x="43440" y="15493"/>
                  </a:cubicBezTo>
                  <a:lnTo>
                    <a:pt x="43440" y="15416"/>
                  </a:lnTo>
                  <a:cubicBezTo>
                    <a:pt x="43496" y="15416"/>
                    <a:pt x="43514" y="15379"/>
                    <a:pt x="43520" y="15379"/>
                  </a:cubicBezTo>
                  <a:close/>
                  <a:moveTo>
                    <a:pt x="43045" y="15379"/>
                  </a:moveTo>
                  <a:cubicBezTo>
                    <a:pt x="43068" y="15379"/>
                    <a:pt x="43095" y="15388"/>
                    <a:pt x="43120" y="15416"/>
                  </a:cubicBezTo>
                  <a:lnTo>
                    <a:pt x="43120" y="15576"/>
                  </a:lnTo>
                  <a:cubicBezTo>
                    <a:pt x="43082" y="15614"/>
                    <a:pt x="43042" y="15634"/>
                    <a:pt x="43011" y="15634"/>
                  </a:cubicBezTo>
                  <a:cubicBezTo>
                    <a:pt x="42981" y="15634"/>
                    <a:pt x="42960" y="15614"/>
                    <a:pt x="42960" y="15576"/>
                  </a:cubicBezTo>
                  <a:cubicBezTo>
                    <a:pt x="42883" y="15576"/>
                    <a:pt x="42883" y="15493"/>
                    <a:pt x="42960" y="15416"/>
                  </a:cubicBezTo>
                  <a:cubicBezTo>
                    <a:pt x="42960" y="15416"/>
                    <a:pt x="42997" y="15379"/>
                    <a:pt x="43045" y="15379"/>
                  </a:cubicBezTo>
                  <a:close/>
                  <a:moveTo>
                    <a:pt x="44602" y="15674"/>
                  </a:moveTo>
                  <a:cubicBezTo>
                    <a:pt x="44642" y="15674"/>
                    <a:pt x="44682" y="15694"/>
                    <a:pt x="44720" y="15736"/>
                  </a:cubicBezTo>
                  <a:cubicBezTo>
                    <a:pt x="44803" y="15736"/>
                    <a:pt x="44880" y="15813"/>
                    <a:pt x="44803" y="15813"/>
                  </a:cubicBezTo>
                  <a:cubicBezTo>
                    <a:pt x="44803" y="15896"/>
                    <a:pt x="44720" y="15896"/>
                    <a:pt x="44643" y="15896"/>
                  </a:cubicBezTo>
                  <a:cubicBezTo>
                    <a:pt x="44483" y="15813"/>
                    <a:pt x="44483" y="15736"/>
                    <a:pt x="44483" y="15736"/>
                  </a:cubicBezTo>
                  <a:cubicBezTo>
                    <a:pt x="44522" y="15694"/>
                    <a:pt x="44562" y="15674"/>
                    <a:pt x="44602" y="15674"/>
                  </a:cubicBezTo>
                  <a:close/>
                  <a:moveTo>
                    <a:pt x="45840" y="15813"/>
                  </a:moveTo>
                  <a:cubicBezTo>
                    <a:pt x="45924" y="15813"/>
                    <a:pt x="45924" y="15896"/>
                    <a:pt x="45840" y="16056"/>
                  </a:cubicBezTo>
                  <a:cubicBezTo>
                    <a:pt x="45802" y="16094"/>
                    <a:pt x="45762" y="16114"/>
                    <a:pt x="45731" y="16114"/>
                  </a:cubicBezTo>
                  <a:cubicBezTo>
                    <a:pt x="45701" y="16114"/>
                    <a:pt x="45680" y="16094"/>
                    <a:pt x="45680" y="16056"/>
                  </a:cubicBezTo>
                  <a:cubicBezTo>
                    <a:pt x="45680" y="15813"/>
                    <a:pt x="45680" y="15813"/>
                    <a:pt x="45840" y="15813"/>
                  </a:cubicBezTo>
                  <a:close/>
                  <a:moveTo>
                    <a:pt x="41923" y="16376"/>
                  </a:moveTo>
                  <a:cubicBezTo>
                    <a:pt x="42000" y="16376"/>
                    <a:pt x="42000" y="16376"/>
                    <a:pt x="42083" y="16453"/>
                  </a:cubicBezTo>
                  <a:lnTo>
                    <a:pt x="42083" y="16536"/>
                  </a:lnTo>
                  <a:cubicBezTo>
                    <a:pt x="42083" y="16562"/>
                    <a:pt x="42074" y="16570"/>
                    <a:pt x="42062" y="16570"/>
                  </a:cubicBezTo>
                  <a:cubicBezTo>
                    <a:pt x="42037" y="16570"/>
                    <a:pt x="42000" y="16536"/>
                    <a:pt x="42000" y="16536"/>
                  </a:cubicBezTo>
                  <a:cubicBezTo>
                    <a:pt x="41923" y="16453"/>
                    <a:pt x="41923" y="16376"/>
                    <a:pt x="41923" y="16376"/>
                  </a:cubicBezTo>
                  <a:close/>
                  <a:moveTo>
                    <a:pt x="47039" y="16341"/>
                  </a:moveTo>
                  <a:cubicBezTo>
                    <a:pt x="47068" y="16341"/>
                    <a:pt x="47098" y="16351"/>
                    <a:pt x="47120" y="16376"/>
                  </a:cubicBezTo>
                  <a:cubicBezTo>
                    <a:pt x="47204" y="16453"/>
                    <a:pt x="47204" y="16536"/>
                    <a:pt x="47204" y="16536"/>
                  </a:cubicBezTo>
                  <a:cubicBezTo>
                    <a:pt x="47204" y="16567"/>
                    <a:pt x="47163" y="16586"/>
                    <a:pt x="47115" y="16586"/>
                  </a:cubicBezTo>
                  <a:cubicBezTo>
                    <a:pt x="47045" y="16586"/>
                    <a:pt x="46960" y="16547"/>
                    <a:pt x="46960" y="16453"/>
                  </a:cubicBezTo>
                  <a:cubicBezTo>
                    <a:pt x="46906" y="16399"/>
                    <a:pt x="46970" y="16341"/>
                    <a:pt x="47039" y="16341"/>
                  </a:cubicBezTo>
                  <a:close/>
                  <a:moveTo>
                    <a:pt x="45462" y="16185"/>
                  </a:moveTo>
                  <a:cubicBezTo>
                    <a:pt x="45481" y="16185"/>
                    <a:pt x="45501" y="16195"/>
                    <a:pt x="45520" y="16216"/>
                  </a:cubicBezTo>
                  <a:cubicBezTo>
                    <a:pt x="45680" y="16293"/>
                    <a:pt x="45603" y="16536"/>
                    <a:pt x="45443" y="16613"/>
                  </a:cubicBezTo>
                  <a:cubicBezTo>
                    <a:pt x="45360" y="16613"/>
                    <a:pt x="45360" y="16613"/>
                    <a:pt x="45360" y="16453"/>
                  </a:cubicBezTo>
                  <a:cubicBezTo>
                    <a:pt x="45360" y="16276"/>
                    <a:pt x="45407" y="16185"/>
                    <a:pt x="45462" y="16185"/>
                  </a:cubicBezTo>
                  <a:close/>
                  <a:moveTo>
                    <a:pt x="41602" y="16395"/>
                  </a:moveTo>
                  <a:cubicBezTo>
                    <a:pt x="41622" y="16395"/>
                    <a:pt x="41642" y="16414"/>
                    <a:pt x="41680" y="16453"/>
                  </a:cubicBezTo>
                  <a:lnTo>
                    <a:pt x="41680" y="16613"/>
                  </a:lnTo>
                  <a:cubicBezTo>
                    <a:pt x="41642" y="16654"/>
                    <a:pt x="41622" y="16675"/>
                    <a:pt x="41602" y="16675"/>
                  </a:cubicBezTo>
                  <a:cubicBezTo>
                    <a:pt x="41582" y="16675"/>
                    <a:pt x="41562" y="16654"/>
                    <a:pt x="41520" y="16613"/>
                  </a:cubicBezTo>
                  <a:lnTo>
                    <a:pt x="41520" y="16453"/>
                  </a:lnTo>
                  <a:cubicBezTo>
                    <a:pt x="41562" y="16414"/>
                    <a:pt x="41582" y="16395"/>
                    <a:pt x="41602" y="16395"/>
                  </a:cubicBezTo>
                  <a:close/>
                  <a:moveTo>
                    <a:pt x="44163" y="16453"/>
                  </a:moveTo>
                  <a:cubicBezTo>
                    <a:pt x="44163" y="16536"/>
                    <a:pt x="44240" y="16536"/>
                    <a:pt x="44240" y="16613"/>
                  </a:cubicBezTo>
                  <a:cubicBezTo>
                    <a:pt x="44240" y="16730"/>
                    <a:pt x="44199" y="16806"/>
                    <a:pt x="44115" y="16806"/>
                  </a:cubicBezTo>
                  <a:cubicBezTo>
                    <a:pt x="44084" y="16806"/>
                    <a:pt x="44047" y="16795"/>
                    <a:pt x="44003" y="16773"/>
                  </a:cubicBezTo>
                  <a:cubicBezTo>
                    <a:pt x="43920" y="16696"/>
                    <a:pt x="44003" y="16453"/>
                    <a:pt x="44163" y="16453"/>
                  </a:cubicBezTo>
                  <a:close/>
                  <a:moveTo>
                    <a:pt x="41921" y="16646"/>
                  </a:moveTo>
                  <a:cubicBezTo>
                    <a:pt x="41943" y="16646"/>
                    <a:pt x="41972" y="16665"/>
                    <a:pt x="42000" y="16696"/>
                  </a:cubicBezTo>
                  <a:cubicBezTo>
                    <a:pt x="42083" y="16696"/>
                    <a:pt x="42083" y="16773"/>
                    <a:pt x="42000" y="16856"/>
                  </a:cubicBezTo>
                  <a:cubicBezTo>
                    <a:pt x="41962" y="16894"/>
                    <a:pt x="41942" y="16914"/>
                    <a:pt x="41933" y="16914"/>
                  </a:cubicBezTo>
                  <a:cubicBezTo>
                    <a:pt x="41923" y="16914"/>
                    <a:pt x="41923" y="16894"/>
                    <a:pt x="41923" y="16856"/>
                  </a:cubicBezTo>
                  <a:cubicBezTo>
                    <a:pt x="41871" y="16703"/>
                    <a:pt x="41885" y="16646"/>
                    <a:pt x="41921" y="16646"/>
                  </a:cubicBezTo>
                  <a:close/>
                  <a:moveTo>
                    <a:pt x="41200" y="17093"/>
                  </a:moveTo>
                  <a:cubicBezTo>
                    <a:pt x="41200" y="17176"/>
                    <a:pt x="41200" y="17253"/>
                    <a:pt x="41123" y="17253"/>
                  </a:cubicBezTo>
                  <a:cubicBezTo>
                    <a:pt x="41040" y="17253"/>
                    <a:pt x="41040" y="17253"/>
                    <a:pt x="41123" y="17176"/>
                  </a:cubicBezTo>
                  <a:lnTo>
                    <a:pt x="41200" y="17093"/>
                  </a:lnTo>
                  <a:close/>
                  <a:moveTo>
                    <a:pt x="46692" y="16950"/>
                  </a:moveTo>
                  <a:cubicBezTo>
                    <a:pt x="46710" y="16950"/>
                    <a:pt x="46724" y="16969"/>
                    <a:pt x="46724" y="17016"/>
                  </a:cubicBezTo>
                  <a:cubicBezTo>
                    <a:pt x="46800" y="17093"/>
                    <a:pt x="46800" y="17176"/>
                    <a:pt x="46724" y="17253"/>
                  </a:cubicBezTo>
                  <a:cubicBezTo>
                    <a:pt x="46689" y="17288"/>
                    <a:pt x="46668" y="17308"/>
                    <a:pt x="46657" y="17308"/>
                  </a:cubicBezTo>
                  <a:cubicBezTo>
                    <a:pt x="46640" y="17308"/>
                    <a:pt x="46640" y="17269"/>
                    <a:pt x="46640" y="17176"/>
                  </a:cubicBezTo>
                  <a:cubicBezTo>
                    <a:pt x="46586" y="17063"/>
                    <a:pt x="46650" y="16950"/>
                    <a:pt x="46692" y="16950"/>
                  </a:cubicBezTo>
                  <a:close/>
                  <a:moveTo>
                    <a:pt x="42391" y="16723"/>
                  </a:moveTo>
                  <a:cubicBezTo>
                    <a:pt x="42416" y="16723"/>
                    <a:pt x="42435" y="16761"/>
                    <a:pt x="42480" y="16856"/>
                  </a:cubicBezTo>
                  <a:cubicBezTo>
                    <a:pt x="42480" y="16933"/>
                    <a:pt x="42480" y="17016"/>
                    <a:pt x="42403" y="17093"/>
                  </a:cubicBezTo>
                  <a:cubicBezTo>
                    <a:pt x="42243" y="17176"/>
                    <a:pt x="42243" y="17176"/>
                    <a:pt x="42403" y="17176"/>
                  </a:cubicBezTo>
                  <a:cubicBezTo>
                    <a:pt x="42470" y="17141"/>
                    <a:pt x="42509" y="17121"/>
                    <a:pt x="42526" y="17121"/>
                  </a:cubicBezTo>
                  <a:cubicBezTo>
                    <a:pt x="42549" y="17121"/>
                    <a:pt x="42528" y="17160"/>
                    <a:pt x="42480" y="17253"/>
                  </a:cubicBezTo>
                  <a:cubicBezTo>
                    <a:pt x="42403" y="17336"/>
                    <a:pt x="42243" y="17496"/>
                    <a:pt x="42160" y="17496"/>
                  </a:cubicBezTo>
                  <a:cubicBezTo>
                    <a:pt x="41923" y="17496"/>
                    <a:pt x="41840" y="17176"/>
                    <a:pt x="42083" y="17016"/>
                  </a:cubicBezTo>
                  <a:lnTo>
                    <a:pt x="42320" y="16773"/>
                  </a:lnTo>
                  <a:cubicBezTo>
                    <a:pt x="42354" y="16741"/>
                    <a:pt x="42374" y="16723"/>
                    <a:pt x="42391" y="16723"/>
                  </a:cubicBezTo>
                  <a:close/>
                  <a:moveTo>
                    <a:pt x="42832" y="16973"/>
                  </a:moveTo>
                  <a:cubicBezTo>
                    <a:pt x="42863" y="16973"/>
                    <a:pt x="42883" y="17013"/>
                    <a:pt x="42883" y="17093"/>
                  </a:cubicBezTo>
                  <a:lnTo>
                    <a:pt x="42883" y="17176"/>
                  </a:lnTo>
                  <a:lnTo>
                    <a:pt x="43043" y="17336"/>
                  </a:lnTo>
                  <a:cubicBezTo>
                    <a:pt x="43107" y="17600"/>
                    <a:pt x="43066" y="17755"/>
                    <a:pt x="42913" y="17755"/>
                  </a:cubicBezTo>
                  <a:cubicBezTo>
                    <a:pt x="42881" y="17755"/>
                    <a:pt x="42843" y="17748"/>
                    <a:pt x="42800" y="17733"/>
                  </a:cubicBezTo>
                  <a:cubicBezTo>
                    <a:pt x="42640" y="17733"/>
                    <a:pt x="42563" y="17656"/>
                    <a:pt x="42723" y="17573"/>
                  </a:cubicBezTo>
                  <a:cubicBezTo>
                    <a:pt x="42800" y="17496"/>
                    <a:pt x="42800" y="17496"/>
                    <a:pt x="42723" y="17413"/>
                  </a:cubicBezTo>
                  <a:cubicBezTo>
                    <a:pt x="42723" y="17413"/>
                    <a:pt x="42723" y="17336"/>
                    <a:pt x="42800" y="17336"/>
                  </a:cubicBezTo>
                  <a:cubicBezTo>
                    <a:pt x="42883" y="17253"/>
                    <a:pt x="42883" y="17253"/>
                    <a:pt x="42723" y="17253"/>
                  </a:cubicBezTo>
                  <a:cubicBezTo>
                    <a:pt x="42640" y="17253"/>
                    <a:pt x="42640" y="17176"/>
                    <a:pt x="42723" y="17093"/>
                  </a:cubicBezTo>
                  <a:cubicBezTo>
                    <a:pt x="42762" y="17013"/>
                    <a:pt x="42802" y="16973"/>
                    <a:pt x="42832" y="16973"/>
                  </a:cubicBezTo>
                  <a:close/>
                  <a:moveTo>
                    <a:pt x="45341" y="17539"/>
                  </a:moveTo>
                  <a:cubicBezTo>
                    <a:pt x="45370" y="17539"/>
                    <a:pt x="45388" y="17573"/>
                    <a:pt x="45443" y="17573"/>
                  </a:cubicBezTo>
                  <a:lnTo>
                    <a:pt x="45443" y="17733"/>
                  </a:lnTo>
                  <a:cubicBezTo>
                    <a:pt x="45443" y="17774"/>
                    <a:pt x="45423" y="17795"/>
                    <a:pt x="45402" y="17795"/>
                  </a:cubicBezTo>
                  <a:cubicBezTo>
                    <a:pt x="45381" y="17795"/>
                    <a:pt x="45360" y="17774"/>
                    <a:pt x="45360" y="17733"/>
                  </a:cubicBezTo>
                  <a:cubicBezTo>
                    <a:pt x="45283" y="17656"/>
                    <a:pt x="45283" y="17573"/>
                    <a:pt x="45283" y="17573"/>
                  </a:cubicBezTo>
                  <a:cubicBezTo>
                    <a:pt x="45309" y="17547"/>
                    <a:pt x="45326" y="17539"/>
                    <a:pt x="45341" y="17539"/>
                  </a:cubicBezTo>
                  <a:close/>
                  <a:moveTo>
                    <a:pt x="42723" y="18213"/>
                  </a:moveTo>
                  <a:cubicBezTo>
                    <a:pt x="42800" y="18296"/>
                    <a:pt x="42800" y="18296"/>
                    <a:pt x="42800" y="18373"/>
                  </a:cubicBezTo>
                  <a:lnTo>
                    <a:pt x="42640" y="18373"/>
                  </a:lnTo>
                  <a:cubicBezTo>
                    <a:pt x="42563" y="18373"/>
                    <a:pt x="42563" y="18296"/>
                    <a:pt x="42563" y="18296"/>
                  </a:cubicBezTo>
                  <a:cubicBezTo>
                    <a:pt x="42640" y="18213"/>
                    <a:pt x="42723" y="18213"/>
                    <a:pt x="42723" y="18213"/>
                  </a:cubicBezTo>
                  <a:close/>
                  <a:moveTo>
                    <a:pt x="41544" y="17350"/>
                  </a:moveTo>
                  <a:cubicBezTo>
                    <a:pt x="41603" y="17350"/>
                    <a:pt x="41678" y="17370"/>
                    <a:pt x="41763" y="17413"/>
                  </a:cubicBezTo>
                  <a:cubicBezTo>
                    <a:pt x="42083" y="17573"/>
                    <a:pt x="42320" y="17976"/>
                    <a:pt x="42243" y="18053"/>
                  </a:cubicBezTo>
                  <a:cubicBezTo>
                    <a:pt x="42160" y="18136"/>
                    <a:pt x="42160" y="18213"/>
                    <a:pt x="42243" y="18213"/>
                  </a:cubicBezTo>
                  <a:cubicBezTo>
                    <a:pt x="42403" y="18373"/>
                    <a:pt x="42403" y="18456"/>
                    <a:pt x="42160" y="18533"/>
                  </a:cubicBezTo>
                  <a:cubicBezTo>
                    <a:pt x="42160" y="18533"/>
                    <a:pt x="42083" y="18533"/>
                    <a:pt x="42000" y="18456"/>
                  </a:cubicBezTo>
                  <a:cubicBezTo>
                    <a:pt x="41962" y="18376"/>
                    <a:pt x="41862" y="18336"/>
                    <a:pt x="41773" y="18336"/>
                  </a:cubicBezTo>
                  <a:cubicBezTo>
                    <a:pt x="41683" y="18336"/>
                    <a:pt x="41603" y="18376"/>
                    <a:pt x="41603" y="18456"/>
                  </a:cubicBezTo>
                  <a:cubicBezTo>
                    <a:pt x="41603" y="18494"/>
                    <a:pt x="41582" y="18514"/>
                    <a:pt x="41542" y="18514"/>
                  </a:cubicBezTo>
                  <a:cubicBezTo>
                    <a:pt x="41501" y="18514"/>
                    <a:pt x="41440" y="18494"/>
                    <a:pt x="41360" y="18456"/>
                  </a:cubicBezTo>
                  <a:cubicBezTo>
                    <a:pt x="41322" y="18414"/>
                    <a:pt x="41282" y="18394"/>
                    <a:pt x="41251" y="18394"/>
                  </a:cubicBezTo>
                  <a:cubicBezTo>
                    <a:pt x="41221" y="18394"/>
                    <a:pt x="41200" y="18414"/>
                    <a:pt x="41200" y="18456"/>
                  </a:cubicBezTo>
                  <a:cubicBezTo>
                    <a:pt x="41200" y="18533"/>
                    <a:pt x="41123" y="18533"/>
                    <a:pt x="41040" y="18616"/>
                  </a:cubicBezTo>
                  <a:cubicBezTo>
                    <a:pt x="40963" y="18616"/>
                    <a:pt x="40963" y="18616"/>
                    <a:pt x="40963" y="18533"/>
                  </a:cubicBezTo>
                  <a:cubicBezTo>
                    <a:pt x="40963" y="18313"/>
                    <a:pt x="41304" y="17885"/>
                    <a:pt x="41420" y="17885"/>
                  </a:cubicBezTo>
                  <a:cubicBezTo>
                    <a:pt x="41429" y="17885"/>
                    <a:pt x="41437" y="17887"/>
                    <a:pt x="41443" y="17893"/>
                  </a:cubicBezTo>
                  <a:cubicBezTo>
                    <a:pt x="41464" y="17915"/>
                    <a:pt x="41479" y="17926"/>
                    <a:pt x="41489" y="17926"/>
                  </a:cubicBezTo>
                  <a:cubicBezTo>
                    <a:pt x="41514" y="17926"/>
                    <a:pt x="41499" y="17850"/>
                    <a:pt x="41443" y="17733"/>
                  </a:cubicBezTo>
                  <a:cubicBezTo>
                    <a:pt x="41326" y="17499"/>
                    <a:pt x="41380" y="17350"/>
                    <a:pt x="41544" y="17350"/>
                  </a:cubicBezTo>
                  <a:close/>
                  <a:moveTo>
                    <a:pt x="41503" y="19559"/>
                  </a:moveTo>
                  <a:cubicBezTo>
                    <a:pt x="41535" y="19559"/>
                    <a:pt x="41569" y="19564"/>
                    <a:pt x="41603" y="19576"/>
                  </a:cubicBezTo>
                  <a:cubicBezTo>
                    <a:pt x="41603" y="19576"/>
                    <a:pt x="41680" y="19576"/>
                    <a:pt x="41603" y="19653"/>
                  </a:cubicBezTo>
                  <a:cubicBezTo>
                    <a:pt x="41483" y="19836"/>
                    <a:pt x="41406" y="19925"/>
                    <a:pt x="41343" y="19925"/>
                  </a:cubicBezTo>
                  <a:cubicBezTo>
                    <a:pt x="41322" y="19925"/>
                    <a:pt x="41302" y="19915"/>
                    <a:pt x="41283" y="19896"/>
                  </a:cubicBezTo>
                  <a:cubicBezTo>
                    <a:pt x="41146" y="19758"/>
                    <a:pt x="41302" y="19559"/>
                    <a:pt x="41503" y="19559"/>
                  </a:cubicBezTo>
                  <a:close/>
                  <a:moveTo>
                    <a:pt x="40765" y="19719"/>
                  </a:moveTo>
                  <a:cubicBezTo>
                    <a:pt x="40779" y="19719"/>
                    <a:pt x="40792" y="19725"/>
                    <a:pt x="40803" y="19736"/>
                  </a:cubicBezTo>
                  <a:cubicBezTo>
                    <a:pt x="40963" y="19896"/>
                    <a:pt x="41040" y="20056"/>
                    <a:pt x="40880" y="20133"/>
                  </a:cubicBezTo>
                  <a:cubicBezTo>
                    <a:pt x="40803" y="20216"/>
                    <a:pt x="40720" y="20376"/>
                    <a:pt x="40720" y="20453"/>
                  </a:cubicBezTo>
                  <a:lnTo>
                    <a:pt x="40643" y="20613"/>
                  </a:lnTo>
                  <a:lnTo>
                    <a:pt x="40963" y="20536"/>
                  </a:lnTo>
                  <a:cubicBezTo>
                    <a:pt x="41180" y="20464"/>
                    <a:pt x="41314" y="20424"/>
                    <a:pt x="41382" y="20424"/>
                  </a:cubicBezTo>
                  <a:cubicBezTo>
                    <a:pt x="41464" y="20424"/>
                    <a:pt x="41448" y="20483"/>
                    <a:pt x="41360" y="20613"/>
                  </a:cubicBezTo>
                  <a:cubicBezTo>
                    <a:pt x="41283" y="20696"/>
                    <a:pt x="41123" y="20773"/>
                    <a:pt x="41040" y="20773"/>
                  </a:cubicBezTo>
                  <a:cubicBezTo>
                    <a:pt x="41020" y="20753"/>
                    <a:pt x="40999" y="20743"/>
                    <a:pt x="40981" y="20743"/>
                  </a:cubicBezTo>
                  <a:cubicBezTo>
                    <a:pt x="40931" y="20743"/>
                    <a:pt x="40902" y="20816"/>
                    <a:pt x="40963" y="20933"/>
                  </a:cubicBezTo>
                  <a:cubicBezTo>
                    <a:pt x="40963" y="21093"/>
                    <a:pt x="40880" y="21093"/>
                    <a:pt x="40720" y="21093"/>
                  </a:cubicBezTo>
                  <a:cubicBezTo>
                    <a:pt x="40675" y="21109"/>
                    <a:pt x="40639" y="21116"/>
                    <a:pt x="40610" y="21116"/>
                  </a:cubicBezTo>
                  <a:cubicBezTo>
                    <a:pt x="40486" y="21116"/>
                    <a:pt x="40498" y="20986"/>
                    <a:pt x="40560" y="20856"/>
                  </a:cubicBezTo>
                  <a:cubicBezTo>
                    <a:pt x="40643" y="20856"/>
                    <a:pt x="40643" y="20773"/>
                    <a:pt x="40560" y="20773"/>
                  </a:cubicBezTo>
                  <a:cubicBezTo>
                    <a:pt x="40483" y="20773"/>
                    <a:pt x="40483" y="20773"/>
                    <a:pt x="40240" y="21016"/>
                  </a:cubicBezTo>
                  <a:cubicBezTo>
                    <a:pt x="40197" y="21059"/>
                    <a:pt x="40160" y="21079"/>
                    <a:pt x="40132" y="21079"/>
                  </a:cubicBezTo>
                  <a:cubicBezTo>
                    <a:pt x="40056" y="21079"/>
                    <a:pt x="40046" y="20930"/>
                    <a:pt x="40163" y="20696"/>
                  </a:cubicBezTo>
                  <a:cubicBezTo>
                    <a:pt x="40240" y="20536"/>
                    <a:pt x="40400" y="20293"/>
                    <a:pt x="40483" y="20133"/>
                  </a:cubicBezTo>
                  <a:cubicBezTo>
                    <a:pt x="40549" y="19929"/>
                    <a:pt x="40678" y="19719"/>
                    <a:pt x="40765" y="19719"/>
                  </a:cubicBezTo>
                  <a:close/>
                  <a:moveTo>
                    <a:pt x="39203" y="21176"/>
                  </a:moveTo>
                  <a:cubicBezTo>
                    <a:pt x="39203" y="21176"/>
                    <a:pt x="39280" y="21176"/>
                    <a:pt x="39363" y="21253"/>
                  </a:cubicBezTo>
                  <a:cubicBezTo>
                    <a:pt x="39440" y="21253"/>
                    <a:pt x="39440" y="21336"/>
                    <a:pt x="39363" y="21336"/>
                  </a:cubicBezTo>
                  <a:cubicBezTo>
                    <a:pt x="39363" y="21375"/>
                    <a:pt x="39342" y="21394"/>
                    <a:pt x="39322" y="21394"/>
                  </a:cubicBezTo>
                  <a:cubicBezTo>
                    <a:pt x="39301" y="21394"/>
                    <a:pt x="39280" y="21375"/>
                    <a:pt x="39280" y="21336"/>
                  </a:cubicBezTo>
                  <a:cubicBezTo>
                    <a:pt x="39203" y="21253"/>
                    <a:pt x="39203" y="21253"/>
                    <a:pt x="39203" y="21176"/>
                  </a:cubicBezTo>
                  <a:close/>
                  <a:moveTo>
                    <a:pt x="40483" y="21496"/>
                  </a:moveTo>
                  <a:cubicBezTo>
                    <a:pt x="40560" y="21496"/>
                    <a:pt x="40560" y="21573"/>
                    <a:pt x="40483" y="21573"/>
                  </a:cubicBezTo>
                  <a:cubicBezTo>
                    <a:pt x="40483" y="21615"/>
                    <a:pt x="40462" y="21635"/>
                    <a:pt x="40442" y="21635"/>
                  </a:cubicBezTo>
                  <a:cubicBezTo>
                    <a:pt x="40421" y="21635"/>
                    <a:pt x="40400" y="21615"/>
                    <a:pt x="40400" y="21573"/>
                  </a:cubicBezTo>
                  <a:cubicBezTo>
                    <a:pt x="40323" y="21573"/>
                    <a:pt x="40323" y="21496"/>
                    <a:pt x="40323" y="21496"/>
                  </a:cubicBezTo>
                  <a:close/>
                  <a:moveTo>
                    <a:pt x="39864" y="21622"/>
                  </a:moveTo>
                  <a:cubicBezTo>
                    <a:pt x="39920" y="21622"/>
                    <a:pt x="39920" y="21679"/>
                    <a:pt x="39920" y="21733"/>
                  </a:cubicBezTo>
                  <a:cubicBezTo>
                    <a:pt x="39843" y="21893"/>
                    <a:pt x="39760" y="21976"/>
                    <a:pt x="39600" y="22053"/>
                  </a:cubicBezTo>
                  <a:cubicBezTo>
                    <a:pt x="39520" y="22133"/>
                    <a:pt x="39461" y="22173"/>
                    <a:pt x="39422" y="22173"/>
                  </a:cubicBezTo>
                  <a:cubicBezTo>
                    <a:pt x="39382" y="22173"/>
                    <a:pt x="39363" y="22133"/>
                    <a:pt x="39363" y="22053"/>
                  </a:cubicBezTo>
                  <a:cubicBezTo>
                    <a:pt x="39280" y="21893"/>
                    <a:pt x="39440" y="21656"/>
                    <a:pt x="39760" y="21656"/>
                  </a:cubicBezTo>
                  <a:cubicBezTo>
                    <a:pt x="39807" y="21632"/>
                    <a:pt x="39841" y="21622"/>
                    <a:pt x="39864" y="21622"/>
                  </a:cubicBezTo>
                  <a:close/>
                  <a:moveTo>
                    <a:pt x="40323" y="22136"/>
                  </a:moveTo>
                  <a:lnTo>
                    <a:pt x="40080" y="22373"/>
                  </a:lnTo>
                  <a:cubicBezTo>
                    <a:pt x="39949" y="22507"/>
                    <a:pt x="39891" y="22567"/>
                    <a:pt x="39850" y="22567"/>
                  </a:cubicBezTo>
                  <a:cubicBezTo>
                    <a:pt x="39818" y="22567"/>
                    <a:pt x="39797" y="22528"/>
                    <a:pt x="39760" y="22456"/>
                  </a:cubicBezTo>
                  <a:cubicBezTo>
                    <a:pt x="39600" y="22213"/>
                    <a:pt x="39683" y="22213"/>
                    <a:pt x="40080" y="22136"/>
                  </a:cubicBezTo>
                  <a:close/>
                  <a:moveTo>
                    <a:pt x="40108" y="22753"/>
                  </a:moveTo>
                  <a:cubicBezTo>
                    <a:pt x="40128" y="22753"/>
                    <a:pt x="40147" y="22760"/>
                    <a:pt x="40163" y="22776"/>
                  </a:cubicBezTo>
                  <a:cubicBezTo>
                    <a:pt x="40240" y="22853"/>
                    <a:pt x="40240" y="22936"/>
                    <a:pt x="40163" y="23013"/>
                  </a:cubicBezTo>
                  <a:cubicBezTo>
                    <a:pt x="40080" y="23013"/>
                    <a:pt x="40003" y="23013"/>
                    <a:pt x="40003" y="22936"/>
                  </a:cubicBezTo>
                  <a:cubicBezTo>
                    <a:pt x="39936" y="22869"/>
                    <a:pt x="40027" y="22753"/>
                    <a:pt x="40108" y="22753"/>
                  </a:cubicBezTo>
                  <a:close/>
                  <a:moveTo>
                    <a:pt x="39802" y="23034"/>
                  </a:moveTo>
                  <a:cubicBezTo>
                    <a:pt x="39822" y="23034"/>
                    <a:pt x="39843" y="23055"/>
                    <a:pt x="39843" y="23096"/>
                  </a:cubicBezTo>
                  <a:cubicBezTo>
                    <a:pt x="39843" y="23096"/>
                    <a:pt x="39843" y="23173"/>
                    <a:pt x="39760" y="23173"/>
                  </a:cubicBezTo>
                  <a:cubicBezTo>
                    <a:pt x="39683" y="23173"/>
                    <a:pt x="39683" y="23173"/>
                    <a:pt x="39760" y="23096"/>
                  </a:cubicBezTo>
                  <a:cubicBezTo>
                    <a:pt x="39760" y="23055"/>
                    <a:pt x="39781" y="23034"/>
                    <a:pt x="39802" y="23034"/>
                  </a:cubicBezTo>
                  <a:close/>
                  <a:moveTo>
                    <a:pt x="39442" y="22981"/>
                  </a:moveTo>
                  <a:cubicBezTo>
                    <a:pt x="39447" y="22981"/>
                    <a:pt x="39464" y="23037"/>
                    <a:pt x="39523" y="23096"/>
                  </a:cubicBezTo>
                  <a:cubicBezTo>
                    <a:pt x="39581" y="23273"/>
                    <a:pt x="39552" y="23365"/>
                    <a:pt x="39499" y="23365"/>
                  </a:cubicBezTo>
                  <a:cubicBezTo>
                    <a:pt x="39482" y="23365"/>
                    <a:pt x="39461" y="23354"/>
                    <a:pt x="39440" y="23333"/>
                  </a:cubicBezTo>
                  <a:cubicBezTo>
                    <a:pt x="39363" y="23256"/>
                    <a:pt x="39363" y="23173"/>
                    <a:pt x="39363" y="23096"/>
                  </a:cubicBezTo>
                  <a:cubicBezTo>
                    <a:pt x="39440" y="23096"/>
                    <a:pt x="39440" y="23013"/>
                    <a:pt x="39440" y="23013"/>
                  </a:cubicBezTo>
                  <a:cubicBezTo>
                    <a:pt x="39440" y="22991"/>
                    <a:pt x="39440" y="22981"/>
                    <a:pt x="39442" y="22981"/>
                  </a:cubicBezTo>
                  <a:close/>
                  <a:moveTo>
                    <a:pt x="37132" y="23062"/>
                  </a:moveTo>
                  <a:cubicBezTo>
                    <a:pt x="37154" y="23062"/>
                    <a:pt x="37177" y="23072"/>
                    <a:pt x="37200" y="23096"/>
                  </a:cubicBezTo>
                  <a:cubicBezTo>
                    <a:pt x="37360" y="23096"/>
                    <a:pt x="37443" y="23096"/>
                    <a:pt x="37443" y="23173"/>
                  </a:cubicBezTo>
                  <a:cubicBezTo>
                    <a:pt x="37443" y="23256"/>
                    <a:pt x="37520" y="23333"/>
                    <a:pt x="37520" y="23416"/>
                  </a:cubicBezTo>
                  <a:lnTo>
                    <a:pt x="37603" y="23416"/>
                  </a:lnTo>
                  <a:cubicBezTo>
                    <a:pt x="37520" y="23416"/>
                    <a:pt x="37443" y="23416"/>
                    <a:pt x="37443" y="23493"/>
                  </a:cubicBezTo>
                  <a:cubicBezTo>
                    <a:pt x="37360" y="23493"/>
                    <a:pt x="37360" y="23493"/>
                    <a:pt x="37283" y="23333"/>
                  </a:cubicBezTo>
                  <a:cubicBezTo>
                    <a:pt x="37235" y="23240"/>
                    <a:pt x="37214" y="23201"/>
                    <a:pt x="37191" y="23201"/>
                  </a:cubicBezTo>
                  <a:cubicBezTo>
                    <a:pt x="37174" y="23201"/>
                    <a:pt x="37155" y="23221"/>
                    <a:pt x="37123" y="23256"/>
                  </a:cubicBezTo>
                  <a:cubicBezTo>
                    <a:pt x="37040" y="23256"/>
                    <a:pt x="37040" y="23256"/>
                    <a:pt x="37040" y="23173"/>
                  </a:cubicBezTo>
                  <a:cubicBezTo>
                    <a:pt x="37040" y="23119"/>
                    <a:pt x="37081" y="23062"/>
                    <a:pt x="37132" y="23062"/>
                  </a:cubicBezTo>
                  <a:close/>
                  <a:moveTo>
                    <a:pt x="39431" y="23542"/>
                  </a:moveTo>
                  <a:cubicBezTo>
                    <a:pt x="39474" y="23542"/>
                    <a:pt x="39530" y="23552"/>
                    <a:pt x="39600" y="23576"/>
                  </a:cubicBezTo>
                  <a:lnTo>
                    <a:pt x="39600" y="23736"/>
                  </a:lnTo>
                  <a:cubicBezTo>
                    <a:pt x="39569" y="23768"/>
                    <a:pt x="39536" y="23786"/>
                    <a:pt x="39503" y="23786"/>
                  </a:cubicBezTo>
                  <a:cubicBezTo>
                    <a:pt x="39456" y="23786"/>
                    <a:pt x="39409" y="23748"/>
                    <a:pt x="39363" y="23653"/>
                  </a:cubicBezTo>
                  <a:cubicBezTo>
                    <a:pt x="39305" y="23599"/>
                    <a:pt x="39329" y="23542"/>
                    <a:pt x="39431" y="23542"/>
                  </a:cubicBezTo>
                  <a:close/>
                  <a:moveTo>
                    <a:pt x="37321" y="23596"/>
                  </a:moveTo>
                  <a:cubicBezTo>
                    <a:pt x="37341" y="23596"/>
                    <a:pt x="37360" y="23615"/>
                    <a:pt x="37360" y="23653"/>
                  </a:cubicBezTo>
                  <a:cubicBezTo>
                    <a:pt x="37360" y="23796"/>
                    <a:pt x="37298" y="24068"/>
                    <a:pt x="37226" y="24068"/>
                  </a:cubicBezTo>
                  <a:cubicBezTo>
                    <a:pt x="37217" y="24068"/>
                    <a:pt x="37209" y="24064"/>
                    <a:pt x="37200" y="24056"/>
                  </a:cubicBezTo>
                  <a:cubicBezTo>
                    <a:pt x="37123" y="23973"/>
                    <a:pt x="37123" y="23813"/>
                    <a:pt x="37283" y="23653"/>
                  </a:cubicBezTo>
                  <a:cubicBezTo>
                    <a:pt x="37283" y="23615"/>
                    <a:pt x="37302" y="23596"/>
                    <a:pt x="37321" y="23596"/>
                  </a:cubicBezTo>
                  <a:close/>
                  <a:moveTo>
                    <a:pt x="38992" y="24236"/>
                  </a:moveTo>
                  <a:cubicBezTo>
                    <a:pt x="39022" y="24236"/>
                    <a:pt x="39043" y="24255"/>
                    <a:pt x="39043" y="24293"/>
                  </a:cubicBezTo>
                  <a:lnTo>
                    <a:pt x="38960" y="24376"/>
                  </a:lnTo>
                  <a:cubicBezTo>
                    <a:pt x="38883" y="24376"/>
                    <a:pt x="38883" y="24376"/>
                    <a:pt x="38883" y="24293"/>
                  </a:cubicBezTo>
                  <a:cubicBezTo>
                    <a:pt x="38922" y="24255"/>
                    <a:pt x="38962" y="24236"/>
                    <a:pt x="38992" y="24236"/>
                  </a:cubicBezTo>
                  <a:close/>
                  <a:moveTo>
                    <a:pt x="37055" y="24024"/>
                  </a:moveTo>
                  <a:cubicBezTo>
                    <a:pt x="37079" y="24024"/>
                    <a:pt x="37123" y="24099"/>
                    <a:pt x="37123" y="24216"/>
                  </a:cubicBezTo>
                  <a:cubicBezTo>
                    <a:pt x="37236" y="24329"/>
                    <a:pt x="37228" y="24443"/>
                    <a:pt x="37186" y="24443"/>
                  </a:cubicBezTo>
                  <a:cubicBezTo>
                    <a:pt x="37169" y="24443"/>
                    <a:pt x="37146" y="24423"/>
                    <a:pt x="37123" y="24376"/>
                  </a:cubicBezTo>
                  <a:cubicBezTo>
                    <a:pt x="36963" y="24216"/>
                    <a:pt x="36963" y="24133"/>
                    <a:pt x="37040" y="24056"/>
                  </a:cubicBezTo>
                  <a:cubicBezTo>
                    <a:pt x="37040" y="24034"/>
                    <a:pt x="37046" y="24024"/>
                    <a:pt x="37055" y="24024"/>
                  </a:cubicBezTo>
                  <a:close/>
                  <a:moveTo>
                    <a:pt x="39043" y="23096"/>
                  </a:moveTo>
                  <a:cubicBezTo>
                    <a:pt x="39120" y="23096"/>
                    <a:pt x="39120" y="23173"/>
                    <a:pt x="39043" y="23256"/>
                  </a:cubicBezTo>
                  <a:cubicBezTo>
                    <a:pt x="39043" y="23256"/>
                    <a:pt x="38960" y="23493"/>
                    <a:pt x="38960" y="23653"/>
                  </a:cubicBezTo>
                  <a:cubicBezTo>
                    <a:pt x="38909" y="23867"/>
                    <a:pt x="38854" y="24010"/>
                    <a:pt x="38824" y="24010"/>
                  </a:cubicBezTo>
                  <a:cubicBezTo>
                    <a:pt x="38809" y="24010"/>
                    <a:pt x="38800" y="23975"/>
                    <a:pt x="38800" y="23896"/>
                  </a:cubicBezTo>
                  <a:cubicBezTo>
                    <a:pt x="38800" y="23855"/>
                    <a:pt x="38781" y="23834"/>
                    <a:pt x="38742" y="23834"/>
                  </a:cubicBezTo>
                  <a:cubicBezTo>
                    <a:pt x="38702" y="23834"/>
                    <a:pt x="38643" y="23855"/>
                    <a:pt x="38563" y="23896"/>
                  </a:cubicBezTo>
                  <a:cubicBezTo>
                    <a:pt x="38480" y="24056"/>
                    <a:pt x="38403" y="24133"/>
                    <a:pt x="38320" y="24133"/>
                  </a:cubicBezTo>
                  <a:cubicBezTo>
                    <a:pt x="38243" y="24133"/>
                    <a:pt x="38243" y="24133"/>
                    <a:pt x="38243" y="24216"/>
                  </a:cubicBezTo>
                  <a:cubicBezTo>
                    <a:pt x="38281" y="24296"/>
                    <a:pt x="38241" y="24336"/>
                    <a:pt x="38181" y="24336"/>
                  </a:cubicBezTo>
                  <a:cubicBezTo>
                    <a:pt x="38121" y="24336"/>
                    <a:pt x="38041" y="24296"/>
                    <a:pt x="38000" y="24216"/>
                  </a:cubicBezTo>
                  <a:cubicBezTo>
                    <a:pt x="37987" y="24190"/>
                    <a:pt x="37973" y="24179"/>
                    <a:pt x="37957" y="24179"/>
                  </a:cubicBezTo>
                  <a:cubicBezTo>
                    <a:pt x="37877" y="24179"/>
                    <a:pt x="37776" y="24479"/>
                    <a:pt x="37840" y="24613"/>
                  </a:cubicBezTo>
                  <a:lnTo>
                    <a:pt x="37840" y="24856"/>
                  </a:lnTo>
                  <a:cubicBezTo>
                    <a:pt x="37763" y="24856"/>
                    <a:pt x="37840" y="25016"/>
                    <a:pt x="38083" y="25176"/>
                  </a:cubicBezTo>
                  <a:lnTo>
                    <a:pt x="38083" y="25336"/>
                  </a:lnTo>
                  <a:cubicBezTo>
                    <a:pt x="38041" y="25375"/>
                    <a:pt x="38021" y="25394"/>
                    <a:pt x="37990" y="25394"/>
                  </a:cubicBezTo>
                  <a:cubicBezTo>
                    <a:pt x="37960" y="25394"/>
                    <a:pt x="37920" y="25375"/>
                    <a:pt x="37840" y="25336"/>
                  </a:cubicBezTo>
                  <a:cubicBezTo>
                    <a:pt x="37763" y="25253"/>
                    <a:pt x="37603" y="25176"/>
                    <a:pt x="37520" y="25176"/>
                  </a:cubicBezTo>
                  <a:cubicBezTo>
                    <a:pt x="37360" y="25176"/>
                    <a:pt x="37283" y="25176"/>
                    <a:pt x="37283" y="25093"/>
                  </a:cubicBezTo>
                  <a:cubicBezTo>
                    <a:pt x="37224" y="25039"/>
                    <a:pt x="37248" y="24982"/>
                    <a:pt x="37324" y="24982"/>
                  </a:cubicBezTo>
                  <a:cubicBezTo>
                    <a:pt x="37355" y="24982"/>
                    <a:pt x="37396" y="24992"/>
                    <a:pt x="37443" y="25016"/>
                  </a:cubicBezTo>
                  <a:cubicBezTo>
                    <a:pt x="37603" y="25016"/>
                    <a:pt x="37603" y="25016"/>
                    <a:pt x="37443" y="24933"/>
                  </a:cubicBezTo>
                  <a:cubicBezTo>
                    <a:pt x="37360" y="24856"/>
                    <a:pt x="37360" y="24856"/>
                    <a:pt x="37443" y="24773"/>
                  </a:cubicBezTo>
                  <a:cubicBezTo>
                    <a:pt x="37603" y="24696"/>
                    <a:pt x="37603" y="24696"/>
                    <a:pt x="37520" y="24613"/>
                  </a:cubicBezTo>
                  <a:cubicBezTo>
                    <a:pt x="37443" y="24613"/>
                    <a:pt x="37443" y="24536"/>
                    <a:pt x="37520" y="24376"/>
                  </a:cubicBezTo>
                  <a:cubicBezTo>
                    <a:pt x="37603" y="24293"/>
                    <a:pt x="37603" y="24216"/>
                    <a:pt x="37603" y="24133"/>
                  </a:cubicBezTo>
                  <a:cubicBezTo>
                    <a:pt x="37520" y="23973"/>
                    <a:pt x="37520" y="23813"/>
                    <a:pt x="37680" y="23653"/>
                  </a:cubicBezTo>
                  <a:cubicBezTo>
                    <a:pt x="37714" y="23622"/>
                    <a:pt x="37734" y="23603"/>
                    <a:pt x="37751" y="23603"/>
                  </a:cubicBezTo>
                  <a:cubicBezTo>
                    <a:pt x="37776" y="23603"/>
                    <a:pt x="37794" y="23642"/>
                    <a:pt x="37840" y="23736"/>
                  </a:cubicBezTo>
                  <a:cubicBezTo>
                    <a:pt x="37840" y="23816"/>
                    <a:pt x="37861" y="23856"/>
                    <a:pt x="37891" y="23856"/>
                  </a:cubicBezTo>
                  <a:cubicBezTo>
                    <a:pt x="37921" y="23856"/>
                    <a:pt x="37961" y="23816"/>
                    <a:pt x="38000" y="23736"/>
                  </a:cubicBezTo>
                  <a:cubicBezTo>
                    <a:pt x="38061" y="23619"/>
                    <a:pt x="38118" y="23544"/>
                    <a:pt x="38145" y="23544"/>
                  </a:cubicBezTo>
                  <a:cubicBezTo>
                    <a:pt x="38154" y="23544"/>
                    <a:pt x="38160" y="23554"/>
                    <a:pt x="38160" y="23576"/>
                  </a:cubicBezTo>
                  <a:cubicBezTo>
                    <a:pt x="38201" y="23615"/>
                    <a:pt x="38222" y="23634"/>
                    <a:pt x="38233" y="23634"/>
                  </a:cubicBezTo>
                  <a:cubicBezTo>
                    <a:pt x="38243" y="23634"/>
                    <a:pt x="38243" y="23615"/>
                    <a:pt x="38243" y="23576"/>
                  </a:cubicBezTo>
                  <a:cubicBezTo>
                    <a:pt x="38243" y="23493"/>
                    <a:pt x="38883" y="23096"/>
                    <a:pt x="39043" y="23096"/>
                  </a:cubicBezTo>
                  <a:close/>
                  <a:moveTo>
                    <a:pt x="37520" y="25336"/>
                  </a:moveTo>
                  <a:cubicBezTo>
                    <a:pt x="37520" y="25336"/>
                    <a:pt x="37520" y="25413"/>
                    <a:pt x="37443" y="25413"/>
                  </a:cubicBezTo>
                  <a:cubicBezTo>
                    <a:pt x="37360" y="25413"/>
                    <a:pt x="37283" y="25413"/>
                    <a:pt x="37360" y="25336"/>
                  </a:cubicBezTo>
                  <a:close/>
                  <a:moveTo>
                    <a:pt x="36153" y="25356"/>
                  </a:moveTo>
                  <a:cubicBezTo>
                    <a:pt x="36163" y="25356"/>
                    <a:pt x="36163" y="25375"/>
                    <a:pt x="36163" y="25413"/>
                  </a:cubicBezTo>
                  <a:cubicBezTo>
                    <a:pt x="36163" y="25413"/>
                    <a:pt x="36163" y="25496"/>
                    <a:pt x="36080" y="25496"/>
                  </a:cubicBezTo>
                  <a:cubicBezTo>
                    <a:pt x="36080" y="25496"/>
                    <a:pt x="36003" y="25496"/>
                    <a:pt x="36080" y="25413"/>
                  </a:cubicBezTo>
                  <a:cubicBezTo>
                    <a:pt x="36121" y="25375"/>
                    <a:pt x="36142" y="25356"/>
                    <a:pt x="36153" y="25356"/>
                  </a:cubicBezTo>
                  <a:close/>
                  <a:moveTo>
                    <a:pt x="36721" y="25939"/>
                  </a:moveTo>
                  <a:cubicBezTo>
                    <a:pt x="36775" y="25939"/>
                    <a:pt x="36829" y="25976"/>
                    <a:pt x="36880" y="25976"/>
                  </a:cubicBezTo>
                  <a:cubicBezTo>
                    <a:pt x="36997" y="26094"/>
                    <a:pt x="36942" y="26166"/>
                    <a:pt x="36842" y="26166"/>
                  </a:cubicBezTo>
                  <a:cubicBezTo>
                    <a:pt x="36805" y="26166"/>
                    <a:pt x="36762" y="26157"/>
                    <a:pt x="36720" y="26136"/>
                  </a:cubicBezTo>
                  <a:cubicBezTo>
                    <a:pt x="36643" y="26053"/>
                    <a:pt x="36643" y="25976"/>
                    <a:pt x="36643" y="25976"/>
                  </a:cubicBezTo>
                  <a:cubicBezTo>
                    <a:pt x="36669" y="25949"/>
                    <a:pt x="36695" y="25939"/>
                    <a:pt x="36721" y="25939"/>
                  </a:cubicBezTo>
                  <a:close/>
                  <a:moveTo>
                    <a:pt x="36003" y="26136"/>
                  </a:moveTo>
                  <a:cubicBezTo>
                    <a:pt x="36080" y="26136"/>
                    <a:pt x="36080" y="26136"/>
                    <a:pt x="36163" y="26213"/>
                  </a:cubicBezTo>
                  <a:cubicBezTo>
                    <a:pt x="36163" y="26213"/>
                    <a:pt x="36163" y="26296"/>
                    <a:pt x="36080" y="26373"/>
                  </a:cubicBezTo>
                  <a:cubicBezTo>
                    <a:pt x="36080" y="26373"/>
                    <a:pt x="36003" y="26373"/>
                    <a:pt x="36003" y="26296"/>
                  </a:cubicBezTo>
                  <a:lnTo>
                    <a:pt x="36003" y="26136"/>
                  </a:lnTo>
                  <a:close/>
                  <a:moveTo>
                    <a:pt x="35829" y="26904"/>
                  </a:moveTo>
                  <a:cubicBezTo>
                    <a:pt x="35866" y="26904"/>
                    <a:pt x="35899" y="26914"/>
                    <a:pt x="35920" y="26936"/>
                  </a:cubicBezTo>
                  <a:cubicBezTo>
                    <a:pt x="36003" y="26936"/>
                    <a:pt x="36003" y="27013"/>
                    <a:pt x="35843" y="27096"/>
                  </a:cubicBezTo>
                  <a:lnTo>
                    <a:pt x="35600" y="27096"/>
                  </a:lnTo>
                  <a:cubicBezTo>
                    <a:pt x="35600" y="26980"/>
                    <a:pt x="35729" y="26904"/>
                    <a:pt x="35829" y="26904"/>
                  </a:cubicBezTo>
                  <a:close/>
                  <a:moveTo>
                    <a:pt x="37161" y="27116"/>
                  </a:moveTo>
                  <a:cubicBezTo>
                    <a:pt x="37201" y="27116"/>
                    <a:pt x="37241" y="27135"/>
                    <a:pt x="37283" y="27173"/>
                  </a:cubicBezTo>
                  <a:cubicBezTo>
                    <a:pt x="37360" y="27333"/>
                    <a:pt x="37360" y="27333"/>
                    <a:pt x="37200" y="27333"/>
                  </a:cubicBezTo>
                  <a:cubicBezTo>
                    <a:pt x="37168" y="27350"/>
                    <a:pt x="37140" y="27357"/>
                    <a:pt x="37116" y="27357"/>
                  </a:cubicBezTo>
                  <a:cubicBezTo>
                    <a:pt x="37016" y="27357"/>
                    <a:pt x="36978" y="27240"/>
                    <a:pt x="37040" y="27173"/>
                  </a:cubicBezTo>
                  <a:cubicBezTo>
                    <a:pt x="37081" y="27135"/>
                    <a:pt x="37121" y="27116"/>
                    <a:pt x="37161" y="27116"/>
                  </a:cubicBezTo>
                  <a:close/>
                  <a:moveTo>
                    <a:pt x="35683" y="27417"/>
                  </a:moveTo>
                  <a:lnTo>
                    <a:pt x="35683" y="27577"/>
                  </a:lnTo>
                  <a:cubicBezTo>
                    <a:pt x="35641" y="27615"/>
                    <a:pt x="35601" y="27634"/>
                    <a:pt x="35572" y="27634"/>
                  </a:cubicBezTo>
                  <a:cubicBezTo>
                    <a:pt x="35542" y="27634"/>
                    <a:pt x="35523" y="27615"/>
                    <a:pt x="35523" y="27577"/>
                  </a:cubicBezTo>
                  <a:cubicBezTo>
                    <a:pt x="35440" y="27577"/>
                    <a:pt x="35440" y="27493"/>
                    <a:pt x="35523" y="27493"/>
                  </a:cubicBezTo>
                  <a:cubicBezTo>
                    <a:pt x="35523" y="27417"/>
                    <a:pt x="35600" y="27417"/>
                    <a:pt x="35683" y="27417"/>
                  </a:cubicBezTo>
                  <a:close/>
                  <a:moveTo>
                    <a:pt x="50404" y="27493"/>
                  </a:moveTo>
                  <a:cubicBezTo>
                    <a:pt x="50481" y="27577"/>
                    <a:pt x="50481" y="27577"/>
                    <a:pt x="50481" y="27653"/>
                  </a:cubicBezTo>
                  <a:cubicBezTo>
                    <a:pt x="50404" y="27653"/>
                    <a:pt x="50404" y="27653"/>
                    <a:pt x="50321" y="27577"/>
                  </a:cubicBezTo>
                  <a:lnTo>
                    <a:pt x="50321" y="27493"/>
                  </a:lnTo>
                  <a:close/>
                  <a:moveTo>
                    <a:pt x="34675" y="28353"/>
                  </a:moveTo>
                  <a:cubicBezTo>
                    <a:pt x="34690" y="28353"/>
                    <a:pt x="34707" y="28360"/>
                    <a:pt x="34723" y="28377"/>
                  </a:cubicBezTo>
                  <a:cubicBezTo>
                    <a:pt x="34723" y="28377"/>
                    <a:pt x="34800" y="28453"/>
                    <a:pt x="34800" y="28537"/>
                  </a:cubicBezTo>
                  <a:cubicBezTo>
                    <a:pt x="34800" y="28666"/>
                    <a:pt x="34644" y="28796"/>
                    <a:pt x="34541" y="28796"/>
                  </a:cubicBezTo>
                  <a:cubicBezTo>
                    <a:pt x="34517" y="28796"/>
                    <a:pt x="34495" y="28789"/>
                    <a:pt x="34480" y="28773"/>
                  </a:cubicBezTo>
                  <a:cubicBezTo>
                    <a:pt x="34403" y="28697"/>
                    <a:pt x="34480" y="28613"/>
                    <a:pt x="34480" y="28613"/>
                  </a:cubicBezTo>
                  <a:cubicBezTo>
                    <a:pt x="34563" y="28613"/>
                    <a:pt x="34640" y="28613"/>
                    <a:pt x="34563" y="28537"/>
                  </a:cubicBezTo>
                  <a:cubicBezTo>
                    <a:pt x="34563" y="28470"/>
                    <a:pt x="34612" y="28353"/>
                    <a:pt x="34675" y="28353"/>
                  </a:cubicBezTo>
                  <a:close/>
                  <a:moveTo>
                    <a:pt x="35363" y="28773"/>
                  </a:moveTo>
                  <a:cubicBezTo>
                    <a:pt x="35440" y="28857"/>
                    <a:pt x="35440" y="28857"/>
                    <a:pt x="35363" y="28933"/>
                  </a:cubicBezTo>
                  <a:cubicBezTo>
                    <a:pt x="35321" y="28975"/>
                    <a:pt x="35281" y="28996"/>
                    <a:pt x="35252" y="28996"/>
                  </a:cubicBezTo>
                  <a:cubicBezTo>
                    <a:pt x="35222" y="28996"/>
                    <a:pt x="35203" y="28975"/>
                    <a:pt x="35203" y="28933"/>
                  </a:cubicBezTo>
                  <a:cubicBezTo>
                    <a:pt x="35120" y="28933"/>
                    <a:pt x="35120" y="28857"/>
                    <a:pt x="35203" y="28857"/>
                  </a:cubicBezTo>
                  <a:cubicBezTo>
                    <a:pt x="35203" y="28773"/>
                    <a:pt x="35280" y="28773"/>
                    <a:pt x="35363" y="28773"/>
                  </a:cubicBezTo>
                  <a:close/>
                  <a:moveTo>
                    <a:pt x="35401" y="29196"/>
                  </a:moveTo>
                  <a:cubicBezTo>
                    <a:pt x="35421" y="29196"/>
                    <a:pt x="35440" y="29215"/>
                    <a:pt x="35440" y="29253"/>
                  </a:cubicBezTo>
                  <a:lnTo>
                    <a:pt x="35363" y="29337"/>
                  </a:lnTo>
                  <a:cubicBezTo>
                    <a:pt x="35280" y="29337"/>
                    <a:pt x="35280" y="29337"/>
                    <a:pt x="35363" y="29253"/>
                  </a:cubicBezTo>
                  <a:cubicBezTo>
                    <a:pt x="35363" y="29215"/>
                    <a:pt x="35382" y="29196"/>
                    <a:pt x="35401" y="29196"/>
                  </a:cubicBezTo>
                  <a:close/>
                  <a:moveTo>
                    <a:pt x="33626" y="29699"/>
                  </a:moveTo>
                  <a:cubicBezTo>
                    <a:pt x="33655" y="29699"/>
                    <a:pt x="33707" y="29733"/>
                    <a:pt x="33763" y="29733"/>
                  </a:cubicBezTo>
                  <a:cubicBezTo>
                    <a:pt x="33923" y="29817"/>
                    <a:pt x="33923" y="29817"/>
                    <a:pt x="33840" y="29893"/>
                  </a:cubicBezTo>
                  <a:cubicBezTo>
                    <a:pt x="33763" y="29893"/>
                    <a:pt x="33680" y="29893"/>
                    <a:pt x="33680" y="29817"/>
                  </a:cubicBezTo>
                  <a:lnTo>
                    <a:pt x="33603" y="29733"/>
                  </a:lnTo>
                  <a:cubicBezTo>
                    <a:pt x="33603" y="29708"/>
                    <a:pt x="33611" y="29699"/>
                    <a:pt x="33626" y="29699"/>
                  </a:cubicBezTo>
                  <a:close/>
                  <a:moveTo>
                    <a:pt x="32963" y="29893"/>
                  </a:moveTo>
                  <a:cubicBezTo>
                    <a:pt x="32963" y="29977"/>
                    <a:pt x="33040" y="29977"/>
                    <a:pt x="32963" y="30053"/>
                  </a:cubicBezTo>
                  <a:cubicBezTo>
                    <a:pt x="32963" y="30053"/>
                    <a:pt x="32880" y="30053"/>
                    <a:pt x="32880" y="29977"/>
                  </a:cubicBezTo>
                  <a:cubicBezTo>
                    <a:pt x="32803" y="29977"/>
                    <a:pt x="32803" y="29893"/>
                    <a:pt x="32803" y="29893"/>
                  </a:cubicBezTo>
                  <a:close/>
                  <a:moveTo>
                    <a:pt x="34360" y="29888"/>
                  </a:moveTo>
                  <a:cubicBezTo>
                    <a:pt x="34400" y="29888"/>
                    <a:pt x="34469" y="29915"/>
                    <a:pt x="34563" y="29977"/>
                  </a:cubicBezTo>
                  <a:cubicBezTo>
                    <a:pt x="34723" y="30053"/>
                    <a:pt x="34800" y="30137"/>
                    <a:pt x="34800" y="30137"/>
                  </a:cubicBezTo>
                  <a:cubicBezTo>
                    <a:pt x="34800" y="30159"/>
                    <a:pt x="34773" y="30168"/>
                    <a:pt x="34733" y="30168"/>
                  </a:cubicBezTo>
                  <a:cubicBezTo>
                    <a:pt x="34634" y="30168"/>
                    <a:pt x="34457" y="30112"/>
                    <a:pt x="34403" y="30053"/>
                  </a:cubicBezTo>
                  <a:cubicBezTo>
                    <a:pt x="34305" y="29955"/>
                    <a:pt x="34296" y="29888"/>
                    <a:pt x="34360" y="29888"/>
                  </a:cubicBezTo>
                  <a:close/>
                  <a:moveTo>
                    <a:pt x="32643" y="29977"/>
                  </a:moveTo>
                  <a:cubicBezTo>
                    <a:pt x="32720" y="29977"/>
                    <a:pt x="32720" y="29977"/>
                    <a:pt x="32803" y="30053"/>
                  </a:cubicBezTo>
                  <a:lnTo>
                    <a:pt x="32803" y="30137"/>
                  </a:lnTo>
                  <a:cubicBezTo>
                    <a:pt x="32775" y="30162"/>
                    <a:pt x="32757" y="30171"/>
                    <a:pt x="32741" y="30171"/>
                  </a:cubicBezTo>
                  <a:cubicBezTo>
                    <a:pt x="32711" y="30171"/>
                    <a:pt x="32694" y="30137"/>
                    <a:pt x="32643" y="30137"/>
                  </a:cubicBezTo>
                  <a:lnTo>
                    <a:pt x="32643" y="29977"/>
                  </a:lnTo>
                  <a:close/>
                  <a:moveTo>
                    <a:pt x="33514" y="30082"/>
                  </a:moveTo>
                  <a:cubicBezTo>
                    <a:pt x="33520" y="30082"/>
                    <a:pt x="33520" y="30102"/>
                    <a:pt x="33520" y="30137"/>
                  </a:cubicBezTo>
                  <a:cubicBezTo>
                    <a:pt x="33520" y="30213"/>
                    <a:pt x="33520" y="30297"/>
                    <a:pt x="33443" y="30297"/>
                  </a:cubicBezTo>
                  <a:cubicBezTo>
                    <a:pt x="33409" y="30328"/>
                    <a:pt x="33389" y="30347"/>
                    <a:pt x="33382" y="30347"/>
                  </a:cubicBezTo>
                  <a:cubicBezTo>
                    <a:pt x="33374" y="30347"/>
                    <a:pt x="33394" y="30308"/>
                    <a:pt x="33443" y="30213"/>
                  </a:cubicBezTo>
                  <a:cubicBezTo>
                    <a:pt x="33487" y="30120"/>
                    <a:pt x="33506" y="30082"/>
                    <a:pt x="33514" y="30082"/>
                  </a:cubicBezTo>
                  <a:close/>
                  <a:moveTo>
                    <a:pt x="34083" y="29977"/>
                  </a:moveTo>
                  <a:cubicBezTo>
                    <a:pt x="34160" y="29977"/>
                    <a:pt x="34320" y="30053"/>
                    <a:pt x="34403" y="30137"/>
                  </a:cubicBezTo>
                  <a:cubicBezTo>
                    <a:pt x="34533" y="30266"/>
                    <a:pt x="34557" y="30396"/>
                    <a:pt x="34432" y="30396"/>
                  </a:cubicBezTo>
                  <a:cubicBezTo>
                    <a:pt x="34403" y="30396"/>
                    <a:pt x="34366" y="30389"/>
                    <a:pt x="34320" y="30373"/>
                  </a:cubicBezTo>
                  <a:cubicBezTo>
                    <a:pt x="34243" y="30373"/>
                    <a:pt x="34243" y="30373"/>
                    <a:pt x="34243" y="30457"/>
                  </a:cubicBezTo>
                  <a:lnTo>
                    <a:pt x="34083" y="30457"/>
                  </a:lnTo>
                  <a:cubicBezTo>
                    <a:pt x="33840" y="30457"/>
                    <a:pt x="33840" y="30297"/>
                    <a:pt x="34083" y="30213"/>
                  </a:cubicBezTo>
                  <a:cubicBezTo>
                    <a:pt x="34160" y="30213"/>
                    <a:pt x="34160" y="30137"/>
                    <a:pt x="34000" y="30053"/>
                  </a:cubicBezTo>
                  <a:cubicBezTo>
                    <a:pt x="33923" y="29977"/>
                    <a:pt x="33923" y="29977"/>
                    <a:pt x="34083" y="29977"/>
                  </a:cubicBezTo>
                  <a:close/>
                  <a:moveTo>
                    <a:pt x="32742" y="30573"/>
                  </a:moveTo>
                  <a:cubicBezTo>
                    <a:pt x="32782" y="30573"/>
                    <a:pt x="32841" y="30613"/>
                    <a:pt x="32880" y="30693"/>
                  </a:cubicBezTo>
                  <a:lnTo>
                    <a:pt x="32880" y="30853"/>
                  </a:lnTo>
                  <a:cubicBezTo>
                    <a:pt x="32859" y="30876"/>
                    <a:pt x="32838" y="30886"/>
                    <a:pt x="32818" y="30886"/>
                  </a:cubicBezTo>
                  <a:cubicBezTo>
                    <a:pt x="32764" y="30886"/>
                    <a:pt x="32720" y="30810"/>
                    <a:pt x="32720" y="30693"/>
                  </a:cubicBezTo>
                  <a:cubicBezTo>
                    <a:pt x="32681" y="30613"/>
                    <a:pt x="32702" y="30573"/>
                    <a:pt x="32742" y="30573"/>
                  </a:cubicBezTo>
                  <a:close/>
                  <a:moveTo>
                    <a:pt x="34799" y="30979"/>
                  </a:moveTo>
                  <a:cubicBezTo>
                    <a:pt x="34846" y="30979"/>
                    <a:pt x="34883" y="31013"/>
                    <a:pt x="34883" y="31013"/>
                  </a:cubicBezTo>
                  <a:cubicBezTo>
                    <a:pt x="34960" y="31097"/>
                    <a:pt x="34960" y="31097"/>
                    <a:pt x="34883" y="31173"/>
                  </a:cubicBezTo>
                  <a:cubicBezTo>
                    <a:pt x="34883" y="31173"/>
                    <a:pt x="34800" y="31173"/>
                    <a:pt x="34723" y="31097"/>
                  </a:cubicBezTo>
                  <a:lnTo>
                    <a:pt x="34723" y="31013"/>
                  </a:lnTo>
                  <a:cubicBezTo>
                    <a:pt x="34748" y="30988"/>
                    <a:pt x="34775" y="30979"/>
                    <a:pt x="34799" y="30979"/>
                  </a:cubicBezTo>
                  <a:close/>
                  <a:moveTo>
                    <a:pt x="36963" y="31013"/>
                  </a:moveTo>
                  <a:cubicBezTo>
                    <a:pt x="36963" y="31097"/>
                    <a:pt x="36880" y="31097"/>
                    <a:pt x="36880" y="31173"/>
                  </a:cubicBezTo>
                  <a:cubicBezTo>
                    <a:pt x="36803" y="31173"/>
                    <a:pt x="36803" y="31097"/>
                    <a:pt x="36880" y="31097"/>
                  </a:cubicBezTo>
                  <a:cubicBezTo>
                    <a:pt x="36880" y="31014"/>
                    <a:pt x="36963" y="31013"/>
                    <a:pt x="36963" y="31013"/>
                  </a:cubicBezTo>
                  <a:close/>
                  <a:moveTo>
                    <a:pt x="34106" y="31139"/>
                  </a:moveTo>
                  <a:cubicBezTo>
                    <a:pt x="34135" y="31139"/>
                    <a:pt x="34187" y="31173"/>
                    <a:pt x="34243" y="31173"/>
                  </a:cubicBezTo>
                  <a:lnTo>
                    <a:pt x="34243" y="31257"/>
                  </a:lnTo>
                  <a:cubicBezTo>
                    <a:pt x="34243" y="31282"/>
                    <a:pt x="34234" y="31291"/>
                    <a:pt x="34221" y="31291"/>
                  </a:cubicBezTo>
                  <a:cubicBezTo>
                    <a:pt x="34197" y="31291"/>
                    <a:pt x="34160" y="31257"/>
                    <a:pt x="34160" y="31257"/>
                  </a:cubicBezTo>
                  <a:lnTo>
                    <a:pt x="34083" y="31173"/>
                  </a:lnTo>
                  <a:cubicBezTo>
                    <a:pt x="34083" y="31148"/>
                    <a:pt x="34091" y="31139"/>
                    <a:pt x="34106" y="31139"/>
                  </a:cubicBezTo>
                  <a:close/>
                  <a:moveTo>
                    <a:pt x="32643" y="31257"/>
                  </a:moveTo>
                  <a:cubicBezTo>
                    <a:pt x="32643" y="31257"/>
                    <a:pt x="32720" y="31257"/>
                    <a:pt x="32720" y="31334"/>
                  </a:cubicBezTo>
                  <a:cubicBezTo>
                    <a:pt x="32803" y="31334"/>
                    <a:pt x="32803" y="31417"/>
                    <a:pt x="32720" y="31417"/>
                  </a:cubicBezTo>
                  <a:cubicBezTo>
                    <a:pt x="32720" y="31442"/>
                    <a:pt x="32711" y="31451"/>
                    <a:pt x="32700" y="31451"/>
                  </a:cubicBezTo>
                  <a:cubicBezTo>
                    <a:pt x="32677" y="31451"/>
                    <a:pt x="32643" y="31417"/>
                    <a:pt x="32643" y="31417"/>
                  </a:cubicBezTo>
                  <a:lnTo>
                    <a:pt x="32643" y="31257"/>
                  </a:lnTo>
                  <a:close/>
                  <a:moveTo>
                    <a:pt x="33399" y="31202"/>
                  </a:moveTo>
                  <a:cubicBezTo>
                    <a:pt x="33428" y="31202"/>
                    <a:pt x="33443" y="31222"/>
                    <a:pt x="33443" y="31257"/>
                  </a:cubicBezTo>
                  <a:cubicBezTo>
                    <a:pt x="33520" y="31334"/>
                    <a:pt x="33520" y="31417"/>
                    <a:pt x="33603" y="31494"/>
                  </a:cubicBezTo>
                  <a:cubicBezTo>
                    <a:pt x="33680" y="31494"/>
                    <a:pt x="33520" y="31577"/>
                    <a:pt x="33360" y="31577"/>
                  </a:cubicBezTo>
                  <a:cubicBezTo>
                    <a:pt x="33360" y="31577"/>
                    <a:pt x="33200" y="31654"/>
                    <a:pt x="33123" y="31654"/>
                  </a:cubicBezTo>
                  <a:cubicBezTo>
                    <a:pt x="33123" y="31654"/>
                    <a:pt x="33040" y="31654"/>
                    <a:pt x="32963" y="31577"/>
                  </a:cubicBezTo>
                  <a:cubicBezTo>
                    <a:pt x="32963" y="31494"/>
                    <a:pt x="32963" y="31417"/>
                    <a:pt x="33200" y="31334"/>
                  </a:cubicBezTo>
                  <a:cubicBezTo>
                    <a:pt x="33293" y="31241"/>
                    <a:pt x="33360" y="31202"/>
                    <a:pt x="33399" y="31202"/>
                  </a:cubicBezTo>
                  <a:close/>
                  <a:moveTo>
                    <a:pt x="31682" y="31587"/>
                  </a:moveTo>
                  <a:cubicBezTo>
                    <a:pt x="31785" y="31587"/>
                    <a:pt x="31873" y="31607"/>
                    <a:pt x="31920" y="31654"/>
                  </a:cubicBezTo>
                  <a:cubicBezTo>
                    <a:pt x="31986" y="31720"/>
                    <a:pt x="31946" y="31837"/>
                    <a:pt x="31844" y="31837"/>
                  </a:cubicBezTo>
                  <a:cubicBezTo>
                    <a:pt x="31819" y="31837"/>
                    <a:pt x="31791" y="31830"/>
                    <a:pt x="31760" y="31814"/>
                  </a:cubicBezTo>
                  <a:cubicBezTo>
                    <a:pt x="31600" y="31814"/>
                    <a:pt x="31523" y="31814"/>
                    <a:pt x="31523" y="31897"/>
                  </a:cubicBezTo>
                  <a:cubicBezTo>
                    <a:pt x="31580" y="32074"/>
                    <a:pt x="31505" y="32165"/>
                    <a:pt x="31330" y="32165"/>
                  </a:cubicBezTo>
                  <a:cubicBezTo>
                    <a:pt x="31271" y="32165"/>
                    <a:pt x="31200" y="32155"/>
                    <a:pt x="31119" y="32134"/>
                  </a:cubicBezTo>
                  <a:lnTo>
                    <a:pt x="30799" y="31974"/>
                  </a:lnTo>
                  <a:cubicBezTo>
                    <a:pt x="30799" y="31919"/>
                    <a:pt x="30799" y="31862"/>
                    <a:pt x="30829" y="31862"/>
                  </a:cubicBezTo>
                  <a:cubicBezTo>
                    <a:pt x="30841" y="31862"/>
                    <a:pt x="30858" y="31872"/>
                    <a:pt x="30883" y="31897"/>
                  </a:cubicBezTo>
                  <a:cubicBezTo>
                    <a:pt x="30959" y="31897"/>
                    <a:pt x="31043" y="31897"/>
                    <a:pt x="31043" y="31814"/>
                  </a:cubicBezTo>
                  <a:cubicBezTo>
                    <a:pt x="31097" y="31700"/>
                    <a:pt x="31433" y="31587"/>
                    <a:pt x="31682" y="31587"/>
                  </a:cubicBezTo>
                  <a:close/>
                  <a:moveTo>
                    <a:pt x="29763" y="32217"/>
                  </a:moveTo>
                  <a:cubicBezTo>
                    <a:pt x="29807" y="32310"/>
                    <a:pt x="29800" y="32349"/>
                    <a:pt x="29770" y="32349"/>
                  </a:cubicBezTo>
                  <a:cubicBezTo>
                    <a:pt x="29748" y="32349"/>
                    <a:pt x="29714" y="32328"/>
                    <a:pt x="29679" y="32294"/>
                  </a:cubicBezTo>
                  <a:cubicBezTo>
                    <a:pt x="29603" y="32217"/>
                    <a:pt x="29603" y="32217"/>
                    <a:pt x="29679" y="32217"/>
                  </a:cubicBezTo>
                  <a:close/>
                  <a:moveTo>
                    <a:pt x="34083" y="32217"/>
                  </a:moveTo>
                  <a:cubicBezTo>
                    <a:pt x="34160" y="32294"/>
                    <a:pt x="34160" y="32294"/>
                    <a:pt x="34160" y="32377"/>
                  </a:cubicBezTo>
                  <a:cubicBezTo>
                    <a:pt x="34083" y="32377"/>
                    <a:pt x="34083" y="32377"/>
                    <a:pt x="34000" y="32294"/>
                  </a:cubicBezTo>
                  <a:lnTo>
                    <a:pt x="34000" y="32217"/>
                  </a:lnTo>
                  <a:close/>
                  <a:moveTo>
                    <a:pt x="30898" y="32184"/>
                  </a:moveTo>
                  <a:cubicBezTo>
                    <a:pt x="30918" y="32184"/>
                    <a:pt x="30939" y="32194"/>
                    <a:pt x="30959" y="32217"/>
                  </a:cubicBezTo>
                  <a:cubicBezTo>
                    <a:pt x="30959" y="32217"/>
                    <a:pt x="30959" y="32377"/>
                    <a:pt x="31043" y="32454"/>
                  </a:cubicBezTo>
                  <a:cubicBezTo>
                    <a:pt x="31043" y="32570"/>
                    <a:pt x="31043" y="32646"/>
                    <a:pt x="31010" y="32646"/>
                  </a:cubicBezTo>
                  <a:cubicBezTo>
                    <a:pt x="30998" y="32646"/>
                    <a:pt x="30982" y="32636"/>
                    <a:pt x="30959" y="32614"/>
                  </a:cubicBezTo>
                  <a:cubicBezTo>
                    <a:pt x="30883" y="32537"/>
                    <a:pt x="30799" y="32454"/>
                    <a:pt x="30799" y="32377"/>
                  </a:cubicBezTo>
                  <a:cubicBezTo>
                    <a:pt x="30799" y="32260"/>
                    <a:pt x="30844" y="32184"/>
                    <a:pt x="30898" y="32184"/>
                  </a:cubicBezTo>
                  <a:close/>
                  <a:moveTo>
                    <a:pt x="30485" y="32274"/>
                  </a:moveTo>
                  <a:cubicBezTo>
                    <a:pt x="30508" y="32274"/>
                    <a:pt x="30534" y="32280"/>
                    <a:pt x="30563" y="32294"/>
                  </a:cubicBezTo>
                  <a:cubicBezTo>
                    <a:pt x="30639" y="32377"/>
                    <a:pt x="30723" y="32614"/>
                    <a:pt x="30639" y="32697"/>
                  </a:cubicBezTo>
                  <a:cubicBezTo>
                    <a:pt x="30563" y="32697"/>
                    <a:pt x="30479" y="32614"/>
                    <a:pt x="30479" y="32537"/>
                  </a:cubicBezTo>
                  <a:cubicBezTo>
                    <a:pt x="30348" y="32405"/>
                    <a:pt x="30381" y="32274"/>
                    <a:pt x="30485" y="32274"/>
                  </a:cubicBezTo>
                  <a:close/>
                  <a:moveTo>
                    <a:pt x="30150" y="32654"/>
                  </a:moveTo>
                  <a:cubicBezTo>
                    <a:pt x="30180" y="32654"/>
                    <a:pt x="30201" y="32694"/>
                    <a:pt x="30243" y="32774"/>
                  </a:cubicBezTo>
                  <a:cubicBezTo>
                    <a:pt x="30243" y="32890"/>
                    <a:pt x="30243" y="32966"/>
                    <a:pt x="30180" y="32966"/>
                  </a:cubicBezTo>
                  <a:cubicBezTo>
                    <a:pt x="30157" y="32966"/>
                    <a:pt x="30126" y="32956"/>
                    <a:pt x="30083" y="32934"/>
                  </a:cubicBezTo>
                  <a:cubicBezTo>
                    <a:pt x="29999" y="32934"/>
                    <a:pt x="29999" y="32857"/>
                    <a:pt x="29999" y="32774"/>
                  </a:cubicBezTo>
                  <a:cubicBezTo>
                    <a:pt x="30079" y="32694"/>
                    <a:pt x="30119" y="32654"/>
                    <a:pt x="30150" y="32654"/>
                  </a:cubicBezTo>
                  <a:close/>
                  <a:moveTo>
                    <a:pt x="29907" y="33062"/>
                  </a:moveTo>
                  <a:cubicBezTo>
                    <a:pt x="30005" y="33062"/>
                    <a:pt x="30184" y="33118"/>
                    <a:pt x="30243" y="33177"/>
                  </a:cubicBezTo>
                  <a:cubicBezTo>
                    <a:pt x="30243" y="33177"/>
                    <a:pt x="30159" y="33254"/>
                    <a:pt x="30083" y="33254"/>
                  </a:cubicBezTo>
                  <a:cubicBezTo>
                    <a:pt x="30039" y="33276"/>
                    <a:pt x="30002" y="33286"/>
                    <a:pt x="29970" y="33286"/>
                  </a:cubicBezTo>
                  <a:cubicBezTo>
                    <a:pt x="29884" y="33286"/>
                    <a:pt x="29839" y="33210"/>
                    <a:pt x="29839" y="33094"/>
                  </a:cubicBezTo>
                  <a:cubicBezTo>
                    <a:pt x="29839" y="33071"/>
                    <a:pt x="29866" y="33062"/>
                    <a:pt x="29907" y="33062"/>
                  </a:cubicBezTo>
                  <a:close/>
                  <a:moveTo>
                    <a:pt x="31526" y="33219"/>
                  </a:moveTo>
                  <a:cubicBezTo>
                    <a:pt x="31531" y="33219"/>
                    <a:pt x="31548" y="33254"/>
                    <a:pt x="31600" y="33254"/>
                  </a:cubicBezTo>
                  <a:cubicBezTo>
                    <a:pt x="31683" y="33337"/>
                    <a:pt x="31683" y="33337"/>
                    <a:pt x="31600" y="33337"/>
                  </a:cubicBezTo>
                  <a:cubicBezTo>
                    <a:pt x="31600" y="33362"/>
                    <a:pt x="31591" y="33371"/>
                    <a:pt x="31580" y="33371"/>
                  </a:cubicBezTo>
                  <a:cubicBezTo>
                    <a:pt x="31557" y="33371"/>
                    <a:pt x="31523" y="33337"/>
                    <a:pt x="31523" y="33337"/>
                  </a:cubicBezTo>
                  <a:cubicBezTo>
                    <a:pt x="31523" y="33254"/>
                    <a:pt x="31440" y="33254"/>
                    <a:pt x="31523" y="33254"/>
                  </a:cubicBezTo>
                  <a:cubicBezTo>
                    <a:pt x="31523" y="33228"/>
                    <a:pt x="31523" y="33219"/>
                    <a:pt x="31526" y="33219"/>
                  </a:cubicBezTo>
                  <a:close/>
                  <a:moveTo>
                    <a:pt x="29651" y="33516"/>
                  </a:moveTo>
                  <a:cubicBezTo>
                    <a:pt x="29681" y="33516"/>
                    <a:pt x="29721" y="33535"/>
                    <a:pt x="29763" y="33574"/>
                  </a:cubicBezTo>
                  <a:cubicBezTo>
                    <a:pt x="29763" y="33657"/>
                    <a:pt x="29839" y="33734"/>
                    <a:pt x="29763" y="33734"/>
                  </a:cubicBezTo>
                  <a:cubicBezTo>
                    <a:pt x="29746" y="33750"/>
                    <a:pt x="29730" y="33757"/>
                    <a:pt x="29715" y="33757"/>
                  </a:cubicBezTo>
                  <a:cubicBezTo>
                    <a:pt x="29652" y="33757"/>
                    <a:pt x="29603" y="33640"/>
                    <a:pt x="29603" y="33574"/>
                  </a:cubicBezTo>
                  <a:cubicBezTo>
                    <a:pt x="29603" y="33535"/>
                    <a:pt x="29622" y="33516"/>
                    <a:pt x="29651" y="33516"/>
                  </a:cubicBezTo>
                  <a:close/>
                  <a:moveTo>
                    <a:pt x="28177" y="32520"/>
                  </a:moveTo>
                  <a:cubicBezTo>
                    <a:pt x="28207" y="32520"/>
                    <a:pt x="28229" y="32525"/>
                    <a:pt x="28239" y="32537"/>
                  </a:cubicBezTo>
                  <a:cubicBezTo>
                    <a:pt x="28298" y="32591"/>
                    <a:pt x="28315" y="32648"/>
                    <a:pt x="28347" y="32648"/>
                  </a:cubicBezTo>
                  <a:cubicBezTo>
                    <a:pt x="28361" y="32648"/>
                    <a:pt x="28377" y="32638"/>
                    <a:pt x="28399" y="32614"/>
                  </a:cubicBezTo>
                  <a:cubicBezTo>
                    <a:pt x="28399" y="32614"/>
                    <a:pt x="28559" y="32697"/>
                    <a:pt x="28643" y="32774"/>
                  </a:cubicBezTo>
                  <a:cubicBezTo>
                    <a:pt x="28879" y="32934"/>
                    <a:pt x="28879" y="33017"/>
                    <a:pt x="28879" y="33177"/>
                  </a:cubicBezTo>
                  <a:cubicBezTo>
                    <a:pt x="28825" y="33231"/>
                    <a:pt x="28809" y="33288"/>
                    <a:pt x="28719" y="33288"/>
                  </a:cubicBezTo>
                  <a:cubicBezTo>
                    <a:pt x="28682" y="33288"/>
                    <a:pt x="28631" y="33278"/>
                    <a:pt x="28559" y="33254"/>
                  </a:cubicBezTo>
                  <a:cubicBezTo>
                    <a:pt x="28462" y="33222"/>
                    <a:pt x="28405" y="33204"/>
                    <a:pt x="28366" y="33204"/>
                  </a:cubicBezTo>
                  <a:cubicBezTo>
                    <a:pt x="28309" y="33204"/>
                    <a:pt x="28288" y="33242"/>
                    <a:pt x="28239" y="33337"/>
                  </a:cubicBezTo>
                  <a:cubicBezTo>
                    <a:pt x="28239" y="33467"/>
                    <a:pt x="28239" y="33525"/>
                    <a:pt x="28253" y="33525"/>
                  </a:cubicBezTo>
                  <a:cubicBezTo>
                    <a:pt x="28264" y="33525"/>
                    <a:pt x="28285" y="33486"/>
                    <a:pt x="28323" y="33414"/>
                  </a:cubicBezTo>
                  <a:cubicBezTo>
                    <a:pt x="28354" y="33382"/>
                    <a:pt x="28373" y="33364"/>
                    <a:pt x="28389" y="33364"/>
                  </a:cubicBezTo>
                  <a:cubicBezTo>
                    <a:pt x="28413" y="33364"/>
                    <a:pt x="28433" y="33402"/>
                    <a:pt x="28483" y="33497"/>
                  </a:cubicBezTo>
                  <a:cubicBezTo>
                    <a:pt x="28483" y="33657"/>
                    <a:pt x="28483" y="33817"/>
                    <a:pt x="28399" y="33817"/>
                  </a:cubicBezTo>
                  <a:cubicBezTo>
                    <a:pt x="28377" y="33839"/>
                    <a:pt x="28361" y="33848"/>
                    <a:pt x="28350" y="33848"/>
                  </a:cubicBezTo>
                  <a:cubicBezTo>
                    <a:pt x="28323" y="33848"/>
                    <a:pt x="28323" y="33793"/>
                    <a:pt x="28323" y="33734"/>
                  </a:cubicBezTo>
                  <a:cubicBezTo>
                    <a:pt x="28377" y="33679"/>
                    <a:pt x="28354" y="33622"/>
                    <a:pt x="28308" y="33622"/>
                  </a:cubicBezTo>
                  <a:cubicBezTo>
                    <a:pt x="28288" y="33622"/>
                    <a:pt x="28264" y="33632"/>
                    <a:pt x="28239" y="33657"/>
                  </a:cubicBezTo>
                  <a:lnTo>
                    <a:pt x="28003" y="33657"/>
                  </a:lnTo>
                  <a:cubicBezTo>
                    <a:pt x="27843" y="33657"/>
                    <a:pt x="27759" y="33657"/>
                    <a:pt x="27843" y="33734"/>
                  </a:cubicBezTo>
                  <a:cubicBezTo>
                    <a:pt x="27843" y="33847"/>
                    <a:pt x="27721" y="33960"/>
                    <a:pt x="27623" y="33960"/>
                  </a:cubicBezTo>
                  <a:cubicBezTo>
                    <a:pt x="27582" y="33960"/>
                    <a:pt x="27545" y="33940"/>
                    <a:pt x="27522" y="33894"/>
                  </a:cubicBezTo>
                  <a:cubicBezTo>
                    <a:pt x="27464" y="33840"/>
                    <a:pt x="27408" y="33782"/>
                    <a:pt x="27381" y="33782"/>
                  </a:cubicBezTo>
                  <a:cubicBezTo>
                    <a:pt x="27369" y="33782"/>
                    <a:pt x="27362" y="33792"/>
                    <a:pt x="27362" y="33817"/>
                  </a:cubicBezTo>
                  <a:cubicBezTo>
                    <a:pt x="27279" y="33817"/>
                    <a:pt x="27202" y="33734"/>
                    <a:pt x="27119" y="33657"/>
                  </a:cubicBezTo>
                  <a:cubicBezTo>
                    <a:pt x="27065" y="33598"/>
                    <a:pt x="27007" y="33542"/>
                    <a:pt x="26951" y="33542"/>
                  </a:cubicBezTo>
                  <a:cubicBezTo>
                    <a:pt x="26928" y="33542"/>
                    <a:pt x="26905" y="33551"/>
                    <a:pt x="26882" y="33574"/>
                  </a:cubicBezTo>
                  <a:cubicBezTo>
                    <a:pt x="26799" y="33574"/>
                    <a:pt x="26799" y="33574"/>
                    <a:pt x="26882" y="33414"/>
                  </a:cubicBezTo>
                  <a:cubicBezTo>
                    <a:pt x="26882" y="33254"/>
                    <a:pt x="26959" y="33177"/>
                    <a:pt x="27202" y="33094"/>
                  </a:cubicBezTo>
                  <a:cubicBezTo>
                    <a:pt x="27439" y="33017"/>
                    <a:pt x="27599" y="32934"/>
                    <a:pt x="27522" y="32857"/>
                  </a:cubicBezTo>
                  <a:cubicBezTo>
                    <a:pt x="27522" y="32719"/>
                    <a:pt x="27996" y="32520"/>
                    <a:pt x="28177" y="32520"/>
                  </a:cubicBezTo>
                  <a:close/>
                  <a:moveTo>
                    <a:pt x="26905" y="33780"/>
                  </a:moveTo>
                  <a:cubicBezTo>
                    <a:pt x="26934" y="33780"/>
                    <a:pt x="26987" y="33817"/>
                    <a:pt x="27042" y="33817"/>
                  </a:cubicBezTo>
                  <a:lnTo>
                    <a:pt x="27042" y="33977"/>
                  </a:lnTo>
                  <a:lnTo>
                    <a:pt x="26959" y="33894"/>
                  </a:lnTo>
                  <a:lnTo>
                    <a:pt x="26882" y="33817"/>
                  </a:lnTo>
                  <a:cubicBezTo>
                    <a:pt x="26882" y="33789"/>
                    <a:pt x="26891" y="33780"/>
                    <a:pt x="26905" y="33780"/>
                  </a:cubicBezTo>
                  <a:close/>
                  <a:moveTo>
                    <a:pt x="28719" y="33894"/>
                  </a:moveTo>
                  <a:lnTo>
                    <a:pt x="28803" y="33977"/>
                  </a:lnTo>
                  <a:cubicBezTo>
                    <a:pt x="28879" y="33977"/>
                    <a:pt x="28879" y="34054"/>
                    <a:pt x="28803" y="34054"/>
                  </a:cubicBezTo>
                  <a:cubicBezTo>
                    <a:pt x="28803" y="34054"/>
                    <a:pt x="28719" y="34054"/>
                    <a:pt x="28719" y="33977"/>
                  </a:cubicBezTo>
                  <a:cubicBezTo>
                    <a:pt x="28719" y="33894"/>
                    <a:pt x="28643" y="33894"/>
                    <a:pt x="28719" y="33894"/>
                  </a:cubicBezTo>
                  <a:close/>
                  <a:moveTo>
                    <a:pt x="30504" y="33940"/>
                  </a:moveTo>
                  <a:cubicBezTo>
                    <a:pt x="30534" y="33940"/>
                    <a:pt x="30588" y="33977"/>
                    <a:pt x="30639" y="33977"/>
                  </a:cubicBezTo>
                  <a:cubicBezTo>
                    <a:pt x="30639" y="34054"/>
                    <a:pt x="30723" y="34054"/>
                    <a:pt x="30639" y="34054"/>
                  </a:cubicBezTo>
                  <a:cubicBezTo>
                    <a:pt x="30639" y="34081"/>
                    <a:pt x="30631" y="34091"/>
                    <a:pt x="30620" y="34091"/>
                  </a:cubicBezTo>
                  <a:cubicBezTo>
                    <a:pt x="30597" y="34091"/>
                    <a:pt x="30563" y="34054"/>
                    <a:pt x="30563" y="34054"/>
                  </a:cubicBezTo>
                  <a:lnTo>
                    <a:pt x="30479" y="33977"/>
                  </a:lnTo>
                  <a:cubicBezTo>
                    <a:pt x="30479" y="33949"/>
                    <a:pt x="30489" y="33940"/>
                    <a:pt x="30504" y="33940"/>
                  </a:cubicBezTo>
                  <a:close/>
                  <a:moveTo>
                    <a:pt x="24686" y="33942"/>
                  </a:moveTo>
                  <a:cubicBezTo>
                    <a:pt x="24705" y="33942"/>
                    <a:pt x="24719" y="33952"/>
                    <a:pt x="24719" y="33977"/>
                  </a:cubicBezTo>
                  <a:cubicBezTo>
                    <a:pt x="24787" y="34107"/>
                    <a:pt x="24745" y="34236"/>
                    <a:pt x="24685" y="34236"/>
                  </a:cubicBezTo>
                  <a:cubicBezTo>
                    <a:pt x="24672" y="34236"/>
                    <a:pt x="24657" y="34229"/>
                    <a:pt x="24642" y="34214"/>
                  </a:cubicBezTo>
                  <a:cubicBezTo>
                    <a:pt x="24559" y="34214"/>
                    <a:pt x="24559" y="34137"/>
                    <a:pt x="24559" y="34054"/>
                  </a:cubicBezTo>
                  <a:cubicBezTo>
                    <a:pt x="24559" y="34000"/>
                    <a:pt x="24639" y="33942"/>
                    <a:pt x="24686" y="33942"/>
                  </a:cubicBezTo>
                  <a:close/>
                  <a:moveTo>
                    <a:pt x="24259" y="34024"/>
                  </a:moveTo>
                  <a:cubicBezTo>
                    <a:pt x="24322" y="34024"/>
                    <a:pt x="24322" y="34096"/>
                    <a:pt x="24322" y="34214"/>
                  </a:cubicBezTo>
                  <a:cubicBezTo>
                    <a:pt x="24239" y="34297"/>
                    <a:pt x="24239" y="34374"/>
                    <a:pt x="24239" y="34374"/>
                  </a:cubicBezTo>
                  <a:cubicBezTo>
                    <a:pt x="24239" y="34374"/>
                    <a:pt x="24162" y="34374"/>
                    <a:pt x="24079" y="34297"/>
                  </a:cubicBezTo>
                  <a:cubicBezTo>
                    <a:pt x="24079" y="34214"/>
                    <a:pt x="24079" y="34054"/>
                    <a:pt x="24162" y="34054"/>
                  </a:cubicBezTo>
                  <a:cubicBezTo>
                    <a:pt x="24205" y="34033"/>
                    <a:pt x="24236" y="34024"/>
                    <a:pt x="24259" y="34024"/>
                  </a:cubicBezTo>
                  <a:close/>
                  <a:moveTo>
                    <a:pt x="29519" y="34137"/>
                  </a:moveTo>
                  <a:lnTo>
                    <a:pt x="29603" y="34214"/>
                  </a:lnTo>
                  <a:lnTo>
                    <a:pt x="29603" y="34374"/>
                  </a:lnTo>
                  <a:cubicBezTo>
                    <a:pt x="29519" y="34374"/>
                    <a:pt x="29519" y="34297"/>
                    <a:pt x="29519" y="34297"/>
                  </a:cubicBezTo>
                  <a:cubicBezTo>
                    <a:pt x="29443" y="34214"/>
                    <a:pt x="29443" y="34137"/>
                    <a:pt x="29519" y="34137"/>
                  </a:cubicBezTo>
                  <a:close/>
                  <a:moveTo>
                    <a:pt x="24642" y="34457"/>
                  </a:moveTo>
                  <a:lnTo>
                    <a:pt x="24719" y="34534"/>
                  </a:lnTo>
                  <a:lnTo>
                    <a:pt x="24719" y="34617"/>
                  </a:lnTo>
                  <a:cubicBezTo>
                    <a:pt x="24642" y="34617"/>
                    <a:pt x="24642" y="34617"/>
                    <a:pt x="24642" y="34534"/>
                  </a:cubicBezTo>
                  <a:lnTo>
                    <a:pt x="24642" y="34457"/>
                  </a:lnTo>
                  <a:close/>
                  <a:moveTo>
                    <a:pt x="27464" y="34420"/>
                  </a:moveTo>
                  <a:cubicBezTo>
                    <a:pt x="27494" y="34420"/>
                    <a:pt x="27548" y="34457"/>
                    <a:pt x="27599" y="34457"/>
                  </a:cubicBezTo>
                  <a:cubicBezTo>
                    <a:pt x="27682" y="34534"/>
                    <a:pt x="27682" y="34534"/>
                    <a:pt x="27599" y="34617"/>
                  </a:cubicBezTo>
                  <a:cubicBezTo>
                    <a:pt x="27522" y="34617"/>
                    <a:pt x="27439" y="34617"/>
                    <a:pt x="27439" y="34534"/>
                  </a:cubicBezTo>
                  <a:cubicBezTo>
                    <a:pt x="27362" y="34534"/>
                    <a:pt x="27362" y="34457"/>
                    <a:pt x="27439" y="34457"/>
                  </a:cubicBezTo>
                  <a:cubicBezTo>
                    <a:pt x="27439" y="34429"/>
                    <a:pt x="27449" y="34420"/>
                    <a:pt x="27464" y="34420"/>
                  </a:cubicBezTo>
                  <a:close/>
                  <a:moveTo>
                    <a:pt x="33360" y="34937"/>
                  </a:moveTo>
                  <a:cubicBezTo>
                    <a:pt x="33360" y="35014"/>
                    <a:pt x="33443" y="35014"/>
                    <a:pt x="33360" y="35097"/>
                  </a:cubicBezTo>
                  <a:cubicBezTo>
                    <a:pt x="33360" y="35097"/>
                    <a:pt x="33283" y="35097"/>
                    <a:pt x="33200" y="35014"/>
                  </a:cubicBezTo>
                  <a:cubicBezTo>
                    <a:pt x="33200" y="35014"/>
                    <a:pt x="33123" y="34937"/>
                    <a:pt x="33200" y="34937"/>
                  </a:cubicBezTo>
                  <a:close/>
                  <a:moveTo>
                    <a:pt x="24642" y="35174"/>
                  </a:moveTo>
                  <a:cubicBezTo>
                    <a:pt x="24719" y="35174"/>
                    <a:pt x="24719" y="35174"/>
                    <a:pt x="24802" y="35257"/>
                  </a:cubicBezTo>
                  <a:cubicBezTo>
                    <a:pt x="24879" y="35257"/>
                    <a:pt x="24879" y="35417"/>
                    <a:pt x="24879" y="35494"/>
                  </a:cubicBezTo>
                  <a:cubicBezTo>
                    <a:pt x="24928" y="35588"/>
                    <a:pt x="24919" y="35627"/>
                    <a:pt x="24888" y="35627"/>
                  </a:cubicBezTo>
                  <a:cubicBezTo>
                    <a:pt x="24866" y="35627"/>
                    <a:pt x="24834" y="35608"/>
                    <a:pt x="24802" y="35577"/>
                  </a:cubicBezTo>
                  <a:cubicBezTo>
                    <a:pt x="24642" y="35417"/>
                    <a:pt x="24559" y="35257"/>
                    <a:pt x="24642" y="35174"/>
                  </a:cubicBezTo>
                  <a:close/>
                  <a:moveTo>
                    <a:pt x="24130" y="35276"/>
                  </a:moveTo>
                  <a:cubicBezTo>
                    <a:pt x="24161" y="35276"/>
                    <a:pt x="24201" y="35295"/>
                    <a:pt x="24239" y="35334"/>
                  </a:cubicBezTo>
                  <a:cubicBezTo>
                    <a:pt x="24322" y="35334"/>
                    <a:pt x="24322" y="35417"/>
                    <a:pt x="24322" y="35417"/>
                  </a:cubicBezTo>
                  <a:cubicBezTo>
                    <a:pt x="24322" y="35494"/>
                    <a:pt x="24322" y="35577"/>
                    <a:pt x="24399" y="35577"/>
                  </a:cubicBezTo>
                  <a:cubicBezTo>
                    <a:pt x="24399" y="35654"/>
                    <a:pt x="24399" y="35737"/>
                    <a:pt x="24239" y="35814"/>
                  </a:cubicBezTo>
                  <a:cubicBezTo>
                    <a:pt x="24172" y="35849"/>
                    <a:pt x="24133" y="35869"/>
                    <a:pt x="24105" y="35869"/>
                  </a:cubicBezTo>
                  <a:cubicBezTo>
                    <a:pt x="24066" y="35869"/>
                    <a:pt x="24047" y="35830"/>
                    <a:pt x="24002" y="35737"/>
                  </a:cubicBezTo>
                  <a:cubicBezTo>
                    <a:pt x="23842" y="35577"/>
                    <a:pt x="23919" y="35494"/>
                    <a:pt x="24079" y="35417"/>
                  </a:cubicBezTo>
                  <a:cubicBezTo>
                    <a:pt x="24162" y="35417"/>
                    <a:pt x="24162" y="35417"/>
                    <a:pt x="24079" y="35334"/>
                  </a:cubicBezTo>
                  <a:cubicBezTo>
                    <a:pt x="24079" y="35295"/>
                    <a:pt x="24100" y="35276"/>
                    <a:pt x="24130" y="35276"/>
                  </a:cubicBezTo>
                  <a:close/>
                  <a:moveTo>
                    <a:pt x="22851" y="35704"/>
                  </a:moveTo>
                  <a:cubicBezTo>
                    <a:pt x="22879" y="35704"/>
                    <a:pt x="22916" y="35714"/>
                    <a:pt x="22959" y="35737"/>
                  </a:cubicBezTo>
                  <a:cubicBezTo>
                    <a:pt x="23119" y="35737"/>
                    <a:pt x="23119" y="35814"/>
                    <a:pt x="23119" y="35897"/>
                  </a:cubicBezTo>
                  <a:cubicBezTo>
                    <a:pt x="23119" y="35935"/>
                    <a:pt x="23100" y="35955"/>
                    <a:pt x="23061" y="35955"/>
                  </a:cubicBezTo>
                  <a:cubicBezTo>
                    <a:pt x="23021" y="35955"/>
                    <a:pt x="22962" y="35935"/>
                    <a:pt x="22882" y="35897"/>
                  </a:cubicBezTo>
                  <a:cubicBezTo>
                    <a:pt x="22765" y="35780"/>
                    <a:pt x="22775" y="35704"/>
                    <a:pt x="22851" y="35704"/>
                  </a:cubicBezTo>
                  <a:close/>
                  <a:moveTo>
                    <a:pt x="27832" y="35835"/>
                  </a:moveTo>
                  <a:cubicBezTo>
                    <a:pt x="27843" y="35835"/>
                    <a:pt x="27843" y="35855"/>
                    <a:pt x="27843" y="35897"/>
                  </a:cubicBezTo>
                  <a:cubicBezTo>
                    <a:pt x="27843" y="35974"/>
                    <a:pt x="27759" y="35974"/>
                    <a:pt x="27759" y="35974"/>
                  </a:cubicBezTo>
                  <a:cubicBezTo>
                    <a:pt x="27682" y="35974"/>
                    <a:pt x="27682" y="35897"/>
                    <a:pt x="27759" y="35897"/>
                  </a:cubicBezTo>
                  <a:cubicBezTo>
                    <a:pt x="27801" y="35855"/>
                    <a:pt x="27822" y="35835"/>
                    <a:pt x="27832" y="35835"/>
                  </a:cubicBezTo>
                  <a:close/>
                  <a:moveTo>
                    <a:pt x="25519" y="36057"/>
                  </a:moveTo>
                  <a:cubicBezTo>
                    <a:pt x="25519" y="36057"/>
                    <a:pt x="25602" y="36057"/>
                    <a:pt x="25602" y="36134"/>
                  </a:cubicBezTo>
                  <a:cubicBezTo>
                    <a:pt x="25679" y="36217"/>
                    <a:pt x="25679" y="36294"/>
                    <a:pt x="25602" y="36377"/>
                  </a:cubicBezTo>
                  <a:cubicBezTo>
                    <a:pt x="25519" y="36377"/>
                    <a:pt x="25519" y="36294"/>
                    <a:pt x="25442" y="36217"/>
                  </a:cubicBezTo>
                  <a:cubicBezTo>
                    <a:pt x="25442" y="36134"/>
                    <a:pt x="25442" y="36057"/>
                    <a:pt x="25519" y="36057"/>
                  </a:cubicBezTo>
                  <a:close/>
                  <a:moveTo>
                    <a:pt x="35401" y="36236"/>
                  </a:moveTo>
                  <a:cubicBezTo>
                    <a:pt x="35421" y="36236"/>
                    <a:pt x="35440" y="36255"/>
                    <a:pt x="35440" y="36294"/>
                  </a:cubicBezTo>
                  <a:cubicBezTo>
                    <a:pt x="35440" y="36294"/>
                    <a:pt x="35363" y="36377"/>
                    <a:pt x="35280" y="36377"/>
                  </a:cubicBezTo>
                  <a:cubicBezTo>
                    <a:pt x="35280" y="36377"/>
                    <a:pt x="35280" y="36294"/>
                    <a:pt x="35363" y="36294"/>
                  </a:cubicBezTo>
                  <a:cubicBezTo>
                    <a:pt x="35363" y="36255"/>
                    <a:pt x="35382" y="36236"/>
                    <a:pt x="35401" y="36236"/>
                  </a:cubicBezTo>
                  <a:close/>
                  <a:moveTo>
                    <a:pt x="25039" y="36697"/>
                  </a:moveTo>
                  <a:cubicBezTo>
                    <a:pt x="25039" y="36697"/>
                    <a:pt x="25122" y="36697"/>
                    <a:pt x="25199" y="36774"/>
                  </a:cubicBezTo>
                  <a:lnTo>
                    <a:pt x="25199" y="36857"/>
                  </a:lnTo>
                  <a:cubicBezTo>
                    <a:pt x="25122" y="36857"/>
                    <a:pt x="25122" y="36857"/>
                    <a:pt x="25039" y="36774"/>
                  </a:cubicBezTo>
                  <a:lnTo>
                    <a:pt x="25039" y="36697"/>
                  </a:lnTo>
                  <a:close/>
                  <a:moveTo>
                    <a:pt x="19759" y="36774"/>
                  </a:moveTo>
                  <a:cubicBezTo>
                    <a:pt x="19759" y="36857"/>
                    <a:pt x="19842" y="36934"/>
                    <a:pt x="19919" y="36934"/>
                  </a:cubicBezTo>
                  <a:cubicBezTo>
                    <a:pt x="19919" y="36934"/>
                    <a:pt x="20002" y="37017"/>
                    <a:pt x="20002" y="37094"/>
                  </a:cubicBezTo>
                  <a:cubicBezTo>
                    <a:pt x="20002" y="37177"/>
                    <a:pt x="20079" y="37177"/>
                    <a:pt x="20079" y="37177"/>
                  </a:cubicBezTo>
                  <a:cubicBezTo>
                    <a:pt x="20162" y="37177"/>
                    <a:pt x="20239" y="37177"/>
                    <a:pt x="20239" y="37254"/>
                  </a:cubicBezTo>
                  <a:cubicBezTo>
                    <a:pt x="20300" y="37371"/>
                    <a:pt x="20016" y="37447"/>
                    <a:pt x="19703" y="37447"/>
                  </a:cubicBezTo>
                  <a:cubicBezTo>
                    <a:pt x="19588" y="37447"/>
                    <a:pt x="19469" y="37436"/>
                    <a:pt x="19362" y="37414"/>
                  </a:cubicBezTo>
                  <a:cubicBezTo>
                    <a:pt x="19119" y="37337"/>
                    <a:pt x="19119" y="37337"/>
                    <a:pt x="19119" y="37177"/>
                  </a:cubicBezTo>
                  <a:cubicBezTo>
                    <a:pt x="19119" y="37094"/>
                    <a:pt x="19202" y="37017"/>
                    <a:pt x="19279" y="37017"/>
                  </a:cubicBezTo>
                  <a:cubicBezTo>
                    <a:pt x="19439" y="37017"/>
                    <a:pt x="19439" y="37017"/>
                    <a:pt x="19362" y="36934"/>
                  </a:cubicBezTo>
                  <a:cubicBezTo>
                    <a:pt x="19279" y="36857"/>
                    <a:pt x="19362" y="36857"/>
                    <a:pt x="19522" y="36774"/>
                  </a:cubicBezTo>
                  <a:close/>
                  <a:moveTo>
                    <a:pt x="19429" y="37697"/>
                  </a:moveTo>
                  <a:cubicBezTo>
                    <a:pt x="19460" y="37697"/>
                    <a:pt x="19480" y="37737"/>
                    <a:pt x="19522" y="37817"/>
                  </a:cubicBezTo>
                  <a:cubicBezTo>
                    <a:pt x="19682" y="37977"/>
                    <a:pt x="19682" y="37977"/>
                    <a:pt x="19362" y="37977"/>
                  </a:cubicBezTo>
                  <a:cubicBezTo>
                    <a:pt x="19202" y="37977"/>
                    <a:pt x="19202" y="37977"/>
                    <a:pt x="19279" y="37817"/>
                  </a:cubicBezTo>
                  <a:cubicBezTo>
                    <a:pt x="19359" y="37737"/>
                    <a:pt x="19399" y="37697"/>
                    <a:pt x="19429" y="37697"/>
                  </a:cubicBezTo>
                  <a:close/>
                  <a:moveTo>
                    <a:pt x="24230" y="38075"/>
                  </a:moveTo>
                  <a:cubicBezTo>
                    <a:pt x="24239" y="38075"/>
                    <a:pt x="24239" y="38095"/>
                    <a:pt x="24239" y="38137"/>
                  </a:cubicBezTo>
                  <a:cubicBezTo>
                    <a:pt x="24239" y="38214"/>
                    <a:pt x="24239" y="38214"/>
                    <a:pt x="24162" y="38214"/>
                  </a:cubicBezTo>
                  <a:cubicBezTo>
                    <a:pt x="24079" y="38214"/>
                    <a:pt x="24079" y="38137"/>
                    <a:pt x="24162" y="38137"/>
                  </a:cubicBezTo>
                  <a:cubicBezTo>
                    <a:pt x="24201" y="38095"/>
                    <a:pt x="24220" y="38075"/>
                    <a:pt x="24230" y="38075"/>
                  </a:cubicBezTo>
                  <a:close/>
                  <a:moveTo>
                    <a:pt x="22931" y="38184"/>
                  </a:moveTo>
                  <a:cubicBezTo>
                    <a:pt x="22948" y="38184"/>
                    <a:pt x="22959" y="38193"/>
                    <a:pt x="22959" y="38214"/>
                  </a:cubicBezTo>
                  <a:cubicBezTo>
                    <a:pt x="22959" y="38214"/>
                    <a:pt x="22959" y="38297"/>
                    <a:pt x="22882" y="38374"/>
                  </a:cubicBezTo>
                  <a:lnTo>
                    <a:pt x="22799" y="38374"/>
                  </a:lnTo>
                  <a:cubicBezTo>
                    <a:pt x="22799" y="38256"/>
                    <a:pt x="22885" y="38184"/>
                    <a:pt x="22931" y="38184"/>
                  </a:cubicBezTo>
                  <a:close/>
                  <a:moveTo>
                    <a:pt x="18242" y="38054"/>
                  </a:moveTo>
                  <a:cubicBezTo>
                    <a:pt x="18402" y="38054"/>
                    <a:pt x="18402" y="38214"/>
                    <a:pt x="18242" y="38297"/>
                  </a:cubicBezTo>
                  <a:cubicBezTo>
                    <a:pt x="18242" y="38297"/>
                    <a:pt x="18082" y="38374"/>
                    <a:pt x="18082" y="38457"/>
                  </a:cubicBezTo>
                  <a:cubicBezTo>
                    <a:pt x="18039" y="38478"/>
                    <a:pt x="17997" y="38487"/>
                    <a:pt x="17957" y="38487"/>
                  </a:cubicBezTo>
                  <a:cubicBezTo>
                    <a:pt x="17848" y="38487"/>
                    <a:pt x="17762" y="38414"/>
                    <a:pt x="17762" y="38297"/>
                  </a:cubicBezTo>
                  <a:cubicBezTo>
                    <a:pt x="17762" y="38214"/>
                    <a:pt x="17999" y="38137"/>
                    <a:pt x="18242" y="38054"/>
                  </a:cubicBezTo>
                  <a:close/>
                  <a:moveTo>
                    <a:pt x="18527" y="38577"/>
                  </a:moveTo>
                  <a:cubicBezTo>
                    <a:pt x="18581" y="38577"/>
                    <a:pt x="18668" y="38699"/>
                    <a:pt x="18722" y="38854"/>
                  </a:cubicBezTo>
                  <a:cubicBezTo>
                    <a:pt x="18767" y="39041"/>
                    <a:pt x="18786" y="39119"/>
                    <a:pt x="18729" y="39119"/>
                  </a:cubicBezTo>
                  <a:cubicBezTo>
                    <a:pt x="18689" y="39119"/>
                    <a:pt x="18611" y="39080"/>
                    <a:pt x="18479" y="39014"/>
                  </a:cubicBezTo>
                  <a:cubicBezTo>
                    <a:pt x="18242" y="38777"/>
                    <a:pt x="18159" y="38777"/>
                    <a:pt x="18319" y="38777"/>
                  </a:cubicBezTo>
                  <a:cubicBezTo>
                    <a:pt x="18402" y="38777"/>
                    <a:pt x="18479" y="38777"/>
                    <a:pt x="18479" y="38694"/>
                  </a:cubicBezTo>
                  <a:cubicBezTo>
                    <a:pt x="18479" y="38612"/>
                    <a:pt x="18498" y="38577"/>
                    <a:pt x="18527" y="38577"/>
                  </a:cubicBezTo>
                  <a:close/>
                  <a:moveTo>
                    <a:pt x="17859" y="38904"/>
                  </a:moveTo>
                  <a:cubicBezTo>
                    <a:pt x="17907" y="38904"/>
                    <a:pt x="17956" y="38915"/>
                    <a:pt x="17999" y="38937"/>
                  </a:cubicBezTo>
                  <a:cubicBezTo>
                    <a:pt x="18071" y="39076"/>
                    <a:pt x="17898" y="39272"/>
                    <a:pt x="17800" y="39272"/>
                  </a:cubicBezTo>
                  <a:cubicBezTo>
                    <a:pt x="17785" y="39272"/>
                    <a:pt x="17772" y="39267"/>
                    <a:pt x="17762" y="39257"/>
                  </a:cubicBezTo>
                  <a:cubicBezTo>
                    <a:pt x="17679" y="39257"/>
                    <a:pt x="17602" y="39174"/>
                    <a:pt x="17602" y="39097"/>
                  </a:cubicBezTo>
                  <a:cubicBezTo>
                    <a:pt x="17602" y="38980"/>
                    <a:pt x="17728" y="38904"/>
                    <a:pt x="17859" y="38904"/>
                  </a:cubicBezTo>
                  <a:close/>
                  <a:moveTo>
                    <a:pt x="15362" y="38694"/>
                  </a:moveTo>
                  <a:cubicBezTo>
                    <a:pt x="15362" y="38694"/>
                    <a:pt x="15599" y="38777"/>
                    <a:pt x="15759" y="38777"/>
                  </a:cubicBezTo>
                  <a:cubicBezTo>
                    <a:pt x="15871" y="38831"/>
                    <a:pt x="15984" y="38889"/>
                    <a:pt x="16070" y="38889"/>
                  </a:cubicBezTo>
                  <a:cubicBezTo>
                    <a:pt x="16106" y="38889"/>
                    <a:pt x="16137" y="38878"/>
                    <a:pt x="16162" y="38854"/>
                  </a:cubicBezTo>
                  <a:cubicBezTo>
                    <a:pt x="16239" y="38854"/>
                    <a:pt x="16322" y="38937"/>
                    <a:pt x="16322" y="38937"/>
                  </a:cubicBezTo>
                  <a:cubicBezTo>
                    <a:pt x="16399" y="39014"/>
                    <a:pt x="16322" y="39097"/>
                    <a:pt x="16162" y="39097"/>
                  </a:cubicBezTo>
                  <a:cubicBezTo>
                    <a:pt x="16079" y="39097"/>
                    <a:pt x="15919" y="39174"/>
                    <a:pt x="15919" y="39257"/>
                  </a:cubicBezTo>
                  <a:cubicBezTo>
                    <a:pt x="15880" y="39296"/>
                    <a:pt x="15861" y="39315"/>
                    <a:pt x="15851" y="39315"/>
                  </a:cubicBezTo>
                  <a:cubicBezTo>
                    <a:pt x="15842" y="39315"/>
                    <a:pt x="15842" y="39296"/>
                    <a:pt x="15842" y="39257"/>
                  </a:cubicBezTo>
                  <a:cubicBezTo>
                    <a:pt x="15842" y="39174"/>
                    <a:pt x="15842" y="39097"/>
                    <a:pt x="15759" y="39097"/>
                  </a:cubicBezTo>
                  <a:cubicBezTo>
                    <a:pt x="15599" y="39014"/>
                    <a:pt x="15362" y="38694"/>
                    <a:pt x="15362" y="38694"/>
                  </a:cubicBezTo>
                  <a:close/>
                  <a:moveTo>
                    <a:pt x="36003" y="39417"/>
                  </a:moveTo>
                  <a:cubicBezTo>
                    <a:pt x="36003" y="39494"/>
                    <a:pt x="35920" y="39494"/>
                    <a:pt x="35843" y="39494"/>
                  </a:cubicBezTo>
                  <a:lnTo>
                    <a:pt x="35920" y="39417"/>
                  </a:lnTo>
                  <a:close/>
                  <a:moveTo>
                    <a:pt x="15042" y="38937"/>
                  </a:moveTo>
                  <a:cubicBezTo>
                    <a:pt x="15202" y="38937"/>
                    <a:pt x="15279" y="38937"/>
                    <a:pt x="15362" y="39014"/>
                  </a:cubicBezTo>
                  <a:cubicBezTo>
                    <a:pt x="15362" y="39014"/>
                    <a:pt x="15362" y="39174"/>
                    <a:pt x="15279" y="39174"/>
                  </a:cubicBezTo>
                  <a:cubicBezTo>
                    <a:pt x="15066" y="39517"/>
                    <a:pt x="14967" y="39676"/>
                    <a:pt x="14909" y="39676"/>
                  </a:cubicBezTo>
                  <a:cubicBezTo>
                    <a:pt x="14858" y="39676"/>
                    <a:pt x="14837" y="39557"/>
                    <a:pt x="14799" y="39334"/>
                  </a:cubicBezTo>
                  <a:cubicBezTo>
                    <a:pt x="14722" y="39014"/>
                    <a:pt x="14722" y="39014"/>
                    <a:pt x="15042" y="38937"/>
                  </a:cubicBezTo>
                  <a:close/>
                  <a:moveTo>
                    <a:pt x="14192" y="39304"/>
                  </a:moveTo>
                  <a:cubicBezTo>
                    <a:pt x="14233" y="39304"/>
                    <a:pt x="14276" y="39313"/>
                    <a:pt x="14319" y="39334"/>
                  </a:cubicBezTo>
                  <a:cubicBezTo>
                    <a:pt x="14479" y="39417"/>
                    <a:pt x="14722" y="39974"/>
                    <a:pt x="14639" y="40057"/>
                  </a:cubicBezTo>
                  <a:cubicBezTo>
                    <a:pt x="14629" y="40077"/>
                    <a:pt x="14610" y="40085"/>
                    <a:pt x="14584" y="40085"/>
                  </a:cubicBezTo>
                  <a:cubicBezTo>
                    <a:pt x="14397" y="40085"/>
                    <a:pt x="13849" y="39634"/>
                    <a:pt x="13922" y="39494"/>
                  </a:cubicBezTo>
                  <a:cubicBezTo>
                    <a:pt x="13978" y="39377"/>
                    <a:pt x="14079" y="39304"/>
                    <a:pt x="14192" y="39304"/>
                  </a:cubicBezTo>
                  <a:close/>
                  <a:moveTo>
                    <a:pt x="14799" y="40134"/>
                  </a:moveTo>
                  <a:cubicBezTo>
                    <a:pt x="14882" y="40134"/>
                    <a:pt x="14959" y="40134"/>
                    <a:pt x="14959" y="40217"/>
                  </a:cubicBezTo>
                  <a:lnTo>
                    <a:pt x="14959" y="40377"/>
                  </a:lnTo>
                  <a:cubicBezTo>
                    <a:pt x="14882" y="40377"/>
                    <a:pt x="14882" y="40294"/>
                    <a:pt x="14799" y="40294"/>
                  </a:cubicBezTo>
                  <a:lnTo>
                    <a:pt x="14799" y="40134"/>
                  </a:lnTo>
                  <a:close/>
                  <a:moveTo>
                    <a:pt x="16559" y="40454"/>
                  </a:moveTo>
                  <a:cubicBezTo>
                    <a:pt x="16642" y="40454"/>
                    <a:pt x="16642" y="40537"/>
                    <a:pt x="16719" y="40537"/>
                  </a:cubicBezTo>
                  <a:cubicBezTo>
                    <a:pt x="16719" y="40614"/>
                    <a:pt x="16719" y="40697"/>
                    <a:pt x="16642" y="40697"/>
                  </a:cubicBezTo>
                  <a:cubicBezTo>
                    <a:pt x="16642" y="40697"/>
                    <a:pt x="16559" y="40697"/>
                    <a:pt x="16559" y="40614"/>
                  </a:cubicBezTo>
                  <a:lnTo>
                    <a:pt x="16559" y="40454"/>
                  </a:lnTo>
                  <a:close/>
                  <a:moveTo>
                    <a:pt x="5838" y="42054"/>
                  </a:moveTo>
                  <a:cubicBezTo>
                    <a:pt x="5921" y="42137"/>
                    <a:pt x="5838" y="42137"/>
                    <a:pt x="5838" y="42214"/>
                  </a:cubicBezTo>
                  <a:cubicBezTo>
                    <a:pt x="5838" y="42214"/>
                    <a:pt x="5761" y="42214"/>
                    <a:pt x="5761" y="42137"/>
                  </a:cubicBezTo>
                  <a:cubicBezTo>
                    <a:pt x="5761" y="42137"/>
                    <a:pt x="5761" y="42054"/>
                    <a:pt x="5838" y="42054"/>
                  </a:cubicBezTo>
                  <a:close/>
                  <a:moveTo>
                    <a:pt x="4398" y="42054"/>
                  </a:moveTo>
                  <a:cubicBezTo>
                    <a:pt x="4558" y="42054"/>
                    <a:pt x="4558" y="42054"/>
                    <a:pt x="4558" y="42297"/>
                  </a:cubicBezTo>
                  <a:cubicBezTo>
                    <a:pt x="4558" y="42573"/>
                    <a:pt x="4558" y="42657"/>
                    <a:pt x="4479" y="42657"/>
                  </a:cubicBezTo>
                  <a:cubicBezTo>
                    <a:pt x="4444" y="42657"/>
                    <a:pt x="4394" y="42641"/>
                    <a:pt x="4321" y="42617"/>
                  </a:cubicBezTo>
                  <a:cubicBezTo>
                    <a:pt x="4161" y="42534"/>
                    <a:pt x="4161" y="42534"/>
                    <a:pt x="4161" y="42297"/>
                  </a:cubicBezTo>
                  <a:cubicBezTo>
                    <a:pt x="4161" y="42137"/>
                    <a:pt x="4238" y="42054"/>
                    <a:pt x="4398" y="42054"/>
                  </a:cubicBezTo>
                  <a:close/>
                  <a:moveTo>
                    <a:pt x="1998" y="42777"/>
                  </a:moveTo>
                  <a:cubicBezTo>
                    <a:pt x="2081" y="42854"/>
                    <a:pt x="2081" y="42937"/>
                    <a:pt x="2158" y="42937"/>
                  </a:cubicBezTo>
                  <a:cubicBezTo>
                    <a:pt x="2158" y="43014"/>
                    <a:pt x="2158" y="43014"/>
                    <a:pt x="2081" y="43014"/>
                  </a:cubicBezTo>
                  <a:cubicBezTo>
                    <a:pt x="2081" y="43014"/>
                    <a:pt x="1998" y="42937"/>
                    <a:pt x="1998" y="42854"/>
                  </a:cubicBezTo>
                  <a:lnTo>
                    <a:pt x="1998" y="42777"/>
                  </a:lnTo>
                  <a:close/>
                  <a:moveTo>
                    <a:pt x="1743" y="42693"/>
                  </a:moveTo>
                  <a:cubicBezTo>
                    <a:pt x="1770" y="42693"/>
                    <a:pt x="1834" y="42837"/>
                    <a:pt x="1921" y="43097"/>
                  </a:cubicBezTo>
                  <a:lnTo>
                    <a:pt x="1921" y="43334"/>
                  </a:lnTo>
                  <a:cubicBezTo>
                    <a:pt x="1838" y="43334"/>
                    <a:pt x="1761" y="43257"/>
                    <a:pt x="1761" y="43014"/>
                  </a:cubicBezTo>
                  <a:cubicBezTo>
                    <a:pt x="1723" y="42795"/>
                    <a:pt x="1720" y="42693"/>
                    <a:pt x="1743" y="42693"/>
                  </a:cubicBezTo>
                  <a:close/>
                  <a:moveTo>
                    <a:pt x="1374" y="44002"/>
                  </a:moveTo>
                  <a:cubicBezTo>
                    <a:pt x="1386" y="44002"/>
                    <a:pt x="1406" y="44022"/>
                    <a:pt x="1441" y="44057"/>
                  </a:cubicBezTo>
                  <a:cubicBezTo>
                    <a:pt x="1441" y="44134"/>
                    <a:pt x="1518" y="44217"/>
                    <a:pt x="1441" y="44294"/>
                  </a:cubicBezTo>
                  <a:cubicBezTo>
                    <a:pt x="1441" y="44294"/>
                    <a:pt x="1441" y="44217"/>
                    <a:pt x="1358" y="44134"/>
                  </a:cubicBezTo>
                  <a:cubicBezTo>
                    <a:pt x="1358" y="44041"/>
                    <a:pt x="1358" y="44002"/>
                    <a:pt x="1374" y="44002"/>
                  </a:cubicBezTo>
                  <a:close/>
                  <a:moveTo>
                    <a:pt x="4641" y="45017"/>
                  </a:moveTo>
                  <a:cubicBezTo>
                    <a:pt x="4641" y="45017"/>
                    <a:pt x="4641" y="45094"/>
                    <a:pt x="4718" y="45094"/>
                  </a:cubicBezTo>
                  <a:cubicBezTo>
                    <a:pt x="4718" y="45177"/>
                    <a:pt x="4641" y="45254"/>
                    <a:pt x="4641" y="45254"/>
                  </a:cubicBezTo>
                  <a:cubicBezTo>
                    <a:pt x="4558" y="45254"/>
                    <a:pt x="4558" y="45177"/>
                    <a:pt x="4558" y="45094"/>
                  </a:cubicBezTo>
                  <a:lnTo>
                    <a:pt x="4641" y="45017"/>
                  </a:lnTo>
                  <a:close/>
                  <a:moveTo>
                    <a:pt x="40560" y="45337"/>
                  </a:moveTo>
                  <a:lnTo>
                    <a:pt x="40643" y="45414"/>
                  </a:lnTo>
                  <a:cubicBezTo>
                    <a:pt x="40720" y="45414"/>
                    <a:pt x="40720" y="45497"/>
                    <a:pt x="40720" y="45497"/>
                  </a:cubicBezTo>
                  <a:lnTo>
                    <a:pt x="40560" y="45497"/>
                  </a:lnTo>
                  <a:cubicBezTo>
                    <a:pt x="40483" y="45414"/>
                    <a:pt x="40483" y="45337"/>
                    <a:pt x="40560" y="45337"/>
                  </a:cubicBezTo>
                  <a:close/>
                  <a:moveTo>
                    <a:pt x="1358" y="45574"/>
                  </a:moveTo>
                  <a:cubicBezTo>
                    <a:pt x="1358" y="45574"/>
                    <a:pt x="1441" y="45574"/>
                    <a:pt x="1441" y="45657"/>
                  </a:cubicBezTo>
                  <a:cubicBezTo>
                    <a:pt x="1518" y="45734"/>
                    <a:pt x="1518" y="45734"/>
                    <a:pt x="1441" y="45734"/>
                  </a:cubicBezTo>
                  <a:cubicBezTo>
                    <a:pt x="1441" y="45734"/>
                    <a:pt x="1358" y="45734"/>
                    <a:pt x="1358" y="45657"/>
                  </a:cubicBezTo>
                  <a:lnTo>
                    <a:pt x="1358" y="45574"/>
                  </a:lnTo>
                  <a:close/>
                  <a:moveTo>
                    <a:pt x="3118" y="45497"/>
                  </a:moveTo>
                  <a:cubicBezTo>
                    <a:pt x="3201" y="45497"/>
                    <a:pt x="3201" y="45574"/>
                    <a:pt x="3278" y="45574"/>
                  </a:cubicBezTo>
                  <a:cubicBezTo>
                    <a:pt x="3278" y="45657"/>
                    <a:pt x="3278" y="45734"/>
                    <a:pt x="3201" y="45734"/>
                  </a:cubicBezTo>
                  <a:cubicBezTo>
                    <a:pt x="3201" y="45734"/>
                    <a:pt x="3118" y="45657"/>
                    <a:pt x="3118" y="45574"/>
                  </a:cubicBezTo>
                  <a:lnTo>
                    <a:pt x="3118" y="45497"/>
                  </a:lnTo>
                  <a:close/>
                  <a:moveTo>
                    <a:pt x="9281" y="46694"/>
                  </a:moveTo>
                  <a:cubicBezTo>
                    <a:pt x="9358" y="46694"/>
                    <a:pt x="9358" y="46777"/>
                    <a:pt x="9442" y="46777"/>
                  </a:cubicBezTo>
                  <a:cubicBezTo>
                    <a:pt x="9442" y="46854"/>
                    <a:pt x="9358" y="46854"/>
                    <a:pt x="9281" y="46854"/>
                  </a:cubicBezTo>
                  <a:cubicBezTo>
                    <a:pt x="9198" y="46854"/>
                    <a:pt x="9198" y="46854"/>
                    <a:pt x="9198" y="46777"/>
                  </a:cubicBezTo>
                  <a:lnTo>
                    <a:pt x="9281" y="46694"/>
                  </a:lnTo>
                  <a:close/>
                  <a:moveTo>
                    <a:pt x="2158" y="46937"/>
                  </a:moveTo>
                  <a:cubicBezTo>
                    <a:pt x="2241" y="46937"/>
                    <a:pt x="2241" y="46937"/>
                    <a:pt x="2318" y="47014"/>
                  </a:cubicBezTo>
                  <a:cubicBezTo>
                    <a:pt x="2318" y="47097"/>
                    <a:pt x="2318" y="47097"/>
                    <a:pt x="2241" y="47097"/>
                  </a:cubicBezTo>
                  <a:cubicBezTo>
                    <a:pt x="2081" y="47014"/>
                    <a:pt x="2081" y="46937"/>
                    <a:pt x="2158" y="46937"/>
                  </a:cubicBezTo>
                  <a:close/>
                  <a:moveTo>
                    <a:pt x="19202" y="47738"/>
                  </a:moveTo>
                  <a:cubicBezTo>
                    <a:pt x="19279" y="47738"/>
                    <a:pt x="19279" y="47738"/>
                    <a:pt x="19279" y="47814"/>
                  </a:cubicBezTo>
                  <a:cubicBezTo>
                    <a:pt x="19362" y="47814"/>
                    <a:pt x="19279" y="47898"/>
                    <a:pt x="19279" y="47898"/>
                  </a:cubicBezTo>
                  <a:cubicBezTo>
                    <a:pt x="19202" y="47898"/>
                    <a:pt x="19202" y="47898"/>
                    <a:pt x="19202" y="47814"/>
                  </a:cubicBezTo>
                  <a:cubicBezTo>
                    <a:pt x="19119" y="47814"/>
                    <a:pt x="19202" y="47738"/>
                    <a:pt x="19202" y="47738"/>
                  </a:cubicBezTo>
                  <a:close/>
                  <a:moveTo>
                    <a:pt x="6478" y="48378"/>
                  </a:moveTo>
                  <a:lnTo>
                    <a:pt x="6561" y="48454"/>
                  </a:lnTo>
                  <a:cubicBezTo>
                    <a:pt x="6561" y="48538"/>
                    <a:pt x="6561" y="48614"/>
                    <a:pt x="6478" y="48614"/>
                  </a:cubicBezTo>
                  <a:cubicBezTo>
                    <a:pt x="6401" y="48614"/>
                    <a:pt x="6401" y="48538"/>
                    <a:pt x="6401" y="48454"/>
                  </a:cubicBezTo>
                  <a:cubicBezTo>
                    <a:pt x="6478" y="48454"/>
                    <a:pt x="6478" y="48378"/>
                    <a:pt x="6478" y="48378"/>
                  </a:cubicBezTo>
                  <a:close/>
                  <a:moveTo>
                    <a:pt x="26959" y="51334"/>
                  </a:moveTo>
                  <a:cubicBezTo>
                    <a:pt x="27042" y="51334"/>
                    <a:pt x="27042" y="51418"/>
                    <a:pt x="27119" y="51418"/>
                  </a:cubicBezTo>
                  <a:lnTo>
                    <a:pt x="27119" y="51578"/>
                  </a:lnTo>
                  <a:cubicBezTo>
                    <a:pt x="27042" y="51578"/>
                    <a:pt x="27042" y="51495"/>
                    <a:pt x="26959" y="51495"/>
                  </a:cubicBezTo>
                  <a:cubicBezTo>
                    <a:pt x="26882" y="51418"/>
                    <a:pt x="26882" y="51418"/>
                    <a:pt x="26959" y="51334"/>
                  </a:cubicBezTo>
                  <a:close/>
                  <a:moveTo>
                    <a:pt x="33712" y="54818"/>
                  </a:moveTo>
                  <a:cubicBezTo>
                    <a:pt x="33742" y="54818"/>
                    <a:pt x="33763" y="54858"/>
                    <a:pt x="33763" y="54938"/>
                  </a:cubicBezTo>
                  <a:cubicBezTo>
                    <a:pt x="33763" y="55015"/>
                    <a:pt x="33763" y="55098"/>
                    <a:pt x="33680" y="55098"/>
                  </a:cubicBezTo>
                  <a:cubicBezTo>
                    <a:pt x="33659" y="55118"/>
                    <a:pt x="33644" y="55128"/>
                    <a:pt x="33633" y="55128"/>
                  </a:cubicBezTo>
                  <a:cubicBezTo>
                    <a:pt x="33603" y="55128"/>
                    <a:pt x="33603" y="55055"/>
                    <a:pt x="33603" y="54938"/>
                  </a:cubicBezTo>
                  <a:cubicBezTo>
                    <a:pt x="33641" y="54858"/>
                    <a:pt x="33681" y="54818"/>
                    <a:pt x="33712" y="54818"/>
                  </a:cubicBezTo>
                  <a:close/>
                  <a:moveTo>
                    <a:pt x="58808" y="0"/>
                  </a:moveTo>
                  <a:cubicBezTo>
                    <a:pt x="58722" y="0"/>
                    <a:pt x="58657" y="39"/>
                    <a:pt x="58564" y="132"/>
                  </a:cubicBezTo>
                  <a:cubicBezTo>
                    <a:pt x="58404" y="292"/>
                    <a:pt x="58321" y="375"/>
                    <a:pt x="58244" y="375"/>
                  </a:cubicBezTo>
                  <a:cubicBezTo>
                    <a:pt x="58244" y="375"/>
                    <a:pt x="58084" y="375"/>
                    <a:pt x="58084" y="535"/>
                  </a:cubicBezTo>
                  <a:cubicBezTo>
                    <a:pt x="58001" y="612"/>
                    <a:pt x="57841" y="612"/>
                    <a:pt x="57764" y="612"/>
                  </a:cubicBezTo>
                  <a:cubicBezTo>
                    <a:pt x="57699" y="581"/>
                    <a:pt x="57646" y="562"/>
                    <a:pt x="57612" y="562"/>
                  </a:cubicBezTo>
                  <a:cubicBezTo>
                    <a:pt x="57564" y="562"/>
                    <a:pt x="57555" y="601"/>
                    <a:pt x="57604" y="695"/>
                  </a:cubicBezTo>
                  <a:cubicBezTo>
                    <a:pt x="57681" y="772"/>
                    <a:pt x="57604" y="855"/>
                    <a:pt x="57444" y="1015"/>
                  </a:cubicBezTo>
                  <a:cubicBezTo>
                    <a:pt x="57284" y="1092"/>
                    <a:pt x="57201" y="1175"/>
                    <a:pt x="57284" y="1175"/>
                  </a:cubicBezTo>
                  <a:cubicBezTo>
                    <a:pt x="57361" y="1335"/>
                    <a:pt x="57124" y="1655"/>
                    <a:pt x="56964" y="1655"/>
                  </a:cubicBezTo>
                  <a:cubicBezTo>
                    <a:pt x="56881" y="1655"/>
                    <a:pt x="56804" y="1655"/>
                    <a:pt x="56804" y="1732"/>
                  </a:cubicBezTo>
                  <a:cubicBezTo>
                    <a:pt x="56721" y="1815"/>
                    <a:pt x="56721" y="1815"/>
                    <a:pt x="56804" y="1815"/>
                  </a:cubicBezTo>
                  <a:cubicBezTo>
                    <a:pt x="56881" y="1815"/>
                    <a:pt x="56881" y="1892"/>
                    <a:pt x="56804" y="1975"/>
                  </a:cubicBezTo>
                  <a:cubicBezTo>
                    <a:pt x="56762" y="2014"/>
                    <a:pt x="56722" y="2033"/>
                    <a:pt x="56682" y="2033"/>
                  </a:cubicBezTo>
                  <a:cubicBezTo>
                    <a:pt x="56642" y="2033"/>
                    <a:pt x="56602" y="2014"/>
                    <a:pt x="56561" y="1975"/>
                  </a:cubicBezTo>
                  <a:cubicBezTo>
                    <a:pt x="56533" y="1945"/>
                    <a:pt x="56503" y="1925"/>
                    <a:pt x="56474" y="1925"/>
                  </a:cubicBezTo>
                  <a:cubicBezTo>
                    <a:pt x="56424" y="1925"/>
                    <a:pt x="56373" y="1982"/>
                    <a:pt x="56324" y="2135"/>
                  </a:cubicBezTo>
                  <a:cubicBezTo>
                    <a:pt x="56324" y="2295"/>
                    <a:pt x="56241" y="2455"/>
                    <a:pt x="56164" y="2455"/>
                  </a:cubicBezTo>
                  <a:cubicBezTo>
                    <a:pt x="56081" y="2455"/>
                    <a:pt x="56004" y="2532"/>
                    <a:pt x="56081" y="2775"/>
                  </a:cubicBezTo>
                  <a:cubicBezTo>
                    <a:pt x="56081" y="3079"/>
                    <a:pt x="55867" y="3741"/>
                    <a:pt x="55709" y="3741"/>
                  </a:cubicBezTo>
                  <a:cubicBezTo>
                    <a:pt x="55700" y="3741"/>
                    <a:pt x="55692" y="3739"/>
                    <a:pt x="55684" y="3735"/>
                  </a:cubicBezTo>
                  <a:cubicBezTo>
                    <a:pt x="55669" y="3720"/>
                    <a:pt x="55654" y="3713"/>
                    <a:pt x="55639" y="3713"/>
                  </a:cubicBezTo>
                  <a:cubicBezTo>
                    <a:pt x="55570" y="3713"/>
                    <a:pt x="55495" y="3856"/>
                    <a:pt x="55364" y="4055"/>
                  </a:cubicBezTo>
                  <a:cubicBezTo>
                    <a:pt x="55204" y="4292"/>
                    <a:pt x="55044" y="4535"/>
                    <a:pt x="54961" y="4535"/>
                  </a:cubicBezTo>
                  <a:cubicBezTo>
                    <a:pt x="54961" y="4612"/>
                    <a:pt x="54961" y="4695"/>
                    <a:pt x="55044" y="4695"/>
                  </a:cubicBezTo>
                  <a:cubicBezTo>
                    <a:pt x="55272" y="4769"/>
                    <a:pt x="54913" y="5737"/>
                    <a:pt x="54669" y="5737"/>
                  </a:cubicBezTo>
                  <a:cubicBezTo>
                    <a:pt x="54660" y="5737"/>
                    <a:pt x="54650" y="5735"/>
                    <a:pt x="54641" y="5732"/>
                  </a:cubicBezTo>
                  <a:cubicBezTo>
                    <a:pt x="54564" y="5655"/>
                    <a:pt x="54481" y="5655"/>
                    <a:pt x="54481" y="5572"/>
                  </a:cubicBezTo>
                  <a:cubicBezTo>
                    <a:pt x="54564" y="5495"/>
                    <a:pt x="54404" y="5335"/>
                    <a:pt x="54084" y="5175"/>
                  </a:cubicBezTo>
                  <a:lnTo>
                    <a:pt x="54084" y="5092"/>
                  </a:lnTo>
                  <a:cubicBezTo>
                    <a:pt x="54084" y="5054"/>
                    <a:pt x="54084" y="5035"/>
                    <a:pt x="54074" y="5035"/>
                  </a:cubicBezTo>
                  <a:cubicBezTo>
                    <a:pt x="54063" y="5035"/>
                    <a:pt x="54042" y="5054"/>
                    <a:pt x="54001" y="5092"/>
                  </a:cubicBezTo>
                  <a:cubicBezTo>
                    <a:pt x="53942" y="5123"/>
                    <a:pt x="53904" y="5142"/>
                    <a:pt x="53873" y="5142"/>
                  </a:cubicBezTo>
                  <a:cubicBezTo>
                    <a:pt x="53819" y="5142"/>
                    <a:pt x="53782" y="5086"/>
                    <a:pt x="53681" y="4932"/>
                  </a:cubicBezTo>
                  <a:cubicBezTo>
                    <a:pt x="53575" y="4720"/>
                    <a:pt x="53505" y="4615"/>
                    <a:pt x="53446" y="4615"/>
                  </a:cubicBezTo>
                  <a:cubicBezTo>
                    <a:pt x="53416" y="4615"/>
                    <a:pt x="53389" y="4642"/>
                    <a:pt x="53361" y="4695"/>
                  </a:cubicBezTo>
                  <a:cubicBezTo>
                    <a:pt x="53361" y="4695"/>
                    <a:pt x="53284" y="4772"/>
                    <a:pt x="53201" y="4772"/>
                  </a:cubicBezTo>
                  <a:cubicBezTo>
                    <a:pt x="53041" y="4772"/>
                    <a:pt x="53041" y="4695"/>
                    <a:pt x="53041" y="4535"/>
                  </a:cubicBezTo>
                  <a:cubicBezTo>
                    <a:pt x="53124" y="4452"/>
                    <a:pt x="53124" y="4375"/>
                    <a:pt x="53041" y="4292"/>
                  </a:cubicBezTo>
                  <a:cubicBezTo>
                    <a:pt x="52964" y="4292"/>
                    <a:pt x="52964" y="4215"/>
                    <a:pt x="52881" y="4215"/>
                  </a:cubicBezTo>
                  <a:cubicBezTo>
                    <a:pt x="52881" y="4084"/>
                    <a:pt x="52556" y="3952"/>
                    <a:pt x="52441" y="3952"/>
                  </a:cubicBezTo>
                  <a:cubicBezTo>
                    <a:pt x="52416" y="3952"/>
                    <a:pt x="52401" y="3958"/>
                    <a:pt x="52401" y="3972"/>
                  </a:cubicBezTo>
                  <a:cubicBezTo>
                    <a:pt x="52324" y="3972"/>
                    <a:pt x="52401" y="4055"/>
                    <a:pt x="52401" y="4132"/>
                  </a:cubicBezTo>
                  <a:cubicBezTo>
                    <a:pt x="52401" y="4132"/>
                    <a:pt x="52484" y="4215"/>
                    <a:pt x="52401" y="4292"/>
                  </a:cubicBezTo>
                  <a:cubicBezTo>
                    <a:pt x="52401" y="4292"/>
                    <a:pt x="52324" y="4292"/>
                    <a:pt x="52324" y="4215"/>
                  </a:cubicBezTo>
                  <a:cubicBezTo>
                    <a:pt x="52324" y="4132"/>
                    <a:pt x="52324" y="4132"/>
                    <a:pt x="52241" y="4132"/>
                  </a:cubicBezTo>
                  <a:cubicBezTo>
                    <a:pt x="52241" y="4174"/>
                    <a:pt x="52221" y="4195"/>
                    <a:pt x="52182" y="4195"/>
                  </a:cubicBezTo>
                  <a:cubicBezTo>
                    <a:pt x="52143" y="4195"/>
                    <a:pt x="52084" y="4174"/>
                    <a:pt x="52004" y="4132"/>
                  </a:cubicBezTo>
                  <a:cubicBezTo>
                    <a:pt x="51921" y="4055"/>
                    <a:pt x="51844" y="3972"/>
                    <a:pt x="51921" y="3972"/>
                  </a:cubicBezTo>
                  <a:cubicBezTo>
                    <a:pt x="51921" y="3934"/>
                    <a:pt x="51941" y="3915"/>
                    <a:pt x="51972" y="3915"/>
                  </a:cubicBezTo>
                  <a:cubicBezTo>
                    <a:pt x="52002" y="3915"/>
                    <a:pt x="52042" y="3934"/>
                    <a:pt x="52081" y="3972"/>
                  </a:cubicBezTo>
                  <a:cubicBezTo>
                    <a:pt x="52108" y="4000"/>
                    <a:pt x="52135" y="4009"/>
                    <a:pt x="52159" y="4009"/>
                  </a:cubicBezTo>
                  <a:cubicBezTo>
                    <a:pt x="52207" y="4009"/>
                    <a:pt x="52241" y="3972"/>
                    <a:pt x="52241" y="3972"/>
                  </a:cubicBezTo>
                  <a:cubicBezTo>
                    <a:pt x="52289" y="3879"/>
                    <a:pt x="52309" y="3840"/>
                    <a:pt x="52301" y="3840"/>
                  </a:cubicBezTo>
                  <a:lnTo>
                    <a:pt x="52301" y="3840"/>
                  </a:lnTo>
                  <a:cubicBezTo>
                    <a:pt x="52296" y="3840"/>
                    <a:pt x="52276" y="3860"/>
                    <a:pt x="52241" y="3895"/>
                  </a:cubicBezTo>
                  <a:lnTo>
                    <a:pt x="52004" y="3895"/>
                  </a:lnTo>
                  <a:cubicBezTo>
                    <a:pt x="52004" y="3868"/>
                    <a:pt x="51986" y="3858"/>
                    <a:pt x="51959" y="3858"/>
                  </a:cubicBezTo>
                  <a:cubicBezTo>
                    <a:pt x="51906" y="3858"/>
                    <a:pt x="51816" y="3895"/>
                    <a:pt x="51761" y="3895"/>
                  </a:cubicBezTo>
                  <a:cubicBezTo>
                    <a:pt x="51681" y="3975"/>
                    <a:pt x="51641" y="4015"/>
                    <a:pt x="51631" y="4015"/>
                  </a:cubicBezTo>
                  <a:cubicBezTo>
                    <a:pt x="51621" y="4015"/>
                    <a:pt x="51642" y="3975"/>
                    <a:pt x="51684" y="3895"/>
                  </a:cubicBezTo>
                  <a:cubicBezTo>
                    <a:pt x="51684" y="3735"/>
                    <a:pt x="51601" y="3652"/>
                    <a:pt x="51364" y="3492"/>
                  </a:cubicBezTo>
                  <a:cubicBezTo>
                    <a:pt x="51251" y="3438"/>
                    <a:pt x="51138" y="3381"/>
                    <a:pt x="51082" y="3381"/>
                  </a:cubicBezTo>
                  <a:cubicBezTo>
                    <a:pt x="51058" y="3381"/>
                    <a:pt x="51044" y="3391"/>
                    <a:pt x="51044" y="3415"/>
                  </a:cubicBezTo>
                  <a:lnTo>
                    <a:pt x="50884" y="3415"/>
                  </a:lnTo>
                  <a:cubicBezTo>
                    <a:pt x="50724" y="3332"/>
                    <a:pt x="50724" y="3255"/>
                    <a:pt x="50884" y="3255"/>
                  </a:cubicBezTo>
                  <a:cubicBezTo>
                    <a:pt x="51044" y="3255"/>
                    <a:pt x="51121" y="3095"/>
                    <a:pt x="51044" y="3012"/>
                  </a:cubicBezTo>
                  <a:cubicBezTo>
                    <a:pt x="50884" y="3012"/>
                    <a:pt x="50564" y="3255"/>
                    <a:pt x="50564" y="3332"/>
                  </a:cubicBezTo>
                  <a:cubicBezTo>
                    <a:pt x="50626" y="3399"/>
                    <a:pt x="50638" y="3619"/>
                    <a:pt x="50600" y="3619"/>
                  </a:cubicBezTo>
                  <a:cubicBezTo>
                    <a:pt x="50591" y="3619"/>
                    <a:pt x="50579" y="3607"/>
                    <a:pt x="50564" y="3575"/>
                  </a:cubicBezTo>
                  <a:lnTo>
                    <a:pt x="50404" y="3575"/>
                  </a:lnTo>
                  <a:cubicBezTo>
                    <a:pt x="50399" y="3580"/>
                    <a:pt x="50395" y="3582"/>
                    <a:pt x="50392" y="3582"/>
                  </a:cubicBezTo>
                  <a:cubicBezTo>
                    <a:pt x="50338" y="3582"/>
                    <a:pt x="50485" y="3008"/>
                    <a:pt x="50564" y="2935"/>
                  </a:cubicBezTo>
                  <a:cubicBezTo>
                    <a:pt x="50564" y="2935"/>
                    <a:pt x="50564" y="2852"/>
                    <a:pt x="50481" y="2852"/>
                  </a:cubicBezTo>
                  <a:cubicBezTo>
                    <a:pt x="50434" y="2830"/>
                    <a:pt x="50395" y="2820"/>
                    <a:pt x="50366" y="2820"/>
                  </a:cubicBezTo>
                  <a:cubicBezTo>
                    <a:pt x="50296" y="2820"/>
                    <a:pt x="50290" y="2876"/>
                    <a:pt x="50404" y="2935"/>
                  </a:cubicBezTo>
                  <a:lnTo>
                    <a:pt x="50404" y="3095"/>
                  </a:lnTo>
                  <a:cubicBezTo>
                    <a:pt x="50321" y="3095"/>
                    <a:pt x="50244" y="3012"/>
                    <a:pt x="50161" y="2852"/>
                  </a:cubicBezTo>
                  <a:cubicBezTo>
                    <a:pt x="50001" y="2615"/>
                    <a:pt x="49924" y="2532"/>
                    <a:pt x="49841" y="2532"/>
                  </a:cubicBezTo>
                  <a:cubicBezTo>
                    <a:pt x="49764" y="2532"/>
                    <a:pt x="49764" y="2615"/>
                    <a:pt x="49841" y="2615"/>
                  </a:cubicBezTo>
                  <a:cubicBezTo>
                    <a:pt x="49924" y="2692"/>
                    <a:pt x="50001" y="2775"/>
                    <a:pt x="49924" y="2775"/>
                  </a:cubicBezTo>
                  <a:cubicBezTo>
                    <a:pt x="49841" y="2775"/>
                    <a:pt x="49841" y="2852"/>
                    <a:pt x="49924" y="2852"/>
                  </a:cubicBezTo>
                  <a:cubicBezTo>
                    <a:pt x="50001" y="2852"/>
                    <a:pt x="50084" y="2935"/>
                    <a:pt x="50084" y="3012"/>
                  </a:cubicBezTo>
                  <a:cubicBezTo>
                    <a:pt x="50084" y="3172"/>
                    <a:pt x="50084" y="3172"/>
                    <a:pt x="50001" y="3172"/>
                  </a:cubicBezTo>
                  <a:lnTo>
                    <a:pt x="49764" y="2935"/>
                  </a:lnTo>
                  <a:cubicBezTo>
                    <a:pt x="49764" y="2852"/>
                    <a:pt x="49681" y="2852"/>
                    <a:pt x="49604" y="2852"/>
                  </a:cubicBezTo>
                  <a:cubicBezTo>
                    <a:pt x="49562" y="2894"/>
                    <a:pt x="49522" y="2914"/>
                    <a:pt x="49482" y="2914"/>
                  </a:cubicBezTo>
                  <a:cubicBezTo>
                    <a:pt x="49442" y="2914"/>
                    <a:pt x="49402" y="2894"/>
                    <a:pt x="49360" y="2852"/>
                  </a:cubicBezTo>
                  <a:cubicBezTo>
                    <a:pt x="49346" y="2845"/>
                    <a:pt x="49330" y="2842"/>
                    <a:pt x="49312" y="2842"/>
                  </a:cubicBezTo>
                  <a:cubicBezTo>
                    <a:pt x="49121" y="2842"/>
                    <a:pt x="48734" y="3179"/>
                    <a:pt x="48880" y="3255"/>
                  </a:cubicBezTo>
                  <a:cubicBezTo>
                    <a:pt x="48964" y="3332"/>
                    <a:pt x="48560" y="3575"/>
                    <a:pt x="48324" y="3575"/>
                  </a:cubicBezTo>
                  <a:cubicBezTo>
                    <a:pt x="48240" y="3575"/>
                    <a:pt x="48164" y="3575"/>
                    <a:pt x="48164" y="3652"/>
                  </a:cubicBezTo>
                  <a:cubicBezTo>
                    <a:pt x="48164" y="3652"/>
                    <a:pt x="48198" y="3689"/>
                    <a:pt x="48245" y="3689"/>
                  </a:cubicBezTo>
                  <a:cubicBezTo>
                    <a:pt x="48269" y="3689"/>
                    <a:pt x="48296" y="3680"/>
                    <a:pt x="48324" y="3652"/>
                  </a:cubicBezTo>
                  <a:cubicBezTo>
                    <a:pt x="48484" y="3652"/>
                    <a:pt x="48484" y="3652"/>
                    <a:pt x="48560" y="3812"/>
                  </a:cubicBezTo>
                  <a:cubicBezTo>
                    <a:pt x="48610" y="3907"/>
                    <a:pt x="48657" y="3945"/>
                    <a:pt x="48720" y="3945"/>
                  </a:cubicBezTo>
                  <a:cubicBezTo>
                    <a:pt x="48763" y="3945"/>
                    <a:pt x="48815" y="3927"/>
                    <a:pt x="48880" y="3895"/>
                  </a:cubicBezTo>
                  <a:cubicBezTo>
                    <a:pt x="49124" y="3812"/>
                    <a:pt x="49284" y="3575"/>
                    <a:pt x="49124" y="3575"/>
                  </a:cubicBezTo>
                  <a:lnTo>
                    <a:pt x="49124" y="3492"/>
                  </a:lnTo>
                  <a:cubicBezTo>
                    <a:pt x="49187" y="3472"/>
                    <a:pt x="49233" y="3462"/>
                    <a:pt x="49265" y="3462"/>
                  </a:cubicBezTo>
                  <a:cubicBezTo>
                    <a:pt x="49355" y="3462"/>
                    <a:pt x="49340" y="3535"/>
                    <a:pt x="49284" y="3652"/>
                  </a:cubicBezTo>
                  <a:cubicBezTo>
                    <a:pt x="49200" y="3812"/>
                    <a:pt x="49124" y="3895"/>
                    <a:pt x="49200" y="3895"/>
                  </a:cubicBezTo>
                  <a:lnTo>
                    <a:pt x="49284" y="3895"/>
                  </a:lnTo>
                  <a:cubicBezTo>
                    <a:pt x="49360" y="3895"/>
                    <a:pt x="49360" y="3812"/>
                    <a:pt x="49444" y="3735"/>
                  </a:cubicBezTo>
                  <a:cubicBezTo>
                    <a:pt x="49520" y="3735"/>
                    <a:pt x="49520" y="3652"/>
                    <a:pt x="49444" y="3575"/>
                  </a:cubicBezTo>
                  <a:lnTo>
                    <a:pt x="49444" y="3332"/>
                  </a:lnTo>
                  <a:cubicBezTo>
                    <a:pt x="49507" y="3312"/>
                    <a:pt x="49559" y="3302"/>
                    <a:pt x="49600" y="3302"/>
                  </a:cubicBezTo>
                  <a:cubicBezTo>
                    <a:pt x="49713" y="3302"/>
                    <a:pt x="49742" y="3375"/>
                    <a:pt x="49681" y="3492"/>
                  </a:cubicBezTo>
                  <a:cubicBezTo>
                    <a:pt x="49604" y="3575"/>
                    <a:pt x="49604" y="3735"/>
                    <a:pt x="49681" y="3812"/>
                  </a:cubicBezTo>
                  <a:cubicBezTo>
                    <a:pt x="49681" y="3895"/>
                    <a:pt x="49681" y="4055"/>
                    <a:pt x="49604" y="4132"/>
                  </a:cubicBezTo>
                  <a:cubicBezTo>
                    <a:pt x="49444" y="4215"/>
                    <a:pt x="49444" y="4215"/>
                    <a:pt x="49604" y="4215"/>
                  </a:cubicBezTo>
                  <a:cubicBezTo>
                    <a:pt x="49764" y="4215"/>
                    <a:pt x="49841" y="4292"/>
                    <a:pt x="49764" y="4375"/>
                  </a:cubicBezTo>
                  <a:cubicBezTo>
                    <a:pt x="49681" y="4452"/>
                    <a:pt x="49681" y="4535"/>
                    <a:pt x="49841" y="4535"/>
                  </a:cubicBezTo>
                  <a:cubicBezTo>
                    <a:pt x="49924" y="4535"/>
                    <a:pt x="49924" y="4612"/>
                    <a:pt x="49841" y="4695"/>
                  </a:cubicBezTo>
                  <a:cubicBezTo>
                    <a:pt x="49764" y="4695"/>
                    <a:pt x="49681" y="4695"/>
                    <a:pt x="49681" y="4612"/>
                  </a:cubicBezTo>
                  <a:cubicBezTo>
                    <a:pt x="49604" y="4612"/>
                    <a:pt x="49604" y="4612"/>
                    <a:pt x="49520" y="4695"/>
                  </a:cubicBezTo>
                  <a:cubicBezTo>
                    <a:pt x="49508" y="4721"/>
                    <a:pt x="49487" y="4732"/>
                    <a:pt x="49462" y="4732"/>
                  </a:cubicBezTo>
                  <a:cubicBezTo>
                    <a:pt x="49327" y="4732"/>
                    <a:pt x="49054" y="4426"/>
                    <a:pt x="49124" y="4292"/>
                  </a:cubicBezTo>
                  <a:cubicBezTo>
                    <a:pt x="49220" y="4099"/>
                    <a:pt x="49200" y="3994"/>
                    <a:pt x="49080" y="3994"/>
                  </a:cubicBezTo>
                  <a:cubicBezTo>
                    <a:pt x="49001" y="3994"/>
                    <a:pt x="48880" y="4039"/>
                    <a:pt x="48720" y="4132"/>
                  </a:cubicBezTo>
                  <a:cubicBezTo>
                    <a:pt x="48522" y="4254"/>
                    <a:pt x="48402" y="4315"/>
                    <a:pt x="48332" y="4315"/>
                  </a:cubicBezTo>
                  <a:cubicBezTo>
                    <a:pt x="48261" y="4315"/>
                    <a:pt x="48240" y="4254"/>
                    <a:pt x="48240" y="4132"/>
                  </a:cubicBezTo>
                  <a:cubicBezTo>
                    <a:pt x="48324" y="3972"/>
                    <a:pt x="48240" y="3895"/>
                    <a:pt x="48164" y="3895"/>
                  </a:cubicBezTo>
                  <a:cubicBezTo>
                    <a:pt x="48004" y="3895"/>
                    <a:pt x="48004" y="3895"/>
                    <a:pt x="48004" y="3812"/>
                  </a:cubicBezTo>
                  <a:cubicBezTo>
                    <a:pt x="48004" y="3812"/>
                    <a:pt x="48004" y="3735"/>
                    <a:pt x="47920" y="3735"/>
                  </a:cubicBezTo>
                  <a:cubicBezTo>
                    <a:pt x="47844" y="3735"/>
                    <a:pt x="47844" y="3652"/>
                    <a:pt x="47920" y="3652"/>
                  </a:cubicBezTo>
                  <a:cubicBezTo>
                    <a:pt x="47920" y="3575"/>
                    <a:pt x="47920" y="3492"/>
                    <a:pt x="47844" y="3492"/>
                  </a:cubicBezTo>
                  <a:cubicBezTo>
                    <a:pt x="47760" y="3492"/>
                    <a:pt x="47684" y="3575"/>
                    <a:pt x="47684" y="3652"/>
                  </a:cubicBezTo>
                  <a:cubicBezTo>
                    <a:pt x="47684" y="3732"/>
                    <a:pt x="47604" y="3772"/>
                    <a:pt x="47524" y="3772"/>
                  </a:cubicBezTo>
                  <a:cubicBezTo>
                    <a:pt x="47444" y="3772"/>
                    <a:pt x="47364" y="3732"/>
                    <a:pt x="47364" y="3652"/>
                  </a:cubicBezTo>
                  <a:lnTo>
                    <a:pt x="47280" y="3652"/>
                  </a:lnTo>
                  <a:cubicBezTo>
                    <a:pt x="47204" y="3735"/>
                    <a:pt x="47280" y="3812"/>
                    <a:pt x="47364" y="3895"/>
                  </a:cubicBezTo>
                  <a:cubicBezTo>
                    <a:pt x="47684" y="3972"/>
                    <a:pt x="47760" y="4132"/>
                    <a:pt x="47600" y="4132"/>
                  </a:cubicBezTo>
                  <a:cubicBezTo>
                    <a:pt x="47524" y="4132"/>
                    <a:pt x="47440" y="4215"/>
                    <a:pt x="47440" y="4292"/>
                  </a:cubicBezTo>
                  <a:cubicBezTo>
                    <a:pt x="47379" y="4354"/>
                    <a:pt x="47317" y="4380"/>
                    <a:pt x="47269" y="4380"/>
                  </a:cubicBezTo>
                  <a:cubicBezTo>
                    <a:pt x="47193" y="4380"/>
                    <a:pt x="47153" y="4314"/>
                    <a:pt x="47204" y="4215"/>
                  </a:cubicBezTo>
                  <a:cubicBezTo>
                    <a:pt x="47204" y="4055"/>
                    <a:pt x="47204" y="4055"/>
                    <a:pt x="46960" y="3972"/>
                  </a:cubicBezTo>
                  <a:cubicBezTo>
                    <a:pt x="46800" y="3972"/>
                    <a:pt x="46640" y="4055"/>
                    <a:pt x="46640" y="4132"/>
                  </a:cubicBezTo>
                  <a:cubicBezTo>
                    <a:pt x="46564" y="4215"/>
                    <a:pt x="46480" y="4215"/>
                    <a:pt x="46320" y="4292"/>
                  </a:cubicBezTo>
                  <a:cubicBezTo>
                    <a:pt x="46000" y="4292"/>
                    <a:pt x="45924" y="4375"/>
                    <a:pt x="46084" y="4535"/>
                  </a:cubicBezTo>
                  <a:cubicBezTo>
                    <a:pt x="46084" y="4612"/>
                    <a:pt x="46160" y="4695"/>
                    <a:pt x="46160" y="4772"/>
                  </a:cubicBezTo>
                  <a:cubicBezTo>
                    <a:pt x="46160" y="4814"/>
                    <a:pt x="46141" y="4835"/>
                    <a:pt x="46122" y="4835"/>
                  </a:cubicBezTo>
                  <a:cubicBezTo>
                    <a:pt x="46103" y="4835"/>
                    <a:pt x="46084" y="4814"/>
                    <a:pt x="46084" y="4772"/>
                  </a:cubicBezTo>
                  <a:cubicBezTo>
                    <a:pt x="45991" y="4679"/>
                    <a:pt x="45844" y="4640"/>
                    <a:pt x="45737" y="4640"/>
                  </a:cubicBezTo>
                  <a:cubicBezTo>
                    <a:pt x="45660" y="4640"/>
                    <a:pt x="45603" y="4661"/>
                    <a:pt x="45603" y="4695"/>
                  </a:cubicBezTo>
                  <a:cubicBezTo>
                    <a:pt x="45680" y="4772"/>
                    <a:pt x="45603" y="4932"/>
                    <a:pt x="45520" y="5092"/>
                  </a:cubicBezTo>
                  <a:cubicBezTo>
                    <a:pt x="45443" y="5252"/>
                    <a:pt x="45283" y="5495"/>
                    <a:pt x="45200" y="5655"/>
                  </a:cubicBezTo>
                  <a:cubicBezTo>
                    <a:pt x="45123" y="5892"/>
                    <a:pt x="45123" y="5975"/>
                    <a:pt x="45283" y="6052"/>
                  </a:cubicBezTo>
                  <a:cubicBezTo>
                    <a:pt x="45520" y="6135"/>
                    <a:pt x="45520" y="6135"/>
                    <a:pt x="45283" y="6295"/>
                  </a:cubicBezTo>
                  <a:cubicBezTo>
                    <a:pt x="45040" y="6372"/>
                    <a:pt x="45040" y="6692"/>
                    <a:pt x="45283" y="6692"/>
                  </a:cubicBezTo>
                  <a:cubicBezTo>
                    <a:pt x="45520" y="6775"/>
                    <a:pt x="45520" y="6935"/>
                    <a:pt x="45283" y="6935"/>
                  </a:cubicBezTo>
                  <a:cubicBezTo>
                    <a:pt x="45230" y="6908"/>
                    <a:pt x="45185" y="6899"/>
                    <a:pt x="45146" y="6899"/>
                  </a:cubicBezTo>
                  <a:cubicBezTo>
                    <a:pt x="45069" y="6899"/>
                    <a:pt x="45015" y="6935"/>
                    <a:pt x="44963" y="6935"/>
                  </a:cubicBezTo>
                  <a:cubicBezTo>
                    <a:pt x="44963" y="7012"/>
                    <a:pt x="44803" y="7172"/>
                    <a:pt x="44720" y="7256"/>
                  </a:cubicBezTo>
                  <a:cubicBezTo>
                    <a:pt x="44560" y="7416"/>
                    <a:pt x="44560" y="7492"/>
                    <a:pt x="44643" y="7492"/>
                  </a:cubicBezTo>
                  <a:cubicBezTo>
                    <a:pt x="44682" y="7534"/>
                    <a:pt x="44722" y="7555"/>
                    <a:pt x="44762" y="7555"/>
                  </a:cubicBezTo>
                  <a:cubicBezTo>
                    <a:pt x="44802" y="7555"/>
                    <a:pt x="44842" y="7534"/>
                    <a:pt x="44880" y="7492"/>
                  </a:cubicBezTo>
                  <a:lnTo>
                    <a:pt x="45040" y="7332"/>
                  </a:lnTo>
                  <a:cubicBezTo>
                    <a:pt x="45040" y="7332"/>
                    <a:pt x="45123" y="7256"/>
                    <a:pt x="45123" y="7172"/>
                  </a:cubicBezTo>
                  <a:lnTo>
                    <a:pt x="45283" y="7172"/>
                  </a:lnTo>
                  <a:cubicBezTo>
                    <a:pt x="45360" y="7172"/>
                    <a:pt x="45360" y="7256"/>
                    <a:pt x="45283" y="7332"/>
                  </a:cubicBezTo>
                  <a:cubicBezTo>
                    <a:pt x="45123" y="7416"/>
                    <a:pt x="45123" y="7492"/>
                    <a:pt x="45200" y="7576"/>
                  </a:cubicBezTo>
                  <a:cubicBezTo>
                    <a:pt x="45200" y="7614"/>
                    <a:pt x="45221" y="7633"/>
                    <a:pt x="45251" y="7633"/>
                  </a:cubicBezTo>
                  <a:cubicBezTo>
                    <a:pt x="45282" y="7633"/>
                    <a:pt x="45322" y="7614"/>
                    <a:pt x="45360" y="7576"/>
                  </a:cubicBezTo>
                  <a:cubicBezTo>
                    <a:pt x="45427" y="7541"/>
                    <a:pt x="45494" y="7520"/>
                    <a:pt x="45544" y="7520"/>
                  </a:cubicBezTo>
                  <a:cubicBezTo>
                    <a:pt x="45613" y="7520"/>
                    <a:pt x="45648" y="7559"/>
                    <a:pt x="45603" y="7652"/>
                  </a:cubicBezTo>
                  <a:lnTo>
                    <a:pt x="45603" y="7812"/>
                  </a:lnTo>
                  <a:cubicBezTo>
                    <a:pt x="45520" y="7812"/>
                    <a:pt x="45360" y="7812"/>
                    <a:pt x="45283" y="7896"/>
                  </a:cubicBezTo>
                  <a:cubicBezTo>
                    <a:pt x="45123" y="7896"/>
                    <a:pt x="45123" y="7896"/>
                    <a:pt x="45123" y="7812"/>
                  </a:cubicBezTo>
                  <a:cubicBezTo>
                    <a:pt x="45123" y="7774"/>
                    <a:pt x="45103" y="7755"/>
                    <a:pt x="45082" y="7755"/>
                  </a:cubicBezTo>
                  <a:cubicBezTo>
                    <a:pt x="45061" y="7755"/>
                    <a:pt x="45040" y="7774"/>
                    <a:pt x="45040" y="7812"/>
                  </a:cubicBezTo>
                  <a:cubicBezTo>
                    <a:pt x="45002" y="7854"/>
                    <a:pt x="44962" y="7875"/>
                    <a:pt x="44922" y="7875"/>
                  </a:cubicBezTo>
                  <a:cubicBezTo>
                    <a:pt x="44882" y="7875"/>
                    <a:pt x="44842" y="7854"/>
                    <a:pt x="44803" y="7812"/>
                  </a:cubicBezTo>
                  <a:cubicBezTo>
                    <a:pt x="44720" y="7736"/>
                    <a:pt x="44560" y="7652"/>
                    <a:pt x="44400" y="7652"/>
                  </a:cubicBezTo>
                  <a:cubicBezTo>
                    <a:pt x="44163" y="7652"/>
                    <a:pt x="44240" y="7736"/>
                    <a:pt x="44643" y="7896"/>
                  </a:cubicBezTo>
                  <a:cubicBezTo>
                    <a:pt x="44880" y="7972"/>
                    <a:pt x="44880" y="7972"/>
                    <a:pt x="44880" y="8132"/>
                  </a:cubicBezTo>
                  <a:cubicBezTo>
                    <a:pt x="44803" y="8216"/>
                    <a:pt x="44803" y="8376"/>
                    <a:pt x="44720" y="8452"/>
                  </a:cubicBezTo>
                  <a:cubicBezTo>
                    <a:pt x="44605" y="8628"/>
                    <a:pt x="44616" y="8760"/>
                    <a:pt x="44720" y="8760"/>
                  </a:cubicBezTo>
                  <a:cubicBezTo>
                    <a:pt x="44760" y="8760"/>
                    <a:pt x="44814" y="8740"/>
                    <a:pt x="44880" y="8696"/>
                  </a:cubicBezTo>
                  <a:cubicBezTo>
                    <a:pt x="44922" y="8654"/>
                    <a:pt x="44962" y="8633"/>
                    <a:pt x="44991" y="8633"/>
                  </a:cubicBezTo>
                  <a:cubicBezTo>
                    <a:pt x="45021" y="8633"/>
                    <a:pt x="45040" y="8654"/>
                    <a:pt x="45040" y="8696"/>
                  </a:cubicBezTo>
                  <a:lnTo>
                    <a:pt x="45283" y="8932"/>
                  </a:lnTo>
                  <a:cubicBezTo>
                    <a:pt x="45360" y="9016"/>
                    <a:pt x="45360" y="9092"/>
                    <a:pt x="45283" y="9176"/>
                  </a:cubicBezTo>
                  <a:cubicBezTo>
                    <a:pt x="45200" y="9252"/>
                    <a:pt x="45040" y="9412"/>
                    <a:pt x="44880" y="9496"/>
                  </a:cubicBezTo>
                  <a:cubicBezTo>
                    <a:pt x="44803" y="9656"/>
                    <a:pt x="44803" y="9732"/>
                    <a:pt x="44880" y="9816"/>
                  </a:cubicBezTo>
                  <a:cubicBezTo>
                    <a:pt x="45123" y="9816"/>
                    <a:pt x="45040" y="9976"/>
                    <a:pt x="44803" y="9976"/>
                  </a:cubicBezTo>
                  <a:cubicBezTo>
                    <a:pt x="44757" y="9998"/>
                    <a:pt x="44724" y="10007"/>
                    <a:pt x="44699" y="10007"/>
                  </a:cubicBezTo>
                  <a:cubicBezTo>
                    <a:pt x="44636" y="10007"/>
                    <a:pt x="44619" y="9951"/>
                    <a:pt x="44560" y="9892"/>
                  </a:cubicBezTo>
                  <a:cubicBezTo>
                    <a:pt x="44560" y="9816"/>
                    <a:pt x="44560" y="9732"/>
                    <a:pt x="44483" y="9656"/>
                  </a:cubicBezTo>
                  <a:cubicBezTo>
                    <a:pt x="44400" y="9656"/>
                    <a:pt x="44400" y="9732"/>
                    <a:pt x="44483" y="9816"/>
                  </a:cubicBezTo>
                  <a:lnTo>
                    <a:pt x="44483" y="10052"/>
                  </a:lnTo>
                  <a:cubicBezTo>
                    <a:pt x="44483" y="10147"/>
                    <a:pt x="44483" y="10186"/>
                    <a:pt x="44499" y="10186"/>
                  </a:cubicBezTo>
                  <a:cubicBezTo>
                    <a:pt x="44510" y="10186"/>
                    <a:pt x="44529" y="10167"/>
                    <a:pt x="44560" y="10136"/>
                  </a:cubicBezTo>
                  <a:cubicBezTo>
                    <a:pt x="44595" y="10101"/>
                    <a:pt x="44643" y="10081"/>
                    <a:pt x="44688" y="10081"/>
                  </a:cubicBezTo>
                  <a:cubicBezTo>
                    <a:pt x="44749" y="10081"/>
                    <a:pt x="44803" y="10119"/>
                    <a:pt x="44803" y="10212"/>
                  </a:cubicBezTo>
                  <a:cubicBezTo>
                    <a:pt x="44803" y="10212"/>
                    <a:pt x="44803" y="10296"/>
                    <a:pt x="44720" y="10296"/>
                  </a:cubicBezTo>
                  <a:cubicBezTo>
                    <a:pt x="44560" y="10296"/>
                    <a:pt x="44560" y="10296"/>
                    <a:pt x="44643" y="10372"/>
                  </a:cubicBezTo>
                  <a:cubicBezTo>
                    <a:pt x="44803" y="10456"/>
                    <a:pt x="44400" y="10936"/>
                    <a:pt x="44240" y="10936"/>
                  </a:cubicBezTo>
                  <a:cubicBezTo>
                    <a:pt x="44215" y="10908"/>
                    <a:pt x="44198" y="10899"/>
                    <a:pt x="44186" y="10899"/>
                  </a:cubicBezTo>
                  <a:cubicBezTo>
                    <a:pt x="44163" y="10899"/>
                    <a:pt x="44163" y="10936"/>
                    <a:pt x="44163" y="10936"/>
                  </a:cubicBezTo>
                  <a:cubicBezTo>
                    <a:pt x="44163" y="10990"/>
                    <a:pt x="44202" y="11047"/>
                    <a:pt x="44253" y="11047"/>
                  </a:cubicBezTo>
                  <a:cubicBezTo>
                    <a:pt x="44275" y="11047"/>
                    <a:pt x="44299" y="11037"/>
                    <a:pt x="44323" y="11012"/>
                  </a:cubicBezTo>
                  <a:cubicBezTo>
                    <a:pt x="44337" y="10999"/>
                    <a:pt x="44356" y="10993"/>
                    <a:pt x="44377" y="10993"/>
                  </a:cubicBezTo>
                  <a:cubicBezTo>
                    <a:pt x="44476" y="10993"/>
                    <a:pt x="44629" y="11124"/>
                    <a:pt x="44560" y="11256"/>
                  </a:cubicBezTo>
                  <a:cubicBezTo>
                    <a:pt x="44560" y="11310"/>
                    <a:pt x="44522" y="11367"/>
                    <a:pt x="44500" y="11367"/>
                  </a:cubicBezTo>
                  <a:cubicBezTo>
                    <a:pt x="44490" y="11367"/>
                    <a:pt x="44483" y="11357"/>
                    <a:pt x="44483" y="11333"/>
                  </a:cubicBezTo>
                  <a:cubicBezTo>
                    <a:pt x="44483" y="11288"/>
                    <a:pt x="44347" y="11241"/>
                    <a:pt x="44218" y="11241"/>
                  </a:cubicBezTo>
                  <a:cubicBezTo>
                    <a:pt x="44125" y="11241"/>
                    <a:pt x="44036" y="11265"/>
                    <a:pt x="44003" y="11333"/>
                  </a:cubicBezTo>
                  <a:cubicBezTo>
                    <a:pt x="43920" y="11416"/>
                    <a:pt x="44003" y="11416"/>
                    <a:pt x="44080" y="11416"/>
                  </a:cubicBezTo>
                  <a:cubicBezTo>
                    <a:pt x="44147" y="11381"/>
                    <a:pt x="44186" y="11361"/>
                    <a:pt x="44209" y="11361"/>
                  </a:cubicBezTo>
                  <a:cubicBezTo>
                    <a:pt x="44240" y="11361"/>
                    <a:pt x="44240" y="11400"/>
                    <a:pt x="44240" y="11493"/>
                  </a:cubicBezTo>
                  <a:cubicBezTo>
                    <a:pt x="44240" y="11576"/>
                    <a:pt x="44080" y="11653"/>
                    <a:pt x="43843" y="11653"/>
                  </a:cubicBezTo>
                  <a:cubicBezTo>
                    <a:pt x="43600" y="11653"/>
                    <a:pt x="43523" y="11736"/>
                    <a:pt x="43363" y="11973"/>
                  </a:cubicBezTo>
                  <a:lnTo>
                    <a:pt x="43120" y="12293"/>
                  </a:lnTo>
                  <a:lnTo>
                    <a:pt x="43363" y="12133"/>
                  </a:lnTo>
                  <a:cubicBezTo>
                    <a:pt x="43600" y="12056"/>
                    <a:pt x="43600" y="11973"/>
                    <a:pt x="43600" y="11896"/>
                  </a:cubicBezTo>
                  <a:cubicBezTo>
                    <a:pt x="43600" y="11801"/>
                    <a:pt x="43629" y="11763"/>
                    <a:pt x="43686" y="11763"/>
                  </a:cubicBezTo>
                  <a:cubicBezTo>
                    <a:pt x="43725" y="11763"/>
                    <a:pt x="43778" y="11781"/>
                    <a:pt x="43843" y="11813"/>
                  </a:cubicBezTo>
                  <a:cubicBezTo>
                    <a:pt x="44003" y="11973"/>
                    <a:pt x="44003" y="11973"/>
                    <a:pt x="43920" y="12293"/>
                  </a:cubicBezTo>
                  <a:cubicBezTo>
                    <a:pt x="43760" y="12453"/>
                    <a:pt x="43683" y="12696"/>
                    <a:pt x="43600" y="12696"/>
                  </a:cubicBezTo>
                  <a:cubicBezTo>
                    <a:pt x="43440" y="12773"/>
                    <a:pt x="43440" y="12933"/>
                    <a:pt x="43440" y="13093"/>
                  </a:cubicBezTo>
                  <a:cubicBezTo>
                    <a:pt x="43440" y="13336"/>
                    <a:pt x="43440" y="13336"/>
                    <a:pt x="43280" y="13336"/>
                  </a:cubicBezTo>
                  <a:cubicBezTo>
                    <a:pt x="43043" y="13336"/>
                    <a:pt x="42723" y="13733"/>
                    <a:pt x="42883" y="13816"/>
                  </a:cubicBezTo>
                  <a:cubicBezTo>
                    <a:pt x="42960" y="13816"/>
                    <a:pt x="43043" y="13816"/>
                    <a:pt x="43043" y="13733"/>
                  </a:cubicBezTo>
                  <a:cubicBezTo>
                    <a:pt x="43075" y="13701"/>
                    <a:pt x="43093" y="13683"/>
                    <a:pt x="43104" y="13683"/>
                  </a:cubicBezTo>
                  <a:cubicBezTo>
                    <a:pt x="43120" y="13683"/>
                    <a:pt x="43120" y="13721"/>
                    <a:pt x="43120" y="13816"/>
                  </a:cubicBezTo>
                  <a:cubicBezTo>
                    <a:pt x="43120" y="13893"/>
                    <a:pt x="43203" y="13893"/>
                    <a:pt x="43203" y="13893"/>
                  </a:cubicBezTo>
                  <a:cubicBezTo>
                    <a:pt x="43203" y="13870"/>
                    <a:pt x="43210" y="13861"/>
                    <a:pt x="43219" y="13861"/>
                  </a:cubicBezTo>
                  <a:cubicBezTo>
                    <a:pt x="43241" y="13861"/>
                    <a:pt x="43280" y="13917"/>
                    <a:pt x="43280" y="13976"/>
                  </a:cubicBezTo>
                  <a:cubicBezTo>
                    <a:pt x="43363" y="14053"/>
                    <a:pt x="43280" y="14053"/>
                    <a:pt x="43203" y="14136"/>
                  </a:cubicBezTo>
                  <a:cubicBezTo>
                    <a:pt x="42960" y="14136"/>
                    <a:pt x="42960" y="14373"/>
                    <a:pt x="43120" y="14373"/>
                  </a:cubicBezTo>
                  <a:cubicBezTo>
                    <a:pt x="43203" y="14456"/>
                    <a:pt x="43120" y="14456"/>
                    <a:pt x="43043" y="14533"/>
                  </a:cubicBezTo>
                  <a:cubicBezTo>
                    <a:pt x="42960" y="14533"/>
                    <a:pt x="42960" y="14616"/>
                    <a:pt x="43043" y="14616"/>
                  </a:cubicBezTo>
                  <a:cubicBezTo>
                    <a:pt x="43043" y="14616"/>
                    <a:pt x="43120" y="14693"/>
                    <a:pt x="43120" y="14776"/>
                  </a:cubicBezTo>
                  <a:cubicBezTo>
                    <a:pt x="43043" y="14936"/>
                    <a:pt x="43043" y="14936"/>
                    <a:pt x="43280" y="14936"/>
                  </a:cubicBezTo>
                  <a:cubicBezTo>
                    <a:pt x="43440" y="14936"/>
                    <a:pt x="43440" y="14936"/>
                    <a:pt x="43363" y="15096"/>
                  </a:cubicBezTo>
                  <a:lnTo>
                    <a:pt x="43203" y="15256"/>
                  </a:lnTo>
                  <a:cubicBezTo>
                    <a:pt x="43203" y="15294"/>
                    <a:pt x="43183" y="15314"/>
                    <a:pt x="43152" y="15314"/>
                  </a:cubicBezTo>
                  <a:cubicBezTo>
                    <a:pt x="43122" y="15314"/>
                    <a:pt x="43082" y="15294"/>
                    <a:pt x="43043" y="15256"/>
                  </a:cubicBezTo>
                  <a:cubicBezTo>
                    <a:pt x="43043" y="15256"/>
                    <a:pt x="42960" y="15173"/>
                    <a:pt x="43043" y="15096"/>
                  </a:cubicBezTo>
                  <a:cubicBezTo>
                    <a:pt x="43082" y="15054"/>
                    <a:pt x="43101" y="15033"/>
                    <a:pt x="43091" y="15033"/>
                  </a:cubicBezTo>
                  <a:cubicBezTo>
                    <a:pt x="43080" y="15033"/>
                    <a:pt x="43040" y="15054"/>
                    <a:pt x="42960" y="15096"/>
                  </a:cubicBezTo>
                  <a:cubicBezTo>
                    <a:pt x="42883" y="15096"/>
                    <a:pt x="42800" y="15256"/>
                    <a:pt x="42723" y="15416"/>
                  </a:cubicBezTo>
                  <a:cubicBezTo>
                    <a:pt x="42543" y="15710"/>
                    <a:pt x="42408" y="15874"/>
                    <a:pt x="42286" y="15874"/>
                  </a:cubicBezTo>
                  <a:cubicBezTo>
                    <a:pt x="42243" y="15874"/>
                    <a:pt x="42201" y="15854"/>
                    <a:pt x="42160" y="15813"/>
                  </a:cubicBezTo>
                  <a:cubicBezTo>
                    <a:pt x="42160" y="15774"/>
                    <a:pt x="42141" y="15755"/>
                    <a:pt x="42111" y="15755"/>
                  </a:cubicBezTo>
                  <a:cubicBezTo>
                    <a:pt x="42082" y="15755"/>
                    <a:pt x="42042" y="15774"/>
                    <a:pt x="42000" y="15813"/>
                  </a:cubicBezTo>
                  <a:cubicBezTo>
                    <a:pt x="42000" y="15896"/>
                    <a:pt x="41840" y="15896"/>
                    <a:pt x="41680" y="15896"/>
                  </a:cubicBezTo>
                  <a:cubicBezTo>
                    <a:pt x="41613" y="15861"/>
                    <a:pt x="41574" y="15841"/>
                    <a:pt x="41558" y="15841"/>
                  </a:cubicBezTo>
                  <a:cubicBezTo>
                    <a:pt x="41535" y="15841"/>
                    <a:pt x="41555" y="15880"/>
                    <a:pt x="41603" y="15973"/>
                  </a:cubicBezTo>
                  <a:cubicBezTo>
                    <a:pt x="41680" y="16056"/>
                    <a:pt x="41763" y="16056"/>
                    <a:pt x="41840" y="16056"/>
                  </a:cubicBezTo>
                  <a:cubicBezTo>
                    <a:pt x="41923" y="16056"/>
                    <a:pt x="41923" y="16056"/>
                    <a:pt x="41840" y="16133"/>
                  </a:cubicBezTo>
                  <a:cubicBezTo>
                    <a:pt x="41840" y="16216"/>
                    <a:pt x="41603" y="16293"/>
                    <a:pt x="41443" y="16376"/>
                  </a:cubicBezTo>
                  <a:cubicBezTo>
                    <a:pt x="41200" y="16376"/>
                    <a:pt x="41123" y="16453"/>
                    <a:pt x="41123" y="16453"/>
                  </a:cubicBezTo>
                  <a:cubicBezTo>
                    <a:pt x="41283" y="16453"/>
                    <a:pt x="41123" y="16856"/>
                    <a:pt x="40963" y="16933"/>
                  </a:cubicBezTo>
                  <a:cubicBezTo>
                    <a:pt x="40803" y="17016"/>
                    <a:pt x="40720" y="17016"/>
                    <a:pt x="40803" y="17093"/>
                  </a:cubicBezTo>
                  <a:cubicBezTo>
                    <a:pt x="40880" y="17093"/>
                    <a:pt x="40803" y="17176"/>
                    <a:pt x="40720" y="17253"/>
                  </a:cubicBezTo>
                  <a:cubicBezTo>
                    <a:pt x="40643" y="17336"/>
                    <a:pt x="40643" y="17413"/>
                    <a:pt x="40643" y="17413"/>
                  </a:cubicBezTo>
                  <a:cubicBezTo>
                    <a:pt x="40720" y="17413"/>
                    <a:pt x="40643" y="17573"/>
                    <a:pt x="40643" y="17656"/>
                  </a:cubicBezTo>
                  <a:cubicBezTo>
                    <a:pt x="40609" y="17687"/>
                    <a:pt x="40603" y="17706"/>
                    <a:pt x="40613" y="17706"/>
                  </a:cubicBezTo>
                  <a:cubicBezTo>
                    <a:pt x="40627" y="17706"/>
                    <a:pt x="40675" y="17667"/>
                    <a:pt x="40720" y="17573"/>
                  </a:cubicBezTo>
                  <a:cubicBezTo>
                    <a:pt x="40840" y="17396"/>
                    <a:pt x="40870" y="17305"/>
                    <a:pt x="40944" y="17305"/>
                  </a:cubicBezTo>
                  <a:cubicBezTo>
                    <a:pt x="40969" y="17305"/>
                    <a:pt x="41000" y="17315"/>
                    <a:pt x="41040" y="17336"/>
                  </a:cubicBezTo>
                  <a:cubicBezTo>
                    <a:pt x="41200" y="17496"/>
                    <a:pt x="41123" y="17656"/>
                    <a:pt x="40963" y="17656"/>
                  </a:cubicBezTo>
                  <a:cubicBezTo>
                    <a:pt x="40880" y="17656"/>
                    <a:pt x="40803" y="17733"/>
                    <a:pt x="40880" y="17893"/>
                  </a:cubicBezTo>
                  <a:cubicBezTo>
                    <a:pt x="40880" y="18053"/>
                    <a:pt x="40803" y="18296"/>
                    <a:pt x="40643" y="18533"/>
                  </a:cubicBezTo>
                  <a:cubicBezTo>
                    <a:pt x="40483" y="18776"/>
                    <a:pt x="40400" y="19013"/>
                    <a:pt x="40483" y="19013"/>
                  </a:cubicBezTo>
                  <a:cubicBezTo>
                    <a:pt x="40522" y="19054"/>
                    <a:pt x="40562" y="19075"/>
                    <a:pt x="40592" y="19075"/>
                  </a:cubicBezTo>
                  <a:cubicBezTo>
                    <a:pt x="40622" y="19075"/>
                    <a:pt x="40643" y="19054"/>
                    <a:pt x="40643" y="19013"/>
                  </a:cubicBezTo>
                  <a:lnTo>
                    <a:pt x="40803" y="19013"/>
                  </a:lnTo>
                  <a:cubicBezTo>
                    <a:pt x="40874" y="19090"/>
                    <a:pt x="40608" y="19503"/>
                    <a:pt x="40441" y="19503"/>
                  </a:cubicBezTo>
                  <a:cubicBezTo>
                    <a:pt x="40426" y="19503"/>
                    <a:pt x="40413" y="19500"/>
                    <a:pt x="40400" y="19493"/>
                  </a:cubicBezTo>
                  <a:cubicBezTo>
                    <a:pt x="40240" y="19493"/>
                    <a:pt x="39600" y="20056"/>
                    <a:pt x="39760" y="20133"/>
                  </a:cubicBezTo>
                  <a:cubicBezTo>
                    <a:pt x="39760" y="20216"/>
                    <a:pt x="39760" y="20216"/>
                    <a:pt x="39683" y="20293"/>
                  </a:cubicBezTo>
                  <a:cubicBezTo>
                    <a:pt x="39523" y="20376"/>
                    <a:pt x="39523" y="20376"/>
                    <a:pt x="39760" y="20376"/>
                  </a:cubicBezTo>
                  <a:cubicBezTo>
                    <a:pt x="39920" y="20376"/>
                    <a:pt x="39920" y="20376"/>
                    <a:pt x="39843" y="20536"/>
                  </a:cubicBezTo>
                  <a:cubicBezTo>
                    <a:pt x="39760" y="20613"/>
                    <a:pt x="39760" y="20696"/>
                    <a:pt x="39760" y="20696"/>
                  </a:cubicBezTo>
                  <a:cubicBezTo>
                    <a:pt x="39897" y="20762"/>
                    <a:pt x="39625" y="20950"/>
                    <a:pt x="39444" y="20950"/>
                  </a:cubicBezTo>
                  <a:cubicBezTo>
                    <a:pt x="39414" y="20950"/>
                    <a:pt x="39386" y="20945"/>
                    <a:pt x="39363" y="20933"/>
                  </a:cubicBezTo>
                  <a:cubicBezTo>
                    <a:pt x="39203" y="20933"/>
                    <a:pt x="39120" y="20933"/>
                    <a:pt x="39043" y="21016"/>
                  </a:cubicBezTo>
                  <a:lnTo>
                    <a:pt x="39043" y="21253"/>
                  </a:lnTo>
                  <a:cubicBezTo>
                    <a:pt x="39120" y="21253"/>
                    <a:pt x="39120" y="21336"/>
                    <a:pt x="39043" y="21413"/>
                  </a:cubicBezTo>
                  <a:cubicBezTo>
                    <a:pt x="38960" y="21413"/>
                    <a:pt x="38883" y="21496"/>
                    <a:pt x="38960" y="21496"/>
                  </a:cubicBezTo>
                  <a:cubicBezTo>
                    <a:pt x="39043" y="21496"/>
                    <a:pt x="39120" y="21893"/>
                    <a:pt x="39120" y="21976"/>
                  </a:cubicBezTo>
                  <a:cubicBezTo>
                    <a:pt x="39043" y="21976"/>
                    <a:pt x="38960" y="21893"/>
                    <a:pt x="38883" y="21816"/>
                  </a:cubicBezTo>
                  <a:cubicBezTo>
                    <a:pt x="38816" y="21714"/>
                    <a:pt x="38749" y="21670"/>
                    <a:pt x="38694" y="21670"/>
                  </a:cubicBezTo>
                  <a:cubicBezTo>
                    <a:pt x="38617" y="21670"/>
                    <a:pt x="38563" y="21755"/>
                    <a:pt x="38563" y="21893"/>
                  </a:cubicBezTo>
                  <a:cubicBezTo>
                    <a:pt x="38640" y="21976"/>
                    <a:pt x="38640" y="21976"/>
                    <a:pt x="38723" y="21976"/>
                  </a:cubicBezTo>
                  <a:cubicBezTo>
                    <a:pt x="39120" y="21976"/>
                    <a:pt x="38883" y="22456"/>
                    <a:pt x="38480" y="22616"/>
                  </a:cubicBezTo>
                  <a:cubicBezTo>
                    <a:pt x="38403" y="22616"/>
                    <a:pt x="38160" y="22776"/>
                    <a:pt x="38083" y="22936"/>
                  </a:cubicBezTo>
                  <a:cubicBezTo>
                    <a:pt x="37961" y="23096"/>
                    <a:pt x="37861" y="23176"/>
                    <a:pt x="37770" y="23176"/>
                  </a:cubicBezTo>
                  <a:cubicBezTo>
                    <a:pt x="37680" y="23176"/>
                    <a:pt x="37600" y="23096"/>
                    <a:pt x="37520" y="22936"/>
                  </a:cubicBezTo>
                  <a:cubicBezTo>
                    <a:pt x="37443" y="22693"/>
                    <a:pt x="37443" y="22616"/>
                    <a:pt x="37840" y="22533"/>
                  </a:cubicBezTo>
                  <a:cubicBezTo>
                    <a:pt x="38000" y="22533"/>
                    <a:pt x="38083" y="22456"/>
                    <a:pt x="38000" y="22373"/>
                  </a:cubicBezTo>
                  <a:cubicBezTo>
                    <a:pt x="38000" y="22296"/>
                    <a:pt x="38000" y="22296"/>
                    <a:pt x="38160" y="22296"/>
                  </a:cubicBezTo>
                  <a:cubicBezTo>
                    <a:pt x="38320" y="22296"/>
                    <a:pt x="38403" y="22296"/>
                    <a:pt x="38480" y="22373"/>
                  </a:cubicBezTo>
                  <a:cubicBezTo>
                    <a:pt x="38480" y="22415"/>
                    <a:pt x="38501" y="22435"/>
                    <a:pt x="38521" y="22435"/>
                  </a:cubicBezTo>
                  <a:cubicBezTo>
                    <a:pt x="38542" y="22435"/>
                    <a:pt x="38563" y="22415"/>
                    <a:pt x="38563" y="22373"/>
                  </a:cubicBezTo>
                  <a:cubicBezTo>
                    <a:pt x="38640" y="22296"/>
                    <a:pt x="38640" y="22296"/>
                    <a:pt x="38480" y="22213"/>
                  </a:cubicBezTo>
                  <a:cubicBezTo>
                    <a:pt x="38403" y="22213"/>
                    <a:pt x="38243" y="22136"/>
                    <a:pt x="38160" y="22053"/>
                  </a:cubicBezTo>
                  <a:cubicBezTo>
                    <a:pt x="38106" y="21999"/>
                    <a:pt x="38090" y="21942"/>
                    <a:pt x="38056" y="21942"/>
                  </a:cubicBezTo>
                  <a:cubicBezTo>
                    <a:pt x="38042" y="21942"/>
                    <a:pt x="38024" y="21952"/>
                    <a:pt x="38000" y="21976"/>
                  </a:cubicBezTo>
                  <a:cubicBezTo>
                    <a:pt x="38000" y="21976"/>
                    <a:pt x="37923" y="21976"/>
                    <a:pt x="37840" y="21893"/>
                  </a:cubicBezTo>
                  <a:cubicBezTo>
                    <a:pt x="37789" y="21893"/>
                    <a:pt x="37806" y="21859"/>
                    <a:pt x="37847" y="21859"/>
                  </a:cubicBezTo>
                  <a:cubicBezTo>
                    <a:pt x="37868" y="21859"/>
                    <a:pt x="37895" y="21867"/>
                    <a:pt x="37923" y="21893"/>
                  </a:cubicBezTo>
                  <a:cubicBezTo>
                    <a:pt x="38160" y="21893"/>
                    <a:pt x="38243" y="21733"/>
                    <a:pt x="38083" y="21656"/>
                  </a:cubicBezTo>
                  <a:cubicBezTo>
                    <a:pt x="38000" y="21656"/>
                    <a:pt x="38000" y="21573"/>
                    <a:pt x="38083" y="21496"/>
                  </a:cubicBezTo>
                  <a:cubicBezTo>
                    <a:pt x="38083" y="21496"/>
                    <a:pt x="38083" y="21413"/>
                    <a:pt x="38000" y="21253"/>
                  </a:cubicBezTo>
                  <a:cubicBezTo>
                    <a:pt x="37920" y="21215"/>
                    <a:pt x="37861" y="21195"/>
                    <a:pt x="37801" y="21195"/>
                  </a:cubicBezTo>
                  <a:cubicBezTo>
                    <a:pt x="37742" y="21195"/>
                    <a:pt x="37683" y="21215"/>
                    <a:pt x="37603" y="21253"/>
                  </a:cubicBezTo>
                  <a:lnTo>
                    <a:pt x="37283" y="21413"/>
                  </a:lnTo>
                  <a:lnTo>
                    <a:pt x="37520" y="21413"/>
                  </a:lnTo>
                  <a:cubicBezTo>
                    <a:pt x="37923" y="21413"/>
                    <a:pt x="37923" y="21496"/>
                    <a:pt x="37603" y="21733"/>
                  </a:cubicBezTo>
                  <a:cubicBezTo>
                    <a:pt x="37360" y="21816"/>
                    <a:pt x="37283" y="21893"/>
                    <a:pt x="37360" y="21976"/>
                  </a:cubicBezTo>
                  <a:cubicBezTo>
                    <a:pt x="37443" y="22053"/>
                    <a:pt x="37443" y="22136"/>
                    <a:pt x="37360" y="22136"/>
                  </a:cubicBezTo>
                  <a:cubicBezTo>
                    <a:pt x="37360" y="22175"/>
                    <a:pt x="37341" y="22194"/>
                    <a:pt x="37321" y="22194"/>
                  </a:cubicBezTo>
                  <a:cubicBezTo>
                    <a:pt x="37302" y="22194"/>
                    <a:pt x="37283" y="22175"/>
                    <a:pt x="37283" y="22136"/>
                  </a:cubicBezTo>
                  <a:cubicBezTo>
                    <a:pt x="37200" y="22053"/>
                    <a:pt x="37123" y="22053"/>
                    <a:pt x="37040" y="22053"/>
                  </a:cubicBezTo>
                  <a:cubicBezTo>
                    <a:pt x="36880" y="22053"/>
                    <a:pt x="36880" y="22136"/>
                    <a:pt x="36963" y="22213"/>
                  </a:cubicBezTo>
                  <a:cubicBezTo>
                    <a:pt x="37040" y="22213"/>
                    <a:pt x="37040" y="22296"/>
                    <a:pt x="36963" y="22373"/>
                  </a:cubicBezTo>
                  <a:cubicBezTo>
                    <a:pt x="36803" y="22456"/>
                    <a:pt x="36803" y="22776"/>
                    <a:pt x="36880" y="22853"/>
                  </a:cubicBezTo>
                  <a:cubicBezTo>
                    <a:pt x="37040" y="22853"/>
                    <a:pt x="36963" y="23096"/>
                    <a:pt x="36803" y="23173"/>
                  </a:cubicBezTo>
                  <a:cubicBezTo>
                    <a:pt x="36643" y="23256"/>
                    <a:pt x="36643" y="23256"/>
                    <a:pt x="36720" y="23256"/>
                  </a:cubicBezTo>
                  <a:cubicBezTo>
                    <a:pt x="36803" y="23333"/>
                    <a:pt x="36803" y="23333"/>
                    <a:pt x="36803" y="23416"/>
                  </a:cubicBezTo>
                  <a:cubicBezTo>
                    <a:pt x="36803" y="23416"/>
                    <a:pt x="36720" y="23416"/>
                    <a:pt x="36643" y="23333"/>
                  </a:cubicBezTo>
                  <a:lnTo>
                    <a:pt x="36560" y="23333"/>
                  </a:lnTo>
                  <a:cubicBezTo>
                    <a:pt x="36560" y="23333"/>
                    <a:pt x="36560" y="23416"/>
                    <a:pt x="36643" y="23493"/>
                  </a:cubicBezTo>
                  <a:cubicBezTo>
                    <a:pt x="36803" y="23576"/>
                    <a:pt x="36803" y="23653"/>
                    <a:pt x="36720" y="23653"/>
                  </a:cubicBezTo>
                  <a:cubicBezTo>
                    <a:pt x="36643" y="23653"/>
                    <a:pt x="36643" y="23736"/>
                    <a:pt x="36720" y="23813"/>
                  </a:cubicBezTo>
                  <a:cubicBezTo>
                    <a:pt x="36803" y="23896"/>
                    <a:pt x="36720" y="23973"/>
                    <a:pt x="36643" y="24056"/>
                  </a:cubicBezTo>
                  <a:cubicBezTo>
                    <a:pt x="36400" y="24133"/>
                    <a:pt x="36400" y="24216"/>
                    <a:pt x="36643" y="24216"/>
                  </a:cubicBezTo>
                  <a:cubicBezTo>
                    <a:pt x="36803" y="24293"/>
                    <a:pt x="36803" y="24293"/>
                    <a:pt x="36643" y="24293"/>
                  </a:cubicBezTo>
                  <a:cubicBezTo>
                    <a:pt x="36483" y="24376"/>
                    <a:pt x="36400" y="24376"/>
                    <a:pt x="36560" y="24453"/>
                  </a:cubicBezTo>
                  <a:cubicBezTo>
                    <a:pt x="36643" y="24536"/>
                    <a:pt x="36643" y="24536"/>
                    <a:pt x="36643" y="24613"/>
                  </a:cubicBezTo>
                  <a:lnTo>
                    <a:pt x="36400" y="24613"/>
                  </a:lnTo>
                  <a:cubicBezTo>
                    <a:pt x="36379" y="24593"/>
                    <a:pt x="36364" y="24583"/>
                    <a:pt x="36353" y="24583"/>
                  </a:cubicBezTo>
                  <a:cubicBezTo>
                    <a:pt x="36323" y="24583"/>
                    <a:pt x="36323" y="24656"/>
                    <a:pt x="36323" y="24773"/>
                  </a:cubicBezTo>
                  <a:cubicBezTo>
                    <a:pt x="36368" y="24868"/>
                    <a:pt x="36387" y="24906"/>
                    <a:pt x="36412" y="24906"/>
                  </a:cubicBezTo>
                  <a:cubicBezTo>
                    <a:pt x="36429" y="24906"/>
                    <a:pt x="36449" y="24888"/>
                    <a:pt x="36483" y="24856"/>
                  </a:cubicBezTo>
                  <a:lnTo>
                    <a:pt x="36643" y="24856"/>
                  </a:lnTo>
                  <a:cubicBezTo>
                    <a:pt x="36643" y="25016"/>
                    <a:pt x="36323" y="25176"/>
                    <a:pt x="36163" y="25176"/>
                  </a:cubicBezTo>
                  <a:lnTo>
                    <a:pt x="35920" y="25176"/>
                  </a:lnTo>
                  <a:cubicBezTo>
                    <a:pt x="35760" y="25176"/>
                    <a:pt x="35683" y="25176"/>
                    <a:pt x="35760" y="25336"/>
                  </a:cubicBezTo>
                  <a:cubicBezTo>
                    <a:pt x="35760" y="25413"/>
                    <a:pt x="35760" y="25573"/>
                    <a:pt x="35683" y="25656"/>
                  </a:cubicBezTo>
                  <a:cubicBezTo>
                    <a:pt x="35600" y="25733"/>
                    <a:pt x="35523" y="25816"/>
                    <a:pt x="35600" y="25816"/>
                  </a:cubicBezTo>
                  <a:cubicBezTo>
                    <a:pt x="35643" y="25794"/>
                    <a:pt x="35680" y="25784"/>
                    <a:pt x="35712" y="25784"/>
                  </a:cubicBezTo>
                  <a:cubicBezTo>
                    <a:pt x="35799" y="25784"/>
                    <a:pt x="35843" y="25860"/>
                    <a:pt x="35843" y="25976"/>
                  </a:cubicBezTo>
                  <a:cubicBezTo>
                    <a:pt x="35920" y="26136"/>
                    <a:pt x="35683" y="26373"/>
                    <a:pt x="35523" y="26373"/>
                  </a:cubicBezTo>
                  <a:cubicBezTo>
                    <a:pt x="35280" y="26373"/>
                    <a:pt x="35043" y="26616"/>
                    <a:pt x="35120" y="26693"/>
                  </a:cubicBezTo>
                  <a:cubicBezTo>
                    <a:pt x="35280" y="26776"/>
                    <a:pt x="35043" y="27013"/>
                    <a:pt x="34800" y="27013"/>
                  </a:cubicBezTo>
                  <a:cubicBezTo>
                    <a:pt x="34720" y="27055"/>
                    <a:pt x="34660" y="27076"/>
                    <a:pt x="34621" y="27076"/>
                  </a:cubicBezTo>
                  <a:cubicBezTo>
                    <a:pt x="34582" y="27076"/>
                    <a:pt x="34563" y="27055"/>
                    <a:pt x="34563" y="27013"/>
                  </a:cubicBezTo>
                  <a:cubicBezTo>
                    <a:pt x="34640" y="27013"/>
                    <a:pt x="34563" y="26936"/>
                    <a:pt x="34480" y="26936"/>
                  </a:cubicBezTo>
                  <a:cubicBezTo>
                    <a:pt x="34403" y="26936"/>
                    <a:pt x="34320" y="26936"/>
                    <a:pt x="34243" y="27013"/>
                  </a:cubicBezTo>
                  <a:cubicBezTo>
                    <a:pt x="34243" y="27048"/>
                    <a:pt x="34228" y="27068"/>
                    <a:pt x="34206" y="27068"/>
                  </a:cubicBezTo>
                  <a:cubicBezTo>
                    <a:pt x="34174" y="27068"/>
                    <a:pt x="34127" y="27029"/>
                    <a:pt x="34083" y="26936"/>
                  </a:cubicBezTo>
                  <a:cubicBezTo>
                    <a:pt x="33923" y="26776"/>
                    <a:pt x="33840" y="26693"/>
                    <a:pt x="33763" y="26693"/>
                  </a:cubicBezTo>
                  <a:cubicBezTo>
                    <a:pt x="33603" y="26776"/>
                    <a:pt x="33603" y="26776"/>
                    <a:pt x="33763" y="26853"/>
                  </a:cubicBezTo>
                  <a:cubicBezTo>
                    <a:pt x="33923" y="26936"/>
                    <a:pt x="34083" y="27096"/>
                    <a:pt x="34000" y="27096"/>
                  </a:cubicBezTo>
                  <a:cubicBezTo>
                    <a:pt x="33923" y="27173"/>
                    <a:pt x="34083" y="27493"/>
                    <a:pt x="34160" y="27493"/>
                  </a:cubicBezTo>
                  <a:cubicBezTo>
                    <a:pt x="34160" y="27493"/>
                    <a:pt x="34320" y="27417"/>
                    <a:pt x="34403" y="27333"/>
                  </a:cubicBezTo>
                  <a:cubicBezTo>
                    <a:pt x="34567" y="27267"/>
                    <a:pt x="34678" y="27228"/>
                    <a:pt x="34745" y="27228"/>
                  </a:cubicBezTo>
                  <a:cubicBezTo>
                    <a:pt x="34840" y="27228"/>
                    <a:pt x="34848" y="27306"/>
                    <a:pt x="34800" y="27493"/>
                  </a:cubicBezTo>
                  <a:cubicBezTo>
                    <a:pt x="34800" y="27552"/>
                    <a:pt x="34800" y="27608"/>
                    <a:pt x="34829" y="27608"/>
                  </a:cubicBezTo>
                  <a:cubicBezTo>
                    <a:pt x="34842" y="27608"/>
                    <a:pt x="34859" y="27599"/>
                    <a:pt x="34883" y="27577"/>
                  </a:cubicBezTo>
                  <a:lnTo>
                    <a:pt x="35043" y="27577"/>
                  </a:lnTo>
                  <a:cubicBezTo>
                    <a:pt x="35120" y="27737"/>
                    <a:pt x="35043" y="27737"/>
                    <a:pt x="34800" y="27813"/>
                  </a:cubicBezTo>
                  <a:cubicBezTo>
                    <a:pt x="34746" y="27841"/>
                    <a:pt x="34711" y="27850"/>
                    <a:pt x="34687" y="27850"/>
                  </a:cubicBezTo>
                  <a:cubicBezTo>
                    <a:pt x="34640" y="27850"/>
                    <a:pt x="34640" y="27813"/>
                    <a:pt x="34640" y="27813"/>
                  </a:cubicBezTo>
                  <a:cubicBezTo>
                    <a:pt x="34738" y="27715"/>
                    <a:pt x="34716" y="27648"/>
                    <a:pt x="34610" y="27648"/>
                  </a:cubicBezTo>
                  <a:cubicBezTo>
                    <a:pt x="34543" y="27648"/>
                    <a:pt x="34443" y="27675"/>
                    <a:pt x="34320" y="27737"/>
                  </a:cubicBezTo>
                  <a:cubicBezTo>
                    <a:pt x="34083" y="27897"/>
                    <a:pt x="33923" y="28057"/>
                    <a:pt x="34083" y="28217"/>
                  </a:cubicBezTo>
                  <a:cubicBezTo>
                    <a:pt x="34243" y="28293"/>
                    <a:pt x="34243" y="28293"/>
                    <a:pt x="34083" y="28377"/>
                  </a:cubicBezTo>
                  <a:cubicBezTo>
                    <a:pt x="34000" y="28453"/>
                    <a:pt x="34000" y="28537"/>
                    <a:pt x="34083" y="28613"/>
                  </a:cubicBezTo>
                  <a:cubicBezTo>
                    <a:pt x="34160" y="28613"/>
                    <a:pt x="34243" y="28697"/>
                    <a:pt x="34160" y="28697"/>
                  </a:cubicBezTo>
                  <a:cubicBezTo>
                    <a:pt x="34160" y="28697"/>
                    <a:pt x="34083" y="28697"/>
                    <a:pt x="34000" y="28613"/>
                  </a:cubicBezTo>
                  <a:cubicBezTo>
                    <a:pt x="33763" y="28453"/>
                    <a:pt x="33680" y="28133"/>
                    <a:pt x="33763" y="27737"/>
                  </a:cubicBezTo>
                  <a:cubicBezTo>
                    <a:pt x="33840" y="27493"/>
                    <a:pt x="33763" y="27417"/>
                    <a:pt x="33680" y="27417"/>
                  </a:cubicBezTo>
                  <a:cubicBezTo>
                    <a:pt x="33520" y="27417"/>
                    <a:pt x="33520" y="27417"/>
                    <a:pt x="33520" y="27577"/>
                  </a:cubicBezTo>
                  <a:lnTo>
                    <a:pt x="33520" y="27737"/>
                  </a:lnTo>
                  <a:lnTo>
                    <a:pt x="33443" y="27737"/>
                  </a:lnTo>
                  <a:cubicBezTo>
                    <a:pt x="33360" y="27813"/>
                    <a:pt x="33360" y="27813"/>
                    <a:pt x="33520" y="27813"/>
                  </a:cubicBezTo>
                  <a:cubicBezTo>
                    <a:pt x="33603" y="27897"/>
                    <a:pt x="33603" y="27897"/>
                    <a:pt x="33603" y="27973"/>
                  </a:cubicBezTo>
                  <a:lnTo>
                    <a:pt x="33603" y="28217"/>
                  </a:lnTo>
                  <a:cubicBezTo>
                    <a:pt x="33680" y="28377"/>
                    <a:pt x="33603" y="28377"/>
                    <a:pt x="33443" y="28377"/>
                  </a:cubicBezTo>
                  <a:cubicBezTo>
                    <a:pt x="33200" y="28377"/>
                    <a:pt x="33123" y="28453"/>
                    <a:pt x="33283" y="28537"/>
                  </a:cubicBezTo>
                  <a:cubicBezTo>
                    <a:pt x="33360" y="28613"/>
                    <a:pt x="33443" y="28613"/>
                    <a:pt x="33520" y="28613"/>
                  </a:cubicBezTo>
                  <a:lnTo>
                    <a:pt x="33603" y="28613"/>
                  </a:lnTo>
                  <a:cubicBezTo>
                    <a:pt x="33666" y="28745"/>
                    <a:pt x="33517" y="28876"/>
                    <a:pt x="33416" y="28876"/>
                  </a:cubicBezTo>
                  <a:cubicBezTo>
                    <a:pt x="33394" y="28876"/>
                    <a:pt x="33374" y="28870"/>
                    <a:pt x="33360" y="28857"/>
                  </a:cubicBezTo>
                  <a:cubicBezTo>
                    <a:pt x="33342" y="28847"/>
                    <a:pt x="33324" y="28843"/>
                    <a:pt x="33306" y="28843"/>
                  </a:cubicBezTo>
                  <a:cubicBezTo>
                    <a:pt x="33166" y="28843"/>
                    <a:pt x="33040" y="29111"/>
                    <a:pt x="33040" y="29253"/>
                  </a:cubicBezTo>
                  <a:cubicBezTo>
                    <a:pt x="33040" y="29337"/>
                    <a:pt x="32963" y="29413"/>
                    <a:pt x="32963" y="29413"/>
                  </a:cubicBezTo>
                  <a:cubicBezTo>
                    <a:pt x="32880" y="29497"/>
                    <a:pt x="32880" y="29573"/>
                    <a:pt x="32880" y="29657"/>
                  </a:cubicBezTo>
                  <a:cubicBezTo>
                    <a:pt x="32921" y="29695"/>
                    <a:pt x="32921" y="29714"/>
                    <a:pt x="32901" y="29714"/>
                  </a:cubicBezTo>
                  <a:cubicBezTo>
                    <a:pt x="32881" y="29714"/>
                    <a:pt x="32841" y="29695"/>
                    <a:pt x="32803" y="29657"/>
                  </a:cubicBezTo>
                  <a:cubicBezTo>
                    <a:pt x="32720" y="29657"/>
                    <a:pt x="32720" y="29657"/>
                    <a:pt x="32643" y="29733"/>
                  </a:cubicBezTo>
                  <a:lnTo>
                    <a:pt x="32643" y="29817"/>
                  </a:lnTo>
                  <a:cubicBezTo>
                    <a:pt x="32560" y="29733"/>
                    <a:pt x="32560" y="29733"/>
                    <a:pt x="32483" y="29733"/>
                  </a:cubicBezTo>
                  <a:cubicBezTo>
                    <a:pt x="32483" y="29733"/>
                    <a:pt x="32323" y="29817"/>
                    <a:pt x="32240" y="29817"/>
                  </a:cubicBezTo>
                  <a:cubicBezTo>
                    <a:pt x="32003" y="29893"/>
                    <a:pt x="32003" y="29893"/>
                    <a:pt x="32163" y="30053"/>
                  </a:cubicBezTo>
                  <a:lnTo>
                    <a:pt x="32323" y="30213"/>
                  </a:lnTo>
                  <a:cubicBezTo>
                    <a:pt x="32295" y="30241"/>
                    <a:pt x="32277" y="30250"/>
                    <a:pt x="32261" y="30250"/>
                  </a:cubicBezTo>
                  <a:cubicBezTo>
                    <a:pt x="32231" y="30250"/>
                    <a:pt x="32214" y="30213"/>
                    <a:pt x="32163" y="30213"/>
                  </a:cubicBezTo>
                  <a:cubicBezTo>
                    <a:pt x="32163" y="30137"/>
                    <a:pt x="32080" y="30137"/>
                    <a:pt x="32080" y="30137"/>
                  </a:cubicBezTo>
                  <a:cubicBezTo>
                    <a:pt x="32003" y="30213"/>
                    <a:pt x="32080" y="30213"/>
                    <a:pt x="32080" y="30297"/>
                  </a:cubicBezTo>
                  <a:cubicBezTo>
                    <a:pt x="32163" y="30297"/>
                    <a:pt x="32163" y="30373"/>
                    <a:pt x="32080" y="30373"/>
                  </a:cubicBezTo>
                  <a:cubicBezTo>
                    <a:pt x="31920" y="30457"/>
                    <a:pt x="31920" y="30457"/>
                    <a:pt x="32003" y="30533"/>
                  </a:cubicBezTo>
                  <a:cubicBezTo>
                    <a:pt x="32080" y="30617"/>
                    <a:pt x="32080" y="30617"/>
                    <a:pt x="32003" y="30617"/>
                  </a:cubicBezTo>
                  <a:cubicBezTo>
                    <a:pt x="31920" y="30617"/>
                    <a:pt x="31760" y="30693"/>
                    <a:pt x="31760" y="30777"/>
                  </a:cubicBezTo>
                  <a:cubicBezTo>
                    <a:pt x="31683" y="30853"/>
                    <a:pt x="31683" y="30853"/>
                    <a:pt x="31600" y="30853"/>
                  </a:cubicBezTo>
                  <a:cubicBezTo>
                    <a:pt x="31523" y="30777"/>
                    <a:pt x="31523" y="30777"/>
                    <a:pt x="31600" y="30777"/>
                  </a:cubicBezTo>
                  <a:cubicBezTo>
                    <a:pt x="31683" y="30777"/>
                    <a:pt x="31683" y="30777"/>
                    <a:pt x="31600" y="30693"/>
                  </a:cubicBezTo>
                  <a:lnTo>
                    <a:pt x="31440" y="30693"/>
                  </a:lnTo>
                  <a:cubicBezTo>
                    <a:pt x="31440" y="30777"/>
                    <a:pt x="31363" y="30777"/>
                    <a:pt x="31440" y="30853"/>
                  </a:cubicBezTo>
                  <a:cubicBezTo>
                    <a:pt x="31440" y="30853"/>
                    <a:pt x="31363" y="31013"/>
                    <a:pt x="31279" y="31013"/>
                  </a:cubicBezTo>
                  <a:cubicBezTo>
                    <a:pt x="31199" y="31055"/>
                    <a:pt x="31159" y="31076"/>
                    <a:pt x="31139" y="31076"/>
                  </a:cubicBezTo>
                  <a:cubicBezTo>
                    <a:pt x="31119" y="31076"/>
                    <a:pt x="31119" y="31055"/>
                    <a:pt x="31119" y="31013"/>
                  </a:cubicBezTo>
                  <a:cubicBezTo>
                    <a:pt x="31119" y="30937"/>
                    <a:pt x="31043" y="30937"/>
                    <a:pt x="30883" y="30937"/>
                  </a:cubicBezTo>
                  <a:cubicBezTo>
                    <a:pt x="30723" y="30937"/>
                    <a:pt x="30639" y="30853"/>
                    <a:pt x="30563" y="30777"/>
                  </a:cubicBezTo>
                  <a:cubicBezTo>
                    <a:pt x="30479" y="30617"/>
                    <a:pt x="30403" y="30617"/>
                    <a:pt x="30319" y="30617"/>
                  </a:cubicBezTo>
                  <a:cubicBezTo>
                    <a:pt x="30243" y="30693"/>
                    <a:pt x="30243" y="30777"/>
                    <a:pt x="30319" y="30777"/>
                  </a:cubicBezTo>
                  <a:cubicBezTo>
                    <a:pt x="30498" y="30894"/>
                    <a:pt x="30373" y="30967"/>
                    <a:pt x="30168" y="30967"/>
                  </a:cubicBezTo>
                  <a:cubicBezTo>
                    <a:pt x="30093" y="30967"/>
                    <a:pt x="30008" y="30957"/>
                    <a:pt x="29923" y="30937"/>
                  </a:cubicBezTo>
                  <a:cubicBezTo>
                    <a:pt x="29679" y="30853"/>
                    <a:pt x="29679" y="30853"/>
                    <a:pt x="29763" y="30777"/>
                  </a:cubicBezTo>
                  <a:cubicBezTo>
                    <a:pt x="29839" y="30693"/>
                    <a:pt x="29839" y="30693"/>
                    <a:pt x="29763" y="30533"/>
                  </a:cubicBezTo>
                  <a:cubicBezTo>
                    <a:pt x="29679" y="30457"/>
                    <a:pt x="29603" y="30457"/>
                    <a:pt x="29603" y="30457"/>
                  </a:cubicBezTo>
                  <a:cubicBezTo>
                    <a:pt x="29603" y="30477"/>
                    <a:pt x="29597" y="30487"/>
                    <a:pt x="29587" y="30487"/>
                  </a:cubicBezTo>
                  <a:cubicBezTo>
                    <a:pt x="29559" y="30487"/>
                    <a:pt x="29499" y="30414"/>
                    <a:pt x="29443" y="30297"/>
                  </a:cubicBezTo>
                  <a:cubicBezTo>
                    <a:pt x="29443" y="30213"/>
                    <a:pt x="29359" y="30053"/>
                    <a:pt x="29443" y="30053"/>
                  </a:cubicBezTo>
                  <a:cubicBezTo>
                    <a:pt x="29443" y="30053"/>
                    <a:pt x="29443" y="29977"/>
                    <a:pt x="29359" y="29977"/>
                  </a:cubicBezTo>
                  <a:cubicBezTo>
                    <a:pt x="29359" y="29935"/>
                    <a:pt x="29359" y="29914"/>
                    <a:pt x="29350" y="29914"/>
                  </a:cubicBezTo>
                  <a:cubicBezTo>
                    <a:pt x="29340" y="29914"/>
                    <a:pt x="29321" y="29935"/>
                    <a:pt x="29283" y="29977"/>
                  </a:cubicBezTo>
                  <a:cubicBezTo>
                    <a:pt x="29283" y="30015"/>
                    <a:pt x="29262" y="30034"/>
                    <a:pt x="29231" y="30034"/>
                  </a:cubicBezTo>
                  <a:cubicBezTo>
                    <a:pt x="29201" y="30034"/>
                    <a:pt x="29161" y="30015"/>
                    <a:pt x="29123" y="29977"/>
                  </a:cubicBezTo>
                  <a:cubicBezTo>
                    <a:pt x="29088" y="29942"/>
                    <a:pt x="29067" y="29922"/>
                    <a:pt x="29062" y="29922"/>
                  </a:cubicBezTo>
                  <a:lnTo>
                    <a:pt x="29062" y="29922"/>
                  </a:lnTo>
                  <a:cubicBezTo>
                    <a:pt x="29054" y="29922"/>
                    <a:pt x="29074" y="29960"/>
                    <a:pt x="29123" y="30053"/>
                  </a:cubicBezTo>
                  <a:cubicBezTo>
                    <a:pt x="29199" y="30137"/>
                    <a:pt x="29199" y="30213"/>
                    <a:pt x="29039" y="30213"/>
                  </a:cubicBezTo>
                  <a:cubicBezTo>
                    <a:pt x="28963" y="30213"/>
                    <a:pt x="28963" y="30297"/>
                    <a:pt x="29039" y="30297"/>
                  </a:cubicBezTo>
                  <a:cubicBezTo>
                    <a:pt x="29123" y="30373"/>
                    <a:pt x="29199" y="30457"/>
                    <a:pt x="29199" y="30617"/>
                  </a:cubicBezTo>
                  <a:cubicBezTo>
                    <a:pt x="29283" y="30777"/>
                    <a:pt x="29359" y="30777"/>
                    <a:pt x="29359" y="30777"/>
                  </a:cubicBezTo>
                  <a:cubicBezTo>
                    <a:pt x="29371" y="30765"/>
                    <a:pt x="29385" y="30760"/>
                    <a:pt x="29401" y="30760"/>
                  </a:cubicBezTo>
                  <a:cubicBezTo>
                    <a:pt x="29505" y="30760"/>
                    <a:pt x="29691" y="30969"/>
                    <a:pt x="29763" y="31173"/>
                  </a:cubicBezTo>
                  <a:cubicBezTo>
                    <a:pt x="29801" y="31215"/>
                    <a:pt x="29820" y="31236"/>
                    <a:pt x="29830" y="31236"/>
                  </a:cubicBezTo>
                  <a:cubicBezTo>
                    <a:pt x="29839" y="31236"/>
                    <a:pt x="29839" y="31215"/>
                    <a:pt x="29839" y="31173"/>
                  </a:cubicBezTo>
                  <a:cubicBezTo>
                    <a:pt x="29839" y="31153"/>
                    <a:pt x="29851" y="31143"/>
                    <a:pt x="29869" y="31143"/>
                  </a:cubicBezTo>
                  <a:cubicBezTo>
                    <a:pt x="29919" y="31143"/>
                    <a:pt x="30022" y="31216"/>
                    <a:pt x="30083" y="31334"/>
                  </a:cubicBezTo>
                  <a:cubicBezTo>
                    <a:pt x="30243" y="31417"/>
                    <a:pt x="30319" y="31494"/>
                    <a:pt x="30319" y="31494"/>
                  </a:cubicBezTo>
                  <a:cubicBezTo>
                    <a:pt x="30243" y="31494"/>
                    <a:pt x="30243" y="31577"/>
                    <a:pt x="30319" y="31654"/>
                  </a:cubicBezTo>
                  <a:cubicBezTo>
                    <a:pt x="30422" y="31810"/>
                    <a:pt x="30427" y="31898"/>
                    <a:pt x="30353" y="31898"/>
                  </a:cubicBezTo>
                  <a:cubicBezTo>
                    <a:pt x="30312" y="31898"/>
                    <a:pt x="30246" y="31871"/>
                    <a:pt x="30159" y="31814"/>
                  </a:cubicBezTo>
                  <a:cubicBezTo>
                    <a:pt x="29999" y="31737"/>
                    <a:pt x="29839" y="31737"/>
                    <a:pt x="29763" y="31737"/>
                  </a:cubicBezTo>
                  <a:lnTo>
                    <a:pt x="29603" y="31737"/>
                  </a:lnTo>
                  <a:cubicBezTo>
                    <a:pt x="29519" y="31654"/>
                    <a:pt x="29519" y="31654"/>
                    <a:pt x="29603" y="31654"/>
                  </a:cubicBezTo>
                  <a:cubicBezTo>
                    <a:pt x="29763" y="31654"/>
                    <a:pt x="29763" y="31173"/>
                    <a:pt x="29603" y="31097"/>
                  </a:cubicBezTo>
                  <a:cubicBezTo>
                    <a:pt x="29585" y="31088"/>
                    <a:pt x="29568" y="31083"/>
                    <a:pt x="29551" y="31083"/>
                  </a:cubicBezTo>
                  <a:cubicBezTo>
                    <a:pt x="29411" y="31083"/>
                    <a:pt x="29300" y="31368"/>
                    <a:pt x="29443" y="31654"/>
                  </a:cubicBezTo>
                  <a:cubicBezTo>
                    <a:pt x="29499" y="31770"/>
                    <a:pt x="29514" y="31846"/>
                    <a:pt x="29488" y="31846"/>
                  </a:cubicBezTo>
                  <a:cubicBezTo>
                    <a:pt x="29478" y="31846"/>
                    <a:pt x="29463" y="31836"/>
                    <a:pt x="29443" y="31814"/>
                  </a:cubicBezTo>
                  <a:cubicBezTo>
                    <a:pt x="29359" y="31814"/>
                    <a:pt x="29283" y="31897"/>
                    <a:pt x="29283" y="31974"/>
                  </a:cubicBezTo>
                  <a:cubicBezTo>
                    <a:pt x="29283" y="32057"/>
                    <a:pt x="29123" y="32217"/>
                    <a:pt x="29039" y="32294"/>
                  </a:cubicBezTo>
                  <a:cubicBezTo>
                    <a:pt x="28963" y="32377"/>
                    <a:pt x="28879" y="32454"/>
                    <a:pt x="28879" y="32537"/>
                  </a:cubicBezTo>
                  <a:cubicBezTo>
                    <a:pt x="28879" y="32575"/>
                    <a:pt x="28900" y="32594"/>
                    <a:pt x="28931" y="32594"/>
                  </a:cubicBezTo>
                  <a:cubicBezTo>
                    <a:pt x="28961" y="32594"/>
                    <a:pt x="29001" y="32575"/>
                    <a:pt x="29039" y="32537"/>
                  </a:cubicBezTo>
                  <a:cubicBezTo>
                    <a:pt x="29081" y="32457"/>
                    <a:pt x="29161" y="32417"/>
                    <a:pt x="29221" y="32417"/>
                  </a:cubicBezTo>
                  <a:cubicBezTo>
                    <a:pt x="29281" y="32417"/>
                    <a:pt x="29321" y="32457"/>
                    <a:pt x="29283" y="32537"/>
                  </a:cubicBezTo>
                  <a:cubicBezTo>
                    <a:pt x="29199" y="32614"/>
                    <a:pt x="29199" y="32697"/>
                    <a:pt x="29283" y="32774"/>
                  </a:cubicBezTo>
                  <a:lnTo>
                    <a:pt x="29283" y="33017"/>
                  </a:lnTo>
                  <a:lnTo>
                    <a:pt x="29123" y="33017"/>
                  </a:lnTo>
                  <a:cubicBezTo>
                    <a:pt x="29123" y="32934"/>
                    <a:pt x="29039" y="32857"/>
                    <a:pt x="28879" y="32774"/>
                  </a:cubicBezTo>
                  <a:cubicBezTo>
                    <a:pt x="28559" y="32537"/>
                    <a:pt x="28483" y="32454"/>
                    <a:pt x="28559" y="32377"/>
                  </a:cubicBezTo>
                  <a:cubicBezTo>
                    <a:pt x="28643" y="32294"/>
                    <a:pt x="28803" y="32057"/>
                    <a:pt x="28719" y="31974"/>
                  </a:cubicBezTo>
                  <a:cubicBezTo>
                    <a:pt x="28719" y="31897"/>
                    <a:pt x="28643" y="31897"/>
                    <a:pt x="28559" y="31897"/>
                  </a:cubicBezTo>
                  <a:lnTo>
                    <a:pt x="28643" y="31974"/>
                  </a:lnTo>
                  <a:cubicBezTo>
                    <a:pt x="28719" y="31974"/>
                    <a:pt x="28719" y="32057"/>
                    <a:pt x="28559" y="32057"/>
                  </a:cubicBezTo>
                  <a:cubicBezTo>
                    <a:pt x="28483" y="32057"/>
                    <a:pt x="28323" y="32057"/>
                    <a:pt x="28239" y="32134"/>
                  </a:cubicBezTo>
                  <a:lnTo>
                    <a:pt x="27843" y="32134"/>
                  </a:lnTo>
                  <a:cubicBezTo>
                    <a:pt x="27682" y="32095"/>
                    <a:pt x="27582" y="32076"/>
                    <a:pt x="27541" y="32076"/>
                  </a:cubicBezTo>
                  <a:cubicBezTo>
                    <a:pt x="27500" y="32076"/>
                    <a:pt x="27519" y="32095"/>
                    <a:pt x="27599" y="32134"/>
                  </a:cubicBezTo>
                  <a:cubicBezTo>
                    <a:pt x="27743" y="32277"/>
                    <a:pt x="27758" y="32548"/>
                    <a:pt x="27644" y="32548"/>
                  </a:cubicBezTo>
                  <a:cubicBezTo>
                    <a:pt x="27631" y="32548"/>
                    <a:pt x="27616" y="32545"/>
                    <a:pt x="27599" y="32537"/>
                  </a:cubicBezTo>
                  <a:cubicBezTo>
                    <a:pt x="27552" y="32512"/>
                    <a:pt x="27519" y="32502"/>
                    <a:pt x="27493" y="32502"/>
                  </a:cubicBezTo>
                  <a:cubicBezTo>
                    <a:pt x="27433" y="32502"/>
                    <a:pt x="27417" y="32559"/>
                    <a:pt x="27362" y="32614"/>
                  </a:cubicBezTo>
                  <a:cubicBezTo>
                    <a:pt x="27362" y="32697"/>
                    <a:pt x="27279" y="32774"/>
                    <a:pt x="27202" y="32774"/>
                  </a:cubicBezTo>
                  <a:lnTo>
                    <a:pt x="26882" y="33094"/>
                  </a:lnTo>
                  <a:cubicBezTo>
                    <a:pt x="26729" y="33247"/>
                    <a:pt x="26642" y="33304"/>
                    <a:pt x="26558" y="33304"/>
                  </a:cubicBezTo>
                  <a:cubicBezTo>
                    <a:pt x="26509" y="33304"/>
                    <a:pt x="26461" y="33284"/>
                    <a:pt x="26402" y="33254"/>
                  </a:cubicBezTo>
                  <a:cubicBezTo>
                    <a:pt x="26159" y="33094"/>
                    <a:pt x="25999" y="32857"/>
                    <a:pt x="26159" y="32857"/>
                  </a:cubicBezTo>
                  <a:cubicBezTo>
                    <a:pt x="26242" y="32857"/>
                    <a:pt x="26242" y="32774"/>
                    <a:pt x="26242" y="32697"/>
                  </a:cubicBezTo>
                  <a:cubicBezTo>
                    <a:pt x="26242" y="32614"/>
                    <a:pt x="26242" y="32537"/>
                    <a:pt x="26319" y="32454"/>
                  </a:cubicBezTo>
                  <a:cubicBezTo>
                    <a:pt x="26402" y="32454"/>
                    <a:pt x="26479" y="32377"/>
                    <a:pt x="26479" y="32294"/>
                  </a:cubicBezTo>
                  <a:cubicBezTo>
                    <a:pt x="26465" y="32264"/>
                    <a:pt x="26442" y="32251"/>
                    <a:pt x="26414" y="32251"/>
                  </a:cubicBezTo>
                  <a:cubicBezTo>
                    <a:pt x="26291" y="32251"/>
                    <a:pt x="26067" y="32499"/>
                    <a:pt x="25999" y="32697"/>
                  </a:cubicBezTo>
                  <a:cubicBezTo>
                    <a:pt x="25999" y="32774"/>
                    <a:pt x="25922" y="32857"/>
                    <a:pt x="25839" y="32857"/>
                  </a:cubicBezTo>
                  <a:cubicBezTo>
                    <a:pt x="25679" y="32934"/>
                    <a:pt x="25679" y="32934"/>
                    <a:pt x="25839" y="32934"/>
                  </a:cubicBezTo>
                  <a:cubicBezTo>
                    <a:pt x="26082" y="32934"/>
                    <a:pt x="26159" y="33094"/>
                    <a:pt x="26082" y="33177"/>
                  </a:cubicBezTo>
                  <a:cubicBezTo>
                    <a:pt x="25999" y="33254"/>
                    <a:pt x="25999" y="33414"/>
                    <a:pt x="26082" y="33414"/>
                  </a:cubicBezTo>
                  <a:cubicBezTo>
                    <a:pt x="26128" y="33508"/>
                    <a:pt x="26146" y="33547"/>
                    <a:pt x="26171" y="33547"/>
                  </a:cubicBezTo>
                  <a:cubicBezTo>
                    <a:pt x="26188" y="33547"/>
                    <a:pt x="26208" y="33528"/>
                    <a:pt x="26242" y="33497"/>
                  </a:cubicBezTo>
                  <a:cubicBezTo>
                    <a:pt x="26281" y="33417"/>
                    <a:pt x="26300" y="33377"/>
                    <a:pt x="26310" y="33377"/>
                  </a:cubicBezTo>
                  <a:cubicBezTo>
                    <a:pt x="26319" y="33377"/>
                    <a:pt x="26319" y="33417"/>
                    <a:pt x="26319" y="33497"/>
                  </a:cubicBezTo>
                  <a:cubicBezTo>
                    <a:pt x="26319" y="33574"/>
                    <a:pt x="26402" y="33817"/>
                    <a:pt x="26479" y="33894"/>
                  </a:cubicBezTo>
                  <a:cubicBezTo>
                    <a:pt x="26639" y="34214"/>
                    <a:pt x="26639" y="34214"/>
                    <a:pt x="26479" y="34214"/>
                  </a:cubicBezTo>
                  <a:cubicBezTo>
                    <a:pt x="26319" y="34214"/>
                    <a:pt x="26242" y="34137"/>
                    <a:pt x="26242" y="34054"/>
                  </a:cubicBezTo>
                  <a:cubicBezTo>
                    <a:pt x="26242" y="34031"/>
                    <a:pt x="26242" y="34022"/>
                    <a:pt x="26240" y="34022"/>
                  </a:cubicBezTo>
                  <a:cubicBezTo>
                    <a:pt x="26235" y="34022"/>
                    <a:pt x="26218" y="34078"/>
                    <a:pt x="26159" y="34137"/>
                  </a:cubicBezTo>
                  <a:cubicBezTo>
                    <a:pt x="26159" y="34214"/>
                    <a:pt x="26082" y="34297"/>
                    <a:pt x="25999" y="34297"/>
                  </a:cubicBezTo>
                  <a:cubicBezTo>
                    <a:pt x="25839" y="34297"/>
                    <a:pt x="25839" y="34297"/>
                    <a:pt x="25922" y="34137"/>
                  </a:cubicBezTo>
                  <a:cubicBezTo>
                    <a:pt x="25999" y="34054"/>
                    <a:pt x="26082" y="33977"/>
                    <a:pt x="26159" y="33977"/>
                  </a:cubicBezTo>
                  <a:cubicBezTo>
                    <a:pt x="26319" y="33977"/>
                    <a:pt x="26319" y="33894"/>
                    <a:pt x="26242" y="33734"/>
                  </a:cubicBezTo>
                  <a:lnTo>
                    <a:pt x="26082" y="33574"/>
                  </a:lnTo>
                  <a:cubicBezTo>
                    <a:pt x="26082" y="33598"/>
                    <a:pt x="26075" y="33608"/>
                    <a:pt x="26063" y="33608"/>
                  </a:cubicBezTo>
                  <a:cubicBezTo>
                    <a:pt x="26034" y="33608"/>
                    <a:pt x="25977" y="33551"/>
                    <a:pt x="25922" y="33497"/>
                  </a:cubicBezTo>
                  <a:cubicBezTo>
                    <a:pt x="25893" y="33440"/>
                    <a:pt x="25843" y="33413"/>
                    <a:pt x="25796" y="33413"/>
                  </a:cubicBezTo>
                  <a:cubicBezTo>
                    <a:pt x="25710" y="33413"/>
                    <a:pt x="25630" y="33500"/>
                    <a:pt x="25679" y="33657"/>
                  </a:cubicBezTo>
                  <a:cubicBezTo>
                    <a:pt x="25679" y="33734"/>
                    <a:pt x="25679" y="33817"/>
                    <a:pt x="25602" y="33817"/>
                  </a:cubicBezTo>
                  <a:cubicBezTo>
                    <a:pt x="25602" y="33734"/>
                    <a:pt x="25519" y="33734"/>
                    <a:pt x="25519" y="33657"/>
                  </a:cubicBezTo>
                  <a:cubicBezTo>
                    <a:pt x="25519" y="33621"/>
                    <a:pt x="25503" y="33605"/>
                    <a:pt x="25474" y="33605"/>
                  </a:cubicBezTo>
                  <a:cubicBezTo>
                    <a:pt x="25378" y="33605"/>
                    <a:pt x="25145" y="33789"/>
                    <a:pt x="24962" y="33977"/>
                  </a:cubicBezTo>
                  <a:cubicBezTo>
                    <a:pt x="24928" y="34043"/>
                    <a:pt x="24908" y="34082"/>
                    <a:pt x="24884" y="34082"/>
                  </a:cubicBezTo>
                  <a:cubicBezTo>
                    <a:pt x="24852" y="34082"/>
                    <a:pt x="24813" y="34004"/>
                    <a:pt x="24719" y="33817"/>
                  </a:cubicBezTo>
                  <a:cubicBezTo>
                    <a:pt x="24674" y="33629"/>
                    <a:pt x="24627" y="33552"/>
                    <a:pt x="24596" y="33552"/>
                  </a:cubicBezTo>
                  <a:cubicBezTo>
                    <a:pt x="24573" y="33552"/>
                    <a:pt x="24559" y="33591"/>
                    <a:pt x="24559" y="33657"/>
                  </a:cubicBezTo>
                  <a:cubicBezTo>
                    <a:pt x="24559" y="33657"/>
                    <a:pt x="24399" y="33817"/>
                    <a:pt x="24162" y="33894"/>
                  </a:cubicBezTo>
                  <a:cubicBezTo>
                    <a:pt x="24002" y="33974"/>
                    <a:pt x="23922" y="34014"/>
                    <a:pt x="23872" y="34014"/>
                  </a:cubicBezTo>
                  <a:cubicBezTo>
                    <a:pt x="23821" y="34014"/>
                    <a:pt x="23801" y="33974"/>
                    <a:pt x="23759" y="33894"/>
                  </a:cubicBezTo>
                  <a:cubicBezTo>
                    <a:pt x="23727" y="33794"/>
                    <a:pt x="23694" y="33750"/>
                    <a:pt x="23660" y="33750"/>
                  </a:cubicBezTo>
                  <a:cubicBezTo>
                    <a:pt x="23614" y="33750"/>
                    <a:pt x="23567" y="33835"/>
                    <a:pt x="23522" y="33977"/>
                  </a:cubicBezTo>
                  <a:cubicBezTo>
                    <a:pt x="23522" y="34137"/>
                    <a:pt x="23522" y="34137"/>
                    <a:pt x="23599" y="34137"/>
                  </a:cubicBezTo>
                  <a:cubicBezTo>
                    <a:pt x="23842" y="34137"/>
                    <a:pt x="23919" y="34374"/>
                    <a:pt x="23682" y="34374"/>
                  </a:cubicBezTo>
                  <a:cubicBezTo>
                    <a:pt x="23439" y="34374"/>
                    <a:pt x="23599" y="34534"/>
                    <a:pt x="23919" y="34534"/>
                  </a:cubicBezTo>
                  <a:cubicBezTo>
                    <a:pt x="24002" y="34534"/>
                    <a:pt x="24162" y="34617"/>
                    <a:pt x="24162" y="34617"/>
                  </a:cubicBezTo>
                  <a:cubicBezTo>
                    <a:pt x="24239" y="34777"/>
                    <a:pt x="24002" y="34937"/>
                    <a:pt x="23599" y="35097"/>
                  </a:cubicBezTo>
                  <a:cubicBezTo>
                    <a:pt x="23439" y="35174"/>
                    <a:pt x="23279" y="35257"/>
                    <a:pt x="23202" y="35334"/>
                  </a:cubicBezTo>
                  <a:cubicBezTo>
                    <a:pt x="23122" y="35414"/>
                    <a:pt x="23082" y="35454"/>
                    <a:pt x="23062" y="35454"/>
                  </a:cubicBezTo>
                  <a:cubicBezTo>
                    <a:pt x="23042" y="35454"/>
                    <a:pt x="23042" y="35414"/>
                    <a:pt x="23042" y="35334"/>
                  </a:cubicBezTo>
                  <a:cubicBezTo>
                    <a:pt x="23042" y="35097"/>
                    <a:pt x="22959" y="35014"/>
                    <a:pt x="22799" y="35014"/>
                  </a:cubicBezTo>
                  <a:cubicBezTo>
                    <a:pt x="22639" y="35014"/>
                    <a:pt x="22639" y="35174"/>
                    <a:pt x="22799" y="35174"/>
                  </a:cubicBezTo>
                  <a:lnTo>
                    <a:pt x="22799" y="35334"/>
                  </a:lnTo>
                  <a:cubicBezTo>
                    <a:pt x="22761" y="35375"/>
                    <a:pt x="22701" y="35396"/>
                    <a:pt x="22632" y="35396"/>
                  </a:cubicBezTo>
                  <a:cubicBezTo>
                    <a:pt x="22562" y="35396"/>
                    <a:pt x="22482" y="35375"/>
                    <a:pt x="22402" y="35334"/>
                  </a:cubicBezTo>
                  <a:lnTo>
                    <a:pt x="21922" y="35334"/>
                  </a:lnTo>
                  <a:cubicBezTo>
                    <a:pt x="21836" y="35356"/>
                    <a:pt x="21761" y="35366"/>
                    <a:pt x="21697" y="35366"/>
                  </a:cubicBezTo>
                  <a:cubicBezTo>
                    <a:pt x="21521" y="35366"/>
                    <a:pt x="21420" y="35291"/>
                    <a:pt x="21359" y="35174"/>
                  </a:cubicBezTo>
                  <a:cubicBezTo>
                    <a:pt x="21359" y="35056"/>
                    <a:pt x="21318" y="34984"/>
                    <a:pt x="21296" y="34984"/>
                  </a:cubicBezTo>
                  <a:cubicBezTo>
                    <a:pt x="21288" y="34984"/>
                    <a:pt x="21282" y="34993"/>
                    <a:pt x="21282" y="35014"/>
                  </a:cubicBezTo>
                  <a:cubicBezTo>
                    <a:pt x="21199" y="35014"/>
                    <a:pt x="21039" y="35334"/>
                    <a:pt x="20962" y="35654"/>
                  </a:cubicBezTo>
                  <a:cubicBezTo>
                    <a:pt x="20962" y="35737"/>
                    <a:pt x="20962" y="35737"/>
                    <a:pt x="21039" y="35737"/>
                  </a:cubicBezTo>
                  <a:cubicBezTo>
                    <a:pt x="21122" y="35737"/>
                    <a:pt x="21199" y="35654"/>
                    <a:pt x="21282" y="35577"/>
                  </a:cubicBezTo>
                  <a:cubicBezTo>
                    <a:pt x="21328" y="35482"/>
                    <a:pt x="21487" y="35444"/>
                    <a:pt x="21625" y="35444"/>
                  </a:cubicBezTo>
                  <a:cubicBezTo>
                    <a:pt x="21721" y="35444"/>
                    <a:pt x="21808" y="35462"/>
                    <a:pt x="21839" y="35494"/>
                  </a:cubicBezTo>
                  <a:cubicBezTo>
                    <a:pt x="21839" y="35577"/>
                    <a:pt x="21762" y="35654"/>
                    <a:pt x="21602" y="35737"/>
                  </a:cubicBezTo>
                  <a:lnTo>
                    <a:pt x="21442" y="35814"/>
                  </a:lnTo>
                  <a:lnTo>
                    <a:pt x="21762" y="35814"/>
                  </a:lnTo>
                  <a:cubicBezTo>
                    <a:pt x="22242" y="35814"/>
                    <a:pt x="22479" y="35737"/>
                    <a:pt x="22402" y="35577"/>
                  </a:cubicBezTo>
                  <a:cubicBezTo>
                    <a:pt x="22402" y="35494"/>
                    <a:pt x="22402" y="35494"/>
                    <a:pt x="22479" y="35494"/>
                  </a:cubicBezTo>
                  <a:cubicBezTo>
                    <a:pt x="22562" y="35577"/>
                    <a:pt x="22639" y="35654"/>
                    <a:pt x="22639" y="35814"/>
                  </a:cubicBezTo>
                  <a:cubicBezTo>
                    <a:pt x="22722" y="36134"/>
                    <a:pt x="22722" y="36134"/>
                    <a:pt x="22402" y="36217"/>
                  </a:cubicBezTo>
                  <a:cubicBezTo>
                    <a:pt x="22271" y="36248"/>
                    <a:pt x="22180" y="36267"/>
                    <a:pt x="22112" y="36267"/>
                  </a:cubicBezTo>
                  <a:cubicBezTo>
                    <a:pt x="22015" y="36267"/>
                    <a:pt x="21968" y="36228"/>
                    <a:pt x="21922" y="36134"/>
                  </a:cubicBezTo>
                  <a:cubicBezTo>
                    <a:pt x="21922" y="36057"/>
                    <a:pt x="21839" y="36057"/>
                    <a:pt x="21762" y="36057"/>
                  </a:cubicBezTo>
                  <a:cubicBezTo>
                    <a:pt x="21620" y="36244"/>
                    <a:pt x="21534" y="36322"/>
                    <a:pt x="21439" y="36322"/>
                  </a:cubicBezTo>
                  <a:cubicBezTo>
                    <a:pt x="21372" y="36322"/>
                    <a:pt x="21300" y="36283"/>
                    <a:pt x="21199" y="36217"/>
                  </a:cubicBezTo>
                  <a:cubicBezTo>
                    <a:pt x="21039" y="36134"/>
                    <a:pt x="20879" y="36057"/>
                    <a:pt x="20802" y="36057"/>
                  </a:cubicBezTo>
                  <a:cubicBezTo>
                    <a:pt x="20719" y="36134"/>
                    <a:pt x="20719" y="36134"/>
                    <a:pt x="20879" y="36217"/>
                  </a:cubicBezTo>
                  <a:cubicBezTo>
                    <a:pt x="21122" y="36294"/>
                    <a:pt x="21199" y="36454"/>
                    <a:pt x="21122" y="36537"/>
                  </a:cubicBezTo>
                  <a:cubicBezTo>
                    <a:pt x="21039" y="36537"/>
                    <a:pt x="20962" y="36614"/>
                    <a:pt x="20879" y="36697"/>
                  </a:cubicBezTo>
                  <a:cubicBezTo>
                    <a:pt x="20823" y="36814"/>
                    <a:pt x="20763" y="36887"/>
                    <a:pt x="20705" y="36887"/>
                  </a:cubicBezTo>
                  <a:cubicBezTo>
                    <a:pt x="20683" y="36887"/>
                    <a:pt x="20663" y="36877"/>
                    <a:pt x="20642" y="36857"/>
                  </a:cubicBezTo>
                  <a:cubicBezTo>
                    <a:pt x="20607" y="36822"/>
                    <a:pt x="20587" y="36802"/>
                    <a:pt x="20581" y="36802"/>
                  </a:cubicBezTo>
                  <a:lnTo>
                    <a:pt x="20581" y="36802"/>
                  </a:lnTo>
                  <a:cubicBezTo>
                    <a:pt x="20574" y="36802"/>
                    <a:pt x="20594" y="36841"/>
                    <a:pt x="20642" y="36934"/>
                  </a:cubicBezTo>
                  <a:cubicBezTo>
                    <a:pt x="20642" y="37017"/>
                    <a:pt x="20719" y="37094"/>
                    <a:pt x="20802" y="37094"/>
                  </a:cubicBezTo>
                  <a:cubicBezTo>
                    <a:pt x="20802" y="37135"/>
                    <a:pt x="20781" y="37156"/>
                    <a:pt x="20741" y="37156"/>
                  </a:cubicBezTo>
                  <a:cubicBezTo>
                    <a:pt x="20700" y="37156"/>
                    <a:pt x="20639" y="37135"/>
                    <a:pt x="20559" y="37094"/>
                  </a:cubicBezTo>
                  <a:cubicBezTo>
                    <a:pt x="20521" y="37055"/>
                    <a:pt x="20481" y="37036"/>
                    <a:pt x="20450" y="37036"/>
                  </a:cubicBezTo>
                  <a:cubicBezTo>
                    <a:pt x="20420" y="37036"/>
                    <a:pt x="20399" y="37055"/>
                    <a:pt x="20399" y="37094"/>
                  </a:cubicBezTo>
                  <a:cubicBezTo>
                    <a:pt x="20399" y="37177"/>
                    <a:pt x="20399" y="37177"/>
                    <a:pt x="20322" y="37177"/>
                  </a:cubicBezTo>
                  <a:cubicBezTo>
                    <a:pt x="20322" y="37197"/>
                    <a:pt x="20316" y="37207"/>
                    <a:pt x="20308" y="37207"/>
                  </a:cubicBezTo>
                  <a:cubicBezTo>
                    <a:pt x="20284" y="37207"/>
                    <a:pt x="20239" y="37134"/>
                    <a:pt x="20239" y="37017"/>
                  </a:cubicBezTo>
                  <a:cubicBezTo>
                    <a:pt x="20162" y="36934"/>
                    <a:pt x="20162" y="36857"/>
                    <a:pt x="20239" y="36857"/>
                  </a:cubicBezTo>
                  <a:cubicBezTo>
                    <a:pt x="20311" y="36785"/>
                    <a:pt x="20020" y="36599"/>
                    <a:pt x="19836" y="36599"/>
                  </a:cubicBezTo>
                  <a:cubicBezTo>
                    <a:pt x="19807" y="36599"/>
                    <a:pt x="19781" y="36603"/>
                    <a:pt x="19759" y="36614"/>
                  </a:cubicBezTo>
                  <a:cubicBezTo>
                    <a:pt x="19660" y="36649"/>
                    <a:pt x="19587" y="36669"/>
                    <a:pt x="19531" y="36669"/>
                  </a:cubicBezTo>
                  <a:cubicBezTo>
                    <a:pt x="19453" y="36669"/>
                    <a:pt x="19407" y="36630"/>
                    <a:pt x="19362" y="36537"/>
                  </a:cubicBezTo>
                  <a:cubicBezTo>
                    <a:pt x="19362" y="36454"/>
                    <a:pt x="19279" y="36454"/>
                    <a:pt x="19202" y="36454"/>
                  </a:cubicBezTo>
                  <a:cubicBezTo>
                    <a:pt x="19119" y="36454"/>
                    <a:pt x="19042" y="36454"/>
                    <a:pt x="19042" y="36377"/>
                  </a:cubicBezTo>
                  <a:cubicBezTo>
                    <a:pt x="19007" y="36342"/>
                    <a:pt x="18987" y="36322"/>
                    <a:pt x="18969" y="36322"/>
                  </a:cubicBezTo>
                  <a:cubicBezTo>
                    <a:pt x="18945" y="36322"/>
                    <a:pt x="18927" y="36361"/>
                    <a:pt x="18882" y="36454"/>
                  </a:cubicBezTo>
                  <a:cubicBezTo>
                    <a:pt x="18882" y="36537"/>
                    <a:pt x="18882" y="36614"/>
                    <a:pt x="18722" y="36614"/>
                  </a:cubicBezTo>
                  <a:cubicBezTo>
                    <a:pt x="18562" y="36614"/>
                    <a:pt x="18639" y="36774"/>
                    <a:pt x="18882" y="37017"/>
                  </a:cubicBezTo>
                  <a:cubicBezTo>
                    <a:pt x="19106" y="37182"/>
                    <a:pt x="19132" y="37389"/>
                    <a:pt x="18993" y="37389"/>
                  </a:cubicBezTo>
                  <a:cubicBezTo>
                    <a:pt x="18933" y="37389"/>
                    <a:pt x="18842" y="37350"/>
                    <a:pt x="18722" y="37254"/>
                  </a:cubicBezTo>
                  <a:cubicBezTo>
                    <a:pt x="18613" y="37182"/>
                    <a:pt x="18538" y="37143"/>
                    <a:pt x="18502" y="37143"/>
                  </a:cubicBezTo>
                  <a:cubicBezTo>
                    <a:pt x="18458" y="37143"/>
                    <a:pt x="18474" y="37203"/>
                    <a:pt x="18562" y="37337"/>
                  </a:cubicBezTo>
                  <a:cubicBezTo>
                    <a:pt x="18639" y="37414"/>
                    <a:pt x="18639" y="37414"/>
                    <a:pt x="18562" y="37414"/>
                  </a:cubicBezTo>
                  <a:cubicBezTo>
                    <a:pt x="18520" y="37375"/>
                    <a:pt x="18440" y="37356"/>
                    <a:pt x="18340" y="37356"/>
                  </a:cubicBezTo>
                  <a:cubicBezTo>
                    <a:pt x="18240" y="37356"/>
                    <a:pt x="18120" y="37375"/>
                    <a:pt x="17999" y="37414"/>
                  </a:cubicBezTo>
                  <a:cubicBezTo>
                    <a:pt x="17839" y="37455"/>
                    <a:pt x="17740" y="37476"/>
                    <a:pt x="17670" y="37476"/>
                  </a:cubicBezTo>
                  <a:cubicBezTo>
                    <a:pt x="17600" y="37476"/>
                    <a:pt x="17560" y="37455"/>
                    <a:pt x="17519" y="37414"/>
                  </a:cubicBezTo>
                  <a:cubicBezTo>
                    <a:pt x="17458" y="37353"/>
                    <a:pt x="17410" y="37328"/>
                    <a:pt x="17381" y="37328"/>
                  </a:cubicBezTo>
                  <a:cubicBezTo>
                    <a:pt x="17335" y="37328"/>
                    <a:pt x="17342" y="37397"/>
                    <a:pt x="17442" y="37497"/>
                  </a:cubicBezTo>
                  <a:cubicBezTo>
                    <a:pt x="17519" y="37734"/>
                    <a:pt x="17442" y="37734"/>
                    <a:pt x="17199" y="37894"/>
                  </a:cubicBezTo>
                  <a:cubicBezTo>
                    <a:pt x="17100" y="37929"/>
                    <a:pt x="17027" y="37949"/>
                    <a:pt x="16971" y="37949"/>
                  </a:cubicBezTo>
                  <a:cubicBezTo>
                    <a:pt x="16893" y="37949"/>
                    <a:pt x="16847" y="37910"/>
                    <a:pt x="16802" y="37817"/>
                  </a:cubicBezTo>
                  <a:lnTo>
                    <a:pt x="16802" y="37894"/>
                  </a:lnTo>
                  <a:cubicBezTo>
                    <a:pt x="16802" y="38054"/>
                    <a:pt x="16802" y="38137"/>
                    <a:pt x="16719" y="38137"/>
                  </a:cubicBezTo>
                  <a:cubicBezTo>
                    <a:pt x="16642" y="38137"/>
                    <a:pt x="16642" y="38137"/>
                    <a:pt x="16719" y="38214"/>
                  </a:cubicBezTo>
                  <a:lnTo>
                    <a:pt x="16719" y="38374"/>
                  </a:lnTo>
                  <a:cubicBezTo>
                    <a:pt x="16642" y="38374"/>
                    <a:pt x="16559" y="38457"/>
                    <a:pt x="16482" y="38534"/>
                  </a:cubicBezTo>
                  <a:cubicBezTo>
                    <a:pt x="16440" y="38575"/>
                    <a:pt x="16400" y="38596"/>
                    <a:pt x="16360" y="38596"/>
                  </a:cubicBezTo>
                  <a:cubicBezTo>
                    <a:pt x="16320" y="38596"/>
                    <a:pt x="16280" y="38575"/>
                    <a:pt x="16239" y="38534"/>
                  </a:cubicBezTo>
                  <a:lnTo>
                    <a:pt x="16162" y="38457"/>
                  </a:lnTo>
                  <a:cubicBezTo>
                    <a:pt x="16079" y="38457"/>
                    <a:pt x="16002" y="38457"/>
                    <a:pt x="15919" y="38374"/>
                  </a:cubicBezTo>
                  <a:cubicBezTo>
                    <a:pt x="15835" y="38318"/>
                    <a:pt x="15781" y="38291"/>
                    <a:pt x="15753" y="38291"/>
                  </a:cubicBezTo>
                  <a:cubicBezTo>
                    <a:pt x="15702" y="38291"/>
                    <a:pt x="15738" y="38380"/>
                    <a:pt x="15842" y="38534"/>
                  </a:cubicBezTo>
                  <a:lnTo>
                    <a:pt x="15919" y="38777"/>
                  </a:lnTo>
                  <a:lnTo>
                    <a:pt x="15919" y="38777"/>
                  </a:lnTo>
                  <a:lnTo>
                    <a:pt x="15682" y="38694"/>
                  </a:lnTo>
                  <a:cubicBezTo>
                    <a:pt x="15522" y="38617"/>
                    <a:pt x="15362" y="38534"/>
                    <a:pt x="15362" y="38457"/>
                  </a:cubicBezTo>
                  <a:cubicBezTo>
                    <a:pt x="15320" y="38415"/>
                    <a:pt x="15299" y="38395"/>
                    <a:pt x="15289" y="38395"/>
                  </a:cubicBezTo>
                  <a:cubicBezTo>
                    <a:pt x="15279" y="38395"/>
                    <a:pt x="15279" y="38415"/>
                    <a:pt x="15279" y="38457"/>
                  </a:cubicBezTo>
                  <a:cubicBezTo>
                    <a:pt x="15279" y="38611"/>
                    <a:pt x="15112" y="38700"/>
                    <a:pt x="14972" y="38700"/>
                  </a:cubicBezTo>
                  <a:cubicBezTo>
                    <a:pt x="14896" y="38700"/>
                    <a:pt x="14828" y="38673"/>
                    <a:pt x="14799" y="38617"/>
                  </a:cubicBezTo>
                  <a:cubicBezTo>
                    <a:pt x="14742" y="38560"/>
                    <a:pt x="14705" y="38533"/>
                    <a:pt x="14678" y="38533"/>
                  </a:cubicBezTo>
                  <a:cubicBezTo>
                    <a:pt x="14629" y="38533"/>
                    <a:pt x="14611" y="38621"/>
                    <a:pt x="14562" y="38777"/>
                  </a:cubicBezTo>
                  <a:cubicBezTo>
                    <a:pt x="14562" y="38989"/>
                    <a:pt x="14525" y="39061"/>
                    <a:pt x="14478" y="39061"/>
                  </a:cubicBezTo>
                  <a:cubicBezTo>
                    <a:pt x="14454" y="39061"/>
                    <a:pt x="14428" y="39042"/>
                    <a:pt x="14402" y="39014"/>
                  </a:cubicBezTo>
                  <a:cubicBezTo>
                    <a:pt x="14284" y="38896"/>
                    <a:pt x="14036" y="38824"/>
                    <a:pt x="13882" y="38824"/>
                  </a:cubicBezTo>
                  <a:cubicBezTo>
                    <a:pt x="13826" y="38824"/>
                    <a:pt x="13782" y="38833"/>
                    <a:pt x="13762" y="38854"/>
                  </a:cubicBezTo>
                  <a:cubicBezTo>
                    <a:pt x="13602" y="38937"/>
                    <a:pt x="13679" y="39014"/>
                    <a:pt x="13839" y="39174"/>
                  </a:cubicBezTo>
                  <a:lnTo>
                    <a:pt x="13922" y="39334"/>
                  </a:lnTo>
                  <a:cubicBezTo>
                    <a:pt x="13922" y="39376"/>
                    <a:pt x="13901" y="39396"/>
                    <a:pt x="13871" y="39396"/>
                  </a:cubicBezTo>
                  <a:cubicBezTo>
                    <a:pt x="13840" y="39396"/>
                    <a:pt x="13800" y="39376"/>
                    <a:pt x="13762" y="39334"/>
                  </a:cubicBezTo>
                  <a:cubicBezTo>
                    <a:pt x="13762" y="39280"/>
                    <a:pt x="13720" y="39222"/>
                    <a:pt x="13696" y="39222"/>
                  </a:cubicBezTo>
                  <a:cubicBezTo>
                    <a:pt x="13686" y="39222"/>
                    <a:pt x="13679" y="39233"/>
                    <a:pt x="13679" y="39257"/>
                  </a:cubicBezTo>
                  <a:cubicBezTo>
                    <a:pt x="13602" y="39257"/>
                    <a:pt x="13679" y="39334"/>
                    <a:pt x="13679" y="39334"/>
                  </a:cubicBezTo>
                  <a:cubicBezTo>
                    <a:pt x="13737" y="39447"/>
                    <a:pt x="13675" y="39560"/>
                    <a:pt x="13603" y="39560"/>
                  </a:cubicBezTo>
                  <a:cubicBezTo>
                    <a:pt x="13574" y="39560"/>
                    <a:pt x="13543" y="39541"/>
                    <a:pt x="13519" y="39494"/>
                  </a:cubicBezTo>
                  <a:cubicBezTo>
                    <a:pt x="13480" y="39456"/>
                    <a:pt x="13440" y="39436"/>
                    <a:pt x="13400" y="39436"/>
                  </a:cubicBezTo>
                  <a:cubicBezTo>
                    <a:pt x="13360" y="39436"/>
                    <a:pt x="13320" y="39456"/>
                    <a:pt x="13282" y="39494"/>
                  </a:cubicBezTo>
                  <a:cubicBezTo>
                    <a:pt x="13259" y="39516"/>
                    <a:pt x="13243" y="39527"/>
                    <a:pt x="13229" y="39527"/>
                  </a:cubicBezTo>
                  <a:cubicBezTo>
                    <a:pt x="13193" y="39527"/>
                    <a:pt x="13178" y="39451"/>
                    <a:pt x="13122" y="39334"/>
                  </a:cubicBezTo>
                  <a:cubicBezTo>
                    <a:pt x="13038" y="39174"/>
                    <a:pt x="13038" y="39097"/>
                    <a:pt x="12962" y="39097"/>
                  </a:cubicBezTo>
                  <a:cubicBezTo>
                    <a:pt x="12962" y="39097"/>
                    <a:pt x="12878" y="39174"/>
                    <a:pt x="12962" y="39174"/>
                  </a:cubicBezTo>
                  <a:cubicBezTo>
                    <a:pt x="12962" y="39257"/>
                    <a:pt x="12878" y="39334"/>
                    <a:pt x="12878" y="39334"/>
                  </a:cubicBezTo>
                  <a:cubicBezTo>
                    <a:pt x="12802" y="39334"/>
                    <a:pt x="12878" y="39417"/>
                    <a:pt x="13038" y="39577"/>
                  </a:cubicBezTo>
                  <a:cubicBezTo>
                    <a:pt x="13282" y="39737"/>
                    <a:pt x="13359" y="39814"/>
                    <a:pt x="13359" y="39897"/>
                  </a:cubicBezTo>
                  <a:cubicBezTo>
                    <a:pt x="13359" y="39897"/>
                    <a:pt x="13199" y="39897"/>
                    <a:pt x="13038" y="39974"/>
                  </a:cubicBezTo>
                  <a:cubicBezTo>
                    <a:pt x="12802" y="39974"/>
                    <a:pt x="12718" y="39974"/>
                    <a:pt x="12718" y="39814"/>
                  </a:cubicBezTo>
                  <a:cubicBezTo>
                    <a:pt x="12642" y="39814"/>
                    <a:pt x="12642" y="39737"/>
                    <a:pt x="12558" y="39737"/>
                  </a:cubicBezTo>
                  <a:lnTo>
                    <a:pt x="12398" y="39737"/>
                  </a:lnTo>
                  <a:cubicBezTo>
                    <a:pt x="12322" y="39737"/>
                    <a:pt x="12322" y="39814"/>
                    <a:pt x="12322" y="39974"/>
                  </a:cubicBezTo>
                  <a:cubicBezTo>
                    <a:pt x="12322" y="40134"/>
                    <a:pt x="12322" y="40217"/>
                    <a:pt x="12238" y="40217"/>
                  </a:cubicBezTo>
                  <a:cubicBezTo>
                    <a:pt x="12230" y="40225"/>
                    <a:pt x="12217" y="40229"/>
                    <a:pt x="12200" y="40229"/>
                  </a:cubicBezTo>
                  <a:cubicBezTo>
                    <a:pt x="12050" y="40229"/>
                    <a:pt x="11598" y="39957"/>
                    <a:pt x="11598" y="39814"/>
                  </a:cubicBezTo>
                  <a:cubicBezTo>
                    <a:pt x="11682" y="39814"/>
                    <a:pt x="11598" y="39737"/>
                    <a:pt x="11522" y="39654"/>
                  </a:cubicBezTo>
                  <a:cubicBezTo>
                    <a:pt x="11362" y="39654"/>
                    <a:pt x="11362" y="39654"/>
                    <a:pt x="11438" y="39737"/>
                  </a:cubicBezTo>
                  <a:cubicBezTo>
                    <a:pt x="11522" y="39737"/>
                    <a:pt x="11438" y="39814"/>
                    <a:pt x="11362" y="39814"/>
                  </a:cubicBezTo>
                  <a:lnTo>
                    <a:pt x="11202" y="39897"/>
                  </a:lnTo>
                  <a:lnTo>
                    <a:pt x="11438" y="39974"/>
                  </a:lnTo>
                  <a:cubicBezTo>
                    <a:pt x="11682" y="40057"/>
                    <a:pt x="11758" y="40217"/>
                    <a:pt x="11522" y="40377"/>
                  </a:cubicBezTo>
                  <a:cubicBezTo>
                    <a:pt x="11429" y="40470"/>
                    <a:pt x="11362" y="40509"/>
                    <a:pt x="11322" y="40509"/>
                  </a:cubicBezTo>
                  <a:cubicBezTo>
                    <a:pt x="11293" y="40509"/>
                    <a:pt x="11278" y="40489"/>
                    <a:pt x="11278" y="40454"/>
                  </a:cubicBezTo>
                  <a:cubicBezTo>
                    <a:pt x="11246" y="40355"/>
                    <a:pt x="11213" y="40311"/>
                    <a:pt x="11185" y="40311"/>
                  </a:cubicBezTo>
                  <a:cubicBezTo>
                    <a:pt x="11147" y="40311"/>
                    <a:pt x="11118" y="40396"/>
                    <a:pt x="11118" y="40537"/>
                  </a:cubicBezTo>
                  <a:cubicBezTo>
                    <a:pt x="11118" y="40656"/>
                    <a:pt x="11118" y="40715"/>
                    <a:pt x="11078" y="40715"/>
                  </a:cubicBezTo>
                  <a:cubicBezTo>
                    <a:pt x="11038" y="40715"/>
                    <a:pt x="10958" y="40656"/>
                    <a:pt x="10798" y="40537"/>
                  </a:cubicBezTo>
                  <a:cubicBezTo>
                    <a:pt x="10704" y="40443"/>
                    <a:pt x="10638" y="40404"/>
                    <a:pt x="10601" y="40404"/>
                  </a:cubicBezTo>
                  <a:cubicBezTo>
                    <a:pt x="10574" y="40404"/>
                    <a:pt x="10562" y="40423"/>
                    <a:pt x="10562" y="40454"/>
                  </a:cubicBezTo>
                  <a:cubicBezTo>
                    <a:pt x="10562" y="40537"/>
                    <a:pt x="10478" y="40614"/>
                    <a:pt x="10478" y="40614"/>
                  </a:cubicBezTo>
                  <a:cubicBezTo>
                    <a:pt x="10402" y="40614"/>
                    <a:pt x="10402" y="40537"/>
                    <a:pt x="10318" y="40454"/>
                  </a:cubicBezTo>
                  <a:cubicBezTo>
                    <a:pt x="10318" y="40361"/>
                    <a:pt x="10318" y="40322"/>
                    <a:pt x="10303" y="40322"/>
                  </a:cubicBezTo>
                  <a:cubicBezTo>
                    <a:pt x="10292" y="40322"/>
                    <a:pt x="10274" y="40342"/>
                    <a:pt x="10242" y="40377"/>
                  </a:cubicBezTo>
                  <a:cubicBezTo>
                    <a:pt x="10242" y="40537"/>
                    <a:pt x="10242" y="40614"/>
                    <a:pt x="10318" y="40614"/>
                  </a:cubicBezTo>
                  <a:cubicBezTo>
                    <a:pt x="10562" y="40774"/>
                    <a:pt x="10562" y="40857"/>
                    <a:pt x="10318" y="40934"/>
                  </a:cubicBezTo>
                  <a:cubicBezTo>
                    <a:pt x="10158" y="40934"/>
                    <a:pt x="10082" y="41017"/>
                    <a:pt x="10158" y="41094"/>
                  </a:cubicBezTo>
                  <a:cubicBezTo>
                    <a:pt x="10158" y="41177"/>
                    <a:pt x="10082" y="41177"/>
                    <a:pt x="10082" y="41177"/>
                  </a:cubicBezTo>
                  <a:cubicBezTo>
                    <a:pt x="10057" y="41199"/>
                    <a:pt x="10034" y="41209"/>
                    <a:pt x="10012" y="41209"/>
                  </a:cubicBezTo>
                  <a:cubicBezTo>
                    <a:pt x="9960" y="41209"/>
                    <a:pt x="9922" y="41153"/>
                    <a:pt x="9922" y="41094"/>
                  </a:cubicBezTo>
                  <a:lnTo>
                    <a:pt x="9922" y="40934"/>
                  </a:lnTo>
                  <a:lnTo>
                    <a:pt x="10082" y="40774"/>
                  </a:lnTo>
                  <a:cubicBezTo>
                    <a:pt x="10158" y="40614"/>
                    <a:pt x="10158" y="40614"/>
                    <a:pt x="9998" y="40614"/>
                  </a:cubicBezTo>
                  <a:cubicBezTo>
                    <a:pt x="9922" y="40697"/>
                    <a:pt x="9838" y="40697"/>
                    <a:pt x="9922" y="40774"/>
                  </a:cubicBezTo>
                  <a:cubicBezTo>
                    <a:pt x="9922" y="40774"/>
                    <a:pt x="9922" y="40811"/>
                    <a:pt x="9897" y="40811"/>
                  </a:cubicBezTo>
                  <a:cubicBezTo>
                    <a:pt x="9885" y="40811"/>
                    <a:pt x="9866" y="40802"/>
                    <a:pt x="9838" y="40774"/>
                  </a:cubicBezTo>
                  <a:cubicBezTo>
                    <a:pt x="9838" y="40774"/>
                    <a:pt x="9678" y="40774"/>
                    <a:pt x="9442" y="40857"/>
                  </a:cubicBezTo>
                  <a:cubicBezTo>
                    <a:pt x="9281" y="40857"/>
                    <a:pt x="9121" y="40774"/>
                    <a:pt x="9038" y="40774"/>
                  </a:cubicBezTo>
                  <a:cubicBezTo>
                    <a:pt x="8958" y="40736"/>
                    <a:pt x="8918" y="40716"/>
                    <a:pt x="8898" y="40716"/>
                  </a:cubicBezTo>
                  <a:cubicBezTo>
                    <a:pt x="8878" y="40716"/>
                    <a:pt x="8878" y="40736"/>
                    <a:pt x="8878" y="40774"/>
                  </a:cubicBezTo>
                  <a:cubicBezTo>
                    <a:pt x="8801" y="40774"/>
                    <a:pt x="8718" y="40774"/>
                    <a:pt x="8481" y="40614"/>
                  </a:cubicBezTo>
                  <a:cubicBezTo>
                    <a:pt x="8321" y="40454"/>
                    <a:pt x="8161" y="40377"/>
                    <a:pt x="8078" y="40377"/>
                  </a:cubicBezTo>
                  <a:cubicBezTo>
                    <a:pt x="8078" y="40454"/>
                    <a:pt x="8161" y="40454"/>
                    <a:pt x="8161" y="40454"/>
                  </a:cubicBezTo>
                  <a:cubicBezTo>
                    <a:pt x="8238" y="40454"/>
                    <a:pt x="8238" y="40454"/>
                    <a:pt x="8238" y="40537"/>
                  </a:cubicBezTo>
                  <a:cubicBezTo>
                    <a:pt x="8238" y="40537"/>
                    <a:pt x="8238" y="40614"/>
                    <a:pt x="8321" y="40697"/>
                  </a:cubicBezTo>
                  <a:cubicBezTo>
                    <a:pt x="8398" y="40857"/>
                    <a:pt x="8398" y="40934"/>
                    <a:pt x="8238" y="41017"/>
                  </a:cubicBezTo>
                  <a:cubicBezTo>
                    <a:pt x="8238" y="41017"/>
                    <a:pt x="8161" y="41017"/>
                    <a:pt x="8161" y="40934"/>
                  </a:cubicBezTo>
                  <a:cubicBezTo>
                    <a:pt x="8161" y="40857"/>
                    <a:pt x="8078" y="40857"/>
                    <a:pt x="8001" y="40857"/>
                  </a:cubicBezTo>
                  <a:cubicBezTo>
                    <a:pt x="7841" y="40857"/>
                    <a:pt x="7841" y="40857"/>
                    <a:pt x="7918" y="40934"/>
                  </a:cubicBezTo>
                  <a:cubicBezTo>
                    <a:pt x="7954" y="41002"/>
                    <a:pt x="7887" y="41027"/>
                    <a:pt x="7786" y="41027"/>
                  </a:cubicBezTo>
                  <a:cubicBezTo>
                    <a:pt x="7650" y="41027"/>
                    <a:pt x="7453" y="40982"/>
                    <a:pt x="7361" y="40934"/>
                  </a:cubicBezTo>
                  <a:cubicBezTo>
                    <a:pt x="7361" y="40857"/>
                    <a:pt x="7201" y="40857"/>
                    <a:pt x="7041" y="40857"/>
                  </a:cubicBezTo>
                  <a:cubicBezTo>
                    <a:pt x="6798" y="40857"/>
                    <a:pt x="6721" y="40857"/>
                    <a:pt x="6721" y="41017"/>
                  </a:cubicBezTo>
                  <a:cubicBezTo>
                    <a:pt x="6798" y="41094"/>
                    <a:pt x="6798" y="41094"/>
                    <a:pt x="6881" y="41094"/>
                  </a:cubicBezTo>
                  <a:cubicBezTo>
                    <a:pt x="6920" y="41056"/>
                    <a:pt x="6960" y="41036"/>
                    <a:pt x="6990" y="41036"/>
                  </a:cubicBezTo>
                  <a:cubicBezTo>
                    <a:pt x="7021" y="41036"/>
                    <a:pt x="7041" y="41056"/>
                    <a:pt x="7041" y="41094"/>
                  </a:cubicBezTo>
                  <a:cubicBezTo>
                    <a:pt x="7155" y="41207"/>
                    <a:pt x="7428" y="41320"/>
                    <a:pt x="7605" y="41320"/>
                  </a:cubicBezTo>
                  <a:cubicBezTo>
                    <a:pt x="7679" y="41320"/>
                    <a:pt x="7736" y="41301"/>
                    <a:pt x="7758" y="41254"/>
                  </a:cubicBezTo>
                  <a:cubicBezTo>
                    <a:pt x="7795" y="41182"/>
                    <a:pt x="7848" y="41143"/>
                    <a:pt x="7895" y="41143"/>
                  </a:cubicBezTo>
                  <a:cubicBezTo>
                    <a:pt x="7953" y="41143"/>
                    <a:pt x="8001" y="41203"/>
                    <a:pt x="8001" y="41337"/>
                  </a:cubicBezTo>
                  <a:cubicBezTo>
                    <a:pt x="8078" y="41497"/>
                    <a:pt x="8001" y="41574"/>
                    <a:pt x="7918" y="41574"/>
                  </a:cubicBezTo>
                  <a:cubicBezTo>
                    <a:pt x="7841" y="41574"/>
                    <a:pt x="7841" y="41657"/>
                    <a:pt x="7841" y="41734"/>
                  </a:cubicBezTo>
                  <a:cubicBezTo>
                    <a:pt x="7841" y="41776"/>
                    <a:pt x="7821" y="41796"/>
                    <a:pt x="7790" y="41796"/>
                  </a:cubicBezTo>
                  <a:cubicBezTo>
                    <a:pt x="7760" y="41796"/>
                    <a:pt x="7720" y="41776"/>
                    <a:pt x="7681" y="41734"/>
                  </a:cubicBezTo>
                  <a:cubicBezTo>
                    <a:pt x="7640" y="41696"/>
                    <a:pt x="7600" y="41676"/>
                    <a:pt x="7570" y="41676"/>
                  </a:cubicBezTo>
                  <a:cubicBezTo>
                    <a:pt x="7541" y="41676"/>
                    <a:pt x="7521" y="41696"/>
                    <a:pt x="7521" y="41734"/>
                  </a:cubicBezTo>
                  <a:cubicBezTo>
                    <a:pt x="7521" y="41776"/>
                    <a:pt x="7501" y="41796"/>
                    <a:pt x="7460" y="41796"/>
                  </a:cubicBezTo>
                  <a:cubicBezTo>
                    <a:pt x="7419" y="41796"/>
                    <a:pt x="7358" y="41776"/>
                    <a:pt x="7278" y="41734"/>
                  </a:cubicBezTo>
                  <a:cubicBezTo>
                    <a:pt x="7240" y="41654"/>
                    <a:pt x="7200" y="41614"/>
                    <a:pt x="7169" y="41614"/>
                  </a:cubicBezTo>
                  <a:cubicBezTo>
                    <a:pt x="7139" y="41614"/>
                    <a:pt x="7118" y="41654"/>
                    <a:pt x="7118" y="41734"/>
                  </a:cubicBezTo>
                  <a:cubicBezTo>
                    <a:pt x="7118" y="41817"/>
                    <a:pt x="7041" y="41894"/>
                    <a:pt x="6958" y="41894"/>
                  </a:cubicBezTo>
                  <a:cubicBezTo>
                    <a:pt x="6937" y="41916"/>
                    <a:pt x="6916" y="41927"/>
                    <a:pt x="6898" y="41927"/>
                  </a:cubicBezTo>
                  <a:cubicBezTo>
                    <a:pt x="6849" y="41927"/>
                    <a:pt x="6821" y="41851"/>
                    <a:pt x="6881" y="41734"/>
                  </a:cubicBezTo>
                  <a:cubicBezTo>
                    <a:pt x="6881" y="41657"/>
                    <a:pt x="6881" y="41574"/>
                    <a:pt x="6798" y="41574"/>
                  </a:cubicBezTo>
                  <a:cubicBezTo>
                    <a:pt x="6773" y="41548"/>
                    <a:pt x="6746" y="41540"/>
                    <a:pt x="6726" y="41540"/>
                  </a:cubicBezTo>
                  <a:cubicBezTo>
                    <a:pt x="6684" y="41540"/>
                    <a:pt x="6666" y="41574"/>
                    <a:pt x="6721" y="41574"/>
                  </a:cubicBezTo>
                  <a:cubicBezTo>
                    <a:pt x="6721" y="41657"/>
                    <a:pt x="6638" y="41657"/>
                    <a:pt x="6561" y="41657"/>
                  </a:cubicBezTo>
                  <a:cubicBezTo>
                    <a:pt x="6401" y="41657"/>
                    <a:pt x="6318" y="41734"/>
                    <a:pt x="6318" y="41977"/>
                  </a:cubicBezTo>
                  <a:cubicBezTo>
                    <a:pt x="6318" y="42009"/>
                    <a:pt x="6305" y="42027"/>
                    <a:pt x="6284" y="42027"/>
                  </a:cubicBezTo>
                  <a:cubicBezTo>
                    <a:pt x="6254" y="42027"/>
                    <a:pt x="6207" y="41989"/>
                    <a:pt x="6158" y="41894"/>
                  </a:cubicBezTo>
                  <a:cubicBezTo>
                    <a:pt x="6109" y="41743"/>
                    <a:pt x="6058" y="41688"/>
                    <a:pt x="6027" y="41688"/>
                  </a:cubicBezTo>
                  <a:cubicBezTo>
                    <a:pt x="6009" y="41688"/>
                    <a:pt x="5998" y="41706"/>
                    <a:pt x="5998" y="41734"/>
                  </a:cubicBezTo>
                  <a:cubicBezTo>
                    <a:pt x="5956" y="41868"/>
                    <a:pt x="5888" y="41928"/>
                    <a:pt x="5836" y="41928"/>
                  </a:cubicBezTo>
                  <a:cubicBezTo>
                    <a:pt x="5793" y="41928"/>
                    <a:pt x="5761" y="41889"/>
                    <a:pt x="5761" y="41817"/>
                  </a:cubicBezTo>
                  <a:cubicBezTo>
                    <a:pt x="5761" y="41734"/>
                    <a:pt x="5678" y="41574"/>
                    <a:pt x="5601" y="41497"/>
                  </a:cubicBezTo>
                  <a:cubicBezTo>
                    <a:pt x="5521" y="41417"/>
                    <a:pt x="5460" y="41377"/>
                    <a:pt x="5430" y="41377"/>
                  </a:cubicBezTo>
                  <a:cubicBezTo>
                    <a:pt x="5400" y="41377"/>
                    <a:pt x="5400" y="41417"/>
                    <a:pt x="5441" y="41497"/>
                  </a:cubicBezTo>
                  <a:lnTo>
                    <a:pt x="5441" y="41657"/>
                  </a:lnTo>
                  <a:lnTo>
                    <a:pt x="5441" y="41894"/>
                  </a:lnTo>
                  <a:cubicBezTo>
                    <a:pt x="5518" y="41977"/>
                    <a:pt x="5441" y="41977"/>
                    <a:pt x="5358" y="41977"/>
                  </a:cubicBezTo>
                  <a:cubicBezTo>
                    <a:pt x="5198" y="41977"/>
                    <a:pt x="5198" y="41977"/>
                    <a:pt x="5198" y="42054"/>
                  </a:cubicBezTo>
                  <a:cubicBezTo>
                    <a:pt x="5240" y="42096"/>
                    <a:pt x="5240" y="42116"/>
                    <a:pt x="5209" y="42116"/>
                  </a:cubicBezTo>
                  <a:cubicBezTo>
                    <a:pt x="5179" y="42116"/>
                    <a:pt x="5118" y="42096"/>
                    <a:pt x="5038" y="42054"/>
                  </a:cubicBezTo>
                  <a:cubicBezTo>
                    <a:pt x="4961" y="41977"/>
                    <a:pt x="4878" y="41894"/>
                    <a:pt x="4878" y="41817"/>
                  </a:cubicBezTo>
                  <a:cubicBezTo>
                    <a:pt x="4934" y="41817"/>
                    <a:pt x="4915" y="41780"/>
                    <a:pt x="4849" y="41780"/>
                  </a:cubicBezTo>
                  <a:cubicBezTo>
                    <a:pt x="4816" y="41780"/>
                    <a:pt x="4771" y="41789"/>
                    <a:pt x="4718" y="41817"/>
                  </a:cubicBezTo>
                  <a:cubicBezTo>
                    <a:pt x="4680" y="41856"/>
                    <a:pt x="4620" y="41875"/>
                    <a:pt x="4571" y="41875"/>
                  </a:cubicBezTo>
                  <a:cubicBezTo>
                    <a:pt x="4521" y="41875"/>
                    <a:pt x="4481" y="41856"/>
                    <a:pt x="4481" y="41817"/>
                  </a:cubicBezTo>
                  <a:cubicBezTo>
                    <a:pt x="4440" y="41776"/>
                    <a:pt x="4419" y="41755"/>
                    <a:pt x="4408" y="41755"/>
                  </a:cubicBezTo>
                  <a:cubicBezTo>
                    <a:pt x="4398" y="41755"/>
                    <a:pt x="4398" y="41776"/>
                    <a:pt x="4398" y="41817"/>
                  </a:cubicBezTo>
                  <a:cubicBezTo>
                    <a:pt x="4398" y="41894"/>
                    <a:pt x="4238" y="41977"/>
                    <a:pt x="4161" y="42054"/>
                  </a:cubicBezTo>
                  <a:cubicBezTo>
                    <a:pt x="4001" y="42054"/>
                    <a:pt x="3841" y="42214"/>
                    <a:pt x="3918" y="42214"/>
                  </a:cubicBezTo>
                  <a:cubicBezTo>
                    <a:pt x="3918" y="42256"/>
                    <a:pt x="3899" y="42276"/>
                    <a:pt x="3860" y="42276"/>
                  </a:cubicBezTo>
                  <a:cubicBezTo>
                    <a:pt x="3820" y="42276"/>
                    <a:pt x="3761" y="42256"/>
                    <a:pt x="3681" y="42214"/>
                  </a:cubicBezTo>
                  <a:cubicBezTo>
                    <a:pt x="3560" y="42134"/>
                    <a:pt x="3499" y="42094"/>
                    <a:pt x="3468" y="42094"/>
                  </a:cubicBezTo>
                  <a:cubicBezTo>
                    <a:pt x="3438" y="42094"/>
                    <a:pt x="3438" y="42134"/>
                    <a:pt x="3438" y="42214"/>
                  </a:cubicBezTo>
                  <a:cubicBezTo>
                    <a:pt x="3438" y="42297"/>
                    <a:pt x="3438" y="42374"/>
                    <a:pt x="3201" y="42457"/>
                  </a:cubicBezTo>
                  <a:lnTo>
                    <a:pt x="2881" y="42457"/>
                  </a:lnTo>
                  <a:cubicBezTo>
                    <a:pt x="2857" y="42480"/>
                    <a:pt x="2840" y="42489"/>
                    <a:pt x="2828" y="42489"/>
                  </a:cubicBezTo>
                  <a:cubicBezTo>
                    <a:pt x="2798" y="42489"/>
                    <a:pt x="2798" y="42433"/>
                    <a:pt x="2798" y="42374"/>
                  </a:cubicBezTo>
                  <a:cubicBezTo>
                    <a:pt x="2798" y="42297"/>
                    <a:pt x="2798" y="42214"/>
                    <a:pt x="2721" y="42214"/>
                  </a:cubicBezTo>
                  <a:cubicBezTo>
                    <a:pt x="2721" y="42214"/>
                    <a:pt x="2638" y="42297"/>
                    <a:pt x="2638" y="42374"/>
                  </a:cubicBezTo>
                  <a:cubicBezTo>
                    <a:pt x="2638" y="42508"/>
                    <a:pt x="2540" y="42568"/>
                    <a:pt x="2453" y="42568"/>
                  </a:cubicBezTo>
                  <a:cubicBezTo>
                    <a:pt x="2382" y="42568"/>
                    <a:pt x="2318" y="42529"/>
                    <a:pt x="2318" y="42457"/>
                  </a:cubicBezTo>
                  <a:cubicBezTo>
                    <a:pt x="2280" y="42416"/>
                    <a:pt x="2260" y="42395"/>
                    <a:pt x="2240" y="42395"/>
                  </a:cubicBezTo>
                  <a:cubicBezTo>
                    <a:pt x="2220" y="42395"/>
                    <a:pt x="2200" y="42416"/>
                    <a:pt x="2158" y="42457"/>
                  </a:cubicBezTo>
                  <a:cubicBezTo>
                    <a:pt x="2070" y="42587"/>
                    <a:pt x="1959" y="42646"/>
                    <a:pt x="1890" y="42646"/>
                  </a:cubicBezTo>
                  <a:cubicBezTo>
                    <a:pt x="1832" y="42646"/>
                    <a:pt x="1803" y="42606"/>
                    <a:pt x="1838" y="42534"/>
                  </a:cubicBezTo>
                  <a:cubicBezTo>
                    <a:pt x="1921" y="42457"/>
                    <a:pt x="1921" y="42457"/>
                    <a:pt x="1838" y="42457"/>
                  </a:cubicBezTo>
                  <a:cubicBezTo>
                    <a:pt x="1678" y="42457"/>
                    <a:pt x="1518" y="42854"/>
                    <a:pt x="1601" y="43097"/>
                  </a:cubicBezTo>
                  <a:cubicBezTo>
                    <a:pt x="1663" y="43227"/>
                    <a:pt x="1570" y="43461"/>
                    <a:pt x="1448" y="43461"/>
                  </a:cubicBezTo>
                  <a:cubicBezTo>
                    <a:pt x="1419" y="43461"/>
                    <a:pt x="1388" y="43448"/>
                    <a:pt x="1358" y="43417"/>
                  </a:cubicBezTo>
                  <a:cubicBezTo>
                    <a:pt x="1358" y="43417"/>
                    <a:pt x="1281" y="43334"/>
                    <a:pt x="1281" y="43257"/>
                  </a:cubicBezTo>
                  <a:cubicBezTo>
                    <a:pt x="1281" y="43140"/>
                    <a:pt x="1237" y="43065"/>
                    <a:pt x="1150" y="43065"/>
                  </a:cubicBezTo>
                  <a:cubicBezTo>
                    <a:pt x="1119" y="43065"/>
                    <a:pt x="1081" y="43075"/>
                    <a:pt x="1038" y="43097"/>
                  </a:cubicBezTo>
                  <a:cubicBezTo>
                    <a:pt x="1038" y="43097"/>
                    <a:pt x="1038" y="43014"/>
                    <a:pt x="1121" y="42937"/>
                  </a:cubicBezTo>
                  <a:cubicBezTo>
                    <a:pt x="1121" y="42777"/>
                    <a:pt x="1198" y="42694"/>
                    <a:pt x="1198" y="42694"/>
                  </a:cubicBezTo>
                  <a:cubicBezTo>
                    <a:pt x="1198" y="42680"/>
                    <a:pt x="1190" y="42674"/>
                    <a:pt x="1178" y="42674"/>
                  </a:cubicBezTo>
                  <a:cubicBezTo>
                    <a:pt x="1118" y="42674"/>
                    <a:pt x="946" y="42806"/>
                    <a:pt x="878" y="42937"/>
                  </a:cubicBezTo>
                  <a:cubicBezTo>
                    <a:pt x="878" y="42937"/>
                    <a:pt x="878" y="43014"/>
                    <a:pt x="801" y="43014"/>
                  </a:cubicBezTo>
                  <a:cubicBezTo>
                    <a:pt x="718" y="43014"/>
                    <a:pt x="801" y="43174"/>
                    <a:pt x="878" y="43334"/>
                  </a:cubicBezTo>
                  <a:cubicBezTo>
                    <a:pt x="1038" y="43494"/>
                    <a:pt x="1121" y="43577"/>
                    <a:pt x="1038" y="43654"/>
                  </a:cubicBezTo>
                  <a:lnTo>
                    <a:pt x="1198" y="43654"/>
                  </a:lnTo>
                  <a:cubicBezTo>
                    <a:pt x="1358" y="43654"/>
                    <a:pt x="1441" y="43897"/>
                    <a:pt x="1281" y="43974"/>
                  </a:cubicBezTo>
                  <a:cubicBezTo>
                    <a:pt x="1198" y="43974"/>
                    <a:pt x="1121" y="44057"/>
                    <a:pt x="1198" y="44057"/>
                  </a:cubicBezTo>
                  <a:cubicBezTo>
                    <a:pt x="1281" y="44217"/>
                    <a:pt x="1121" y="44454"/>
                    <a:pt x="961" y="44454"/>
                  </a:cubicBezTo>
                  <a:cubicBezTo>
                    <a:pt x="878" y="44454"/>
                    <a:pt x="801" y="44537"/>
                    <a:pt x="801" y="44614"/>
                  </a:cubicBezTo>
                  <a:cubicBezTo>
                    <a:pt x="718" y="44697"/>
                    <a:pt x="641" y="44774"/>
                    <a:pt x="558" y="44774"/>
                  </a:cubicBezTo>
                  <a:cubicBezTo>
                    <a:pt x="481" y="44774"/>
                    <a:pt x="398" y="44774"/>
                    <a:pt x="398" y="44857"/>
                  </a:cubicBezTo>
                  <a:cubicBezTo>
                    <a:pt x="398" y="44934"/>
                    <a:pt x="321" y="44934"/>
                    <a:pt x="238" y="44934"/>
                  </a:cubicBezTo>
                  <a:cubicBezTo>
                    <a:pt x="215" y="44912"/>
                    <a:pt x="200" y="44903"/>
                    <a:pt x="188" y="44903"/>
                  </a:cubicBezTo>
                  <a:cubicBezTo>
                    <a:pt x="161" y="44903"/>
                    <a:pt x="161" y="44958"/>
                    <a:pt x="161" y="45017"/>
                  </a:cubicBezTo>
                  <a:cubicBezTo>
                    <a:pt x="161" y="45094"/>
                    <a:pt x="161" y="45177"/>
                    <a:pt x="238" y="45177"/>
                  </a:cubicBezTo>
                  <a:cubicBezTo>
                    <a:pt x="398" y="45177"/>
                    <a:pt x="398" y="45574"/>
                    <a:pt x="161" y="45734"/>
                  </a:cubicBezTo>
                  <a:cubicBezTo>
                    <a:pt x="1" y="45977"/>
                    <a:pt x="1" y="45977"/>
                    <a:pt x="78" y="46137"/>
                  </a:cubicBezTo>
                  <a:cubicBezTo>
                    <a:pt x="238" y="46297"/>
                    <a:pt x="238" y="46297"/>
                    <a:pt x="161" y="46297"/>
                  </a:cubicBezTo>
                  <a:cubicBezTo>
                    <a:pt x="1" y="46297"/>
                    <a:pt x="1" y="46374"/>
                    <a:pt x="78" y="46777"/>
                  </a:cubicBezTo>
                  <a:cubicBezTo>
                    <a:pt x="78" y="47014"/>
                    <a:pt x="161" y="47257"/>
                    <a:pt x="161" y="47334"/>
                  </a:cubicBezTo>
                  <a:lnTo>
                    <a:pt x="161" y="47494"/>
                  </a:lnTo>
                  <a:cubicBezTo>
                    <a:pt x="161" y="47578"/>
                    <a:pt x="161" y="47738"/>
                    <a:pt x="238" y="47898"/>
                  </a:cubicBezTo>
                  <a:cubicBezTo>
                    <a:pt x="321" y="47974"/>
                    <a:pt x="321" y="48134"/>
                    <a:pt x="321" y="48218"/>
                  </a:cubicBezTo>
                  <a:lnTo>
                    <a:pt x="481" y="48378"/>
                  </a:lnTo>
                  <a:cubicBezTo>
                    <a:pt x="641" y="48454"/>
                    <a:pt x="641" y="48454"/>
                    <a:pt x="558" y="48614"/>
                  </a:cubicBezTo>
                  <a:cubicBezTo>
                    <a:pt x="481" y="48774"/>
                    <a:pt x="558" y="48934"/>
                    <a:pt x="641" y="48934"/>
                  </a:cubicBezTo>
                  <a:cubicBezTo>
                    <a:pt x="718" y="48934"/>
                    <a:pt x="718" y="48934"/>
                    <a:pt x="641" y="48858"/>
                  </a:cubicBezTo>
                  <a:cubicBezTo>
                    <a:pt x="641" y="48774"/>
                    <a:pt x="641" y="48774"/>
                    <a:pt x="718" y="48774"/>
                  </a:cubicBezTo>
                  <a:cubicBezTo>
                    <a:pt x="718" y="48858"/>
                    <a:pt x="801" y="48934"/>
                    <a:pt x="801" y="49018"/>
                  </a:cubicBezTo>
                  <a:cubicBezTo>
                    <a:pt x="718" y="49094"/>
                    <a:pt x="801" y="49178"/>
                    <a:pt x="878" y="49254"/>
                  </a:cubicBezTo>
                  <a:cubicBezTo>
                    <a:pt x="878" y="49338"/>
                    <a:pt x="961" y="49498"/>
                    <a:pt x="961" y="49658"/>
                  </a:cubicBezTo>
                  <a:cubicBezTo>
                    <a:pt x="1038" y="49818"/>
                    <a:pt x="1038" y="49978"/>
                    <a:pt x="1121" y="50054"/>
                  </a:cubicBezTo>
                  <a:cubicBezTo>
                    <a:pt x="1198" y="50138"/>
                    <a:pt x="1281" y="50214"/>
                    <a:pt x="1198" y="50214"/>
                  </a:cubicBezTo>
                  <a:cubicBezTo>
                    <a:pt x="1198" y="50298"/>
                    <a:pt x="1281" y="50374"/>
                    <a:pt x="1441" y="50534"/>
                  </a:cubicBezTo>
                  <a:cubicBezTo>
                    <a:pt x="1601" y="50694"/>
                    <a:pt x="1678" y="50854"/>
                    <a:pt x="1678" y="50854"/>
                  </a:cubicBezTo>
                  <a:cubicBezTo>
                    <a:pt x="1601" y="50938"/>
                    <a:pt x="1678" y="51014"/>
                    <a:pt x="1761" y="51098"/>
                  </a:cubicBezTo>
                  <a:cubicBezTo>
                    <a:pt x="1838" y="51174"/>
                    <a:pt x="1838" y="51334"/>
                    <a:pt x="1838" y="51334"/>
                  </a:cubicBezTo>
                  <a:cubicBezTo>
                    <a:pt x="1838" y="51418"/>
                    <a:pt x="1921" y="51495"/>
                    <a:pt x="1998" y="51578"/>
                  </a:cubicBezTo>
                  <a:cubicBezTo>
                    <a:pt x="2081" y="51655"/>
                    <a:pt x="2158" y="51898"/>
                    <a:pt x="2241" y="52058"/>
                  </a:cubicBezTo>
                  <a:cubicBezTo>
                    <a:pt x="2241" y="52455"/>
                    <a:pt x="2401" y="52615"/>
                    <a:pt x="2958" y="52858"/>
                  </a:cubicBezTo>
                  <a:cubicBezTo>
                    <a:pt x="3278" y="52976"/>
                    <a:pt x="3459" y="53035"/>
                    <a:pt x="3609" y="53035"/>
                  </a:cubicBezTo>
                  <a:cubicBezTo>
                    <a:pt x="3760" y="53035"/>
                    <a:pt x="3880" y="52976"/>
                    <a:pt x="4078" y="52858"/>
                  </a:cubicBezTo>
                  <a:cubicBezTo>
                    <a:pt x="4408" y="52670"/>
                    <a:pt x="4626" y="52593"/>
                    <a:pt x="4782" y="52593"/>
                  </a:cubicBezTo>
                  <a:cubicBezTo>
                    <a:pt x="4892" y="52593"/>
                    <a:pt x="4972" y="52631"/>
                    <a:pt x="5038" y="52698"/>
                  </a:cubicBezTo>
                  <a:cubicBezTo>
                    <a:pt x="5038" y="52858"/>
                    <a:pt x="5198" y="52858"/>
                    <a:pt x="5441" y="52858"/>
                  </a:cubicBezTo>
                  <a:cubicBezTo>
                    <a:pt x="5560" y="52816"/>
                    <a:pt x="5659" y="52795"/>
                    <a:pt x="5729" y="52795"/>
                  </a:cubicBezTo>
                  <a:cubicBezTo>
                    <a:pt x="5798" y="52795"/>
                    <a:pt x="5838" y="52816"/>
                    <a:pt x="5838" y="52858"/>
                  </a:cubicBezTo>
                  <a:cubicBezTo>
                    <a:pt x="5886" y="52951"/>
                    <a:pt x="6015" y="52990"/>
                    <a:pt x="6271" y="52990"/>
                  </a:cubicBezTo>
                  <a:cubicBezTo>
                    <a:pt x="6455" y="52990"/>
                    <a:pt x="6706" y="52969"/>
                    <a:pt x="7041" y="52935"/>
                  </a:cubicBezTo>
                  <a:cubicBezTo>
                    <a:pt x="7598" y="52858"/>
                    <a:pt x="8078" y="52858"/>
                    <a:pt x="8238" y="52858"/>
                  </a:cubicBezTo>
                  <a:lnTo>
                    <a:pt x="8481" y="52858"/>
                  </a:lnTo>
                  <a:cubicBezTo>
                    <a:pt x="8558" y="52858"/>
                    <a:pt x="8641" y="53178"/>
                    <a:pt x="8641" y="53658"/>
                  </a:cubicBezTo>
                  <a:cubicBezTo>
                    <a:pt x="8641" y="53735"/>
                    <a:pt x="8558" y="53895"/>
                    <a:pt x="8481" y="53895"/>
                  </a:cubicBezTo>
                  <a:cubicBezTo>
                    <a:pt x="8398" y="53895"/>
                    <a:pt x="8398" y="53978"/>
                    <a:pt x="8481" y="54055"/>
                  </a:cubicBezTo>
                  <a:cubicBezTo>
                    <a:pt x="8538" y="54172"/>
                    <a:pt x="8512" y="54247"/>
                    <a:pt x="8431" y="54247"/>
                  </a:cubicBezTo>
                  <a:cubicBezTo>
                    <a:pt x="8402" y="54247"/>
                    <a:pt x="8365" y="54237"/>
                    <a:pt x="8321" y="54215"/>
                  </a:cubicBezTo>
                  <a:cubicBezTo>
                    <a:pt x="8161" y="54215"/>
                    <a:pt x="7918" y="54458"/>
                    <a:pt x="8078" y="54695"/>
                  </a:cubicBezTo>
                  <a:cubicBezTo>
                    <a:pt x="8078" y="54778"/>
                    <a:pt x="8078" y="54855"/>
                    <a:pt x="8001" y="54938"/>
                  </a:cubicBezTo>
                  <a:lnTo>
                    <a:pt x="8078" y="55015"/>
                  </a:lnTo>
                  <a:cubicBezTo>
                    <a:pt x="8161" y="55015"/>
                    <a:pt x="8161" y="55098"/>
                    <a:pt x="8078" y="55098"/>
                  </a:cubicBezTo>
                  <a:cubicBezTo>
                    <a:pt x="7841" y="55098"/>
                    <a:pt x="7918" y="55975"/>
                    <a:pt x="8321" y="57338"/>
                  </a:cubicBezTo>
                  <a:cubicBezTo>
                    <a:pt x="8398" y="57895"/>
                    <a:pt x="8878" y="58778"/>
                    <a:pt x="9198" y="59015"/>
                  </a:cubicBezTo>
                  <a:cubicBezTo>
                    <a:pt x="9281" y="59098"/>
                    <a:pt x="9358" y="59258"/>
                    <a:pt x="9442" y="59335"/>
                  </a:cubicBezTo>
                  <a:cubicBezTo>
                    <a:pt x="9442" y="59335"/>
                    <a:pt x="9442" y="59418"/>
                    <a:pt x="9518" y="59418"/>
                  </a:cubicBezTo>
                  <a:cubicBezTo>
                    <a:pt x="9518" y="59495"/>
                    <a:pt x="9678" y="59655"/>
                    <a:pt x="9838" y="59815"/>
                  </a:cubicBezTo>
                  <a:cubicBezTo>
                    <a:pt x="9922" y="60058"/>
                    <a:pt x="10242" y="60295"/>
                    <a:pt x="10478" y="60538"/>
                  </a:cubicBezTo>
                  <a:cubicBezTo>
                    <a:pt x="10722" y="60698"/>
                    <a:pt x="10882" y="60858"/>
                    <a:pt x="10882" y="60935"/>
                  </a:cubicBezTo>
                  <a:lnTo>
                    <a:pt x="11202" y="61255"/>
                  </a:lnTo>
                  <a:cubicBezTo>
                    <a:pt x="11438" y="61415"/>
                    <a:pt x="11598" y="61658"/>
                    <a:pt x="11598" y="61735"/>
                  </a:cubicBezTo>
                  <a:cubicBezTo>
                    <a:pt x="11682" y="61978"/>
                    <a:pt x="12238" y="62458"/>
                    <a:pt x="12398" y="62458"/>
                  </a:cubicBezTo>
                  <a:lnTo>
                    <a:pt x="12642" y="62458"/>
                  </a:lnTo>
                  <a:cubicBezTo>
                    <a:pt x="12760" y="62538"/>
                    <a:pt x="13299" y="62578"/>
                    <a:pt x="13929" y="62578"/>
                  </a:cubicBezTo>
                  <a:cubicBezTo>
                    <a:pt x="14559" y="62578"/>
                    <a:pt x="15279" y="62538"/>
                    <a:pt x="15759" y="62458"/>
                  </a:cubicBezTo>
                  <a:cubicBezTo>
                    <a:pt x="16322" y="62375"/>
                    <a:pt x="16802" y="62298"/>
                    <a:pt x="16879" y="62298"/>
                  </a:cubicBezTo>
                  <a:cubicBezTo>
                    <a:pt x="16901" y="62319"/>
                    <a:pt x="16951" y="62328"/>
                    <a:pt x="17022" y="62328"/>
                  </a:cubicBezTo>
                  <a:cubicBezTo>
                    <a:pt x="17218" y="62328"/>
                    <a:pt x="17570" y="62256"/>
                    <a:pt x="17922" y="62138"/>
                  </a:cubicBezTo>
                  <a:cubicBezTo>
                    <a:pt x="18159" y="62138"/>
                    <a:pt x="18562" y="62055"/>
                    <a:pt x="18959" y="61978"/>
                  </a:cubicBezTo>
                  <a:cubicBezTo>
                    <a:pt x="19439" y="61818"/>
                    <a:pt x="19919" y="61735"/>
                    <a:pt x="20322" y="61658"/>
                  </a:cubicBezTo>
                  <a:cubicBezTo>
                    <a:pt x="20802" y="61498"/>
                    <a:pt x="21519" y="61338"/>
                    <a:pt x="22319" y="61095"/>
                  </a:cubicBezTo>
                  <a:cubicBezTo>
                    <a:pt x="23119" y="60858"/>
                    <a:pt x="24079" y="60615"/>
                    <a:pt x="24879" y="60378"/>
                  </a:cubicBezTo>
                  <a:cubicBezTo>
                    <a:pt x="26479" y="59815"/>
                    <a:pt x="28323" y="59098"/>
                    <a:pt x="29039" y="58855"/>
                  </a:cubicBezTo>
                  <a:cubicBezTo>
                    <a:pt x="29839" y="58535"/>
                    <a:pt x="30159" y="58375"/>
                    <a:pt x="30243" y="58298"/>
                  </a:cubicBezTo>
                  <a:cubicBezTo>
                    <a:pt x="30243" y="58204"/>
                    <a:pt x="30243" y="58165"/>
                    <a:pt x="30258" y="58165"/>
                  </a:cubicBezTo>
                  <a:cubicBezTo>
                    <a:pt x="30269" y="58165"/>
                    <a:pt x="30288" y="58183"/>
                    <a:pt x="30319" y="58215"/>
                  </a:cubicBezTo>
                  <a:cubicBezTo>
                    <a:pt x="30331" y="58226"/>
                    <a:pt x="30353" y="58232"/>
                    <a:pt x="30384" y="58232"/>
                  </a:cubicBezTo>
                  <a:cubicBezTo>
                    <a:pt x="30578" y="58232"/>
                    <a:pt x="31130" y="58022"/>
                    <a:pt x="31683" y="57818"/>
                  </a:cubicBezTo>
                  <a:cubicBezTo>
                    <a:pt x="32240" y="57498"/>
                    <a:pt x="32880" y="57255"/>
                    <a:pt x="32880" y="57095"/>
                  </a:cubicBezTo>
                  <a:cubicBezTo>
                    <a:pt x="32880" y="57056"/>
                    <a:pt x="32880" y="57037"/>
                    <a:pt x="32890" y="57037"/>
                  </a:cubicBezTo>
                  <a:cubicBezTo>
                    <a:pt x="32900" y="57037"/>
                    <a:pt x="32921" y="57056"/>
                    <a:pt x="32963" y="57095"/>
                  </a:cubicBezTo>
                  <a:cubicBezTo>
                    <a:pt x="32981" y="57104"/>
                    <a:pt x="33006" y="57108"/>
                    <a:pt x="33036" y="57108"/>
                  </a:cubicBezTo>
                  <a:cubicBezTo>
                    <a:pt x="33276" y="57108"/>
                    <a:pt x="33858" y="56840"/>
                    <a:pt x="34000" y="56698"/>
                  </a:cubicBezTo>
                  <a:cubicBezTo>
                    <a:pt x="34000" y="56615"/>
                    <a:pt x="34563" y="56378"/>
                    <a:pt x="35280" y="56058"/>
                  </a:cubicBezTo>
                  <a:cubicBezTo>
                    <a:pt x="36240" y="55578"/>
                    <a:pt x="36483" y="55418"/>
                    <a:pt x="36643" y="55258"/>
                  </a:cubicBezTo>
                  <a:cubicBezTo>
                    <a:pt x="36691" y="55104"/>
                    <a:pt x="36709" y="55048"/>
                    <a:pt x="36737" y="55048"/>
                  </a:cubicBezTo>
                  <a:cubicBezTo>
                    <a:pt x="36753" y="55048"/>
                    <a:pt x="36772" y="55067"/>
                    <a:pt x="36803" y="55098"/>
                  </a:cubicBezTo>
                  <a:cubicBezTo>
                    <a:pt x="36803" y="55160"/>
                    <a:pt x="36825" y="55195"/>
                    <a:pt x="36888" y="55195"/>
                  </a:cubicBezTo>
                  <a:cubicBezTo>
                    <a:pt x="37065" y="55195"/>
                    <a:pt x="37564" y="54922"/>
                    <a:pt x="38800" y="54215"/>
                  </a:cubicBezTo>
                  <a:lnTo>
                    <a:pt x="40003" y="53498"/>
                  </a:lnTo>
                  <a:cubicBezTo>
                    <a:pt x="40483" y="53178"/>
                    <a:pt x="40880" y="52935"/>
                    <a:pt x="41360" y="52615"/>
                  </a:cubicBezTo>
                  <a:cubicBezTo>
                    <a:pt x="41840" y="52295"/>
                    <a:pt x="42320" y="51975"/>
                    <a:pt x="42883" y="51655"/>
                  </a:cubicBezTo>
                  <a:cubicBezTo>
                    <a:pt x="43440" y="51258"/>
                    <a:pt x="44003" y="50854"/>
                    <a:pt x="44643" y="50458"/>
                  </a:cubicBezTo>
                  <a:cubicBezTo>
                    <a:pt x="45680" y="49734"/>
                    <a:pt x="46724" y="48934"/>
                    <a:pt x="46800" y="48774"/>
                  </a:cubicBezTo>
                  <a:cubicBezTo>
                    <a:pt x="46884" y="48774"/>
                    <a:pt x="47204" y="48538"/>
                    <a:pt x="47600" y="48218"/>
                  </a:cubicBezTo>
                  <a:cubicBezTo>
                    <a:pt x="47760" y="48058"/>
                    <a:pt x="48004" y="47898"/>
                    <a:pt x="48240" y="47654"/>
                  </a:cubicBezTo>
                  <a:cubicBezTo>
                    <a:pt x="48484" y="47418"/>
                    <a:pt x="48720" y="47257"/>
                    <a:pt x="49040" y="47014"/>
                  </a:cubicBezTo>
                  <a:cubicBezTo>
                    <a:pt x="49520" y="46534"/>
                    <a:pt x="50001" y="46137"/>
                    <a:pt x="50404" y="45817"/>
                  </a:cubicBezTo>
                  <a:cubicBezTo>
                    <a:pt x="50801" y="45414"/>
                    <a:pt x="50961" y="45177"/>
                    <a:pt x="51044" y="45177"/>
                  </a:cubicBezTo>
                  <a:cubicBezTo>
                    <a:pt x="51121" y="45017"/>
                    <a:pt x="51441" y="44774"/>
                    <a:pt x="52004" y="44217"/>
                  </a:cubicBezTo>
                  <a:cubicBezTo>
                    <a:pt x="52241" y="43897"/>
                    <a:pt x="52561" y="43577"/>
                    <a:pt x="53041" y="43174"/>
                  </a:cubicBezTo>
                  <a:cubicBezTo>
                    <a:pt x="53361" y="42777"/>
                    <a:pt x="53841" y="42297"/>
                    <a:pt x="54404" y="41734"/>
                  </a:cubicBezTo>
                  <a:cubicBezTo>
                    <a:pt x="55364" y="40697"/>
                    <a:pt x="55921" y="39974"/>
                    <a:pt x="57124" y="38534"/>
                  </a:cubicBezTo>
                  <a:cubicBezTo>
                    <a:pt x="57361" y="38214"/>
                    <a:pt x="57841" y="37657"/>
                    <a:pt x="58161" y="37177"/>
                  </a:cubicBezTo>
                  <a:cubicBezTo>
                    <a:pt x="58481" y="36774"/>
                    <a:pt x="59044" y="36134"/>
                    <a:pt x="59281" y="35737"/>
                  </a:cubicBezTo>
                  <a:cubicBezTo>
                    <a:pt x="59601" y="35257"/>
                    <a:pt x="60081" y="34617"/>
                    <a:pt x="60401" y="34137"/>
                  </a:cubicBezTo>
                  <a:cubicBezTo>
                    <a:pt x="60721" y="33657"/>
                    <a:pt x="61041" y="33254"/>
                    <a:pt x="61124" y="33094"/>
                  </a:cubicBezTo>
                  <a:cubicBezTo>
                    <a:pt x="61201" y="33017"/>
                    <a:pt x="61361" y="32614"/>
                    <a:pt x="61604" y="32294"/>
                  </a:cubicBezTo>
                  <a:cubicBezTo>
                    <a:pt x="61841" y="31897"/>
                    <a:pt x="62161" y="31417"/>
                    <a:pt x="62321" y="31173"/>
                  </a:cubicBezTo>
                  <a:cubicBezTo>
                    <a:pt x="62481" y="30937"/>
                    <a:pt x="62801" y="30457"/>
                    <a:pt x="63044" y="30137"/>
                  </a:cubicBezTo>
                  <a:cubicBezTo>
                    <a:pt x="63601" y="29253"/>
                    <a:pt x="64004" y="28537"/>
                    <a:pt x="64561" y="27493"/>
                  </a:cubicBezTo>
                  <a:cubicBezTo>
                    <a:pt x="64881" y="27013"/>
                    <a:pt x="65201" y="26373"/>
                    <a:pt x="65361" y="26136"/>
                  </a:cubicBezTo>
                  <a:cubicBezTo>
                    <a:pt x="65841" y="25413"/>
                    <a:pt x="66481" y="24056"/>
                    <a:pt x="66725" y="23576"/>
                  </a:cubicBezTo>
                  <a:cubicBezTo>
                    <a:pt x="66801" y="23333"/>
                    <a:pt x="66961" y="23013"/>
                    <a:pt x="67121" y="22853"/>
                  </a:cubicBezTo>
                  <a:cubicBezTo>
                    <a:pt x="67281" y="22616"/>
                    <a:pt x="67441" y="22296"/>
                    <a:pt x="67601" y="21976"/>
                  </a:cubicBezTo>
                  <a:cubicBezTo>
                    <a:pt x="67761" y="21656"/>
                    <a:pt x="68005" y="21093"/>
                    <a:pt x="68165" y="20773"/>
                  </a:cubicBezTo>
                  <a:cubicBezTo>
                    <a:pt x="68402" y="20376"/>
                    <a:pt x="68722" y="19653"/>
                    <a:pt x="68965" y="19173"/>
                  </a:cubicBezTo>
                  <a:cubicBezTo>
                    <a:pt x="69285" y="18533"/>
                    <a:pt x="69362" y="18296"/>
                    <a:pt x="69605" y="18136"/>
                  </a:cubicBezTo>
                  <a:cubicBezTo>
                    <a:pt x="69842" y="17976"/>
                    <a:pt x="69925" y="17816"/>
                    <a:pt x="69765" y="17336"/>
                  </a:cubicBezTo>
                  <a:cubicBezTo>
                    <a:pt x="69682" y="17093"/>
                    <a:pt x="69202" y="16453"/>
                    <a:pt x="69042" y="16376"/>
                  </a:cubicBezTo>
                  <a:cubicBezTo>
                    <a:pt x="69042" y="16376"/>
                    <a:pt x="68965" y="16293"/>
                    <a:pt x="68965" y="16216"/>
                  </a:cubicBezTo>
                  <a:cubicBezTo>
                    <a:pt x="68965" y="16056"/>
                    <a:pt x="68882" y="15973"/>
                    <a:pt x="68805" y="15896"/>
                  </a:cubicBezTo>
                  <a:cubicBezTo>
                    <a:pt x="68722" y="15896"/>
                    <a:pt x="68485" y="15653"/>
                    <a:pt x="68402" y="15493"/>
                  </a:cubicBezTo>
                  <a:cubicBezTo>
                    <a:pt x="68242" y="15256"/>
                    <a:pt x="67845" y="14936"/>
                    <a:pt x="67525" y="14693"/>
                  </a:cubicBezTo>
                  <a:cubicBezTo>
                    <a:pt x="67195" y="14505"/>
                    <a:pt x="67058" y="14428"/>
                    <a:pt x="66986" y="14428"/>
                  </a:cubicBezTo>
                  <a:cubicBezTo>
                    <a:pt x="66935" y="14428"/>
                    <a:pt x="66916" y="14466"/>
                    <a:pt x="66885" y="14533"/>
                  </a:cubicBezTo>
                  <a:cubicBezTo>
                    <a:pt x="66885" y="14605"/>
                    <a:pt x="66885" y="14644"/>
                    <a:pt x="66877" y="14644"/>
                  </a:cubicBezTo>
                  <a:cubicBezTo>
                    <a:pt x="66868" y="14644"/>
                    <a:pt x="66847" y="14586"/>
                    <a:pt x="66801" y="14456"/>
                  </a:cubicBezTo>
                  <a:cubicBezTo>
                    <a:pt x="66745" y="14339"/>
                    <a:pt x="66686" y="14263"/>
                    <a:pt x="66658" y="14263"/>
                  </a:cubicBezTo>
                  <a:cubicBezTo>
                    <a:pt x="66647" y="14263"/>
                    <a:pt x="66641" y="14273"/>
                    <a:pt x="66641" y="14296"/>
                  </a:cubicBezTo>
                  <a:cubicBezTo>
                    <a:pt x="66641" y="14296"/>
                    <a:pt x="66405" y="14213"/>
                    <a:pt x="66001" y="13976"/>
                  </a:cubicBezTo>
                  <a:cubicBezTo>
                    <a:pt x="65361" y="13496"/>
                    <a:pt x="65445" y="13573"/>
                    <a:pt x="64561" y="13176"/>
                  </a:cubicBezTo>
                  <a:cubicBezTo>
                    <a:pt x="64004" y="12933"/>
                    <a:pt x="63684" y="12856"/>
                    <a:pt x="63364" y="12856"/>
                  </a:cubicBezTo>
                  <a:cubicBezTo>
                    <a:pt x="63204" y="12856"/>
                    <a:pt x="62961" y="12773"/>
                    <a:pt x="62884" y="12773"/>
                  </a:cubicBezTo>
                  <a:lnTo>
                    <a:pt x="62564" y="12773"/>
                  </a:lnTo>
                  <a:cubicBezTo>
                    <a:pt x="62321" y="12773"/>
                    <a:pt x="61201" y="12613"/>
                    <a:pt x="61201" y="12536"/>
                  </a:cubicBezTo>
                  <a:cubicBezTo>
                    <a:pt x="61201" y="12453"/>
                    <a:pt x="61201" y="12376"/>
                    <a:pt x="61284" y="12216"/>
                  </a:cubicBezTo>
                  <a:cubicBezTo>
                    <a:pt x="61361" y="12056"/>
                    <a:pt x="61361" y="11813"/>
                    <a:pt x="61284" y="11736"/>
                  </a:cubicBezTo>
                  <a:cubicBezTo>
                    <a:pt x="61284" y="11653"/>
                    <a:pt x="61284" y="11493"/>
                    <a:pt x="61361" y="11416"/>
                  </a:cubicBezTo>
                  <a:cubicBezTo>
                    <a:pt x="61444" y="11416"/>
                    <a:pt x="61444" y="11173"/>
                    <a:pt x="61444" y="10936"/>
                  </a:cubicBezTo>
                  <a:cubicBezTo>
                    <a:pt x="61302" y="10576"/>
                    <a:pt x="61347" y="10282"/>
                    <a:pt x="61473" y="10282"/>
                  </a:cubicBezTo>
                  <a:cubicBezTo>
                    <a:pt x="61488" y="10282"/>
                    <a:pt x="61504" y="10287"/>
                    <a:pt x="61521" y="10296"/>
                  </a:cubicBezTo>
                  <a:cubicBezTo>
                    <a:pt x="61604" y="10296"/>
                    <a:pt x="61604" y="10136"/>
                    <a:pt x="61604" y="9976"/>
                  </a:cubicBezTo>
                  <a:cubicBezTo>
                    <a:pt x="61681" y="9816"/>
                    <a:pt x="61681" y="9572"/>
                    <a:pt x="61764" y="9412"/>
                  </a:cubicBezTo>
                  <a:cubicBezTo>
                    <a:pt x="61841" y="9336"/>
                    <a:pt x="61841" y="9176"/>
                    <a:pt x="61841" y="9176"/>
                  </a:cubicBezTo>
                  <a:cubicBezTo>
                    <a:pt x="61764" y="9092"/>
                    <a:pt x="61841" y="9016"/>
                    <a:pt x="61841" y="8932"/>
                  </a:cubicBezTo>
                  <a:cubicBezTo>
                    <a:pt x="61924" y="8932"/>
                    <a:pt x="62001" y="8772"/>
                    <a:pt x="62001" y="8612"/>
                  </a:cubicBezTo>
                  <a:cubicBezTo>
                    <a:pt x="62001" y="8452"/>
                    <a:pt x="62001" y="8292"/>
                    <a:pt x="62161" y="8216"/>
                  </a:cubicBezTo>
                  <a:cubicBezTo>
                    <a:pt x="62244" y="8132"/>
                    <a:pt x="62321" y="7972"/>
                    <a:pt x="62244" y="7972"/>
                  </a:cubicBezTo>
                  <a:cubicBezTo>
                    <a:pt x="62244" y="7896"/>
                    <a:pt x="62244" y="7736"/>
                    <a:pt x="62321" y="7576"/>
                  </a:cubicBezTo>
                  <a:cubicBezTo>
                    <a:pt x="62481" y="7416"/>
                    <a:pt x="62481" y="7332"/>
                    <a:pt x="62404" y="7332"/>
                  </a:cubicBezTo>
                  <a:cubicBezTo>
                    <a:pt x="62321" y="7332"/>
                    <a:pt x="62481" y="6532"/>
                    <a:pt x="62641" y="6295"/>
                  </a:cubicBezTo>
                  <a:cubicBezTo>
                    <a:pt x="62641" y="6212"/>
                    <a:pt x="62724" y="6052"/>
                    <a:pt x="62724" y="5892"/>
                  </a:cubicBezTo>
                  <a:cubicBezTo>
                    <a:pt x="62724" y="5655"/>
                    <a:pt x="62724" y="5572"/>
                    <a:pt x="62801" y="5572"/>
                  </a:cubicBezTo>
                  <a:cubicBezTo>
                    <a:pt x="62829" y="5587"/>
                    <a:pt x="62855" y="5594"/>
                    <a:pt x="62878" y="5594"/>
                  </a:cubicBezTo>
                  <a:cubicBezTo>
                    <a:pt x="62985" y="5594"/>
                    <a:pt x="63030" y="5439"/>
                    <a:pt x="62961" y="5175"/>
                  </a:cubicBezTo>
                  <a:cubicBezTo>
                    <a:pt x="62884" y="5092"/>
                    <a:pt x="62884" y="4932"/>
                    <a:pt x="62961" y="4932"/>
                  </a:cubicBezTo>
                  <a:lnTo>
                    <a:pt x="62961" y="4855"/>
                  </a:lnTo>
                  <a:cubicBezTo>
                    <a:pt x="62884" y="4772"/>
                    <a:pt x="62884" y="4695"/>
                    <a:pt x="62961" y="4612"/>
                  </a:cubicBezTo>
                  <a:cubicBezTo>
                    <a:pt x="63044" y="4535"/>
                    <a:pt x="63044" y="4292"/>
                    <a:pt x="63044" y="4055"/>
                  </a:cubicBezTo>
                  <a:cubicBezTo>
                    <a:pt x="63044" y="3972"/>
                    <a:pt x="63044" y="3812"/>
                    <a:pt x="63121" y="3812"/>
                  </a:cubicBezTo>
                  <a:cubicBezTo>
                    <a:pt x="63204" y="3735"/>
                    <a:pt x="63204" y="3652"/>
                    <a:pt x="63204" y="3492"/>
                  </a:cubicBezTo>
                  <a:cubicBezTo>
                    <a:pt x="63204" y="3332"/>
                    <a:pt x="63204" y="3332"/>
                    <a:pt x="63364" y="3255"/>
                  </a:cubicBezTo>
                  <a:cubicBezTo>
                    <a:pt x="63524" y="3255"/>
                    <a:pt x="63524" y="3172"/>
                    <a:pt x="63441" y="3095"/>
                  </a:cubicBezTo>
                  <a:cubicBezTo>
                    <a:pt x="63364" y="3012"/>
                    <a:pt x="63281" y="2852"/>
                    <a:pt x="63364" y="2852"/>
                  </a:cubicBezTo>
                  <a:cubicBezTo>
                    <a:pt x="63364" y="2775"/>
                    <a:pt x="63364" y="2692"/>
                    <a:pt x="63281" y="2615"/>
                  </a:cubicBezTo>
                  <a:cubicBezTo>
                    <a:pt x="63204" y="2532"/>
                    <a:pt x="63204" y="2455"/>
                    <a:pt x="63204" y="2372"/>
                  </a:cubicBezTo>
                  <a:cubicBezTo>
                    <a:pt x="63281" y="2372"/>
                    <a:pt x="63204" y="2212"/>
                    <a:pt x="62884" y="2135"/>
                  </a:cubicBezTo>
                  <a:cubicBezTo>
                    <a:pt x="62641" y="1975"/>
                    <a:pt x="62481" y="1815"/>
                    <a:pt x="62481" y="1815"/>
                  </a:cubicBezTo>
                  <a:cubicBezTo>
                    <a:pt x="62481" y="1732"/>
                    <a:pt x="62321" y="1655"/>
                    <a:pt x="62161" y="1572"/>
                  </a:cubicBezTo>
                  <a:cubicBezTo>
                    <a:pt x="62001" y="1495"/>
                    <a:pt x="61841" y="1495"/>
                    <a:pt x="61924" y="1412"/>
                  </a:cubicBezTo>
                  <a:cubicBezTo>
                    <a:pt x="61924" y="1343"/>
                    <a:pt x="61602" y="1080"/>
                    <a:pt x="61479" y="1080"/>
                  </a:cubicBezTo>
                  <a:cubicBezTo>
                    <a:pt x="61464" y="1080"/>
                    <a:pt x="61452" y="1084"/>
                    <a:pt x="61444" y="1092"/>
                  </a:cubicBezTo>
                  <a:cubicBezTo>
                    <a:pt x="61361" y="1092"/>
                    <a:pt x="61361" y="1092"/>
                    <a:pt x="61284" y="1015"/>
                  </a:cubicBezTo>
                  <a:lnTo>
                    <a:pt x="60804" y="695"/>
                  </a:lnTo>
                  <a:cubicBezTo>
                    <a:pt x="60605" y="596"/>
                    <a:pt x="60498" y="526"/>
                    <a:pt x="60368" y="526"/>
                  </a:cubicBezTo>
                  <a:cubicBezTo>
                    <a:pt x="60289" y="526"/>
                    <a:pt x="60202" y="552"/>
                    <a:pt x="60081" y="612"/>
                  </a:cubicBezTo>
                  <a:cubicBezTo>
                    <a:pt x="59982" y="647"/>
                    <a:pt x="59924" y="667"/>
                    <a:pt x="59891" y="667"/>
                  </a:cubicBezTo>
                  <a:cubicBezTo>
                    <a:pt x="59844" y="667"/>
                    <a:pt x="59844" y="628"/>
                    <a:pt x="59844" y="535"/>
                  </a:cubicBezTo>
                  <a:cubicBezTo>
                    <a:pt x="59921" y="292"/>
                    <a:pt x="59684" y="132"/>
                    <a:pt x="59441" y="132"/>
                  </a:cubicBezTo>
                  <a:cubicBezTo>
                    <a:pt x="59418" y="157"/>
                    <a:pt x="59388" y="167"/>
                    <a:pt x="59353" y="167"/>
                  </a:cubicBezTo>
                  <a:cubicBezTo>
                    <a:pt x="59270" y="167"/>
                    <a:pt x="59157" y="109"/>
                    <a:pt x="59044" y="55"/>
                  </a:cubicBezTo>
                  <a:cubicBezTo>
                    <a:pt x="58942" y="20"/>
                    <a:pt x="58870" y="0"/>
                    <a:pt x="58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6590450" y="2865150"/>
              <a:ext cx="10125" cy="14100"/>
            </a:xfrm>
            <a:custGeom>
              <a:avLst/>
              <a:gdLst/>
              <a:ahLst/>
              <a:cxnLst/>
              <a:rect l="l" t="t" r="r" b="b"/>
              <a:pathLst>
                <a:path w="405" h="564" extrusionOk="0">
                  <a:moveTo>
                    <a:pt x="1" y="1"/>
                  </a:moveTo>
                  <a:lnTo>
                    <a:pt x="1" y="161"/>
                  </a:lnTo>
                  <a:cubicBezTo>
                    <a:pt x="84" y="161"/>
                    <a:pt x="84" y="244"/>
                    <a:pt x="84" y="321"/>
                  </a:cubicBezTo>
                  <a:lnTo>
                    <a:pt x="84" y="564"/>
                  </a:lnTo>
                  <a:lnTo>
                    <a:pt x="244" y="404"/>
                  </a:lnTo>
                  <a:cubicBezTo>
                    <a:pt x="404" y="244"/>
                    <a:pt x="404" y="161"/>
                    <a:pt x="244" y="84"/>
                  </a:cubicBezTo>
                  <a:cubicBezTo>
                    <a:pt x="161" y="1"/>
                    <a:pt x="84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6684800" y="2732775"/>
              <a:ext cx="11625" cy="9950"/>
            </a:xfrm>
            <a:custGeom>
              <a:avLst/>
              <a:gdLst/>
              <a:ahLst/>
              <a:cxnLst/>
              <a:rect l="l" t="t" r="r" b="b"/>
              <a:pathLst>
                <a:path w="465" h="398" extrusionOk="0">
                  <a:moveTo>
                    <a:pt x="247" y="1"/>
                  </a:moveTo>
                  <a:cubicBezTo>
                    <a:pt x="112" y="1"/>
                    <a:pt x="1" y="197"/>
                    <a:pt x="67" y="335"/>
                  </a:cubicBezTo>
                  <a:cubicBezTo>
                    <a:pt x="109" y="377"/>
                    <a:pt x="130" y="398"/>
                    <a:pt x="140" y="398"/>
                  </a:cubicBezTo>
                  <a:cubicBezTo>
                    <a:pt x="150" y="398"/>
                    <a:pt x="150" y="377"/>
                    <a:pt x="150" y="335"/>
                  </a:cubicBezTo>
                  <a:cubicBezTo>
                    <a:pt x="150" y="259"/>
                    <a:pt x="227" y="175"/>
                    <a:pt x="310" y="175"/>
                  </a:cubicBezTo>
                  <a:cubicBezTo>
                    <a:pt x="342" y="192"/>
                    <a:pt x="367" y="199"/>
                    <a:pt x="386" y="199"/>
                  </a:cubicBezTo>
                  <a:cubicBezTo>
                    <a:pt x="464" y="199"/>
                    <a:pt x="439" y="82"/>
                    <a:pt x="310" y="15"/>
                  </a:cubicBezTo>
                  <a:cubicBezTo>
                    <a:pt x="289" y="5"/>
                    <a:pt x="268" y="1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6722475" y="2679700"/>
              <a:ext cx="6100" cy="6050"/>
            </a:xfrm>
            <a:custGeom>
              <a:avLst/>
              <a:gdLst/>
              <a:ahLst/>
              <a:cxnLst/>
              <a:rect l="l" t="t" r="r" b="b"/>
              <a:pathLst>
                <a:path w="244" h="242" extrusionOk="0">
                  <a:moveTo>
                    <a:pt x="161" y="1"/>
                  </a:moveTo>
                  <a:cubicBezTo>
                    <a:pt x="141" y="1"/>
                    <a:pt x="122" y="20"/>
                    <a:pt x="83" y="58"/>
                  </a:cubicBezTo>
                  <a:cubicBezTo>
                    <a:pt x="0" y="142"/>
                    <a:pt x="0" y="218"/>
                    <a:pt x="0" y="218"/>
                  </a:cubicBezTo>
                  <a:cubicBezTo>
                    <a:pt x="17" y="235"/>
                    <a:pt x="36" y="242"/>
                    <a:pt x="56" y="242"/>
                  </a:cubicBezTo>
                  <a:cubicBezTo>
                    <a:pt x="140" y="242"/>
                    <a:pt x="243" y="125"/>
                    <a:pt x="243" y="58"/>
                  </a:cubicBezTo>
                  <a:cubicBezTo>
                    <a:pt x="202" y="20"/>
                    <a:pt x="18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6802475" y="2555225"/>
              <a:ext cx="8025" cy="4875"/>
            </a:xfrm>
            <a:custGeom>
              <a:avLst/>
              <a:gdLst/>
              <a:ahLst/>
              <a:cxnLst/>
              <a:rect l="l" t="t" r="r" b="b"/>
              <a:pathLst>
                <a:path w="321" h="195" extrusionOk="0">
                  <a:moveTo>
                    <a:pt x="244" y="0"/>
                  </a:moveTo>
                  <a:cubicBezTo>
                    <a:pt x="160" y="0"/>
                    <a:pt x="84" y="77"/>
                    <a:pt x="84" y="77"/>
                  </a:cubicBezTo>
                  <a:cubicBezTo>
                    <a:pt x="0" y="77"/>
                    <a:pt x="84" y="160"/>
                    <a:pt x="84" y="160"/>
                  </a:cubicBezTo>
                  <a:cubicBezTo>
                    <a:pt x="109" y="186"/>
                    <a:pt x="135" y="194"/>
                    <a:pt x="159" y="194"/>
                  </a:cubicBezTo>
                  <a:cubicBezTo>
                    <a:pt x="207" y="194"/>
                    <a:pt x="244" y="160"/>
                    <a:pt x="244" y="160"/>
                  </a:cubicBezTo>
                  <a:cubicBezTo>
                    <a:pt x="320" y="77"/>
                    <a:pt x="244" y="0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6816550" y="2543700"/>
              <a:ext cx="10475" cy="6275"/>
            </a:xfrm>
            <a:custGeom>
              <a:avLst/>
              <a:gdLst/>
              <a:ahLst/>
              <a:cxnLst/>
              <a:rect l="l" t="t" r="r" b="b"/>
              <a:pathLst>
                <a:path w="419" h="251" extrusionOk="0">
                  <a:moveTo>
                    <a:pt x="119" y="0"/>
                  </a:moveTo>
                  <a:cubicBezTo>
                    <a:pt x="79" y="0"/>
                    <a:pt x="39" y="20"/>
                    <a:pt x="1" y="58"/>
                  </a:cubicBezTo>
                  <a:cubicBezTo>
                    <a:pt x="1" y="141"/>
                    <a:pt x="1" y="218"/>
                    <a:pt x="161" y="218"/>
                  </a:cubicBezTo>
                  <a:cubicBezTo>
                    <a:pt x="224" y="241"/>
                    <a:pt x="277" y="251"/>
                    <a:pt x="315" y="251"/>
                  </a:cubicBezTo>
                  <a:cubicBezTo>
                    <a:pt x="419" y="251"/>
                    <a:pt x="415" y="175"/>
                    <a:pt x="237" y="58"/>
                  </a:cubicBezTo>
                  <a:cubicBezTo>
                    <a:pt x="199" y="20"/>
                    <a:pt x="159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6804550" y="2565150"/>
              <a:ext cx="8025" cy="10100"/>
            </a:xfrm>
            <a:custGeom>
              <a:avLst/>
              <a:gdLst/>
              <a:ahLst/>
              <a:cxnLst/>
              <a:rect l="l" t="t" r="r" b="b"/>
              <a:pathLst>
                <a:path w="321" h="404" extrusionOk="0">
                  <a:moveTo>
                    <a:pt x="237" y="0"/>
                  </a:moveTo>
                  <a:cubicBezTo>
                    <a:pt x="237" y="0"/>
                    <a:pt x="77" y="0"/>
                    <a:pt x="77" y="160"/>
                  </a:cubicBezTo>
                  <a:cubicBezTo>
                    <a:pt x="1" y="243"/>
                    <a:pt x="1" y="320"/>
                    <a:pt x="1" y="403"/>
                  </a:cubicBezTo>
                  <a:cubicBezTo>
                    <a:pt x="1" y="403"/>
                    <a:pt x="161" y="320"/>
                    <a:pt x="237" y="243"/>
                  </a:cubicBezTo>
                  <a:cubicBezTo>
                    <a:pt x="237" y="160"/>
                    <a:pt x="321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6616550" y="2845125"/>
              <a:ext cx="9175" cy="12875"/>
            </a:xfrm>
            <a:custGeom>
              <a:avLst/>
              <a:gdLst/>
              <a:ahLst/>
              <a:cxnLst/>
              <a:rect l="l" t="t" r="r" b="b"/>
              <a:pathLst>
                <a:path w="367" h="515" extrusionOk="0">
                  <a:moveTo>
                    <a:pt x="341" y="0"/>
                  </a:moveTo>
                  <a:cubicBezTo>
                    <a:pt x="322" y="0"/>
                    <a:pt x="263" y="58"/>
                    <a:pt x="160" y="162"/>
                  </a:cubicBezTo>
                  <a:cubicBezTo>
                    <a:pt x="77" y="322"/>
                    <a:pt x="0" y="405"/>
                    <a:pt x="0" y="482"/>
                  </a:cubicBezTo>
                  <a:cubicBezTo>
                    <a:pt x="21" y="504"/>
                    <a:pt x="42" y="514"/>
                    <a:pt x="63" y="514"/>
                  </a:cubicBezTo>
                  <a:cubicBezTo>
                    <a:pt x="121" y="514"/>
                    <a:pt x="181" y="439"/>
                    <a:pt x="237" y="322"/>
                  </a:cubicBezTo>
                  <a:cubicBezTo>
                    <a:pt x="327" y="98"/>
                    <a:pt x="367" y="0"/>
                    <a:pt x="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6816550" y="2559700"/>
              <a:ext cx="4025" cy="5475"/>
            </a:xfrm>
            <a:custGeom>
              <a:avLst/>
              <a:gdLst/>
              <a:ahLst/>
              <a:cxnLst/>
              <a:rect l="l" t="t" r="r" b="b"/>
              <a:pathLst>
                <a:path w="161" h="219" extrusionOk="0">
                  <a:moveTo>
                    <a:pt x="49" y="1"/>
                  </a:moveTo>
                  <a:cubicBezTo>
                    <a:pt x="20" y="1"/>
                    <a:pt x="1" y="20"/>
                    <a:pt x="1" y="58"/>
                  </a:cubicBezTo>
                  <a:lnTo>
                    <a:pt x="1" y="218"/>
                  </a:lnTo>
                  <a:lnTo>
                    <a:pt x="161" y="218"/>
                  </a:lnTo>
                  <a:lnTo>
                    <a:pt x="161" y="58"/>
                  </a:lnTo>
                  <a:cubicBezTo>
                    <a:pt x="119" y="20"/>
                    <a:pt x="79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6605400" y="2873150"/>
              <a:ext cx="7175" cy="10825"/>
            </a:xfrm>
            <a:custGeom>
              <a:avLst/>
              <a:gdLst/>
              <a:ahLst/>
              <a:cxnLst/>
              <a:rect l="l" t="t" r="r" b="b"/>
              <a:pathLst>
                <a:path w="287" h="433" extrusionOk="0">
                  <a:moveTo>
                    <a:pt x="286" y="1"/>
                  </a:moveTo>
                  <a:cubicBezTo>
                    <a:pt x="203" y="1"/>
                    <a:pt x="43" y="84"/>
                    <a:pt x="43" y="244"/>
                  </a:cubicBezTo>
                  <a:cubicBezTo>
                    <a:pt x="1" y="374"/>
                    <a:pt x="5" y="433"/>
                    <a:pt x="44" y="433"/>
                  </a:cubicBezTo>
                  <a:cubicBezTo>
                    <a:pt x="75" y="433"/>
                    <a:pt x="131" y="393"/>
                    <a:pt x="203" y="321"/>
                  </a:cubicBezTo>
                  <a:cubicBezTo>
                    <a:pt x="286" y="161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6612550" y="2864300"/>
              <a:ext cx="5925" cy="4400"/>
            </a:xfrm>
            <a:custGeom>
              <a:avLst/>
              <a:gdLst/>
              <a:ahLst/>
              <a:cxnLst/>
              <a:rect l="l" t="t" r="r" b="b"/>
              <a:pathLst>
                <a:path w="237" h="176" extrusionOk="0">
                  <a:moveTo>
                    <a:pt x="161" y="1"/>
                  </a:moveTo>
                  <a:cubicBezTo>
                    <a:pt x="114" y="1"/>
                    <a:pt x="77" y="35"/>
                    <a:pt x="77" y="35"/>
                  </a:cubicBezTo>
                  <a:cubicBezTo>
                    <a:pt x="0" y="118"/>
                    <a:pt x="0" y="118"/>
                    <a:pt x="77" y="118"/>
                  </a:cubicBezTo>
                  <a:cubicBezTo>
                    <a:pt x="77" y="156"/>
                    <a:pt x="98" y="176"/>
                    <a:pt x="119" y="176"/>
                  </a:cubicBezTo>
                  <a:cubicBezTo>
                    <a:pt x="139" y="176"/>
                    <a:pt x="160" y="156"/>
                    <a:pt x="160" y="118"/>
                  </a:cubicBezTo>
                  <a:cubicBezTo>
                    <a:pt x="237" y="118"/>
                    <a:pt x="237" y="35"/>
                    <a:pt x="237" y="35"/>
                  </a:cubicBezTo>
                  <a:cubicBezTo>
                    <a:pt x="211" y="9"/>
                    <a:pt x="185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6734475" y="2692425"/>
              <a:ext cx="13800" cy="21550"/>
            </a:xfrm>
            <a:custGeom>
              <a:avLst/>
              <a:gdLst/>
              <a:ahLst/>
              <a:cxnLst/>
              <a:rect l="l" t="t" r="r" b="b"/>
              <a:pathLst>
                <a:path w="552" h="862" extrusionOk="0">
                  <a:moveTo>
                    <a:pt x="234" y="1"/>
                  </a:moveTo>
                  <a:cubicBezTo>
                    <a:pt x="206" y="1"/>
                    <a:pt x="181" y="10"/>
                    <a:pt x="160" y="29"/>
                  </a:cubicBezTo>
                  <a:cubicBezTo>
                    <a:pt x="83" y="113"/>
                    <a:pt x="83" y="113"/>
                    <a:pt x="160" y="113"/>
                  </a:cubicBezTo>
                  <a:cubicBezTo>
                    <a:pt x="243" y="113"/>
                    <a:pt x="320" y="189"/>
                    <a:pt x="403" y="273"/>
                  </a:cubicBezTo>
                  <a:cubicBezTo>
                    <a:pt x="468" y="407"/>
                    <a:pt x="424" y="707"/>
                    <a:pt x="315" y="707"/>
                  </a:cubicBezTo>
                  <a:cubicBezTo>
                    <a:pt x="293" y="707"/>
                    <a:pt x="269" y="695"/>
                    <a:pt x="243" y="669"/>
                  </a:cubicBezTo>
                  <a:cubicBezTo>
                    <a:pt x="160" y="669"/>
                    <a:pt x="83" y="669"/>
                    <a:pt x="83" y="753"/>
                  </a:cubicBezTo>
                  <a:cubicBezTo>
                    <a:pt x="0" y="829"/>
                    <a:pt x="0" y="829"/>
                    <a:pt x="83" y="829"/>
                  </a:cubicBezTo>
                  <a:cubicBezTo>
                    <a:pt x="109" y="804"/>
                    <a:pt x="126" y="795"/>
                    <a:pt x="141" y="795"/>
                  </a:cubicBezTo>
                  <a:cubicBezTo>
                    <a:pt x="169" y="795"/>
                    <a:pt x="188" y="829"/>
                    <a:pt x="243" y="829"/>
                  </a:cubicBezTo>
                  <a:cubicBezTo>
                    <a:pt x="254" y="852"/>
                    <a:pt x="268" y="861"/>
                    <a:pt x="283" y="861"/>
                  </a:cubicBezTo>
                  <a:cubicBezTo>
                    <a:pt x="381" y="861"/>
                    <a:pt x="552" y="477"/>
                    <a:pt x="480" y="273"/>
                  </a:cubicBezTo>
                  <a:cubicBezTo>
                    <a:pt x="422" y="90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6831025" y="2552400"/>
              <a:ext cx="7475" cy="7775"/>
            </a:xfrm>
            <a:custGeom>
              <a:avLst/>
              <a:gdLst/>
              <a:ahLst/>
              <a:cxnLst/>
              <a:rect l="l" t="t" r="r" b="b"/>
              <a:pathLst>
                <a:path w="299" h="311" extrusionOk="0">
                  <a:moveTo>
                    <a:pt x="112" y="0"/>
                  </a:moveTo>
                  <a:cubicBezTo>
                    <a:pt x="29" y="0"/>
                    <a:pt x="1" y="73"/>
                    <a:pt x="62" y="190"/>
                  </a:cubicBezTo>
                  <a:cubicBezTo>
                    <a:pt x="100" y="270"/>
                    <a:pt x="119" y="310"/>
                    <a:pt x="139" y="310"/>
                  </a:cubicBezTo>
                  <a:cubicBezTo>
                    <a:pt x="159" y="310"/>
                    <a:pt x="180" y="270"/>
                    <a:pt x="222" y="190"/>
                  </a:cubicBezTo>
                  <a:cubicBezTo>
                    <a:pt x="298" y="113"/>
                    <a:pt x="298" y="30"/>
                    <a:pt x="222" y="30"/>
                  </a:cubicBezTo>
                  <a:cubicBezTo>
                    <a:pt x="179" y="10"/>
                    <a:pt x="142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6700550" y="2758375"/>
              <a:ext cx="5950" cy="5675"/>
            </a:xfrm>
            <a:custGeom>
              <a:avLst/>
              <a:gdLst/>
              <a:ahLst/>
              <a:cxnLst/>
              <a:rect l="l" t="t" r="r" b="b"/>
              <a:pathLst>
                <a:path w="238" h="227" extrusionOk="0">
                  <a:moveTo>
                    <a:pt x="117" y="0"/>
                  </a:moveTo>
                  <a:cubicBezTo>
                    <a:pt x="38" y="0"/>
                    <a:pt x="0" y="57"/>
                    <a:pt x="0" y="112"/>
                  </a:cubicBezTo>
                  <a:cubicBezTo>
                    <a:pt x="55" y="171"/>
                    <a:pt x="113" y="226"/>
                    <a:pt x="169" y="226"/>
                  </a:cubicBezTo>
                  <a:cubicBezTo>
                    <a:pt x="192" y="226"/>
                    <a:pt x="215" y="217"/>
                    <a:pt x="237" y="195"/>
                  </a:cubicBezTo>
                  <a:lnTo>
                    <a:pt x="237" y="35"/>
                  </a:lnTo>
                  <a:cubicBezTo>
                    <a:pt x="190" y="10"/>
                    <a:pt x="150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6632875" y="2847000"/>
              <a:ext cx="11700" cy="7550"/>
            </a:xfrm>
            <a:custGeom>
              <a:avLst/>
              <a:gdLst/>
              <a:ahLst/>
              <a:cxnLst/>
              <a:rect l="l" t="t" r="r" b="b"/>
              <a:pathLst>
                <a:path w="468" h="302" extrusionOk="0">
                  <a:moveTo>
                    <a:pt x="381" y="1"/>
                  </a:moveTo>
                  <a:cubicBezTo>
                    <a:pt x="295" y="1"/>
                    <a:pt x="164" y="70"/>
                    <a:pt x="64" y="170"/>
                  </a:cubicBezTo>
                  <a:cubicBezTo>
                    <a:pt x="19" y="263"/>
                    <a:pt x="1" y="302"/>
                    <a:pt x="24" y="302"/>
                  </a:cubicBezTo>
                  <a:cubicBezTo>
                    <a:pt x="41" y="302"/>
                    <a:pt x="80" y="282"/>
                    <a:pt x="147" y="247"/>
                  </a:cubicBezTo>
                  <a:cubicBezTo>
                    <a:pt x="224" y="170"/>
                    <a:pt x="307" y="170"/>
                    <a:pt x="384" y="170"/>
                  </a:cubicBezTo>
                  <a:cubicBezTo>
                    <a:pt x="384" y="192"/>
                    <a:pt x="391" y="202"/>
                    <a:pt x="401" y="202"/>
                  </a:cubicBezTo>
                  <a:cubicBezTo>
                    <a:pt x="425" y="202"/>
                    <a:pt x="467" y="146"/>
                    <a:pt x="467" y="87"/>
                  </a:cubicBezTo>
                  <a:cubicBezTo>
                    <a:pt x="467" y="26"/>
                    <a:pt x="432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6652550" y="2825150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60" y="1"/>
                  </a:moveTo>
                  <a:lnTo>
                    <a:pt x="77" y="84"/>
                  </a:lnTo>
                  <a:cubicBezTo>
                    <a:pt x="0" y="161"/>
                    <a:pt x="0" y="161"/>
                    <a:pt x="77" y="161"/>
                  </a:cubicBezTo>
                  <a:cubicBezTo>
                    <a:pt x="77" y="161"/>
                    <a:pt x="160" y="84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6596550" y="2901675"/>
              <a:ext cx="4025" cy="4375"/>
            </a:xfrm>
            <a:custGeom>
              <a:avLst/>
              <a:gdLst/>
              <a:ahLst/>
              <a:cxnLst/>
              <a:rect l="l" t="t" r="r" b="b"/>
              <a:pathLst>
                <a:path w="161" h="175" extrusionOk="0">
                  <a:moveTo>
                    <a:pt x="119" y="1"/>
                  </a:moveTo>
                  <a:cubicBezTo>
                    <a:pt x="98" y="1"/>
                    <a:pt x="77" y="21"/>
                    <a:pt x="77" y="63"/>
                  </a:cubicBezTo>
                  <a:cubicBezTo>
                    <a:pt x="50" y="90"/>
                    <a:pt x="33" y="117"/>
                    <a:pt x="22" y="138"/>
                  </a:cubicBezTo>
                  <a:lnTo>
                    <a:pt x="22" y="138"/>
                  </a:lnTo>
                  <a:cubicBezTo>
                    <a:pt x="92" y="126"/>
                    <a:pt x="160" y="63"/>
                    <a:pt x="160" y="63"/>
                  </a:cubicBezTo>
                  <a:cubicBezTo>
                    <a:pt x="160" y="21"/>
                    <a:pt x="139" y="1"/>
                    <a:pt x="119" y="1"/>
                  </a:cubicBezTo>
                  <a:close/>
                  <a:moveTo>
                    <a:pt x="22" y="138"/>
                  </a:moveTo>
                  <a:cubicBezTo>
                    <a:pt x="14" y="139"/>
                    <a:pt x="7" y="140"/>
                    <a:pt x="0" y="140"/>
                  </a:cubicBezTo>
                  <a:cubicBezTo>
                    <a:pt x="0" y="164"/>
                    <a:pt x="0" y="174"/>
                    <a:pt x="2" y="174"/>
                  </a:cubicBezTo>
                  <a:cubicBezTo>
                    <a:pt x="4" y="174"/>
                    <a:pt x="10" y="160"/>
                    <a:pt x="22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6678475" y="2793150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60" y="1"/>
                  </a:moveTo>
                  <a:lnTo>
                    <a:pt x="83" y="84"/>
                  </a:lnTo>
                  <a:cubicBezTo>
                    <a:pt x="0" y="161"/>
                    <a:pt x="83" y="161"/>
                    <a:pt x="83" y="161"/>
                  </a:cubicBezTo>
                  <a:cubicBezTo>
                    <a:pt x="160" y="84"/>
                    <a:pt x="160" y="84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6670475" y="2780250"/>
              <a:ext cx="40025" cy="39000"/>
            </a:xfrm>
            <a:custGeom>
              <a:avLst/>
              <a:gdLst/>
              <a:ahLst/>
              <a:cxnLst/>
              <a:rect l="l" t="t" r="r" b="b"/>
              <a:pathLst>
                <a:path w="1601" h="1560" extrusionOk="0">
                  <a:moveTo>
                    <a:pt x="1127" y="808"/>
                  </a:moveTo>
                  <a:cubicBezTo>
                    <a:pt x="1145" y="808"/>
                    <a:pt x="1166" y="848"/>
                    <a:pt x="1203" y="920"/>
                  </a:cubicBezTo>
                  <a:cubicBezTo>
                    <a:pt x="1280" y="1080"/>
                    <a:pt x="1203" y="1240"/>
                    <a:pt x="1043" y="1317"/>
                  </a:cubicBezTo>
                  <a:cubicBezTo>
                    <a:pt x="1012" y="1333"/>
                    <a:pt x="977" y="1340"/>
                    <a:pt x="942" y="1340"/>
                  </a:cubicBezTo>
                  <a:cubicBezTo>
                    <a:pt x="800" y="1340"/>
                    <a:pt x="656" y="1223"/>
                    <a:pt x="723" y="1157"/>
                  </a:cubicBezTo>
                  <a:lnTo>
                    <a:pt x="800" y="1157"/>
                  </a:lnTo>
                  <a:cubicBezTo>
                    <a:pt x="883" y="1157"/>
                    <a:pt x="960" y="1080"/>
                    <a:pt x="1043" y="997"/>
                  </a:cubicBezTo>
                  <a:cubicBezTo>
                    <a:pt x="1085" y="867"/>
                    <a:pt x="1104" y="808"/>
                    <a:pt x="1127" y="808"/>
                  </a:cubicBezTo>
                  <a:close/>
                  <a:moveTo>
                    <a:pt x="981" y="0"/>
                  </a:moveTo>
                  <a:cubicBezTo>
                    <a:pt x="968" y="0"/>
                    <a:pt x="960" y="12"/>
                    <a:pt x="960" y="37"/>
                  </a:cubicBezTo>
                  <a:cubicBezTo>
                    <a:pt x="960" y="96"/>
                    <a:pt x="921" y="151"/>
                    <a:pt x="869" y="151"/>
                  </a:cubicBezTo>
                  <a:cubicBezTo>
                    <a:pt x="848" y="151"/>
                    <a:pt x="824" y="142"/>
                    <a:pt x="800" y="120"/>
                  </a:cubicBezTo>
                  <a:lnTo>
                    <a:pt x="723" y="120"/>
                  </a:lnTo>
                  <a:cubicBezTo>
                    <a:pt x="640" y="197"/>
                    <a:pt x="723" y="197"/>
                    <a:pt x="883" y="197"/>
                  </a:cubicBezTo>
                  <a:cubicBezTo>
                    <a:pt x="1120" y="197"/>
                    <a:pt x="1120" y="280"/>
                    <a:pt x="1120" y="440"/>
                  </a:cubicBezTo>
                  <a:cubicBezTo>
                    <a:pt x="1181" y="557"/>
                    <a:pt x="1153" y="630"/>
                    <a:pt x="1070" y="630"/>
                  </a:cubicBezTo>
                  <a:cubicBezTo>
                    <a:pt x="1040" y="630"/>
                    <a:pt x="1003" y="620"/>
                    <a:pt x="960" y="600"/>
                  </a:cubicBezTo>
                  <a:cubicBezTo>
                    <a:pt x="723" y="600"/>
                    <a:pt x="723" y="677"/>
                    <a:pt x="723" y="760"/>
                  </a:cubicBezTo>
                  <a:cubicBezTo>
                    <a:pt x="800" y="997"/>
                    <a:pt x="723" y="1080"/>
                    <a:pt x="480" y="1080"/>
                  </a:cubicBezTo>
                  <a:cubicBezTo>
                    <a:pt x="320" y="1080"/>
                    <a:pt x="243" y="1080"/>
                    <a:pt x="320" y="1157"/>
                  </a:cubicBezTo>
                  <a:cubicBezTo>
                    <a:pt x="403" y="1157"/>
                    <a:pt x="320" y="1317"/>
                    <a:pt x="243" y="1400"/>
                  </a:cubicBezTo>
                  <a:lnTo>
                    <a:pt x="0" y="1560"/>
                  </a:lnTo>
                  <a:lnTo>
                    <a:pt x="243" y="1560"/>
                  </a:lnTo>
                  <a:cubicBezTo>
                    <a:pt x="403" y="1477"/>
                    <a:pt x="480" y="1400"/>
                    <a:pt x="480" y="1317"/>
                  </a:cubicBezTo>
                  <a:cubicBezTo>
                    <a:pt x="480" y="1317"/>
                    <a:pt x="563" y="1317"/>
                    <a:pt x="563" y="1400"/>
                  </a:cubicBezTo>
                  <a:cubicBezTo>
                    <a:pt x="614" y="1400"/>
                    <a:pt x="632" y="1434"/>
                    <a:pt x="662" y="1434"/>
                  </a:cubicBezTo>
                  <a:cubicBezTo>
                    <a:pt x="677" y="1434"/>
                    <a:pt x="696" y="1425"/>
                    <a:pt x="723" y="1400"/>
                  </a:cubicBezTo>
                  <a:lnTo>
                    <a:pt x="800" y="1400"/>
                  </a:lnTo>
                  <a:cubicBezTo>
                    <a:pt x="829" y="1456"/>
                    <a:pt x="878" y="1482"/>
                    <a:pt x="939" y="1482"/>
                  </a:cubicBezTo>
                  <a:cubicBezTo>
                    <a:pt x="1051" y="1482"/>
                    <a:pt x="1206" y="1393"/>
                    <a:pt x="1363" y="1240"/>
                  </a:cubicBezTo>
                  <a:cubicBezTo>
                    <a:pt x="1600" y="1080"/>
                    <a:pt x="1600" y="997"/>
                    <a:pt x="1523" y="920"/>
                  </a:cubicBezTo>
                  <a:cubicBezTo>
                    <a:pt x="1440" y="920"/>
                    <a:pt x="1363" y="837"/>
                    <a:pt x="1363" y="837"/>
                  </a:cubicBezTo>
                  <a:cubicBezTo>
                    <a:pt x="1363" y="837"/>
                    <a:pt x="1280" y="677"/>
                    <a:pt x="1280" y="600"/>
                  </a:cubicBezTo>
                  <a:cubicBezTo>
                    <a:pt x="1280" y="330"/>
                    <a:pt x="1052" y="0"/>
                    <a:pt x="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6552525" y="2963250"/>
              <a:ext cx="5950" cy="4025"/>
            </a:xfrm>
            <a:custGeom>
              <a:avLst/>
              <a:gdLst/>
              <a:ahLst/>
              <a:cxnLst/>
              <a:rect l="l" t="t" r="r" b="b"/>
              <a:pathLst>
                <a:path w="238" h="161" extrusionOk="0">
                  <a:moveTo>
                    <a:pt x="161" y="0"/>
                  </a:moveTo>
                  <a:cubicBezTo>
                    <a:pt x="78" y="0"/>
                    <a:pt x="1" y="0"/>
                    <a:pt x="1" y="77"/>
                  </a:cubicBezTo>
                  <a:lnTo>
                    <a:pt x="78" y="160"/>
                  </a:lnTo>
                  <a:lnTo>
                    <a:pt x="238" y="160"/>
                  </a:lnTo>
                  <a:cubicBezTo>
                    <a:pt x="238" y="77"/>
                    <a:pt x="238" y="77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6656550" y="2829850"/>
              <a:ext cx="9950" cy="7325"/>
            </a:xfrm>
            <a:custGeom>
              <a:avLst/>
              <a:gdLst/>
              <a:ahLst/>
              <a:cxnLst/>
              <a:rect l="l" t="t" r="r" b="b"/>
              <a:pathLst>
                <a:path w="398" h="293" extrusionOk="0">
                  <a:moveTo>
                    <a:pt x="366" y="1"/>
                  </a:moveTo>
                  <a:cubicBezTo>
                    <a:pt x="343" y="1"/>
                    <a:pt x="304" y="21"/>
                    <a:pt x="237" y="56"/>
                  </a:cubicBezTo>
                  <a:cubicBezTo>
                    <a:pt x="160" y="133"/>
                    <a:pt x="0" y="216"/>
                    <a:pt x="0" y="293"/>
                  </a:cubicBezTo>
                  <a:lnTo>
                    <a:pt x="237" y="293"/>
                  </a:lnTo>
                  <a:cubicBezTo>
                    <a:pt x="320" y="293"/>
                    <a:pt x="320" y="216"/>
                    <a:pt x="397" y="133"/>
                  </a:cubicBezTo>
                  <a:cubicBezTo>
                    <a:pt x="397" y="40"/>
                    <a:pt x="397" y="1"/>
                    <a:pt x="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6538000" y="2985575"/>
              <a:ext cx="10550" cy="9700"/>
            </a:xfrm>
            <a:custGeom>
              <a:avLst/>
              <a:gdLst/>
              <a:ahLst/>
              <a:cxnLst/>
              <a:rect l="l" t="t" r="r" b="b"/>
              <a:pathLst>
                <a:path w="422" h="388" extrusionOk="0">
                  <a:moveTo>
                    <a:pt x="95" y="1"/>
                  </a:moveTo>
                  <a:cubicBezTo>
                    <a:pt x="1" y="1"/>
                    <a:pt x="11" y="114"/>
                    <a:pt x="179" y="227"/>
                  </a:cubicBezTo>
                  <a:lnTo>
                    <a:pt x="339" y="387"/>
                  </a:lnTo>
                  <a:cubicBezTo>
                    <a:pt x="422" y="304"/>
                    <a:pt x="339" y="67"/>
                    <a:pt x="262" y="67"/>
                  </a:cubicBezTo>
                  <a:cubicBezTo>
                    <a:pt x="191" y="20"/>
                    <a:pt x="134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6548525" y="2973675"/>
              <a:ext cx="4025" cy="3500"/>
            </a:xfrm>
            <a:custGeom>
              <a:avLst/>
              <a:gdLst/>
              <a:ahLst/>
              <a:cxnLst/>
              <a:rect l="l" t="t" r="r" b="b"/>
              <a:pathLst>
                <a:path w="161" h="140" extrusionOk="0">
                  <a:moveTo>
                    <a:pt x="151" y="1"/>
                  </a:moveTo>
                  <a:cubicBezTo>
                    <a:pt x="140" y="1"/>
                    <a:pt x="119" y="22"/>
                    <a:pt x="78" y="63"/>
                  </a:cubicBezTo>
                  <a:cubicBezTo>
                    <a:pt x="1" y="140"/>
                    <a:pt x="1" y="140"/>
                    <a:pt x="78" y="140"/>
                  </a:cubicBezTo>
                  <a:lnTo>
                    <a:pt x="161" y="63"/>
                  </a:lnTo>
                  <a:cubicBezTo>
                    <a:pt x="161" y="22"/>
                    <a:pt x="161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6572550" y="2952300"/>
              <a:ext cx="9925" cy="2975"/>
            </a:xfrm>
            <a:custGeom>
              <a:avLst/>
              <a:gdLst/>
              <a:ahLst/>
              <a:cxnLst/>
              <a:rect l="l" t="t" r="r" b="b"/>
              <a:pathLst>
                <a:path w="397" h="119" extrusionOk="0">
                  <a:moveTo>
                    <a:pt x="104" y="1"/>
                  </a:moveTo>
                  <a:cubicBezTo>
                    <a:pt x="34" y="1"/>
                    <a:pt x="0" y="35"/>
                    <a:pt x="0" y="35"/>
                  </a:cubicBezTo>
                  <a:cubicBezTo>
                    <a:pt x="0" y="35"/>
                    <a:pt x="0" y="118"/>
                    <a:pt x="160" y="118"/>
                  </a:cubicBezTo>
                  <a:lnTo>
                    <a:pt x="320" y="118"/>
                  </a:lnTo>
                  <a:cubicBezTo>
                    <a:pt x="397" y="35"/>
                    <a:pt x="320" y="35"/>
                    <a:pt x="237" y="35"/>
                  </a:cubicBezTo>
                  <a:cubicBezTo>
                    <a:pt x="184" y="9"/>
                    <a:pt x="139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6592550" y="2927250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60" y="0"/>
                  </a:moveTo>
                  <a:cubicBezTo>
                    <a:pt x="77" y="0"/>
                    <a:pt x="77" y="0"/>
                    <a:pt x="0" y="77"/>
                  </a:cubicBezTo>
                  <a:cubicBezTo>
                    <a:pt x="0" y="160"/>
                    <a:pt x="0" y="160"/>
                    <a:pt x="77" y="160"/>
                  </a:cubicBezTo>
                  <a:cubicBezTo>
                    <a:pt x="77" y="160"/>
                    <a:pt x="160" y="77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6858475" y="2538350"/>
              <a:ext cx="18100" cy="8900"/>
            </a:xfrm>
            <a:custGeom>
              <a:avLst/>
              <a:gdLst/>
              <a:ahLst/>
              <a:cxnLst/>
              <a:rect l="l" t="t" r="r" b="b"/>
              <a:pathLst>
                <a:path w="724" h="356" extrusionOk="0">
                  <a:moveTo>
                    <a:pt x="557" y="1"/>
                  </a:moveTo>
                  <a:cubicBezTo>
                    <a:pt x="538" y="1"/>
                    <a:pt x="518" y="40"/>
                    <a:pt x="480" y="112"/>
                  </a:cubicBezTo>
                  <a:cubicBezTo>
                    <a:pt x="480" y="112"/>
                    <a:pt x="446" y="149"/>
                    <a:pt x="376" y="149"/>
                  </a:cubicBezTo>
                  <a:cubicBezTo>
                    <a:pt x="341" y="149"/>
                    <a:pt x="297" y="140"/>
                    <a:pt x="244" y="112"/>
                  </a:cubicBezTo>
                  <a:cubicBezTo>
                    <a:pt x="84" y="112"/>
                    <a:pt x="0" y="272"/>
                    <a:pt x="84" y="355"/>
                  </a:cubicBezTo>
                  <a:lnTo>
                    <a:pt x="480" y="355"/>
                  </a:lnTo>
                  <a:cubicBezTo>
                    <a:pt x="724" y="355"/>
                    <a:pt x="724" y="355"/>
                    <a:pt x="641" y="195"/>
                  </a:cubicBezTo>
                  <a:cubicBezTo>
                    <a:pt x="598" y="61"/>
                    <a:pt x="579" y="1"/>
                    <a:pt x="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6584550" y="2935250"/>
              <a:ext cx="16025" cy="8775"/>
            </a:xfrm>
            <a:custGeom>
              <a:avLst/>
              <a:gdLst/>
              <a:ahLst/>
              <a:cxnLst/>
              <a:rect l="l" t="t" r="r" b="b"/>
              <a:pathLst>
                <a:path w="641" h="351" extrusionOk="0">
                  <a:moveTo>
                    <a:pt x="640" y="0"/>
                  </a:moveTo>
                  <a:lnTo>
                    <a:pt x="557" y="160"/>
                  </a:lnTo>
                  <a:cubicBezTo>
                    <a:pt x="480" y="237"/>
                    <a:pt x="397" y="237"/>
                    <a:pt x="397" y="237"/>
                  </a:cubicBezTo>
                  <a:cubicBezTo>
                    <a:pt x="358" y="198"/>
                    <a:pt x="318" y="179"/>
                    <a:pt x="278" y="179"/>
                  </a:cubicBezTo>
                  <a:cubicBezTo>
                    <a:pt x="238" y="179"/>
                    <a:pt x="198" y="198"/>
                    <a:pt x="160" y="237"/>
                  </a:cubicBezTo>
                  <a:lnTo>
                    <a:pt x="0" y="320"/>
                  </a:lnTo>
                  <a:lnTo>
                    <a:pt x="320" y="320"/>
                  </a:lnTo>
                  <a:cubicBezTo>
                    <a:pt x="383" y="341"/>
                    <a:pt x="435" y="350"/>
                    <a:pt x="478" y="350"/>
                  </a:cubicBezTo>
                  <a:cubicBezTo>
                    <a:pt x="595" y="350"/>
                    <a:pt x="640" y="277"/>
                    <a:pt x="640" y="16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6644550" y="2871225"/>
              <a:ext cx="5925" cy="6825"/>
            </a:xfrm>
            <a:custGeom>
              <a:avLst/>
              <a:gdLst/>
              <a:ahLst/>
              <a:cxnLst/>
              <a:rect l="l" t="t" r="r" b="b"/>
              <a:pathLst>
                <a:path w="237" h="273" extrusionOk="0">
                  <a:moveTo>
                    <a:pt x="160" y="1"/>
                  </a:moveTo>
                  <a:cubicBezTo>
                    <a:pt x="77" y="1"/>
                    <a:pt x="77" y="1"/>
                    <a:pt x="0" y="78"/>
                  </a:cubicBezTo>
                  <a:lnTo>
                    <a:pt x="0" y="238"/>
                  </a:lnTo>
                  <a:cubicBezTo>
                    <a:pt x="0" y="262"/>
                    <a:pt x="7" y="272"/>
                    <a:pt x="18" y="272"/>
                  </a:cubicBezTo>
                  <a:cubicBezTo>
                    <a:pt x="46" y="272"/>
                    <a:pt x="102" y="215"/>
                    <a:pt x="160" y="161"/>
                  </a:cubicBezTo>
                  <a:cubicBezTo>
                    <a:pt x="237" y="78"/>
                    <a:pt x="237" y="1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6658475" y="2852675"/>
              <a:ext cx="15500" cy="14575"/>
            </a:xfrm>
            <a:custGeom>
              <a:avLst/>
              <a:gdLst/>
              <a:ahLst/>
              <a:cxnLst/>
              <a:rect l="l" t="t" r="r" b="b"/>
              <a:pathLst>
                <a:path w="620" h="583" extrusionOk="0">
                  <a:moveTo>
                    <a:pt x="501" y="0"/>
                  </a:moveTo>
                  <a:cubicBezTo>
                    <a:pt x="375" y="0"/>
                    <a:pt x="132" y="144"/>
                    <a:pt x="0" y="340"/>
                  </a:cubicBezTo>
                  <a:lnTo>
                    <a:pt x="0" y="583"/>
                  </a:lnTo>
                  <a:cubicBezTo>
                    <a:pt x="83" y="583"/>
                    <a:pt x="160" y="500"/>
                    <a:pt x="243" y="340"/>
                  </a:cubicBezTo>
                  <a:cubicBezTo>
                    <a:pt x="243" y="263"/>
                    <a:pt x="320" y="180"/>
                    <a:pt x="403" y="180"/>
                  </a:cubicBezTo>
                  <a:cubicBezTo>
                    <a:pt x="424" y="202"/>
                    <a:pt x="451" y="212"/>
                    <a:pt x="477" y="212"/>
                  </a:cubicBezTo>
                  <a:cubicBezTo>
                    <a:pt x="549" y="212"/>
                    <a:pt x="619" y="137"/>
                    <a:pt x="563" y="20"/>
                  </a:cubicBezTo>
                  <a:cubicBezTo>
                    <a:pt x="549" y="6"/>
                    <a:pt x="528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6670475" y="2819225"/>
              <a:ext cx="31450" cy="23600"/>
            </a:xfrm>
            <a:custGeom>
              <a:avLst/>
              <a:gdLst/>
              <a:ahLst/>
              <a:cxnLst/>
              <a:rect l="l" t="t" r="r" b="b"/>
              <a:pathLst>
                <a:path w="1258" h="944" extrusionOk="0">
                  <a:moveTo>
                    <a:pt x="1120" y="1"/>
                  </a:moveTo>
                  <a:lnTo>
                    <a:pt x="960" y="78"/>
                  </a:lnTo>
                  <a:cubicBezTo>
                    <a:pt x="800" y="161"/>
                    <a:pt x="723" y="238"/>
                    <a:pt x="800" y="238"/>
                  </a:cubicBezTo>
                  <a:cubicBezTo>
                    <a:pt x="868" y="369"/>
                    <a:pt x="773" y="501"/>
                    <a:pt x="647" y="501"/>
                  </a:cubicBezTo>
                  <a:cubicBezTo>
                    <a:pt x="620" y="501"/>
                    <a:pt x="592" y="495"/>
                    <a:pt x="563" y="481"/>
                  </a:cubicBezTo>
                  <a:cubicBezTo>
                    <a:pt x="480" y="398"/>
                    <a:pt x="403" y="398"/>
                    <a:pt x="403" y="398"/>
                  </a:cubicBezTo>
                  <a:lnTo>
                    <a:pt x="403" y="398"/>
                  </a:lnTo>
                  <a:cubicBezTo>
                    <a:pt x="403" y="481"/>
                    <a:pt x="403" y="481"/>
                    <a:pt x="480" y="481"/>
                  </a:cubicBezTo>
                  <a:cubicBezTo>
                    <a:pt x="563" y="558"/>
                    <a:pt x="563" y="558"/>
                    <a:pt x="480" y="558"/>
                  </a:cubicBezTo>
                  <a:cubicBezTo>
                    <a:pt x="403" y="641"/>
                    <a:pt x="243" y="718"/>
                    <a:pt x="160" y="801"/>
                  </a:cubicBezTo>
                  <a:lnTo>
                    <a:pt x="0" y="878"/>
                  </a:lnTo>
                  <a:lnTo>
                    <a:pt x="243" y="801"/>
                  </a:lnTo>
                  <a:cubicBezTo>
                    <a:pt x="403" y="801"/>
                    <a:pt x="563" y="801"/>
                    <a:pt x="640" y="878"/>
                  </a:cubicBezTo>
                  <a:cubicBezTo>
                    <a:pt x="687" y="925"/>
                    <a:pt x="761" y="944"/>
                    <a:pt x="841" y="944"/>
                  </a:cubicBezTo>
                  <a:cubicBezTo>
                    <a:pt x="1034" y="944"/>
                    <a:pt x="1258" y="831"/>
                    <a:pt x="1203" y="718"/>
                  </a:cubicBezTo>
                  <a:cubicBezTo>
                    <a:pt x="1120" y="641"/>
                    <a:pt x="1120" y="558"/>
                    <a:pt x="1043" y="558"/>
                  </a:cubicBezTo>
                  <a:lnTo>
                    <a:pt x="1043" y="23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6556550" y="2987250"/>
              <a:ext cx="4000" cy="4025"/>
            </a:xfrm>
            <a:custGeom>
              <a:avLst/>
              <a:gdLst/>
              <a:ahLst/>
              <a:cxnLst/>
              <a:rect l="l" t="t" r="r" b="b"/>
              <a:pathLst>
                <a:path w="16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77" y="160"/>
                  </a:lnTo>
                  <a:cubicBezTo>
                    <a:pt x="160" y="160"/>
                    <a:pt x="77" y="77"/>
                    <a:pt x="77" y="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6626700" y="2893150"/>
              <a:ext cx="13875" cy="16775"/>
            </a:xfrm>
            <a:custGeom>
              <a:avLst/>
              <a:gdLst/>
              <a:ahLst/>
              <a:cxnLst/>
              <a:rect l="l" t="t" r="r" b="b"/>
              <a:pathLst>
                <a:path w="555" h="671" extrusionOk="0">
                  <a:moveTo>
                    <a:pt x="311" y="1"/>
                  </a:moveTo>
                  <a:cubicBezTo>
                    <a:pt x="311" y="84"/>
                    <a:pt x="234" y="161"/>
                    <a:pt x="151" y="321"/>
                  </a:cubicBezTo>
                  <a:cubicBezTo>
                    <a:pt x="29" y="565"/>
                    <a:pt x="0" y="671"/>
                    <a:pt x="64" y="671"/>
                  </a:cubicBezTo>
                  <a:cubicBezTo>
                    <a:pt x="84" y="671"/>
                    <a:pt x="113" y="661"/>
                    <a:pt x="151" y="641"/>
                  </a:cubicBezTo>
                  <a:cubicBezTo>
                    <a:pt x="322" y="587"/>
                    <a:pt x="411" y="529"/>
                    <a:pt x="393" y="529"/>
                  </a:cubicBezTo>
                  <a:cubicBezTo>
                    <a:pt x="385" y="529"/>
                    <a:pt x="358" y="539"/>
                    <a:pt x="311" y="564"/>
                  </a:cubicBezTo>
                  <a:cubicBezTo>
                    <a:pt x="151" y="564"/>
                    <a:pt x="234" y="481"/>
                    <a:pt x="311" y="321"/>
                  </a:cubicBezTo>
                  <a:cubicBezTo>
                    <a:pt x="471" y="161"/>
                    <a:pt x="554" y="1"/>
                    <a:pt x="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6657075" y="2871550"/>
              <a:ext cx="9425" cy="12425"/>
            </a:xfrm>
            <a:custGeom>
              <a:avLst/>
              <a:gdLst/>
              <a:ahLst/>
              <a:cxnLst/>
              <a:rect l="l" t="t" r="r" b="b"/>
              <a:pathLst>
                <a:path w="377" h="497" extrusionOk="0">
                  <a:moveTo>
                    <a:pt x="103" y="0"/>
                  </a:moveTo>
                  <a:cubicBezTo>
                    <a:pt x="25" y="0"/>
                    <a:pt x="1" y="133"/>
                    <a:pt x="56" y="308"/>
                  </a:cubicBezTo>
                  <a:cubicBezTo>
                    <a:pt x="102" y="438"/>
                    <a:pt x="122" y="497"/>
                    <a:pt x="158" y="497"/>
                  </a:cubicBezTo>
                  <a:cubicBezTo>
                    <a:pt x="187" y="497"/>
                    <a:pt x="227" y="457"/>
                    <a:pt x="299" y="385"/>
                  </a:cubicBezTo>
                  <a:cubicBezTo>
                    <a:pt x="376" y="225"/>
                    <a:pt x="376" y="148"/>
                    <a:pt x="216" y="65"/>
                  </a:cubicBezTo>
                  <a:cubicBezTo>
                    <a:pt x="171" y="20"/>
                    <a:pt x="133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6674475" y="2857150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0" y="1"/>
                  </a:moveTo>
                  <a:cubicBezTo>
                    <a:pt x="0" y="84"/>
                    <a:pt x="0" y="161"/>
                    <a:pt x="83" y="161"/>
                  </a:cubicBezTo>
                  <a:lnTo>
                    <a:pt x="160" y="161"/>
                  </a:lnTo>
                  <a:cubicBezTo>
                    <a:pt x="160" y="84"/>
                    <a:pt x="83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6588550" y="2966250"/>
              <a:ext cx="21925" cy="33025"/>
            </a:xfrm>
            <a:custGeom>
              <a:avLst/>
              <a:gdLst/>
              <a:ahLst/>
              <a:cxnLst/>
              <a:rect l="l" t="t" r="r" b="b"/>
              <a:pathLst>
                <a:path w="877" h="1321" extrusionOk="0">
                  <a:moveTo>
                    <a:pt x="237" y="0"/>
                  </a:moveTo>
                  <a:cubicBezTo>
                    <a:pt x="145" y="0"/>
                    <a:pt x="77" y="122"/>
                    <a:pt x="77" y="277"/>
                  </a:cubicBezTo>
                  <a:cubicBezTo>
                    <a:pt x="126" y="371"/>
                    <a:pt x="146" y="410"/>
                    <a:pt x="203" y="410"/>
                  </a:cubicBezTo>
                  <a:cubicBezTo>
                    <a:pt x="243" y="410"/>
                    <a:pt x="300" y="392"/>
                    <a:pt x="397" y="360"/>
                  </a:cubicBezTo>
                  <a:lnTo>
                    <a:pt x="640" y="360"/>
                  </a:lnTo>
                  <a:lnTo>
                    <a:pt x="397" y="520"/>
                  </a:lnTo>
                  <a:cubicBezTo>
                    <a:pt x="320" y="597"/>
                    <a:pt x="160" y="757"/>
                    <a:pt x="77" y="757"/>
                  </a:cubicBezTo>
                  <a:cubicBezTo>
                    <a:pt x="0" y="757"/>
                    <a:pt x="0" y="840"/>
                    <a:pt x="77" y="917"/>
                  </a:cubicBezTo>
                  <a:cubicBezTo>
                    <a:pt x="160" y="917"/>
                    <a:pt x="160" y="1077"/>
                    <a:pt x="160" y="1077"/>
                  </a:cubicBezTo>
                  <a:cubicBezTo>
                    <a:pt x="77" y="1237"/>
                    <a:pt x="77" y="1237"/>
                    <a:pt x="237" y="1320"/>
                  </a:cubicBezTo>
                  <a:cubicBezTo>
                    <a:pt x="320" y="1320"/>
                    <a:pt x="397" y="1320"/>
                    <a:pt x="320" y="1160"/>
                  </a:cubicBezTo>
                  <a:cubicBezTo>
                    <a:pt x="264" y="945"/>
                    <a:pt x="283" y="875"/>
                    <a:pt x="399" y="875"/>
                  </a:cubicBezTo>
                  <a:cubicBezTo>
                    <a:pt x="455" y="875"/>
                    <a:pt x="535" y="892"/>
                    <a:pt x="640" y="917"/>
                  </a:cubicBezTo>
                  <a:lnTo>
                    <a:pt x="877" y="917"/>
                  </a:lnTo>
                  <a:lnTo>
                    <a:pt x="800" y="680"/>
                  </a:lnTo>
                  <a:cubicBezTo>
                    <a:pt x="717" y="597"/>
                    <a:pt x="717" y="360"/>
                    <a:pt x="800" y="277"/>
                  </a:cubicBezTo>
                  <a:cubicBezTo>
                    <a:pt x="850" y="122"/>
                    <a:pt x="767" y="0"/>
                    <a:pt x="679" y="0"/>
                  </a:cubicBezTo>
                  <a:cubicBezTo>
                    <a:pt x="633" y="0"/>
                    <a:pt x="586" y="35"/>
                    <a:pt x="557" y="117"/>
                  </a:cubicBezTo>
                  <a:cubicBezTo>
                    <a:pt x="557" y="159"/>
                    <a:pt x="538" y="179"/>
                    <a:pt x="508" y="179"/>
                  </a:cubicBezTo>
                  <a:cubicBezTo>
                    <a:pt x="479" y="179"/>
                    <a:pt x="439" y="159"/>
                    <a:pt x="397" y="117"/>
                  </a:cubicBezTo>
                  <a:cubicBezTo>
                    <a:pt x="341" y="35"/>
                    <a:pt x="286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685175" y="2852100"/>
              <a:ext cx="11400" cy="13075"/>
            </a:xfrm>
            <a:custGeom>
              <a:avLst/>
              <a:gdLst/>
              <a:ahLst/>
              <a:cxnLst/>
              <a:rect l="l" t="t" r="r" b="b"/>
              <a:pathLst>
                <a:path w="456" h="523" extrusionOk="0">
                  <a:moveTo>
                    <a:pt x="84" y="0"/>
                  </a:moveTo>
                  <a:cubicBezTo>
                    <a:pt x="18" y="0"/>
                    <a:pt x="1" y="71"/>
                    <a:pt x="52" y="286"/>
                  </a:cubicBezTo>
                  <a:cubicBezTo>
                    <a:pt x="135" y="446"/>
                    <a:pt x="212" y="523"/>
                    <a:pt x="295" y="523"/>
                  </a:cubicBezTo>
                  <a:cubicBezTo>
                    <a:pt x="455" y="523"/>
                    <a:pt x="455" y="446"/>
                    <a:pt x="295" y="363"/>
                  </a:cubicBezTo>
                  <a:cubicBezTo>
                    <a:pt x="135" y="286"/>
                    <a:pt x="135" y="203"/>
                    <a:pt x="212" y="203"/>
                  </a:cubicBezTo>
                  <a:cubicBezTo>
                    <a:pt x="295" y="203"/>
                    <a:pt x="295" y="126"/>
                    <a:pt x="212" y="43"/>
                  </a:cubicBezTo>
                  <a:cubicBezTo>
                    <a:pt x="159" y="17"/>
                    <a:pt x="116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6614450" y="2942325"/>
              <a:ext cx="8025" cy="4950"/>
            </a:xfrm>
            <a:custGeom>
              <a:avLst/>
              <a:gdLst/>
              <a:ahLst/>
              <a:cxnLst/>
              <a:rect l="l" t="t" r="r" b="b"/>
              <a:pathLst>
                <a:path w="321" h="198" extrusionOk="0">
                  <a:moveTo>
                    <a:pt x="220" y="0"/>
                  </a:moveTo>
                  <a:cubicBezTo>
                    <a:pt x="189" y="0"/>
                    <a:pt x="135" y="37"/>
                    <a:pt x="84" y="37"/>
                  </a:cubicBezTo>
                  <a:cubicBezTo>
                    <a:pt x="84" y="114"/>
                    <a:pt x="1" y="197"/>
                    <a:pt x="84" y="197"/>
                  </a:cubicBezTo>
                  <a:cubicBezTo>
                    <a:pt x="84" y="197"/>
                    <a:pt x="161" y="197"/>
                    <a:pt x="244" y="114"/>
                  </a:cubicBezTo>
                  <a:cubicBezTo>
                    <a:pt x="321" y="114"/>
                    <a:pt x="321" y="37"/>
                    <a:pt x="244" y="37"/>
                  </a:cubicBezTo>
                  <a:cubicBezTo>
                    <a:pt x="244" y="9"/>
                    <a:pt x="235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6426450" y="3137175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61" y="0"/>
                  </a:moveTo>
                  <a:lnTo>
                    <a:pt x="84" y="83"/>
                  </a:lnTo>
                  <a:cubicBezTo>
                    <a:pt x="1" y="83"/>
                    <a:pt x="1" y="160"/>
                    <a:pt x="84" y="160"/>
                  </a:cubicBezTo>
                  <a:cubicBezTo>
                    <a:pt x="84" y="83"/>
                    <a:pt x="161" y="83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6518450" y="3051725"/>
              <a:ext cx="10100" cy="5475"/>
            </a:xfrm>
            <a:custGeom>
              <a:avLst/>
              <a:gdLst/>
              <a:ahLst/>
              <a:cxnLst/>
              <a:rect l="l" t="t" r="r" b="b"/>
              <a:pathLst>
                <a:path w="404" h="219" extrusionOk="0">
                  <a:moveTo>
                    <a:pt x="202" y="0"/>
                  </a:moveTo>
                  <a:cubicBezTo>
                    <a:pt x="162" y="0"/>
                    <a:pt x="122" y="20"/>
                    <a:pt x="84" y="58"/>
                  </a:cubicBezTo>
                  <a:cubicBezTo>
                    <a:pt x="1" y="218"/>
                    <a:pt x="1" y="218"/>
                    <a:pt x="161" y="218"/>
                  </a:cubicBezTo>
                  <a:cubicBezTo>
                    <a:pt x="404" y="141"/>
                    <a:pt x="404" y="141"/>
                    <a:pt x="321" y="58"/>
                  </a:cubicBezTo>
                  <a:cubicBezTo>
                    <a:pt x="282" y="20"/>
                    <a:pt x="242" y="0"/>
                    <a:pt x="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6526450" y="3047250"/>
              <a:ext cx="8025" cy="1950"/>
            </a:xfrm>
            <a:custGeom>
              <a:avLst/>
              <a:gdLst/>
              <a:ahLst/>
              <a:cxnLst/>
              <a:rect l="l" t="t" r="r" b="b"/>
              <a:pathLst>
                <a:path w="321" h="78" extrusionOk="0">
                  <a:moveTo>
                    <a:pt x="84" y="0"/>
                  </a:moveTo>
                  <a:cubicBezTo>
                    <a:pt x="1" y="0"/>
                    <a:pt x="84" y="77"/>
                    <a:pt x="84" y="77"/>
                  </a:cubicBezTo>
                  <a:lnTo>
                    <a:pt x="244" y="77"/>
                  </a:lnTo>
                  <a:cubicBezTo>
                    <a:pt x="321" y="77"/>
                    <a:pt x="244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6692550" y="2849150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60" y="1"/>
                  </a:moveTo>
                  <a:cubicBezTo>
                    <a:pt x="160" y="1"/>
                    <a:pt x="77" y="1"/>
                    <a:pt x="77" y="84"/>
                  </a:cubicBezTo>
                  <a:cubicBezTo>
                    <a:pt x="0" y="161"/>
                    <a:pt x="0" y="161"/>
                    <a:pt x="77" y="161"/>
                  </a:cubicBezTo>
                  <a:cubicBezTo>
                    <a:pt x="77" y="84"/>
                    <a:pt x="160" y="84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6462450" y="3113700"/>
              <a:ext cx="12025" cy="10325"/>
            </a:xfrm>
            <a:custGeom>
              <a:avLst/>
              <a:gdLst/>
              <a:ahLst/>
              <a:cxnLst/>
              <a:rect l="l" t="t" r="r" b="b"/>
              <a:pathLst>
                <a:path w="481" h="413" extrusionOk="0">
                  <a:moveTo>
                    <a:pt x="413" y="0"/>
                  </a:moveTo>
                  <a:cubicBezTo>
                    <a:pt x="404" y="0"/>
                    <a:pt x="404" y="21"/>
                    <a:pt x="404" y="62"/>
                  </a:cubicBezTo>
                  <a:cubicBezTo>
                    <a:pt x="404" y="62"/>
                    <a:pt x="367" y="97"/>
                    <a:pt x="319" y="97"/>
                  </a:cubicBezTo>
                  <a:cubicBezTo>
                    <a:pt x="296" y="97"/>
                    <a:pt x="269" y="88"/>
                    <a:pt x="244" y="62"/>
                  </a:cubicBezTo>
                  <a:cubicBezTo>
                    <a:pt x="1" y="62"/>
                    <a:pt x="1" y="62"/>
                    <a:pt x="1" y="222"/>
                  </a:cubicBezTo>
                  <a:cubicBezTo>
                    <a:pt x="62" y="340"/>
                    <a:pt x="78" y="412"/>
                    <a:pt x="113" y="412"/>
                  </a:cubicBezTo>
                  <a:cubicBezTo>
                    <a:pt x="125" y="412"/>
                    <a:pt x="140" y="403"/>
                    <a:pt x="161" y="382"/>
                  </a:cubicBezTo>
                  <a:cubicBezTo>
                    <a:pt x="244" y="299"/>
                    <a:pt x="321" y="299"/>
                    <a:pt x="321" y="299"/>
                  </a:cubicBezTo>
                  <a:cubicBezTo>
                    <a:pt x="348" y="327"/>
                    <a:pt x="367" y="336"/>
                    <a:pt x="382" y="336"/>
                  </a:cubicBezTo>
                  <a:cubicBezTo>
                    <a:pt x="412" y="336"/>
                    <a:pt x="429" y="299"/>
                    <a:pt x="481" y="299"/>
                  </a:cubicBezTo>
                  <a:lnTo>
                    <a:pt x="481" y="62"/>
                  </a:lnTo>
                  <a:cubicBezTo>
                    <a:pt x="442" y="21"/>
                    <a:pt x="423" y="0"/>
                    <a:pt x="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6612550" y="2957850"/>
              <a:ext cx="7650" cy="21425"/>
            </a:xfrm>
            <a:custGeom>
              <a:avLst/>
              <a:gdLst/>
              <a:ahLst/>
              <a:cxnLst/>
              <a:rect l="l" t="t" r="r" b="b"/>
              <a:pathLst>
                <a:path w="306" h="857" extrusionOk="0">
                  <a:moveTo>
                    <a:pt x="283" y="1"/>
                  </a:moveTo>
                  <a:cubicBezTo>
                    <a:pt x="266" y="1"/>
                    <a:pt x="227" y="21"/>
                    <a:pt x="160" y="56"/>
                  </a:cubicBezTo>
                  <a:cubicBezTo>
                    <a:pt x="0" y="56"/>
                    <a:pt x="0" y="56"/>
                    <a:pt x="0" y="133"/>
                  </a:cubicBezTo>
                  <a:cubicBezTo>
                    <a:pt x="77" y="133"/>
                    <a:pt x="77" y="216"/>
                    <a:pt x="77" y="216"/>
                  </a:cubicBezTo>
                  <a:cubicBezTo>
                    <a:pt x="0" y="293"/>
                    <a:pt x="0" y="453"/>
                    <a:pt x="77" y="536"/>
                  </a:cubicBezTo>
                  <a:lnTo>
                    <a:pt x="77" y="856"/>
                  </a:lnTo>
                  <a:lnTo>
                    <a:pt x="160" y="613"/>
                  </a:lnTo>
                  <a:cubicBezTo>
                    <a:pt x="237" y="536"/>
                    <a:pt x="237" y="376"/>
                    <a:pt x="237" y="293"/>
                  </a:cubicBezTo>
                  <a:lnTo>
                    <a:pt x="237" y="133"/>
                  </a:lnTo>
                  <a:cubicBezTo>
                    <a:pt x="285" y="40"/>
                    <a:pt x="306" y="1"/>
                    <a:pt x="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6488525" y="3089875"/>
              <a:ext cx="25950" cy="15000"/>
            </a:xfrm>
            <a:custGeom>
              <a:avLst/>
              <a:gdLst/>
              <a:ahLst/>
              <a:cxnLst/>
              <a:rect l="l" t="t" r="r" b="b"/>
              <a:pathLst>
                <a:path w="1038" h="600" extrusionOk="0">
                  <a:moveTo>
                    <a:pt x="156" y="0"/>
                  </a:moveTo>
                  <a:cubicBezTo>
                    <a:pt x="133" y="0"/>
                    <a:pt x="113" y="21"/>
                    <a:pt x="78" y="55"/>
                  </a:cubicBezTo>
                  <a:cubicBezTo>
                    <a:pt x="1" y="132"/>
                    <a:pt x="1" y="215"/>
                    <a:pt x="1" y="215"/>
                  </a:cubicBezTo>
                  <a:cubicBezTo>
                    <a:pt x="1" y="292"/>
                    <a:pt x="161" y="292"/>
                    <a:pt x="238" y="292"/>
                  </a:cubicBezTo>
                  <a:cubicBezTo>
                    <a:pt x="398" y="375"/>
                    <a:pt x="481" y="452"/>
                    <a:pt x="558" y="535"/>
                  </a:cubicBezTo>
                  <a:cubicBezTo>
                    <a:pt x="599" y="574"/>
                    <a:pt x="620" y="593"/>
                    <a:pt x="640" y="593"/>
                  </a:cubicBezTo>
                  <a:cubicBezTo>
                    <a:pt x="660" y="593"/>
                    <a:pt x="679" y="574"/>
                    <a:pt x="718" y="535"/>
                  </a:cubicBezTo>
                  <a:cubicBezTo>
                    <a:pt x="718" y="494"/>
                    <a:pt x="738" y="473"/>
                    <a:pt x="759" y="473"/>
                  </a:cubicBezTo>
                  <a:cubicBezTo>
                    <a:pt x="780" y="473"/>
                    <a:pt x="801" y="494"/>
                    <a:pt x="801" y="535"/>
                  </a:cubicBezTo>
                  <a:cubicBezTo>
                    <a:pt x="846" y="580"/>
                    <a:pt x="884" y="600"/>
                    <a:pt x="915" y="600"/>
                  </a:cubicBezTo>
                  <a:cubicBezTo>
                    <a:pt x="998" y="600"/>
                    <a:pt x="1038" y="468"/>
                    <a:pt x="1038" y="292"/>
                  </a:cubicBezTo>
                  <a:cubicBezTo>
                    <a:pt x="1038" y="199"/>
                    <a:pt x="1038" y="160"/>
                    <a:pt x="1006" y="160"/>
                  </a:cubicBezTo>
                  <a:cubicBezTo>
                    <a:pt x="984" y="160"/>
                    <a:pt x="945" y="181"/>
                    <a:pt x="878" y="215"/>
                  </a:cubicBezTo>
                  <a:cubicBezTo>
                    <a:pt x="757" y="276"/>
                    <a:pt x="659" y="302"/>
                    <a:pt x="579" y="302"/>
                  </a:cubicBezTo>
                  <a:cubicBezTo>
                    <a:pt x="449" y="302"/>
                    <a:pt x="369" y="232"/>
                    <a:pt x="321" y="132"/>
                  </a:cubicBezTo>
                  <a:cubicBezTo>
                    <a:pt x="228" y="39"/>
                    <a:pt x="189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6473300" y="3106675"/>
              <a:ext cx="17175" cy="10525"/>
            </a:xfrm>
            <a:custGeom>
              <a:avLst/>
              <a:gdLst/>
              <a:ahLst/>
              <a:cxnLst/>
              <a:rect l="l" t="t" r="r" b="b"/>
              <a:pathLst>
                <a:path w="687" h="421" extrusionOk="0">
                  <a:moveTo>
                    <a:pt x="356" y="1"/>
                  </a:moveTo>
                  <a:cubicBezTo>
                    <a:pt x="131" y="1"/>
                    <a:pt x="0" y="130"/>
                    <a:pt x="130" y="260"/>
                  </a:cubicBezTo>
                  <a:cubicBezTo>
                    <a:pt x="130" y="343"/>
                    <a:pt x="207" y="420"/>
                    <a:pt x="290" y="420"/>
                  </a:cubicBezTo>
                  <a:lnTo>
                    <a:pt x="290" y="343"/>
                  </a:lnTo>
                  <a:cubicBezTo>
                    <a:pt x="207" y="183"/>
                    <a:pt x="290" y="183"/>
                    <a:pt x="610" y="100"/>
                  </a:cubicBezTo>
                  <a:lnTo>
                    <a:pt x="687" y="100"/>
                  </a:lnTo>
                  <a:lnTo>
                    <a:pt x="527" y="23"/>
                  </a:lnTo>
                  <a:cubicBezTo>
                    <a:pt x="466" y="8"/>
                    <a:pt x="409" y="1"/>
                    <a:pt x="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6392525" y="3173700"/>
              <a:ext cx="5950" cy="3500"/>
            </a:xfrm>
            <a:custGeom>
              <a:avLst/>
              <a:gdLst/>
              <a:ahLst/>
              <a:cxnLst/>
              <a:rect l="l" t="t" r="r" b="b"/>
              <a:pathLst>
                <a:path w="238" h="140" extrusionOk="0">
                  <a:moveTo>
                    <a:pt x="189" y="0"/>
                  </a:moveTo>
                  <a:cubicBezTo>
                    <a:pt x="159" y="0"/>
                    <a:pt x="119" y="21"/>
                    <a:pt x="77" y="63"/>
                  </a:cubicBezTo>
                  <a:cubicBezTo>
                    <a:pt x="1" y="139"/>
                    <a:pt x="1" y="139"/>
                    <a:pt x="77" y="139"/>
                  </a:cubicBezTo>
                  <a:cubicBezTo>
                    <a:pt x="161" y="139"/>
                    <a:pt x="237" y="63"/>
                    <a:pt x="237" y="63"/>
                  </a:cubicBezTo>
                  <a:cubicBezTo>
                    <a:pt x="237" y="21"/>
                    <a:pt x="218" y="0"/>
                    <a:pt x="1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6450450" y="313192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34" y="0"/>
                  </a:moveTo>
                  <a:cubicBezTo>
                    <a:pt x="1" y="0"/>
                    <a:pt x="1" y="39"/>
                    <a:pt x="1" y="133"/>
                  </a:cubicBezTo>
                  <a:cubicBezTo>
                    <a:pt x="1" y="188"/>
                    <a:pt x="1" y="245"/>
                    <a:pt x="57" y="245"/>
                  </a:cubicBezTo>
                  <a:cubicBezTo>
                    <a:pt x="80" y="245"/>
                    <a:pt x="113" y="235"/>
                    <a:pt x="161" y="210"/>
                  </a:cubicBezTo>
                  <a:cubicBezTo>
                    <a:pt x="244" y="210"/>
                    <a:pt x="244" y="133"/>
                    <a:pt x="161" y="50"/>
                  </a:cubicBezTo>
                  <a:cubicBezTo>
                    <a:pt x="95" y="19"/>
                    <a:pt x="56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6508525" y="3083725"/>
              <a:ext cx="25950" cy="14325"/>
            </a:xfrm>
            <a:custGeom>
              <a:avLst/>
              <a:gdLst/>
              <a:ahLst/>
              <a:cxnLst/>
              <a:rect l="l" t="t" r="r" b="b"/>
              <a:pathLst>
                <a:path w="1038" h="573" extrusionOk="0">
                  <a:moveTo>
                    <a:pt x="951" y="1"/>
                  </a:moveTo>
                  <a:cubicBezTo>
                    <a:pt x="940" y="1"/>
                    <a:pt x="919" y="20"/>
                    <a:pt x="878" y="58"/>
                  </a:cubicBezTo>
                  <a:cubicBezTo>
                    <a:pt x="827" y="58"/>
                    <a:pt x="772" y="95"/>
                    <a:pt x="719" y="95"/>
                  </a:cubicBezTo>
                  <a:cubicBezTo>
                    <a:pt x="693" y="95"/>
                    <a:pt x="667" y="86"/>
                    <a:pt x="641" y="58"/>
                  </a:cubicBezTo>
                  <a:lnTo>
                    <a:pt x="481" y="141"/>
                  </a:lnTo>
                  <a:cubicBezTo>
                    <a:pt x="439" y="180"/>
                    <a:pt x="379" y="199"/>
                    <a:pt x="319" y="199"/>
                  </a:cubicBezTo>
                  <a:cubicBezTo>
                    <a:pt x="259" y="199"/>
                    <a:pt x="199" y="180"/>
                    <a:pt x="161" y="141"/>
                  </a:cubicBezTo>
                  <a:cubicBezTo>
                    <a:pt x="119" y="100"/>
                    <a:pt x="79" y="79"/>
                    <a:pt x="50" y="79"/>
                  </a:cubicBezTo>
                  <a:cubicBezTo>
                    <a:pt x="20" y="79"/>
                    <a:pt x="1" y="100"/>
                    <a:pt x="1" y="141"/>
                  </a:cubicBezTo>
                  <a:cubicBezTo>
                    <a:pt x="1" y="218"/>
                    <a:pt x="398" y="378"/>
                    <a:pt x="558" y="378"/>
                  </a:cubicBezTo>
                  <a:cubicBezTo>
                    <a:pt x="558" y="378"/>
                    <a:pt x="641" y="461"/>
                    <a:pt x="641" y="538"/>
                  </a:cubicBezTo>
                  <a:cubicBezTo>
                    <a:pt x="664" y="563"/>
                    <a:pt x="687" y="573"/>
                    <a:pt x="710" y="573"/>
                  </a:cubicBezTo>
                  <a:cubicBezTo>
                    <a:pt x="766" y="573"/>
                    <a:pt x="824" y="516"/>
                    <a:pt x="878" y="461"/>
                  </a:cubicBezTo>
                  <a:cubicBezTo>
                    <a:pt x="961" y="378"/>
                    <a:pt x="1038" y="301"/>
                    <a:pt x="961" y="218"/>
                  </a:cubicBezTo>
                  <a:lnTo>
                    <a:pt x="961" y="58"/>
                  </a:lnTo>
                  <a:cubicBezTo>
                    <a:pt x="961" y="20"/>
                    <a:pt x="961" y="1"/>
                    <a:pt x="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6394450" y="3181175"/>
              <a:ext cx="6100" cy="2100"/>
            </a:xfrm>
            <a:custGeom>
              <a:avLst/>
              <a:gdLst/>
              <a:ahLst/>
              <a:cxnLst/>
              <a:rect l="l" t="t" r="r" b="b"/>
              <a:pathLst>
                <a:path w="244" h="84" extrusionOk="0">
                  <a:moveTo>
                    <a:pt x="84" y="0"/>
                  </a:moveTo>
                  <a:cubicBezTo>
                    <a:pt x="0" y="0"/>
                    <a:pt x="0" y="84"/>
                    <a:pt x="84" y="84"/>
                  </a:cubicBezTo>
                  <a:lnTo>
                    <a:pt x="244" y="84"/>
                  </a:lnTo>
                  <a:cubicBezTo>
                    <a:pt x="244" y="0"/>
                    <a:pt x="244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6440525" y="3147925"/>
              <a:ext cx="7700" cy="5275"/>
            </a:xfrm>
            <a:custGeom>
              <a:avLst/>
              <a:gdLst/>
              <a:ahLst/>
              <a:cxnLst/>
              <a:rect l="l" t="t" r="r" b="b"/>
              <a:pathLst>
                <a:path w="308" h="211" extrusionOk="0">
                  <a:moveTo>
                    <a:pt x="34" y="0"/>
                  </a:moveTo>
                  <a:cubicBezTo>
                    <a:pt x="1" y="0"/>
                    <a:pt x="1" y="39"/>
                    <a:pt x="1" y="133"/>
                  </a:cubicBezTo>
                  <a:lnTo>
                    <a:pt x="1" y="210"/>
                  </a:lnTo>
                  <a:cubicBezTo>
                    <a:pt x="78" y="133"/>
                    <a:pt x="161" y="133"/>
                    <a:pt x="238" y="133"/>
                  </a:cubicBezTo>
                  <a:cubicBezTo>
                    <a:pt x="262" y="156"/>
                    <a:pt x="279" y="165"/>
                    <a:pt x="287" y="165"/>
                  </a:cubicBezTo>
                  <a:cubicBezTo>
                    <a:pt x="307" y="165"/>
                    <a:pt x="274" y="109"/>
                    <a:pt x="161" y="50"/>
                  </a:cubicBezTo>
                  <a:cubicBezTo>
                    <a:pt x="95" y="19"/>
                    <a:pt x="57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465500" y="3126700"/>
              <a:ext cx="3050" cy="8575"/>
            </a:xfrm>
            <a:custGeom>
              <a:avLst/>
              <a:gdLst/>
              <a:ahLst/>
              <a:cxnLst/>
              <a:rect l="l" t="t" r="r" b="b"/>
              <a:pathLst>
                <a:path w="122" h="343" extrusionOk="0">
                  <a:moveTo>
                    <a:pt x="20" y="0"/>
                  </a:moveTo>
                  <a:cubicBezTo>
                    <a:pt x="0" y="0"/>
                    <a:pt x="0" y="61"/>
                    <a:pt x="39" y="182"/>
                  </a:cubicBezTo>
                  <a:lnTo>
                    <a:pt x="39" y="342"/>
                  </a:lnTo>
                  <a:cubicBezTo>
                    <a:pt x="122" y="342"/>
                    <a:pt x="122" y="259"/>
                    <a:pt x="122" y="182"/>
                  </a:cubicBezTo>
                  <a:cubicBezTo>
                    <a:pt x="80" y="61"/>
                    <a:pt x="40" y="0"/>
                    <a:pt x="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6626450" y="2958325"/>
              <a:ext cx="4025" cy="2850"/>
            </a:xfrm>
            <a:custGeom>
              <a:avLst/>
              <a:gdLst/>
              <a:ahLst/>
              <a:cxnLst/>
              <a:rect l="l" t="t" r="r" b="b"/>
              <a:pathLst>
                <a:path w="161" h="114" extrusionOk="0">
                  <a:moveTo>
                    <a:pt x="138" y="0"/>
                  </a:moveTo>
                  <a:cubicBezTo>
                    <a:pt x="109" y="0"/>
                    <a:pt x="56" y="37"/>
                    <a:pt x="1" y="37"/>
                  </a:cubicBezTo>
                  <a:cubicBezTo>
                    <a:pt x="1" y="114"/>
                    <a:pt x="1" y="114"/>
                    <a:pt x="84" y="114"/>
                  </a:cubicBezTo>
                  <a:lnTo>
                    <a:pt x="161" y="37"/>
                  </a:lnTo>
                  <a:cubicBezTo>
                    <a:pt x="161" y="9"/>
                    <a:pt x="152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6528525" y="3071250"/>
              <a:ext cx="5950" cy="5950"/>
            </a:xfrm>
            <a:custGeom>
              <a:avLst/>
              <a:gdLst/>
              <a:ahLst/>
              <a:cxnLst/>
              <a:rect l="l" t="t" r="r" b="b"/>
              <a:pathLst>
                <a:path w="238" h="238" extrusionOk="0">
                  <a:moveTo>
                    <a:pt x="1" y="0"/>
                  </a:moveTo>
                  <a:lnTo>
                    <a:pt x="1" y="160"/>
                  </a:lnTo>
                  <a:cubicBezTo>
                    <a:pt x="78" y="160"/>
                    <a:pt x="161" y="237"/>
                    <a:pt x="161" y="237"/>
                  </a:cubicBezTo>
                  <a:cubicBezTo>
                    <a:pt x="238" y="237"/>
                    <a:pt x="238" y="160"/>
                    <a:pt x="161" y="77"/>
                  </a:cubicBezTo>
                  <a:cubicBezTo>
                    <a:pt x="78" y="7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6430450" y="3160425"/>
              <a:ext cx="6100" cy="6850"/>
            </a:xfrm>
            <a:custGeom>
              <a:avLst/>
              <a:gdLst/>
              <a:ahLst/>
              <a:cxnLst/>
              <a:rect l="l" t="t" r="r" b="b"/>
              <a:pathLst>
                <a:path w="244" h="274" extrusionOk="0">
                  <a:moveTo>
                    <a:pt x="165" y="0"/>
                  </a:moveTo>
                  <a:cubicBezTo>
                    <a:pt x="87" y="0"/>
                    <a:pt x="1" y="73"/>
                    <a:pt x="1" y="190"/>
                  </a:cubicBezTo>
                  <a:cubicBezTo>
                    <a:pt x="84" y="274"/>
                    <a:pt x="84" y="274"/>
                    <a:pt x="161" y="274"/>
                  </a:cubicBezTo>
                  <a:cubicBezTo>
                    <a:pt x="84" y="190"/>
                    <a:pt x="84" y="114"/>
                    <a:pt x="161" y="114"/>
                  </a:cubicBezTo>
                  <a:cubicBezTo>
                    <a:pt x="244" y="114"/>
                    <a:pt x="244" y="114"/>
                    <a:pt x="244" y="30"/>
                  </a:cubicBezTo>
                  <a:cubicBezTo>
                    <a:pt x="222" y="10"/>
                    <a:pt x="194" y="0"/>
                    <a:pt x="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6588550" y="3014425"/>
              <a:ext cx="5925" cy="7625"/>
            </a:xfrm>
            <a:custGeom>
              <a:avLst/>
              <a:gdLst/>
              <a:ahLst/>
              <a:cxnLst/>
              <a:rect l="l" t="t" r="r" b="b"/>
              <a:pathLst>
                <a:path w="237" h="305" extrusionOk="0">
                  <a:moveTo>
                    <a:pt x="96" y="0"/>
                  </a:moveTo>
                  <a:cubicBezTo>
                    <a:pt x="41" y="0"/>
                    <a:pt x="0" y="76"/>
                    <a:pt x="0" y="193"/>
                  </a:cubicBezTo>
                  <a:cubicBezTo>
                    <a:pt x="34" y="265"/>
                    <a:pt x="53" y="304"/>
                    <a:pt x="78" y="304"/>
                  </a:cubicBezTo>
                  <a:cubicBezTo>
                    <a:pt x="109" y="304"/>
                    <a:pt x="149" y="244"/>
                    <a:pt x="237" y="110"/>
                  </a:cubicBezTo>
                  <a:cubicBezTo>
                    <a:pt x="237" y="110"/>
                    <a:pt x="237" y="33"/>
                    <a:pt x="160" y="33"/>
                  </a:cubicBezTo>
                  <a:cubicBezTo>
                    <a:pt x="138" y="11"/>
                    <a:pt x="116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6392525" y="3189700"/>
              <a:ext cx="17950" cy="17575"/>
            </a:xfrm>
            <a:custGeom>
              <a:avLst/>
              <a:gdLst/>
              <a:ahLst/>
              <a:cxnLst/>
              <a:rect l="l" t="t" r="r" b="b"/>
              <a:pathLst>
                <a:path w="718" h="703" extrusionOk="0">
                  <a:moveTo>
                    <a:pt x="330" y="0"/>
                  </a:moveTo>
                  <a:cubicBezTo>
                    <a:pt x="321" y="0"/>
                    <a:pt x="321" y="21"/>
                    <a:pt x="321" y="63"/>
                  </a:cubicBezTo>
                  <a:cubicBezTo>
                    <a:pt x="321" y="156"/>
                    <a:pt x="321" y="194"/>
                    <a:pt x="304" y="194"/>
                  </a:cubicBezTo>
                  <a:cubicBezTo>
                    <a:pt x="293" y="194"/>
                    <a:pt x="272" y="174"/>
                    <a:pt x="237" y="139"/>
                  </a:cubicBezTo>
                  <a:cubicBezTo>
                    <a:pt x="195" y="119"/>
                    <a:pt x="164" y="109"/>
                    <a:pt x="142" y="109"/>
                  </a:cubicBezTo>
                  <a:cubicBezTo>
                    <a:pt x="83" y="109"/>
                    <a:pt x="100" y="182"/>
                    <a:pt x="161" y="299"/>
                  </a:cubicBezTo>
                  <a:cubicBezTo>
                    <a:pt x="237" y="383"/>
                    <a:pt x="237" y="459"/>
                    <a:pt x="161" y="459"/>
                  </a:cubicBezTo>
                  <a:cubicBezTo>
                    <a:pt x="77" y="459"/>
                    <a:pt x="1" y="459"/>
                    <a:pt x="77" y="543"/>
                  </a:cubicBezTo>
                  <a:cubicBezTo>
                    <a:pt x="161" y="619"/>
                    <a:pt x="321" y="703"/>
                    <a:pt x="397" y="703"/>
                  </a:cubicBezTo>
                  <a:cubicBezTo>
                    <a:pt x="557" y="703"/>
                    <a:pt x="557" y="619"/>
                    <a:pt x="481" y="543"/>
                  </a:cubicBezTo>
                  <a:cubicBezTo>
                    <a:pt x="321" y="383"/>
                    <a:pt x="321" y="299"/>
                    <a:pt x="557" y="299"/>
                  </a:cubicBezTo>
                  <a:cubicBezTo>
                    <a:pt x="717" y="223"/>
                    <a:pt x="717" y="139"/>
                    <a:pt x="641" y="139"/>
                  </a:cubicBezTo>
                  <a:cubicBezTo>
                    <a:pt x="641" y="63"/>
                    <a:pt x="557" y="63"/>
                    <a:pt x="557" y="63"/>
                  </a:cubicBezTo>
                  <a:cubicBezTo>
                    <a:pt x="519" y="101"/>
                    <a:pt x="500" y="120"/>
                    <a:pt x="480" y="120"/>
                  </a:cubicBezTo>
                  <a:cubicBezTo>
                    <a:pt x="460" y="120"/>
                    <a:pt x="439" y="101"/>
                    <a:pt x="397" y="63"/>
                  </a:cubicBezTo>
                  <a:cubicBezTo>
                    <a:pt x="359" y="21"/>
                    <a:pt x="340" y="0"/>
                    <a:pt x="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6360525" y="3217700"/>
              <a:ext cx="1950" cy="1575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68" y="0"/>
                  </a:moveTo>
                  <a:cubicBezTo>
                    <a:pt x="58" y="0"/>
                    <a:pt x="39" y="21"/>
                    <a:pt x="1" y="63"/>
                  </a:cubicBezTo>
                  <a:lnTo>
                    <a:pt x="77" y="63"/>
                  </a:lnTo>
                  <a:cubicBezTo>
                    <a:pt x="77" y="21"/>
                    <a:pt x="77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6418450" y="3177050"/>
              <a:ext cx="8025" cy="8500"/>
            </a:xfrm>
            <a:custGeom>
              <a:avLst/>
              <a:gdLst/>
              <a:ahLst/>
              <a:cxnLst/>
              <a:rect l="l" t="t" r="r" b="b"/>
              <a:pathLst>
                <a:path w="321" h="340" extrusionOk="0">
                  <a:moveTo>
                    <a:pt x="161" y="165"/>
                  </a:moveTo>
                  <a:cubicBezTo>
                    <a:pt x="202" y="207"/>
                    <a:pt x="202" y="228"/>
                    <a:pt x="192" y="228"/>
                  </a:cubicBezTo>
                  <a:cubicBezTo>
                    <a:pt x="181" y="228"/>
                    <a:pt x="161" y="207"/>
                    <a:pt x="161" y="165"/>
                  </a:cubicBezTo>
                  <a:close/>
                  <a:moveTo>
                    <a:pt x="234" y="0"/>
                  </a:moveTo>
                  <a:cubicBezTo>
                    <a:pt x="192" y="0"/>
                    <a:pt x="161" y="67"/>
                    <a:pt x="161" y="165"/>
                  </a:cubicBezTo>
                  <a:cubicBezTo>
                    <a:pt x="109" y="165"/>
                    <a:pt x="55" y="131"/>
                    <a:pt x="25" y="131"/>
                  </a:cubicBezTo>
                  <a:cubicBezTo>
                    <a:pt x="10" y="131"/>
                    <a:pt x="1" y="140"/>
                    <a:pt x="1" y="165"/>
                  </a:cubicBezTo>
                  <a:cubicBezTo>
                    <a:pt x="1" y="165"/>
                    <a:pt x="1" y="249"/>
                    <a:pt x="84" y="249"/>
                  </a:cubicBezTo>
                  <a:cubicBezTo>
                    <a:pt x="151" y="316"/>
                    <a:pt x="203" y="340"/>
                    <a:pt x="236" y="340"/>
                  </a:cubicBezTo>
                  <a:cubicBezTo>
                    <a:pt x="281" y="340"/>
                    <a:pt x="288" y="293"/>
                    <a:pt x="244" y="249"/>
                  </a:cubicBezTo>
                  <a:cubicBezTo>
                    <a:pt x="244" y="165"/>
                    <a:pt x="244" y="89"/>
                    <a:pt x="321" y="89"/>
                  </a:cubicBezTo>
                  <a:cubicBezTo>
                    <a:pt x="291" y="27"/>
                    <a:pt x="260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6505300" y="3109875"/>
              <a:ext cx="13175" cy="10850"/>
            </a:xfrm>
            <a:custGeom>
              <a:avLst/>
              <a:gdLst/>
              <a:ahLst/>
              <a:cxnLst/>
              <a:rect l="l" t="t" r="r" b="b"/>
              <a:pathLst>
                <a:path w="527" h="434" extrusionOk="0">
                  <a:moveTo>
                    <a:pt x="113" y="0"/>
                  </a:moveTo>
                  <a:cubicBezTo>
                    <a:pt x="75" y="0"/>
                    <a:pt x="47" y="39"/>
                    <a:pt x="47" y="132"/>
                  </a:cubicBezTo>
                  <a:cubicBezTo>
                    <a:pt x="0" y="326"/>
                    <a:pt x="10" y="433"/>
                    <a:pt x="44" y="433"/>
                  </a:cubicBezTo>
                  <a:cubicBezTo>
                    <a:pt x="65" y="433"/>
                    <a:pt x="97" y="388"/>
                    <a:pt x="130" y="292"/>
                  </a:cubicBezTo>
                  <a:cubicBezTo>
                    <a:pt x="175" y="248"/>
                    <a:pt x="221" y="201"/>
                    <a:pt x="253" y="201"/>
                  </a:cubicBezTo>
                  <a:cubicBezTo>
                    <a:pt x="275" y="201"/>
                    <a:pt x="290" y="225"/>
                    <a:pt x="290" y="292"/>
                  </a:cubicBezTo>
                  <a:cubicBezTo>
                    <a:pt x="367" y="375"/>
                    <a:pt x="450" y="375"/>
                    <a:pt x="450" y="375"/>
                  </a:cubicBezTo>
                  <a:cubicBezTo>
                    <a:pt x="527" y="292"/>
                    <a:pt x="367" y="132"/>
                    <a:pt x="207" y="55"/>
                  </a:cubicBezTo>
                  <a:cubicBezTo>
                    <a:pt x="175" y="21"/>
                    <a:pt x="141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6430450" y="3173900"/>
              <a:ext cx="22100" cy="12675"/>
            </a:xfrm>
            <a:custGeom>
              <a:avLst/>
              <a:gdLst/>
              <a:ahLst/>
              <a:cxnLst/>
              <a:rect l="l" t="t" r="r" b="b"/>
              <a:pathLst>
                <a:path w="884" h="507" extrusionOk="0">
                  <a:moveTo>
                    <a:pt x="97" y="0"/>
                  </a:moveTo>
                  <a:cubicBezTo>
                    <a:pt x="72" y="0"/>
                    <a:pt x="64" y="16"/>
                    <a:pt x="84" y="55"/>
                  </a:cubicBezTo>
                  <a:cubicBezTo>
                    <a:pt x="161" y="131"/>
                    <a:pt x="161" y="131"/>
                    <a:pt x="84" y="215"/>
                  </a:cubicBezTo>
                  <a:cubicBezTo>
                    <a:pt x="1" y="215"/>
                    <a:pt x="1" y="291"/>
                    <a:pt x="1" y="291"/>
                  </a:cubicBezTo>
                  <a:cubicBezTo>
                    <a:pt x="42" y="333"/>
                    <a:pt x="63" y="354"/>
                    <a:pt x="83" y="354"/>
                  </a:cubicBezTo>
                  <a:cubicBezTo>
                    <a:pt x="103" y="354"/>
                    <a:pt x="122" y="333"/>
                    <a:pt x="161" y="291"/>
                  </a:cubicBezTo>
                  <a:cubicBezTo>
                    <a:pt x="161" y="291"/>
                    <a:pt x="244" y="291"/>
                    <a:pt x="321" y="375"/>
                  </a:cubicBezTo>
                  <a:cubicBezTo>
                    <a:pt x="414" y="468"/>
                    <a:pt x="589" y="506"/>
                    <a:pt x="719" y="506"/>
                  </a:cubicBezTo>
                  <a:cubicBezTo>
                    <a:pt x="813" y="506"/>
                    <a:pt x="884" y="486"/>
                    <a:pt x="884" y="451"/>
                  </a:cubicBezTo>
                  <a:cubicBezTo>
                    <a:pt x="884" y="375"/>
                    <a:pt x="884" y="375"/>
                    <a:pt x="724" y="291"/>
                  </a:cubicBezTo>
                  <a:cubicBezTo>
                    <a:pt x="641" y="291"/>
                    <a:pt x="481" y="291"/>
                    <a:pt x="481" y="215"/>
                  </a:cubicBezTo>
                  <a:cubicBezTo>
                    <a:pt x="422" y="152"/>
                    <a:pt x="177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6468525" y="3143725"/>
              <a:ext cx="1950" cy="5000"/>
            </a:xfrm>
            <a:custGeom>
              <a:avLst/>
              <a:gdLst/>
              <a:ahLst/>
              <a:cxnLst/>
              <a:rect l="l" t="t" r="r" b="b"/>
              <a:pathLst>
                <a:path w="78" h="200" extrusionOk="0">
                  <a:moveTo>
                    <a:pt x="39" y="1"/>
                  </a:moveTo>
                  <a:cubicBezTo>
                    <a:pt x="20" y="1"/>
                    <a:pt x="1" y="20"/>
                    <a:pt x="1" y="58"/>
                  </a:cubicBezTo>
                  <a:lnTo>
                    <a:pt x="1" y="141"/>
                  </a:lnTo>
                  <a:cubicBezTo>
                    <a:pt x="39" y="180"/>
                    <a:pt x="58" y="199"/>
                    <a:pt x="68" y="199"/>
                  </a:cubicBezTo>
                  <a:cubicBezTo>
                    <a:pt x="78" y="199"/>
                    <a:pt x="78" y="180"/>
                    <a:pt x="78" y="141"/>
                  </a:cubicBezTo>
                  <a:lnTo>
                    <a:pt x="78" y="58"/>
                  </a:lnTo>
                  <a:cubicBezTo>
                    <a:pt x="78" y="20"/>
                    <a:pt x="58" y="1"/>
                    <a:pt x="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6314450" y="3249700"/>
              <a:ext cx="12025" cy="5575"/>
            </a:xfrm>
            <a:custGeom>
              <a:avLst/>
              <a:gdLst/>
              <a:ahLst/>
              <a:cxnLst/>
              <a:rect l="l" t="t" r="r" b="b"/>
              <a:pathLst>
                <a:path w="481" h="223" extrusionOk="0">
                  <a:moveTo>
                    <a:pt x="342" y="0"/>
                  </a:moveTo>
                  <a:cubicBezTo>
                    <a:pt x="301" y="0"/>
                    <a:pt x="240" y="21"/>
                    <a:pt x="160" y="63"/>
                  </a:cubicBezTo>
                  <a:cubicBezTo>
                    <a:pt x="83" y="63"/>
                    <a:pt x="0" y="139"/>
                    <a:pt x="83" y="139"/>
                  </a:cubicBezTo>
                  <a:cubicBezTo>
                    <a:pt x="83" y="139"/>
                    <a:pt x="160" y="223"/>
                    <a:pt x="243" y="223"/>
                  </a:cubicBezTo>
                  <a:cubicBezTo>
                    <a:pt x="480" y="139"/>
                    <a:pt x="480" y="139"/>
                    <a:pt x="403" y="63"/>
                  </a:cubicBezTo>
                  <a:cubicBezTo>
                    <a:pt x="403" y="21"/>
                    <a:pt x="383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6384875" y="3208375"/>
              <a:ext cx="11675" cy="8825"/>
            </a:xfrm>
            <a:custGeom>
              <a:avLst/>
              <a:gdLst/>
              <a:ahLst/>
              <a:cxnLst/>
              <a:rect l="l" t="t" r="r" b="b"/>
              <a:pathLst>
                <a:path w="467" h="353" extrusionOk="0">
                  <a:moveTo>
                    <a:pt x="368" y="1"/>
                  </a:moveTo>
                  <a:cubicBezTo>
                    <a:pt x="345" y="1"/>
                    <a:pt x="307" y="57"/>
                    <a:pt x="307" y="116"/>
                  </a:cubicBezTo>
                  <a:cubicBezTo>
                    <a:pt x="265" y="154"/>
                    <a:pt x="225" y="173"/>
                    <a:pt x="185" y="173"/>
                  </a:cubicBezTo>
                  <a:cubicBezTo>
                    <a:pt x="145" y="173"/>
                    <a:pt x="105" y="154"/>
                    <a:pt x="63" y="116"/>
                  </a:cubicBezTo>
                  <a:cubicBezTo>
                    <a:pt x="31" y="81"/>
                    <a:pt x="13" y="60"/>
                    <a:pt x="7" y="60"/>
                  </a:cubicBezTo>
                  <a:lnTo>
                    <a:pt x="7" y="60"/>
                  </a:lnTo>
                  <a:cubicBezTo>
                    <a:pt x="0" y="60"/>
                    <a:pt x="19" y="99"/>
                    <a:pt x="63" y="192"/>
                  </a:cubicBezTo>
                  <a:cubicBezTo>
                    <a:pt x="63" y="276"/>
                    <a:pt x="147" y="352"/>
                    <a:pt x="223" y="352"/>
                  </a:cubicBezTo>
                  <a:cubicBezTo>
                    <a:pt x="307" y="352"/>
                    <a:pt x="467" y="32"/>
                    <a:pt x="383" y="32"/>
                  </a:cubicBezTo>
                  <a:cubicBezTo>
                    <a:pt x="383" y="10"/>
                    <a:pt x="377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6414450" y="3189175"/>
              <a:ext cx="4025" cy="2100"/>
            </a:xfrm>
            <a:custGeom>
              <a:avLst/>
              <a:gdLst/>
              <a:ahLst/>
              <a:cxnLst/>
              <a:rect l="l" t="t" r="r" b="b"/>
              <a:pathLst>
                <a:path w="161" h="84" extrusionOk="0">
                  <a:moveTo>
                    <a:pt x="0" y="0"/>
                  </a:moveTo>
                  <a:lnTo>
                    <a:pt x="0" y="84"/>
                  </a:lnTo>
                  <a:cubicBezTo>
                    <a:pt x="84" y="84"/>
                    <a:pt x="161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6078425" y="3357175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84" y="1"/>
                  </a:moveTo>
                  <a:cubicBezTo>
                    <a:pt x="1" y="1"/>
                    <a:pt x="1" y="84"/>
                    <a:pt x="1" y="161"/>
                  </a:cubicBezTo>
                  <a:lnTo>
                    <a:pt x="84" y="161"/>
                  </a:lnTo>
                  <a:cubicBezTo>
                    <a:pt x="161" y="161"/>
                    <a:pt x="161" y="84"/>
                    <a:pt x="161" y="84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346450" y="3235250"/>
              <a:ext cx="8700" cy="3325"/>
            </a:xfrm>
            <a:custGeom>
              <a:avLst/>
              <a:gdLst/>
              <a:ahLst/>
              <a:cxnLst/>
              <a:rect l="l" t="t" r="r" b="b"/>
              <a:pathLst>
                <a:path w="348" h="133" extrusionOk="0">
                  <a:moveTo>
                    <a:pt x="84" y="1"/>
                  </a:moveTo>
                  <a:cubicBezTo>
                    <a:pt x="0" y="77"/>
                    <a:pt x="0" y="77"/>
                    <a:pt x="160" y="77"/>
                  </a:cubicBezTo>
                  <a:cubicBezTo>
                    <a:pt x="227" y="112"/>
                    <a:pt x="281" y="133"/>
                    <a:pt x="309" y="133"/>
                  </a:cubicBezTo>
                  <a:cubicBezTo>
                    <a:pt x="347" y="133"/>
                    <a:pt x="337" y="94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6380525" y="3215250"/>
              <a:ext cx="8025" cy="4825"/>
            </a:xfrm>
            <a:custGeom>
              <a:avLst/>
              <a:gdLst/>
              <a:ahLst/>
              <a:cxnLst/>
              <a:rect l="l" t="t" r="r" b="b"/>
              <a:pathLst>
                <a:path w="321" h="193" extrusionOk="0">
                  <a:moveTo>
                    <a:pt x="77" y="1"/>
                  </a:moveTo>
                  <a:cubicBezTo>
                    <a:pt x="1" y="1"/>
                    <a:pt x="1" y="77"/>
                    <a:pt x="77" y="77"/>
                  </a:cubicBezTo>
                  <a:cubicBezTo>
                    <a:pt x="77" y="136"/>
                    <a:pt x="119" y="192"/>
                    <a:pt x="171" y="192"/>
                  </a:cubicBezTo>
                  <a:cubicBezTo>
                    <a:pt x="192" y="192"/>
                    <a:pt x="215" y="183"/>
                    <a:pt x="237" y="161"/>
                  </a:cubicBezTo>
                  <a:cubicBezTo>
                    <a:pt x="321" y="161"/>
                    <a:pt x="237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6450450" y="3163925"/>
              <a:ext cx="4025" cy="6650"/>
            </a:xfrm>
            <a:custGeom>
              <a:avLst/>
              <a:gdLst/>
              <a:ahLst/>
              <a:cxnLst/>
              <a:rect l="l" t="t" r="r" b="b"/>
              <a:pathLst>
                <a:path w="161" h="266" extrusionOk="0">
                  <a:moveTo>
                    <a:pt x="145" y="0"/>
                  </a:moveTo>
                  <a:cubicBezTo>
                    <a:pt x="134" y="0"/>
                    <a:pt x="115" y="19"/>
                    <a:pt x="84" y="50"/>
                  </a:cubicBezTo>
                  <a:cubicBezTo>
                    <a:pt x="1" y="50"/>
                    <a:pt x="1" y="134"/>
                    <a:pt x="1" y="210"/>
                  </a:cubicBezTo>
                  <a:cubicBezTo>
                    <a:pt x="35" y="245"/>
                    <a:pt x="56" y="265"/>
                    <a:pt x="73" y="265"/>
                  </a:cubicBezTo>
                  <a:cubicBezTo>
                    <a:pt x="97" y="265"/>
                    <a:pt x="116" y="226"/>
                    <a:pt x="161" y="134"/>
                  </a:cubicBezTo>
                  <a:cubicBezTo>
                    <a:pt x="161" y="39"/>
                    <a:pt x="161" y="0"/>
                    <a:pt x="1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6418850" y="3188450"/>
              <a:ext cx="21700" cy="24075"/>
            </a:xfrm>
            <a:custGeom>
              <a:avLst/>
              <a:gdLst/>
              <a:ahLst/>
              <a:cxnLst/>
              <a:rect l="l" t="t" r="r" b="b"/>
              <a:pathLst>
                <a:path w="868" h="963" extrusionOk="0">
                  <a:moveTo>
                    <a:pt x="375" y="1"/>
                  </a:moveTo>
                  <a:cubicBezTo>
                    <a:pt x="314" y="1"/>
                    <a:pt x="344" y="90"/>
                    <a:pt x="465" y="273"/>
                  </a:cubicBezTo>
                  <a:cubicBezTo>
                    <a:pt x="523" y="440"/>
                    <a:pt x="499" y="610"/>
                    <a:pt x="423" y="610"/>
                  </a:cubicBezTo>
                  <a:cubicBezTo>
                    <a:pt x="392" y="610"/>
                    <a:pt x="352" y="581"/>
                    <a:pt x="305" y="509"/>
                  </a:cubicBezTo>
                  <a:cubicBezTo>
                    <a:pt x="253" y="509"/>
                    <a:pt x="199" y="475"/>
                    <a:pt x="146" y="475"/>
                  </a:cubicBezTo>
                  <a:cubicBezTo>
                    <a:pt x="120" y="475"/>
                    <a:pt x="93" y="484"/>
                    <a:pt x="68" y="509"/>
                  </a:cubicBezTo>
                  <a:cubicBezTo>
                    <a:pt x="1" y="576"/>
                    <a:pt x="41" y="693"/>
                    <a:pt x="143" y="693"/>
                  </a:cubicBezTo>
                  <a:cubicBezTo>
                    <a:pt x="168" y="693"/>
                    <a:pt x="196" y="686"/>
                    <a:pt x="228" y="669"/>
                  </a:cubicBezTo>
                  <a:cubicBezTo>
                    <a:pt x="228" y="649"/>
                    <a:pt x="233" y="639"/>
                    <a:pt x="244" y="639"/>
                  </a:cubicBezTo>
                  <a:cubicBezTo>
                    <a:pt x="275" y="639"/>
                    <a:pt x="347" y="712"/>
                    <a:pt x="465" y="829"/>
                  </a:cubicBezTo>
                  <a:cubicBezTo>
                    <a:pt x="514" y="924"/>
                    <a:pt x="561" y="963"/>
                    <a:pt x="591" y="963"/>
                  </a:cubicBezTo>
                  <a:cubicBezTo>
                    <a:pt x="612" y="963"/>
                    <a:pt x="625" y="944"/>
                    <a:pt x="625" y="913"/>
                  </a:cubicBezTo>
                  <a:lnTo>
                    <a:pt x="785" y="753"/>
                  </a:lnTo>
                  <a:cubicBezTo>
                    <a:pt x="868" y="753"/>
                    <a:pt x="868" y="669"/>
                    <a:pt x="785" y="593"/>
                  </a:cubicBezTo>
                  <a:cubicBezTo>
                    <a:pt x="708" y="509"/>
                    <a:pt x="708" y="349"/>
                    <a:pt x="708" y="273"/>
                  </a:cubicBezTo>
                  <a:cubicBezTo>
                    <a:pt x="753" y="178"/>
                    <a:pt x="772" y="139"/>
                    <a:pt x="746" y="139"/>
                  </a:cubicBezTo>
                  <a:cubicBezTo>
                    <a:pt x="729" y="139"/>
                    <a:pt x="690" y="158"/>
                    <a:pt x="625" y="189"/>
                  </a:cubicBezTo>
                  <a:cubicBezTo>
                    <a:pt x="586" y="231"/>
                    <a:pt x="567" y="252"/>
                    <a:pt x="557" y="252"/>
                  </a:cubicBezTo>
                  <a:cubicBezTo>
                    <a:pt x="548" y="252"/>
                    <a:pt x="548" y="231"/>
                    <a:pt x="548" y="189"/>
                  </a:cubicBezTo>
                  <a:cubicBezTo>
                    <a:pt x="548" y="113"/>
                    <a:pt x="548" y="29"/>
                    <a:pt x="465" y="29"/>
                  </a:cubicBezTo>
                  <a:cubicBezTo>
                    <a:pt x="425" y="10"/>
                    <a:pt x="395" y="1"/>
                    <a:pt x="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6492525" y="3135250"/>
              <a:ext cx="9275" cy="5275"/>
            </a:xfrm>
            <a:custGeom>
              <a:avLst/>
              <a:gdLst/>
              <a:ahLst/>
              <a:cxnLst/>
              <a:rect l="l" t="t" r="r" b="b"/>
              <a:pathLst>
                <a:path w="371" h="211" extrusionOk="0">
                  <a:moveTo>
                    <a:pt x="1" y="0"/>
                  </a:moveTo>
                  <a:cubicBezTo>
                    <a:pt x="78" y="77"/>
                    <a:pt x="161" y="160"/>
                    <a:pt x="238" y="160"/>
                  </a:cubicBezTo>
                  <a:cubicBezTo>
                    <a:pt x="303" y="192"/>
                    <a:pt x="342" y="210"/>
                    <a:pt x="354" y="210"/>
                  </a:cubicBezTo>
                  <a:cubicBezTo>
                    <a:pt x="371" y="210"/>
                    <a:pt x="332" y="172"/>
                    <a:pt x="238" y="77"/>
                  </a:cubicBezTo>
                  <a:cubicBezTo>
                    <a:pt x="161" y="77"/>
                    <a:pt x="78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6096525" y="3355750"/>
              <a:ext cx="4000" cy="4975"/>
            </a:xfrm>
            <a:custGeom>
              <a:avLst/>
              <a:gdLst/>
              <a:ahLst/>
              <a:cxnLst/>
              <a:rect l="l" t="t" r="r" b="b"/>
              <a:pathLst>
                <a:path w="160" h="199" extrusionOk="0">
                  <a:moveTo>
                    <a:pt x="67" y="0"/>
                  </a:moveTo>
                  <a:cubicBezTo>
                    <a:pt x="58" y="0"/>
                    <a:pt x="38" y="19"/>
                    <a:pt x="0" y="58"/>
                  </a:cubicBezTo>
                  <a:lnTo>
                    <a:pt x="0" y="141"/>
                  </a:lnTo>
                  <a:cubicBezTo>
                    <a:pt x="0" y="179"/>
                    <a:pt x="19" y="199"/>
                    <a:pt x="38" y="199"/>
                  </a:cubicBezTo>
                  <a:cubicBezTo>
                    <a:pt x="58" y="199"/>
                    <a:pt x="77" y="179"/>
                    <a:pt x="77" y="141"/>
                  </a:cubicBezTo>
                  <a:cubicBezTo>
                    <a:pt x="77" y="141"/>
                    <a:pt x="160" y="58"/>
                    <a:pt x="77" y="58"/>
                  </a:cubicBezTo>
                  <a:cubicBezTo>
                    <a:pt x="77" y="19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6374450" y="3223250"/>
              <a:ext cx="8025" cy="5475"/>
            </a:xfrm>
            <a:custGeom>
              <a:avLst/>
              <a:gdLst/>
              <a:ahLst/>
              <a:cxnLst/>
              <a:rect l="l" t="t" r="r" b="b"/>
              <a:pathLst>
                <a:path w="321" h="219" extrusionOk="0">
                  <a:moveTo>
                    <a:pt x="84" y="1"/>
                  </a:moveTo>
                  <a:cubicBezTo>
                    <a:pt x="0" y="77"/>
                    <a:pt x="0" y="77"/>
                    <a:pt x="84" y="161"/>
                  </a:cubicBezTo>
                  <a:cubicBezTo>
                    <a:pt x="84" y="199"/>
                    <a:pt x="103" y="218"/>
                    <a:pt x="132" y="218"/>
                  </a:cubicBezTo>
                  <a:cubicBezTo>
                    <a:pt x="162" y="218"/>
                    <a:pt x="202" y="199"/>
                    <a:pt x="244" y="161"/>
                  </a:cubicBezTo>
                  <a:cubicBezTo>
                    <a:pt x="244" y="161"/>
                    <a:pt x="320" y="77"/>
                    <a:pt x="244" y="77"/>
                  </a:cubicBezTo>
                  <a:cubicBezTo>
                    <a:pt x="160" y="1"/>
                    <a:pt x="84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6500525" y="3126175"/>
              <a:ext cx="9025" cy="10400"/>
            </a:xfrm>
            <a:custGeom>
              <a:avLst/>
              <a:gdLst/>
              <a:ahLst/>
              <a:cxnLst/>
              <a:rect l="l" t="t" r="r" b="b"/>
              <a:pathLst>
                <a:path w="361" h="416" extrusionOk="0">
                  <a:moveTo>
                    <a:pt x="170" y="0"/>
                  </a:moveTo>
                  <a:cubicBezTo>
                    <a:pt x="161" y="0"/>
                    <a:pt x="161" y="40"/>
                    <a:pt x="161" y="120"/>
                  </a:cubicBezTo>
                  <a:cubicBezTo>
                    <a:pt x="161" y="203"/>
                    <a:pt x="161" y="280"/>
                    <a:pt x="78" y="280"/>
                  </a:cubicBezTo>
                  <a:cubicBezTo>
                    <a:pt x="1" y="280"/>
                    <a:pt x="1" y="363"/>
                    <a:pt x="78" y="363"/>
                  </a:cubicBezTo>
                  <a:cubicBezTo>
                    <a:pt x="97" y="400"/>
                    <a:pt x="124" y="416"/>
                    <a:pt x="153" y="416"/>
                  </a:cubicBezTo>
                  <a:cubicBezTo>
                    <a:pt x="249" y="416"/>
                    <a:pt x="361" y="243"/>
                    <a:pt x="238" y="120"/>
                  </a:cubicBezTo>
                  <a:cubicBezTo>
                    <a:pt x="199" y="40"/>
                    <a:pt x="180" y="0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6146425" y="3337175"/>
              <a:ext cx="9625" cy="9350"/>
            </a:xfrm>
            <a:custGeom>
              <a:avLst/>
              <a:gdLst/>
              <a:ahLst/>
              <a:cxnLst/>
              <a:rect l="l" t="t" r="r" b="b"/>
              <a:pathLst>
                <a:path w="385" h="374" extrusionOk="0">
                  <a:moveTo>
                    <a:pt x="244" y="1"/>
                  </a:moveTo>
                  <a:cubicBezTo>
                    <a:pt x="244" y="1"/>
                    <a:pt x="161" y="84"/>
                    <a:pt x="244" y="161"/>
                  </a:cubicBezTo>
                  <a:cubicBezTo>
                    <a:pt x="244" y="244"/>
                    <a:pt x="244" y="244"/>
                    <a:pt x="161" y="244"/>
                  </a:cubicBezTo>
                  <a:cubicBezTo>
                    <a:pt x="1" y="244"/>
                    <a:pt x="1" y="321"/>
                    <a:pt x="1" y="321"/>
                  </a:cubicBezTo>
                  <a:cubicBezTo>
                    <a:pt x="20" y="358"/>
                    <a:pt x="53" y="374"/>
                    <a:pt x="90" y="374"/>
                  </a:cubicBezTo>
                  <a:cubicBezTo>
                    <a:pt x="212" y="374"/>
                    <a:pt x="385" y="206"/>
                    <a:pt x="321" y="84"/>
                  </a:cubicBezTo>
                  <a:lnTo>
                    <a:pt x="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6292525" y="3275250"/>
              <a:ext cx="9950" cy="5950"/>
            </a:xfrm>
            <a:custGeom>
              <a:avLst/>
              <a:gdLst/>
              <a:ahLst/>
              <a:cxnLst/>
              <a:rect l="l" t="t" r="r" b="b"/>
              <a:pathLst>
                <a:path w="398" h="238" extrusionOk="0">
                  <a:moveTo>
                    <a:pt x="160" y="1"/>
                  </a:moveTo>
                  <a:cubicBezTo>
                    <a:pt x="77" y="78"/>
                    <a:pt x="0" y="78"/>
                    <a:pt x="0" y="161"/>
                  </a:cubicBezTo>
                  <a:cubicBezTo>
                    <a:pt x="77" y="238"/>
                    <a:pt x="160" y="238"/>
                    <a:pt x="237" y="238"/>
                  </a:cubicBezTo>
                  <a:cubicBezTo>
                    <a:pt x="397" y="161"/>
                    <a:pt x="397" y="161"/>
                    <a:pt x="397" y="78"/>
                  </a:cubicBezTo>
                  <a:cubicBezTo>
                    <a:pt x="320" y="1"/>
                    <a:pt x="237" y="1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6324525" y="3259250"/>
              <a:ext cx="17950" cy="12150"/>
            </a:xfrm>
            <a:custGeom>
              <a:avLst/>
              <a:gdLst/>
              <a:ahLst/>
              <a:cxnLst/>
              <a:rect l="l" t="t" r="r" b="b"/>
              <a:pathLst>
                <a:path w="718" h="486" extrusionOk="0">
                  <a:moveTo>
                    <a:pt x="237" y="1"/>
                  </a:moveTo>
                  <a:cubicBezTo>
                    <a:pt x="161" y="1"/>
                    <a:pt x="77" y="1"/>
                    <a:pt x="77" y="78"/>
                  </a:cubicBezTo>
                  <a:cubicBezTo>
                    <a:pt x="161" y="78"/>
                    <a:pt x="161" y="161"/>
                    <a:pt x="161" y="161"/>
                  </a:cubicBezTo>
                  <a:cubicBezTo>
                    <a:pt x="237" y="238"/>
                    <a:pt x="161" y="238"/>
                    <a:pt x="161" y="238"/>
                  </a:cubicBezTo>
                  <a:cubicBezTo>
                    <a:pt x="77" y="238"/>
                    <a:pt x="0" y="321"/>
                    <a:pt x="77" y="398"/>
                  </a:cubicBezTo>
                  <a:cubicBezTo>
                    <a:pt x="109" y="459"/>
                    <a:pt x="153" y="486"/>
                    <a:pt x="194" y="486"/>
                  </a:cubicBezTo>
                  <a:cubicBezTo>
                    <a:pt x="260" y="486"/>
                    <a:pt x="321" y="419"/>
                    <a:pt x="321" y="321"/>
                  </a:cubicBezTo>
                  <a:cubicBezTo>
                    <a:pt x="321" y="226"/>
                    <a:pt x="321" y="188"/>
                    <a:pt x="336" y="188"/>
                  </a:cubicBezTo>
                  <a:cubicBezTo>
                    <a:pt x="347" y="188"/>
                    <a:pt x="366" y="206"/>
                    <a:pt x="397" y="238"/>
                  </a:cubicBezTo>
                  <a:cubicBezTo>
                    <a:pt x="397" y="297"/>
                    <a:pt x="439" y="352"/>
                    <a:pt x="491" y="352"/>
                  </a:cubicBezTo>
                  <a:cubicBezTo>
                    <a:pt x="512" y="352"/>
                    <a:pt x="535" y="343"/>
                    <a:pt x="557" y="321"/>
                  </a:cubicBezTo>
                  <a:cubicBezTo>
                    <a:pt x="641" y="238"/>
                    <a:pt x="717" y="161"/>
                    <a:pt x="641" y="161"/>
                  </a:cubicBezTo>
                  <a:cubicBezTo>
                    <a:pt x="641" y="78"/>
                    <a:pt x="557" y="78"/>
                    <a:pt x="481" y="78"/>
                  </a:cubicBezTo>
                  <a:cubicBezTo>
                    <a:pt x="453" y="105"/>
                    <a:pt x="434" y="114"/>
                    <a:pt x="422" y="114"/>
                  </a:cubicBezTo>
                  <a:cubicBezTo>
                    <a:pt x="397" y="114"/>
                    <a:pt x="397" y="78"/>
                    <a:pt x="397" y="78"/>
                  </a:cubicBezTo>
                  <a:cubicBezTo>
                    <a:pt x="397" y="1"/>
                    <a:pt x="321" y="1"/>
                    <a:pt x="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6336525" y="3251725"/>
              <a:ext cx="12025" cy="3550"/>
            </a:xfrm>
            <a:custGeom>
              <a:avLst/>
              <a:gdLst/>
              <a:ahLst/>
              <a:cxnLst/>
              <a:rect l="l" t="t" r="r" b="b"/>
              <a:pathLst>
                <a:path w="481" h="142" extrusionOk="0">
                  <a:moveTo>
                    <a:pt x="199" y="1"/>
                  </a:moveTo>
                  <a:cubicBezTo>
                    <a:pt x="159" y="1"/>
                    <a:pt x="119" y="20"/>
                    <a:pt x="77" y="58"/>
                  </a:cubicBezTo>
                  <a:cubicBezTo>
                    <a:pt x="1" y="58"/>
                    <a:pt x="1" y="58"/>
                    <a:pt x="161" y="142"/>
                  </a:cubicBezTo>
                  <a:cubicBezTo>
                    <a:pt x="397" y="142"/>
                    <a:pt x="481" y="142"/>
                    <a:pt x="321" y="58"/>
                  </a:cubicBezTo>
                  <a:cubicBezTo>
                    <a:pt x="279" y="20"/>
                    <a:pt x="239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6348525" y="3245175"/>
              <a:ext cx="5950" cy="4025"/>
            </a:xfrm>
            <a:custGeom>
              <a:avLst/>
              <a:gdLst/>
              <a:ahLst/>
              <a:cxnLst/>
              <a:rect l="l" t="t" r="r" b="b"/>
              <a:pathLst>
                <a:path w="238" h="161" extrusionOk="0">
                  <a:moveTo>
                    <a:pt x="77" y="0"/>
                  </a:moveTo>
                  <a:cubicBezTo>
                    <a:pt x="1" y="84"/>
                    <a:pt x="1" y="84"/>
                    <a:pt x="77" y="160"/>
                  </a:cubicBezTo>
                  <a:lnTo>
                    <a:pt x="237" y="160"/>
                  </a:lnTo>
                  <a:lnTo>
                    <a:pt x="237" y="84"/>
                  </a:lnTo>
                  <a:cubicBezTo>
                    <a:pt x="161" y="0"/>
                    <a:pt x="77" y="0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6058425" y="3377175"/>
              <a:ext cx="4025" cy="6100"/>
            </a:xfrm>
            <a:custGeom>
              <a:avLst/>
              <a:gdLst/>
              <a:ahLst/>
              <a:cxnLst/>
              <a:rect l="l" t="t" r="r" b="b"/>
              <a:pathLst>
                <a:path w="161" h="244" extrusionOk="0">
                  <a:moveTo>
                    <a:pt x="84" y="1"/>
                  </a:moveTo>
                  <a:cubicBezTo>
                    <a:pt x="1" y="1"/>
                    <a:pt x="1" y="84"/>
                    <a:pt x="1" y="161"/>
                  </a:cubicBezTo>
                  <a:cubicBezTo>
                    <a:pt x="1" y="244"/>
                    <a:pt x="1" y="244"/>
                    <a:pt x="84" y="244"/>
                  </a:cubicBezTo>
                  <a:cubicBezTo>
                    <a:pt x="84" y="244"/>
                    <a:pt x="161" y="161"/>
                    <a:pt x="161" y="84"/>
                  </a:cubicBezTo>
                  <a:cubicBezTo>
                    <a:pt x="161" y="1"/>
                    <a:pt x="84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442450" y="3189175"/>
              <a:ext cx="6100" cy="3550"/>
            </a:xfrm>
            <a:custGeom>
              <a:avLst/>
              <a:gdLst/>
              <a:ahLst/>
              <a:cxnLst/>
              <a:rect l="l" t="t" r="r" b="b"/>
              <a:pathLst>
                <a:path w="244" h="142" extrusionOk="0">
                  <a:moveTo>
                    <a:pt x="84" y="0"/>
                  </a:moveTo>
                  <a:cubicBezTo>
                    <a:pt x="1" y="0"/>
                    <a:pt x="1" y="0"/>
                    <a:pt x="1" y="84"/>
                  </a:cubicBezTo>
                  <a:cubicBezTo>
                    <a:pt x="42" y="122"/>
                    <a:pt x="63" y="141"/>
                    <a:pt x="83" y="141"/>
                  </a:cubicBezTo>
                  <a:cubicBezTo>
                    <a:pt x="103" y="141"/>
                    <a:pt x="122" y="122"/>
                    <a:pt x="161" y="84"/>
                  </a:cubicBezTo>
                  <a:cubicBezTo>
                    <a:pt x="161" y="84"/>
                    <a:pt x="244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6072500" y="3375250"/>
              <a:ext cx="8025" cy="6825"/>
            </a:xfrm>
            <a:custGeom>
              <a:avLst/>
              <a:gdLst/>
              <a:ahLst/>
              <a:cxnLst/>
              <a:rect l="l" t="t" r="r" b="b"/>
              <a:pathLst>
                <a:path w="321" h="273" extrusionOk="0">
                  <a:moveTo>
                    <a:pt x="1" y="1"/>
                  </a:moveTo>
                  <a:cubicBezTo>
                    <a:pt x="1" y="1"/>
                    <a:pt x="1" y="78"/>
                    <a:pt x="78" y="161"/>
                  </a:cubicBezTo>
                  <a:cubicBezTo>
                    <a:pt x="136" y="215"/>
                    <a:pt x="192" y="272"/>
                    <a:pt x="219" y="272"/>
                  </a:cubicBezTo>
                  <a:cubicBezTo>
                    <a:pt x="231" y="272"/>
                    <a:pt x="238" y="262"/>
                    <a:pt x="238" y="238"/>
                  </a:cubicBezTo>
                  <a:cubicBezTo>
                    <a:pt x="321" y="238"/>
                    <a:pt x="238" y="238"/>
                    <a:pt x="161" y="16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6408525" y="3213175"/>
              <a:ext cx="13950" cy="15350"/>
            </a:xfrm>
            <a:custGeom>
              <a:avLst/>
              <a:gdLst/>
              <a:ahLst/>
              <a:cxnLst/>
              <a:rect l="l" t="t" r="r" b="b"/>
              <a:pathLst>
                <a:path w="558" h="614" extrusionOk="0">
                  <a:moveTo>
                    <a:pt x="237" y="0"/>
                  </a:moveTo>
                  <a:cubicBezTo>
                    <a:pt x="321" y="84"/>
                    <a:pt x="237" y="244"/>
                    <a:pt x="77" y="320"/>
                  </a:cubicBezTo>
                  <a:cubicBezTo>
                    <a:pt x="1" y="320"/>
                    <a:pt x="1" y="404"/>
                    <a:pt x="1" y="480"/>
                  </a:cubicBezTo>
                  <a:cubicBezTo>
                    <a:pt x="46" y="575"/>
                    <a:pt x="94" y="614"/>
                    <a:pt x="125" y="614"/>
                  </a:cubicBezTo>
                  <a:cubicBezTo>
                    <a:pt x="147" y="614"/>
                    <a:pt x="161" y="595"/>
                    <a:pt x="161" y="564"/>
                  </a:cubicBezTo>
                  <a:cubicBezTo>
                    <a:pt x="215" y="505"/>
                    <a:pt x="231" y="449"/>
                    <a:pt x="265" y="449"/>
                  </a:cubicBezTo>
                  <a:cubicBezTo>
                    <a:pt x="279" y="449"/>
                    <a:pt x="297" y="458"/>
                    <a:pt x="321" y="480"/>
                  </a:cubicBezTo>
                  <a:cubicBezTo>
                    <a:pt x="321" y="508"/>
                    <a:pt x="329" y="517"/>
                    <a:pt x="341" y="517"/>
                  </a:cubicBezTo>
                  <a:cubicBezTo>
                    <a:pt x="363" y="517"/>
                    <a:pt x="398" y="480"/>
                    <a:pt x="398" y="480"/>
                  </a:cubicBezTo>
                  <a:cubicBezTo>
                    <a:pt x="558" y="320"/>
                    <a:pt x="398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6422450" y="3209050"/>
              <a:ext cx="4025" cy="8150"/>
            </a:xfrm>
            <a:custGeom>
              <a:avLst/>
              <a:gdLst/>
              <a:ahLst/>
              <a:cxnLst/>
              <a:rect l="l" t="t" r="r" b="b"/>
              <a:pathLst>
                <a:path w="161" h="326" extrusionOk="0">
                  <a:moveTo>
                    <a:pt x="54" y="0"/>
                  </a:moveTo>
                  <a:cubicBezTo>
                    <a:pt x="24" y="0"/>
                    <a:pt x="1" y="27"/>
                    <a:pt x="1" y="89"/>
                  </a:cubicBezTo>
                  <a:cubicBezTo>
                    <a:pt x="1" y="165"/>
                    <a:pt x="1" y="249"/>
                    <a:pt x="84" y="325"/>
                  </a:cubicBezTo>
                  <a:cubicBezTo>
                    <a:pt x="161" y="325"/>
                    <a:pt x="161" y="325"/>
                    <a:pt x="161" y="165"/>
                  </a:cubicBezTo>
                  <a:cubicBezTo>
                    <a:pt x="161" y="67"/>
                    <a:pt x="100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6356525" y="3253175"/>
              <a:ext cx="4025" cy="2100"/>
            </a:xfrm>
            <a:custGeom>
              <a:avLst/>
              <a:gdLst/>
              <a:ahLst/>
              <a:cxnLst/>
              <a:rect l="l" t="t" r="r" b="b"/>
              <a:pathLst>
                <a:path w="161" h="84" extrusionOk="0">
                  <a:moveTo>
                    <a:pt x="77" y="0"/>
                  </a:moveTo>
                  <a:cubicBezTo>
                    <a:pt x="1" y="84"/>
                    <a:pt x="1" y="84"/>
                    <a:pt x="77" y="84"/>
                  </a:cubicBezTo>
                  <a:cubicBezTo>
                    <a:pt x="161" y="84"/>
                    <a:pt x="161" y="84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6442450" y="3193050"/>
              <a:ext cx="12550" cy="9700"/>
            </a:xfrm>
            <a:custGeom>
              <a:avLst/>
              <a:gdLst/>
              <a:ahLst/>
              <a:cxnLst/>
              <a:rect l="l" t="t" r="r" b="b"/>
              <a:pathLst>
                <a:path w="502" h="388" extrusionOk="0">
                  <a:moveTo>
                    <a:pt x="411" y="0"/>
                  </a:moveTo>
                  <a:cubicBezTo>
                    <a:pt x="367" y="0"/>
                    <a:pt x="306" y="27"/>
                    <a:pt x="244" y="89"/>
                  </a:cubicBezTo>
                  <a:cubicBezTo>
                    <a:pt x="1" y="165"/>
                    <a:pt x="1" y="249"/>
                    <a:pt x="84" y="325"/>
                  </a:cubicBezTo>
                  <a:cubicBezTo>
                    <a:pt x="122" y="367"/>
                    <a:pt x="162" y="388"/>
                    <a:pt x="193" y="388"/>
                  </a:cubicBezTo>
                  <a:cubicBezTo>
                    <a:pt x="223" y="388"/>
                    <a:pt x="244" y="367"/>
                    <a:pt x="244" y="325"/>
                  </a:cubicBezTo>
                  <a:cubicBezTo>
                    <a:pt x="244" y="249"/>
                    <a:pt x="321" y="165"/>
                    <a:pt x="404" y="165"/>
                  </a:cubicBezTo>
                  <a:cubicBezTo>
                    <a:pt x="502" y="67"/>
                    <a:pt x="480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6000500" y="3405175"/>
              <a:ext cx="13950" cy="5600"/>
            </a:xfrm>
            <a:custGeom>
              <a:avLst/>
              <a:gdLst/>
              <a:ahLst/>
              <a:cxnLst/>
              <a:rect l="l" t="t" r="r" b="b"/>
              <a:pathLst>
                <a:path w="558" h="224" extrusionOk="0">
                  <a:moveTo>
                    <a:pt x="238" y="1"/>
                  </a:moveTo>
                  <a:cubicBezTo>
                    <a:pt x="78" y="84"/>
                    <a:pt x="1" y="161"/>
                    <a:pt x="1" y="161"/>
                  </a:cubicBezTo>
                  <a:cubicBezTo>
                    <a:pt x="1" y="202"/>
                    <a:pt x="20" y="223"/>
                    <a:pt x="59" y="223"/>
                  </a:cubicBezTo>
                  <a:cubicBezTo>
                    <a:pt x="98" y="223"/>
                    <a:pt x="158" y="202"/>
                    <a:pt x="238" y="161"/>
                  </a:cubicBezTo>
                  <a:cubicBezTo>
                    <a:pt x="398" y="161"/>
                    <a:pt x="558" y="84"/>
                    <a:pt x="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6152525" y="3353175"/>
              <a:ext cx="5925" cy="4025"/>
            </a:xfrm>
            <a:custGeom>
              <a:avLst/>
              <a:gdLst/>
              <a:ahLst/>
              <a:cxnLst/>
              <a:rect l="l" t="t" r="r" b="b"/>
              <a:pathLst>
                <a:path w="237" h="161" extrusionOk="0">
                  <a:moveTo>
                    <a:pt x="77" y="1"/>
                  </a:moveTo>
                  <a:cubicBezTo>
                    <a:pt x="0" y="1"/>
                    <a:pt x="0" y="84"/>
                    <a:pt x="77" y="161"/>
                  </a:cubicBezTo>
                  <a:lnTo>
                    <a:pt x="237" y="161"/>
                  </a:lnTo>
                  <a:lnTo>
                    <a:pt x="237" y="84"/>
                  </a:lnTo>
                  <a:cubicBezTo>
                    <a:pt x="237" y="1"/>
                    <a:pt x="160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6252525" y="3311250"/>
              <a:ext cx="5950" cy="4825"/>
            </a:xfrm>
            <a:custGeom>
              <a:avLst/>
              <a:gdLst/>
              <a:ahLst/>
              <a:cxnLst/>
              <a:rect l="l" t="t" r="r" b="b"/>
              <a:pathLst>
                <a:path w="238" h="193" extrusionOk="0">
                  <a:moveTo>
                    <a:pt x="77" y="1"/>
                  </a:moveTo>
                  <a:cubicBezTo>
                    <a:pt x="0" y="1"/>
                    <a:pt x="0" y="1"/>
                    <a:pt x="77" y="78"/>
                  </a:cubicBezTo>
                  <a:cubicBezTo>
                    <a:pt x="136" y="137"/>
                    <a:pt x="192" y="192"/>
                    <a:pt x="219" y="192"/>
                  </a:cubicBezTo>
                  <a:cubicBezTo>
                    <a:pt x="231" y="192"/>
                    <a:pt x="237" y="183"/>
                    <a:pt x="237" y="161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6400525" y="3229175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77" y="0"/>
                  </a:moveTo>
                  <a:cubicBezTo>
                    <a:pt x="1" y="0"/>
                    <a:pt x="1" y="84"/>
                    <a:pt x="77" y="84"/>
                  </a:cubicBezTo>
                  <a:cubicBezTo>
                    <a:pt x="77" y="160"/>
                    <a:pt x="161" y="160"/>
                    <a:pt x="161" y="160"/>
                  </a:cubicBezTo>
                  <a:lnTo>
                    <a:pt x="161" y="84"/>
                  </a:lnTo>
                  <a:cubicBezTo>
                    <a:pt x="161" y="0"/>
                    <a:pt x="77" y="0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5982425" y="3415275"/>
              <a:ext cx="6100" cy="3500"/>
            </a:xfrm>
            <a:custGeom>
              <a:avLst/>
              <a:gdLst/>
              <a:ahLst/>
              <a:cxnLst/>
              <a:rect l="l" t="t" r="r" b="b"/>
              <a:pathLst>
                <a:path w="244" h="140" extrusionOk="0">
                  <a:moveTo>
                    <a:pt x="161" y="0"/>
                  </a:moveTo>
                  <a:cubicBezTo>
                    <a:pt x="84" y="0"/>
                    <a:pt x="1" y="77"/>
                    <a:pt x="1" y="77"/>
                  </a:cubicBezTo>
                  <a:cubicBezTo>
                    <a:pt x="1" y="118"/>
                    <a:pt x="61" y="139"/>
                    <a:pt x="122" y="139"/>
                  </a:cubicBezTo>
                  <a:cubicBezTo>
                    <a:pt x="183" y="139"/>
                    <a:pt x="244" y="118"/>
                    <a:pt x="244" y="77"/>
                  </a:cubicBezTo>
                  <a:cubicBezTo>
                    <a:pt x="244" y="0"/>
                    <a:pt x="161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6356525" y="3257600"/>
              <a:ext cx="8775" cy="7125"/>
            </a:xfrm>
            <a:custGeom>
              <a:avLst/>
              <a:gdLst/>
              <a:ahLst/>
              <a:cxnLst/>
              <a:rect l="l" t="t" r="r" b="b"/>
              <a:pathLst>
                <a:path w="351" h="285" extrusionOk="0">
                  <a:moveTo>
                    <a:pt x="246" y="0"/>
                  </a:moveTo>
                  <a:cubicBezTo>
                    <a:pt x="206" y="0"/>
                    <a:pt x="149" y="20"/>
                    <a:pt x="77" y="67"/>
                  </a:cubicBezTo>
                  <a:cubicBezTo>
                    <a:pt x="1" y="144"/>
                    <a:pt x="1" y="227"/>
                    <a:pt x="77" y="227"/>
                  </a:cubicBezTo>
                  <a:cubicBezTo>
                    <a:pt x="77" y="265"/>
                    <a:pt x="98" y="284"/>
                    <a:pt x="129" y="284"/>
                  </a:cubicBezTo>
                  <a:cubicBezTo>
                    <a:pt x="159" y="284"/>
                    <a:pt x="199" y="265"/>
                    <a:pt x="237" y="227"/>
                  </a:cubicBezTo>
                  <a:cubicBezTo>
                    <a:pt x="351" y="114"/>
                    <a:pt x="345" y="0"/>
                    <a:pt x="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6394450" y="3236325"/>
              <a:ext cx="4025" cy="3800"/>
            </a:xfrm>
            <a:custGeom>
              <a:avLst/>
              <a:gdLst/>
              <a:ahLst/>
              <a:cxnLst/>
              <a:rect l="l" t="t" r="r" b="b"/>
              <a:pathLst>
                <a:path w="161" h="152" extrusionOk="0">
                  <a:moveTo>
                    <a:pt x="62" y="0"/>
                  </a:moveTo>
                  <a:cubicBezTo>
                    <a:pt x="47" y="0"/>
                    <a:pt x="28" y="9"/>
                    <a:pt x="0" y="34"/>
                  </a:cubicBezTo>
                  <a:lnTo>
                    <a:pt x="84" y="118"/>
                  </a:lnTo>
                  <a:cubicBezTo>
                    <a:pt x="84" y="118"/>
                    <a:pt x="118" y="152"/>
                    <a:pt x="141" y="152"/>
                  </a:cubicBezTo>
                  <a:cubicBezTo>
                    <a:pt x="152" y="152"/>
                    <a:pt x="160" y="143"/>
                    <a:pt x="160" y="118"/>
                  </a:cubicBezTo>
                  <a:lnTo>
                    <a:pt x="160" y="34"/>
                  </a:lnTo>
                  <a:cubicBezTo>
                    <a:pt x="109" y="34"/>
                    <a:pt x="92" y="0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6178425" y="3349175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84" y="1"/>
                  </a:moveTo>
                  <a:cubicBezTo>
                    <a:pt x="1" y="1"/>
                    <a:pt x="1" y="84"/>
                    <a:pt x="1" y="84"/>
                  </a:cubicBezTo>
                  <a:lnTo>
                    <a:pt x="84" y="161"/>
                  </a:lnTo>
                  <a:cubicBezTo>
                    <a:pt x="161" y="84"/>
                    <a:pt x="16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6346450" y="3265700"/>
              <a:ext cx="10850" cy="4375"/>
            </a:xfrm>
            <a:custGeom>
              <a:avLst/>
              <a:gdLst/>
              <a:ahLst/>
              <a:cxnLst/>
              <a:rect l="l" t="t" r="r" b="b"/>
              <a:pathLst>
                <a:path w="434" h="175" extrusionOk="0">
                  <a:moveTo>
                    <a:pt x="231" y="0"/>
                  </a:moveTo>
                  <a:cubicBezTo>
                    <a:pt x="181" y="0"/>
                    <a:pt x="122" y="21"/>
                    <a:pt x="84" y="63"/>
                  </a:cubicBezTo>
                  <a:cubicBezTo>
                    <a:pt x="0" y="140"/>
                    <a:pt x="0" y="140"/>
                    <a:pt x="84" y="140"/>
                  </a:cubicBezTo>
                  <a:cubicBezTo>
                    <a:pt x="131" y="164"/>
                    <a:pt x="185" y="174"/>
                    <a:pt x="233" y="174"/>
                  </a:cubicBezTo>
                  <a:cubicBezTo>
                    <a:pt x="349" y="174"/>
                    <a:pt x="433" y="117"/>
                    <a:pt x="320" y="63"/>
                  </a:cubicBezTo>
                  <a:cubicBezTo>
                    <a:pt x="320" y="21"/>
                    <a:pt x="280" y="0"/>
                    <a:pt x="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6088500" y="3387750"/>
              <a:ext cx="5950" cy="5450"/>
            </a:xfrm>
            <a:custGeom>
              <a:avLst/>
              <a:gdLst/>
              <a:ahLst/>
              <a:cxnLst/>
              <a:rect l="l" t="t" r="r" b="b"/>
              <a:pathLst>
                <a:path w="238" h="218" extrusionOk="0">
                  <a:moveTo>
                    <a:pt x="91" y="0"/>
                  </a:moveTo>
                  <a:cubicBezTo>
                    <a:pt x="41" y="0"/>
                    <a:pt x="1" y="19"/>
                    <a:pt x="1" y="58"/>
                  </a:cubicBezTo>
                  <a:cubicBezTo>
                    <a:pt x="1" y="141"/>
                    <a:pt x="1" y="141"/>
                    <a:pt x="161" y="218"/>
                  </a:cubicBezTo>
                  <a:cubicBezTo>
                    <a:pt x="238" y="218"/>
                    <a:pt x="238" y="141"/>
                    <a:pt x="238" y="58"/>
                  </a:cubicBezTo>
                  <a:cubicBezTo>
                    <a:pt x="199" y="19"/>
                    <a:pt x="140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6300525" y="3296325"/>
              <a:ext cx="4025" cy="4875"/>
            </a:xfrm>
            <a:custGeom>
              <a:avLst/>
              <a:gdLst/>
              <a:ahLst/>
              <a:cxnLst/>
              <a:rect l="l" t="t" r="r" b="b"/>
              <a:pathLst>
                <a:path w="161" h="195" extrusionOk="0">
                  <a:moveTo>
                    <a:pt x="20" y="0"/>
                  </a:moveTo>
                  <a:cubicBezTo>
                    <a:pt x="9" y="0"/>
                    <a:pt x="0" y="9"/>
                    <a:pt x="0" y="35"/>
                  </a:cubicBezTo>
                  <a:lnTo>
                    <a:pt x="0" y="118"/>
                  </a:lnTo>
                  <a:cubicBezTo>
                    <a:pt x="0" y="195"/>
                    <a:pt x="0" y="195"/>
                    <a:pt x="77" y="195"/>
                  </a:cubicBezTo>
                  <a:cubicBezTo>
                    <a:pt x="160" y="118"/>
                    <a:pt x="160" y="118"/>
                    <a:pt x="77" y="35"/>
                  </a:cubicBezTo>
                  <a:cubicBezTo>
                    <a:pt x="77" y="35"/>
                    <a:pt x="43" y="0"/>
                    <a:pt x="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6110425" y="3381175"/>
              <a:ext cx="12025" cy="3550"/>
            </a:xfrm>
            <a:custGeom>
              <a:avLst/>
              <a:gdLst/>
              <a:ahLst/>
              <a:cxnLst/>
              <a:rect l="l" t="t" r="r" b="b"/>
              <a:pathLst>
                <a:path w="481" h="142" extrusionOk="0">
                  <a:moveTo>
                    <a:pt x="321" y="1"/>
                  </a:moveTo>
                  <a:cubicBezTo>
                    <a:pt x="84" y="1"/>
                    <a:pt x="1" y="1"/>
                    <a:pt x="84" y="84"/>
                  </a:cubicBezTo>
                  <a:cubicBezTo>
                    <a:pt x="122" y="122"/>
                    <a:pt x="162" y="142"/>
                    <a:pt x="202" y="142"/>
                  </a:cubicBezTo>
                  <a:cubicBezTo>
                    <a:pt x="242" y="142"/>
                    <a:pt x="282" y="122"/>
                    <a:pt x="321" y="84"/>
                  </a:cubicBezTo>
                  <a:cubicBezTo>
                    <a:pt x="481" y="84"/>
                    <a:pt x="481" y="84"/>
                    <a:pt x="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6022425" y="3415275"/>
              <a:ext cx="6100" cy="4025"/>
            </a:xfrm>
            <a:custGeom>
              <a:avLst/>
              <a:gdLst/>
              <a:ahLst/>
              <a:cxnLst/>
              <a:rect l="l" t="t" r="r" b="b"/>
              <a:pathLst>
                <a:path w="244" h="161" extrusionOk="0">
                  <a:moveTo>
                    <a:pt x="84" y="0"/>
                  </a:moveTo>
                  <a:cubicBezTo>
                    <a:pt x="1" y="0"/>
                    <a:pt x="1" y="0"/>
                    <a:pt x="1" y="77"/>
                  </a:cubicBezTo>
                  <a:cubicBezTo>
                    <a:pt x="1" y="160"/>
                    <a:pt x="84" y="160"/>
                    <a:pt x="161" y="160"/>
                  </a:cubicBezTo>
                  <a:cubicBezTo>
                    <a:pt x="244" y="160"/>
                    <a:pt x="244" y="77"/>
                    <a:pt x="244" y="77"/>
                  </a:cubicBezTo>
                  <a:cubicBezTo>
                    <a:pt x="244" y="77"/>
                    <a:pt x="161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6074425" y="3397175"/>
              <a:ext cx="2100" cy="8025"/>
            </a:xfrm>
            <a:custGeom>
              <a:avLst/>
              <a:gdLst/>
              <a:ahLst/>
              <a:cxnLst/>
              <a:rect l="l" t="t" r="r" b="b"/>
              <a:pathLst>
                <a:path w="84" h="321" extrusionOk="0">
                  <a:moveTo>
                    <a:pt x="84" y="1"/>
                  </a:moveTo>
                  <a:cubicBezTo>
                    <a:pt x="1" y="1"/>
                    <a:pt x="1" y="84"/>
                    <a:pt x="1" y="161"/>
                  </a:cubicBezTo>
                  <a:lnTo>
                    <a:pt x="1" y="321"/>
                  </a:lnTo>
                  <a:cubicBezTo>
                    <a:pt x="84" y="321"/>
                    <a:pt x="84" y="244"/>
                    <a:pt x="84" y="161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6186425" y="3351750"/>
              <a:ext cx="9525" cy="4325"/>
            </a:xfrm>
            <a:custGeom>
              <a:avLst/>
              <a:gdLst/>
              <a:ahLst/>
              <a:cxnLst/>
              <a:rect l="l" t="t" r="r" b="b"/>
              <a:pathLst>
                <a:path w="381" h="173" extrusionOk="0">
                  <a:moveTo>
                    <a:pt x="272" y="0"/>
                  </a:moveTo>
                  <a:cubicBezTo>
                    <a:pt x="243" y="0"/>
                    <a:pt x="203" y="19"/>
                    <a:pt x="161" y="58"/>
                  </a:cubicBezTo>
                  <a:cubicBezTo>
                    <a:pt x="84" y="58"/>
                    <a:pt x="1" y="141"/>
                    <a:pt x="84" y="141"/>
                  </a:cubicBezTo>
                  <a:cubicBezTo>
                    <a:pt x="107" y="163"/>
                    <a:pt x="143" y="173"/>
                    <a:pt x="181" y="173"/>
                  </a:cubicBezTo>
                  <a:cubicBezTo>
                    <a:pt x="275" y="173"/>
                    <a:pt x="380" y="117"/>
                    <a:pt x="321" y="58"/>
                  </a:cubicBezTo>
                  <a:cubicBezTo>
                    <a:pt x="321" y="19"/>
                    <a:pt x="302" y="0"/>
                    <a:pt x="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5928500" y="3445175"/>
              <a:ext cx="8950" cy="10025"/>
            </a:xfrm>
            <a:custGeom>
              <a:avLst/>
              <a:gdLst/>
              <a:ahLst/>
              <a:cxnLst/>
              <a:rect l="l" t="t" r="r" b="b"/>
              <a:pathLst>
                <a:path w="358" h="401" extrusionOk="0">
                  <a:moveTo>
                    <a:pt x="77" y="1"/>
                  </a:moveTo>
                  <a:cubicBezTo>
                    <a:pt x="1" y="1"/>
                    <a:pt x="1" y="1"/>
                    <a:pt x="161" y="161"/>
                  </a:cubicBezTo>
                  <a:cubicBezTo>
                    <a:pt x="279" y="321"/>
                    <a:pt x="338" y="401"/>
                    <a:pt x="348" y="401"/>
                  </a:cubicBezTo>
                  <a:cubicBezTo>
                    <a:pt x="357" y="401"/>
                    <a:pt x="317" y="321"/>
                    <a:pt x="237" y="161"/>
                  </a:cubicBezTo>
                  <a:cubicBezTo>
                    <a:pt x="237" y="84"/>
                    <a:pt x="77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5958425" y="3435925"/>
              <a:ext cx="10100" cy="5275"/>
            </a:xfrm>
            <a:custGeom>
              <a:avLst/>
              <a:gdLst/>
              <a:ahLst/>
              <a:cxnLst/>
              <a:rect l="l" t="t" r="r" b="b"/>
              <a:pathLst>
                <a:path w="404" h="211" extrusionOk="0">
                  <a:moveTo>
                    <a:pt x="188" y="1"/>
                  </a:moveTo>
                  <a:cubicBezTo>
                    <a:pt x="148" y="1"/>
                    <a:pt x="129" y="40"/>
                    <a:pt x="84" y="134"/>
                  </a:cubicBezTo>
                  <a:cubicBezTo>
                    <a:pt x="0" y="134"/>
                    <a:pt x="0" y="211"/>
                    <a:pt x="84" y="211"/>
                  </a:cubicBezTo>
                  <a:lnTo>
                    <a:pt x="244" y="211"/>
                  </a:lnTo>
                  <a:cubicBezTo>
                    <a:pt x="404" y="211"/>
                    <a:pt x="404" y="211"/>
                    <a:pt x="321" y="51"/>
                  </a:cubicBezTo>
                  <a:cubicBezTo>
                    <a:pt x="255" y="19"/>
                    <a:pt x="216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6209875" y="3346900"/>
              <a:ext cx="10675" cy="4375"/>
            </a:xfrm>
            <a:custGeom>
              <a:avLst/>
              <a:gdLst/>
              <a:ahLst/>
              <a:cxnLst/>
              <a:rect l="l" t="t" r="r" b="b"/>
              <a:pathLst>
                <a:path w="427" h="175" extrusionOk="0">
                  <a:moveTo>
                    <a:pt x="53" y="0"/>
                  </a:moveTo>
                  <a:cubicBezTo>
                    <a:pt x="0" y="0"/>
                    <a:pt x="13" y="47"/>
                    <a:pt x="106" y="92"/>
                  </a:cubicBezTo>
                  <a:cubicBezTo>
                    <a:pt x="266" y="175"/>
                    <a:pt x="343" y="175"/>
                    <a:pt x="343" y="175"/>
                  </a:cubicBezTo>
                  <a:cubicBezTo>
                    <a:pt x="426" y="175"/>
                    <a:pt x="426" y="92"/>
                    <a:pt x="266" y="92"/>
                  </a:cubicBezTo>
                  <a:cubicBezTo>
                    <a:pt x="164" y="25"/>
                    <a:pt x="92" y="0"/>
                    <a:pt x="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6417500" y="3237700"/>
              <a:ext cx="4975" cy="3500"/>
            </a:xfrm>
            <a:custGeom>
              <a:avLst/>
              <a:gdLst/>
              <a:ahLst/>
              <a:cxnLst/>
              <a:rect l="l" t="t" r="r" b="b"/>
              <a:pathLst>
                <a:path w="199" h="140" extrusionOk="0">
                  <a:moveTo>
                    <a:pt x="20" y="0"/>
                  </a:moveTo>
                  <a:cubicBezTo>
                    <a:pt x="0" y="0"/>
                    <a:pt x="0" y="21"/>
                    <a:pt x="39" y="63"/>
                  </a:cubicBezTo>
                  <a:cubicBezTo>
                    <a:pt x="39" y="139"/>
                    <a:pt x="122" y="139"/>
                    <a:pt x="199" y="139"/>
                  </a:cubicBezTo>
                  <a:lnTo>
                    <a:pt x="122" y="63"/>
                  </a:lnTo>
                  <a:cubicBezTo>
                    <a:pt x="80" y="21"/>
                    <a:pt x="40" y="0"/>
                    <a:pt x="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5902425" y="3455275"/>
              <a:ext cx="6100" cy="4925"/>
            </a:xfrm>
            <a:custGeom>
              <a:avLst/>
              <a:gdLst/>
              <a:ahLst/>
              <a:cxnLst/>
              <a:rect l="l" t="t" r="r" b="b"/>
              <a:pathLst>
                <a:path w="244" h="197" extrusionOk="0">
                  <a:moveTo>
                    <a:pt x="160" y="0"/>
                  </a:moveTo>
                  <a:cubicBezTo>
                    <a:pt x="0" y="0"/>
                    <a:pt x="0" y="0"/>
                    <a:pt x="0" y="77"/>
                  </a:cubicBezTo>
                  <a:cubicBezTo>
                    <a:pt x="42" y="157"/>
                    <a:pt x="103" y="197"/>
                    <a:pt x="153" y="197"/>
                  </a:cubicBezTo>
                  <a:cubicBezTo>
                    <a:pt x="204" y="197"/>
                    <a:pt x="244" y="157"/>
                    <a:pt x="244" y="77"/>
                  </a:cubicBezTo>
                  <a:cubicBezTo>
                    <a:pt x="244" y="77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6024500" y="3421175"/>
              <a:ext cx="4025" cy="4950"/>
            </a:xfrm>
            <a:custGeom>
              <a:avLst/>
              <a:gdLst/>
              <a:ahLst/>
              <a:cxnLst/>
              <a:rect l="l" t="t" r="r" b="b"/>
              <a:pathLst>
                <a:path w="161" h="198" extrusionOk="0">
                  <a:moveTo>
                    <a:pt x="1" y="1"/>
                  </a:moveTo>
                  <a:lnTo>
                    <a:pt x="1" y="161"/>
                  </a:lnTo>
                  <a:cubicBezTo>
                    <a:pt x="52" y="161"/>
                    <a:pt x="69" y="198"/>
                    <a:pt x="99" y="198"/>
                  </a:cubicBezTo>
                  <a:cubicBezTo>
                    <a:pt x="115" y="198"/>
                    <a:pt x="133" y="189"/>
                    <a:pt x="161" y="161"/>
                  </a:cubicBezTo>
                  <a:lnTo>
                    <a:pt x="161" y="84"/>
                  </a:lnTo>
                  <a:cubicBezTo>
                    <a:pt x="161" y="1"/>
                    <a:pt x="7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5894425" y="3461175"/>
              <a:ext cx="2100" cy="4025"/>
            </a:xfrm>
            <a:custGeom>
              <a:avLst/>
              <a:gdLst/>
              <a:ahLst/>
              <a:cxnLst/>
              <a:rect l="l" t="t" r="r" b="b"/>
              <a:pathLst>
                <a:path w="84" h="161" extrusionOk="0">
                  <a:moveTo>
                    <a:pt x="0" y="1"/>
                  </a:moveTo>
                  <a:lnTo>
                    <a:pt x="0" y="84"/>
                  </a:lnTo>
                  <a:cubicBezTo>
                    <a:pt x="0" y="161"/>
                    <a:pt x="0" y="161"/>
                    <a:pt x="84" y="161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6050425" y="3415275"/>
              <a:ext cx="14100" cy="3500"/>
            </a:xfrm>
            <a:custGeom>
              <a:avLst/>
              <a:gdLst/>
              <a:ahLst/>
              <a:cxnLst/>
              <a:rect l="l" t="t" r="r" b="b"/>
              <a:pathLst>
                <a:path w="564" h="140" extrusionOk="0">
                  <a:moveTo>
                    <a:pt x="161" y="0"/>
                  </a:moveTo>
                  <a:cubicBezTo>
                    <a:pt x="1" y="0"/>
                    <a:pt x="84" y="0"/>
                    <a:pt x="161" y="77"/>
                  </a:cubicBezTo>
                  <a:cubicBezTo>
                    <a:pt x="202" y="118"/>
                    <a:pt x="242" y="139"/>
                    <a:pt x="282" y="139"/>
                  </a:cubicBezTo>
                  <a:cubicBezTo>
                    <a:pt x="322" y="139"/>
                    <a:pt x="362" y="118"/>
                    <a:pt x="404" y="77"/>
                  </a:cubicBezTo>
                  <a:lnTo>
                    <a:pt x="564" y="7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5832500" y="3477175"/>
              <a:ext cx="5950" cy="4025"/>
            </a:xfrm>
            <a:custGeom>
              <a:avLst/>
              <a:gdLst/>
              <a:ahLst/>
              <a:cxnLst/>
              <a:rect l="l" t="t" r="r" b="b"/>
              <a:pathLst>
                <a:path w="238" h="161" extrusionOk="0">
                  <a:moveTo>
                    <a:pt x="77" y="1"/>
                  </a:moveTo>
                  <a:lnTo>
                    <a:pt x="77" y="84"/>
                  </a:lnTo>
                  <a:cubicBezTo>
                    <a:pt x="0" y="161"/>
                    <a:pt x="77" y="161"/>
                    <a:pt x="160" y="161"/>
                  </a:cubicBezTo>
                  <a:cubicBezTo>
                    <a:pt x="160" y="161"/>
                    <a:pt x="237" y="84"/>
                    <a:pt x="160" y="84"/>
                  </a:cubicBezTo>
                  <a:cubicBezTo>
                    <a:pt x="160" y="1"/>
                    <a:pt x="77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5846425" y="3475925"/>
              <a:ext cx="8025" cy="5275"/>
            </a:xfrm>
            <a:custGeom>
              <a:avLst/>
              <a:gdLst/>
              <a:ahLst/>
              <a:cxnLst/>
              <a:rect l="l" t="t" r="r" b="b"/>
              <a:pathLst>
                <a:path w="321" h="211" extrusionOk="0">
                  <a:moveTo>
                    <a:pt x="208" y="1"/>
                  </a:moveTo>
                  <a:cubicBezTo>
                    <a:pt x="176" y="1"/>
                    <a:pt x="129" y="40"/>
                    <a:pt x="83" y="134"/>
                  </a:cubicBezTo>
                  <a:cubicBezTo>
                    <a:pt x="0" y="211"/>
                    <a:pt x="0" y="211"/>
                    <a:pt x="160" y="211"/>
                  </a:cubicBezTo>
                  <a:cubicBezTo>
                    <a:pt x="243" y="211"/>
                    <a:pt x="320" y="134"/>
                    <a:pt x="243" y="51"/>
                  </a:cubicBezTo>
                  <a:cubicBezTo>
                    <a:pt x="243" y="20"/>
                    <a:pt x="230" y="1"/>
                    <a:pt x="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5784500" y="3494350"/>
              <a:ext cx="3325" cy="2375"/>
            </a:xfrm>
            <a:custGeom>
              <a:avLst/>
              <a:gdLst/>
              <a:ahLst/>
              <a:cxnLst/>
              <a:rect l="l" t="t" r="r" b="b"/>
              <a:pathLst>
                <a:path w="133" h="95" extrusionOk="0">
                  <a:moveTo>
                    <a:pt x="73" y="0"/>
                  </a:moveTo>
                  <a:cubicBezTo>
                    <a:pt x="52" y="0"/>
                    <a:pt x="26" y="9"/>
                    <a:pt x="0" y="37"/>
                  </a:cubicBezTo>
                  <a:cubicBezTo>
                    <a:pt x="39" y="76"/>
                    <a:pt x="58" y="95"/>
                    <a:pt x="68" y="95"/>
                  </a:cubicBezTo>
                  <a:cubicBezTo>
                    <a:pt x="77" y="95"/>
                    <a:pt x="77" y="76"/>
                    <a:pt x="77" y="37"/>
                  </a:cubicBezTo>
                  <a:cubicBezTo>
                    <a:pt x="133" y="37"/>
                    <a:pt x="114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6038425" y="3429175"/>
              <a:ext cx="6100" cy="4025"/>
            </a:xfrm>
            <a:custGeom>
              <a:avLst/>
              <a:gdLst/>
              <a:ahLst/>
              <a:cxnLst/>
              <a:rect l="l" t="t" r="r" b="b"/>
              <a:pathLst>
                <a:path w="244" h="161" extrusionOk="0">
                  <a:moveTo>
                    <a:pt x="161" y="1"/>
                  </a:moveTo>
                  <a:cubicBezTo>
                    <a:pt x="84" y="84"/>
                    <a:pt x="1" y="84"/>
                    <a:pt x="1" y="84"/>
                  </a:cubicBezTo>
                  <a:cubicBezTo>
                    <a:pt x="84" y="161"/>
                    <a:pt x="84" y="161"/>
                    <a:pt x="161" y="161"/>
                  </a:cubicBezTo>
                  <a:cubicBezTo>
                    <a:pt x="244" y="161"/>
                    <a:pt x="244" y="161"/>
                    <a:pt x="244" y="84"/>
                  </a:cubicBezTo>
                  <a:cubicBezTo>
                    <a:pt x="244" y="1"/>
                    <a:pt x="16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5929800" y="3466350"/>
              <a:ext cx="8175" cy="11950"/>
            </a:xfrm>
            <a:custGeom>
              <a:avLst/>
              <a:gdLst/>
              <a:ahLst/>
              <a:cxnLst/>
              <a:rect l="l" t="t" r="r" b="b"/>
              <a:pathLst>
                <a:path w="327" h="478" extrusionOk="0">
                  <a:moveTo>
                    <a:pt x="18" y="1"/>
                  </a:moveTo>
                  <a:cubicBezTo>
                    <a:pt x="1" y="1"/>
                    <a:pt x="0" y="36"/>
                    <a:pt x="25" y="114"/>
                  </a:cubicBezTo>
                  <a:cubicBezTo>
                    <a:pt x="25" y="197"/>
                    <a:pt x="109" y="274"/>
                    <a:pt x="185" y="357"/>
                  </a:cubicBezTo>
                  <a:cubicBezTo>
                    <a:pt x="265" y="437"/>
                    <a:pt x="305" y="477"/>
                    <a:pt x="316" y="477"/>
                  </a:cubicBezTo>
                  <a:cubicBezTo>
                    <a:pt x="326" y="477"/>
                    <a:pt x="307" y="437"/>
                    <a:pt x="269" y="357"/>
                  </a:cubicBezTo>
                  <a:cubicBezTo>
                    <a:pt x="162" y="143"/>
                    <a:pt x="55" y="1"/>
                    <a:pt x="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5818425" y="3493175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83" y="1"/>
                  </a:moveTo>
                  <a:cubicBezTo>
                    <a:pt x="0" y="1"/>
                    <a:pt x="0" y="84"/>
                    <a:pt x="0" y="84"/>
                  </a:cubicBezTo>
                  <a:cubicBezTo>
                    <a:pt x="0" y="161"/>
                    <a:pt x="83" y="161"/>
                    <a:pt x="83" y="161"/>
                  </a:cubicBezTo>
                  <a:cubicBezTo>
                    <a:pt x="160" y="84"/>
                    <a:pt x="160" y="84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5760500" y="3511950"/>
              <a:ext cx="3825" cy="11600"/>
            </a:xfrm>
            <a:custGeom>
              <a:avLst/>
              <a:gdLst/>
              <a:ahLst/>
              <a:cxnLst/>
              <a:rect l="l" t="t" r="r" b="b"/>
              <a:pathLst>
                <a:path w="153" h="464" extrusionOk="0">
                  <a:moveTo>
                    <a:pt x="72" y="0"/>
                  </a:moveTo>
                  <a:cubicBezTo>
                    <a:pt x="64" y="0"/>
                    <a:pt x="46" y="39"/>
                    <a:pt x="0" y="133"/>
                  </a:cubicBezTo>
                  <a:lnTo>
                    <a:pt x="0" y="453"/>
                  </a:lnTo>
                  <a:cubicBezTo>
                    <a:pt x="7" y="460"/>
                    <a:pt x="14" y="463"/>
                    <a:pt x="20" y="463"/>
                  </a:cubicBezTo>
                  <a:cubicBezTo>
                    <a:pt x="90" y="463"/>
                    <a:pt x="153" y="126"/>
                    <a:pt x="77" y="50"/>
                  </a:cubicBezTo>
                  <a:cubicBezTo>
                    <a:pt x="77" y="19"/>
                    <a:pt x="77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6589275" y="2177875"/>
              <a:ext cx="31300" cy="15700"/>
            </a:xfrm>
            <a:custGeom>
              <a:avLst/>
              <a:gdLst/>
              <a:ahLst/>
              <a:cxnLst/>
              <a:rect l="l" t="t" r="r" b="b"/>
              <a:pathLst>
                <a:path w="1252" h="628" extrusionOk="0">
                  <a:moveTo>
                    <a:pt x="1135" y="0"/>
                  </a:moveTo>
                  <a:cubicBezTo>
                    <a:pt x="956" y="0"/>
                    <a:pt x="632" y="168"/>
                    <a:pt x="451" y="290"/>
                  </a:cubicBezTo>
                  <a:cubicBezTo>
                    <a:pt x="410" y="370"/>
                    <a:pt x="370" y="410"/>
                    <a:pt x="330" y="410"/>
                  </a:cubicBezTo>
                  <a:cubicBezTo>
                    <a:pt x="290" y="410"/>
                    <a:pt x="249" y="370"/>
                    <a:pt x="208" y="290"/>
                  </a:cubicBezTo>
                  <a:cubicBezTo>
                    <a:pt x="179" y="230"/>
                    <a:pt x="138" y="204"/>
                    <a:pt x="102" y="204"/>
                  </a:cubicBezTo>
                  <a:cubicBezTo>
                    <a:pt x="44" y="204"/>
                    <a:pt x="0" y="274"/>
                    <a:pt x="48" y="374"/>
                  </a:cubicBezTo>
                  <a:cubicBezTo>
                    <a:pt x="48" y="450"/>
                    <a:pt x="131" y="534"/>
                    <a:pt x="291" y="534"/>
                  </a:cubicBezTo>
                  <a:cubicBezTo>
                    <a:pt x="451" y="534"/>
                    <a:pt x="611" y="534"/>
                    <a:pt x="611" y="610"/>
                  </a:cubicBezTo>
                  <a:cubicBezTo>
                    <a:pt x="611" y="622"/>
                    <a:pt x="620" y="627"/>
                    <a:pt x="636" y="627"/>
                  </a:cubicBezTo>
                  <a:cubicBezTo>
                    <a:pt x="737" y="627"/>
                    <a:pt x="1113" y="418"/>
                    <a:pt x="1251" y="214"/>
                  </a:cubicBezTo>
                  <a:lnTo>
                    <a:pt x="1251" y="54"/>
                  </a:lnTo>
                  <a:cubicBezTo>
                    <a:pt x="1232" y="16"/>
                    <a:pt x="1190" y="0"/>
                    <a:pt x="1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6648550" y="2135200"/>
              <a:ext cx="8025" cy="4025"/>
            </a:xfrm>
            <a:custGeom>
              <a:avLst/>
              <a:gdLst/>
              <a:ahLst/>
              <a:cxnLst/>
              <a:rect l="l" t="t" r="r" b="b"/>
              <a:pathLst>
                <a:path w="321" h="161" extrusionOk="0">
                  <a:moveTo>
                    <a:pt x="77" y="0"/>
                  </a:moveTo>
                  <a:cubicBezTo>
                    <a:pt x="0" y="77"/>
                    <a:pt x="77" y="160"/>
                    <a:pt x="77" y="160"/>
                  </a:cubicBezTo>
                  <a:lnTo>
                    <a:pt x="237" y="160"/>
                  </a:lnTo>
                  <a:cubicBezTo>
                    <a:pt x="320" y="160"/>
                    <a:pt x="237" y="77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6640550" y="2146325"/>
              <a:ext cx="29950" cy="13025"/>
            </a:xfrm>
            <a:custGeom>
              <a:avLst/>
              <a:gdLst/>
              <a:ahLst/>
              <a:cxnLst/>
              <a:rect l="l" t="t" r="r" b="b"/>
              <a:pathLst>
                <a:path w="1198" h="521" extrusionOk="0">
                  <a:moveTo>
                    <a:pt x="1048" y="1"/>
                  </a:moveTo>
                  <a:cubicBezTo>
                    <a:pt x="991" y="1"/>
                    <a:pt x="936" y="58"/>
                    <a:pt x="877" y="112"/>
                  </a:cubicBezTo>
                  <a:cubicBezTo>
                    <a:pt x="809" y="180"/>
                    <a:pt x="712" y="206"/>
                    <a:pt x="622" y="206"/>
                  </a:cubicBezTo>
                  <a:cubicBezTo>
                    <a:pt x="502" y="206"/>
                    <a:pt x="397" y="160"/>
                    <a:pt x="397" y="112"/>
                  </a:cubicBezTo>
                  <a:cubicBezTo>
                    <a:pt x="397" y="35"/>
                    <a:pt x="397" y="35"/>
                    <a:pt x="320" y="35"/>
                  </a:cubicBezTo>
                  <a:cubicBezTo>
                    <a:pt x="320" y="112"/>
                    <a:pt x="237" y="196"/>
                    <a:pt x="160" y="196"/>
                  </a:cubicBezTo>
                  <a:cubicBezTo>
                    <a:pt x="77" y="196"/>
                    <a:pt x="0" y="272"/>
                    <a:pt x="0" y="356"/>
                  </a:cubicBezTo>
                  <a:cubicBezTo>
                    <a:pt x="0" y="454"/>
                    <a:pt x="89" y="521"/>
                    <a:pt x="195" y="521"/>
                  </a:cubicBezTo>
                  <a:cubicBezTo>
                    <a:pt x="262" y="521"/>
                    <a:pt x="335" y="494"/>
                    <a:pt x="397" y="432"/>
                  </a:cubicBezTo>
                  <a:cubicBezTo>
                    <a:pt x="480" y="356"/>
                    <a:pt x="557" y="356"/>
                    <a:pt x="640" y="356"/>
                  </a:cubicBezTo>
                  <a:cubicBezTo>
                    <a:pt x="800" y="356"/>
                    <a:pt x="1197" y="112"/>
                    <a:pt x="1120" y="35"/>
                  </a:cubicBezTo>
                  <a:cubicBezTo>
                    <a:pt x="1096" y="11"/>
                    <a:pt x="1072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6658475" y="2135200"/>
              <a:ext cx="6100" cy="3500"/>
            </a:xfrm>
            <a:custGeom>
              <a:avLst/>
              <a:gdLst/>
              <a:ahLst/>
              <a:cxnLst/>
              <a:rect l="l" t="t" r="r" b="b"/>
              <a:pathLst>
                <a:path w="244" h="140" extrusionOk="0">
                  <a:moveTo>
                    <a:pt x="0" y="0"/>
                  </a:moveTo>
                  <a:lnTo>
                    <a:pt x="0" y="77"/>
                  </a:lnTo>
                  <a:cubicBezTo>
                    <a:pt x="42" y="119"/>
                    <a:pt x="82" y="140"/>
                    <a:pt x="111" y="140"/>
                  </a:cubicBezTo>
                  <a:cubicBezTo>
                    <a:pt x="141" y="140"/>
                    <a:pt x="160" y="119"/>
                    <a:pt x="160" y="77"/>
                  </a:cubicBezTo>
                  <a:cubicBezTo>
                    <a:pt x="243" y="77"/>
                    <a:pt x="243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6518450" y="2269125"/>
              <a:ext cx="14100" cy="6100"/>
            </a:xfrm>
            <a:custGeom>
              <a:avLst/>
              <a:gdLst/>
              <a:ahLst/>
              <a:cxnLst/>
              <a:rect l="l" t="t" r="r" b="b"/>
              <a:pathLst>
                <a:path w="564" h="244" extrusionOk="0">
                  <a:moveTo>
                    <a:pt x="321" y="1"/>
                  </a:moveTo>
                  <a:cubicBezTo>
                    <a:pt x="244" y="84"/>
                    <a:pt x="84" y="84"/>
                    <a:pt x="84" y="161"/>
                  </a:cubicBezTo>
                  <a:cubicBezTo>
                    <a:pt x="1" y="244"/>
                    <a:pt x="1" y="244"/>
                    <a:pt x="161" y="244"/>
                  </a:cubicBezTo>
                  <a:cubicBezTo>
                    <a:pt x="404" y="84"/>
                    <a:pt x="564" y="1"/>
                    <a:pt x="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6530450" y="2259200"/>
              <a:ext cx="8025" cy="4875"/>
            </a:xfrm>
            <a:custGeom>
              <a:avLst/>
              <a:gdLst/>
              <a:ahLst/>
              <a:cxnLst/>
              <a:rect l="l" t="t" r="r" b="b"/>
              <a:pathLst>
                <a:path w="321" h="195" extrusionOk="0">
                  <a:moveTo>
                    <a:pt x="244" y="1"/>
                  </a:moveTo>
                  <a:cubicBezTo>
                    <a:pt x="244" y="1"/>
                    <a:pt x="161" y="1"/>
                    <a:pt x="84" y="78"/>
                  </a:cubicBezTo>
                  <a:cubicBezTo>
                    <a:pt x="1" y="78"/>
                    <a:pt x="1" y="161"/>
                    <a:pt x="1" y="161"/>
                  </a:cubicBezTo>
                  <a:cubicBezTo>
                    <a:pt x="1" y="186"/>
                    <a:pt x="10" y="195"/>
                    <a:pt x="25" y="195"/>
                  </a:cubicBezTo>
                  <a:cubicBezTo>
                    <a:pt x="56" y="195"/>
                    <a:pt x="110" y="161"/>
                    <a:pt x="161" y="161"/>
                  </a:cubicBezTo>
                  <a:cubicBezTo>
                    <a:pt x="321" y="161"/>
                    <a:pt x="321" y="78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6482450" y="2308275"/>
              <a:ext cx="12025" cy="14950"/>
            </a:xfrm>
            <a:custGeom>
              <a:avLst/>
              <a:gdLst/>
              <a:ahLst/>
              <a:cxnLst/>
              <a:rect l="l" t="t" r="r" b="b"/>
              <a:pathLst>
                <a:path w="481" h="598" extrusionOk="0">
                  <a:moveTo>
                    <a:pt x="134" y="0"/>
                  </a:moveTo>
                  <a:cubicBezTo>
                    <a:pt x="92" y="0"/>
                    <a:pt x="109" y="35"/>
                    <a:pt x="161" y="35"/>
                  </a:cubicBezTo>
                  <a:cubicBezTo>
                    <a:pt x="161" y="118"/>
                    <a:pt x="161" y="278"/>
                    <a:pt x="84" y="355"/>
                  </a:cubicBezTo>
                  <a:lnTo>
                    <a:pt x="1" y="598"/>
                  </a:lnTo>
                  <a:lnTo>
                    <a:pt x="244" y="515"/>
                  </a:lnTo>
                  <a:cubicBezTo>
                    <a:pt x="481" y="438"/>
                    <a:pt x="481" y="438"/>
                    <a:pt x="481" y="195"/>
                  </a:cubicBezTo>
                  <a:cubicBezTo>
                    <a:pt x="404" y="118"/>
                    <a:pt x="321" y="35"/>
                    <a:pt x="244" y="35"/>
                  </a:cubicBezTo>
                  <a:cubicBezTo>
                    <a:pt x="191" y="9"/>
                    <a:pt x="155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6576550" y="2227200"/>
              <a:ext cx="4025" cy="5950"/>
            </a:xfrm>
            <a:custGeom>
              <a:avLst/>
              <a:gdLst/>
              <a:ahLst/>
              <a:cxnLst/>
              <a:rect l="l" t="t" r="r" b="b"/>
              <a:pathLst>
                <a:path w="161" h="238" extrusionOk="0">
                  <a:moveTo>
                    <a:pt x="0" y="1"/>
                  </a:moveTo>
                  <a:lnTo>
                    <a:pt x="0" y="161"/>
                  </a:lnTo>
                  <a:cubicBezTo>
                    <a:pt x="0" y="237"/>
                    <a:pt x="77" y="237"/>
                    <a:pt x="77" y="237"/>
                  </a:cubicBezTo>
                  <a:cubicBezTo>
                    <a:pt x="160" y="161"/>
                    <a:pt x="160" y="161"/>
                    <a:pt x="77" y="77"/>
                  </a:cubicBezTo>
                  <a:cubicBezTo>
                    <a:pt x="77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4790350" y="2083375"/>
              <a:ext cx="2346250" cy="1874200"/>
            </a:xfrm>
            <a:custGeom>
              <a:avLst/>
              <a:gdLst/>
              <a:ahLst/>
              <a:cxnLst/>
              <a:rect l="l" t="t" r="r" b="b"/>
              <a:pathLst>
                <a:path w="93850" h="74968" extrusionOk="0">
                  <a:moveTo>
                    <a:pt x="78885" y="2233"/>
                  </a:moveTo>
                  <a:cubicBezTo>
                    <a:pt x="78968" y="2233"/>
                    <a:pt x="79045" y="2233"/>
                    <a:pt x="79045" y="2310"/>
                  </a:cubicBezTo>
                  <a:cubicBezTo>
                    <a:pt x="79045" y="2352"/>
                    <a:pt x="78965" y="2373"/>
                    <a:pt x="78885" y="2373"/>
                  </a:cubicBezTo>
                  <a:cubicBezTo>
                    <a:pt x="78805" y="2373"/>
                    <a:pt x="78725" y="2352"/>
                    <a:pt x="78725" y="2310"/>
                  </a:cubicBezTo>
                  <a:cubicBezTo>
                    <a:pt x="78725" y="2310"/>
                    <a:pt x="78808" y="2233"/>
                    <a:pt x="78885" y="2233"/>
                  </a:cubicBezTo>
                  <a:close/>
                  <a:moveTo>
                    <a:pt x="92788" y="2679"/>
                  </a:moveTo>
                  <a:cubicBezTo>
                    <a:pt x="92799" y="2679"/>
                    <a:pt x="92806" y="2689"/>
                    <a:pt x="92806" y="2714"/>
                  </a:cubicBezTo>
                  <a:cubicBezTo>
                    <a:pt x="92806" y="2790"/>
                    <a:pt x="92729" y="2790"/>
                    <a:pt x="92646" y="2874"/>
                  </a:cubicBezTo>
                  <a:cubicBezTo>
                    <a:pt x="92569" y="2874"/>
                    <a:pt x="92569" y="2874"/>
                    <a:pt x="92646" y="2790"/>
                  </a:cubicBezTo>
                  <a:cubicBezTo>
                    <a:pt x="92705" y="2736"/>
                    <a:pt x="92760" y="2679"/>
                    <a:pt x="92788" y="2679"/>
                  </a:cubicBezTo>
                  <a:close/>
                  <a:moveTo>
                    <a:pt x="92966" y="3110"/>
                  </a:moveTo>
                  <a:cubicBezTo>
                    <a:pt x="92966" y="3194"/>
                    <a:pt x="92889" y="3270"/>
                    <a:pt x="92806" y="3270"/>
                  </a:cubicBezTo>
                  <a:cubicBezTo>
                    <a:pt x="92783" y="3295"/>
                    <a:pt x="92767" y="3305"/>
                    <a:pt x="92758" y="3305"/>
                  </a:cubicBezTo>
                  <a:cubicBezTo>
                    <a:pt x="92736" y="3305"/>
                    <a:pt x="92752" y="3248"/>
                    <a:pt x="92806" y="3194"/>
                  </a:cubicBezTo>
                  <a:cubicBezTo>
                    <a:pt x="92889" y="3110"/>
                    <a:pt x="92966" y="3110"/>
                    <a:pt x="92966" y="3110"/>
                  </a:cubicBezTo>
                  <a:close/>
                  <a:moveTo>
                    <a:pt x="79444" y="3236"/>
                  </a:moveTo>
                  <a:cubicBezTo>
                    <a:pt x="79491" y="3236"/>
                    <a:pt x="79525" y="3270"/>
                    <a:pt x="79525" y="3270"/>
                  </a:cubicBezTo>
                  <a:cubicBezTo>
                    <a:pt x="79609" y="3354"/>
                    <a:pt x="79609" y="3354"/>
                    <a:pt x="79525" y="3430"/>
                  </a:cubicBezTo>
                  <a:lnTo>
                    <a:pt x="79365" y="3430"/>
                  </a:lnTo>
                  <a:lnTo>
                    <a:pt x="79365" y="3270"/>
                  </a:lnTo>
                  <a:cubicBezTo>
                    <a:pt x="79393" y="3245"/>
                    <a:pt x="79420" y="3236"/>
                    <a:pt x="79444" y="3236"/>
                  </a:cubicBezTo>
                  <a:close/>
                  <a:moveTo>
                    <a:pt x="75027" y="3319"/>
                  </a:moveTo>
                  <a:cubicBezTo>
                    <a:pt x="75038" y="3319"/>
                    <a:pt x="75045" y="3329"/>
                    <a:pt x="75045" y="3354"/>
                  </a:cubicBezTo>
                  <a:cubicBezTo>
                    <a:pt x="75128" y="3430"/>
                    <a:pt x="75045" y="3514"/>
                    <a:pt x="74885" y="3590"/>
                  </a:cubicBezTo>
                  <a:lnTo>
                    <a:pt x="74885" y="3750"/>
                  </a:lnTo>
                  <a:cubicBezTo>
                    <a:pt x="74885" y="3792"/>
                    <a:pt x="74885" y="3813"/>
                    <a:pt x="74865" y="3813"/>
                  </a:cubicBezTo>
                  <a:cubicBezTo>
                    <a:pt x="74845" y="3813"/>
                    <a:pt x="74805" y="3792"/>
                    <a:pt x="74725" y="3750"/>
                  </a:cubicBezTo>
                  <a:cubicBezTo>
                    <a:pt x="74648" y="3590"/>
                    <a:pt x="74565" y="3514"/>
                    <a:pt x="74648" y="3430"/>
                  </a:cubicBezTo>
                  <a:lnTo>
                    <a:pt x="74648" y="3430"/>
                  </a:lnTo>
                  <a:cubicBezTo>
                    <a:pt x="74648" y="3430"/>
                    <a:pt x="74725" y="3430"/>
                    <a:pt x="74808" y="3514"/>
                  </a:cubicBezTo>
                  <a:cubicBezTo>
                    <a:pt x="74808" y="3514"/>
                    <a:pt x="74885" y="3514"/>
                    <a:pt x="74885" y="3430"/>
                  </a:cubicBezTo>
                  <a:cubicBezTo>
                    <a:pt x="74944" y="3376"/>
                    <a:pt x="74999" y="3319"/>
                    <a:pt x="75027" y="3319"/>
                  </a:cubicBezTo>
                  <a:close/>
                  <a:moveTo>
                    <a:pt x="75608" y="3750"/>
                  </a:moveTo>
                  <a:cubicBezTo>
                    <a:pt x="75685" y="3750"/>
                    <a:pt x="75768" y="3750"/>
                    <a:pt x="75845" y="3834"/>
                  </a:cubicBezTo>
                  <a:cubicBezTo>
                    <a:pt x="75928" y="3834"/>
                    <a:pt x="75928" y="3910"/>
                    <a:pt x="75845" y="3994"/>
                  </a:cubicBezTo>
                  <a:cubicBezTo>
                    <a:pt x="75823" y="4016"/>
                    <a:pt x="75800" y="4025"/>
                    <a:pt x="75777" y="4025"/>
                  </a:cubicBezTo>
                  <a:cubicBezTo>
                    <a:pt x="75721" y="4025"/>
                    <a:pt x="75663" y="3969"/>
                    <a:pt x="75608" y="3910"/>
                  </a:cubicBezTo>
                  <a:cubicBezTo>
                    <a:pt x="75525" y="3834"/>
                    <a:pt x="75525" y="3750"/>
                    <a:pt x="75608" y="3750"/>
                  </a:cubicBezTo>
                  <a:close/>
                  <a:moveTo>
                    <a:pt x="75573" y="4042"/>
                  </a:moveTo>
                  <a:cubicBezTo>
                    <a:pt x="75591" y="4042"/>
                    <a:pt x="75608" y="4081"/>
                    <a:pt x="75608" y="4154"/>
                  </a:cubicBezTo>
                  <a:cubicBezTo>
                    <a:pt x="75685" y="4230"/>
                    <a:pt x="75608" y="4314"/>
                    <a:pt x="75608" y="4390"/>
                  </a:cubicBezTo>
                  <a:cubicBezTo>
                    <a:pt x="75608" y="4390"/>
                    <a:pt x="75525" y="4390"/>
                    <a:pt x="75525" y="4230"/>
                  </a:cubicBezTo>
                  <a:cubicBezTo>
                    <a:pt x="75525" y="4100"/>
                    <a:pt x="75550" y="4042"/>
                    <a:pt x="75573" y="4042"/>
                  </a:cubicBezTo>
                  <a:close/>
                  <a:moveTo>
                    <a:pt x="79886" y="3977"/>
                  </a:moveTo>
                  <a:cubicBezTo>
                    <a:pt x="79902" y="3977"/>
                    <a:pt x="79917" y="3982"/>
                    <a:pt x="79929" y="3994"/>
                  </a:cubicBezTo>
                  <a:cubicBezTo>
                    <a:pt x="80005" y="3994"/>
                    <a:pt x="80005" y="4154"/>
                    <a:pt x="80005" y="4230"/>
                  </a:cubicBezTo>
                  <a:cubicBezTo>
                    <a:pt x="80005" y="4384"/>
                    <a:pt x="79975" y="4440"/>
                    <a:pt x="79931" y="4440"/>
                  </a:cubicBezTo>
                  <a:cubicBezTo>
                    <a:pt x="79906" y="4440"/>
                    <a:pt x="79876" y="4421"/>
                    <a:pt x="79845" y="4390"/>
                  </a:cubicBezTo>
                  <a:cubicBezTo>
                    <a:pt x="79769" y="4390"/>
                    <a:pt x="79685" y="4314"/>
                    <a:pt x="79609" y="4314"/>
                  </a:cubicBezTo>
                  <a:cubicBezTo>
                    <a:pt x="79609" y="4176"/>
                    <a:pt x="79784" y="3977"/>
                    <a:pt x="79886" y="3977"/>
                  </a:cubicBezTo>
                  <a:close/>
                  <a:moveTo>
                    <a:pt x="77368" y="4230"/>
                  </a:moveTo>
                  <a:cubicBezTo>
                    <a:pt x="77285" y="4314"/>
                    <a:pt x="77208" y="4390"/>
                    <a:pt x="77208" y="4474"/>
                  </a:cubicBezTo>
                  <a:cubicBezTo>
                    <a:pt x="77167" y="4554"/>
                    <a:pt x="77146" y="4594"/>
                    <a:pt x="77126" y="4594"/>
                  </a:cubicBezTo>
                  <a:cubicBezTo>
                    <a:pt x="77106" y="4594"/>
                    <a:pt x="77087" y="4554"/>
                    <a:pt x="77048" y="4474"/>
                  </a:cubicBezTo>
                  <a:cubicBezTo>
                    <a:pt x="76965" y="4314"/>
                    <a:pt x="77048" y="4230"/>
                    <a:pt x="77208" y="4230"/>
                  </a:cubicBezTo>
                  <a:close/>
                  <a:moveTo>
                    <a:pt x="76714" y="3879"/>
                  </a:moveTo>
                  <a:cubicBezTo>
                    <a:pt x="76766" y="3879"/>
                    <a:pt x="76805" y="3935"/>
                    <a:pt x="76805" y="3994"/>
                  </a:cubicBezTo>
                  <a:cubicBezTo>
                    <a:pt x="76888" y="4154"/>
                    <a:pt x="76568" y="4550"/>
                    <a:pt x="76325" y="4634"/>
                  </a:cubicBezTo>
                  <a:cubicBezTo>
                    <a:pt x="76088" y="4634"/>
                    <a:pt x="76088" y="4474"/>
                    <a:pt x="76408" y="4230"/>
                  </a:cubicBezTo>
                  <a:cubicBezTo>
                    <a:pt x="76568" y="4154"/>
                    <a:pt x="76645" y="3994"/>
                    <a:pt x="76568" y="3994"/>
                  </a:cubicBezTo>
                  <a:cubicBezTo>
                    <a:pt x="76568" y="3910"/>
                    <a:pt x="76568" y="3910"/>
                    <a:pt x="76645" y="3910"/>
                  </a:cubicBezTo>
                  <a:cubicBezTo>
                    <a:pt x="76669" y="3888"/>
                    <a:pt x="76693" y="3879"/>
                    <a:pt x="76714" y="3879"/>
                  </a:cubicBezTo>
                  <a:close/>
                  <a:moveTo>
                    <a:pt x="73528" y="4230"/>
                  </a:moveTo>
                  <a:lnTo>
                    <a:pt x="73528" y="4314"/>
                  </a:lnTo>
                  <a:cubicBezTo>
                    <a:pt x="73528" y="4314"/>
                    <a:pt x="73528" y="4390"/>
                    <a:pt x="73605" y="4474"/>
                  </a:cubicBezTo>
                  <a:cubicBezTo>
                    <a:pt x="73765" y="4550"/>
                    <a:pt x="73688" y="4634"/>
                    <a:pt x="73445" y="4710"/>
                  </a:cubicBezTo>
                  <a:cubicBezTo>
                    <a:pt x="73358" y="4741"/>
                    <a:pt x="73302" y="4760"/>
                    <a:pt x="73271" y="4760"/>
                  </a:cubicBezTo>
                  <a:cubicBezTo>
                    <a:pt x="73219" y="4760"/>
                    <a:pt x="73236" y="4704"/>
                    <a:pt x="73285" y="4550"/>
                  </a:cubicBezTo>
                  <a:cubicBezTo>
                    <a:pt x="73368" y="4390"/>
                    <a:pt x="73445" y="4230"/>
                    <a:pt x="73528" y="4230"/>
                  </a:cubicBezTo>
                  <a:close/>
                  <a:moveTo>
                    <a:pt x="78582" y="4519"/>
                  </a:moveTo>
                  <a:cubicBezTo>
                    <a:pt x="78607" y="4519"/>
                    <a:pt x="78648" y="4575"/>
                    <a:pt x="78648" y="4634"/>
                  </a:cubicBezTo>
                  <a:cubicBezTo>
                    <a:pt x="78648" y="4794"/>
                    <a:pt x="78648" y="4870"/>
                    <a:pt x="78565" y="4954"/>
                  </a:cubicBezTo>
                  <a:cubicBezTo>
                    <a:pt x="78559" y="4960"/>
                    <a:pt x="78552" y="4963"/>
                    <a:pt x="78547" y="4963"/>
                  </a:cubicBezTo>
                  <a:cubicBezTo>
                    <a:pt x="78489" y="4963"/>
                    <a:pt x="78495" y="4626"/>
                    <a:pt x="78565" y="4550"/>
                  </a:cubicBezTo>
                  <a:cubicBezTo>
                    <a:pt x="78565" y="4528"/>
                    <a:pt x="78572" y="4519"/>
                    <a:pt x="78582" y="4519"/>
                  </a:cubicBezTo>
                  <a:close/>
                  <a:moveTo>
                    <a:pt x="74328" y="4230"/>
                  </a:moveTo>
                  <a:cubicBezTo>
                    <a:pt x="74275" y="4387"/>
                    <a:pt x="74290" y="4474"/>
                    <a:pt x="74350" y="4474"/>
                  </a:cubicBezTo>
                  <a:cubicBezTo>
                    <a:pt x="74384" y="4474"/>
                    <a:pt x="74431" y="4447"/>
                    <a:pt x="74488" y="4390"/>
                  </a:cubicBezTo>
                  <a:cubicBezTo>
                    <a:pt x="74526" y="4365"/>
                    <a:pt x="74555" y="4354"/>
                    <a:pt x="74578" y="4354"/>
                  </a:cubicBezTo>
                  <a:cubicBezTo>
                    <a:pt x="74697" y="4354"/>
                    <a:pt x="74610" y="4671"/>
                    <a:pt x="74405" y="4870"/>
                  </a:cubicBezTo>
                  <a:cubicBezTo>
                    <a:pt x="74325" y="4950"/>
                    <a:pt x="74266" y="4990"/>
                    <a:pt x="74216" y="4990"/>
                  </a:cubicBezTo>
                  <a:cubicBezTo>
                    <a:pt x="74167" y="4990"/>
                    <a:pt x="74127" y="4950"/>
                    <a:pt x="74085" y="4870"/>
                  </a:cubicBezTo>
                  <a:cubicBezTo>
                    <a:pt x="74008" y="4710"/>
                    <a:pt x="73925" y="4634"/>
                    <a:pt x="73925" y="4550"/>
                  </a:cubicBezTo>
                  <a:cubicBezTo>
                    <a:pt x="73925" y="4550"/>
                    <a:pt x="74008" y="4474"/>
                    <a:pt x="74168" y="4390"/>
                  </a:cubicBezTo>
                  <a:cubicBezTo>
                    <a:pt x="74245" y="4230"/>
                    <a:pt x="74328" y="4230"/>
                    <a:pt x="74328" y="4230"/>
                  </a:cubicBezTo>
                  <a:close/>
                  <a:moveTo>
                    <a:pt x="82336" y="5000"/>
                  </a:moveTo>
                  <a:cubicBezTo>
                    <a:pt x="82377" y="5000"/>
                    <a:pt x="82405" y="5010"/>
                    <a:pt x="82405" y="5030"/>
                  </a:cubicBezTo>
                  <a:cubicBezTo>
                    <a:pt x="82405" y="5030"/>
                    <a:pt x="82245" y="5114"/>
                    <a:pt x="82169" y="5190"/>
                  </a:cubicBezTo>
                  <a:cubicBezTo>
                    <a:pt x="82089" y="5232"/>
                    <a:pt x="82049" y="5253"/>
                    <a:pt x="82029" y="5253"/>
                  </a:cubicBezTo>
                  <a:cubicBezTo>
                    <a:pt x="82009" y="5253"/>
                    <a:pt x="82009" y="5232"/>
                    <a:pt x="82009" y="5190"/>
                  </a:cubicBezTo>
                  <a:cubicBezTo>
                    <a:pt x="82009" y="5073"/>
                    <a:pt x="82222" y="5000"/>
                    <a:pt x="82336" y="5000"/>
                  </a:cubicBezTo>
                  <a:close/>
                  <a:moveTo>
                    <a:pt x="75702" y="5064"/>
                  </a:moveTo>
                  <a:cubicBezTo>
                    <a:pt x="75718" y="5064"/>
                    <a:pt x="75738" y="5083"/>
                    <a:pt x="75768" y="5114"/>
                  </a:cubicBezTo>
                  <a:cubicBezTo>
                    <a:pt x="75845" y="5190"/>
                    <a:pt x="75768" y="5274"/>
                    <a:pt x="75685" y="5350"/>
                  </a:cubicBezTo>
                  <a:cubicBezTo>
                    <a:pt x="75650" y="5423"/>
                    <a:pt x="75631" y="5462"/>
                    <a:pt x="75621" y="5462"/>
                  </a:cubicBezTo>
                  <a:cubicBezTo>
                    <a:pt x="75608" y="5462"/>
                    <a:pt x="75608" y="5404"/>
                    <a:pt x="75608" y="5274"/>
                  </a:cubicBezTo>
                  <a:cubicBezTo>
                    <a:pt x="75657" y="5120"/>
                    <a:pt x="75675" y="5064"/>
                    <a:pt x="75702" y="5064"/>
                  </a:cubicBezTo>
                  <a:close/>
                  <a:moveTo>
                    <a:pt x="76165" y="5350"/>
                  </a:moveTo>
                  <a:cubicBezTo>
                    <a:pt x="76248" y="5350"/>
                    <a:pt x="76325" y="5434"/>
                    <a:pt x="76248" y="5510"/>
                  </a:cubicBezTo>
                  <a:cubicBezTo>
                    <a:pt x="76248" y="5552"/>
                    <a:pt x="76228" y="5573"/>
                    <a:pt x="76207" y="5573"/>
                  </a:cubicBezTo>
                  <a:cubicBezTo>
                    <a:pt x="76186" y="5573"/>
                    <a:pt x="76165" y="5552"/>
                    <a:pt x="76165" y="5510"/>
                  </a:cubicBezTo>
                  <a:cubicBezTo>
                    <a:pt x="76005" y="5350"/>
                    <a:pt x="76005" y="5350"/>
                    <a:pt x="76165" y="5350"/>
                  </a:cubicBezTo>
                  <a:close/>
                  <a:moveTo>
                    <a:pt x="75404" y="5544"/>
                  </a:moveTo>
                  <a:cubicBezTo>
                    <a:pt x="75437" y="5544"/>
                    <a:pt x="75418" y="5600"/>
                    <a:pt x="75365" y="5754"/>
                  </a:cubicBezTo>
                  <a:cubicBezTo>
                    <a:pt x="75365" y="5990"/>
                    <a:pt x="75288" y="5990"/>
                    <a:pt x="75205" y="5990"/>
                  </a:cubicBezTo>
                  <a:cubicBezTo>
                    <a:pt x="75128" y="5914"/>
                    <a:pt x="75045" y="5914"/>
                    <a:pt x="74968" y="5914"/>
                  </a:cubicBezTo>
                  <a:cubicBezTo>
                    <a:pt x="74885" y="5914"/>
                    <a:pt x="74885" y="5914"/>
                    <a:pt x="74968" y="5830"/>
                  </a:cubicBezTo>
                  <a:cubicBezTo>
                    <a:pt x="75045" y="5830"/>
                    <a:pt x="75205" y="5670"/>
                    <a:pt x="75288" y="5594"/>
                  </a:cubicBezTo>
                  <a:cubicBezTo>
                    <a:pt x="75347" y="5563"/>
                    <a:pt x="75385" y="5544"/>
                    <a:pt x="75404" y="5544"/>
                  </a:cubicBezTo>
                  <a:close/>
                  <a:moveTo>
                    <a:pt x="73925" y="5670"/>
                  </a:moveTo>
                  <a:cubicBezTo>
                    <a:pt x="74008" y="5670"/>
                    <a:pt x="74085" y="5754"/>
                    <a:pt x="74085" y="5830"/>
                  </a:cubicBezTo>
                  <a:cubicBezTo>
                    <a:pt x="74085" y="5987"/>
                    <a:pt x="74053" y="6074"/>
                    <a:pt x="74008" y="6074"/>
                  </a:cubicBezTo>
                  <a:cubicBezTo>
                    <a:pt x="73984" y="6074"/>
                    <a:pt x="73955" y="6048"/>
                    <a:pt x="73925" y="5990"/>
                  </a:cubicBezTo>
                  <a:cubicBezTo>
                    <a:pt x="73848" y="5914"/>
                    <a:pt x="73848" y="5914"/>
                    <a:pt x="73925" y="5830"/>
                  </a:cubicBezTo>
                  <a:lnTo>
                    <a:pt x="73925" y="5754"/>
                  </a:lnTo>
                  <a:cubicBezTo>
                    <a:pt x="73848" y="5754"/>
                    <a:pt x="73925" y="5670"/>
                    <a:pt x="73925" y="5670"/>
                  </a:cubicBezTo>
                  <a:close/>
                  <a:moveTo>
                    <a:pt x="73614" y="4759"/>
                  </a:moveTo>
                  <a:cubicBezTo>
                    <a:pt x="73640" y="4759"/>
                    <a:pt x="73664" y="4769"/>
                    <a:pt x="73688" y="4794"/>
                  </a:cubicBezTo>
                  <a:lnTo>
                    <a:pt x="73688" y="5030"/>
                  </a:lnTo>
                  <a:cubicBezTo>
                    <a:pt x="73629" y="5089"/>
                    <a:pt x="73654" y="5145"/>
                    <a:pt x="73673" y="5145"/>
                  </a:cubicBezTo>
                  <a:cubicBezTo>
                    <a:pt x="73681" y="5145"/>
                    <a:pt x="73688" y="5136"/>
                    <a:pt x="73688" y="5114"/>
                  </a:cubicBezTo>
                  <a:cubicBezTo>
                    <a:pt x="73765" y="5114"/>
                    <a:pt x="73848" y="5114"/>
                    <a:pt x="73848" y="5190"/>
                  </a:cubicBezTo>
                  <a:cubicBezTo>
                    <a:pt x="73925" y="5274"/>
                    <a:pt x="73848" y="5350"/>
                    <a:pt x="73528" y="5510"/>
                  </a:cubicBezTo>
                  <a:cubicBezTo>
                    <a:pt x="73368" y="5670"/>
                    <a:pt x="73208" y="5830"/>
                    <a:pt x="73125" y="5990"/>
                  </a:cubicBezTo>
                  <a:cubicBezTo>
                    <a:pt x="73050" y="6104"/>
                    <a:pt x="72994" y="6164"/>
                    <a:pt x="72955" y="6164"/>
                  </a:cubicBezTo>
                  <a:cubicBezTo>
                    <a:pt x="72910" y="6164"/>
                    <a:pt x="72888" y="6085"/>
                    <a:pt x="72888" y="5914"/>
                  </a:cubicBezTo>
                  <a:cubicBezTo>
                    <a:pt x="72888" y="5760"/>
                    <a:pt x="72888" y="5704"/>
                    <a:pt x="72848" y="5704"/>
                  </a:cubicBezTo>
                  <a:cubicBezTo>
                    <a:pt x="72824" y="5704"/>
                    <a:pt x="72787" y="5723"/>
                    <a:pt x="72728" y="5754"/>
                  </a:cubicBezTo>
                  <a:lnTo>
                    <a:pt x="72645" y="5754"/>
                  </a:lnTo>
                  <a:cubicBezTo>
                    <a:pt x="72645" y="5670"/>
                    <a:pt x="72805" y="5594"/>
                    <a:pt x="72965" y="5594"/>
                  </a:cubicBezTo>
                  <a:cubicBezTo>
                    <a:pt x="73125" y="5510"/>
                    <a:pt x="73208" y="5510"/>
                    <a:pt x="73125" y="5434"/>
                  </a:cubicBezTo>
                  <a:cubicBezTo>
                    <a:pt x="73125" y="5350"/>
                    <a:pt x="73125" y="5274"/>
                    <a:pt x="73208" y="5274"/>
                  </a:cubicBezTo>
                  <a:cubicBezTo>
                    <a:pt x="73285" y="5274"/>
                    <a:pt x="73285" y="5190"/>
                    <a:pt x="73208" y="5190"/>
                  </a:cubicBezTo>
                  <a:cubicBezTo>
                    <a:pt x="73048" y="5114"/>
                    <a:pt x="73125" y="5030"/>
                    <a:pt x="73368" y="4870"/>
                  </a:cubicBezTo>
                  <a:cubicBezTo>
                    <a:pt x="73481" y="4816"/>
                    <a:pt x="73552" y="4759"/>
                    <a:pt x="73614" y="4759"/>
                  </a:cubicBezTo>
                  <a:close/>
                  <a:moveTo>
                    <a:pt x="74356" y="6253"/>
                  </a:moveTo>
                  <a:cubicBezTo>
                    <a:pt x="74386" y="6253"/>
                    <a:pt x="74405" y="6272"/>
                    <a:pt x="74405" y="6310"/>
                  </a:cubicBezTo>
                  <a:cubicBezTo>
                    <a:pt x="74405" y="6310"/>
                    <a:pt x="74328" y="6310"/>
                    <a:pt x="74328" y="6394"/>
                  </a:cubicBezTo>
                  <a:cubicBezTo>
                    <a:pt x="74287" y="6432"/>
                    <a:pt x="74247" y="6451"/>
                    <a:pt x="74207" y="6451"/>
                  </a:cubicBezTo>
                  <a:cubicBezTo>
                    <a:pt x="74167" y="6451"/>
                    <a:pt x="74127" y="6432"/>
                    <a:pt x="74085" y="6394"/>
                  </a:cubicBezTo>
                  <a:cubicBezTo>
                    <a:pt x="74085" y="6394"/>
                    <a:pt x="74085" y="6310"/>
                    <a:pt x="74245" y="6310"/>
                  </a:cubicBezTo>
                  <a:cubicBezTo>
                    <a:pt x="74287" y="6272"/>
                    <a:pt x="74327" y="6253"/>
                    <a:pt x="74356" y="6253"/>
                  </a:cubicBezTo>
                  <a:close/>
                  <a:moveTo>
                    <a:pt x="73605" y="6470"/>
                  </a:moveTo>
                  <a:cubicBezTo>
                    <a:pt x="73605" y="6554"/>
                    <a:pt x="73688" y="6554"/>
                    <a:pt x="73605" y="6631"/>
                  </a:cubicBezTo>
                  <a:lnTo>
                    <a:pt x="73445" y="6631"/>
                  </a:lnTo>
                  <a:lnTo>
                    <a:pt x="73445" y="6470"/>
                  </a:lnTo>
                  <a:close/>
                  <a:moveTo>
                    <a:pt x="74405" y="6631"/>
                  </a:moveTo>
                  <a:cubicBezTo>
                    <a:pt x="74405" y="6714"/>
                    <a:pt x="74328" y="6791"/>
                    <a:pt x="74328" y="6791"/>
                  </a:cubicBezTo>
                  <a:cubicBezTo>
                    <a:pt x="74245" y="6791"/>
                    <a:pt x="74245" y="6791"/>
                    <a:pt x="74328" y="6714"/>
                  </a:cubicBezTo>
                  <a:cubicBezTo>
                    <a:pt x="74328" y="6631"/>
                    <a:pt x="74405" y="6631"/>
                    <a:pt x="74405" y="6631"/>
                  </a:cubicBezTo>
                  <a:close/>
                  <a:moveTo>
                    <a:pt x="76436" y="6573"/>
                  </a:moveTo>
                  <a:cubicBezTo>
                    <a:pt x="76466" y="6573"/>
                    <a:pt x="76485" y="6592"/>
                    <a:pt x="76485" y="6631"/>
                  </a:cubicBezTo>
                  <a:cubicBezTo>
                    <a:pt x="76568" y="6631"/>
                    <a:pt x="76568" y="6714"/>
                    <a:pt x="76485" y="6791"/>
                  </a:cubicBezTo>
                  <a:lnTo>
                    <a:pt x="76325" y="6791"/>
                  </a:lnTo>
                  <a:lnTo>
                    <a:pt x="76325" y="6631"/>
                  </a:lnTo>
                  <a:cubicBezTo>
                    <a:pt x="76367" y="6592"/>
                    <a:pt x="76407" y="6573"/>
                    <a:pt x="76436" y="6573"/>
                  </a:cubicBezTo>
                  <a:close/>
                  <a:moveTo>
                    <a:pt x="72956" y="6839"/>
                  </a:moveTo>
                  <a:cubicBezTo>
                    <a:pt x="72998" y="6839"/>
                    <a:pt x="73055" y="6849"/>
                    <a:pt x="73125" y="6874"/>
                  </a:cubicBezTo>
                  <a:cubicBezTo>
                    <a:pt x="73368" y="6874"/>
                    <a:pt x="73368" y="6874"/>
                    <a:pt x="73125" y="7034"/>
                  </a:cubicBezTo>
                  <a:cubicBezTo>
                    <a:pt x="73048" y="7034"/>
                    <a:pt x="72888" y="7034"/>
                    <a:pt x="72888" y="6951"/>
                  </a:cubicBezTo>
                  <a:cubicBezTo>
                    <a:pt x="72829" y="6896"/>
                    <a:pt x="72854" y="6839"/>
                    <a:pt x="72956" y="6839"/>
                  </a:cubicBezTo>
                  <a:close/>
                  <a:moveTo>
                    <a:pt x="75837" y="6700"/>
                  </a:moveTo>
                  <a:cubicBezTo>
                    <a:pt x="75845" y="6700"/>
                    <a:pt x="75845" y="6760"/>
                    <a:pt x="75845" y="6874"/>
                  </a:cubicBezTo>
                  <a:cubicBezTo>
                    <a:pt x="75845" y="6951"/>
                    <a:pt x="75845" y="7111"/>
                    <a:pt x="75768" y="7111"/>
                  </a:cubicBezTo>
                  <a:lnTo>
                    <a:pt x="75768" y="6951"/>
                  </a:lnTo>
                  <a:cubicBezTo>
                    <a:pt x="75809" y="6780"/>
                    <a:pt x="75828" y="6700"/>
                    <a:pt x="75837" y="6700"/>
                  </a:cubicBezTo>
                  <a:close/>
                  <a:moveTo>
                    <a:pt x="72325" y="7354"/>
                  </a:moveTo>
                  <a:lnTo>
                    <a:pt x="72325" y="7354"/>
                  </a:lnTo>
                  <a:cubicBezTo>
                    <a:pt x="72367" y="7392"/>
                    <a:pt x="72367" y="7411"/>
                    <a:pt x="72356" y="7411"/>
                  </a:cubicBezTo>
                  <a:cubicBezTo>
                    <a:pt x="72346" y="7411"/>
                    <a:pt x="72325" y="7392"/>
                    <a:pt x="72325" y="7354"/>
                  </a:cubicBezTo>
                  <a:close/>
                  <a:moveTo>
                    <a:pt x="72806" y="7213"/>
                  </a:moveTo>
                  <a:cubicBezTo>
                    <a:pt x="72826" y="7213"/>
                    <a:pt x="72847" y="7232"/>
                    <a:pt x="72888" y="7271"/>
                  </a:cubicBezTo>
                  <a:cubicBezTo>
                    <a:pt x="72965" y="7271"/>
                    <a:pt x="72965" y="7354"/>
                    <a:pt x="72888" y="7354"/>
                  </a:cubicBezTo>
                  <a:cubicBezTo>
                    <a:pt x="72847" y="7392"/>
                    <a:pt x="72826" y="7411"/>
                    <a:pt x="72806" y="7411"/>
                  </a:cubicBezTo>
                  <a:cubicBezTo>
                    <a:pt x="72786" y="7411"/>
                    <a:pt x="72767" y="7392"/>
                    <a:pt x="72728" y="7354"/>
                  </a:cubicBezTo>
                  <a:lnTo>
                    <a:pt x="72728" y="7271"/>
                  </a:lnTo>
                  <a:cubicBezTo>
                    <a:pt x="72767" y="7232"/>
                    <a:pt x="72786" y="7213"/>
                    <a:pt x="72806" y="7213"/>
                  </a:cubicBezTo>
                  <a:close/>
                  <a:moveTo>
                    <a:pt x="75685" y="7354"/>
                  </a:moveTo>
                  <a:cubicBezTo>
                    <a:pt x="75685" y="7431"/>
                    <a:pt x="75685" y="7431"/>
                    <a:pt x="75608" y="7514"/>
                  </a:cubicBezTo>
                  <a:lnTo>
                    <a:pt x="75448" y="7514"/>
                  </a:lnTo>
                  <a:cubicBezTo>
                    <a:pt x="75365" y="7514"/>
                    <a:pt x="75448" y="7431"/>
                    <a:pt x="75525" y="7431"/>
                  </a:cubicBezTo>
                  <a:cubicBezTo>
                    <a:pt x="75525" y="7354"/>
                    <a:pt x="75608" y="7354"/>
                    <a:pt x="75685" y="7354"/>
                  </a:cubicBezTo>
                  <a:close/>
                  <a:moveTo>
                    <a:pt x="75045" y="7514"/>
                  </a:moveTo>
                  <a:cubicBezTo>
                    <a:pt x="75045" y="7514"/>
                    <a:pt x="75128" y="7514"/>
                    <a:pt x="75128" y="7591"/>
                  </a:cubicBezTo>
                  <a:cubicBezTo>
                    <a:pt x="75205" y="7591"/>
                    <a:pt x="75205" y="7674"/>
                    <a:pt x="75128" y="7674"/>
                  </a:cubicBezTo>
                  <a:cubicBezTo>
                    <a:pt x="75128" y="7712"/>
                    <a:pt x="75107" y="7731"/>
                    <a:pt x="75087" y="7731"/>
                  </a:cubicBezTo>
                  <a:cubicBezTo>
                    <a:pt x="75066" y="7731"/>
                    <a:pt x="75045" y="7712"/>
                    <a:pt x="75045" y="7674"/>
                  </a:cubicBezTo>
                  <a:cubicBezTo>
                    <a:pt x="74968" y="7674"/>
                    <a:pt x="74968" y="7591"/>
                    <a:pt x="75045" y="7514"/>
                  </a:cubicBezTo>
                  <a:close/>
                  <a:moveTo>
                    <a:pt x="72965" y="7751"/>
                  </a:moveTo>
                  <a:cubicBezTo>
                    <a:pt x="73033" y="7882"/>
                    <a:pt x="72829" y="8014"/>
                    <a:pt x="72666" y="8014"/>
                  </a:cubicBezTo>
                  <a:cubicBezTo>
                    <a:pt x="72630" y="8014"/>
                    <a:pt x="72597" y="8007"/>
                    <a:pt x="72568" y="7994"/>
                  </a:cubicBezTo>
                  <a:cubicBezTo>
                    <a:pt x="72568" y="7911"/>
                    <a:pt x="72485" y="7911"/>
                    <a:pt x="72568" y="7834"/>
                  </a:cubicBezTo>
                  <a:lnTo>
                    <a:pt x="72728" y="7834"/>
                  </a:lnTo>
                  <a:cubicBezTo>
                    <a:pt x="72728" y="7872"/>
                    <a:pt x="72747" y="7891"/>
                    <a:pt x="72767" y="7891"/>
                  </a:cubicBezTo>
                  <a:cubicBezTo>
                    <a:pt x="72786" y="7891"/>
                    <a:pt x="72805" y="7872"/>
                    <a:pt x="72805" y="7834"/>
                  </a:cubicBezTo>
                  <a:cubicBezTo>
                    <a:pt x="72805" y="7751"/>
                    <a:pt x="72888" y="7751"/>
                    <a:pt x="72965" y="7751"/>
                  </a:cubicBezTo>
                  <a:close/>
                  <a:moveTo>
                    <a:pt x="74008" y="8474"/>
                  </a:moveTo>
                  <a:cubicBezTo>
                    <a:pt x="74008" y="8551"/>
                    <a:pt x="74008" y="8634"/>
                    <a:pt x="73925" y="8634"/>
                  </a:cubicBezTo>
                  <a:cubicBezTo>
                    <a:pt x="73925" y="8672"/>
                    <a:pt x="73906" y="8691"/>
                    <a:pt x="73887" y="8691"/>
                  </a:cubicBezTo>
                  <a:cubicBezTo>
                    <a:pt x="73867" y="8691"/>
                    <a:pt x="73848" y="8672"/>
                    <a:pt x="73848" y="8634"/>
                  </a:cubicBezTo>
                  <a:cubicBezTo>
                    <a:pt x="73765" y="8551"/>
                    <a:pt x="73765" y="8551"/>
                    <a:pt x="73848" y="8474"/>
                  </a:cubicBezTo>
                  <a:close/>
                  <a:moveTo>
                    <a:pt x="75987" y="8919"/>
                  </a:moveTo>
                  <a:cubicBezTo>
                    <a:pt x="75998" y="8919"/>
                    <a:pt x="76005" y="8929"/>
                    <a:pt x="76005" y="8954"/>
                  </a:cubicBezTo>
                  <a:cubicBezTo>
                    <a:pt x="76005" y="9031"/>
                    <a:pt x="75928" y="9031"/>
                    <a:pt x="75845" y="9114"/>
                  </a:cubicBezTo>
                  <a:cubicBezTo>
                    <a:pt x="75768" y="9114"/>
                    <a:pt x="75768" y="9114"/>
                    <a:pt x="75845" y="9031"/>
                  </a:cubicBezTo>
                  <a:cubicBezTo>
                    <a:pt x="75904" y="8976"/>
                    <a:pt x="75959" y="8919"/>
                    <a:pt x="75987" y="8919"/>
                  </a:cubicBezTo>
                  <a:close/>
                  <a:moveTo>
                    <a:pt x="71128" y="9351"/>
                  </a:moveTo>
                  <a:cubicBezTo>
                    <a:pt x="71205" y="9351"/>
                    <a:pt x="71205" y="9351"/>
                    <a:pt x="71205" y="9511"/>
                  </a:cubicBezTo>
                  <a:cubicBezTo>
                    <a:pt x="71205" y="9552"/>
                    <a:pt x="71226" y="9573"/>
                    <a:pt x="71266" y="9573"/>
                  </a:cubicBezTo>
                  <a:cubicBezTo>
                    <a:pt x="71307" y="9573"/>
                    <a:pt x="71368" y="9552"/>
                    <a:pt x="71448" y="9511"/>
                  </a:cubicBezTo>
                  <a:cubicBezTo>
                    <a:pt x="71582" y="9411"/>
                    <a:pt x="71688" y="9367"/>
                    <a:pt x="71748" y="9367"/>
                  </a:cubicBezTo>
                  <a:cubicBezTo>
                    <a:pt x="71831" y="9367"/>
                    <a:pt x="71826" y="9452"/>
                    <a:pt x="71685" y="9594"/>
                  </a:cubicBezTo>
                  <a:cubicBezTo>
                    <a:pt x="71525" y="9671"/>
                    <a:pt x="71365" y="9754"/>
                    <a:pt x="71288" y="9754"/>
                  </a:cubicBezTo>
                  <a:cubicBezTo>
                    <a:pt x="70968" y="9671"/>
                    <a:pt x="70885" y="9434"/>
                    <a:pt x="71128" y="9351"/>
                  </a:cubicBezTo>
                  <a:close/>
                  <a:moveTo>
                    <a:pt x="73262" y="9717"/>
                  </a:moveTo>
                  <a:cubicBezTo>
                    <a:pt x="73276" y="9717"/>
                    <a:pt x="73285" y="9726"/>
                    <a:pt x="73285" y="9754"/>
                  </a:cubicBezTo>
                  <a:lnTo>
                    <a:pt x="73125" y="9914"/>
                  </a:lnTo>
                  <a:cubicBezTo>
                    <a:pt x="73048" y="9914"/>
                    <a:pt x="73048" y="9914"/>
                    <a:pt x="73125" y="9754"/>
                  </a:cubicBezTo>
                  <a:cubicBezTo>
                    <a:pt x="73180" y="9754"/>
                    <a:pt x="73233" y="9717"/>
                    <a:pt x="73262" y="9717"/>
                  </a:cubicBezTo>
                  <a:close/>
                  <a:moveTo>
                    <a:pt x="72568" y="8954"/>
                  </a:moveTo>
                  <a:cubicBezTo>
                    <a:pt x="72888" y="8954"/>
                    <a:pt x="72888" y="9114"/>
                    <a:pt x="72728" y="9191"/>
                  </a:cubicBezTo>
                  <a:cubicBezTo>
                    <a:pt x="72568" y="9191"/>
                    <a:pt x="72485" y="9434"/>
                    <a:pt x="72408" y="9671"/>
                  </a:cubicBezTo>
                  <a:cubicBezTo>
                    <a:pt x="72248" y="9991"/>
                    <a:pt x="72248" y="10074"/>
                    <a:pt x="72005" y="10074"/>
                  </a:cubicBezTo>
                  <a:cubicBezTo>
                    <a:pt x="71842" y="10105"/>
                    <a:pt x="71747" y="10124"/>
                    <a:pt x="71695" y="10124"/>
                  </a:cubicBezTo>
                  <a:cubicBezTo>
                    <a:pt x="71621" y="10124"/>
                    <a:pt x="71639" y="10085"/>
                    <a:pt x="71685" y="9991"/>
                  </a:cubicBezTo>
                  <a:cubicBezTo>
                    <a:pt x="71928" y="9754"/>
                    <a:pt x="72325" y="9191"/>
                    <a:pt x="72325" y="9114"/>
                  </a:cubicBezTo>
                  <a:cubicBezTo>
                    <a:pt x="72325" y="8954"/>
                    <a:pt x="72408" y="8954"/>
                    <a:pt x="72568" y="8954"/>
                  </a:cubicBezTo>
                  <a:close/>
                  <a:moveTo>
                    <a:pt x="74488" y="10234"/>
                  </a:moveTo>
                  <a:cubicBezTo>
                    <a:pt x="74488" y="10311"/>
                    <a:pt x="74488" y="10394"/>
                    <a:pt x="74405" y="10471"/>
                  </a:cubicBezTo>
                  <a:lnTo>
                    <a:pt x="74245" y="10471"/>
                  </a:lnTo>
                  <a:cubicBezTo>
                    <a:pt x="74245" y="10394"/>
                    <a:pt x="74245" y="10311"/>
                    <a:pt x="74328" y="10311"/>
                  </a:cubicBezTo>
                  <a:cubicBezTo>
                    <a:pt x="74328" y="10234"/>
                    <a:pt x="74405" y="10234"/>
                    <a:pt x="74488" y="10234"/>
                  </a:cubicBezTo>
                  <a:close/>
                  <a:moveTo>
                    <a:pt x="74808" y="10074"/>
                  </a:moveTo>
                  <a:cubicBezTo>
                    <a:pt x="74808" y="10074"/>
                    <a:pt x="74885" y="10151"/>
                    <a:pt x="74885" y="10311"/>
                  </a:cubicBezTo>
                  <a:cubicBezTo>
                    <a:pt x="74885" y="10471"/>
                    <a:pt x="74808" y="10631"/>
                    <a:pt x="74808" y="10631"/>
                  </a:cubicBezTo>
                  <a:cubicBezTo>
                    <a:pt x="74798" y="10650"/>
                    <a:pt x="74789" y="10659"/>
                    <a:pt x="74781" y="10659"/>
                  </a:cubicBezTo>
                  <a:cubicBezTo>
                    <a:pt x="74726" y="10659"/>
                    <a:pt x="74735" y="10214"/>
                    <a:pt x="74808" y="10074"/>
                  </a:cubicBezTo>
                  <a:close/>
                  <a:moveTo>
                    <a:pt x="78904" y="10451"/>
                  </a:moveTo>
                  <a:cubicBezTo>
                    <a:pt x="78931" y="10451"/>
                    <a:pt x="78954" y="10457"/>
                    <a:pt x="78968" y="10471"/>
                  </a:cubicBezTo>
                  <a:cubicBezTo>
                    <a:pt x="78968" y="10554"/>
                    <a:pt x="78725" y="10791"/>
                    <a:pt x="78405" y="11034"/>
                  </a:cubicBezTo>
                  <a:cubicBezTo>
                    <a:pt x="78384" y="11044"/>
                    <a:pt x="78365" y="11049"/>
                    <a:pt x="78350" y="11049"/>
                  </a:cubicBezTo>
                  <a:cubicBezTo>
                    <a:pt x="78248" y="11049"/>
                    <a:pt x="78267" y="10853"/>
                    <a:pt x="78405" y="10714"/>
                  </a:cubicBezTo>
                  <a:cubicBezTo>
                    <a:pt x="78537" y="10582"/>
                    <a:pt x="78776" y="10451"/>
                    <a:pt x="78904" y="10451"/>
                  </a:cubicBezTo>
                  <a:close/>
                  <a:moveTo>
                    <a:pt x="72708" y="11861"/>
                  </a:moveTo>
                  <a:cubicBezTo>
                    <a:pt x="72741" y="11861"/>
                    <a:pt x="72773" y="11879"/>
                    <a:pt x="72805" y="11911"/>
                  </a:cubicBezTo>
                  <a:cubicBezTo>
                    <a:pt x="72888" y="11994"/>
                    <a:pt x="72888" y="12071"/>
                    <a:pt x="72805" y="12154"/>
                  </a:cubicBezTo>
                  <a:cubicBezTo>
                    <a:pt x="72784" y="12174"/>
                    <a:pt x="72758" y="12184"/>
                    <a:pt x="72730" y="12184"/>
                  </a:cubicBezTo>
                  <a:cubicBezTo>
                    <a:pt x="72654" y="12184"/>
                    <a:pt x="72568" y="12111"/>
                    <a:pt x="72568" y="11994"/>
                  </a:cubicBezTo>
                  <a:cubicBezTo>
                    <a:pt x="72613" y="11899"/>
                    <a:pt x="72661" y="11861"/>
                    <a:pt x="72708" y="11861"/>
                  </a:cubicBezTo>
                  <a:close/>
                  <a:moveTo>
                    <a:pt x="69959" y="11961"/>
                  </a:moveTo>
                  <a:cubicBezTo>
                    <a:pt x="69999" y="11961"/>
                    <a:pt x="70042" y="11972"/>
                    <a:pt x="70085" y="11994"/>
                  </a:cubicBezTo>
                  <a:cubicBezTo>
                    <a:pt x="70168" y="11994"/>
                    <a:pt x="70168" y="12071"/>
                    <a:pt x="70085" y="12231"/>
                  </a:cubicBezTo>
                  <a:cubicBezTo>
                    <a:pt x="69993" y="12293"/>
                    <a:pt x="69925" y="12319"/>
                    <a:pt x="69875" y="12319"/>
                  </a:cubicBezTo>
                  <a:cubicBezTo>
                    <a:pt x="69796" y="12319"/>
                    <a:pt x="69765" y="12252"/>
                    <a:pt x="69765" y="12154"/>
                  </a:cubicBezTo>
                  <a:cubicBezTo>
                    <a:pt x="69765" y="12037"/>
                    <a:pt x="69850" y="11961"/>
                    <a:pt x="69959" y="11961"/>
                  </a:cubicBezTo>
                  <a:close/>
                  <a:moveTo>
                    <a:pt x="72088" y="12314"/>
                  </a:moveTo>
                  <a:cubicBezTo>
                    <a:pt x="72165" y="12391"/>
                    <a:pt x="72165" y="12474"/>
                    <a:pt x="72088" y="12474"/>
                  </a:cubicBezTo>
                  <a:cubicBezTo>
                    <a:pt x="72088" y="12512"/>
                    <a:pt x="72067" y="12532"/>
                    <a:pt x="72037" y="12532"/>
                  </a:cubicBezTo>
                  <a:cubicBezTo>
                    <a:pt x="72006" y="12532"/>
                    <a:pt x="71966" y="12512"/>
                    <a:pt x="71928" y="12474"/>
                  </a:cubicBezTo>
                  <a:cubicBezTo>
                    <a:pt x="71928" y="12391"/>
                    <a:pt x="71928" y="12391"/>
                    <a:pt x="72005" y="12314"/>
                  </a:cubicBezTo>
                  <a:close/>
                  <a:moveTo>
                    <a:pt x="69688" y="12871"/>
                  </a:moveTo>
                  <a:cubicBezTo>
                    <a:pt x="69765" y="12954"/>
                    <a:pt x="69765" y="12954"/>
                    <a:pt x="69688" y="13031"/>
                  </a:cubicBezTo>
                  <a:cubicBezTo>
                    <a:pt x="69688" y="13114"/>
                    <a:pt x="69528" y="13114"/>
                    <a:pt x="69528" y="13114"/>
                  </a:cubicBezTo>
                  <a:cubicBezTo>
                    <a:pt x="69445" y="13031"/>
                    <a:pt x="69445" y="13031"/>
                    <a:pt x="69445" y="12954"/>
                  </a:cubicBezTo>
                  <a:cubicBezTo>
                    <a:pt x="69528" y="12871"/>
                    <a:pt x="69688" y="12871"/>
                    <a:pt x="69688" y="12871"/>
                  </a:cubicBezTo>
                  <a:close/>
                  <a:moveTo>
                    <a:pt x="86566" y="13274"/>
                  </a:moveTo>
                  <a:cubicBezTo>
                    <a:pt x="86566" y="13351"/>
                    <a:pt x="86489" y="13434"/>
                    <a:pt x="86406" y="13434"/>
                  </a:cubicBezTo>
                  <a:cubicBezTo>
                    <a:pt x="86383" y="13456"/>
                    <a:pt x="86368" y="13466"/>
                    <a:pt x="86358" y="13466"/>
                  </a:cubicBezTo>
                  <a:cubicBezTo>
                    <a:pt x="86335" y="13466"/>
                    <a:pt x="86351" y="13410"/>
                    <a:pt x="86406" y="13351"/>
                  </a:cubicBezTo>
                  <a:cubicBezTo>
                    <a:pt x="86489" y="13274"/>
                    <a:pt x="86566" y="13274"/>
                    <a:pt x="86566" y="13274"/>
                  </a:cubicBezTo>
                  <a:close/>
                  <a:moveTo>
                    <a:pt x="68945" y="13071"/>
                  </a:moveTo>
                  <a:cubicBezTo>
                    <a:pt x="68965" y="13071"/>
                    <a:pt x="68965" y="13111"/>
                    <a:pt x="68965" y="13191"/>
                  </a:cubicBezTo>
                  <a:cubicBezTo>
                    <a:pt x="68965" y="13351"/>
                    <a:pt x="68888" y="13511"/>
                    <a:pt x="68805" y="13511"/>
                  </a:cubicBezTo>
                  <a:cubicBezTo>
                    <a:pt x="68772" y="13522"/>
                    <a:pt x="68743" y="13528"/>
                    <a:pt x="68719" y="13528"/>
                  </a:cubicBezTo>
                  <a:cubicBezTo>
                    <a:pt x="68573" y="13528"/>
                    <a:pt x="68601" y="13328"/>
                    <a:pt x="68805" y="13191"/>
                  </a:cubicBezTo>
                  <a:cubicBezTo>
                    <a:pt x="68885" y="13111"/>
                    <a:pt x="68925" y="13071"/>
                    <a:pt x="68945" y="13071"/>
                  </a:cubicBezTo>
                  <a:close/>
                  <a:moveTo>
                    <a:pt x="68037" y="14172"/>
                  </a:moveTo>
                  <a:cubicBezTo>
                    <a:pt x="68067" y="14172"/>
                    <a:pt x="68088" y="14192"/>
                    <a:pt x="68088" y="14234"/>
                  </a:cubicBezTo>
                  <a:cubicBezTo>
                    <a:pt x="68088" y="14234"/>
                    <a:pt x="68005" y="14311"/>
                    <a:pt x="67928" y="14311"/>
                  </a:cubicBezTo>
                  <a:cubicBezTo>
                    <a:pt x="67903" y="14335"/>
                    <a:pt x="67886" y="14346"/>
                    <a:pt x="67876" y="14346"/>
                  </a:cubicBezTo>
                  <a:cubicBezTo>
                    <a:pt x="67852" y="14346"/>
                    <a:pt x="67869" y="14288"/>
                    <a:pt x="67928" y="14234"/>
                  </a:cubicBezTo>
                  <a:cubicBezTo>
                    <a:pt x="67966" y="14192"/>
                    <a:pt x="68006" y="14172"/>
                    <a:pt x="68037" y="14172"/>
                  </a:cubicBezTo>
                  <a:close/>
                  <a:moveTo>
                    <a:pt x="69688" y="14791"/>
                  </a:moveTo>
                  <a:cubicBezTo>
                    <a:pt x="69805" y="14908"/>
                    <a:pt x="69707" y="14984"/>
                    <a:pt x="69583" y="14984"/>
                  </a:cubicBezTo>
                  <a:cubicBezTo>
                    <a:pt x="69537" y="14984"/>
                    <a:pt x="69488" y="14973"/>
                    <a:pt x="69445" y="14951"/>
                  </a:cubicBezTo>
                  <a:cubicBezTo>
                    <a:pt x="69368" y="14874"/>
                    <a:pt x="69368" y="14791"/>
                    <a:pt x="69445" y="14791"/>
                  </a:cubicBezTo>
                  <a:close/>
                  <a:moveTo>
                    <a:pt x="66968" y="14631"/>
                  </a:moveTo>
                  <a:cubicBezTo>
                    <a:pt x="67128" y="14631"/>
                    <a:pt x="67045" y="14951"/>
                    <a:pt x="66808" y="15034"/>
                  </a:cubicBezTo>
                  <a:cubicBezTo>
                    <a:pt x="66708" y="15066"/>
                    <a:pt x="66649" y="15084"/>
                    <a:pt x="66615" y="15084"/>
                  </a:cubicBezTo>
                  <a:cubicBezTo>
                    <a:pt x="66565" y="15084"/>
                    <a:pt x="66565" y="15045"/>
                    <a:pt x="66565" y="14951"/>
                  </a:cubicBezTo>
                  <a:cubicBezTo>
                    <a:pt x="66565" y="14791"/>
                    <a:pt x="66808" y="14631"/>
                    <a:pt x="66968" y="14631"/>
                  </a:cubicBezTo>
                  <a:close/>
                  <a:moveTo>
                    <a:pt x="72045" y="15299"/>
                  </a:moveTo>
                  <a:cubicBezTo>
                    <a:pt x="72060" y="15299"/>
                    <a:pt x="72021" y="15338"/>
                    <a:pt x="71928" y="15431"/>
                  </a:cubicBezTo>
                  <a:cubicBezTo>
                    <a:pt x="71845" y="15591"/>
                    <a:pt x="71685" y="15591"/>
                    <a:pt x="71685" y="15591"/>
                  </a:cubicBezTo>
                  <a:cubicBezTo>
                    <a:pt x="71608" y="15431"/>
                    <a:pt x="71608" y="15431"/>
                    <a:pt x="71928" y="15354"/>
                  </a:cubicBezTo>
                  <a:cubicBezTo>
                    <a:pt x="71995" y="15319"/>
                    <a:pt x="72034" y="15299"/>
                    <a:pt x="72045" y="15299"/>
                  </a:cubicBezTo>
                  <a:close/>
                  <a:moveTo>
                    <a:pt x="67447" y="14473"/>
                  </a:moveTo>
                  <a:cubicBezTo>
                    <a:pt x="67500" y="14473"/>
                    <a:pt x="67553" y="14579"/>
                    <a:pt x="67608" y="14791"/>
                  </a:cubicBezTo>
                  <a:cubicBezTo>
                    <a:pt x="67741" y="15058"/>
                    <a:pt x="67706" y="15213"/>
                    <a:pt x="67505" y="15213"/>
                  </a:cubicBezTo>
                  <a:cubicBezTo>
                    <a:pt x="67465" y="15213"/>
                    <a:pt x="67418" y="15207"/>
                    <a:pt x="67365" y="15194"/>
                  </a:cubicBezTo>
                  <a:cubicBezTo>
                    <a:pt x="67128" y="15194"/>
                    <a:pt x="66648" y="15514"/>
                    <a:pt x="66648" y="15751"/>
                  </a:cubicBezTo>
                  <a:cubicBezTo>
                    <a:pt x="66711" y="15882"/>
                    <a:pt x="66506" y="16014"/>
                    <a:pt x="66388" y="16014"/>
                  </a:cubicBezTo>
                  <a:cubicBezTo>
                    <a:pt x="66363" y="16014"/>
                    <a:pt x="66341" y="16008"/>
                    <a:pt x="66328" y="15994"/>
                  </a:cubicBezTo>
                  <a:cubicBezTo>
                    <a:pt x="66245" y="15911"/>
                    <a:pt x="66245" y="15751"/>
                    <a:pt x="66488" y="15591"/>
                  </a:cubicBezTo>
                  <a:cubicBezTo>
                    <a:pt x="66648" y="15431"/>
                    <a:pt x="66808" y="15271"/>
                    <a:pt x="66808" y="15194"/>
                  </a:cubicBezTo>
                  <a:cubicBezTo>
                    <a:pt x="66808" y="15100"/>
                    <a:pt x="66835" y="15061"/>
                    <a:pt x="66857" y="15061"/>
                  </a:cubicBezTo>
                  <a:cubicBezTo>
                    <a:pt x="66872" y="15061"/>
                    <a:pt x="66885" y="15079"/>
                    <a:pt x="66885" y="15111"/>
                  </a:cubicBezTo>
                  <a:cubicBezTo>
                    <a:pt x="66915" y="15141"/>
                    <a:pt x="66949" y="15155"/>
                    <a:pt x="66983" y="15155"/>
                  </a:cubicBezTo>
                  <a:cubicBezTo>
                    <a:pt x="67129" y="15155"/>
                    <a:pt x="67288" y="14920"/>
                    <a:pt x="67288" y="14791"/>
                  </a:cubicBezTo>
                  <a:cubicBezTo>
                    <a:pt x="67205" y="14714"/>
                    <a:pt x="67288" y="14631"/>
                    <a:pt x="67365" y="14554"/>
                  </a:cubicBezTo>
                  <a:cubicBezTo>
                    <a:pt x="67393" y="14500"/>
                    <a:pt x="67420" y="14473"/>
                    <a:pt x="67447" y="14473"/>
                  </a:cubicBezTo>
                  <a:close/>
                  <a:moveTo>
                    <a:pt x="66157" y="16013"/>
                  </a:moveTo>
                  <a:cubicBezTo>
                    <a:pt x="66168" y="16013"/>
                    <a:pt x="66168" y="16033"/>
                    <a:pt x="66168" y="16071"/>
                  </a:cubicBezTo>
                  <a:cubicBezTo>
                    <a:pt x="66168" y="16071"/>
                    <a:pt x="66085" y="16154"/>
                    <a:pt x="66008" y="16154"/>
                  </a:cubicBezTo>
                  <a:lnTo>
                    <a:pt x="66085" y="16071"/>
                  </a:lnTo>
                  <a:cubicBezTo>
                    <a:pt x="66126" y="16033"/>
                    <a:pt x="66147" y="16013"/>
                    <a:pt x="66157" y="16013"/>
                  </a:cubicBezTo>
                  <a:close/>
                  <a:moveTo>
                    <a:pt x="65566" y="15932"/>
                  </a:moveTo>
                  <a:cubicBezTo>
                    <a:pt x="65606" y="15932"/>
                    <a:pt x="65646" y="15953"/>
                    <a:pt x="65688" y="15994"/>
                  </a:cubicBezTo>
                  <a:cubicBezTo>
                    <a:pt x="65688" y="15994"/>
                    <a:pt x="65688" y="16154"/>
                    <a:pt x="65528" y="16231"/>
                  </a:cubicBezTo>
                  <a:cubicBezTo>
                    <a:pt x="65472" y="16231"/>
                    <a:pt x="65420" y="16268"/>
                    <a:pt x="65391" y="16268"/>
                  </a:cubicBezTo>
                  <a:cubicBezTo>
                    <a:pt x="65376" y="16268"/>
                    <a:pt x="65368" y="16259"/>
                    <a:pt x="65368" y="16231"/>
                  </a:cubicBezTo>
                  <a:cubicBezTo>
                    <a:pt x="65368" y="16154"/>
                    <a:pt x="65445" y="16071"/>
                    <a:pt x="65445" y="15994"/>
                  </a:cubicBezTo>
                  <a:cubicBezTo>
                    <a:pt x="65486" y="15953"/>
                    <a:pt x="65526" y="15932"/>
                    <a:pt x="65566" y="15932"/>
                  </a:cubicBezTo>
                  <a:close/>
                  <a:moveTo>
                    <a:pt x="67217" y="16493"/>
                  </a:moveTo>
                  <a:cubicBezTo>
                    <a:pt x="67267" y="16493"/>
                    <a:pt x="67326" y="16513"/>
                    <a:pt x="67365" y="16551"/>
                  </a:cubicBezTo>
                  <a:cubicBezTo>
                    <a:pt x="67448" y="16634"/>
                    <a:pt x="67448" y="16711"/>
                    <a:pt x="67365" y="16711"/>
                  </a:cubicBezTo>
                  <a:cubicBezTo>
                    <a:pt x="67326" y="16753"/>
                    <a:pt x="67286" y="16773"/>
                    <a:pt x="67246" y="16773"/>
                  </a:cubicBezTo>
                  <a:cubicBezTo>
                    <a:pt x="67206" y="16773"/>
                    <a:pt x="67166" y="16753"/>
                    <a:pt x="67128" y="16711"/>
                  </a:cubicBezTo>
                  <a:cubicBezTo>
                    <a:pt x="67045" y="16711"/>
                    <a:pt x="67045" y="16634"/>
                    <a:pt x="67128" y="16551"/>
                  </a:cubicBezTo>
                  <a:cubicBezTo>
                    <a:pt x="67128" y="16513"/>
                    <a:pt x="67168" y="16493"/>
                    <a:pt x="67217" y="16493"/>
                  </a:cubicBezTo>
                  <a:close/>
                  <a:moveTo>
                    <a:pt x="68462" y="16842"/>
                  </a:moveTo>
                  <a:cubicBezTo>
                    <a:pt x="68493" y="16842"/>
                    <a:pt x="68528" y="16852"/>
                    <a:pt x="68568" y="16871"/>
                  </a:cubicBezTo>
                  <a:cubicBezTo>
                    <a:pt x="68568" y="16871"/>
                    <a:pt x="68568" y="16954"/>
                    <a:pt x="68408" y="17114"/>
                  </a:cubicBezTo>
                  <a:cubicBezTo>
                    <a:pt x="68328" y="17153"/>
                    <a:pt x="68288" y="17172"/>
                    <a:pt x="68268" y="17172"/>
                  </a:cubicBezTo>
                  <a:cubicBezTo>
                    <a:pt x="68248" y="17172"/>
                    <a:pt x="68248" y="17153"/>
                    <a:pt x="68248" y="17114"/>
                  </a:cubicBezTo>
                  <a:cubicBezTo>
                    <a:pt x="68306" y="16931"/>
                    <a:pt x="68367" y="16842"/>
                    <a:pt x="68462" y="16842"/>
                  </a:cubicBezTo>
                  <a:close/>
                  <a:moveTo>
                    <a:pt x="63844" y="17031"/>
                  </a:moveTo>
                  <a:cubicBezTo>
                    <a:pt x="63844" y="17031"/>
                    <a:pt x="63928" y="17031"/>
                    <a:pt x="63928" y="17114"/>
                  </a:cubicBezTo>
                  <a:cubicBezTo>
                    <a:pt x="64004" y="17114"/>
                    <a:pt x="64004" y="17191"/>
                    <a:pt x="63928" y="17274"/>
                  </a:cubicBezTo>
                  <a:cubicBezTo>
                    <a:pt x="63928" y="17274"/>
                    <a:pt x="63844" y="17274"/>
                    <a:pt x="63844" y="17191"/>
                  </a:cubicBezTo>
                  <a:lnTo>
                    <a:pt x="63844" y="17031"/>
                  </a:lnTo>
                  <a:close/>
                  <a:moveTo>
                    <a:pt x="63423" y="16997"/>
                  </a:moveTo>
                  <a:cubicBezTo>
                    <a:pt x="63448" y="16997"/>
                    <a:pt x="63448" y="17031"/>
                    <a:pt x="63448" y="17031"/>
                  </a:cubicBezTo>
                  <a:cubicBezTo>
                    <a:pt x="63524" y="17114"/>
                    <a:pt x="63448" y="17191"/>
                    <a:pt x="63364" y="17274"/>
                  </a:cubicBezTo>
                  <a:cubicBezTo>
                    <a:pt x="63326" y="17313"/>
                    <a:pt x="63307" y="17332"/>
                    <a:pt x="63297" y="17332"/>
                  </a:cubicBezTo>
                  <a:cubicBezTo>
                    <a:pt x="63288" y="17332"/>
                    <a:pt x="63288" y="17313"/>
                    <a:pt x="63288" y="17274"/>
                  </a:cubicBezTo>
                  <a:cubicBezTo>
                    <a:pt x="63204" y="17191"/>
                    <a:pt x="63288" y="17114"/>
                    <a:pt x="63364" y="17031"/>
                  </a:cubicBezTo>
                  <a:cubicBezTo>
                    <a:pt x="63392" y="17005"/>
                    <a:pt x="63411" y="16997"/>
                    <a:pt x="63423" y="16997"/>
                  </a:cubicBezTo>
                  <a:close/>
                  <a:moveTo>
                    <a:pt x="63702" y="17321"/>
                  </a:moveTo>
                  <a:cubicBezTo>
                    <a:pt x="63724" y="17321"/>
                    <a:pt x="63745" y="17331"/>
                    <a:pt x="63768" y="17351"/>
                  </a:cubicBezTo>
                  <a:cubicBezTo>
                    <a:pt x="63844" y="17434"/>
                    <a:pt x="63768" y="17511"/>
                    <a:pt x="63684" y="17594"/>
                  </a:cubicBezTo>
                  <a:cubicBezTo>
                    <a:pt x="63619" y="17626"/>
                    <a:pt x="63580" y="17644"/>
                    <a:pt x="63557" y="17644"/>
                  </a:cubicBezTo>
                  <a:cubicBezTo>
                    <a:pt x="63524" y="17644"/>
                    <a:pt x="63524" y="17606"/>
                    <a:pt x="63524" y="17511"/>
                  </a:cubicBezTo>
                  <a:cubicBezTo>
                    <a:pt x="63585" y="17394"/>
                    <a:pt x="63643" y="17321"/>
                    <a:pt x="63702" y="17321"/>
                  </a:cubicBezTo>
                  <a:close/>
                  <a:moveTo>
                    <a:pt x="67944" y="17243"/>
                  </a:moveTo>
                  <a:cubicBezTo>
                    <a:pt x="67965" y="17243"/>
                    <a:pt x="67985" y="17253"/>
                    <a:pt x="68005" y="17274"/>
                  </a:cubicBezTo>
                  <a:cubicBezTo>
                    <a:pt x="68088" y="17351"/>
                    <a:pt x="67845" y="17671"/>
                    <a:pt x="67685" y="17671"/>
                  </a:cubicBezTo>
                  <a:cubicBezTo>
                    <a:pt x="67664" y="17693"/>
                    <a:pt x="67649" y="17704"/>
                    <a:pt x="67639" y="17704"/>
                  </a:cubicBezTo>
                  <a:cubicBezTo>
                    <a:pt x="67613" y="17704"/>
                    <a:pt x="67629" y="17628"/>
                    <a:pt x="67685" y="17511"/>
                  </a:cubicBezTo>
                  <a:cubicBezTo>
                    <a:pt x="67804" y="17334"/>
                    <a:pt x="67881" y="17243"/>
                    <a:pt x="67944" y="17243"/>
                  </a:cubicBezTo>
                  <a:close/>
                  <a:moveTo>
                    <a:pt x="66203" y="17417"/>
                  </a:moveTo>
                  <a:cubicBezTo>
                    <a:pt x="66219" y="17417"/>
                    <a:pt x="66234" y="17422"/>
                    <a:pt x="66245" y="17434"/>
                  </a:cubicBezTo>
                  <a:cubicBezTo>
                    <a:pt x="66328" y="17434"/>
                    <a:pt x="66328" y="17511"/>
                    <a:pt x="66328" y="17594"/>
                  </a:cubicBezTo>
                  <a:cubicBezTo>
                    <a:pt x="66277" y="17692"/>
                    <a:pt x="66197" y="17759"/>
                    <a:pt x="66125" y="17759"/>
                  </a:cubicBezTo>
                  <a:cubicBezTo>
                    <a:pt x="66079" y="17759"/>
                    <a:pt x="66037" y="17733"/>
                    <a:pt x="66008" y="17671"/>
                  </a:cubicBezTo>
                  <a:cubicBezTo>
                    <a:pt x="65936" y="17605"/>
                    <a:pt x="66105" y="17417"/>
                    <a:pt x="66203" y="17417"/>
                  </a:cubicBezTo>
                  <a:close/>
                  <a:moveTo>
                    <a:pt x="69563" y="17621"/>
                  </a:moveTo>
                  <a:cubicBezTo>
                    <a:pt x="69607" y="17621"/>
                    <a:pt x="69654" y="17640"/>
                    <a:pt x="69688" y="17671"/>
                  </a:cubicBezTo>
                  <a:cubicBezTo>
                    <a:pt x="69765" y="17754"/>
                    <a:pt x="69765" y="17831"/>
                    <a:pt x="69688" y="17914"/>
                  </a:cubicBezTo>
                  <a:cubicBezTo>
                    <a:pt x="69666" y="17935"/>
                    <a:pt x="69638" y="17944"/>
                    <a:pt x="69610" y="17944"/>
                  </a:cubicBezTo>
                  <a:cubicBezTo>
                    <a:pt x="69531" y="17944"/>
                    <a:pt x="69445" y="17872"/>
                    <a:pt x="69445" y="17754"/>
                  </a:cubicBezTo>
                  <a:cubicBezTo>
                    <a:pt x="69445" y="17660"/>
                    <a:pt x="69501" y="17621"/>
                    <a:pt x="69563" y="17621"/>
                  </a:cubicBezTo>
                  <a:close/>
                  <a:moveTo>
                    <a:pt x="62628" y="17773"/>
                  </a:moveTo>
                  <a:cubicBezTo>
                    <a:pt x="62648" y="17773"/>
                    <a:pt x="62648" y="17793"/>
                    <a:pt x="62648" y="17831"/>
                  </a:cubicBezTo>
                  <a:cubicBezTo>
                    <a:pt x="62648" y="17914"/>
                    <a:pt x="62488" y="17991"/>
                    <a:pt x="62404" y="17991"/>
                  </a:cubicBezTo>
                  <a:lnTo>
                    <a:pt x="62488" y="17831"/>
                  </a:lnTo>
                  <a:cubicBezTo>
                    <a:pt x="62568" y="17793"/>
                    <a:pt x="62608" y="17773"/>
                    <a:pt x="62628" y="17773"/>
                  </a:cubicBezTo>
                  <a:close/>
                  <a:moveTo>
                    <a:pt x="64179" y="17461"/>
                  </a:moveTo>
                  <a:cubicBezTo>
                    <a:pt x="64219" y="17461"/>
                    <a:pt x="64248" y="17500"/>
                    <a:pt x="64248" y="17594"/>
                  </a:cubicBezTo>
                  <a:cubicBezTo>
                    <a:pt x="64248" y="17754"/>
                    <a:pt x="64164" y="17831"/>
                    <a:pt x="64004" y="17914"/>
                  </a:cubicBezTo>
                  <a:cubicBezTo>
                    <a:pt x="63838" y="17968"/>
                    <a:pt x="63788" y="18026"/>
                    <a:pt x="63830" y="18026"/>
                  </a:cubicBezTo>
                  <a:cubicBezTo>
                    <a:pt x="63847" y="18026"/>
                    <a:pt x="63880" y="18016"/>
                    <a:pt x="63928" y="17991"/>
                  </a:cubicBezTo>
                  <a:cubicBezTo>
                    <a:pt x="63991" y="17971"/>
                    <a:pt x="64037" y="17961"/>
                    <a:pt x="64066" y="17961"/>
                  </a:cubicBezTo>
                  <a:cubicBezTo>
                    <a:pt x="64148" y="17961"/>
                    <a:pt x="64101" y="18034"/>
                    <a:pt x="63928" y="18151"/>
                  </a:cubicBezTo>
                  <a:cubicBezTo>
                    <a:pt x="63844" y="18234"/>
                    <a:pt x="63608" y="18311"/>
                    <a:pt x="63524" y="18311"/>
                  </a:cubicBezTo>
                  <a:cubicBezTo>
                    <a:pt x="63499" y="18318"/>
                    <a:pt x="63477" y="18321"/>
                    <a:pt x="63456" y="18321"/>
                  </a:cubicBezTo>
                  <a:cubicBezTo>
                    <a:pt x="63219" y="18321"/>
                    <a:pt x="63313" y="17902"/>
                    <a:pt x="63608" y="17754"/>
                  </a:cubicBezTo>
                  <a:cubicBezTo>
                    <a:pt x="63768" y="17671"/>
                    <a:pt x="64004" y="17594"/>
                    <a:pt x="64088" y="17511"/>
                  </a:cubicBezTo>
                  <a:cubicBezTo>
                    <a:pt x="64119" y="17480"/>
                    <a:pt x="64152" y="17461"/>
                    <a:pt x="64179" y="17461"/>
                  </a:cubicBezTo>
                  <a:close/>
                  <a:moveTo>
                    <a:pt x="68892" y="18310"/>
                  </a:moveTo>
                  <a:cubicBezTo>
                    <a:pt x="68935" y="18310"/>
                    <a:pt x="68965" y="18337"/>
                    <a:pt x="68965" y="18394"/>
                  </a:cubicBezTo>
                  <a:cubicBezTo>
                    <a:pt x="68965" y="18394"/>
                    <a:pt x="68888" y="18554"/>
                    <a:pt x="68805" y="18631"/>
                  </a:cubicBezTo>
                  <a:cubicBezTo>
                    <a:pt x="68738" y="18666"/>
                    <a:pt x="68699" y="18686"/>
                    <a:pt x="68676" y="18686"/>
                  </a:cubicBezTo>
                  <a:cubicBezTo>
                    <a:pt x="68645" y="18686"/>
                    <a:pt x="68645" y="18647"/>
                    <a:pt x="68645" y="18554"/>
                  </a:cubicBezTo>
                  <a:cubicBezTo>
                    <a:pt x="68698" y="18398"/>
                    <a:pt x="68815" y="18310"/>
                    <a:pt x="68892" y="18310"/>
                  </a:cubicBezTo>
                  <a:close/>
                  <a:moveTo>
                    <a:pt x="64530" y="17859"/>
                  </a:moveTo>
                  <a:cubicBezTo>
                    <a:pt x="64553" y="17859"/>
                    <a:pt x="64533" y="17898"/>
                    <a:pt x="64484" y="17991"/>
                  </a:cubicBezTo>
                  <a:lnTo>
                    <a:pt x="64484" y="18074"/>
                  </a:lnTo>
                  <a:cubicBezTo>
                    <a:pt x="64568" y="18074"/>
                    <a:pt x="64568" y="18151"/>
                    <a:pt x="64568" y="18311"/>
                  </a:cubicBezTo>
                  <a:cubicBezTo>
                    <a:pt x="64568" y="18578"/>
                    <a:pt x="64399" y="18733"/>
                    <a:pt x="64205" y="18733"/>
                  </a:cubicBezTo>
                  <a:cubicBezTo>
                    <a:pt x="64167" y="18733"/>
                    <a:pt x="64127" y="18727"/>
                    <a:pt x="64088" y="18714"/>
                  </a:cubicBezTo>
                  <a:cubicBezTo>
                    <a:pt x="63928" y="18714"/>
                    <a:pt x="63928" y="18554"/>
                    <a:pt x="64088" y="18471"/>
                  </a:cubicBezTo>
                  <a:cubicBezTo>
                    <a:pt x="64164" y="18471"/>
                    <a:pt x="64248" y="18394"/>
                    <a:pt x="64164" y="18394"/>
                  </a:cubicBezTo>
                  <a:cubicBezTo>
                    <a:pt x="64164" y="18311"/>
                    <a:pt x="64164" y="18234"/>
                    <a:pt x="64324" y="18234"/>
                  </a:cubicBezTo>
                  <a:cubicBezTo>
                    <a:pt x="64408" y="18234"/>
                    <a:pt x="64408" y="18151"/>
                    <a:pt x="64324" y="18151"/>
                  </a:cubicBezTo>
                  <a:cubicBezTo>
                    <a:pt x="64248" y="18074"/>
                    <a:pt x="64248" y="17991"/>
                    <a:pt x="64408" y="17914"/>
                  </a:cubicBezTo>
                  <a:cubicBezTo>
                    <a:pt x="64475" y="17879"/>
                    <a:pt x="64514" y="17859"/>
                    <a:pt x="64530" y="17859"/>
                  </a:cubicBezTo>
                  <a:close/>
                  <a:moveTo>
                    <a:pt x="67045" y="18791"/>
                  </a:moveTo>
                  <a:cubicBezTo>
                    <a:pt x="67128" y="18791"/>
                    <a:pt x="67128" y="18791"/>
                    <a:pt x="67128" y="18874"/>
                  </a:cubicBezTo>
                  <a:cubicBezTo>
                    <a:pt x="67128" y="18951"/>
                    <a:pt x="67128" y="19034"/>
                    <a:pt x="67045" y="19034"/>
                  </a:cubicBezTo>
                  <a:cubicBezTo>
                    <a:pt x="67045" y="19073"/>
                    <a:pt x="67025" y="19092"/>
                    <a:pt x="67006" y="19092"/>
                  </a:cubicBezTo>
                  <a:cubicBezTo>
                    <a:pt x="66987" y="19092"/>
                    <a:pt x="66968" y="19073"/>
                    <a:pt x="66968" y="19034"/>
                  </a:cubicBezTo>
                  <a:cubicBezTo>
                    <a:pt x="66968" y="18951"/>
                    <a:pt x="66968" y="18874"/>
                    <a:pt x="67045" y="18791"/>
                  </a:cubicBezTo>
                  <a:close/>
                  <a:moveTo>
                    <a:pt x="63716" y="19292"/>
                  </a:moveTo>
                  <a:cubicBezTo>
                    <a:pt x="63747" y="19292"/>
                    <a:pt x="63768" y="19313"/>
                    <a:pt x="63768" y="19354"/>
                  </a:cubicBezTo>
                  <a:cubicBezTo>
                    <a:pt x="63844" y="19354"/>
                    <a:pt x="63844" y="19431"/>
                    <a:pt x="63768" y="19431"/>
                  </a:cubicBezTo>
                  <a:cubicBezTo>
                    <a:pt x="63684" y="19514"/>
                    <a:pt x="63608" y="19514"/>
                    <a:pt x="63608" y="19514"/>
                  </a:cubicBezTo>
                  <a:cubicBezTo>
                    <a:pt x="63524" y="19431"/>
                    <a:pt x="63524" y="19431"/>
                    <a:pt x="63608" y="19354"/>
                  </a:cubicBezTo>
                  <a:cubicBezTo>
                    <a:pt x="63646" y="19313"/>
                    <a:pt x="63686" y="19292"/>
                    <a:pt x="63716" y="19292"/>
                  </a:cubicBezTo>
                  <a:close/>
                  <a:moveTo>
                    <a:pt x="62871" y="18137"/>
                  </a:moveTo>
                  <a:cubicBezTo>
                    <a:pt x="62951" y="18137"/>
                    <a:pt x="63039" y="18167"/>
                    <a:pt x="63128" y="18234"/>
                  </a:cubicBezTo>
                  <a:cubicBezTo>
                    <a:pt x="63364" y="18471"/>
                    <a:pt x="63448" y="18951"/>
                    <a:pt x="63288" y="19034"/>
                  </a:cubicBezTo>
                  <a:cubicBezTo>
                    <a:pt x="63204" y="19111"/>
                    <a:pt x="63204" y="19194"/>
                    <a:pt x="63204" y="19271"/>
                  </a:cubicBezTo>
                  <a:cubicBezTo>
                    <a:pt x="63364" y="19431"/>
                    <a:pt x="63288" y="19514"/>
                    <a:pt x="63044" y="19591"/>
                  </a:cubicBezTo>
                  <a:cubicBezTo>
                    <a:pt x="62968" y="19591"/>
                    <a:pt x="62884" y="19591"/>
                    <a:pt x="62808" y="19514"/>
                  </a:cubicBezTo>
                  <a:cubicBezTo>
                    <a:pt x="62808" y="19434"/>
                    <a:pt x="62707" y="19394"/>
                    <a:pt x="62596" y="19394"/>
                  </a:cubicBezTo>
                  <a:cubicBezTo>
                    <a:pt x="62486" y="19394"/>
                    <a:pt x="62366" y="19434"/>
                    <a:pt x="62328" y="19514"/>
                  </a:cubicBezTo>
                  <a:cubicBezTo>
                    <a:pt x="62328" y="19546"/>
                    <a:pt x="62314" y="19564"/>
                    <a:pt x="62292" y="19564"/>
                  </a:cubicBezTo>
                  <a:cubicBezTo>
                    <a:pt x="62261" y="19564"/>
                    <a:pt x="62213" y="19526"/>
                    <a:pt x="62168" y="19431"/>
                  </a:cubicBezTo>
                  <a:cubicBezTo>
                    <a:pt x="62061" y="19431"/>
                    <a:pt x="61988" y="19397"/>
                    <a:pt x="61952" y="19397"/>
                  </a:cubicBezTo>
                  <a:cubicBezTo>
                    <a:pt x="61934" y="19397"/>
                    <a:pt x="61924" y="19406"/>
                    <a:pt x="61924" y="19431"/>
                  </a:cubicBezTo>
                  <a:cubicBezTo>
                    <a:pt x="61924" y="19514"/>
                    <a:pt x="61848" y="19591"/>
                    <a:pt x="61688" y="19591"/>
                  </a:cubicBezTo>
                  <a:cubicBezTo>
                    <a:pt x="61640" y="19616"/>
                    <a:pt x="61607" y="19626"/>
                    <a:pt x="61585" y="19626"/>
                  </a:cubicBezTo>
                  <a:cubicBezTo>
                    <a:pt x="61534" y="19626"/>
                    <a:pt x="61550" y="19568"/>
                    <a:pt x="61604" y="19514"/>
                  </a:cubicBezTo>
                  <a:cubicBezTo>
                    <a:pt x="61681" y="19217"/>
                    <a:pt x="62304" y="18783"/>
                    <a:pt x="62460" y="18783"/>
                  </a:cubicBezTo>
                  <a:cubicBezTo>
                    <a:pt x="62472" y="18783"/>
                    <a:pt x="62482" y="18786"/>
                    <a:pt x="62488" y="18791"/>
                  </a:cubicBezTo>
                  <a:cubicBezTo>
                    <a:pt x="62508" y="18814"/>
                    <a:pt x="62523" y="18824"/>
                    <a:pt x="62534" y="18824"/>
                  </a:cubicBezTo>
                  <a:cubicBezTo>
                    <a:pt x="62564" y="18824"/>
                    <a:pt x="62564" y="18748"/>
                    <a:pt x="62564" y="18631"/>
                  </a:cubicBezTo>
                  <a:cubicBezTo>
                    <a:pt x="62509" y="18344"/>
                    <a:pt x="62661" y="18137"/>
                    <a:pt x="62871" y="18137"/>
                  </a:cubicBezTo>
                  <a:close/>
                  <a:moveTo>
                    <a:pt x="61664" y="20778"/>
                  </a:moveTo>
                  <a:cubicBezTo>
                    <a:pt x="61698" y="20778"/>
                    <a:pt x="61732" y="20783"/>
                    <a:pt x="61764" y="20794"/>
                  </a:cubicBezTo>
                  <a:cubicBezTo>
                    <a:pt x="61848" y="20794"/>
                    <a:pt x="61848" y="20871"/>
                    <a:pt x="61848" y="20871"/>
                  </a:cubicBezTo>
                  <a:cubicBezTo>
                    <a:pt x="61540" y="21115"/>
                    <a:pt x="61374" y="21221"/>
                    <a:pt x="61313" y="21221"/>
                  </a:cubicBezTo>
                  <a:cubicBezTo>
                    <a:pt x="61293" y="21221"/>
                    <a:pt x="61284" y="21211"/>
                    <a:pt x="61284" y="21191"/>
                  </a:cubicBezTo>
                  <a:cubicBezTo>
                    <a:pt x="61218" y="20987"/>
                    <a:pt x="61447" y="20778"/>
                    <a:pt x="61664" y="20778"/>
                  </a:cubicBezTo>
                  <a:close/>
                  <a:moveTo>
                    <a:pt x="60743" y="20933"/>
                  </a:moveTo>
                  <a:cubicBezTo>
                    <a:pt x="60770" y="20933"/>
                    <a:pt x="60791" y="20940"/>
                    <a:pt x="60804" y="20954"/>
                  </a:cubicBezTo>
                  <a:cubicBezTo>
                    <a:pt x="60887" y="21114"/>
                    <a:pt x="60887" y="21351"/>
                    <a:pt x="60644" y="21434"/>
                  </a:cubicBezTo>
                  <a:cubicBezTo>
                    <a:pt x="60567" y="21511"/>
                    <a:pt x="60407" y="21671"/>
                    <a:pt x="60247" y="21754"/>
                  </a:cubicBezTo>
                  <a:lnTo>
                    <a:pt x="60164" y="21991"/>
                  </a:lnTo>
                  <a:lnTo>
                    <a:pt x="60567" y="21914"/>
                  </a:lnTo>
                  <a:cubicBezTo>
                    <a:pt x="60819" y="21842"/>
                    <a:pt x="60989" y="21803"/>
                    <a:pt x="61071" y="21803"/>
                  </a:cubicBezTo>
                  <a:cubicBezTo>
                    <a:pt x="61171" y="21803"/>
                    <a:pt x="61140" y="21861"/>
                    <a:pt x="60964" y="21991"/>
                  </a:cubicBezTo>
                  <a:cubicBezTo>
                    <a:pt x="60887" y="22074"/>
                    <a:pt x="60644" y="22151"/>
                    <a:pt x="60567" y="22151"/>
                  </a:cubicBezTo>
                  <a:cubicBezTo>
                    <a:pt x="60407" y="22151"/>
                    <a:pt x="60407" y="22151"/>
                    <a:pt x="60324" y="22311"/>
                  </a:cubicBezTo>
                  <a:cubicBezTo>
                    <a:pt x="60247" y="22554"/>
                    <a:pt x="60164" y="22554"/>
                    <a:pt x="60004" y="22554"/>
                  </a:cubicBezTo>
                  <a:cubicBezTo>
                    <a:pt x="59684" y="22554"/>
                    <a:pt x="59684" y="22471"/>
                    <a:pt x="59927" y="22234"/>
                  </a:cubicBezTo>
                  <a:cubicBezTo>
                    <a:pt x="60004" y="22234"/>
                    <a:pt x="60087" y="22151"/>
                    <a:pt x="60004" y="22151"/>
                  </a:cubicBezTo>
                  <a:cubicBezTo>
                    <a:pt x="59844" y="22151"/>
                    <a:pt x="59844" y="22151"/>
                    <a:pt x="59447" y="22394"/>
                  </a:cubicBezTo>
                  <a:cubicBezTo>
                    <a:pt x="59360" y="22459"/>
                    <a:pt x="59302" y="22489"/>
                    <a:pt x="59270" y="22489"/>
                  </a:cubicBezTo>
                  <a:cubicBezTo>
                    <a:pt x="59188" y="22489"/>
                    <a:pt x="59292" y="22284"/>
                    <a:pt x="59524" y="21991"/>
                  </a:cubicBezTo>
                  <a:cubicBezTo>
                    <a:pt x="59767" y="21831"/>
                    <a:pt x="60004" y="21511"/>
                    <a:pt x="60164" y="21351"/>
                  </a:cubicBezTo>
                  <a:cubicBezTo>
                    <a:pt x="60365" y="21088"/>
                    <a:pt x="60617" y="20933"/>
                    <a:pt x="60743" y="20933"/>
                  </a:cubicBezTo>
                  <a:close/>
                  <a:moveTo>
                    <a:pt x="58167" y="22554"/>
                  </a:moveTo>
                  <a:cubicBezTo>
                    <a:pt x="58167" y="22554"/>
                    <a:pt x="58244" y="22554"/>
                    <a:pt x="58244" y="22631"/>
                  </a:cubicBezTo>
                  <a:cubicBezTo>
                    <a:pt x="58327" y="22631"/>
                    <a:pt x="58327" y="22714"/>
                    <a:pt x="58244" y="22714"/>
                  </a:cubicBezTo>
                  <a:cubicBezTo>
                    <a:pt x="58206" y="22753"/>
                    <a:pt x="58187" y="22772"/>
                    <a:pt x="58167" y="22772"/>
                  </a:cubicBezTo>
                  <a:cubicBezTo>
                    <a:pt x="58147" y="22772"/>
                    <a:pt x="58126" y="22753"/>
                    <a:pt x="58084" y="22714"/>
                  </a:cubicBezTo>
                  <a:cubicBezTo>
                    <a:pt x="58084" y="22631"/>
                    <a:pt x="58084" y="22631"/>
                    <a:pt x="58167" y="22554"/>
                  </a:cubicBezTo>
                  <a:close/>
                  <a:moveTo>
                    <a:pt x="59364" y="22951"/>
                  </a:moveTo>
                  <a:cubicBezTo>
                    <a:pt x="59364" y="22951"/>
                    <a:pt x="59447" y="22951"/>
                    <a:pt x="59447" y="23035"/>
                  </a:cubicBezTo>
                  <a:cubicBezTo>
                    <a:pt x="59524" y="23035"/>
                    <a:pt x="59524" y="23111"/>
                    <a:pt x="59447" y="23111"/>
                  </a:cubicBezTo>
                  <a:cubicBezTo>
                    <a:pt x="59406" y="23153"/>
                    <a:pt x="59366" y="23174"/>
                    <a:pt x="59336" y="23174"/>
                  </a:cubicBezTo>
                  <a:cubicBezTo>
                    <a:pt x="59307" y="23174"/>
                    <a:pt x="59287" y="23153"/>
                    <a:pt x="59287" y="23111"/>
                  </a:cubicBezTo>
                  <a:cubicBezTo>
                    <a:pt x="59287" y="23035"/>
                    <a:pt x="59287" y="22951"/>
                    <a:pt x="59364" y="22951"/>
                  </a:cubicBezTo>
                  <a:close/>
                  <a:moveTo>
                    <a:pt x="58564" y="23111"/>
                  </a:moveTo>
                  <a:cubicBezTo>
                    <a:pt x="58724" y="23111"/>
                    <a:pt x="58807" y="23111"/>
                    <a:pt x="58647" y="23271"/>
                  </a:cubicBezTo>
                  <a:cubicBezTo>
                    <a:pt x="58564" y="23431"/>
                    <a:pt x="58327" y="23591"/>
                    <a:pt x="58167" y="23675"/>
                  </a:cubicBezTo>
                  <a:cubicBezTo>
                    <a:pt x="58068" y="23706"/>
                    <a:pt x="57996" y="23725"/>
                    <a:pt x="57946" y="23725"/>
                  </a:cubicBezTo>
                  <a:cubicBezTo>
                    <a:pt x="57874" y="23725"/>
                    <a:pt x="57847" y="23686"/>
                    <a:pt x="57847" y="23591"/>
                  </a:cubicBezTo>
                  <a:cubicBezTo>
                    <a:pt x="57847" y="23355"/>
                    <a:pt x="58244" y="23111"/>
                    <a:pt x="58564" y="23111"/>
                  </a:cubicBezTo>
                  <a:close/>
                  <a:moveTo>
                    <a:pt x="58967" y="23751"/>
                  </a:moveTo>
                  <a:lnTo>
                    <a:pt x="58564" y="24071"/>
                  </a:lnTo>
                  <a:cubicBezTo>
                    <a:pt x="58351" y="24243"/>
                    <a:pt x="58252" y="24323"/>
                    <a:pt x="58194" y="24323"/>
                  </a:cubicBezTo>
                  <a:cubicBezTo>
                    <a:pt x="58143" y="24323"/>
                    <a:pt x="58123" y="24264"/>
                    <a:pt x="58084" y="24155"/>
                  </a:cubicBezTo>
                  <a:cubicBezTo>
                    <a:pt x="58084" y="23835"/>
                    <a:pt x="58167" y="23751"/>
                    <a:pt x="58647" y="23751"/>
                  </a:cubicBezTo>
                  <a:close/>
                  <a:moveTo>
                    <a:pt x="58426" y="24452"/>
                  </a:moveTo>
                  <a:cubicBezTo>
                    <a:pt x="58450" y="24452"/>
                    <a:pt x="58472" y="24459"/>
                    <a:pt x="58487" y="24475"/>
                  </a:cubicBezTo>
                  <a:cubicBezTo>
                    <a:pt x="58564" y="24635"/>
                    <a:pt x="58487" y="24711"/>
                    <a:pt x="58327" y="24795"/>
                  </a:cubicBezTo>
                  <a:cubicBezTo>
                    <a:pt x="58244" y="24795"/>
                    <a:pt x="58244" y="24795"/>
                    <a:pt x="58167" y="24711"/>
                  </a:cubicBezTo>
                  <a:cubicBezTo>
                    <a:pt x="58167" y="24582"/>
                    <a:pt x="58323" y="24452"/>
                    <a:pt x="58426" y="24452"/>
                  </a:cubicBezTo>
                  <a:close/>
                  <a:moveTo>
                    <a:pt x="57915" y="24814"/>
                  </a:moveTo>
                  <a:cubicBezTo>
                    <a:pt x="57924" y="24814"/>
                    <a:pt x="57924" y="24833"/>
                    <a:pt x="57924" y="24871"/>
                  </a:cubicBezTo>
                  <a:cubicBezTo>
                    <a:pt x="57924" y="24871"/>
                    <a:pt x="57847" y="24955"/>
                    <a:pt x="57764" y="24955"/>
                  </a:cubicBezTo>
                  <a:cubicBezTo>
                    <a:pt x="57742" y="24977"/>
                    <a:pt x="57726" y="24986"/>
                    <a:pt x="57719" y="24986"/>
                  </a:cubicBezTo>
                  <a:cubicBezTo>
                    <a:pt x="57701" y="24986"/>
                    <a:pt x="57734" y="24930"/>
                    <a:pt x="57847" y="24871"/>
                  </a:cubicBezTo>
                  <a:cubicBezTo>
                    <a:pt x="57886" y="24833"/>
                    <a:pt x="57905" y="24814"/>
                    <a:pt x="57915" y="24814"/>
                  </a:cubicBezTo>
                  <a:close/>
                  <a:moveTo>
                    <a:pt x="57527" y="24711"/>
                  </a:moveTo>
                  <a:lnTo>
                    <a:pt x="57527" y="24871"/>
                  </a:lnTo>
                  <a:cubicBezTo>
                    <a:pt x="57527" y="25047"/>
                    <a:pt x="57444" y="25179"/>
                    <a:pt x="57366" y="25179"/>
                  </a:cubicBezTo>
                  <a:cubicBezTo>
                    <a:pt x="57336" y="25179"/>
                    <a:pt x="57307" y="25159"/>
                    <a:pt x="57284" y="25115"/>
                  </a:cubicBezTo>
                  <a:cubicBezTo>
                    <a:pt x="57284" y="25115"/>
                    <a:pt x="57284" y="25031"/>
                    <a:pt x="57367" y="24955"/>
                  </a:cubicBezTo>
                  <a:cubicBezTo>
                    <a:pt x="57444" y="24871"/>
                    <a:pt x="57527" y="24795"/>
                    <a:pt x="57527" y="24711"/>
                  </a:cubicBezTo>
                  <a:close/>
                  <a:moveTo>
                    <a:pt x="54640" y="24760"/>
                  </a:moveTo>
                  <a:cubicBezTo>
                    <a:pt x="54671" y="24760"/>
                    <a:pt x="54701" y="24770"/>
                    <a:pt x="54724" y="24795"/>
                  </a:cubicBezTo>
                  <a:cubicBezTo>
                    <a:pt x="54967" y="24795"/>
                    <a:pt x="54967" y="24871"/>
                    <a:pt x="54967" y="24955"/>
                  </a:cubicBezTo>
                  <a:cubicBezTo>
                    <a:pt x="54884" y="25031"/>
                    <a:pt x="54967" y="25115"/>
                    <a:pt x="54967" y="25191"/>
                  </a:cubicBezTo>
                  <a:cubicBezTo>
                    <a:pt x="55018" y="25191"/>
                    <a:pt x="55035" y="25228"/>
                    <a:pt x="55018" y="25228"/>
                  </a:cubicBezTo>
                  <a:cubicBezTo>
                    <a:pt x="55010" y="25228"/>
                    <a:pt x="54993" y="25219"/>
                    <a:pt x="54967" y="25191"/>
                  </a:cubicBezTo>
                  <a:cubicBezTo>
                    <a:pt x="54967" y="25191"/>
                    <a:pt x="54884" y="25191"/>
                    <a:pt x="54807" y="25275"/>
                  </a:cubicBezTo>
                  <a:cubicBezTo>
                    <a:pt x="54749" y="25302"/>
                    <a:pt x="54712" y="25320"/>
                    <a:pt x="54689" y="25320"/>
                  </a:cubicBezTo>
                  <a:cubicBezTo>
                    <a:pt x="54647" y="25320"/>
                    <a:pt x="54647" y="25265"/>
                    <a:pt x="54647" y="25115"/>
                  </a:cubicBezTo>
                  <a:cubicBezTo>
                    <a:pt x="54724" y="24955"/>
                    <a:pt x="54647" y="24955"/>
                    <a:pt x="54564" y="24955"/>
                  </a:cubicBezTo>
                  <a:cubicBezTo>
                    <a:pt x="54517" y="24977"/>
                    <a:pt x="54484" y="24986"/>
                    <a:pt x="54463" y="24986"/>
                  </a:cubicBezTo>
                  <a:cubicBezTo>
                    <a:pt x="54411" y="24986"/>
                    <a:pt x="54428" y="24930"/>
                    <a:pt x="54487" y="24871"/>
                  </a:cubicBezTo>
                  <a:cubicBezTo>
                    <a:pt x="54487" y="24817"/>
                    <a:pt x="54567" y="24760"/>
                    <a:pt x="54640" y="24760"/>
                  </a:cubicBezTo>
                  <a:close/>
                  <a:moveTo>
                    <a:pt x="57241" y="25402"/>
                  </a:moveTo>
                  <a:cubicBezTo>
                    <a:pt x="57281" y="25402"/>
                    <a:pt x="57324" y="25412"/>
                    <a:pt x="57367" y="25435"/>
                  </a:cubicBezTo>
                  <a:cubicBezTo>
                    <a:pt x="57444" y="25511"/>
                    <a:pt x="57367" y="25595"/>
                    <a:pt x="57284" y="25595"/>
                  </a:cubicBezTo>
                  <a:cubicBezTo>
                    <a:pt x="57246" y="25633"/>
                    <a:pt x="57206" y="25652"/>
                    <a:pt x="57166" y="25652"/>
                  </a:cubicBezTo>
                  <a:cubicBezTo>
                    <a:pt x="57126" y="25652"/>
                    <a:pt x="57086" y="25633"/>
                    <a:pt x="57047" y="25595"/>
                  </a:cubicBezTo>
                  <a:cubicBezTo>
                    <a:pt x="57047" y="25478"/>
                    <a:pt x="57133" y="25402"/>
                    <a:pt x="57241" y="25402"/>
                  </a:cubicBezTo>
                  <a:close/>
                  <a:moveTo>
                    <a:pt x="54596" y="25454"/>
                  </a:moveTo>
                  <a:cubicBezTo>
                    <a:pt x="54626" y="25454"/>
                    <a:pt x="54647" y="25473"/>
                    <a:pt x="54647" y="25511"/>
                  </a:cubicBezTo>
                  <a:cubicBezTo>
                    <a:pt x="54575" y="25723"/>
                    <a:pt x="54386" y="25929"/>
                    <a:pt x="54284" y="25929"/>
                  </a:cubicBezTo>
                  <a:cubicBezTo>
                    <a:pt x="54268" y="25929"/>
                    <a:pt x="54255" y="25925"/>
                    <a:pt x="54244" y="25915"/>
                  </a:cubicBezTo>
                  <a:cubicBezTo>
                    <a:pt x="54167" y="25831"/>
                    <a:pt x="54244" y="25671"/>
                    <a:pt x="54487" y="25511"/>
                  </a:cubicBezTo>
                  <a:cubicBezTo>
                    <a:pt x="54526" y="25473"/>
                    <a:pt x="54566" y="25454"/>
                    <a:pt x="54596" y="25454"/>
                  </a:cubicBezTo>
                  <a:close/>
                  <a:moveTo>
                    <a:pt x="56275" y="26254"/>
                  </a:moveTo>
                  <a:cubicBezTo>
                    <a:pt x="56305" y="26254"/>
                    <a:pt x="56324" y="26273"/>
                    <a:pt x="56324" y="26311"/>
                  </a:cubicBezTo>
                  <a:cubicBezTo>
                    <a:pt x="56324" y="26311"/>
                    <a:pt x="56247" y="26395"/>
                    <a:pt x="56164" y="26395"/>
                  </a:cubicBezTo>
                  <a:cubicBezTo>
                    <a:pt x="56087" y="26395"/>
                    <a:pt x="56087" y="26395"/>
                    <a:pt x="56164" y="26311"/>
                  </a:cubicBezTo>
                  <a:cubicBezTo>
                    <a:pt x="56206" y="26273"/>
                    <a:pt x="56246" y="26254"/>
                    <a:pt x="56275" y="26254"/>
                  </a:cubicBezTo>
                  <a:close/>
                  <a:moveTo>
                    <a:pt x="54064" y="25946"/>
                  </a:moveTo>
                  <a:cubicBezTo>
                    <a:pt x="54084" y="25946"/>
                    <a:pt x="54084" y="26001"/>
                    <a:pt x="54084" y="26151"/>
                  </a:cubicBezTo>
                  <a:cubicBezTo>
                    <a:pt x="54084" y="26327"/>
                    <a:pt x="54044" y="26459"/>
                    <a:pt x="53990" y="26459"/>
                  </a:cubicBezTo>
                  <a:cubicBezTo>
                    <a:pt x="53970" y="26459"/>
                    <a:pt x="53947" y="26439"/>
                    <a:pt x="53924" y="26395"/>
                  </a:cubicBezTo>
                  <a:cubicBezTo>
                    <a:pt x="53764" y="26235"/>
                    <a:pt x="53847" y="26075"/>
                    <a:pt x="54007" y="25991"/>
                  </a:cubicBezTo>
                  <a:cubicBezTo>
                    <a:pt x="54035" y="25964"/>
                    <a:pt x="54053" y="25946"/>
                    <a:pt x="54064" y="25946"/>
                  </a:cubicBezTo>
                  <a:close/>
                  <a:moveTo>
                    <a:pt x="53924" y="27515"/>
                  </a:moveTo>
                  <a:cubicBezTo>
                    <a:pt x="54007" y="27592"/>
                    <a:pt x="53924" y="27592"/>
                    <a:pt x="53847" y="27592"/>
                  </a:cubicBezTo>
                  <a:cubicBezTo>
                    <a:pt x="53800" y="27616"/>
                    <a:pt x="53759" y="27626"/>
                    <a:pt x="53730" y="27626"/>
                  </a:cubicBezTo>
                  <a:cubicBezTo>
                    <a:pt x="53659" y="27626"/>
                    <a:pt x="53651" y="27569"/>
                    <a:pt x="53764" y="27515"/>
                  </a:cubicBezTo>
                  <a:close/>
                  <a:moveTo>
                    <a:pt x="56964" y="24871"/>
                  </a:moveTo>
                  <a:cubicBezTo>
                    <a:pt x="57047" y="24871"/>
                    <a:pt x="57047" y="24955"/>
                    <a:pt x="56964" y="25031"/>
                  </a:cubicBezTo>
                  <a:cubicBezTo>
                    <a:pt x="56887" y="25031"/>
                    <a:pt x="56727" y="25275"/>
                    <a:pt x="56567" y="25511"/>
                  </a:cubicBezTo>
                  <a:cubicBezTo>
                    <a:pt x="56413" y="25767"/>
                    <a:pt x="56262" y="25925"/>
                    <a:pt x="56212" y="25925"/>
                  </a:cubicBezTo>
                  <a:cubicBezTo>
                    <a:pt x="56183" y="25925"/>
                    <a:pt x="56189" y="25872"/>
                    <a:pt x="56247" y="25755"/>
                  </a:cubicBezTo>
                  <a:cubicBezTo>
                    <a:pt x="56247" y="25720"/>
                    <a:pt x="56233" y="25700"/>
                    <a:pt x="56204" y="25700"/>
                  </a:cubicBezTo>
                  <a:cubicBezTo>
                    <a:pt x="56164" y="25700"/>
                    <a:pt x="56097" y="25738"/>
                    <a:pt x="56004" y="25831"/>
                  </a:cubicBezTo>
                  <a:cubicBezTo>
                    <a:pt x="55844" y="25915"/>
                    <a:pt x="55684" y="26075"/>
                    <a:pt x="55607" y="26075"/>
                  </a:cubicBezTo>
                  <a:cubicBezTo>
                    <a:pt x="55524" y="26075"/>
                    <a:pt x="55447" y="26075"/>
                    <a:pt x="55447" y="26151"/>
                  </a:cubicBezTo>
                  <a:cubicBezTo>
                    <a:pt x="55447" y="26251"/>
                    <a:pt x="55323" y="26321"/>
                    <a:pt x="55230" y="26321"/>
                  </a:cubicBezTo>
                  <a:cubicBezTo>
                    <a:pt x="55173" y="26321"/>
                    <a:pt x="55127" y="26295"/>
                    <a:pt x="55127" y="26235"/>
                  </a:cubicBezTo>
                  <a:cubicBezTo>
                    <a:pt x="55111" y="26187"/>
                    <a:pt x="55085" y="26167"/>
                    <a:pt x="55055" y="26167"/>
                  </a:cubicBezTo>
                  <a:cubicBezTo>
                    <a:pt x="54931" y="26167"/>
                    <a:pt x="54724" y="26503"/>
                    <a:pt x="54724" y="26631"/>
                  </a:cubicBezTo>
                  <a:cubicBezTo>
                    <a:pt x="54724" y="26791"/>
                    <a:pt x="54647" y="26875"/>
                    <a:pt x="54564" y="26952"/>
                  </a:cubicBezTo>
                  <a:cubicBezTo>
                    <a:pt x="54487" y="26952"/>
                    <a:pt x="54564" y="27195"/>
                    <a:pt x="54724" y="27355"/>
                  </a:cubicBezTo>
                  <a:cubicBezTo>
                    <a:pt x="54724" y="27355"/>
                    <a:pt x="54724" y="27432"/>
                    <a:pt x="54647" y="27515"/>
                  </a:cubicBezTo>
                  <a:cubicBezTo>
                    <a:pt x="54606" y="27595"/>
                    <a:pt x="54566" y="27635"/>
                    <a:pt x="54526" y="27635"/>
                  </a:cubicBezTo>
                  <a:cubicBezTo>
                    <a:pt x="54486" y="27635"/>
                    <a:pt x="54446" y="27595"/>
                    <a:pt x="54404" y="27515"/>
                  </a:cubicBezTo>
                  <a:cubicBezTo>
                    <a:pt x="54327" y="27432"/>
                    <a:pt x="54167" y="27355"/>
                    <a:pt x="54007" y="27355"/>
                  </a:cubicBezTo>
                  <a:cubicBezTo>
                    <a:pt x="53764" y="27355"/>
                    <a:pt x="53764" y="27355"/>
                    <a:pt x="53764" y="27195"/>
                  </a:cubicBezTo>
                  <a:cubicBezTo>
                    <a:pt x="53764" y="27112"/>
                    <a:pt x="53847" y="27112"/>
                    <a:pt x="54007" y="27112"/>
                  </a:cubicBezTo>
                  <a:cubicBezTo>
                    <a:pt x="54244" y="27112"/>
                    <a:pt x="54244" y="27112"/>
                    <a:pt x="54084" y="27035"/>
                  </a:cubicBezTo>
                  <a:cubicBezTo>
                    <a:pt x="53924" y="26952"/>
                    <a:pt x="54007" y="26952"/>
                    <a:pt x="54167" y="26875"/>
                  </a:cubicBezTo>
                  <a:cubicBezTo>
                    <a:pt x="54327" y="26791"/>
                    <a:pt x="54404" y="26715"/>
                    <a:pt x="54327" y="26715"/>
                  </a:cubicBezTo>
                  <a:cubicBezTo>
                    <a:pt x="54244" y="26631"/>
                    <a:pt x="54244" y="26555"/>
                    <a:pt x="54404" y="26395"/>
                  </a:cubicBezTo>
                  <a:cubicBezTo>
                    <a:pt x="54564" y="26311"/>
                    <a:pt x="54647" y="26151"/>
                    <a:pt x="54647" y="26075"/>
                  </a:cubicBezTo>
                  <a:cubicBezTo>
                    <a:pt x="54647" y="25915"/>
                    <a:pt x="54724" y="25671"/>
                    <a:pt x="54967" y="25511"/>
                  </a:cubicBezTo>
                  <a:cubicBezTo>
                    <a:pt x="55033" y="25480"/>
                    <a:pt x="55071" y="25461"/>
                    <a:pt x="55094" y="25461"/>
                  </a:cubicBezTo>
                  <a:cubicBezTo>
                    <a:pt x="55127" y="25461"/>
                    <a:pt x="55127" y="25500"/>
                    <a:pt x="55127" y="25595"/>
                  </a:cubicBezTo>
                  <a:cubicBezTo>
                    <a:pt x="55127" y="25713"/>
                    <a:pt x="55127" y="25772"/>
                    <a:pt x="55157" y="25772"/>
                  </a:cubicBezTo>
                  <a:cubicBezTo>
                    <a:pt x="55186" y="25772"/>
                    <a:pt x="55246" y="25713"/>
                    <a:pt x="55364" y="25595"/>
                  </a:cubicBezTo>
                  <a:cubicBezTo>
                    <a:pt x="55517" y="25441"/>
                    <a:pt x="55605" y="25385"/>
                    <a:pt x="55648" y="25385"/>
                  </a:cubicBezTo>
                  <a:cubicBezTo>
                    <a:pt x="55674" y="25385"/>
                    <a:pt x="55684" y="25404"/>
                    <a:pt x="55684" y="25435"/>
                  </a:cubicBezTo>
                  <a:cubicBezTo>
                    <a:pt x="55684" y="25473"/>
                    <a:pt x="55684" y="25492"/>
                    <a:pt x="55694" y="25492"/>
                  </a:cubicBezTo>
                  <a:cubicBezTo>
                    <a:pt x="55705" y="25492"/>
                    <a:pt x="55726" y="25473"/>
                    <a:pt x="55767" y="25435"/>
                  </a:cubicBezTo>
                  <a:cubicBezTo>
                    <a:pt x="55767" y="25275"/>
                    <a:pt x="56727" y="24871"/>
                    <a:pt x="56964" y="24871"/>
                  </a:cubicBezTo>
                  <a:close/>
                  <a:moveTo>
                    <a:pt x="52237" y="27612"/>
                  </a:moveTo>
                  <a:cubicBezTo>
                    <a:pt x="52247" y="27612"/>
                    <a:pt x="52247" y="27633"/>
                    <a:pt x="52247" y="27675"/>
                  </a:cubicBezTo>
                  <a:cubicBezTo>
                    <a:pt x="52247" y="27675"/>
                    <a:pt x="52164" y="27752"/>
                    <a:pt x="52087" y="27752"/>
                  </a:cubicBezTo>
                  <a:cubicBezTo>
                    <a:pt x="52004" y="27752"/>
                    <a:pt x="52004" y="27752"/>
                    <a:pt x="52164" y="27675"/>
                  </a:cubicBezTo>
                  <a:cubicBezTo>
                    <a:pt x="52205" y="27633"/>
                    <a:pt x="52226" y="27612"/>
                    <a:pt x="52237" y="27612"/>
                  </a:cubicBezTo>
                  <a:close/>
                  <a:moveTo>
                    <a:pt x="52567" y="28315"/>
                  </a:moveTo>
                  <a:cubicBezTo>
                    <a:pt x="52644" y="28315"/>
                    <a:pt x="52804" y="28315"/>
                    <a:pt x="52804" y="28392"/>
                  </a:cubicBezTo>
                  <a:cubicBezTo>
                    <a:pt x="52903" y="28491"/>
                    <a:pt x="52849" y="28561"/>
                    <a:pt x="52756" y="28561"/>
                  </a:cubicBezTo>
                  <a:cubicBezTo>
                    <a:pt x="52699" y="28561"/>
                    <a:pt x="52627" y="28535"/>
                    <a:pt x="52567" y="28475"/>
                  </a:cubicBezTo>
                  <a:cubicBezTo>
                    <a:pt x="52484" y="28475"/>
                    <a:pt x="52567" y="28392"/>
                    <a:pt x="52567" y="28315"/>
                  </a:cubicBezTo>
                  <a:close/>
                  <a:moveTo>
                    <a:pt x="51795" y="28572"/>
                  </a:moveTo>
                  <a:cubicBezTo>
                    <a:pt x="51825" y="28572"/>
                    <a:pt x="51844" y="28593"/>
                    <a:pt x="51844" y="28635"/>
                  </a:cubicBezTo>
                  <a:cubicBezTo>
                    <a:pt x="51844" y="28712"/>
                    <a:pt x="51767" y="28795"/>
                    <a:pt x="51684" y="28872"/>
                  </a:cubicBezTo>
                  <a:cubicBezTo>
                    <a:pt x="51607" y="28872"/>
                    <a:pt x="51607" y="28872"/>
                    <a:pt x="51607" y="28795"/>
                  </a:cubicBezTo>
                  <a:cubicBezTo>
                    <a:pt x="51524" y="28712"/>
                    <a:pt x="51607" y="28635"/>
                    <a:pt x="51684" y="28635"/>
                  </a:cubicBezTo>
                  <a:cubicBezTo>
                    <a:pt x="51725" y="28593"/>
                    <a:pt x="51765" y="28572"/>
                    <a:pt x="51795" y="28572"/>
                  </a:cubicBezTo>
                  <a:close/>
                  <a:moveTo>
                    <a:pt x="51106" y="29492"/>
                  </a:moveTo>
                  <a:cubicBezTo>
                    <a:pt x="51142" y="29492"/>
                    <a:pt x="51175" y="29498"/>
                    <a:pt x="51204" y="29512"/>
                  </a:cubicBezTo>
                  <a:cubicBezTo>
                    <a:pt x="51287" y="29512"/>
                    <a:pt x="51204" y="29595"/>
                    <a:pt x="51044" y="29672"/>
                  </a:cubicBezTo>
                  <a:cubicBezTo>
                    <a:pt x="50930" y="29731"/>
                    <a:pt x="50817" y="29786"/>
                    <a:pt x="50760" y="29786"/>
                  </a:cubicBezTo>
                  <a:cubicBezTo>
                    <a:pt x="50737" y="29786"/>
                    <a:pt x="50724" y="29777"/>
                    <a:pt x="50724" y="29755"/>
                  </a:cubicBezTo>
                  <a:cubicBezTo>
                    <a:pt x="50724" y="29623"/>
                    <a:pt x="50940" y="29492"/>
                    <a:pt x="51106" y="29492"/>
                  </a:cubicBezTo>
                  <a:close/>
                  <a:moveTo>
                    <a:pt x="52584" y="29718"/>
                  </a:moveTo>
                  <a:cubicBezTo>
                    <a:pt x="52656" y="29718"/>
                    <a:pt x="52727" y="29755"/>
                    <a:pt x="52727" y="29755"/>
                  </a:cubicBezTo>
                  <a:cubicBezTo>
                    <a:pt x="52887" y="29915"/>
                    <a:pt x="52887" y="29915"/>
                    <a:pt x="52644" y="29992"/>
                  </a:cubicBezTo>
                  <a:cubicBezTo>
                    <a:pt x="52599" y="30007"/>
                    <a:pt x="52560" y="30014"/>
                    <a:pt x="52527" y="30014"/>
                  </a:cubicBezTo>
                  <a:cubicBezTo>
                    <a:pt x="52384" y="30014"/>
                    <a:pt x="52354" y="29885"/>
                    <a:pt x="52484" y="29755"/>
                  </a:cubicBezTo>
                  <a:cubicBezTo>
                    <a:pt x="52512" y="29727"/>
                    <a:pt x="52548" y="29718"/>
                    <a:pt x="52584" y="29718"/>
                  </a:cubicBezTo>
                  <a:close/>
                  <a:moveTo>
                    <a:pt x="50505" y="30172"/>
                  </a:moveTo>
                  <a:cubicBezTo>
                    <a:pt x="50545" y="30172"/>
                    <a:pt x="50564" y="30193"/>
                    <a:pt x="50564" y="30235"/>
                  </a:cubicBezTo>
                  <a:cubicBezTo>
                    <a:pt x="50647" y="30235"/>
                    <a:pt x="50564" y="30312"/>
                    <a:pt x="50564" y="30395"/>
                  </a:cubicBezTo>
                  <a:lnTo>
                    <a:pt x="50327" y="30395"/>
                  </a:lnTo>
                  <a:cubicBezTo>
                    <a:pt x="50244" y="30395"/>
                    <a:pt x="50244" y="30312"/>
                    <a:pt x="50327" y="30235"/>
                  </a:cubicBezTo>
                  <a:cubicBezTo>
                    <a:pt x="50407" y="30193"/>
                    <a:pt x="50466" y="30172"/>
                    <a:pt x="50505" y="30172"/>
                  </a:cubicBezTo>
                  <a:close/>
                  <a:moveTo>
                    <a:pt x="67931" y="30918"/>
                  </a:moveTo>
                  <a:cubicBezTo>
                    <a:pt x="67936" y="30918"/>
                    <a:pt x="67953" y="30952"/>
                    <a:pt x="68005" y="30952"/>
                  </a:cubicBezTo>
                  <a:cubicBezTo>
                    <a:pt x="68005" y="31035"/>
                    <a:pt x="68005" y="31112"/>
                    <a:pt x="67928" y="31112"/>
                  </a:cubicBezTo>
                  <a:cubicBezTo>
                    <a:pt x="67928" y="31139"/>
                    <a:pt x="67919" y="31149"/>
                    <a:pt x="67906" y="31149"/>
                  </a:cubicBezTo>
                  <a:cubicBezTo>
                    <a:pt x="67882" y="31149"/>
                    <a:pt x="67845" y="31112"/>
                    <a:pt x="67845" y="31112"/>
                  </a:cubicBezTo>
                  <a:cubicBezTo>
                    <a:pt x="67845" y="31035"/>
                    <a:pt x="67845" y="30952"/>
                    <a:pt x="67928" y="30952"/>
                  </a:cubicBezTo>
                  <a:cubicBezTo>
                    <a:pt x="67928" y="30926"/>
                    <a:pt x="67928" y="30918"/>
                    <a:pt x="67931" y="30918"/>
                  </a:cubicBezTo>
                  <a:close/>
                  <a:moveTo>
                    <a:pt x="48886" y="31378"/>
                  </a:moveTo>
                  <a:cubicBezTo>
                    <a:pt x="48917" y="31378"/>
                    <a:pt x="48945" y="31394"/>
                    <a:pt x="48964" y="31432"/>
                  </a:cubicBezTo>
                  <a:cubicBezTo>
                    <a:pt x="48964" y="31432"/>
                    <a:pt x="48964" y="31515"/>
                    <a:pt x="48887" y="31675"/>
                  </a:cubicBezTo>
                  <a:cubicBezTo>
                    <a:pt x="48887" y="31797"/>
                    <a:pt x="48650" y="31965"/>
                    <a:pt x="48505" y="31965"/>
                  </a:cubicBezTo>
                  <a:cubicBezTo>
                    <a:pt x="48461" y="31965"/>
                    <a:pt x="48425" y="31949"/>
                    <a:pt x="48407" y="31912"/>
                  </a:cubicBezTo>
                  <a:cubicBezTo>
                    <a:pt x="48324" y="31835"/>
                    <a:pt x="48407" y="31835"/>
                    <a:pt x="48484" y="31752"/>
                  </a:cubicBezTo>
                  <a:cubicBezTo>
                    <a:pt x="48567" y="31752"/>
                    <a:pt x="48644" y="31675"/>
                    <a:pt x="48644" y="31592"/>
                  </a:cubicBezTo>
                  <a:cubicBezTo>
                    <a:pt x="48644" y="31533"/>
                    <a:pt x="48785" y="31378"/>
                    <a:pt x="48886" y="31378"/>
                  </a:cubicBezTo>
                  <a:close/>
                  <a:moveTo>
                    <a:pt x="49485" y="31878"/>
                  </a:moveTo>
                  <a:cubicBezTo>
                    <a:pt x="49509" y="31878"/>
                    <a:pt x="49527" y="31886"/>
                    <a:pt x="49527" y="31912"/>
                  </a:cubicBezTo>
                  <a:cubicBezTo>
                    <a:pt x="49604" y="31912"/>
                    <a:pt x="49604" y="31995"/>
                    <a:pt x="49527" y="32072"/>
                  </a:cubicBezTo>
                  <a:cubicBezTo>
                    <a:pt x="49447" y="32113"/>
                    <a:pt x="49386" y="32134"/>
                    <a:pt x="49345" y="32134"/>
                  </a:cubicBezTo>
                  <a:cubicBezTo>
                    <a:pt x="49304" y="32134"/>
                    <a:pt x="49284" y="32113"/>
                    <a:pt x="49284" y="32072"/>
                  </a:cubicBezTo>
                  <a:cubicBezTo>
                    <a:pt x="49207" y="32072"/>
                    <a:pt x="49284" y="31995"/>
                    <a:pt x="49367" y="31912"/>
                  </a:cubicBezTo>
                  <a:cubicBezTo>
                    <a:pt x="49367" y="31912"/>
                    <a:pt x="49438" y="31878"/>
                    <a:pt x="49485" y="31878"/>
                  </a:cubicBezTo>
                  <a:close/>
                  <a:moveTo>
                    <a:pt x="49444" y="32392"/>
                  </a:moveTo>
                  <a:cubicBezTo>
                    <a:pt x="49444" y="32475"/>
                    <a:pt x="49367" y="32475"/>
                    <a:pt x="49284" y="32552"/>
                  </a:cubicBezTo>
                  <a:cubicBezTo>
                    <a:pt x="49207" y="32552"/>
                    <a:pt x="49207" y="32475"/>
                    <a:pt x="49284" y="32475"/>
                  </a:cubicBezTo>
                  <a:cubicBezTo>
                    <a:pt x="49367" y="32392"/>
                    <a:pt x="49444" y="32392"/>
                    <a:pt x="49444" y="32392"/>
                  </a:cubicBezTo>
                  <a:close/>
                  <a:moveTo>
                    <a:pt x="47044" y="33275"/>
                  </a:moveTo>
                  <a:cubicBezTo>
                    <a:pt x="47204" y="33275"/>
                    <a:pt x="47204" y="33352"/>
                    <a:pt x="47044" y="33435"/>
                  </a:cubicBezTo>
                  <a:cubicBezTo>
                    <a:pt x="47005" y="33473"/>
                    <a:pt x="46965" y="33493"/>
                    <a:pt x="46925" y="33493"/>
                  </a:cubicBezTo>
                  <a:cubicBezTo>
                    <a:pt x="46885" y="33493"/>
                    <a:pt x="46845" y="33473"/>
                    <a:pt x="46807" y="33435"/>
                  </a:cubicBezTo>
                  <a:cubicBezTo>
                    <a:pt x="46807" y="33352"/>
                    <a:pt x="46723" y="33275"/>
                    <a:pt x="46807" y="33275"/>
                  </a:cubicBezTo>
                  <a:close/>
                  <a:moveTo>
                    <a:pt x="47778" y="33347"/>
                  </a:moveTo>
                  <a:cubicBezTo>
                    <a:pt x="47832" y="33347"/>
                    <a:pt x="47912" y="33373"/>
                    <a:pt x="48004" y="33435"/>
                  </a:cubicBezTo>
                  <a:cubicBezTo>
                    <a:pt x="48164" y="33512"/>
                    <a:pt x="48247" y="33595"/>
                    <a:pt x="48247" y="33595"/>
                  </a:cubicBezTo>
                  <a:cubicBezTo>
                    <a:pt x="48247" y="33655"/>
                    <a:pt x="48189" y="33681"/>
                    <a:pt x="48113" y="33681"/>
                  </a:cubicBezTo>
                  <a:cubicBezTo>
                    <a:pt x="47989" y="33681"/>
                    <a:pt x="47815" y="33611"/>
                    <a:pt x="47767" y="33512"/>
                  </a:cubicBezTo>
                  <a:cubicBezTo>
                    <a:pt x="47669" y="33414"/>
                    <a:pt x="47691" y="33347"/>
                    <a:pt x="47778" y="33347"/>
                  </a:cubicBezTo>
                  <a:close/>
                  <a:moveTo>
                    <a:pt x="45687" y="33595"/>
                  </a:moveTo>
                  <a:cubicBezTo>
                    <a:pt x="45687" y="33595"/>
                    <a:pt x="45763" y="33595"/>
                    <a:pt x="45763" y="33672"/>
                  </a:cubicBezTo>
                  <a:cubicBezTo>
                    <a:pt x="45847" y="33672"/>
                    <a:pt x="45847" y="33755"/>
                    <a:pt x="45847" y="33755"/>
                  </a:cubicBezTo>
                  <a:cubicBezTo>
                    <a:pt x="45819" y="33781"/>
                    <a:pt x="45792" y="33789"/>
                    <a:pt x="45768" y="33789"/>
                  </a:cubicBezTo>
                  <a:cubicBezTo>
                    <a:pt x="45721" y="33789"/>
                    <a:pt x="45687" y="33755"/>
                    <a:pt x="45687" y="33755"/>
                  </a:cubicBezTo>
                  <a:cubicBezTo>
                    <a:pt x="45603" y="33672"/>
                    <a:pt x="45603" y="33672"/>
                    <a:pt x="45687" y="33595"/>
                  </a:cubicBezTo>
                  <a:close/>
                  <a:moveTo>
                    <a:pt x="45390" y="33798"/>
                  </a:moveTo>
                  <a:cubicBezTo>
                    <a:pt x="45419" y="33798"/>
                    <a:pt x="45471" y="33832"/>
                    <a:pt x="45527" y="33832"/>
                  </a:cubicBezTo>
                  <a:cubicBezTo>
                    <a:pt x="45527" y="33915"/>
                    <a:pt x="45527" y="33992"/>
                    <a:pt x="45443" y="33992"/>
                  </a:cubicBezTo>
                  <a:lnTo>
                    <a:pt x="45283" y="33992"/>
                  </a:lnTo>
                  <a:cubicBezTo>
                    <a:pt x="45283" y="33915"/>
                    <a:pt x="45283" y="33832"/>
                    <a:pt x="45367" y="33832"/>
                  </a:cubicBezTo>
                  <a:cubicBezTo>
                    <a:pt x="45367" y="33806"/>
                    <a:pt x="45375" y="33798"/>
                    <a:pt x="45390" y="33798"/>
                  </a:cubicBezTo>
                  <a:close/>
                  <a:moveTo>
                    <a:pt x="46472" y="33721"/>
                  </a:moveTo>
                  <a:cubicBezTo>
                    <a:pt x="46487" y="33721"/>
                    <a:pt x="46487" y="33760"/>
                    <a:pt x="46487" y="33832"/>
                  </a:cubicBezTo>
                  <a:cubicBezTo>
                    <a:pt x="46487" y="33832"/>
                    <a:pt x="46487" y="33992"/>
                    <a:pt x="46403" y="33992"/>
                  </a:cubicBezTo>
                  <a:cubicBezTo>
                    <a:pt x="46336" y="34027"/>
                    <a:pt x="46297" y="34047"/>
                    <a:pt x="46281" y="34047"/>
                  </a:cubicBezTo>
                  <a:cubicBezTo>
                    <a:pt x="46258" y="34047"/>
                    <a:pt x="46278" y="34008"/>
                    <a:pt x="46327" y="33915"/>
                  </a:cubicBezTo>
                  <a:cubicBezTo>
                    <a:pt x="46415" y="33781"/>
                    <a:pt x="46455" y="33721"/>
                    <a:pt x="46472" y="33721"/>
                  </a:cubicBezTo>
                  <a:close/>
                  <a:moveTo>
                    <a:pt x="47287" y="33512"/>
                  </a:moveTo>
                  <a:cubicBezTo>
                    <a:pt x="47447" y="33512"/>
                    <a:pt x="47607" y="33595"/>
                    <a:pt x="47684" y="33672"/>
                  </a:cubicBezTo>
                  <a:cubicBezTo>
                    <a:pt x="47844" y="33832"/>
                    <a:pt x="47767" y="33992"/>
                    <a:pt x="47524" y="33992"/>
                  </a:cubicBezTo>
                  <a:cubicBezTo>
                    <a:pt x="47364" y="33992"/>
                    <a:pt x="47364" y="33992"/>
                    <a:pt x="47364" y="34075"/>
                  </a:cubicBezTo>
                  <a:cubicBezTo>
                    <a:pt x="47364" y="34075"/>
                    <a:pt x="47287" y="34152"/>
                    <a:pt x="47127" y="34152"/>
                  </a:cubicBezTo>
                  <a:cubicBezTo>
                    <a:pt x="46884" y="34152"/>
                    <a:pt x="46884" y="33915"/>
                    <a:pt x="47204" y="33832"/>
                  </a:cubicBezTo>
                  <a:cubicBezTo>
                    <a:pt x="47364" y="33755"/>
                    <a:pt x="47364" y="33755"/>
                    <a:pt x="47204" y="33672"/>
                  </a:cubicBezTo>
                  <a:cubicBezTo>
                    <a:pt x="47127" y="33512"/>
                    <a:pt x="47127" y="33512"/>
                    <a:pt x="47287" y="33512"/>
                  </a:cubicBezTo>
                  <a:close/>
                  <a:moveTo>
                    <a:pt x="50637" y="34414"/>
                  </a:moveTo>
                  <a:cubicBezTo>
                    <a:pt x="50647" y="34414"/>
                    <a:pt x="50647" y="34433"/>
                    <a:pt x="50647" y="34472"/>
                  </a:cubicBezTo>
                  <a:cubicBezTo>
                    <a:pt x="50647" y="34472"/>
                    <a:pt x="50564" y="34555"/>
                    <a:pt x="50487" y="34555"/>
                  </a:cubicBezTo>
                  <a:cubicBezTo>
                    <a:pt x="50404" y="34555"/>
                    <a:pt x="50404" y="34555"/>
                    <a:pt x="50564" y="34472"/>
                  </a:cubicBezTo>
                  <a:cubicBezTo>
                    <a:pt x="50605" y="34433"/>
                    <a:pt x="50626" y="34414"/>
                    <a:pt x="50637" y="34414"/>
                  </a:cubicBezTo>
                  <a:close/>
                  <a:moveTo>
                    <a:pt x="45214" y="34512"/>
                  </a:moveTo>
                  <a:cubicBezTo>
                    <a:pt x="45264" y="34512"/>
                    <a:pt x="45325" y="34552"/>
                    <a:pt x="45367" y="34632"/>
                  </a:cubicBezTo>
                  <a:cubicBezTo>
                    <a:pt x="45443" y="34632"/>
                    <a:pt x="45367" y="34792"/>
                    <a:pt x="45283" y="34792"/>
                  </a:cubicBezTo>
                  <a:cubicBezTo>
                    <a:pt x="45263" y="34814"/>
                    <a:pt x="45236" y="34825"/>
                    <a:pt x="45209" y="34825"/>
                  </a:cubicBezTo>
                  <a:cubicBezTo>
                    <a:pt x="45138" y="34825"/>
                    <a:pt x="45067" y="34749"/>
                    <a:pt x="45123" y="34632"/>
                  </a:cubicBezTo>
                  <a:cubicBezTo>
                    <a:pt x="45123" y="34552"/>
                    <a:pt x="45163" y="34512"/>
                    <a:pt x="45214" y="34512"/>
                  </a:cubicBezTo>
                  <a:close/>
                  <a:moveTo>
                    <a:pt x="48004" y="34632"/>
                  </a:moveTo>
                  <a:lnTo>
                    <a:pt x="48004" y="34792"/>
                  </a:lnTo>
                  <a:cubicBezTo>
                    <a:pt x="47965" y="34833"/>
                    <a:pt x="47925" y="34854"/>
                    <a:pt x="47885" y="34854"/>
                  </a:cubicBezTo>
                  <a:cubicBezTo>
                    <a:pt x="47845" y="34854"/>
                    <a:pt x="47805" y="34833"/>
                    <a:pt x="47767" y="34792"/>
                  </a:cubicBezTo>
                  <a:cubicBezTo>
                    <a:pt x="47767" y="34792"/>
                    <a:pt x="47767" y="34715"/>
                    <a:pt x="47844" y="34632"/>
                  </a:cubicBezTo>
                  <a:close/>
                  <a:moveTo>
                    <a:pt x="46908" y="34918"/>
                  </a:moveTo>
                  <a:cubicBezTo>
                    <a:pt x="46938" y="34918"/>
                    <a:pt x="46992" y="34952"/>
                    <a:pt x="47044" y="34952"/>
                  </a:cubicBezTo>
                  <a:lnTo>
                    <a:pt x="47044" y="35035"/>
                  </a:lnTo>
                  <a:cubicBezTo>
                    <a:pt x="47005" y="35074"/>
                    <a:pt x="46965" y="35093"/>
                    <a:pt x="46935" y="35093"/>
                  </a:cubicBezTo>
                  <a:cubicBezTo>
                    <a:pt x="46904" y="35093"/>
                    <a:pt x="46884" y="35074"/>
                    <a:pt x="46884" y="35035"/>
                  </a:cubicBezTo>
                  <a:lnTo>
                    <a:pt x="46884" y="34952"/>
                  </a:lnTo>
                  <a:cubicBezTo>
                    <a:pt x="46884" y="34926"/>
                    <a:pt x="46893" y="34918"/>
                    <a:pt x="46908" y="34918"/>
                  </a:cubicBezTo>
                  <a:close/>
                  <a:moveTo>
                    <a:pt x="44803" y="35355"/>
                  </a:moveTo>
                  <a:cubicBezTo>
                    <a:pt x="44803" y="35355"/>
                    <a:pt x="44887" y="35355"/>
                    <a:pt x="44963" y="35432"/>
                  </a:cubicBezTo>
                  <a:cubicBezTo>
                    <a:pt x="45047" y="35432"/>
                    <a:pt x="45047" y="35515"/>
                    <a:pt x="44963" y="35515"/>
                  </a:cubicBezTo>
                  <a:cubicBezTo>
                    <a:pt x="44925" y="35554"/>
                    <a:pt x="44885" y="35573"/>
                    <a:pt x="44855" y="35573"/>
                  </a:cubicBezTo>
                  <a:cubicBezTo>
                    <a:pt x="44824" y="35573"/>
                    <a:pt x="44803" y="35554"/>
                    <a:pt x="44803" y="35515"/>
                  </a:cubicBezTo>
                  <a:lnTo>
                    <a:pt x="44803" y="35355"/>
                  </a:lnTo>
                  <a:close/>
                  <a:moveTo>
                    <a:pt x="45965" y="35145"/>
                  </a:moveTo>
                  <a:cubicBezTo>
                    <a:pt x="45995" y="35145"/>
                    <a:pt x="46007" y="35164"/>
                    <a:pt x="46007" y="35195"/>
                  </a:cubicBezTo>
                  <a:cubicBezTo>
                    <a:pt x="46007" y="35272"/>
                    <a:pt x="46007" y="35355"/>
                    <a:pt x="46083" y="35432"/>
                  </a:cubicBezTo>
                  <a:cubicBezTo>
                    <a:pt x="46167" y="35432"/>
                    <a:pt x="45923" y="35592"/>
                    <a:pt x="45763" y="35592"/>
                  </a:cubicBezTo>
                  <a:cubicBezTo>
                    <a:pt x="45687" y="35592"/>
                    <a:pt x="45527" y="35675"/>
                    <a:pt x="45367" y="35752"/>
                  </a:cubicBezTo>
                  <a:cubicBezTo>
                    <a:pt x="45367" y="35752"/>
                    <a:pt x="45283" y="35752"/>
                    <a:pt x="45207" y="35675"/>
                  </a:cubicBezTo>
                  <a:cubicBezTo>
                    <a:pt x="45207" y="35592"/>
                    <a:pt x="45283" y="35515"/>
                    <a:pt x="45603" y="35355"/>
                  </a:cubicBezTo>
                  <a:cubicBezTo>
                    <a:pt x="45805" y="35202"/>
                    <a:pt x="45913" y="35145"/>
                    <a:pt x="45965" y="35145"/>
                  </a:cubicBezTo>
                  <a:close/>
                  <a:moveTo>
                    <a:pt x="46487" y="36232"/>
                  </a:moveTo>
                  <a:cubicBezTo>
                    <a:pt x="46563" y="36315"/>
                    <a:pt x="46563" y="36315"/>
                    <a:pt x="46487" y="36392"/>
                  </a:cubicBezTo>
                  <a:cubicBezTo>
                    <a:pt x="46487" y="36392"/>
                    <a:pt x="46403" y="36392"/>
                    <a:pt x="46403" y="36315"/>
                  </a:cubicBezTo>
                  <a:cubicBezTo>
                    <a:pt x="46327" y="36315"/>
                    <a:pt x="46327" y="36232"/>
                    <a:pt x="46327" y="36232"/>
                  </a:cubicBezTo>
                  <a:close/>
                  <a:moveTo>
                    <a:pt x="43602" y="35982"/>
                  </a:moveTo>
                  <a:cubicBezTo>
                    <a:pt x="43637" y="35982"/>
                    <a:pt x="43665" y="35986"/>
                    <a:pt x="43683" y="35995"/>
                  </a:cubicBezTo>
                  <a:cubicBezTo>
                    <a:pt x="43767" y="36072"/>
                    <a:pt x="43683" y="36315"/>
                    <a:pt x="43363" y="36315"/>
                  </a:cubicBezTo>
                  <a:cubicBezTo>
                    <a:pt x="43203" y="36315"/>
                    <a:pt x="43127" y="36315"/>
                    <a:pt x="43127" y="36392"/>
                  </a:cubicBezTo>
                  <a:cubicBezTo>
                    <a:pt x="43127" y="36635"/>
                    <a:pt x="42883" y="36795"/>
                    <a:pt x="42486" y="36795"/>
                  </a:cubicBezTo>
                  <a:cubicBezTo>
                    <a:pt x="42243" y="36712"/>
                    <a:pt x="42083" y="36712"/>
                    <a:pt x="42083" y="36635"/>
                  </a:cubicBezTo>
                  <a:cubicBezTo>
                    <a:pt x="42083" y="36552"/>
                    <a:pt x="42166" y="36552"/>
                    <a:pt x="42243" y="36552"/>
                  </a:cubicBezTo>
                  <a:cubicBezTo>
                    <a:pt x="42326" y="36552"/>
                    <a:pt x="42403" y="36475"/>
                    <a:pt x="42486" y="36392"/>
                  </a:cubicBezTo>
                  <a:cubicBezTo>
                    <a:pt x="42555" y="36250"/>
                    <a:pt x="43319" y="35982"/>
                    <a:pt x="43602" y="35982"/>
                  </a:cubicBezTo>
                  <a:close/>
                  <a:moveTo>
                    <a:pt x="42153" y="36852"/>
                  </a:moveTo>
                  <a:cubicBezTo>
                    <a:pt x="42161" y="36852"/>
                    <a:pt x="42166" y="36858"/>
                    <a:pt x="42166" y="36872"/>
                  </a:cubicBezTo>
                  <a:cubicBezTo>
                    <a:pt x="42243" y="36955"/>
                    <a:pt x="42243" y="37115"/>
                    <a:pt x="42243" y="37192"/>
                  </a:cubicBezTo>
                  <a:cubicBezTo>
                    <a:pt x="42243" y="37309"/>
                    <a:pt x="42202" y="37385"/>
                    <a:pt x="42148" y="37385"/>
                  </a:cubicBezTo>
                  <a:cubicBezTo>
                    <a:pt x="42128" y="37385"/>
                    <a:pt x="42106" y="37374"/>
                    <a:pt x="42083" y="37352"/>
                  </a:cubicBezTo>
                  <a:cubicBezTo>
                    <a:pt x="42006" y="37352"/>
                    <a:pt x="42006" y="37275"/>
                    <a:pt x="42006" y="37115"/>
                  </a:cubicBezTo>
                  <a:cubicBezTo>
                    <a:pt x="42006" y="36984"/>
                    <a:pt x="42115" y="36852"/>
                    <a:pt x="42153" y="36852"/>
                  </a:cubicBezTo>
                  <a:close/>
                  <a:moveTo>
                    <a:pt x="40406" y="37192"/>
                  </a:moveTo>
                  <a:cubicBezTo>
                    <a:pt x="40483" y="37192"/>
                    <a:pt x="40566" y="37192"/>
                    <a:pt x="40566" y="37275"/>
                  </a:cubicBezTo>
                  <a:cubicBezTo>
                    <a:pt x="40620" y="37329"/>
                    <a:pt x="40557" y="37387"/>
                    <a:pt x="40488" y="37387"/>
                  </a:cubicBezTo>
                  <a:cubicBezTo>
                    <a:pt x="40459" y="37387"/>
                    <a:pt x="40429" y="37377"/>
                    <a:pt x="40406" y="37352"/>
                  </a:cubicBezTo>
                  <a:cubicBezTo>
                    <a:pt x="40323" y="37275"/>
                    <a:pt x="40406" y="37275"/>
                    <a:pt x="40406" y="37192"/>
                  </a:cubicBezTo>
                  <a:close/>
                  <a:moveTo>
                    <a:pt x="41603" y="37115"/>
                  </a:moveTo>
                  <a:cubicBezTo>
                    <a:pt x="41763" y="37192"/>
                    <a:pt x="41763" y="37435"/>
                    <a:pt x="41686" y="37512"/>
                  </a:cubicBezTo>
                  <a:cubicBezTo>
                    <a:pt x="41662" y="37537"/>
                    <a:pt x="41638" y="37547"/>
                    <a:pt x="41614" y="37547"/>
                  </a:cubicBezTo>
                  <a:cubicBezTo>
                    <a:pt x="41557" y="37547"/>
                    <a:pt x="41502" y="37489"/>
                    <a:pt x="41443" y="37435"/>
                  </a:cubicBezTo>
                  <a:cubicBezTo>
                    <a:pt x="41283" y="37275"/>
                    <a:pt x="41443" y="37115"/>
                    <a:pt x="41603" y="37115"/>
                  </a:cubicBezTo>
                  <a:close/>
                  <a:moveTo>
                    <a:pt x="40985" y="37654"/>
                  </a:moveTo>
                  <a:cubicBezTo>
                    <a:pt x="41026" y="37654"/>
                    <a:pt x="41046" y="37714"/>
                    <a:pt x="41046" y="37832"/>
                  </a:cubicBezTo>
                  <a:cubicBezTo>
                    <a:pt x="41046" y="37992"/>
                    <a:pt x="40963" y="37992"/>
                    <a:pt x="40803" y="37992"/>
                  </a:cubicBezTo>
                  <a:cubicBezTo>
                    <a:pt x="40643" y="37992"/>
                    <a:pt x="40643" y="37992"/>
                    <a:pt x="40803" y="37832"/>
                  </a:cubicBezTo>
                  <a:cubicBezTo>
                    <a:pt x="40883" y="37714"/>
                    <a:pt x="40944" y="37654"/>
                    <a:pt x="40985" y="37654"/>
                  </a:cubicBezTo>
                  <a:close/>
                  <a:moveTo>
                    <a:pt x="42806" y="37992"/>
                  </a:moveTo>
                  <a:cubicBezTo>
                    <a:pt x="42883" y="37992"/>
                    <a:pt x="42883" y="38075"/>
                    <a:pt x="42806" y="38075"/>
                  </a:cubicBezTo>
                  <a:cubicBezTo>
                    <a:pt x="42806" y="38114"/>
                    <a:pt x="42786" y="38133"/>
                    <a:pt x="42765" y="38133"/>
                  </a:cubicBezTo>
                  <a:cubicBezTo>
                    <a:pt x="42744" y="38133"/>
                    <a:pt x="42723" y="38114"/>
                    <a:pt x="42723" y="38075"/>
                  </a:cubicBezTo>
                  <a:lnTo>
                    <a:pt x="42646" y="37992"/>
                  </a:lnTo>
                  <a:close/>
                  <a:moveTo>
                    <a:pt x="40738" y="38142"/>
                  </a:moveTo>
                  <a:cubicBezTo>
                    <a:pt x="40838" y="38142"/>
                    <a:pt x="40930" y="38167"/>
                    <a:pt x="40963" y="38235"/>
                  </a:cubicBezTo>
                  <a:cubicBezTo>
                    <a:pt x="40963" y="38235"/>
                    <a:pt x="40886" y="38312"/>
                    <a:pt x="40726" y="38395"/>
                  </a:cubicBezTo>
                  <a:cubicBezTo>
                    <a:pt x="40662" y="38416"/>
                    <a:pt x="40609" y="38425"/>
                    <a:pt x="40566" y="38425"/>
                  </a:cubicBezTo>
                  <a:cubicBezTo>
                    <a:pt x="40448" y="38425"/>
                    <a:pt x="40406" y="38353"/>
                    <a:pt x="40406" y="38235"/>
                  </a:cubicBezTo>
                  <a:cubicBezTo>
                    <a:pt x="40450" y="38188"/>
                    <a:pt x="40602" y="38142"/>
                    <a:pt x="40738" y="38142"/>
                  </a:cubicBezTo>
                  <a:close/>
                  <a:moveTo>
                    <a:pt x="40094" y="38755"/>
                  </a:moveTo>
                  <a:cubicBezTo>
                    <a:pt x="40144" y="38755"/>
                    <a:pt x="40205" y="38795"/>
                    <a:pt x="40246" y="38875"/>
                  </a:cubicBezTo>
                  <a:lnTo>
                    <a:pt x="40246" y="39035"/>
                  </a:lnTo>
                  <a:cubicBezTo>
                    <a:pt x="40217" y="39050"/>
                    <a:pt x="40187" y="39056"/>
                    <a:pt x="40159" y="39056"/>
                  </a:cubicBezTo>
                  <a:cubicBezTo>
                    <a:pt x="40035" y="39056"/>
                    <a:pt x="39941" y="38938"/>
                    <a:pt x="40003" y="38875"/>
                  </a:cubicBezTo>
                  <a:cubicBezTo>
                    <a:pt x="40003" y="38795"/>
                    <a:pt x="40043" y="38755"/>
                    <a:pt x="40094" y="38755"/>
                  </a:cubicBezTo>
                  <a:close/>
                  <a:moveTo>
                    <a:pt x="41123" y="39035"/>
                  </a:moveTo>
                  <a:cubicBezTo>
                    <a:pt x="41206" y="39035"/>
                    <a:pt x="41206" y="39035"/>
                    <a:pt x="41283" y="39112"/>
                  </a:cubicBezTo>
                  <a:cubicBezTo>
                    <a:pt x="41366" y="39112"/>
                    <a:pt x="41366" y="39195"/>
                    <a:pt x="41283" y="39195"/>
                  </a:cubicBezTo>
                  <a:lnTo>
                    <a:pt x="41206" y="39195"/>
                  </a:lnTo>
                  <a:cubicBezTo>
                    <a:pt x="41123" y="39112"/>
                    <a:pt x="41123" y="39035"/>
                    <a:pt x="41123" y="39035"/>
                  </a:cubicBezTo>
                  <a:close/>
                  <a:moveTo>
                    <a:pt x="38723" y="39432"/>
                  </a:moveTo>
                  <a:cubicBezTo>
                    <a:pt x="38723" y="39432"/>
                    <a:pt x="38806" y="39432"/>
                    <a:pt x="38883" y="39515"/>
                  </a:cubicBezTo>
                  <a:cubicBezTo>
                    <a:pt x="38966" y="39515"/>
                    <a:pt x="38966" y="39592"/>
                    <a:pt x="38883" y="39592"/>
                  </a:cubicBezTo>
                  <a:lnTo>
                    <a:pt x="38723" y="39592"/>
                  </a:lnTo>
                  <a:lnTo>
                    <a:pt x="38723" y="39432"/>
                  </a:lnTo>
                  <a:close/>
                  <a:moveTo>
                    <a:pt x="39766" y="39515"/>
                  </a:moveTo>
                  <a:lnTo>
                    <a:pt x="39843" y="39592"/>
                  </a:lnTo>
                  <a:lnTo>
                    <a:pt x="39843" y="39752"/>
                  </a:lnTo>
                  <a:cubicBezTo>
                    <a:pt x="39766" y="39752"/>
                    <a:pt x="39683" y="39752"/>
                    <a:pt x="39683" y="39675"/>
                  </a:cubicBezTo>
                  <a:cubicBezTo>
                    <a:pt x="39683" y="39592"/>
                    <a:pt x="39766" y="39592"/>
                    <a:pt x="39766" y="39515"/>
                  </a:cubicBezTo>
                  <a:close/>
                  <a:moveTo>
                    <a:pt x="44727" y="39592"/>
                  </a:moveTo>
                  <a:cubicBezTo>
                    <a:pt x="44727" y="39675"/>
                    <a:pt x="44803" y="39675"/>
                    <a:pt x="44727" y="39752"/>
                  </a:cubicBezTo>
                  <a:lnTo>
                    <a:pt x="44483" y="39752"/>
                  </a:lnTo>
                  <a:lnTo>
                    <a:pt x="44483" y="39592"/>
                  </a:lnTo>
                  <a:close/>
                  <a:moveTo>
                    <a:pt x="38338" y="38047"/>
                  </a:moveTo>
                  <a:cubicBezTo>
                    <a:pt x="38371" y="38047"/>
                    <a:pt x="38394" y="38056"/>
                    <a:pt x="38403" y="38075"/>
                  </a:cubicBezTo>
                  <a:cubicBezTo>
                    <a:pt x="38459" y="38075"/>
                    <a:pt x="38477" y="38109"/>
                    <a:pt x="38506" y="38109"/>
                  </a:cubicBezTo>
                  <a:cubicBezTo>
                    <a:pt x="38520" y="38109"/>
                    <a:pt x="38537" y="38101"/>
                    <a:pt x="38563" y="38075"/>
                  </a:cubicBezTo>
                  <a:cubicBezTo>
                    <a:pt x="38563" y="38075"/>
                    <a:pt x="38806" y="38152"/>
                    <a:pt x="38883" y="38235"/>
                  </a:cubicBezTo>
                  <a:cubicBezTo>
                    <a:pt x="39203" y="38312"/>
                    <a:pt x="39203" y="38312"/>
                    <a:pt x="39126" y="38555"/>
                  </a:cubicBezTo>
                  <a:cubicBezTo>
                    <a:pt x="39065" y="38673"/>
                    <a:pt x="39008" y="38745"/>
                    <a:pt x="38855" y="38745"/>
                  </a:cubicBezTo>
                  <a:cubicBezTo>
                    <a:pt x="38799" y="38745"/>
                    <a:pt x="38731" y="38736"/>
                    <a:pt x="38646" y="38715"/>
                  </a:cubicBezTo>
                  <a:cubicBezTo>
                    <a:pt x="38326" y="38715"/>
                    <a:pt x="38326" y="38715"/>
                    <a:pt x="38243" y="38952"/>
                  </a:cubicBezTo>
                  <a:cubicBezTo>
                    <a:pt x="38201" y="39086"/>
                    <a:pt x="38205" y="39147"/>
                    <a:pt x="38232" y="39147"/>
                  </a:cubicBezTo>
                  <a:cubicBezTo>
                    <a:pt x="38253" y="39147"/>
                    <a:pt x="38289" y="39107"/>
                    <a:pt x="38326" y="39035"/>
                  </a:cubicBezTo>
                  <a:cubicBezTo>
                    <a:pt x="38361" y="38963"/>
                    <a:pt x="38397" y="38923"/>
                    <a:pt x="38426" y="38923"/>
                  </a:cubicBezTo>
                  <a:cubicBezTo>
                    <a:pt x="38461" y="38923"/>
                    <a:pt x="38486" y="38982"/>
                    <a:pt x="38486" y="39112"/>
                  </a:cubicBezTo>
                  <a:cubicBezTo>
                    <a:pt x="38486" y="39272"/>
                    <a:pt x="38403" y="39432"/>
                    <a:pt x="38326" y="39432"/>
                  </a:cubicBezTo>
                  <a:cubicBezTo>
                    <a:pt x="38259" y="39467"/>
                    <a:pt x="38220" y="39487"/>
                    <a:pt x="38203" y="39487"/>
                  </a:cubicBezTo>
                  <a:cubicBezTo>
                    <a:pt x="38180" y="39487"/>
                    <a:pt x="38198" y="39448"/>
                    <a:pt x="38243" y="39355"/>
                  </a:cubicBezTo>
                  <a:cubicBezTo>
                    <a:pt x="38302" y="39296"/>
                    <a:pt x="38319" y="39240"/>
                    <a:pt x="38267" y="39240"/>
                  </a:cubicBezTo>
                  <a:cubicBezTo>
                    <a:pt x="38246" y="39240"/>
                    <a:pt x="38213" y="39250"/>
                    <a:pt x="38166" y="39272"/>
                  </a:cubicBezTo>
                  <a:cubicBezTo>
                    <a:pt x="38083" y="39355"/>
                    <a:pt x="37923" y="39432"/>
                    <a:pt x="37763" y="39432"/>
                  </a:cubicBezTo>
                  <a:cubicBezTo>
                    <a:pt x="37603" y="39432"/>
                    <a:pt x="37526" y="39432"/>
                    <a:pt x="37526" y="39515"/>
                  </a:cubicBezTo>
                  <a:cubicBezTo>
                    <a:pt x="37586" y="39699"/>
                    <a:pt x="37360" y="39887"/>
                    <a:pt x="37181" y="39887"/>
                  </a:cubicBezTo>
                  <a:cubicBezTo>
                    <a:pt x="37130" y="39887"/>
                    <a:pt x="37082" y="39871"/>
                    <a:pt x="37046" y="39835"/>
                  </a:cubicBezTo>
                  <a:cubicBezTo>
                    <a:pt x="37046" y="39776"/>
                    <a:pt x="37004" y="39720"/>
                    <a:pt x="36953" y="39720"/>
                  </a:cubicBezTo>
                  <a:cubicBezTo>
                    <a:pt x="36931" y="39720"/>
                    <a:pt x="36908" y="39730"/>
                    <a:pt x="36886" y="39752"/>
                  </a:cubicBezTo>
                  <a:cubicBezTo>
                    <a:pt x="36886" y="39752"/>
                    <a:pt x="36726" y="39752"/>
                    <a:pt x="36643" y="39675"/>
                  </a:cubicBezTo>
                  <a:cubicBezTo>
                    <a:pt x="36588" y="39616"/>
                    <a:pt x="36492" y="39560"/>
                    <a:pt x="36411" y="39560"/>
                  </a:cubicBezTo>
                  <a:cubicBezTo>
                    <a:pt x="36378" y="39560"/>
                    <a:pt x="36347" y="39570"/>
                    <a:pt x="36323" y="39592"/>
                  </a:cubicBezTo>
                  <a:cubicBezTo>
                    <a:pt x="36295" y="39623"/>
                    <a:pt x="36277" y="39642"/>
                    <a:pt x="36269" y="39642"/>
                  </a:cubicBezTo>
                  <a:cubicBezTo>
                    <a:pt x="36257" y="39642"/>
                    <a:pt x="36274" y="39586"/>
                    <a:pt x="36323" y="39432"/>
                  </a:cubicBezTo>
                  <a:cubicBezTo>
                    <a:pt x="36406" y="39272"/>
                    <a:pt x="36483" y="39112"/>
                    <a:pt x="36886" y="38952"/>
                  </a:cubicBezTo>
                  <a:cubicBezTo>
                    <a:pt x="37123" y="38875"/>
                    <a:pt x="37366" y="38715"/>
                    <a:pt x="37366" y="38632"/>
                  </a:cubicBezTo>
                  <a:cubicBezTo>
                    <a:pt x="37366" y="38492"/>
                    <a:pt x="38104" y="38047"/>
                    <a:pt x="38338" y="38047"/>
                  </a:cubicBezTo>
                  <a:close/>
                  <a:moveTo>
                    <a:pt x="36323" y="39835"/>
                  </a:moveTo>
                  <a:cubicBezTo>
                    <a:pt x="36323" y="39835"/>
                    <a:pt x="36406" y="39835"/>
                    <a:pt x="36483" y="39912"/>
                  </a:cubicBezTo>
                  <a:lnTo>
                    <a:pt x="36483" y="39995"/>
                  </a:lnTo>
                  <a:lnTo>
                    <a:pt x="36323" y="39995"/>
                  </a:lnTo>
                  <a:lnTo>
                    <a:pt x="36323" y="39835"/>
                  </a:lnTo>
                  <a:close/>
                  <a:moveTo>
                    <a:pt x="37123" y="40392"/>
                  </a:moveTo>
                  <a:cubicBezTo>
                    <a:pt x="37206" y="40475"/>
                    <a:pt x="37206" y="40552"/>
                    <a:pt x="37123" y="40552"/>
                  </a:cubicBezTo>
                  <a:cubicBezTo>
                    <a:pt x="37085" y="40594"/>
                    <a:pt x="37045" y="40615"/>
                    <a:pt x="37005" y="40615"/>
                  </a:cubicBezTo>
                  <a:cubicBezTo>
                    <a:pt x="36965" y="40615"/>
                    <a:pt x="36925" y="40594"/>
                    <a:pt x="36886" y="40552"/>
                  </a:cubicBezTo>
                  <a:cubicBezTo>
                    <a:pt x="36803" y="40552"/>
                    <a:pt x="36803" y="40475"/>
                    <a:pt x="36886" y="40475"/>
                  </a:cubicBezTo>
                  <a:cubicBezTo>
                    <a:pt x="36963" y="40392"/>
                    <a:pt x="37046" y="40392"/>
                    <a:pt x="37123" y="40392"/>
                  </a:cubicBezTo>
                  <a:close/>
                  <a:moveTo>
                    <a:pt x="47044" y="40712"/>
                  </a:moveTo>
                  <a:cubicBezTo>
                    <a:pt x="47044" y="40795"/>
                    <a:pt x="46967" y="40872"/>
                    <a:pt x="46884" y="40872"/>
                  </a:cubicBezTo>
                  <a:cubicBezTo>
                    <a:pt x="46807" y="40872"/>
                    <a:pt x="46807" y="40795"/>
                    <a:pt x="46884" y="40795"/>
                  </a:cubicBezTo>
                  <a:cubicBezTo>
                    <a:pt x="46967" y="40712"/>
                    <a:pt x="47043" y="40712"/>
                    <a:pt x="47044" y="40712"/>
                  </a:cubicBezTo>
                  <a:close/>
                  <a:moveTo>
                    <a:pt x="33273" y="40763"/>
                  </a:moveTo>
                  <a:cubicBezTo>
                    <a:pt x="33310" y="40763"/>
                    <a:pt x="33344" y="40773"/>
                    <a:pt x="33366" y="40795"/>
                  </a:cubicBezTo>
                  <a:cubicBezTo>
                    <a:pt x="33366" y="40872"/>
                    <a:pt x="33206" y="41115"/>
                    <a:pt x="33123" y="41115"/>
                  </a:cubicBezTo>
                  <a:cubicBezTo>
                    <a:pt x="33046" y="41032"/>
                    <a:pt x="33046" y="41032"/>
                    <a:pt x="33046" y="40955"/>
                  </a:cubicBezTo>
                  <a:cubicBezTo>
                    <a:pt x="33046" y="40839"/>
                    <a:pt x="33172" y="40763"/>
                    <a:pt x="33273" y="40763"/>
                  </a:cubicBezTo>
                  <a:close/>
                  <a:moveTo>
                    <a:pt x="32670" y="40982"/>
                  </a:moveTo>
                  <a:cubicBezTo>
                    <a:pt x="32712" y="40982"/>
                    <a:pt x="32692" y="41021"/>
                    <a:pt x="32643" y="41115"/>
                  </a:cubicBezTo>
                  <a:cubicBezTo>
                    <a:pt x="32643" y="41275"/>
                    <a:pt x="32566" y="41352"/>
                    <a:pt x="32566" y="41352"/>
                  </a:cubicBezTo>
                  <a:cubicBezTo>
                    <a:pt x="32541" y="41377"/>
                    <a:pt x="32524" y="41387"/>
                    <a:pt x="32510" y="41387"/>
                  </a:cubicBezTo>
                  <a:cubicBezTo>
                    <a:pt x="32476" y="41387"/>
                    <a:pt x="32460" y="41330"/>
                    <a:pt x="32406" y="41275"/>
                  </a:cubicBezTo>
                  <a:cubicBezTo>
                    <a:pt x="32406" y="41192"/>
                    <a:pt x="32406" y="41115"/>
                    <a:pt x="32483" y="41032"/>
                  </a:cubicBezTo>
                  <a:cubicBezTo>
                    <a:pt x="32582" y="41001"/>
                    <a:pt x="32641" y="40982"/>
                    <a:pt x="32670" y="40982"/>
                  </a:cubicBezTo>
                  <a:close/>
                  <a:moveTo>
                    <a:pt x="33123" y="41275"/>
                  </a:moveTo>
                  <a:cubicBezTo>
                    <a:pt x="33123" y="41275"/>
                    <a:pt x="33123" y="41352"/>
                    <a:pt x="33206" y="41352"/>
                  </a:cubicBezTo>
                  <a:cubicBezTo>
                    <a:pt x="33206" y="41435"/>
                    <a:pt x="33206" y="41512"/>
                    <a:pt x="33123" y="41512"/>
                  </a:cubicBezTo>
                  <a:cubicBezTo>
                    <a:pt x="33123" y="41512"/>
                    <a:pt x="33046" y="41512"/>
                    <a:pt x="33046" y="41435"/>
                  </a:cubicBezTo>
                  <a:cubicBezTo>
                    <a:pt x="33046" y="41352"/>
                    <a:pt x="33046" y="41352"/>
                    <a:pt x="33123" y="41275"/>
                  </a:cubicBezTo>
                  <a:close/>
                  <a:moveTo>
                    <a:pt x="37260" y="41958"/>
                  </a:moveTo>
                  <a:cubicBezTo>
                    <a:pt x="37274" y="41958"/>
                    <a:pt x="37283" y="41967"/>
                    <a:pt x="37283" y="41992"/>
                  </a:cubicBezTo>
                  <a:cubicBezTo>
                    <a:pt x="37283" y="42075"/>
                    <a:pt x="37206" y="42075"/>
                    <a:pt x="37123" y="42075"/>
                  </a:cubicBezTo>
                  <a:cubicBezTo>
                    <a:pt x="37101" y="42098"/>
                    <a:pt x="37085" y="42107"/>
                    <a:pt x="37075" y="42107"/>
                  </a:cubicBezTo>
                  <a:cubicBezTo>
                    <a:pt x="37053" y="42107"/>
                    <a:pt x="37068" y="42051"/>
                    <a:pt x="37123" y="41992"/>
                  </a:cubicBezTo>
                  <a:cubicBezTo>
                    <a:pt x="37178" y="41992"/>
                    <a:pt x="37231" y="41958"/>
                    <a:pt x="37260" y="41958"/>
                  </a:cubicBezTo>
                  <a:close/>
                  <a:moveTo>
                    <a:pt x="33206" y="42152"/>
                  </a:moveTo>
                  <a:cubicBezTo>
                    <a:pt x="33283" y="42235"/>
                    <a:pt x="33366" y="42312"/>
                    <a:pt x="33366" y="42395"/>
                  </a:cubicBezTo>
                  <a:cubicBezTo>
                    <a:pt x="33366" y="42555"/>
                    <a:pt x="33366" y="42555"/>
                    <a:pt x="33123" y="42555"/>
                  </a:cubicBezTo>
                  <a:cubicBezTo>
                    <a:pt x="32963" y="42472"/>
                    <a:pt x="32886" y="42235"/>
                    <a:pt x="33046" y="42152"/>
                  </a:cubicBezTo>
                  <a:close/>
                  <a:moveTo>
                    <a:pt x="32330" y="42438"/>
                  </a:moveTo>
                  <a:cubicBezTo>
                    <a:pt x="32351" y="42438"/>
                    <a:pt x="32378" y="42447"/>
                    <a:pt x="32406" y="42472"/>
                  </a:cubicBezTo>
                  <a:cubicBezTo>
                    <a:pt x="32566" y="42472"/>
                    <a:pt x="32566" y="42555"/>
                    <a:pt x="32566" y="42555"/>
                  </a:cubicBezTo>
                  <a:cubicBezTo>
                    <a:pt x="32566" y="42555"/>
                    <a:pt x="32566" y="42632"/>
                    <a:pt x="32643" y="42715"/>
                  </a:cubicBezTo>
                  <a:cubicBezTo>
                    <a:pt x="32643" y="42792"/>
                    <a:pt x="32643" y="42875"/>
                    <a:pt x="32406" y="42952"/>
                  </a:cubicBezTo>
                  <a:cubicBezTo>
                    <a:pt x="32262" y="43047"/>
                    <a:pt x="32203" y="43086"/>
                    <a:pt x="32164" y="43086"/>
                  </a:cubicBezTo>
                  <a:cubicBezTo>
                    <a:pt x="32136" y="43086"/>
                    <a:pt x="32117" y="43067"/>
                    <a:pt x="32086" y="43036"/>
                  </a:cubicBezTo>
                  <a:cubicBezTo>
                    <a:pt x="31926" y="42792"/>
                    <a:pt x="32003" y="42715"/>
                    <a:pt x="32246" y="42632"/>
                  </a:cubicBezTo>
                  <a:cubicBezTo>
                    <a:pt x="32323" y="42632"/>
                    <a:pt x="32323" y="42555"/>
                    <a:pt x="32323" y="42472"/>
                  </a:cubicBezTo>
                  <a:cubicBezTo>
                    <a:pt x="32272" y="42472"/>
                    <a:pt x="32289" y="42438"/>
                    <a:pt x="32330" y="42438"/>
                  </a:cubicBezTo>
                  <a:close/>
                  <a:moveTo>
                    <a:pt x="34083" y="42875"/>
                  </a:moveTo>
                  <a:cubicBezTo>
                    <a:pt x="34166" y="42875"/>
                    <a:pt x="34243" y="42875"/>
                    <a:pt x="34243" y="42952"/>
                  </a:cubicBezTo>
                  <a:cubicBezTo>
                    <a:pt x="34326" y="43036"/>
                    <a:pt x="34243" y="43112"/>
                    <a:pt x="34166" y="43196"/>
                  </a:cubicBezTo>
                  <a:cubicBezTo>
                    <a:pt x="34083" y="43196"/>
                    <a:pt x="34083" y="43196"/>
                    <a:pt x="34006" y="43112"/>
                  </a:cubicBezTo>
                  <a:cubicBezTo>
                    <a:pt x="34006" y="42952"/>
                    <a:pt x="34006" y="42875"/>
                    <a:pt x="34083" y="42875"/>
                  </a:cubicBezTo>
                  <a:close/>
                  <a:moveTo>
                    <a:pt x="30723" y="43272"/>
                  </a:moveTo>
                  <a:cubicBezTo>
                    <a:pt x="30883" y="43272"/>
                    <a:pt x="30883" y="43356"/>
                    <a:pt x="30883" y="43432"/>
                  </a:cubicBezTo>
                  <a:cubicBezTo>
                    <a:pt x="30837" y="43527"/>
                    <a:pt x="30819" y="43566"/>
                    <a:pt x="30778" y="43566"/>
                  </a:cubicBezTo>
                  <a:cubicBezTo>
                    <a:pt x="30750" y="43566"/>
                    <a:pt x="30711" y="43547"/>
                    <a:pt x="30646" y="43516"/>
                  </a:cubicBezTo>
                  <a:cubicBezTo>
                    <a:pt x="30403" y="43356"/>
                    <a:pt x="30403" y="43272"/>
                    <a:pt x="30723" y="43272"/>
                  </a:cubicBezTo>
                  <a:close/>
                  <a:moveTo>
                    <a:pt x="33603" y="43752"/>
                  </a:moveTo>
                  <a:lnTo>
                    <a:pt x="33603" y="43912"/>
                  </a:lnTo>
                  <a:cubicBezTo>
                    <a:pt x="33526" y="43912"/>
                    <a:pt x="33443" y="43912"/>
                    <a:pt x="33443" y="43836"/>
                  </a:cubicBezTo>
                  <a:lnTo>
                    <a:pt x="33443" y="43752"/>
                  </a:lnTo>
                  <a:close/>
                  <a:moveTo>
                    <a:pt x="47076" y="44175"/>
                  </a:moveTo>
                  <a:cubicBezTo>
                    <a:pt x="47106" y="44175"/>
                    <a:pt x="47127" y="44194"/>
                    <a:pt x="47127" y="44232"/>
                  </a:cubicBezTo>
                  <a:cubicBezTo>
                    <a:pt x="47127" y="44232"/>
                    <a:pt x="47044" y="44316"/>
                    <a:pt x="46967" y="44316"/>
                  </a:cubicBezTo>
                  <a:cubicBezTo>
                    <a:pt x="46884" y="44316"/>
                    <a:pt x="46884" y="44316"/>
                    <a:pt x="46967" y="44232"/>
                  </a:cubicBezTo>
                  <a:cubicBezTo>
                    <a:pt x="47005" y="44194"/>
                    <a:pt x="47045" y="44175"/>
                    <a:pt x="47076" y="44175"/>
                  </a:cubicBezTo>
                  <a:close/>
                  <a:moveTo>
                    <a:pt x="32195" y="45533"/>
                  </a:moveTo>
                  <a:cubicBezTo>
                    <a:pt x="32225" y="45533"/>
                    <a:pt x="32246" y="45554"/>
                    <a:pt x="32246" y="45596"/>
                  </a:cubicBezTo>
                  <a:cubicBezTo>
                    <a:pt x="32246" y="45596"/>
                    <a:pt x="32163" y="45672"/>
                    <a:pt x="32086" y="45672"/>
                  </a:cubicBezTo>
                  <a:cubicBezTo>
                    <a:pt x="32003" y="45672"/>
                    <a:pt x="32003" y="45672"/>
                    <a:pt x="32086" y="45596"/>
                  </a:cubicBezTo>
                  <a:cubicBezTo>
                    <a:pt x="32124" y="45554"/>
                    <a:pt x="32164" y="45533"/>
                    <a:pt x="32195" y="45533"/>
                  </a:cubicBezTo>
                  <a:close/>
                  <a:moveTo>
                    <a:pt x="30510" y="46052"/>
                  </a:moveTo>
                  <a:cubicBezTo>
                    <a:pt x="30529" y="46052"/>
                    <a:pt x="30548" y="46059"/>
                    <a:pt x="30563" y="46076"/>
                  </a:cubicBezTo>
                  <a:cubicBezTo>
                    <a:pt x="30563" y="46076"/>
                    <a:pt x="30486" y="46152"/>
                    <a:pt x="30486" y="46236"/>
                  </a:cubicBezTo>
                  <a:cubicBezTo>
                    <a:pt x="30444" y="46274"/>
                    <a:pt x="30404" y="46293"/>
                    <a:pt x="30375" y="46293"/>
                  </a:cubicBezTo>
                  <a:cubicBezTo>
                    <a:pt x="30345" y="46293"/>
                    <a:pt x="30326" y="46274"/>
                    <a:pt x="30326" y="46236"/>
                  </a:cubicBezTo>
                  <a:cubicBezTo>
                    <a:pt x="30326" y="46169"/>
                    <a:pt x="30429" y="46052"/>
                    <a:pt x="30510" y="46052"/>
                  </a:cubicBezTo>
                  <a:close/>
                  <a:moveTo>
                    <a:pt x="26221" y="45641"/>
                  </a:moveTo>
                  <a:cubicBezTo>
                    <a:pt x="26236" y="45641"/>
                    <a:pt x="26242" y="45650"/>
                    <a:pt x="26242" y="45672"/>
                  </a:cubicBezTo>
                  <a:cubicBezTo>
                    <a:pt x="26242" y="45672"/>
                    <a:pt x="26326" y="45756"/>
                    <a:pt x="26402" y="45756"/>
                  </a:cubicBezTo>
                  <a:cubicBezTo>
                    <a:pt x="26450" y="45731"/>
                    <a:pt x="26490" y="45721"/>
                    <a:pt x="26524" y="45721"/>
                  </a:cubicBezTo>
                  <a:cubicBezTo>
                    <a:pt x="26604" y="45721"/>
                    <a:pt x="26646" y="45778"/>
                    <a:pt x="26646" y="45832"/>
                  </a:cubicBezTo>
                  <a:cubicBezTo>
                    <a:pt x="26646" y="45891"/>
                    <a:pt x="26684" y="45947"/>
                    <a:pt x="26707" y="45947"/>
                  </a:cubicBezTo>
                  <a:cubicBezTo>
                    <a:pt x="26716" y="45947"/>
                    <a:pt x="26722" y="45938"/>
                    <a:pt x="26722" y="45916"/>
                  </a:cubicBezTo>
                  <a:cubicBezTo>
                    <a:pt x="26806" y="45916"/>
                    <a:pt x="26882" y="45916"/>
                    <a:pt x="26882" y="45992"/>
                  </a:cubicBezTo>
                  <a:cubicBezTo>
                    <a:pt x="26966" y="46076"/>
                    <a:pt x="26242" y="46396"/>
                    <a:pt x="25762" y="46472"/>
                  </a:cubicBezTo>
                  <a:cubicBezTo>
                    <a:pt x="25442" y="46472"/>
                    <a:pt x="25366" y="46472"/>
                    <a:pt x="25442" y="46312"/>
                  </a:cubicBezTo>
                  <a:cubicBezTo>
                    <a:pt x="25442" y="46152"/>
                    <a:pt x="25526" y="46076"/>
                    <a:pt x="25686" y="46076"/>
                  </a:cubicBezTo>
                  <a:cubicBezTo>
                    <a:pt x="25762" y="45992"/>
                    <a:pt x="25846" y="45992"/>
                    <a:pt x="25762" y="45916"/>
                  </a:cubicBezTo>
                  <a:cubicBezTo>
                    <a:pt x="25686" y="45916"/>
                    <a:pt x="25762" y="45832"/>
                    <a:pt x="25922" y="45756"/>
                  </a:cubicBezTo>
                  <a:cubicBezTo>
                    <a:pt x="26095" y="45697"/>
                    <a:pt x="26184" y="45641"/>
                    <a:pt x="26221" y="45641"/>
                  </a:cubicBezTo>
                  <a:close/>
                  <a:moveTo>
                    <a:pt x="25854" y="46747"/>
                  </a:moveTo>
                  <a:cubicBezTo>
                    <a:pt x="25900" y="46747"/>
                    <a:pt x="25948" y="46765"/>
                    <a:pt x="26006" y="46792"/>
                  </a:cubicBezTo>
                  <a:cubicBezTo>
                    <a:pt x="26082" y="46952"/>
                    <a:pt x="26082" y="46952"/>
                    <a:pt x="25686" y="47036"/>
                  </a:cubicBezTo>
                  <a:cubicBezTo>
                    <a:pt x="25586" y="47067"/>
                    <a:pt x="25527" y="47086"/>
                    <a:pt x="25503" y="47086"/>
                  </a:cubicBezTo>
                  <a:cubicBezTo>
                    <a:pt x="25469" y="47086"/>
                    <a:pt x="25508" y="47047"/>
                    <a:pt x="25602" y="46952"/>
                  </a:cubicBezTo>
                  <a:cubicBezTo>
                    <a:pt x="25704" y="46802"/>
                    <a:pt x="25775" y="46747"/>
                    <a:pt x="25854" y="46747"/>
                  </a:cubicBezTo>
                  <a:close/>
                  <a:moveTo>
                    <a:pt x="24309" y="47573"/>
                  </a:moveTo>
                  <a:cubicBezTo>
                    <a:pt x="24373" y="47573"/>
                    <a:pt x="24294" y="47704"/>
                    <a:pt x="24162" y="47836"/>
                  </a:cubicBezTo>
                  <a:lnTo>
                    <a:pt x="23925" y="48073"/>
                  </a:lnTo>
                  <a:cubicBezTo>
                    <a:pt x="23853" y="48145"/>
                    <a:pt x="23764" y="48184"/>
                    <a:pt x="23688" y="48184"/>
                  </a:cubicBezTo>
                  <a:cubicBezTo>
                    <a:pt x="23595" y="48184"/>
                    <a:pt x="23522" y="48126"/>
                    <a:pt x="23522" y="47996"/>
                  </a:cubicBezTo>
                  <a:cubicBezTo>
                    <a:pt x="23605" y="47913"/>
                    <a:pt x="23842" y="47753"/>
                    <a:pt x="24245" y="47593"/>
                  </a:cubicBezTo>
                  <a:cubicBezTo>
                    <a:pt x="24274" y="47579"/>
                    <a:pt x="24295" y="47573"/>
                    <a:pt x="24309" y="47573"/>
                  </a:cubicBezTo>
                  <a:close/>
                  <a:moveTo>
                    <a:pt x="24553" y="48051"/>
                  </a:moveTo>
                  <a:cubicBezTo>
                    <a:pt x="24615" y="48051"/>
                    <a:pt x="24709" y="48128"/>
                    <a:pt x="24802" y="48316"/>
                  </a:cubicBezTo>
                  <a:cubicBezTo>
                    <a:pt x="24906" y="48469"/>
                    <a:pt x="24910" y="48558"/>
                    <a:pt x="24813" y="48558"/>
                  </a:cubicBezTo>
                  <a:cubicBezTo>
                    <a:pt x="24761" y="48558"/>
                    <a:pt x="24678" y="48532"/>
                    <a:pt x="24565" y="48476"/>
                  </a:cubicBezTo>
                  <a:cubicBezTo>
                    <a:pt x="24162" y="48393"/>
                    <a:pt x="24085" y="48393"/>
                    <a:pt x="24322" y="48316"/>
                  </a:cubicBezTo>
                  <a:cubicBezTo>
                    <a:pt x="24405" y="48316"/>
                    <a:pt x="24482" y="48233"/>
                    <a:pt x="24482" y="48156"/>
                  </a:cubicBezTo>
                  <a:cubicBezTo>
                    <a:pt x="24482" y="48089"/>
                    <a:pt x="24510" y="48051"/>
                    <a:pt x="24553" y="48051"/>
                  </a:cubicBezTo>
                  <a:close/>
                  <a:moveTo>
                    <a:pt x="23842" y="48636"/>
                  </a:moveTo>
                  <a:cubicBezTo>
                    <a:pt x="23988" y="48782"/>
                    <a:pt x="23734" y="49126"/>
                    <a:pt x="23567" y="49126"/>
                  </a:cubicBezTo>
                  <a:cubicBezTo>
                    <a:pt x="23551" y="49126"/>
                    <a:pt x="23536" y="49122"/>
                    <a:pt x="23522" y="49116"/>
                  </a:cubicBezTo>
                  <a:cubicBezTo>
                    <a:pt x="23445" y="49116"/>
                    <a:pt x="23362" y="49033"/>
                    <a:pt x="23362" y="48956"/>
                  </a:cubicBezTo>
                  <a:cubicBezTo>
                    <a:pt x="23362" y="48796"/>
                    <a:pt x="23682" y="48636"/>
                    <a:pt x="23842" y="48636"/>
                  </a:cubicBezTo>
                  <a:close/>
                  <a:moveTo>
                    <a:pt x="21602" y="49276"/>
                  </a:moveTo>
                  <a:cubicBezTo>
                    <a:pt x="21685" y="49353"/>
                    <a:pt x="21525" y="49436"/>
                    <a:pt x="21442" y="49513"/>
                  </a:cubicBezTo>
                  <a:cubicBezTo>
                    <a:pt x="21282" y="49596"/>
                    <a:pt x="21122" y="49673"/>
                    <a:pt x="21045" y="49756"/>
                  </a:cubicBezTo>
                  <a:cubicBezTo>
                    <a:pt x="20997" y="49849"/>
                    <a:pt x="20977" y="49888"/>
                    <a:pt x="20968" y="49888"/>
                  </a:cubicBezTo>
                  <a:cubicBezTo>
                    <a:pt x="20962" y="49888"/>
                    <a:pt x="20962" y="49868"/>
                    <a:pt x="20962" y="49833"/>
                  </a:cubicBezTo>
                  <a:cubicBezTo>
                    <a:pt x="20962" y="49756"/>
                    <a:pt x="20885" y="49673"/>
                    <a:pt x="20802" y="49673"/>
                  </a:cubicBezTo>
                  <a:cubicBezTo>
                    <a:pt x="20642" y="49673"/>
                    <a:pt x="20245" y="49513"/>
                    <a:pt x="20322" y="49436"/>
                  </a:cubicBezTo>
                  <a:lnTo>
                    <a:pt x="20802" y="49436"/>
                  </a:lnTo>
                  <a:cubicBezTo>
                    <a:pt x="21045" y="49436"/>
                    <a:pt x="21282" y="49353"/>
                    <a:pt x="21365" y="49276"/>
                  </a:cubicBezTo>
                  <a:close/>
                  <a:moveTo>
                    <a:pt x="51607" y="50153"/>
                  </a:moveTo>
                  <a:cubicBezTo>
                    <a:pt x="51607" y="50153"/>
                    <a:pt x="51684" y="50153"/>
                    <a:pt x="51767" y="50236"/>
                  </a:cubicBezTo>
                  <a:cubicBezTo>
                    <a:pt x="51844" y="50236"/>
                    <a:pt x="51844" y="50313"/>
                    <a:pt x="51767" y="50313"/>
                  </a:cubicBezTo>
                  <a:lnTo>
                    <a:pt x="51607" y="50313"/>
                  </a:lnTo>
                  <a:lnTo>
                    <a:pt x="51607" y="50153"/>
                  </a:lnTo>
                  <a:close/>
                  <a:moveTo>
                    <a:pt x="20190" y="49721"/>
                  </a:moveTo>
                  <a:cubicBezTo>
                    <a:pt x="20224" y="49721"/>
                    <a:pt x="20245" y="49731"/>
                    <a:pt x="20245" y="49756"/>
                  </a:cubicBezTo>
                  <a:cubicBezTo>
                    <a:pt x="20322" y="49756"/>
                    <a:pt x="20322" y="49916"/>
                    <a:pt x="20245" y="49993"/>
                  </a:cubicBezTo>
                  <a:cubicBezTo>
                    <a:pt x="19922" y="50452"/>
                    <a:pt x="19784" y="50675"/>
                    <a:pt x="19695" y="50675"/>
                  </a:cubicBezTo>
                  <a:cubicBezTo>
                    <a:pt x="19629" y="50675"/>
                    <a:pt x="19590" y="50552"/>
                    <a:pt x="19522" y="50313"/>
                  </a:cubicBezTo>
                  <a:cubicBezTo>
                    <a:pt x="19445" y="50076"/>
                    <a:pt x="19445" y="49993"/>
                    <a:pt x="19842" y="49833"/>
                  </a:cubicBezTo>
                  <a:cubicBezTo>
                    <a:pt x="19955" y="49779"/>
                    <a:pt x="20109" y="49721"/>
                    <a:pt x="20190" y="49721"/>
                  </a:cubicBezTo>
                  <a:close/>
                  <a:moveTo>
                    <a:pt x="22028" y="50839"/>
                  </a:moveTo>
                  <a:cubicBezTo>
                    <a:pt x="22057" y="50839"/>
                    <a:pt x="22110" y="50876"/>
                    <a:pt x="22165" y="50876"/>
                  </a:cubicBezTo>
                  <a:cubicBezTo>
                    <a:pt x="22165" y="50953"/>
                    <a:pt x="22165" y="51036"/>
                    <a:pt x="22082" y="51036"/>
                  </a:cubicBezTo>
                  <a:cubicBezTo>
                    <a:pt x="22005" y="51036"/>
                    <a:pt x="22005" y="51036"/>
                    <a:pt x="21922" y="50953"/>
                  </a:cubicBezTo>
                  <a:cubicBezTo>
                    <a:pt x="21922" y="50953"/>
                    <a:pt x="21922" y="50876"/>
                    <a:pt x="22005" y="50876"/>
                  </a:cubicBezTo>
                  <a:cubicBezTo>
                    <a:pt x="22005" y="50848"/>
                    <a:pt x="22014" y="50839"/>
                    <a:pt x="22028" y="50839"/>
                  </a:cubicBezTo>
                  <a:close/>
                  <a:moveTo>
                    <a:pt x="18965" y="50556"/>
                  </a:moveTo>
                  <a:cubicBezTo>
                    <a:pt x="19125" y="50556"/>
                    <a:pt x="19522" y="51113"/>
                    <a:pt x="19362" y="51196"/>
                  </a:cubicBezTo>
                  <a:cubicBezTo>
                    <a:pt x="19331" y="51226"/>
                    <a:pt x="19275" y="51240"/>
                    <a:pt x="19203" y="51240"/>
                  </a:cubicBezTo>
                  <a:cubicBezTo>
                    <a:pt x="18899" y="51240"/>
                    <a:pt x="18325" y="51005"/>
                    <a:pt x="18325" y="50876"/>
                  </a:cubicBezTo>
                  <a:cubicBezTo>
                    <a:pt x="18402" y="50716"/>
                    <a:pt x="18722" y="50556"/>
                    <a:pt x="18965" y="50556"/>
                  </a:cubicBezTo>
                  <a:close/>
                  <a:moveTo>
                    <a:pt x="19842" y="51196"/>
                  </a:moveTo>
                  <a:cubicBezTo>
                    <a:pt x="19842" y="51273"/>
                    <a:pt x="19842" y="51356"/>
                    <a:pt x="19765" y="51356"/>
                  </a:cubicBezTo>
                  <a:lnTo>
                    <a:pt x="19605" y="51356"/>
                  </a:lnTo>
                  <a:cubicBezTo>
                    <a:pt x="19522" y="51356"/>
                    <a:pt x="19522" y="51273"/>
                    <a:pt x="19605" y="51196"/>
                  </a:cubicBezTo>
                  <a:close/>
                  <a:moveTo>
                    <a:pt x="7512" y="57455"/>
                  </a:moveTo>
                  <a:cubicBezTo>
                    <a:pt x="7521" y="57455"/>
                    <a:pt x="7521" y="57475"/>
                    <a:pt x="7521" y="57513"/>
                  </a:cubicBezTo>
                  <a:cubicBezTo>
                    <a:pt x="7605" y="57513"/>
                    <a:pt x="7521" y="57596"/>
                    <a:pt x="7521" y="57673"/>
                  </a:cubicBezTo>
                  <a:lnTo>
                    <a:pt x="7361" y="57673"/>
                  </a:lnTo>
                  <a:cubicBezTo>
                    <a:pt x="7361" y="57596"/>
                    <a:pt x="7361" y="57513"/>
                    <a:pt x="7445" y="57513"/>
                  </a:cubicBezTo>
                  <a:cubicBezTo>
                    <a:pt x="7483" y="57475"/>
                    <a:pt x="7502" y="57455"/>
                    <a:pt x="7512" y="57455"/>
                  </a:cubicBezTo>
                  <a:close/>
                  <a:moveTo>
                    <a:pt x="25762" y="57513"/>
                  </a:moveTo>
                  <a:cubicBezTo>
                    <a:pt x="25846" y="57513"/>
                    <a:pt x="25922" y="57513"/>
                    <a:pt x="25922" y="57596"/>
                  </a:cubicBezTo>
                  <a:cubicBezTo>
                    <a:pt x="26006" y="57673"/>
                    <a:pt x="25922" y="57673"/>
                    <a:pt x="25922" y="57756"/>
                  </a:cubicBezTo>
                  <a:cubicBezTo>
                    <a:pt x="25846" y="57756"/>
                    <a:pt x="25762" y="57756"/>
                    <a:pt x="25762" y="57673"/>
                  </a:cubicBezTo>
                  <a:lnTo>
                    <a:pt x="25762" y="57513"/>
                  </a:lnTo>
                  <a:close/>
                  <a:moveTo>
                    <a:pt x="5626" y="58208"/>
                  </a:moveTo>
                  <a:cubicBezTo>
                    <a:pt x="5698" y="58208"/>
                    <a:pt x="5716" y="58286"/>
                    <a:pt x="5761" y="58473"/>
                  </a:cubicBezTo>
                  <a:cubicBezTo>
                    <a:pt x="5844" y="58793"/>
                    <a:pt x="5844" y="58876"/>
                    <a:pt x="5441" y="58953"/>
                  </a:cubicBezTo>
                  <a:cubicBezTo>
                    <a:pt x="5204" y="58953"/>
                    <a:pt x="5121" y="58953"/>
                    <a:pt x="5121" y="58716"/>
                  </a:cubicBezTo>
                  <a:cubicBezTo>
                    <a:pt x="5121" y="58556"/>
                    <a:pt x="5204" y="58473"/>
                    <a:pt x="5364" y="58313"/>
                  </a:cubicBezTo>
                  <a:cubicBezTo>
                    <a:pt x="5497" y="58247"/>
                    <a:pt x="5575" y="58208"/>
                    <a:pt x="5626" y="58208"/>
                  </a:cubicBezTo>
                  <a:close/>
                  <a:moveTo>
                    <a:pt x="35683" y="59036"/>
                  </a:moveTo>
                  <a:lnTo>
                    <a:pt x="35683" y="59196"/>
                  </a:lnTo>
                  <a:cubicBezTo>
                    <a:pt x="35683" y="59196"/>
                    <a:pt x="35606" y="59196"/>
                    <a:pt x="35523" y="59113"/>
                  </a:cubicBezTo>
                  <a:cubicBezTo>
                    <a:pt x="35446" y="59113"/>
                    <a:pt x="35446" y="59036"/>
                    <a:pt x="35523" y="59036"/>
                  </a:cubicBezTo>
                  <a:close/>
                  <a:moveTo>
                    <a:pt x="12962" y="60476"/>
                  </a:moveTo>
                  <a:cubicBezTo>
                    <a:pt x="13045" y="60476"/>
                    <a:pt x="13122" y="60476"/>
                    <a:pt x="13122" y="60553"/>
                  </a:cubicBezTo>
                  <a:cubicBezTo>
                    <a:pt x="13205" y="60553"/>
                    <a:pt x="13122" y="60636"/>
                    <a:pt x="13045" y="60636"/>
                  </a:cubicBezTo>
                  <a:lnTo>
                    <a:pt x="12885" y="60636"/>
                  </a:lnTo>
                  <a:cubicBezTo>
                    <a:pt x="12802" y="60636"/>
                    <a:pt x="12885" y="60553"/>
                    <a:pt x="12962" y="60476"/>
                  </a:cubicBezTo>
                  <a:close/>
                  <a:moveTo>
                    <a:pt x="2111" y="60522"/>
                  </a:moveTo>
                  <a:cubicBezTo>
                    <a:pt x="2123" y="60522"/>
                    <a:pt x="2140" y="60531"/>
                    <a:pt x="2164" y="60553"/>
                  </a:cubicBezTo>
                  <a:cubicBezTo>
                    <a:pt x="2241" y="60553"/>
                    <a:pt x="2324" y="60553"/>
                    <a:pt x="2401" y="60636"/>
                  </a:cubicBezTo>
                  <a:cubicBezTo>
                    <a:pt x="2484" y="60636"/>
                    <a:pt x="2401" y="60636"/>
                    <a:pt x="2324" y="60713"/>
                  </a:cubicBezTo>
                  <a:cubicBezTo>
                    <a:pt x="2300" y="60738"/>
                    <a:pt x="2276" y="60748"/>
                    <a:pt x="2252" y="60748"/>
                  </a:cubicBezTo>
                  <a:cubicBezTo>
                    <a:pt x="2195" y="60748"/>
                    <a:pt x="2140" y="60691"/>
                    <a:pt x="2081" y="60636"/>
                  </a:cubicBezTo>
                  <a:cubicBezTo>
                    <a:pt x="2081" y="60577"/>
                    <a:pt x="2081" y="60522"/>
                    <a:pt x="2111" y="60522"/>
                  </a:cubicBezTo>
                  <a:close/>
                  <a:moveTo>
                    <a:pt x="1741" y="60633"/>
                  </a:moveTo>
                  <a:cubicBezTo>
                    <a:pt x="1801" y="60633"/>
                    <a:pt x="1921" y="60713"/>
                    <a:pt x="2081" y="60873"/>
                  </a:cubicBezTo>
                  <a:cubicBezTo>
                    <a:pt x="2164" y="61033"/>
                    <a:pt x="2164" y="61116"/>
                    <a:pt x="2081" y="61193"/>
                  </a:cubicBezTo>
                  <a:cubicBezTo>
                    <a:pt x="2004" y="61193"/>
                    <a:pt x="1921" y="61116"/>
                    <a:pt x="1761" y="60873"/>
                  </a:cubicBezTo>
                  <a:cubicBezTo>
                    <a:pt x="1681" y="60713"/>
                    <a:pt x="1681" y="60633"/>
                    <a:pt x="1741" y="60633"/>
                  </a:cubicBezTo>
                  <a:close/>
                  <a:moveTo>
                    <a:pt x="6401" y="61116"/>
                  </a:moveTo>
                  <a:cubicBezTo>
                    <a:pt x="6485" y="61116"/>
                    <a:pt x="6485" y="61193"/>
                    <a:pt x="6561" y="61193"/>
                  </a:cubicBezTo>
                  <a:cubicBezTo>
                    <a:pt x="6561" y="61276"/>
                    <a:pt x="6561" y="61353"/>
                    <a:pt x="6485" y="61353"/>
                  </a:cubicBezTo>
                  <a:cubicBezTo>
                    <a:pt x="6401" y="61353"/>
                    <a:pt x="6401" y="61353"/>
                    <a:pt x="6401" y="61276"/>
                  </a:cubicBezTo>
                  <a:lnTo>
                    <a:pt x="6401" y="61116"/>
                  </a:lnTo>
                  <a:close/>
                  <a:moveTo>
                    <a:pt x="43539" y="61082"/>
                  </a:moveTo>
                  <a:cubicBezTo>
                    <a:pt x="43574" y="61082"/>
                    <a:pt x="43607" y="61122"/>
                    <a:pt x="43607" y="61193"/>
                  </a:cubicBezTo>
                  <a:cubicBezTo>
                    <a:pt x="43607" y="61276"/>
                    <a:pt x="43523" y="61353"/>
                    <a:pt x="43447" y="61436"/>
                  </a:cubicBezTo>
                  <a:cubicBezTo>
                    <a:pt x="43447" y="61436"/>
                    <a:pt x="43363" y="61353"/>
                    <a:pt x="43447" y="61276"/>
                  </a:cubicBezTo>
                  <a:cubicBezTo>
                    <a:pt x="43447" y="61142"/>
                    <a:pt x="43495" y="61082"/>
                    <a:pt x="43539" y="61082"/>
                  </a:cubicBezTo>
                  <a:close/>
                  <a:moveTo>
                    <a:pt x="1519" y="62181"/>
                  </a:moveTo>
                  <a:cubicBezTo>
                    <a:pt x="1536" y="62181"/>
                    <a:pt x="1569" y="62202"/>
                    <a:pt x="1601" y="62236"/>
                  </a:cubicBezTo>
                  <a:cubicBezTo>
                    <a:pt x="1684" y="62236"/>
                    <a:pt x="1761" y="62313"/>
                    <a:pt x="1761" y="62313"/>
                  </a:cubicBezTo>
                  <a:cubicBezTo>
                    <a:pt x="1761" y="62341"/>
                    <a:pt x="1753" y="62350"/>
                    <a:pt x="1738" y="62350"/>
                  </a:cubicBezTo>
                  <a:cubicBezTo>
                    <a:pt x="1709" y="62350"/>
                    <a:pt x="1657" y="62313"/>
                    <a:pt x="1601" y="62313"/>
                  </a:cubicBezTo>
                  <a:cubicBezTo>
                    <a:pt x="1508" y="62220"/>
                    <a:pt x="1497" y="62181"/>
                    <a:pt x="1519" y="62181"/>
                  </a:cubicBezTo>
                  <a:close/>
                  <a:moveTo>
                    <a:pt x="4481" y="62473"/>
                  </a:moveTo>
                  <a:cubicBezTo>
                    <a:pt x="4564" y="62473"/>
                    <a:pt x="4564" y="62473"/>
                    <a:pt x="4641" y="62556"/>
                  </a:cubicBezTo>
                  <a:cubicBezTo>
                    <a:pt x="4724" y="62556"/>
                    <a:pt x="4724" y="62633"/>
                    <a:pt x="4641" y="62633"/>
                  </a:cubicBezTo>
                  <a:cubicBezTo>
                    <a:pt x="4641" y="62633"/>
                    <a:pt x="4564" y="62633"/>
                    <a:pt x="4481" y="62556"/>
                  </a:cubicBezTo>
                  <a:lnTo>
                    <a:pt x="4481" y="62473"/>
                  </a:lnTo>
                  <a:close/>
                  <a:moveTo>
                    <a:pt x="9685" y="63517"/>
                  </a:moveTo>
                  <a:cubicBezTo>
                    <a:pt x="9685" y="63517"/>
                    <a:pt x="9761" y="63517"/>
                    <a:pt x="9761" y="63593"/>
                  </a:cubicBezTo>
                  <a:cubicBezTo>
                    <a:pt x="9761" y="63593"/>
                    <a:pt x="9761" y="63677"/>
                    <a:pt x="9685" y="63753"/>
                  </a:cubicBezTo>
                  <a:lnTo>
                    <a:pt x="9601" y="63677"/>
                  </a:lnTo>
                  <a:cubicBezTo>
                    <a:pt x="9601" y="63593"/>
                    <a:pt x="9685" y="63517"/>
                    <a:pt x="9685" y="63517"/>
                  </a:cubicBezTo>
                  <a:close/>
                  <a:moveTo>
                    <a:pt x="2080" y="63640"/>
                  </a:moveTo>
                  <a:cubicBezTo>
                    <a:pt x="2127" y="63640"/>
                    <a:pt x="2164" y="63677"/>
                    <a:pt x="2164" y="63677"/>
                  </a:cubicBezTo>
                  <a:cubicBezTo>
                    <a:pt x="2241" y="63677"/>
                    <a:pt x="2241" y="63753"/>
                    <a:pt x="2164" y="63753"/>
                  </a:cubicBezTo>
                  <a:cubicBezTo>
                    <a:pt x="2164" y="63795"/>
                    <a:pt x="2143" y="63816"/>
                    <a:pt x="2123" y="63816"/>
                  </a:cubicBezTo>
                  <a:cubicBezTo>
                    <a:pt x="2102" y="63816"/>
                    <a:pt x="2081" y="63795"/>
                    <a:pt x="2081" y="63753"/>
                  </a:cubicBezTo>
                  <a:lnTo>
                    <a:pt x="2004" y="63677"/>
                  </a:lnTo>
                  <a:cubicBezTo>
                    <a:pt x="2030" y="63649"/>
                    <a:pt x="2056" y="63640"/>
                    <a:pt x="2080" y="63640"/>
                  </a:cubicBezTo>
                  <a:close/>
                  <a:moveTo>
                    <a:pt x="3764" y="64477"/>
                  </a:moveTo>
                  <a:cubicBezTo>
                    <a:pt x="3841" y="64553"/>
                    <a:pt x="3841" y="64553"/>
                    <a:pt x="3681" y="64553"/>
                  </a:cubicBezTo>
                  <a:cubicBezTo>
                    <a:pt x="3521" y="64553"/>
                    <a:pt x="3444" y="64553"/>
                    <a:pt x="3604" y="64477"/>
                  </a:cubicBezTo>
                  <a:close/>
                  <a:moveTo>
                    <a:pt x="90139" y="1"/>
                  </a:moveTo>
                  <a:cubicBezTo>
                    <a:pt x="90063" y="1"/>
                    <a:pt x="89979" y="65"/>
                    <a:pt x="89849" y="153"/>
                  </a:cubicBezTo>
                  <a:cubicBezTo>
                    <a:pt x="89606" y="313"/>
                    <a:pt x="89446" y="390"/>
                    <a:pt x="89446" y="390"/>
                  </a:cubicBezTo>
                  <a:cubicBezTo>
                    <a:pt x="89424" y="368"/>
                    <a:pt x="89394" y="359"/>
                    <a:pt x="89362" y="359"/>
                  </a:cubicBezTo>
                  <a:cubicBezTo>
                    <a:pt x="89283" y="359"/>
                    <a:pt x="89185" y="414"/>
                    <a:pt x="89126" y="473"/>
                  </a:cubicBezTo>
                  <a:cubicBezTo>
                    <a:pt x="88966" y="633"/>
                    <a:pt x="88889" y="633"/>
                    <a:pt x="88806" y="633"/>
                  </a:cubicBezTo>
                  <a:cubicBezTo>
                    <a:pt x="88687" y="553"/>
                    <a:pt x="88628" y="513"/>
                    <a:pt x="88599" y="513"/>
                  </a:cubicBezTo>
                  <a:cubicBezTo>
                    <a:pt x="88569" y="513"/>
                    <a:pt x="88569" y="553"/>
                    <a:pt x="88569" y="633"/>
                  </a:cubicBezTo>
                  <a:cubicBezTo>
                    <a:pt x="88569" y="793"/>
                    <a:pt x="88486" y="870"/>
                    <a:pt x="88249" y="1030"/>
                  </a:cubicBezTo>
                  <a:cubicBezTo>
                    <a:pt x="88006" y="1113"/>
                    <a:pt x="87929" y="1190"/>
                    <a:pt x="87929" y="1273"/>
                  </a:cubicBezTo>
                  <a:cubicBezTo>
                    <a:pt x="87999" y="1343"/>
                    <a:pt x="87678" y="1682"/>
                    <a:pt x="87499" y="1682"/>
                  </a:cubicBezTo>
                  <a:cubicBezTo>
                    <a:pt x="87481" y="1682"/>
                    <a:pt x="87464" y="1678"/>
                    <a:pt x="87449" y="1670"/>
                  </a:cubicBezTo>
                  <a:cubicBezTo>
                    <a:pt x="87366" y="1670"/>
                    <a:pt x="87289" y="1753"/>
                    <a:pt x="87206" y="1830"/>
                  </a:cubicBezTo>
                  <a:cubicBezTo>
                    <a:pt x="87129" y="1830"/>
                    <a:pt x="87129" y="1913"/>
                    <a:pt x="87206" y="1913"/>
                  </a:cubicBezTo>
                  <a:cubicBezTo>
                    <a:pt x="87289" y="1913"/>
                    <a:pt x="87206" y="1990"/>
                    <a:pt x="87129" y="2073"/>
                  </a:cubicBezTo>
                  <a:cubicBezTo>
                    <a:pt x="87087" y="2112"/>
                    <a:pt x="87027" y="2131"/>
                    <a:pt x="86976" y="2131"/>
                  </a:cubicBezTo>
                  <a:cubicBezTo>
                    <a:pt x="86926" y="2131"/>
                    <a:pt x="86886" y="2112"/>
                    <a:pt x="86886" y="2073"/>
                  </a:cubicBezTo>
                  <a:cubicBezTo>
                    <a:pt x="86854" y="2007"/>
                    <a:pt x="86821" y="1968"/>
                    <a:pt x="86782" y="1968"/>
                  </a:cubicBezTo>
                  <a:cubicBezTo>
                    <a:pt x="86727" y="1968"/>
                    <a:pt x="86659" y="2046"/>
                    <a:pt x="86566" y="2233"/>
                  </a:cubicBezTo>
                  <a:cubicBezTo>
                    <a:pt x="86406" y="2393"/>
                    <a:pt x="86329" y="2553"/>
                    <a:pt x="86246" y="2553"/>
                  </a:cubicBezTo>
                  <a:cubicBezTo>
                    <a:pt x="86169" y="2553"/>
                    <a:pt x="86086" y="2714"/>
                    <a:pt x="86009" y="2950"/>
                  </a:cubicBezTo>
                  <a:cubicBezTo>
                    <a:pt x="85857" y="3333"/>
                    <a:pt x="85341" y="3999"/>
                    <a:pt x="85153" y="3999"/>
                  </a:cubicBezTo>
                  <a:cubicBezTo>
                    <a:pt x="85143" y="3999"/>
                    <a:pt x="85134" y="3997"/>
                    <a:pt x="85126" y="3994"/>
                  </a:cubicBezTo>
                  <a:cubicBezTo>
                    <a:pt x="85126" y="3994"/>
                    <a:pt x="84889" y="4154"/>
                    <a:pt x="84646" y="4390"/>
                  </a:cubicBezTo>
                  <a:cubicBezTo>
                    <a:pt x="84409" y="4634"/>
                    <a:pt x="84089" y="4870"/>
                    <a:pt x="84006" y="4954"/>
                  </a:cubicBezTo>
                  <a:cubicBezTo>
                    <a:pt x="83929" y="4954"/>
                    <a:pt x="83929" y="5030"/>
                    <a:pt x="84006" y="5030"/>
                  </a:cubicBezTo>
                  <a:cubicBezTo>
                    <a:pt x="84241" y="5185"/>
                    <a:pt x="83423" y="6237"/>
                    <a:pt x="83079" y="6237"/>
                  </a:cubicBezTo>
                  <a:cubicBezTo>
                    <a:pt x="83067" y="6237"/>
                    <a:pt x="83056" y="6236"/>
                    <a:pt x="83045" y="6234"/>
                  </a:cubicBezTo>
                  <a:cubicBezTo>
                    <a:pt x="82969" y="6150"/>
                    <a:pt x="82969" y="6074"/>
                    <a:pt x="83045" y="6074"/>
                  </a:cubicBezTo>
                  <a:cubicBezTo>
                    <a:pt x="83129" y="5914"/>
                    <a:pt x="83045" y="5670"/>
                    <a:pt x="82809" y="5510"/>
                  </a:cubicBezTo>
                  <a:cubicBezTo>
                    <a:pt x="82725" y="5510"/>
                    <a:pt x="82725" y="5434"/>
                    <a:pt x="82809" y="5434"/>
                  </a:cubicBezTo>
                  <a:cubicBezTo>
                    <a:pt x="82885" y="5350"/>
                    <a:pt x="82809" y="5350"/>
                    <a:pt x="82725" y="5350"/>
                  </a:cubicBezTo>
                  <a:cubicBezTo>
                    <a:pt x="82671" y="5379"/>
                    <a:pt x="82627" y="5397"/>
                    <a:pt x="82592" y="5397"/>
                  </a:cubicBezTo>
                  <a:cubicBezTo>
                    <a:pt x="82522" y="5397"/>
                    <a:pt x="82489" y="5326"/>
                    <a:pt x="82489" y="5114"/>
                  </a:cubicBezTo>
                  <a:cubicBezTo>
                    <a:pt x="82432" y="4839"/>
                    <a:pt x="82414" y="4716"/>
                    <a:pt x="82358" y="4716"/>
                  </a:cubicBezTo>
                  <a:cubicBezTo>
                    <a:pt x="82331" y="4716"/>
                    <a:pt x="82296" y="4743"/>
                    <a:pt x="82245" y="4794"/>
                  </a:cubicBezTo>
                  <a:cubicBezTo>
                    <a:pt x="82169" y="4870"/>
                    <a:pt x="82085" y="4870"/>
                    <a:pt x="81925" y="4870"/>
                  </a:cubicBezTo>
                  <a:cubicBezTo>
                    <a:pt x="81849" y="4870"/>
                    <a:pt x="81849" y="4794"/>
                    <a:pt x="81925" y="4634"/>
                  </a:cubicBezTo>
                  <a:cubicBezTo>
                    <a:pt x="82085" y="4474"/>
                    <a:pt x="82085" y="4390"/>
                    <a:pt x="82085" y="4314"/>
                  </a:cubicBezTo>
                  <a:cubicBezTo>
                    <a:pt x="82009" y="4230"/>
                    <a:pt x="82009" y="4230"/>
                    <a:pt x="82009" y="4154"/>
                  </a:cubicBezTo>
                  <a:cubicBezTo>
                    <a:pt x="82009" y="4016"/>
                    <a:pt x="81653" y="3817"/>
                    <a:pt x="81554" y="3817"/>
                  </a:cubicBezTo>
                  <a:cubicBezTo>
                    <a:pt x="81538" y="3817"/>
                    <a:pt x="81529" y="3822"/>
                    <a:pt x="81529" y="3834"/>
                  </a:cubicBezTo>
                  <a:cubicBezTo>
                    <a:pt x="81445" y="3834"/>
                    <a:pt x="81445" y="3910"/>
                    <a:pt x="81445" y="3994"/>
                  </a:cubicBezTo>
                  <a:cubicBezTo>
                    <a:pt x="81445" y="4070"/>
                    <a:pt x="81445" y="4154"/>
                    <a:pt x="81369" y="4230"/>
                  </a:cubicBezTo>
                  <a:cubicBezTo>
                    <a:pt x="81369" y="4230"/>
                    <a:pt x="81285" y="4230"/>
                    <a:pt x="81369" y="4070"/>
                  </a:cubicBezTo>
                  <a:cubicBezTo>
                    <a:pt x="81369" y="3994"/>
                    <a:pt x="81369" y="3994"/>
                    <a:pt x="81285" y="3994"/>
                  </a:cubicBezTo>
                  <a:cubicBezTo>
                    <a:pt x="81254" y="4025"/>
                    <a:pt x="81221" y="4044"/>
                    <a:pt x="81189" y="4044"/>
                  </a:cubicBezTo>
                  <a:cubicBezTo>
                    <a:pt x="81142" y="4044"/>
                    <a:pt x="81094" y="4005"/>
                    <a:pt x="81049" y="3910"/>
                  </a:cubicBezTo>
                  <a:cubicBezTo>
                    <a:pt x="80965" y="3834"/>
                    <a:pt x="80965" y="3750"/>
                    <a:pt x="80965" y="3750"/>
                  </a:cubicBezTo>
                  <a:cubicBezTo>
                    <a:pt x="81007" y="3712"/>
                    <a:pt x="81047" y="3693"/>
                    <a:pt x="81077" y="3693"/>
                  </a:cubicBezTo>
                  <a:cubicBezTo>
                    <a:pt x="81106" y="3693"/>
                    <a:pt x="81125" y="3712"/>
                    <a:pt x="81125" y="3750"/>
                  </a:cubicBezTo>
                  <a:cubicBezTo>
                    <a:pt x="81167" y="3792"/>
                    <a:pt x="81228" y="3813"/>
                    <a:pt x="81278" y="3813"/>
                  </a:cubicBezTo>
                  <a:cubicBezTo>
                    <a:pt x="81329" y="3813"/>
                    <a:pt x="81369" y="3792"/>
                    <a:pt x="81369" y="3750"/>
                  </a:cubicBezTo>
                  <a:cubicBezTo>
                    <a:pt x="81529" y="3674"/>
                    <a:pt x="81529" y="3674"/>
                    <a:pt x="81369" y="3674"/>
                  </a:cubicBezTo>
                  <a:cubicBezTo>
                    <a:pt x="81285" y="3674"/>
                    <a:pt x="81209" y="3674"/>
                    <a:pt x="81125" y="3590"/>
                  </a:cubicBezTo>
                  <a:cubicBezTo>
                    <a:pt x="81125" y="3590"/>
                    <a:pt x="80965" y="3590"/>
                    <a:pt x="80889" y="3674"/>
                  </a:cubicBezTo>
                  <a:cubicBezTo>
                    <a:pt x="80789" y="3705"/>
                    <a:pt x="80730" y="3724"/>
                    <a:pt x="80706" y="3724"/>
                  </a:cubicBezTo>
                  <a:cubicBezTo>
                    <a:pt x="80672" y="3724"/>
                    <a:pt x="80711" y="3685"/>
                    <a:pt x="80805" y="3590"/>
                  </a:cubicBezTo>
                  <a:cubicBezTo>
                    <a:pt x="80805" y="3430"/>
                    <a:pt x="80805" y="3354"/>
                    <a:pt x="80645" y="3110"/>
                  </a:cubicBezTo>
                  <a:cubicBezTo>
                    <a:pt x="80528" y="2993"/>
                    <a:pt x="80455" y="2920"/>
                    <a:pt x="80425" y="2920"/>
                  </a:cubicBezTo>
                  <a:cubicBezTo>
                    <a:pt x="80414" y="2920"/>
                    <a:pt x="80409" y="2930"/>
                    <a:pt x="80409" y="2950"/>
                  </a:cubicBezTo>
                  <a:cubicBezTo>
                    <a:pt x="80384" y="2975"/>
                    <a:pt x="80360" y="2985"/>
                    <a:pt x="80336" y="2985"/>
                  </a:cubicBezTo>
                  <a:cubicBezTo>
                    <a:pt x="80279" y="2985"/>
                    <a:pt x="80224" y="2928"/>
                    <a:pt x="80165" y="2874"/>
                  </a:cubicBezTo>
                  <a:cubicBezTo>
                    <a:pt x="80111" y="2814"/>
                    <a:pt x="80095" y="2759"/>
                    <a:pt x="80118" y="2759"/>
                  </a:cubicBezTo>
                  <a:cubicBezTo>
                    <a:pt x="80127" y="2759"/>
                    <a:pt x="80143" y="2768"/>
                    <a:pt x="80165" y="2790"/>
                  </a:cubicBezTo>
                  <a:cubicBezTo>
                    <a:pt x="80409" y="2790"/>
                    <a:pt x="80569" y="2630"/>
                    <a:pt x="80485" y="2553"/>
                  </a:cubicBezTo>
                  <a:cubicBezTo>
                    <a:pt x="80467" y="2516"/>
                    <a:pt x="80423" y="2500"/>
                    <a:pt x="80366" y="2500"/>
                  </a:cubicBezTo>
                  <a:cubicBezTo>
                    <a:pt x="80180" y="2500"/>
                    <a:pt x="79865" y="2668"/>
                    <a:pt x="79929" y="2790"/>
                  </a:cubicBezTo>
                  <a:cubicBezTo>
                    <a:pt x="79929" y="2864"/>
                    <a:pt x="79803" y="3124"/>
                    <a:pt x="79716" y="3124"/>
                  </a:cubicBezTo>
                  <a:cubicBezTo>
                    <a:pt x="79705" y="3124"/>
                    <a:pt x="79695" y="3120"/>
                    <a:pt x="79685" y="3110"/>
                  </a:cubicBezTo>
                  <a:cubicBezTo>
                    <a:pt x="79685" y="3034"/>
                    <a:pt x="79685" y="3034"/>
                    <a:pt x="79609" y="3034"/>
                  </a:cubicBezTo>
                  <a:cubicBezTo>
                    <a:pt x="79600" y="3037"/>
                    <a:pt x="79594" y="3039"/>
                    <a:pt x="79589" y="3039"/>
                  </a:cubicBezTo>
                  <a:cubicBezTo>
                    <a:pt x="79496" y="3039"/>
                    <a:pt x="79937" y="2389"/>
                    <a:pt x="80089" y="2310"/>
                  </a:cubicBezTo>
                  <a:cubicBezTo>
                    <a:pt x="80089" y="2310"/>
                    <a:pt x="80089" y="2233"/>
                    <a:pt x="80005" y="2150"/>
                  </a:cubicBezTo>
                  <a:cubicBezTo>
                    <a:pt x="79985" y="2130"/>
                    <a:pt x="79959" y="2120"/>
                    <a:pt x="79932" y="2120"/>
                  </a:cubicBezTo>
                  <a:cubicBezTo>
                    <a:pt x="79860" y="2120"/>
                    <a:pt x="79789" y="2193"/>
                    <a:pt x="79845" y="2310"/>
                  </a:cubicBezTo>
                  <a:cubicBezTo>
                    <a:pt x="79845" y="2393"/>
                    <a:pt x="79845" y="2470"/>
                    <a:pt x="79769" y="2470"/>
                  </a:cubicBezTo>
                  <a:cubicBezTo>
                    <a:pt x="79685" y="2470"/>
                    <a:pt x="79609" y="2393"/>
                    <a:pt x="79609" y="2150"/>
                  </a:cubicBezTo>
                  <a:cubicBezTo>
                    <a:pt x="79609" y="1830"/>
                    <a:pt x="79609" y="1753"/>
                    <a:pt x="79448" y="1753"/>
                  </a:cubicBezTo>
                  <a:cubicBezTo>
                    <a:pt x="79365" y="1753"/>
                    <a:pt x="79365" y="1753"/>
                    <a:pt x="79448" y="1830"/>
                  </a:cubicBezTo>
                  <a:cubicBezTo>
                    <a:pt x="79525" y="1913"/>
                    <a:pt x="79525" y="1990"/>
                    <a:pt x="79448" y="1990"/>
                  </a:cubicBezTo>
                  <a:cubicBezTo>
                    <a:pt x="79288" y="2073"/>
                    <a:pt x="79288" y="2073"/>
                    <a:pt x="79448" y="2073"/>
                  </a:cubicBezTo>
                  <a:cubicBezTo>
                    <a:pt x="79448" y="2073"/>
                    <a:pt x="79525" y="2233"/>
                    <a:pt x="79448" y="2310"/>
                  </a:cubicBezTo>
                  <a:cubicBezTo>
                    <a:pt x="79448" y="2464"/>
                    <a:pt x="79415" y="2520"/>
                    <a:pt x="79372" y="2520"/>
                  </a:cubicBezTo>
                  <a:cubicBezTo>
                    <a:pt x="79346" y="2520"/>
                    <a:pt x="79317" y="2501"/>
                    <a:pt x="79288" y="2470"/>
                  </a:cubicBezTo>
                  <a:cubicBezTo>
                    <a:pt x="79288" y="2393"/>
                    <a:pt x="79205" y="2310"/>
                    <a:pt x="79205" y="2233"/>
                  </a:cubicBezTo>
                  <a:cubicBezTo>
                    <a:pt x="79205" y="2073"/>
                    <a:pt x="79205" y="2073"/>
                    <a:pt x="79045" y="2073"/>
                  </a:cubicBezTo>
                  <a:cubicBezTo>
                    <a:pt x="79007" y="2112"/>
                    <a:pt x="78948" y="2131"/>
                    <a:pt x="78898" y="2131"/>
                  </a:cubicBezTo>
                  <a:cubicBezTo>
                    <a:pt x="78848" y="2131"/>
                    <a:pt x="78808" y="2112"/>
                    <a:pt x="78808" y="2073"/>
                  </a:cubicBezTo>
                  <a:cubicBezTo>
                    <a:pt x="78782" y="2047"/>
                    <a:pt x="78743" y="2036"/>
                    <a:pt x="78695" y="2036"/>
                  </a:cubicBezTo>
                  <a:cubicBezTo>
                    <a:pt x="78457" y="2036"/>
                    <a:pt x="78021" y="2324"/>
                    <a:pt x="78085" y="2393"/>
                  </a:cubicBezTo>
                  <a:cubicBezTo>
                    <a:pt x="78085" y="2553"/>
                    <a:pt x="77605" y="2714"/>
                    <a:pt x="77368" y="2714"/>
                  </a:cubicBezTo>
                  <a:cubicBezTo>
                    <a:pt x="77208" y="2714"/>
                    <a:pt x="77125" y="2714"/>
                    <a:pt x="77125" y="2790"/>
                  </a:cubicBezTo>
                  <a:cubicBezTo>
                    <a:pt x="77125" y="2874"/>
                    <a:pt x="77208" y="2874"/>
                    <a:pt x="77285" y="2874"/>
                  </a:cubicBezTo>
                  <a:cubicBezTo>
                    <a:pt x="77328" y="2851"/>
                    <a:pt x="77360" y="2841"/>
                    <a:pt x="77384" y="2841"/>
                  </a:cubicBezTo>
                  <a:cubicBezTo>
                    <a:pt x="77451" y="2841"/>
                    <a:pt x="77468" y="2917"/>
                    <a:pt x="77528" y="3034"/>
                  </a:cubicBezTo>
                  <a:cubicBezTo>
                    <a:pt x="77528" y="3151"/>
                    <a:pt x="77528" y="3224"/>
                    <a:pt x="77622" y="3224"/>
                  </a:cubicBezTo>
                  <a:cubicBezTo>
                    <a:pt x="77656" y="3224"/>
                    <a:pt x="77702" y="3214"/>
                    <a:pt x="77765" y="3194"/>
                  </a:cubicBezTo>
                  <a:cubicBezTo>
                    <a:pt x="78085" y="3110"/>
                    <a:pt x="78328" y="2874"/>
                    <a:pt x="78245" y="2790"/>
                  </a:cubicBezTo>
                  <a:cubicBezTo>
                    <a:pt x="78168" y="2790"/>
                    <a:pt x="78245" y="2714"/>
                    <a:pt x="78245" y="2714"/>
                  </a:cubicBezTo>
                  <a:cubicBezTo>
                    <a:pt x="78289" y="2698"/>
                    <a:pt x="78326" y="2691"/>
                    <a:pt x="78354" y="2691"/>
                  </a:cubicBezTo>
                  <a:cubicBezTo>
                    <a:pt x="78483" y="2691"/>
                    <a:pt x="78459" y="2835"/>
                    <a:pt x="78328" y="3034"/>
                  </a:cubicBezTo>
                  <a:cubicBezTo>
                    <a:pt x="78168" y="3110"/>
                    <a:pt x="78085" y="3194"/>
                    <a:pt x="78085" y="3270"/>
                  </a:cubicBezTo>
                  <a:lnTo>
                    <a:pt x="78245" y="3270"/>
                  </a:lnTo>
                  <a:cubicBezTo>
                    <a:pt x="78245" y="3270"/>
                    <a:pt x="78405" y="3194"/>
                    <a:pt x="78488" y="3110"/>
                  </a:cubicBezTo>
                  <a:cubicBezTo>
                    <a:pt x="78565" y="3034"/>
                    <a:pt x="78565" y="2950"/>
                    <a:pt x="78565" y="2874"/>
                  </a:cubicBezTo>
                  <a:cubicBezTo>
                    <a:pt x="78565" y="2790"/>
                    <a:pt x="78648" y="2630"/>
                    <a:pt x="78725" y="2630"/>
                  </a:cubicBezTo>
                  <a:cubicBezTo>
                    <a:pt x="78765" y="2611"/>
                    <a:pt x="78800" y="2602"/>
                    <a:pt x="78827" y="2602"/>
                  </a:cubicBezTo>
                  <a:cubicBezTo>
                    <a:pt x="78912" y="2602"/>
                    <a:pt x="78929" y="2690"/>
                    <a:pt x="78808" y="2874"/>
                  </a:cubicBezTo>
                  <a:cubicBezTo>
                    <a:pt x="78725" y="2950"/>
                    <a:pt x="78648" y="3110"/>
                    <a:pt x="78648" y="3194"/>
                  </a:cubicBezTo>
                  <a:cubicBezTo>
                    <a:pt x="78648" y="3354"/>
                    <a:pt x="78565" y="3430"/>
                    <a:pt x="78405" y="3514"/>
                  </a:cubicBezTo>
                  <a:cubicBezTo>
                    <a:pt x="78245" y="3674"/>
                    <a:pt x="78245" y="3674"/>
                    <a:pt x="78405" y="3674"/>
                  </a:cubicBezTo>
                  <a:cubicBezTo>
                    <a:pt x="78565" y="3750"/>
                    <a:pt x="78648" y="3750"/>
                    <a:pt x="78488" y="3910"/>
                  </a:cubicBezTo>
                  <a:cubicBezTo>
                    <a:pt x="78405" y="3994"/>
                    <a:pt x="78405" y="4070"/>
                    <a:pt x="78488" y="4070"/>
                  </a:cubicBezTo>
                  <a:cubicBezTo>
                    <a:pt x="78565" y="4154"/>
                    <a:pt x="78565" y="4154"/>
                    <a:pt x="78488" y="4230"/>
                  </a:cubicBezTo>
                  <a:cubicBezTo>
                    <a:pt x="78461" y="4258"/>
                    <a:pt x="78434" y="4267"/>
                    <a:pt x="78407" y="4267"/>
                  </a:cubicBezTo>
                  <a:cubicBezTo>
                    <a:pt x="78353" y="4267"/>
                    <a:pt x="78301" y="4230"/>
                    <a:pt x="78245" y="4230"/>
                  </a:cubicBezTo>
                  <a:cubicBezTo>
                    <a:pt x="78245" y="4192"/>
                    <a:pt x="78226" y="4173"/>
                    <a:pt x="78207" y="4173"/>
                  </a:cubicBezTo>
                  <a:cubicBezTo>
                    <a:pt x="78188" y="4173"/>
                    <a:pt x="78168" y="4192"/>
                    <a:pt x="78168" y="4230"/>
                  </a:cubicBezTo>
                  <a:cubicBezTo>
                    <a:pt x="78134" y="4253"/>
                    <a:pt x="78099" y="4263"/>
                    <a:pt x="78064" y="4263"/>
                  </a:cubicBezTo>
                  <a:cubicBezTo>
                    <a:pt x="77847" y="4263"/>
                    <a:pt x="77639" y="3888"/>
                    <a:pt x="77848" y="3750"/>
                  </a:cubicBezTo>
                  <a:cubicBezTo>
                    <a:pt x="78048" y="3502"/>
                    <a:pt x="78061" y="3377"/>
                    <a:pt x="77925" y="3377"/>
                  </a:cubicBezTo>
                  <a:cubicBezTo>
                    <a:pt x="77844" y="3377"/>
                    <a:pt x="77709" y="3422"/>
                    <a:pt x="77528" y="3514"/>
                  </a:cubicBezTo>
                  <a:cubicBezTo>
                    <a:pt x="77306" y="3607"/>
                    <a:pt x="77146" y="3652"/>
                    <a:pt x="77050" y="3652"/>
                  </a:cubicBezTo>
                  <a:cubicBezTo>
                    <a:pt x="76902" y="3652"/>
                    <a:pt x="76901" y="3547"/>
                    <a:pt x="77048" y="3354"/>
                  </a:cubicBezTo>
                  <a:cubicBezTo>
                    <a:pt x="77125" y="3194"/>
                    <a:pt x="77125" y="3110"/>
                    <a:pt x="76965" y="3110"/>
                  </a:cubicBezTo>
                  <a:cubicBezTo>
                    <a:pt x="76888" y="3110"/>
                    <a:pt x="76805" y="3034"/>
                    <a:pt x="76888" y="2950"/>
                  </a:cubicBezTo>
                  <a:cubicBezTo>
                    <a:pt x="76965" y="2950"/>
                    <a:pt x="76888" y="2874"/>
                    <a:pt x="76888" y="2874"/>
                  </a:cubicBezTo>
                  <a:cubicBezTo>
                    <a:pt x="76805" y="2874"/>
                    <a:pt x="76805" y="2790"/>
                    <a:pt x="76888" y="2714"/>
                  </a:cubicBezTo>
                  <a:cubicBezTo>
                    <a:pt x="76888" y="2714"/>
                    <a:pt x="76888" y="2630"/>
                    <a:pt x="76805" y="2553"/>
                  </a:cubicBezTo>
                  <a:lnTo>
                    <a:pt x="76645" y="2714"/>
                  </a:lnTo>
                  <a:cubicBezTo>
                    <a:pt x="76607" y="2794"/>
                    <a:pt x="76487" y="2834"/>
                    <a:pt x="76387" y="2834"/>
                  </a:cubicBezTo>
                  <a:cubicBezTo>
                    <a:pt x="76287" y="2834"/>
                    <a:pt x="76207" y="2794"/>
                    <a:pt x="76248" y="2714"/>
                  </a:cubicBezTo>
                  <a:cubicBezTo>
                    <a:pt x="76248" y="2672"/>
                    <a:pt x="76248" y="2651"/>
                    <a:pt x="76238" y="2651"/>
                  </a:cubicBezTo>
                  <a:cubicBezTo>
                    <a:pt x="76228" y="2651"/>
                    <a:pt x="76207" y="2672"/>
                    <a:pt x="76165" y="2714"/>
                  </a:cubicBezTo>
                  <a:cubicBezTo>
                    <a:pt x="76088" y="2790"/>
                    <a:pt x="76088" y="2874"/>
                    <a:pt x="76248" y="2950"/>
                  </a:cubicBezTo>
                  <a:cubicBezTo>
                    <a:pt x="76485" y="3034"/>
                    <a:pt x="76485" y="3270"/>
                    <a:pt x="76325" y="3270"/>
                  </a:cubicBezTo>
                  <a:cubicBezTo>
                    <a:pt x="76248" y="3270"/>
                    <a:pt x="76088" y="3354"/>
                    <a:pt x="76088" y="3430"/>
                  </a:cubicBezTo>
                  <a:cubicBezTo>
                    <a:pt x="76003" y="3516"/>
                    <a:pt x="75928" y="3551"/>
                    <a:pt x="75874" y="3551"/>
                  </a:cubicBezTo>
                  <a:cubicBezTo>
                    <a:pt x="75772" y="3551"/>
                    <a:pt x="75741" y="3428"/>
                    <a:pt x="75845" y="3270"/>
                  </a:cubicBezTo>
                  <a:cubicBezTo>
                    <a:pt x="75928" y="3110"/>
                    <a:pt x="75928" y="3110"/>
                    <a:pt x="75685" y="3034"/>
                  </a:cubicBezTo>
                  <a:cubicBezTo>
                    <a:pt x="75638" y="3009"/>
                    <a:pt x="75591" y="2999"/>
                    <a:pt x="75545" y="2999"/>
                  </a:cubicBezTo>
                  <a:cubicBezTo>
                    <a:pt x="75438" y="2999"/>
                    <a:pt x="75342" y="3056"/>
                    <a:pt x="75288" y="3110"/>
                  </a:cubicBezTo>
                  <a:cubicBezTo>
                    <a:pt x="75229" y="3169"/>
                    <a:pt x="75132" y="3225"/>
                    <a:pt x="75023" y="3225"/>
                  </a:cubicBezTo>
                  <a:cubicBezTo>
                    <a:pt x="74978" y="3225"/>
                    <a:pt x="74932" y="3216"/>
                    <a:pt x="74885" y="3194"/>
                  </a:cubicBezTo>
                  <a:cubicBezTo>
                    <a:pt x="74565" y="3194"/>
                    <a:pt x="74405" y="3354"/>
                    <a:pt x="74488" y="3514"/>
                  </a:cubicBezTo>
                  <a:lnTo>
                    <a:pt x="74488" y="3834"/>
                  </a:lnTo>
                  <a:cubicBezTo>
                    <a:pt x="74447" y="3872"/>
                    <a:pt x="74426" y="3891"/>
                    <a:pt x="74406" y="3891"/>
                  </a:cubicBezTo>
                  <a:cubicBezTo>
                    <a:pt x="74386" y="3891"/>
                    <a:pt x="74367" y="3872"/>
                    <a:pt x="74328" y="3834"/>
                  </a:cubicBezTo>
                  <a:cubicBezTo>
                    <a:pt x="74275" y="3677"/>
                    <a:pt x="74123" y="3590"/>
                    <a:pt x="74022" y="3590"/>
                  </a:cubicBezTo>
                  <a:cubicBezTo>
                    <a:pt x="73966" y="3590"/>
                    <a:pt x="73925" y="3616"/>
                    <a:pt x="73925" y="3674"/>
                  </a:cubicBezTo>
                  <a:cubicBezTo>
                    <a:pt x="73925" y="3750"/>
                    <a:pt x="73765" y="3910"/>
                    <a:pt x="73605" y="4070"/>
                  </a:cubicBezTo>
                  <a:lnTo>
                    <a:pt x="72965" y="4710"/>
                  </a:lnTo>
                  <a:cubicBezTo>
                    <a:pt x="72805" y="5030"/>
                    <a:pt x="72728" y="5114"/>
                    <a:pt x="72888" y="5190"/>
                  </a:cubicBezTo>
                  <a:cubicBezTo>
                    <a:pt x="73125" y="5274"/>
                    <a:pt x="73125" y="5350"/>
                    <a:pt x="72728" y="5434"/>
                  </a:cubicBezTo>
                  <a:cubicBezTo>
                    <a:pt x="72408" y="5594"/>
                    <a:pt x="72325" y="5830"/>
                    <a:pt x="72568" y="5990"/>
                  </a:cubicBezTo>
                  <a:cubicBezTo>
                    <a:pt x="72758" y="6057"/>
                    <a:pt x="72692" y="6174"/>
                    <a:pt x="72536" y="6174"/>
                  </a:cubicBezTo>
                  <a:cubicBezTo>
                    <a:pt x="72498" y="6174"/>
                    <a:pt x="72455" y="6167"/>
                    <a:pt x="72408" y="6150"/>
                  </a:cubicBezTo>
                  <a:cubicBezTo>
                    <a:pt x="72325" y="6150"/>
                    <a:pt x="72165" y="6150"/>
                    <a:pt x="72088" y="6234"/>
                  </a:cubicBezTo>
                  <a:cubicBezTo>
                    <a:pt x="72005" y="6310"/>
                    <a:pt x="71845" y="6394"/>
                    <a:pt x="71685" y="6554"/>
                  </a:cubicBezTo>
                  <a:cubicBezTo>
                    <a:pt x="71448" y="6714"/>
                    <a:pt x="71365" y="6791"/>
                    <a:pt x="71448" y="6874"/>
                  </a:cubicBezTo>
                  <a:lnTo>
                    <a:pt x="71685" y="6874"/>
                  </a:lnTo>
                  <a:cubicBezTo>
                    <a:pt x="71768" y="6791"/>
                    <a:pt x="71845" y="6714"/>
                    <a:pt x="71928" y="6714"/>
                  </a:cubicBezTo>
                  <a:cubicBezTo>
                    <a:pt x="72005" y="6631"/>
                    <a:pt x="72088" y="6554"/>
                    <a:pt x="72165" y="6554"/>
                  </a:cubicBezTo>
                  <a:cubicBezTo>
                    <a:pt x="72165" y="6512"/>
                    <a:pt x="72205" y="6491"/>
                    <a:pt x="72245" y="6491"/>
                  </a:cubicBezTo>
                  <a:cubicBezTo>
                    <a:pt x="72285" y="6491"/>
                    <a:pt x="72325" y="6512"/>
                    <a:pt x="72325" y="6554"/>
                  </a:cubicBezTo>
                  <a:cubicBezTo>
                    <a:pt x="72325" y="6554"/>
                    <a:pt x="72325" y="6631"/>
                    <a:pt x="72165" y="6714"/>
                  </a:cubicBezTo>
                  <a:cubicBezTo>
                    <a:pt x="72088" y="6791"/>
                    <a:pt x="72005" y="6874"/>
                    <a:pt x="72005" y="6951"/>
                  </a:cubicBezTo>
                  <a:cubicBezTo>
                    <a:pt x="72005" y="7034"/>
                    <a:pt x="72088" y="7034"/>
                    <a:pt x="72165" y="7034"/>
                  </a:cubicBezTo>
                  <a:cubicBezTo>
                    <a:pt x="72259" y="6972"/>
                    <a:pt x="72340" y="6945"/>
                    <a:pt x="72396" y="6945"/>
                  </a:cubicBezTo>
                  <a:cubicBezTo>
                    <a:pt x="72484" y="6945"/>
                    <a:pt x="72506" y="7012"/>
                    <a:pt x="72408" y="7111"/>
                  </a:cubicBezTo>
                  <a:cubicBezTo>
                    <a:pt x="72325" y="7194"/>
                    <a:pt x="72325" y="7271"/>
                    <a:pt x="72325" y="7354"/>
                  </a:cubicBezTo>
                  <a:cubicBezTo>
                    <a:pt x="72287" y="7312"/>
                    <a:pt x="72227" y="7291"/>
                    <a:pt x="72158" y="7291"/>
                  </a:cubicBezTo>
                  <a:cubicBezTo>
                    <a:pt x="72088" y="7291"/>
                    <a:pt x="72008" y="7312"/>
                    <a:pt x="71928" y="7354"/>
                  </a:cubicBezTo>
                  <a:cubicBezTo>
                    <a:pt x="71882" y="7376"/>
                    <a:pt x="71849" y="7385"/>
                    <a:pt x="71825" y="7385"/>
                  </a:cubicBezTo>
                  <a:cubicBezTo>
                    <a:pt x="71768" y="7385"/>
                    <a:pt x="71768" y="7330"/>
                    <a:pt x="71768" y="7271"/>
                  </a:cubicBezTo>
                  <a:cubicBezTo>
                    <a:pt x="71813" y="7178"/>
                    <a:pt x="71831" y="7139"/>
                    <a:pt x="71808" y="7139"/>
                  </a:cubicBezTo>
                  <a:cubicBezTo>
                    <a:pt x="71791" y="7139"/>
                    <a:pt x="71752" y="7159"/>
                    <a:pt x="71685" y="7194"/>
                  </a:cubicBezTo>
                  <a:cubicBezTo>
                    <a:pt x="71646" y="7232"/>
                    <a:pt x="71606" y="7251"/>
                    <a:pt x="71566" y="7251"/>
                  </a:cubicBezTo>
                  <a:cubicBezTo>
                    <a:pt x="71526" y="7251"/>
                    <a:pt x="71486" y="7232"/>
                    <a:pt x="71448" y="7194"/>
                  </a:cubicBezTo>
                  <a:cubicBezTo>
                    <a:pt x="71448" y="7111"/>
                    <a:pt x="71288" y="7034"/>
                    <a:pt x="71128" y="7034"/>
                  </a:cubicBezTo>
                  <a:cubicBezTo>
                    <a:pt x="71047" y="7013"/>
                    <a:pt x="70992" y="7002"/>
                    <a:pt x="70959" y="7002"/>
                  </a:cubicBezTo>
                  <a:cubicBezTo>
                    <a:pt x="70862" y="7002"/>
                    <a:pt x="70966" y="7094"/>
                    <a:pt x="71205" y="7271"/>
                  </a:cubicBezTo>
                  <a:cubicBezTo>
                    <a:pt x="71448" y="7354"/>
                    <a:pt x="71448" y="7431"/>
                    <a:pt x="71365" y="7591"/>
                  </a:cubicBezTo>
                  <a:cubicBezTo>
                    <a:pt x="71288" y="7674"/>
                    <a:pt x="71128" y="7834"/>
                    <a:pt x="71045" y="7994"/>
                  </a:cubicBezTo>
                  <a:cubicBezTo>
                    <a:pt x="70864" y="8116"/>
                    <a:pt x="70821" y="8284"/>
                    <a:pt x="70917" y="8284"/>
                  </a:cubicBezTo>
                  <a:cubicBezTo>
                    <a:pt x="70947" y="8284"/>
                    <a:pt x="70989" y="8268"/>
                    <a:pt x="71045" y="8231"/>
                  </a:cubicBezTo>
                  <a:cubicBezTo>
                    <a:pt x="71205" y="8231"/>
                    <a:pt x="71288" y="8231"/>
                    <a:pt x="71288" y="8314"/>
                  </a:cubicBezTo>
                  <a:cubicBezTo>
                    <a:pt x="71365" y="8391"/>
                    <a:pt x="71365" y="8551"/>
                    <a:pt x="71448" y="8634"/>
                  </a:cubicBezTo>
                  <a:cubicBezTo>
                    <a:pt x="71525" y="8794"/>
                    <a:pt x="71448" y="8794"/>
                    <a:pt x="71288" y="8954"/>
                  </a:cubicBezTo>
                  <a:cubicBezTo>
                    <a:pt x="71128" y="8954"/>
                    <a:pt x="70885" y="9114"/>
                    <a:pt x="70725" y="9274"/>
                  </a:cubicBezTo>
                  <a:cubicBezTo>
                    <a:pt x="70488" y="9434"/>
                    <a:pt x="70488" y="9511"/>
                    <a:pt x="70565" y="9594"/>
                  </a:cubicBezTo>
                  <a:cubicBezTo>
                    <a:pt x="70808" y="9671"/>
                    <a:pt x="70648" y="9831"/>
                    <a:pt x="70405" y="9831"/>
                  </a:cubicBezTo>
                  <a:cubicBezTo>
                    <a:pt x="70168" y="9831"/>
                    <a:pt x="70168" y="9754"/>
                    <a:pt x="70245" y="9594"/>
                  </a:cubicBezTo>
                  <a:cubicBezTo>
                    <a:pt x="70245" y="9511"/>
                    <a:pt x="70245" y="9434"/>
                    <a:pt x="70168" y="9351"/>
                  </a:cubicBezTo>
                  <a:cubicBezTo>
                    <a:pt x="70168" y="9351"/>
                    <a:pt x="70085" y="9434"/>
                    <a:pt x="70085" y="9511"/>
                  </a:cubicBezTo>
                  <a:cubicBezTo>
                    <a:pt x="70085" y="9671"/>
                    <a:pt x="70008" y="9831"/>
                    <a:pt x="70008" y="9831"/>
                  </a:cubicBezTo>
                  <a:cubicBezTo>
                    <a:pt x="69908" y="9930"/>
                    <a:pt x="69901" y="10000"/>
                    <a:pt x="69947" y="10000"/>
                  </a:cubicBezTo>
                  <a:cubicBezTo>
                    <a:pt x="69976" y="10000"/>
                    <a:pt x="70024" y="9974"/>
                    <a:pt x="70085" y="9914"/>
                  </a:cubicBezTo>
                  <a:cubicBezTo>
                    <a:pt x="70120" y="9879"/>
                    <a:pt x="70168" y="9859"/>
                    <a:pt x="70212" y="9859"/>
                  </a:cubicBezTo>
                  <a:cubicBezTo>
                    <a:pt x="70274" y="9859"/>
                    <a:pt x="70328" y="9898"/>
                    <a:pt x="70328" y="9991"/>
                  </a:cubicBezTo>
                  <a:cubicBezTo>
                    <a:pt x="70328" y="10074"/>
                    <a:pt x="70245" y="10151"/>
                    <a:pt x="70085" y="10151"/>
                  </a:cubicBezTo>
                  <a:cubicBezTo>
                    <a:pt x="70008" y="10151"/>
                    <a:pt x="69925" y="10151"/>
                    <a:pt x="70008" y="10234"/>
                  </a:cubicBezTo>
                  <a:cubicBezTo>
                    <a:pt x="70080" y="10305"/>
                    <a:pt x="69529" y="10799"/>
                    <a:pt x="69324" y="10799"/>
                  </a:cubicBezTo>
                  <a:cubicBezTo>
                    <a:pt x="69309" y="10799"/>
                    <a:pt x="69296" y="10796"/>
                    <a:pt x="69285" y="10791"/>
                  </a:cubicBezTo>
                  <a:cubicBezTo>
                    <a:pt x="69208" y="10791"/>
                    <a:pt x="69125" y="10791"/>
                    <a:pt x="69125" y="10874"/>
                  </a:cubicBezTo>
                  <a:cubicBezTo>
                    <a:pt x="69125" y="10951"/>
                    <a:pt x="69208" y="10951"/>
                    <a:pt x="69285" y="10951"/>
                  </a:cubicBezTo>
                  <a:cubicBezTo>
                    <a:pt x="69306" y="10940"/>
                    <a:pt x="69327" y="10936"/>
                    <a:pt x="69348" y="10936"/>
                  </a:cubicBezTo>
                  <a:cubicBezTo>
                    <a:pt x="69482" y="10936"/>
                    <a:pt x="69583" y="11132"/>
                    <a:pt x="69445" y="11271"/>
                  </a:cubicBezTo>
                  <a:cubicBezTo>
                    <a:pt x="69390" y="11330"/>
                    <a:pt x="69374" y="11386"/>
                    <a:pt x="69370" y="11386"/>
                  </a:cubicBezTo>
                  <a:cubicBezTo>
                    <a:pt x="69368" y="11386"/>
                    <a:pt x="69368" y="11376"/>
                    <a:pt x="69368" y="11354"/>
                  </a:cubicBezTo>
                  <a:cubicBezTo>
                    <a:pt x="69368" y="11296"/>
                    <a:pt x="69176" y="11202"/>
                    <a:pt x="69004" y="11202"/>
                  </a:cubicBezTo>
                  <a:cubicBezTo>
                    <a:pt x="68927" y="11202"/>
                    <a:pt x="68854" y="11221"/>
                    <a:pt x="68805" y="11271"/>
                  </a:cubicBezTo>
                  <a:cubicBezTo>
                    <a:pt x="68728" y="11354"/>
                    <a:pt x="68728" y="11354"/>
                    <a:pt x="68888" y="11354"/>
                  </a:cubicBezTo>
                  <a:cubicBezTo>
                    <a:pt x="69048" y="11354"/>
                    <a:pt x="69048" y="11354"/>
                    <a:pt x="68965" y="11431"/>
                  </a:cubicBezTo>
                  <a:cubicBezTo>
                    <a:pt x="68888" y="11591"/>
                    <a:pt x="68728" y="11591"/>
                    <a:pt x="68485" y="11591"/>
                  </a:cubicBezTo>
                  <a:cubicBezTo>
                    <a:pt x="68165" y="11591"/>
                    <a:pt x="68005" y="11674"/>
                    <a:pt x="67685" y="11911"/>
                  </a:cubicBezTo>
                  <a:lnTo>
                    <a:pt x="67365" y="12231"/>
                  </a:lnTo>
                  <a:lnTo>
                    <a:pt x="67685" y="12154"/>
                  </a:lnTo>
                  <a:cubicBezTo>
                    <a:pt x="67928" y="12071"/>
                    <a:pt x="68088" y="11994"/>
                    <a:pt x="68088" y="11834"/>
                  </a:cubicBezTo>
                  <a:cubicBezTo>
                    <a:pt x="68126" y="11754"/>
                    <a:pt x="68145" y="11714"/>
                    <a:pt x="68175" y="11714"/>
                  </a:cubicBezTo>
                  <a:cubicBezTo>
                    <a:pt x="68205" y="11714"/>
                    <a:pt x="68245" y="11754"/>
                    <a:pt x="68325" y="11834"/>
                  </a:cubicBezTo>
                  <a:cubicBezTo>
                    <a:pt x="68485" y="11994"/>
                    <a:pt x="68485" y="12071"/>
                    <a:pt x="68165" y="12391"/>
                  </a:cubicBezTo>
                  <a:cubicBezTo>
                    <a:pt x="68005" y="12551"/>
                    <a:pt x="67685" y="12794"/>
                    <a:pt x="67608" y="12871"/>
                  </a:cubicBezTo>
                  <a:cubicBezTo>
                    <a:pt x="67448" y="12954"/>
                    <a:pt x="67288" y="13114"/>
                    <a:pt x="67288" y="13274"/>
                  </a:cubicBezTo>
                  <a:cubicBezTo>
                    <a:pt x="67205" y="13594"/>
                    <a:pt x="67128" y="13594"/>
                    <a:pt x="66968" y="13594"/>
                  </a:cubicBezTo>
                  <a:cubicBezTo>
                    <a:pt x="66725" y="13594"/>
                    <a:pt x="66168" y="13914"/>
                    <a:pt x="66328" y="14074"/>
                  </a:cubicBezTo>
                  <a:cubicBezTo>
                    <a:pt x="66328" y="14074"/>
                    <a:pt x="66405" y="14074"/>
                    <a:pt x="66488" y="13991"/>
                  </a:cubicBezTo>
                  <a:cubicBezTo>
                    <a:pt x="66553" y="13959"/>
                    <a:pt x="66592" y="13941"/>
                    <a:pt x="66609" y="13941"/>
                  </a:cubicBezTo>
                  <a:cubicBezTo>
                    <a:pt x="66634" y="13941"/>
                    <a:pt x="66614" y="13980"/>
                    <a:pt x="66565" y="14074"/>
                  </a:cubicBezTo>
                  <a:lnTo>
                    <a:pt x="66565" y="14234"/>
                  </a:lnTo>
                  <a:cubicBezTo>
                    <a:pt x="66589" y="14210"/>
                    <a:pt x="66606" y="14199"/>
                    <a:pt x="66619" y="14199"/>
                  </a:cubicBezTo>
                  <a:cubicBezTo>
                    <a:pt x="66648" y="14199"/>
                    <a:pt x="66648" y="14257"/>
                    <a:pt x="66648" y="14311"/>
                  </a:cubicBezTo>
                  <a:cubicBezTo>
                    <a:pt x="66648" y="14394"/>
                    <a:pt x="66565" y="14471"/>
                    <a:pt x="66488" y="14471"/>
                  </a:cubicBezTo>
                  <a:cubicBezTo>
                    <a:pt x="66245" y="14471"/>
                    <a:pt x="66008" y="14714"/>
                    <a:pt x="66245" y="14791"/>
                  </a:cubicBezTo>
                  <a:cubicBezTo>
                    <a:pt x="66245" y="14791"/>
                    <a:pt x="66245" y="14874"/>
                    <a:pt x="66085" y="14951"/>
                  </a:cubicBezTo>
                  <a:cubicBezTo>
                    <a:pt x="65925" y="14951"/>
                    <a:pt x="65925" y="15034"/>
                    <a:pt x="66008" y="15034"/>
                  </a:cubicBezTo>
                  <a:cubicBezTo>
                    <a:pt x="66085" y="15111"/>
                    <a:pt x="66085" y="15194"/>
                    <a:pt x="66008" y="15271"/>
                  </a:cubicBezTo>
                  <a:cubicBezTo>
                    <a:pt x="65848" y="15431"/>
                    <a:pt x="65848" y="15431"/>
                    <a:pt x="66085" y="15431"/>
                  </a:cubicBezTo>
                  <a:cubicBezTo>
                    <a:pt x="66328" y="15431"/>
                    <a:pt x="66328" y="15431"/>
                    <a:pt x="66085" y="15591"/>
                  </a:cubicBezTo>
                  <a:cubicBezTo>
                    <a:pt x="66008" y="15751"/>
                    <a:pt x="65848" y="15834"/>
                    <a:pt x="65848" y="15834"/>
                  </a:cubicBezTo>
                  <a:cubicBezTo>
                    <a:pt x="65848" y="15873"/>
                    <a:pt x="65827" y="15892"/>
                    <a:pt x="65797" y="15892"/>
                  </a:cubicBezTo>
                  <a:cubicBezTo>
                    <a:pt x="65766" y="15892"/>
                    <a:pt x="65726" y="15873"/>
                    <a:pt x="65688" y="15834"/>
                  </a:cubicBezTo>
                  <a:cubicBezTo>
                    <a:pt x="65605" y="15834"/>
                    <a:pt x="65688" y="15751"/>
                    <a:pt x="65765" y="15674"/>
                  </a:cubicBezTo>
                  <a:cubicBezTo>
                    <a:pt x="65824" y="15615"/>
                    <a:pt x="65841" y="15559"/>
                    <a:pt x="65789" y="15559"/>
                  </a:cubicBezTo>
                  <a:cubicBezTo>
                    <a:pt x="65767" y="15559"/>
                    <a:pt x="65734" y="15569"/>
                    <a:pt x="65688" y="15591"/>
                  </a:cubicBezTo>
                  <a:cubicBezTo>
                    <a:pt x="65605" y="15591"/>
                    <a:pt x="65368" y="15751"/>
                    <a:pt x="65208" y="15994"/>
                  </a:cubicBezTo>
                  <a:cubicBezTo>
                    <a:pt x="64933" y="16264"/>
                    <a:pt x="64697" y="16425"/>
                    <a:pt x="64574" y="16425"/>
                  </a:cubicBezTo>
                  <a:cubicBezTo>
                    <a:pt x="64517" y="16425"/>
                    <a:pt x="64484" y="16390"/>
                    <a:pt x="64484" y="16314"/>
                  </a:cubicBezTo>
                  <a:cubicBezTo>
                    <a:pt x="64446" y="16273"/>
                    <a:pt x="64406" y="16252"/>
                    <a:pt x="64366" y="16252"/>
                  </a:cubicBezTo>
                  <a:cubicBezTo>
                    <a:pt x="64326" y="16252"/>
                    <a:pt x="64286" y="16273"/>
                    <a:pt x="64248" y="16314"/>
                  </a:cubicBezTo>
                  <a:cubicBezTo>
                    <a:pt x="64164" y="16391"/>
                    <a:pt x="64004" y="16391"/>
                    <a:pt x="63844" y="16391"/>
                  </a:cubicBezTo>
                  <a:cubicBezTo>
                    <a:pt x="63748" y="16360"/>
                    <a:pt x="63690" y="16341"/>
                    <a:pt x="63662" y="16341"/>
                  </a:cubicBezTo>
                  <a:cubicBezTo>
                    <a:pt x="63620" y="16341"/>
                    <a:pt x="63639" y="16380"/>
                    <a:pt x="63684" y="16474"/>
                  </a:cubicBezTo>
                  <a:cubicBezTo>
                    <a:pt x="63684" y="16551"/>
                    <a:pt x="63768" y="16634"/>
                    <a:pt x="63844" y="16634"/>
                  </a:cubicBezTo>
                  <a:cubicBezTo>
                    <a:pt x="64004" y="16634"/>
                    <a:pt x="64004" y="16634"/>
                    <a:pt x="63844" y="16794"/>
                  </a:cubicBezTo>
                  <a:cubicBezTo>
                    <a:pt x="63768" y="16794"/>
                    <a:pt x="63524" y="16871"/>
                    <a:pt x="63288" y="16954"/>
                  </a:cubicBezTo>
                  <a:cubicBezTo>
                    <a:pt x="63044" y="16954"/>
                    <a:pt x="62884" y="16954"/>
                    <a:pt x="62884" y="17031"/>
                  </a:cubicBezTo>
                  <a:cubicBezTo>
                    <a:pt x="63044" y="17031"/>
                    <a:pt x="62724" y="17511"/>
                    <a:pt x="62404" y="17594"/>
                  </a:cubicBezTo>
                  <a:cubicBezTo>
                    <a:pt x="62168" y="17671"/>
                    <a:pt x="62084" y="17671"/>
                    <a:pt x="62168" y="17754"/>
                  </a:cubicBezTo>
                  <a:cubicBezTo>
                    <a:pt x="62168" y="17831"/>
                    <a:pt x="62168" y="17914"/>
                    <a:pt x="62008" y="17991"/>
                  </a:cubicBezTo>
                  <a:cubicBezTo>
                    <a:pt x="61848" y="17991"/>
                    <a:pt x="61764" y="18074"/>
                    <a:pt x="61848" y="18151"/>
                  </a:cubicBezTo>
                  <a:cubicBezTo>
                    <a:pt x="61848" y="18151"/>
                    <a:pt x="61764" y="18311"/>
                    <a:pt x="61688" y="18394"/>
                  </a:cubicBezTo>
                  <a:cubicBezTo>
                    <a:pt x="61656" y="18455"/>
                    <a:pt x="61648" y="18480"/>
                    <a:pt x="61660" y="18480"/>
                  </a:cubicBezTo>
                  <a:cubicBezTo>
                    <a:pt x="61678" y="18480"/>
                    <a:pt x="61748" y="18411"/>
                    <a:pt x="61848" y="18311"/>
                  </a:cubicBezTo>
                  <a:cubicBezTo>
                    <a:pt x="62004" y="18099"/>
                    <a:pt x="62128" y="18028"/>
                    <a:pt x="62217" y="18028"/>
                  </a:cubicBezTo>
                  <a:cubicBezTo>
                    <a:pt x="62263" y="18028"/>
                    <a:pt x="62299" y="18046"/>
                    <a:pt x="62328" y="18074"/>
                  </a:cubicBezTo>
                  <a:cubicBezTo>
                    <a:pt x="62404" y="18234"/>
                    <a:pt x="62244" y="18471"/>
                    <a:pt x="62084" y="18471"/>
                  </a:cubicBezTo>
                  <a:cubicBezTo>
                    <a:pt x="61924" y="18471"/>
                    <a:pt x="61848" y="18554"/>
                    <a:pt x="61764" y="18791"/>
                  </a:cubicBezTo>
                  <a:cubicBezTo>
                    <a:pt x="61764" y="18951"/>
                    <a:pt x="61528" y="19271"/>
                    <a:pt x="61207" y="19514"/>
                  </a:cubicBezTo>
                  <a:cubicBezTo>
                    <a:pt x="60964" y="19751"/>
                    <a:pt x="60727" y="19994"/>
                    <a:pt x="60804" y="20071"/>
                  </a:cubicBezTo>
                  <a:cubicBezTo>
                    <a:pt x="60804" y="20113"/>
                    <a:pt x="60825" y="20134"/>
                    <a:pt x="60855" y="20134"/>
                  </a:cubicBezTo>
                  <a:cubicBezTo>
                    <a:pt x="60886" y="20134"/>
                    <a:pt x="60926" y="20113"/>
                    <a:pt x="60964" y="20071"/>
                  </a:cubicBezTo>
                  <a:cubicBezTo>
                    <a:pt x="61020" y="20071"/>
                    <a:pt x="61072" y="20037"/>
                    <a:pt x="61101" y="20037"/>
                  </a:cubicBezTo>
                  <a:cubicBezTo>
                    <a:pt x="61116" y="20037"/>
                    <a:pt x="61124" y="20046"/>
                    <a:pt x="61124" y="20071"/>
                  </a:cubicBezTo>
                  <a:cubicBezTo>
                    <a:pt x="61202" y="20149"/>
                    <a:pt x="60647" y="20642"/>
                    <a:pt x="60444" y="20642"/>
                  </a:cubicBezTo>
                  <a:cubicBezTo>
                    <a:pt x="60430" y="20642"/>
                    <a:pt x="60418" y="20639"/>
                    <a:pt x="60407" y="20634"/>
                  </a:cubicBezTo>
                  <a:cubicBezTo>
                    <a:pt x="60402" y="20629"/>
                    <a:pt x="60394" y="20627"/>
                    <a:pt x="60381" y="20627"/>
                  </a:cubicBezTo>
                  <a:cubicBezTo>
                    <a:pt x="60193" y="20627"/>
                    <a:pt x="59209" y="21201"/>
                    <a:pt x="59287" y="21351"/>
                  </a:cubicBezTo>
                  <a:cubicBezTo>
                    <a:pt x="59364" y="21351"/>
                    <a:pt x="59287" y="21434"/>
                    <a:pt x="59127" y="21511"/>
                  </a:cubicBezTo>
                  <a:cubicBezTo>
                    <a:pt x="58967" y="21594"/>
                    <a:pt x="58967" y="21594"/>
                    <a:pt x="59204" y="21594"/>
                  </a:cubicBezTo>
                  <a:cubicBezTo>
                    <a:pt x="59447" y="21594"/>
                    <a:pt x="59447" y="21594"/>
                    <a:pt x="59204" y="21754"/>
                  </a:cubicBezTo>
                  <a:cubicBezTo>
                    <a:pt x="59127" y="21831"/>
                    <a:pt x="59044" y="21991"/>
                    <a:pt x="59044" y="21991"/>
                  </a:cubicBezTo>
                  <a:cubicBezTo>
                    <a:pt x="59113" y="22123"/>
                    <a:pt x="58800" y="22254"/>
                    <a:pt x="58552" y="22254"/>
                  </a:cubicBezTo>
                  <a:cubicBezTo>
                    <a:pt x="58498" y="22254"/>
                    <a:pt x="58447" y="22248"/>
                    <a:pt x="58404" y="22234"/>
                  </a:cubicBezTo>
                  <a:cubicBezTo>
                    <a:pt x="58244" y="22234"/>
                    <a:pt x="58167" y="22234"/>
                    <a:pt x="58007" y="22394"/>
                  </a:cubicBezTo>
                  <a:cubicBezTo>
                    <a:pt x="57924" y="22471"/>
                    <a:pt x="57847" y="22631"/>
                    <a:pt x="57924" y="22631"/>
                  </a:cubicBezTo>
                  <a:cubicBezTo>
                    <a:pt x="58007" y="22631"/>
                    <a:pt x="58007" y="22714"/>
                    <a:pt x="57847" y="22791"/>
                  </a:cubicBezTo>
                  <a:cubicBezTo>
                    <a:pt x="57687" y="22875"/>
                    <a:pt x="57604" y="22951"/>
                    <a:pt x="57604" y="22951"/>
                  </a:cubicBezTo>
                  <a:cubicBezTo>
                    <a:pt x="57764" y="22951"/>
                    <a:pt x="57687" y="23431"/>
                    <a:pt x="57604" y="23515"/>
                  </a:cubicBezTo>
                  <a:cubicBezTo>
                    <a:pt x="57604" y="23515"/>
                    <a:pt x="57527" y="23431"/>
                    <a:pt x="57444" y="23271"/>
                  </a:cubicBezTo>
                  <a:cubicBezTo>
                    <a:pt x="57377" y="23172"/>
                    <a:pt x="57310" y="23128"/>
                    <a:pt x="57249" y="23128"/>
                  </a:cubicBezTo>
                  <a:cubicBezTo>
                    <a:pt x="57165" y="23128"/>
                    <a:pt x="57092" y="23213"/>
                    <a:pt x="57047" y="23355"/>
                  </a:cubicBezTo>
                  <a:cubicBezTo>
                    <a:pt x="56964" y="23515"/>
                    <a:pt x="57047" y="23515"/>
                    <a:pt x="57207" y="23515"/>
                  </a:cubicBezTo>
                  <a:cubicBezTo>
                    <a:pt x="57229" y="23510"/>
                    <a:pt x="57248" y="23508"/>
                    <a:pt x="57264" y="23508"/>
                  </a:cubicBezTo>
                  <a:cubicBezTo>
                    <a:pt x="57544" y="23508"/>
                    <a:pt x="57021" y="24159"/>
                    <a:pt x="56567" y="24231"/>
                  </a:cubicBezTo>
                  <a:cubicBezTo>
                    <a:pt x="56407" y="24315"/>
                    <a:pt x="56087" y="24475"/>
                    <a:pt x="55844" y="24635"/>
                  </a:cubicBezTo>
                  <a:cubicBezTo>
                    <a:pt x="55617" y="24822"/>
                    <a:pt x="55461" y="24904"/>
                    <a:pt x="55360" y="24904"/>
                  </a:cubicBezTo>
                  <a:cubicBezTo>
                    <a:pt x="55248" y="24904"/>
                    <a:pt x="55204" y="24803"/>
                    <a:pt x="55204" y="24635"/>
                  </a:cubicBezTo>
                  <a:cubicBezTo>
                    <a:pt x="55204" y="24315"/>
                    <a:pt x="55287" y="24231"/>
                    <a:pt x="55767" y="24155"/>
                  </a:cubicBezTo>
                  <a:cubicBezTo>
                    <a:pt x="56004" y="24155"/>
                    <a:pt x="56087" y="24071"/>
                    <a:pt x="56087" y="23995"/>
                  </a:cubicBezTo>
                  <a:cubicBezTo>
                    <a:pt x="56087" y="23835"/>
                    <a:pt x="56164" y="23835"/>
                    <a:pt x="56324" y="23835"/>
                  </a:cubicBezTo>
                  <a:cubicBezTo>
                    <a:pt x="56484" y="23835"/>
                    <a:pt x="56644" y="23911"/>
                    <a:pt x="56644" y="23995"/>
                  </a:cubicBezTo>
                  <a:cubicBezTo>
                    <a:pt x="56644" y="23995"/>
                    <a:pt x="56681" y="24029"/>
                    <a:pt x="56728" y="24029"/>
                  </a:cubicBezTo>
                  <a:cubicBezTo>
                    <a:pt x="56752" y="24029"/>
                    <a:pt x="56778" y="24020"/>
                    <a:pt x="56804" y="23995"/>
                  </a:cubicBezTo>
                  <a:cubicBezTo>
                    <a:pt x="56887" y="23911"/>
                    <a:pt x="56887" y="23835"/>
                    <a:pt x="56727" y="23835"/>
                  </a:cubicBezTo>
                  <a:cubicBezTo>
                    <a:pt x="56644" y="23751"/>
                    <a:pt x="56567" y="23675"/>
                    <a:pt x="56484" y="23515"/>
                  </a:cubicBezTo>
                  <a:cubicBezTo>
                    <a:pt x="56484" y="23455"/>
                    <a:pt x="56445" y="23400"/>
                    <a:pt x="56393" y="23400"/>
                  </a:cubicBezTo>
                  <a:cubicBezTo>
                    <a:pt x="56372" y="23400"/>
                    <a:pt x="56348" y="23409"/>
                    <a:pt x="56324" y="23431"/>
                  </a:cubicBezTo>
                  <a:lnTo>
                    <a:pt x="56164" y="23431"/>
                  </a:lnTo>
                  <a:cubicBezTo>
                    <a:pt x="56110" y="23377"/>
                    <a:pt x="56132" y="23320"/>
                    <a:pt x="56179" y="23320"/>
                  </a:cubicBezTo>
                  <a:cubicBezTo>
                    <a:pt x="56199" y="23320"/>
                    <a:pt x="56223" y="23330"/>
                    <a:pt x="56247" y="23355"/>
                  </a:cubicBezTo>
                  <a:cubicBezTo>
                    <a:pt x="56484" y="23355"/>
                    <a:pt x="56644" y="23195"/>
                    <a:pt x="56567" y="23111"/>
                  </a:cubicBezTo>
                  <a:cubicBezTo>
                    <a:pt x="56484" y="23035"/>
                    <a:pt x="56484" y="22951"/>
                    <a:pt x="56567" y="22951"/>
                  </a:cubicBezTo>
                  <a:cubicBezTo>
                    <a:pt x="56644" y="22875"/>
                    <a:pt x="56727" y="22714"/>
                    <a:pt x="56644" y="22631"/>
                  </a:cubicBezTo>
                  <a:cubicBezTo>
                    <a:pt x="56599" y="22538"/>
                    <a:pt x="56553" y="22499"/>
                    <a:pt x="56458" y="22499"/>
                  </a:cubicBezTo>
                  <a:cubicBezTo>
                    <a:pt x="56391" y="22499"/>
                    <a:pt x="56298" y="22520"/>
                    <a:pt x="56164" y="22554"/>
                  </a:cubicBezTo>
                  <a:lnTo>
                    <a:pt x="55767" y="22714"/>
                  </a:lnTo>
                  <a:lnTo>
                    <a:pt x="56087" y="22714"/>
                  </a:lnTo>
                  <a:cubicBezTo>
                    <a:pt x="56484" y="22714"/>
                    <a:pt x="56407" y="22875"/>
                    <a:pt x="55927" y="23111"/>
                  </a:cubicBezTo>
                  <a:cubicBezTo>
                    <a:pt x="55607" y="23271"/>
                    <a:pt x="55524" y="23355"/>
                    <a:pt x="55524" y="23431"/>
                  </a:cubicBezTo>
                  <a:cubicBezTo>
                    <a:pt x="55524" y="23515"/>
                    <a:pt x="55524" y="23675"/>
                    <a:pt x="55447" y="23675"/>
                  </a:cubicBezTo>
                  <a:cubicBezTo>
                    <a:pt x="55406" y="23713"/>
                    <a:pt x="55366" y="23732"/>
                    <a:pt x="55336" y="23732"/>
                  </a:cubicBezTo>
                  <a:cubicBezTo>
                    <a:pt x="55306" y="23732"/>
                    <a:pt x="55287" y="23713"/>
                    <a:pt x="55287" y="23675"/>
                  </a:cubicBezTo>
                  <a:cubicBezTo>
                    <a:pt x="55287" y="23591"/>
                    <a:pt x="55204" y="23515"/>
                    <a:pt x="55127" y="23515"/>
                  </a:cubicBezTo>
                  <a:cubicBezTo>
                    <a:pt x="54884" y="23515"/>
                    <a:pt x="54807" y="23591"/>
                    <a:pt x="54884" y="23675"/>
                  </a:cubicBezTo>
                  <a:cubicBezTo>
                    <a:pt x="54967" y="23751"/>
                    <a:pt x="54967" y="23835"/>
                    <a:pt x="54807" y="23911"/>
                  </a:cubicBezTo>
                  <a:cubicBezTo>
                    <a:pt x="54564" y="24071"/>
                    <a:pt x="54327" y="24391"/>
                    <a:pt x="54487" y="24475"/>
                  </a:cubicBezTo>
                  <a:cubicBezTo>
                    <a:pt x="54647" y="24551"/>
                    <a:pt x="54404" y="24871"/>
                    <a:pt x="54084" y="24955"/>
                  </a:cubicBezTo>
                  <a:cubicBezTo>
                    <a:pt x="54007" y="24955"/>
                    <a:pt x="53924" y="25031"/>
                    <a:pt x="54007" y="25031"/>
                  </a:cubicBezTo>
                  <a:cubicBezTo>
                    <a:pt x="54084" y="25031"/>
                    <a:pt x="54084" y="25115"/>
                    <a:pt x="54084" y="25191"/>
                  </a:cubicBezTo>
                  <a:cubicBezTo>
                    <a:pt x="54007" y="25191"/>
                    <a:pt x="53924" y="25191"/>
                    <a:pt x="53924" y="25115"/>
                  </a:cubicBezTo>
                  <a:lnTo>
                    <a:pt x="53764" y="25115"/>
                  </a:lnTo>
                  <a:cubicBezTo>
                    <a:pt x="53764" y="25115"/>
                    <a:pt x="53764" y="25191"/>
                    <a:pt x="53847" y="25275"/>
                  </a:cubicBezTo>
                  <a:cubicBezTo>
                    <a:pt x="53924" y="25435"/>
                    <a:pt x="53924" y="25435"/>
                    <a:pt x="53847" y="25511"/>
                  </a:cubicBezTo>
                  <a:cubicBezTo>
                    <a:pt x="53764" y="25511"/>
                    <a:pt x="53687" y="25595"/>
                    <a:pt x="53764" y="25671"/>
                  </a:cubicBezTo>
                  <a:cubicBezTo>
                    <a:pt x="53764" y="25755"/>
                    <a:pt x="53687" y="25915"/>
                    <a:pt x="53444" y="25991"/>
                  </a:cubicBezTo>
                  <a:cubicBezTo>
                    <a:pt x="53207" y="26151"/>
                    <a:pt x="53207" y="26151"/>
                    <a:pt x="53367" y="26151"/>
                  </a:cubicBezTo>
                  <a:cubicBezTo>
                    <a:pt x="53604" y="26235"/>
                    <a:pt x="53604" y="26235"/>
                    <a:pt x="53367" y="26311"/>
                  </a:cubicBezTo>
                  <a:cubicBezTo>
                    <a:pt x="53124" y="26395"/>
                    <a:pt x="53047" y="26395"/>
                    <a:pt x="53207" y="26471"/>
                  </a:cubicBezTo>
                  <a:cubicBezTo>
                    <a:pt x="53284" y="26555"/>
                    <a:pt x="53284" y="26631"/>
                    <a:pt x="53207" y="26631"/>
                  </a:cubicBezTo>
                  <a:cubicBezTo>
                    <a:pt x="53165" y="26673"/>
                    <a:pt x="53125" y="26694"/>
                    <a:pt x="53085" y="26694"/>
                  </a:cubicBezTo>
                  <a:cubicBezTo>
                    <a:pt x="53045" y="26694"/>
                    <a:pt x="53005" y="26673"/>
                    <a:pt x="52964" y="26631"/>
                  </a:cubicBezTo>
                  <a:cubicBezTo>
                    <a:pt x="52887" y="26631"/>
                    <a:pt x="52804" y="26631"/>
                    <a:pt x="52804" y="26875"/>
                  </a:cubicBezTo>
                  <a:cubicBezTo>
                    <a:pt x="52762" y="27005"/>
                    <a:pt x="52743" y="27063"/>
                    <a:pt x="52761" y="27063"/>
                  </a:cubicBezTo>
                  <a:cubicBezTo>
                    <a:pt x="52775" y="27063"/>
                    <a:pt x="52815" y="27024"/>
                    <a:pt x="52887" y="26952"/>
                  </a:cubicBezTo>
                  <a:cubicBezTo>
                    <a:pt x="52964" y="26952"/>
                    <a:pt x="53047" y="26952"/>
                    <a:pt x="53047" y="27035"/>
                  </a:cubicBezTo>
                  <a:cubicBezTo>
                    <a:pt x="53047" y="27103"/>
                    <a:pt x="52597" y="27367"/>
                    <a:pt x="52446" y="27367"/>
                  </a:cubicBezTo>
                  <a:cubicBezTo>
                    <a:pt x="52429" y="27367"/>
                    <a:pt x="52415" y="27363"/>
                    <a:pt x="52407" y="27355"/>
                  </a:cubicBezTo>
                  <a:lnTo>
                    <a:pt x="52004" y="27355"/>
                  </a:lnTo>
                  <a:cubicBezTo>
                    <a:pt x="51844" y="27432"/>
                    <a:pt x="51767" y="27432"/>
                    <a:pt x="51767" y="27592"/>
                  </a:cubicBezTo>
                  <a:cubicBezTo>
                    <a:pt x="51684" y="27752"/>
                    <a:pt x="51607" y="27912"/>
                    <a:pt x="51447" y="28072"/>
                  </a:cubicBezTo>
                  <a:cubicBezTo>
                    <a:pt x="51333" y="28131"/>
                    <a:pt x="51300" y="28186"/>
                    <a:pt x="51318" y="28186"/>
                  </a:cubicBezTo>
                  <a:cubicBezTo>
                    <a:pt x="51326" y="28186"/>
                    <a:pt x="51341" y="28177"/>
                    <a:pt x="51364" y="28155"/>
                  </a:cubicBezTo>
                  <a:cubicBezTo>
                    <a:pt x="51404" y="28134"/>
                    <a:pt x="51440" y="28123"/>
                    <a:pt x="51470" y="28123"/>
                  </a:cubicBezTo>
                  <a:cubicBezTo>
                    <a:pt x="51560" y="28123"/>
                    <a:pt x="51607" y="28215"/>
                    <a:pt x="51607" y="28392"/>
                  </a:cubicBezTo>
                  <a:cubicBezTo>
                    <a:pt x="51524" y="28635"/>
                    <a:pt x="51127" y="28872"/>
                    <a:pt x="50884" y="28872"/>
                  </a:cubicBezTo>
                  <a:cubicBezTo>
                    <a:pt x="50647" y="28872"/>
                    <a:pt x="50167" y="29192"/>
                    <a:pt x="50327" y="29275"/>
                  </a:cubicBezTo>
                  <a:cubicBezTo>
                    <a:pt x="50487" y="29352"/>
                    <a:pt x="50007" y="29672"/>
                    <a:pt x="49687" y="29755"/>
                  </a:cubicBezTo>
                  <a:cubicBezTo>
                    <a:pt x="49444" y="29832"/>
                    <a:pt x="49367" y="29832"/>
                    <a:pt x="49367" y="29832"/>
                  </a:cubicBezTo>
                  <a:cubicBezTo>
                    <a:pt x="49444" y="29755"/>
                    <a:pt x="49367" y="29755"/>
                    <a:pt x="49284" y="29672"/>
                  </a:cubicBezTo>
                  <a:cubicBezTo>
                    <a:pt x="49124" y="29672"/>
                    <a:pt x="49047" y="29672"/>
                    <a:pt x="48964" y="29832"/>
                  </a:cubicBezTo>
                  <a:cubicBezTo>
                    <a:pt x="48905" y="29862"/>
                    <a:pt x="48867" y="29882"/>
                    <a:pt x="48840" y="29882"/>
                  </a:cubicBezTo>
                  <a:cubicBezTo>
                    <a:pt x="48793" y="29882"/>
                    <a:pt x="48775" y="29825"/>
                    <a:pt x="48727" y="29672"/>
                  </a:cubicBezTo>
                  <a:cubicBezTo>
                    <a:pt x="48644" y="29512"/>
                    <a:pt x="48567" y="29512"/>
                    <a:pt x="48407" y="29512"/>
                  </a:cubicBezTo>
                  <a:cubicBezTo>
                    <a:pt x="48164" y="29595"/>
                    <a:pt x="48164" y="29595"/>
                    <a:pt x="48324" y="29672"/>
                  </a:cubicBezTo>
                  <a:cubicBezTo>
                    <a:pt x="48567" y="29755"/>
                    <a:pt x="48644" y="29915"/>
                    <a:pt x="48567" y="29992"/>
                  </a:cubicBezTo>
                  <a:cubicBezTo>
                    <a:pt x="48407" y="30075"/>
                    <a:pt x="48407" y="30395"/>
                    <a:pt x="48567" y="30395"/>
                  </a:cubicBezTo>
                  <a:cubicBezTo>
                    <a:pt x="48567" y="30395"/>
                    <a:pt x="48804" y="30312"/>
                    <a:pt x="48964" y="30235"/>
                  </a:cubicBezTo>
                  <a:cubicBezTo>
                    <a:pt x="49212" y="30094"/>
                    <a:pt x="49382" y="30030"/>
                    <a:pt x="49473" y="30030"/>
                  </a:cubicBezTo>
                  <a:cubicBezTo>
                    <a:pt x="49590" y="30030"/>
                    <a:pt x="49580" y="30133"/>
                    <a:pt x="49444" y="30312"/>
                  </a:cubicBezTo>
                  <a:cubicBezTo>
                    <a:pt x="49388" y="30429"/>
                    <a:pt x="49372" y="30504"/>
                    <a:pt x="49398" y="30504"/>
                  </a:cubicBezTo>
                  <a:cubicBezTo>
                    <a:pt x="49408" y="30504"/>
                    <a:pt x="49423" y="30494"/>
                    <a:pt x="49444" y="30472"/>
                  </a:cubicBezTo>
                  <a:cubicBezTo>
                    <a:pt x="49485" y="30433"/>
                    <a:pt x="49525" y="30414"/>
                    <a:pt x="49565" y="30414"/>
                  </a:cubicBezTo>
                  <a:cubicBezTo>
                    <a:pt x="49605" y="30414"/>
                    <a:pt x="49645" y="30433"/>
                    <a:pt x="49687" y="30472"/>
                  </a:cubicBezTo>
                  <a:cubicBezTo>
                    <a:pt x="49687" y="30555"/>
                    <a:pt x="49604" y="30632"/>
                    <a:pt x="49207" y="30715"/>
                  </a:cubicBezTo>
                  <a:cubicBezTo>
                    <a:pt x="49127" y="30753"/>
                    <a:pt x="49087" y="30772"/>
                    <a:pt x="49076" y="30772"/>
                  </a:cubicBezTo>
                  <a:cubicBezTo>
                    <a:pt x="49066" y="30772"/>
                    <a:pt x="49085" y="30753"/>
                    <a:pt x="49124" y="30715"/>
                  </a:cubicBezTo>
                  <a:cubicBezTo>
                    <a:pt x="49258" y="30581"/>
                    <a:pt x="49244" y="30520"/>
                    <a:pt x="49138" y="30520"/>
                  </a:cubicBezTo>
                  <a:cubicBezTo>
                    <a:pt x="49051" y="30520"/>
                    <a:pt x="48905" y="30560"/>
                    <a:pt x="48727" y="30632"/>
                  </a:cubicBezTo>
                  <a:cubicBezTo>
                    <a:pt x="48247" y="30875"/>
                    <a:pt x="48004" y="31112"/>
                    <a:pt x="48164" y="31272"/>
                  </a:cubicBezTo>
                  <a:cubicBezTo>
                    <a:pt x="48247" y="31355"/>
                    <a:pt x="48247" y="31432"/>
                    <a:pt x="48087" y="31515"/>
                  </a:cubicBezTo>
                  <a:cubicBezTo>
                    <a:pt x="47927" y="31592"/>
                    <a:pt x="47927" y="31675"/>
                    <a:pt x="48004" y="31752"/>
                  </a:cubicBezTo>
                  <a:cubicBezTo>
                    <a:pt x="48087" y="31835"/>
                    <a:pt x="48087" y="31912"/>
                    <a:pt x="48087" y="31912"/>
                  </a:cubicBezTo>
                  <a:cubicBezTo>
                    <a:pt x="48004" y="31912"/>
                    <a:pt x="47927" y="31912"/>
                    <a:pt x="47844" y="31835"/>
                  </a:cubicBezTo>
                  <a:cubicBezTo>
                    <a:pt x="47607" y="31592"/>
                    <a:pt x="47607" y="31272"/>
                    <a:pt x="47927" y="30715"/>
                  </a:cubicBezTo>
                  <a:cubicBezTo>
                    <a:pt x="48049" y="30471"/>
                    <a:pt x="48078" y="30365"/>
                    <a:pt x="48014" y="30365"/>
                  </a:cubicBezTo>
                  <a:cubicBezTo>
                    <a:pt x="47994" y="30365"/>
                    <a:pt x="47965" y="30375"/>
                    <a:pt x="47927" y="30395"/>
                  </a:cubicBezTo>
                  <a:cubicBezTo>
                    <a:pt x="47767" y="30395"/>
                    <a:pt x="47684" y="30472"/>
                    <a:pt x="47684" y="30555"/>
                  </a:cubicBezTo>
                  <a:cubicBezTo>
                    <a:pt x="47607" y="30715"/>
                    <a:pt x="47607" y="30792"/>
                    <a:pt x="47607" y="30792"/>
                  </a:cubicBezTo>
                  <a:cubicBezTo>
                    <a:pt x="47524" y="30792"/>
                    <a:pt x="47447" y="30792"/>
                    <a:pt x="47447" y="30875"/>
                  </a:cubicBezTo>
                  <a:cubicBezTo>
                    <a:pt x="47364" y="30875"/>
                    <a:pt x="47364" y="30952"/>
                    <a:pt x="47524" y="30952"/>
                  </a:cubicBezTo>
                  <a:cubicBezTo>
                    <a:pt x="47684" y="30952"/>
                    <a:pt x="47684" y="30952"/>
                    <a:pt x="47607" y="31035"/>
                  </a:cubicBezTo>
                  <a:cubicBezTo>
                    <a:pt x="47607" y="31112"/>
                    <a:pt x="47524" y="31272"/>
                    <a:pt x="47524" y="31355"/>
                  </a:cubicBezTo>
                  <a:cubicBezTo>
                    <a:pt x="47447" y="31592"/>
                    <a:pt x="47364" y="31592"/>
                    <a:pt x="47204" y="31675"/>
                  </a:cubicBezTo>
                  <a:cubicBezTo>
                    <a:pt x="46807" y="31752"/>
                    <a:pt x="46723" y="31752"/>
                    <a:pt x="46884" y="31912"/>
                  </a:cubicBezTo>
                  <a:cubicBezTo>
                    <a:pt x="46939" y="31912"/>
                    <a:pt x="46992" y="31949"/>
                    <a:pt x="47045" y="31949"/>
                  </a:cubicBezTo>
                  <a:cubicBezTo>
                    <a:pt x="47072" y="31949"/>
                    <a:pt x="47099" y="31939"/>
                    <a:pt x="47127" y="31912"/>
                  </a:cubicBezTo>
                  <a:cubicBezTo>
                    <a:pt x="47152" y="31886"/>
                    <a:pt x="47179" y="31878"/>
                    <a:pt x="47202" y="31878"/>
                  </a:cubicBezTo>
                  <a:cubicBezTo>
                    <a:pt x="47250" y="31878"/>
                    <a:pt x="47287" y="31912"/>
                    <a:pt x="47287" y="31912"/>
                  </a:cubicBezTo>
                  <a:cubicBezTo>
                    <a:pt x="47353" y="32049"/>
                    <a:pt x="47068" y="32249"/>
                    <a:pt x="46886" y="32249"/>
                  </a:cubicBezTo>
                  <a:cubicBezTo>
                    <a:pt x="46856" y="32249"/>
                    <a:pt x="46829" y="32243"/>
                    <a:pt x="46807" y="32232"/>
                  </a:cubicBezTo>
                  <a:cubicBezTo>
                    <a:pt x="46800" y="32225"/>
                    <a:pt x="46789" y="32222"/>
                    <a:pt x="46777" y="32222"/>
                  </a:cubicBezTo>
                  <a:cubicBezTo>
                    <a:pt x="46645" y="32222"/>
                    <a:pt x="46243" y="32573"/>
                    <a:pt x="46243" y="32795"/>
                  </a:cubicBezTo>
                  <a:lnTo>
                    <a:pt x="46007" y="33032"/>
                  </a:lnTo>
                  <a:cubicBezTo>
                    <a:pt x="45923" y="33115"/>
                    <a:pt x="45847" y="33192"/>
                    <a:pt x="45847" y="33275"/>
                  </a:cubicBezTo>
                  <a:cubicBezTo>
                    <a:pt x="45847" y="33368"/>
                    <a:pt x="45847" y="33407"/>
                    <a:pt x="45830" y="33407"/>
                  </a:cubicBezTo>
                  <a:cubicBezTo>
                    <a:pt x="45819" y="33407"/>
                    <a:pt x="45798" y="33387"/>
                    <a:pt x="45763" y="33352"/>
                  </a:cubicBezTo>
                  <a:cubicBezTo>
                    <a:pt x="45721" y="33331"/>
                    <a:pt x="45690" y="33322"/>
                    <a:pt x="45665" y="33322"/>
                  </a:cubicBezTo>
                  <a:cubicBezTo>
                    <a:pt x="45598" y="33322"/>
                    <a:pt x="45583" y="33394"/>
                    <a:pt x="45527" y="33512"/>
                  </a:cubicBezTo>
                  <a:cubicBezTo>
                    <a:pt x="45432" y="33606"/>
                    <a:pt x="45393" y="33645"/>
                    <a:pt x="45378" y="33645"/>
                  </a:cubicBezTo>
                  <a:cubicBezTo>
                    <a:pt x="45367" y="33645"/>
                    <a:pt x="45367" y="33626"/>
                    <a:pt x="45367" y="33595"/>
                  </a:cubicBezTo>
                  <a:cubicBezTo>
                    <a:pt x="45367" y="33512"/>
                    <a:pt x="45283" y="33512"/>
                    <a:pt x="45283" y="33512"/>
                  </a:cubicBezTo>
                  <a:cubicBezTo>
                    <a:pt x="45207" y="33595"/>
                    <a:pt x="44963" y="33672"/>
                    <a:pt x="44803" y="33755"/>
                  </a:cubicBezTo>
                  <a:cubicBezTo>
                    <a:pt x="44483" y="33832"/>
                    <a:pt x="44483" y="33832"/>
                    <a:pt x="44643" y="33992"/>
                  </a:cubicBezTo>
                  <a:cubicBezTo>
                    <a:pt x="44803" y="34075"/>
                    <a:pt x="44803" y="34152"/>
                    <a:pt x="44727" y="34235"/>
                  </a:cubicBezTo>
                  <a:cubicBezTo>
                    <a:pt x="44727" y="34235"/>
                    <a:pt x="44643" y="34235"/>
                    <a:pt x="44643" y="34152"/>
                  </a:cubicBezTo>
                  <a:lnTo>
                    <a:pt x="44483" y="34152"/>
                  </a:lnTo>
                  <a:cubicBezTo>
                    <a:pt x="44407" y="34152"/>
                    <a:pt x="44407" y="34235"/>
                    <a:pt x="44483" y="34235"/>
                  </a:cubicBezTo>
                  <a:cubicBezTo>
                    <a:pt x="44567" y="34312"/>
                    <a:pt x="44567" y="34395"/>
                    <a:pt x="44323" y="34395"/>
                  </a:cubicBezTo>
                  <a:cubicBezTo>
                    <a:pt x="44163" y="34472"/>
                    <a:pt x="44163" y="34555"/>
                    <a:pt x="44247" y="34632"/>
                  </a:cubicBezTo>
                  <a:cubicBezTo>
                    <a:pt x="44323" y="34715"/>
                    <a:pt x="44323" y="34715"/>
                    <a:pt x="44163" y="34715"/>
                  </a:cubicBezTo>
                  <a:cubicBezTo>
                    <a:pt x="44003" y="34715"/>
                    <a:pt x="43843" y="34792"/>
                    <a:pt x="43767" y="34952"/>
                  </a:cubicBezTo>
                  <a:cubicBezTo>
                    <a:pt x="43683" y="35112"/>
                    <a:pt x="43607" y="35112"/>
                    <a:pt x="43523" y="35112"/>
                  </a:cubicBezTo>
                  <a:cubicBezTo>
                    <a:pt x="43447" y="35035"/>
                    <a:pt x="43447" y="35035"/>
                    <a:pt x="43523" y="35035"/>
                  </a:cubicBezTo>
                  <a:cubicBezTo>
                    <a:pt x="43607" y="35035"/>
                    <a:pt x="43683" y="34952"/>
                    <a:pt x="43607" y="34952"/>
                  </a:cubicBezTo>
                  <a:cubicBezTo>
                    <a:pt x="43607" y="34913"/>
                    <a:pt x="43586" y="34894"/>
                    <a:pt x="43545" y="34894"/>
                  </a:cubicBezTo>
                  <a:cubicBezTo>
                    <a:pt x="43504" y="34894"/>
                    <a:pt x="43443" y="34913"/>
                    <a:pt x="43363" y="34952"/>
                  </a:cubicBezTo>
                  <a:cubicBezTo>
                    <a:pt x="43287" y="35035"/>
                    <a:pt x="43287" y="35112"/>
                    <a:pt x="43287" y="35112"/>
                  </a:cubicBezTo>
                  <a:cubicBezTo>
                    <a:pt x="43287" y="35195"/>
                    <a:pt x="43203" y="35272"/>
                    <a:pt x="43043" y="35432"/>
                  </a:cubicBezTo>
                  <a:cubicBezTo>
                    <a:pt x="42925" y="35474"/>
                    <a:pt x="42845" y="35494"/>
                    <a:pt x="42805" y="35494"/>
                  </a:cubicBezTo>
                  <a:cubicBezTo>
                    <a:pt x="42765" y="35494"/>
                    <a:pt x="42765" y="35474"/>
                    <a:pt x="42806" y="35432"/>
                  </a:cubicBezTo>
                  <a:cubicBezTo>
                    <a:pt x="42806" y="35355"/>
                    <a:pt x="42723" y="35355"/>
                    <a:pt x="42486" y="35355"/>
                  </a:cubicBezTo>
                  <a:cubicBezTo>
                    <a:pt x="42416" y="35377"/>
                    <a:pt x="42359" y="35387"/>
                    <a:pt x="42312" y="35387"/>
                  </a:cubicBezTo>
                  <a:cubicBezTo>
                    <a:pt x="42198" y="35387"/>
                    <a:pt x="42142" y="35331"/>
                    <a:pt x="42083" y="35272"/>
                  </a:cubicBezTo>
                  <a:cubicBezTo>
                    <a:pt x="42039" y="35179"/>
                    <a:pt x="41992" y="35140"/>
                    <a:pt x="41929" y="35140"/>
                  </a:cubicBezTo>
                  <a:cubicBezTo>
                    <a:pt x="41884" y="35140"/>
                    <a:pt x="41830" y="35160"/>
                    <a:pt x="41763" y="35195"/>
                  </a:cubicBezTo>
                  <a:cubicBezTo>
                    <a:pt x="41603" y="35272"/>
                    <a:pt x="41603" y="35355"/>
                    <a:pt x="41763" y="35355"/>
                  </a:cubicBezTo>
                  <a:cubicBezTo>
                    <a:pt x="42006" y="35432"/>
                    <a:pt x="41526" y="35675"/>
                    <a:pt x="41206" y="35675"/>
                  </a:cubicBezTo>
                  <a:cubicBezTo>
                    <a:pt x="40886" y="35592"/>
                    <a:pt x="40886" y="35592"/>
                    <a:pt x="41046" y="35515"/>
                  </a:cubicBezTo>
                  <a:cubicBezTo>
                    <a:pt x="41123" y="35432"/>
                    <a:pt x="41206" y="35355"/>
                    <a:pt x="41046" y="35195"/>
                  </a:cubicBezTo>
                  <a:cubicBezTo>
                    <a:pt x="41005" y="35154"/>
                    <a:pt x="40965" y="35133"/>
                    <a:pt x="40935" y="35133"/>
                  </a:cubicBezTo>
                  <a:cubicBezTo>
                    <a:pt x="40906" y="35133"/>
                    <a:pt x="40886" y="35154"/>
                    <a:pt x="40886" y="35195"/>
                  </a:cubicBezTo>
                  <a:cubicBezTo>
                    <a:pt x="40803" y="35195"/>
                    <a:pt x="40803" y="35112"/>
                    <a:pt x="40726" y="35035"/>
                  </a:cubicBezTo>
                  <a:cubicBezTo>
                    <a:pt x="40643" y="34875"/>
                    <a:pt x="40643" y="34715"/>
                    <a:pt x="40726" y="34715"/>
                  </a:cubicBezTo>
                  <a:cubicBezTo>
                    <a:pt x="40726" y="34715"/>
                    <a:pt x="40803" y="34632"/>
                    <a:pt x="40726" y="34555"/>
                  </a:cubicBezTo>
                  <a:cubicBezTo>
                    <a:pt x="40726" y="34555"/>
                    <a:pt x="40643" y="34555"/>
                    <a:pt x="40566" y="34632"/>
                  </a:cubicBezTo>
                  <a:cubicBezTo>
                    <a:pt x="40507" y="34691"/>
                    <a:pt x="40452" y="34747"/>
                    <a:pt x="40394" y="34747"/>
                  </a:cubicBezTo>
                  <a:cubicBezTo>
                    <a:pt x="40371" y="34747"/>
                    <a:pt x="40347" y="34737"/>
                    <a:pt x="40323" y="34715"/>
                  </a:cubicBezTo>
                  <a:cubicBezTo>
                    <a:pt x="40276" y="34691"/>
                    <a:pt x="40243" y="34680"/>
                    <a:pt x="40221" y="34680"/>
                  </a:cubicBezTo>
                  <a:cubicBezTo>
                    <a:pt x="40170" y="34680"/>
                    <a:pt x="40188" y="34738"/>
                    <a:pt x="40246" y="34792"/>
                  </a:cubicBezTo>
                  <a:cubicBezTo>
                    <a:pt x="40323" y="34952"/>
                    <a:pt x="40323" y="34952"/>
                    <a:pt x="40163" y="35035"/>
                  </a:cubicBezTo>
                  <a:cubicBezTo>
                    <a:pt x="40003" y="35112"/>
                    <a:pt x="40003" y="35112"/>
                    <a:pt x="40086" y="35112"/>
                  </a:cubicBezTo>
                  <a:cubicBezTo>
                    <a:pt x="40163" y="35195"/>
                    <a:pt x="40246" y="35272"/>
                    <a:pt x="40323" y="35432"/>
                  </a:cubicBezTo>
                  <a:cubicBezTo>
                    <a:pt x="40323" y="35549"/>
                    <a:pt x="40368" y="35625"/>
                    <a:pt x="40421" y="35625"/>
                  </a:cubicBezTo>
                  <a:cubicBezTo>
                    <a:pt x="40441" y="35625"/>
                    <a:pt x="40462" y="35614"/>
                    <a:pt x="40483" y="35592"/>
                  </a:cubicBezTo>
                  <a:cubicBezTo>
                    <a:pt x="40494" y="35582"/>
                    <a:pt x="40508" y="35577"/>
                    <a:pt x="40523" y="35577"/>
                  </a:cubicBezTo>
                  <a:cubicBezTo>
                    <a:pt x="40626" y="35577"/>
                    <a:pt x="40814" y="35784"/>
                    <a:pt x="40886" y="35995"/>
                  </a:cubicBezTo>
                  <a:cubicBezTo>
                    <a:pt x="40886" y="36021"/>
                    <a:pt x="40895" y="36029"/>
                    <a:pt x="40906" y="36029"/>
                  </a:cubicBezTo>
                  <a:cubicBezTo>
                    <a:pt x="40929" y="36029"/>
                    <a:pt x="40963" y="35995"/>
                    <a:pt x="40963" y="35995"/>
                  </a:cubicBezTo>
                  <a:cubicBezTo>
                    <a:pt x="40963" y="35960"/>
                    <a:pt x="40991" y="35940"/>
                    <a:pt x="41036" y="35940"/>
                  </a:cubicBezTo>
                  <a:cubicBezTo>
                    <a:pt x="41097" y="35940"/>
                    <a:pt x="41190" y="35979"/>
                    <a:pt x="41283" y="36072"/>
                  </a:cubicBezTo>
                  <a:cubicBezTo>
                    <a:pt x="41526" y="36155"/>
                    <a:pt x="41603" y="36232"/>
                    <a:pt x="41526" y="36232"/>
                  </a:cubicBezTo>
                  <a:cubicBezTo>
                    <a:pt x="41443" y="36315"/>
                    <a:pt x="41443" y="36392"/>
                    <a:pt x="41443" y="36475"/>
                  </a:cubicBezTo>
                  <a:cubicBezTo>
                    <a:pt x="41563" y="36652"/>
                    <a:pt x="41550" y="36743"/>
                    <a:pt x="41402" y="36743"/>
                  </a:cubicBezTo>
                  <a:cubicBezTo>
                    <a:pt x="41352" y="36743"/>
                    <a:pt x="41287" y="36733"/>
                    <a:pt x="41206" y="36712"/>
                  </a:cubicBezTo>
                  <a:cubicBezTo>
                    <a:pt x="40963" y="36635"/>
                    <a:pt x="40803" y="36635"/>
                    <a:pt x="40726" y="36635"/>
                  </a:cubicBezTo>
                  <a:cubicBezTo>
                    <a:pt x="40685" y="36674"/>
                    <a:pt x="40645" y="36693"/>
                    <a:pt x="40605" y="36693"/>
                  </a:cubicBezTo>
                  <a:cubicBezTo>
                    <a:pt x="40565" y="36693"/>
                    <a:pt x="40525" y="36674"/>
                    <a:pt x="40483" y="36635"/>
                  </a:cubicBezTo>
                  <a:cubicBezTo>
                    <a:pt x="40726" y="36635"/>
                    <a:pt x="40886" y="35995"/>
                    <a:pt x="40643" y="35995"/>
                  </a:cubicBezTo>
                  <a:cubicBezTo>
                    <a:pt x="40622" y="35988"/>
                    <a:pt x="40600" y="35984"/>
                    <a:pt x="40579" y="35984"/>
                  </a:cubicBezTo>
                  <a:cubicBezTo>
                    <a:pt x="40365" y="35984"/>
                    <a:pt x="40171" y="36344"/>
                    <a:pt x="40246" y="36635"/>
                  </a:cubicBezTo>
                  <a:cubicBezTo>
                    <a:pt x="40323" y="36872"/>
                    <a:pt x="40323" y="36872"/>
                    <a:pt x="40163" y="36872"/>
                  </a:cubicBezTo>
                  <a:cubicBezTo>
                    <a:pt x="40086" y="36872"/>
                    <a:pt x="40003" y="36955"/>
                    <a:pt x="39926" y="37115"/>
                  </a:cubicBezTo>
                  <a:cubicBezTo>
                    <a:pt x="39843" y="37192"/>
                    <a:pt x="39683" y="37435"/>
                    <a:pt x="39523" y="37512"/>
                  </a:cubicBezTo>
                  <a:cubicBezTo>
                    <a:pt x="39446" y="37595"/>
                    <a:pt x="39286" y="37755"/>
                    <a:pt x="39286" y="37832"/>
                  </a:cubicBezTo>
                  <a:cubicBezTo>
                    <a:pt x="39286" y="37867"/>
                    <a:pt x="39300" y="37887"/>
                    <a:pt x="39322" y="37887"/>
                  </a:cubicBezTo>
                  <a:cubicBezTo>
                    <a:pt x="39352" y="37887"/>
                    <a:pt x="39398" y="37848"/>
                    <a:pt x="39446" y="37755"/>
                  </a:cubicBezTo>
                  <a:cubicBezTo>
                    <a:pt x="39553" y="37646"/>
                    <a:pt x="39661" y="37602"/>
                    <a:pt x="39733" y="37602"/>
                  </a:cubicBezTo>
                  <a:cubicBezTo>
                    <a:pt x="39820" y="37602"/>
                    <a:pt x="39854" y="37667"/>
                    <a:pt x="39766" y="37755"/>
                  </a:cubicBezTo>
                  <a:cubicBezTo>
                    <a:pt x="39683" y="37832"/>
                    <a:pt x="39683" y="37992"/>
                    <a:pt x="39766" y="38075"/>
                  </a:cubicBezTo>
                  <a:cubicBezTo>
                    <a:pt x="39766" y="38152"/>
                    <a:pt x="39766" y="38235"/>
                    <a:pt x="39683" y="38235"/>
                  </a:cubicBezTo>
                  <a:cubicBezTo>
                    <a:pt x="39606" y="38312"/>
                    <a:pt x="39523" y="38312"/>
                    <a:pt x="39523" y="38312"/>
                  </a:cubicBezTo>
                  <a:cubicBezTo>
                    <a:pt x="39606" y="38235"/>
                    <a:pt x="39446" y="38152"/>
                    <a:pt x="39203" y="38075"/>
                  </a:cubicBezTo>
                  <a:cubicBezTo>
                    <a:pt x="38806" y="37992"/>
                    <a:pt x="38723" y="37832"/>
                    <a:pt x="38883" y="37755"/>
                  </a:cubicBezTo>
                  <a:cubicBezTo>
                    <a:pt x="39043" y="37595"/>
                    <a:pt x="39286" y="37275"/>
                    <a:pt x="39203" y="37192"/>
                  </a:cubicBezTo>
                  <a:cubicBezTo>
                    <a:pt x="39203" y="37192"/>
                    <a:pt x="39126" y="37115"/>
                    <a:pt x="39043" y="37115"/>
                  </a:cubicBezTo>
                  <a:cubicBezTo>
                    <a:pt x="38966" y="37115"/>
                    <a:pt x="38966" y="37192"/>
                    <a:pt x="39043" y="37192"/>
                  </a:cubicBezTo>
                  <a:cubicBezTo>
                    <a:pt x="39126" y="37275"/>
                    <a:pt x="39126" y="37275"/>
                    <a:pt x="38966" y="37352"/>
                  </a:cubicBezTo>
                  <a:cubicBezTo>
                    <a:pt x="38806" y="37352"/>
                    <a:pt x="38563" y="37435"/>
                    <a:pt x="38486" y="37512"/>
                  </a:cubicBezTo>
                  <a:cubicBezTo>
                    <a:pt x="38403" y="37595"/>
                    <a:pt x="38166" y="37595"/>
                    <a:pt x="37923" y="37595"/>
                  </a:cubicBezTo>
                  <a:cubicBezTo>
                    <a:pt x="37526" y="37672"/>
                    <a:pt x="37443" y="37672"/>
                    <a:pt x="37603" y="37755"/>
                  </a:cubicBezTo>
                  <a:cubicBezTo>
                    <a:pt x="37748" y="37825"/>
                    <a:pt x="37698" y="38163"/>
                    <a:pt x="37506" y="38163"/>
                  </a:cubicBezTo>
                  <a:cubicBezTo>
                    <a:pt x="37487" y="38163"/>
                    <a:pt x="37466" y="38160"/>
                    <a:pt x="37443" y="38152"/>
                  </a:cubicBezTo>
                  <a:cubicBezTo>
                    <a:pt x="37366" y="38152"/>
                    <a:pt x="37283" y="38235"/>
                    <a:pt x="37123" y="38395"/>
                  </a:cubicBezTo>
                  <a:cubicBezTo>
                    <a:pt x="37123" y="38472"/>
                    <a:pt x="36963" y="38632"/>
                    <a:pt x="36886" y="38632"/>
                  </a:cubicBezTo>
                  <a:cubicBezTo>
                    <a:pt x="36886" y="38632"/>
                    <a:pt x="36643" y="38792"/>
                    <a:pt x="36406" y="39035"/>
                  </a:cubicBezTo>
                  <a:cubicBezTo>
                    <a:pt x="36126" y="39311"/>
                    <a:pt x="36004" y="39395"/>
                    <a:pt x="35873" y="39395"/>
                  </a:cubicBezTo>
                  <a:cubicBezTo>
                    <a:pt x="35816" y="39395"/>
                    <a:pt x="35757" y="39379"/>
                    <a:pt x="35683" y="39355"/>
                  </a:cubicBezTo>
                  <a:cubicBezTo>
                    <a:pt x="35363" y="39272"/>
                    <a:pt x="35203" y="39035"/>
                    <a:pt x="35446" y="38952"/>
                  </a:cubicBezTo>
                  <a:cubicBezTo>
                    <a:pt x="35523" y="38952"/>
                    <a:pt x="35606" y="38875"/>
                    <a:pt x="35606" y="38792"/>
                  </a:cubicBezTo>
                  <a:cubicBezTo>
                    <a:pt x="35523" y="38715"/>
                    <a:pt x="35606" y="38555"/>
                    <a:pt x="35766" y="38555"/>
                  </a:cubicBezTo>
                  <a:cubicBezTo>
                    <a:pt x="35843" y="38472"/>
                    <a:pt x="35926" y="38312"/>
                    <a:pt x="35926" y="38235"/>
                  </a:cubicBezTo>
                  <a:cubicBezTo>
                    <a:pt x="35926" y="38216"/>
                    <a:pt x="35918" y="38207"/>
                    <a:pt x="35903" y="38207"/>
                  </a:cubicBezTo>
                  <a:cubicBezTo>
                    <a:pt x="35796" y="38207"/>
                    <a:pt x="35353" y="38662"/>
                    <a:pt x="35286" y="38875"/>
                  </a:cubicBezTo>
                  <a:cubicBezTo>
                    <a:pt x="35203" y="39035"/>
                    <a:pt x="35043" y="39112"/>
                    <a:pt x="34966" y="39195"/>
                  </a:cubicBezTo>
                  <a:cubicBezTo>
                    <a:pt x="35286" y="39195"/>
                    <a:pt x="35363" y="39272"/>
                    <a:pt x="35203" y="39432"/>
                  </a:cubicBezTo>
                  <a:lnTo>
                    <a:pt x="35203" y="39752"/>
                  </a:lnTo>
                  <a:cubicBezTo>
                    <a:pt x="35238" y="39787"/>
                    <a:pt x="35271" y="39807"/>
                    <a:pt x="35305" y="39807"/>
                  </a:cubicBezTo>
                  <a:cubicBezTo>
                    <a:pt x="35352" y="39807"/>
                    <a:pt x="35398" y="39768"/>
                    <a:pt x="35446" y="39675"/>
                  </a:cubicBezTo>
                  <a:cubicBezTo>
                    <a:pt x="35526" y="39595"/>
                    <a:pt x="35566" y="39555"/>
                    <a:pt x="35586" y="39555"/>
                  </a:cubicBezTo>
                  <a:cubicBezTo>
                    <a:pt x="35606" y="39555"/>
                    <a:pt x="35606" y="39595"/>
                    <a:pt x="35606" y="39675"/>
                  </a:cubicBezTo>
                  <a:cubicBezTo>
                    <a:pt x="35606" y="39835"/>
                    <a:pt x="35683" y="39995"/>
                    <a:pt x="35766" y="40155"/>
                  </a:cubicBezTo>
                  <a:cubicBezTo>
                    <a:pt x="35926" y="40392"/>
                    <a:pt x="35926" y="40392"/>
                    <a:pt x="35606" y="40475"/>
                  </a:cubicBezTo>
                  <a:cubicBezTo>
                    <a:pt x="35560" y="40498"/>
                    <a:pt x="35520" y="40507"/>
                    <a:pt x="35486" y="40507"/>
                  </a:cubicBezTo>
                  <a:cubicBezTo>
                    <a:pt x="35405" y="40507"/>
                    <a:pt x="35363" y="40451"/>
                    <a:pt x="35363" y="40392"/>
                  </a:cubicBezTo>
                  <a:cubicBezTo>
                    <a:pt x="35363" y="40370"/>
                    <a:pt x="35356" y="40361"/>
                    <a:pt x="35347" y="40361"/>
                  </a:cubicBezTo>
                  <a:cubicBezTo>
                    <a:pt x="35325" y="40361"/>
                    <a:pt x="35286" y="40416"/>
                    <a:pt x="35286" y="40475"/>
                  </a:cubicBezTo>
                  <a:cubicBezTo>
                    <a:pt x="35203" y="40635"/>
                    <a:pt x="35126" y="40712"/>
                    <a:pt x="34966" y="40712"/>
                  </a:cubicBezTo>
                  <a:cubicBezTo>
                    <a:pt x="34923" y="40735"/>
                    <a:pt x="34891" y="40745"/>
                    <a:pt x="34870" y="40745"/>
                  </a:cubicBezTo>
                  <a:cubicBezTo>
                    <a:pt x="34812" y="40745"/>
                    <a:pt x="34827" y="40669"/>
                    <a:pt x="34883" y="40552"/>
                  </a:cubicBezTo>
                  <a:cubicBezTo>
                    <a:pt x="34966" y="40475"/>
                    <a:pt x="35126" y="40315"/>
                    <a:pt x="35286" y="40315"/>
                  </a:cubicBezTo>
                  <a:cubicBezTo>
                    <a:pt x="35446" y="40232"/>
                    <a:pt x="35523" y="40232"/>
                    <a:pt x="35446" y="40072"/>
                  </a:cubicBezTo>
                  <a:cubicBezTo>
                    <a:pt x="35363" y="39912"/>
                    <a:pt x="35286" y="39912"/>
                    <a:pt x="35203" y="39912"/>
                  </a:cubicBezTo>
                  <a:cubicBezTo>
                    <a:pt x="35126" y="39912"/>
                    <a:pt x="35126" y="39912"/>
                    <a:pt x="35043" y="39835"/>
                  </a:cubicBezTo>
                  <a:cubicBezTo>
                    <a:pt x="35025" y="39798"/>
                    <a:pt x="34989" y="39782"/>
                    <a:pt x="34946" y="39782"/>
                  </a:cubicBezTo>
                  <a:cubicBezTo>
                    <a:pt x="34804" y="39782"/>
                    <a:pt x="34582" y="39950"/>
                    <a:pt x="34646" y="40072"/>
                  </a:cubicBezTo>
                  <a:cubicBezTo>
                    <a:pt x="34646" y="40155"/>
                    <a:pt x="34646" y="40232"/>
                    <a:pt x="34563" y="40232"/>
                  </a:cubicBezTo>
                  <a:cubicBezTo>
                    <a:pt x="34486" y="40232"/>
                    <a:pt x="34486" y="40232"/>
                    <a:pt x="34486" y="40155"/>
                  </a:cubicBezTo>
                  <a:cubicBezTo>
                    <a:pt x="34486" y="40127"/>
                    <a:pt x="34470" y="40113"/>
                    <a:pt x="34442" y="40113"/>
                  </a:cubicBezTo>
                  <a:cubicBezTo>
                    <a:pt x="34315" y="40113"/>
                    <a:pt x="33933" y="40387"/>
                    <a:pt x="33603" y="40712"/>
                  </a:cubicBezTo>
                  <a:cubicBezTo>
                    <a:pt x="33537" y="40778"/>
                    <a:pt x="33498" y="40817"/>
                    <a:pt x="33469" y="40817"/>
                  </a:cubicBezTo>
                  <a:cubicBezTo>
                    <a:pt x="33430" y="40817"/>
                    <a:pt x="33411" y="40740"/>
                    <a:pt x="33366" y="40552"/>
                  </a:cubicBezTo>
                  <a:cubicBezTo>
                    <a:pt x="33318" y="40415"/>
                    <a:pt x="33243" y="40329"/>
                    <a:pt x="33175" y="40329"/>
                  </a:cubicBezTo>
                  <a:cubicBezTo>
                    <a:pt x="33125" y="40329"/>
                    <a:pt x="33078" y="40373"/>
                    <a:pt x="33046" y="40475"/>
                  </a:cubicBezTo>
                  <a:cubicBezTo>
                    <a:pt x="33046" y="40475"/>
                    <a:pt x="32803" y="40712"/>
                    <a:pt x="32566" y="40872"/>
                  </a:cubicBezTo>
                  <a:cubicBezTo>
                    <a:pt x="32285" y="41060"/>
                    <a:pt x="32140" y="41137"/>
                    <a:pt x="32052" y="41137"/>
                  </a:cubicBezTo>
                  <a:cubicBezTo>
                    <a:pt x="31991" y="41137"/>
                    <a:pt x="31958" y="41098"/>
                    <a:pt x="31926" y="41032"/>
                  </a:cubicBezTo>
                  <a:cubicBezTo>
                    <a:pt x="31926" y="40923"/>
                    <a:pt x="31908" y="40864"/>
                    <a:pt x="31873" y="40864"/>
                  </a:cubicBezTo>
                  <a:cubicBezTo>
                    <a:pt x="31833" y="40864"/>
                    <a:pt x="31769" y="40943"/>
                    <a:pt x="31683" y="41115"/>
                  </a:cubicBezTo>
                  <a:cubicBezTo>
                    <a:pt x="31606" y="41352"/>
                    <a:pt x="31606" y="41352"/>
                    <a:pt x="31766" y="41352"/>
                  </a:cubicBezTo>
                  <a:cubicBezTo>
                    <a:pt x="31810" y="41338"/>
                    <a:pt x="31848" y="41332"/>
                    <a:pt x="31881" y="41332"/>
                  </a:cubicBezTo>
                  <a:cubicBezTo>
                    <a:pt x="32022" y="41332"/>
                    <a:pt x="32041" y="41450"/>
                    <a:pt x="31843" y="41512"/>
                  </a:cubicBezTo>
                  <a:cubicBezTo>
                    <a:pt x="31586" y="41579"/>
                    <a:pt x="31638" y="41696"/>
                    <a:pt x="31878" y="41696"/>
                  </a:cubicBezTo>
                  <a:cubicBezTo>
                    <a:pt x="31937" y="41696"/>
                    <a:pt x="32007" y="41689"/>
                    <a:pt x="32086" y="41672"/>
                  </a:cubicBezTo>
                  <a:lnTo>
                    <a:pt x="32406" y="41672"/>
                  </a:lnTo>
                  <a:cubicBezTo>
                    <a:pt x="32483" y="41832"/>
                    <a:pt x="32163" y="42075"/>
                    <a:pt x="31683" y="42395"/>
                  </a:cubicBezTo>
                  <a:cubicBezTo>
                    <a:pt x="31446" y="42472"/>
                    <a:pt x="31126" y="42715"/>
                    <a:pt x="31043" y="42875"/>
                  </a:cubicBezTo>
                  <a:cubicBezTo>
                    <a:pt x="30924" y="42955"/>
                    <a:pt x="30865" y="42995"/>
                    <a:pt x="30835" y="42995"/>
                  </a:cubicBezTo>
                  <a:cubicBezTo>
                    <a:pt x="30806" y="42995"/>
                    <a:pt x="30806" y="42955"/>
                    <a:pt x="30806" y="42875"/>
                  </a:cubicBezTo>
                  <a:cubicBezTo>
                    <a:pt x="30806" y="42677"/>
                    <a:pt x="30750" y="42533"/>
                    <a:pt x="30600" y="42533"/>
                  </a:cubicBezTo>
                  <a:cubicBezTo>
                    <a:pt x="30567" y="42533"/>
                    <a:pt x="30529" y="42540"/>
                    <a:pt x="30486" y="42555"/>
                  </a:cubicBezTo>
                  <a:cubicBezTo>
                    <a:pt x="30326" y="42632"/>
                    <a:pt x="30243" y="42792"/>
                    <a:pt x="30486" y="42792"/>
                  </a:cubicBezTo>
                  <a:cubicBezTo>
                    <a:pt x="30563" y="42792"/>
                    <a:pt x="30563" y="42792"/>
                    <a:pt x="30486" y="42952"/>
                  </a:cubicBezTo>
                  <a:cubicBezTo>
                    <a:pt x="30403" y="43036"/>
                    <a:pt x="30166" y="43112"/>
                    <a:pt x="30006" y="43112"/>
                  </a:cubicBezTo>
                  <a:cubicBezTo>
                    <a:pt x="29763" y="43112"/>
                    <a:pt x="29443" y="43196"/>
                    <a:pt x="29366" y="43272"/>
                  </a:cubicBezTo>
                  <a:cubicBezTo>
                    <a:pt x="29126" y="43352"/>
                    <a:pt x="28945" y="43392"/>
                    <a:pt x="28815" y="43392"/>
                  </a:cubicBezTo>
                  <a:cubicBezTo>
                    <a:pt x="28684" y="43392"/>
                    <a:pt x="28604" y="43352"/>
                    <a:pt x="28566" y="43272"/>
                  </a:cubicBezTo>
                  <a:cubicBezTo>
                    <a:pt x="28566" y="43155"/>
                    <a:pt x="28521" y="43082"/>
                    <a:pt x="28467" y="43082"/>
                  </a:cubicBezTo>
                  <a:cubicBezTo>
                    <a:pt x="28447" y="43082"/>
                    <a:pt x="28426" y="43092"/>
                    <a:pt x="28406" y="43112"/>
                  </a:cubicBezTo>
                  <a:cubicBezTo>
                    <a:pt x="28322" y="43196"/>
                    <a:pt x="28086" y="43592"/>
                    <a:pt x="28002" y="43912"/>
                  </a:cubicBezTo>
                  <a:cubicBezTo>
                    <a:pt x="27957" y="44007"/>
                    <a:pt x="27965" y="44046"/>
                    <a:pt x="27997" y="44046"/>
                  </a:cubicBezTo>
                  <a:cubicBezTo>
                    <a:pt x="28019" y="44046"/>
                    <a:pt x="28052" y="44027"/>
                    <a:pt x="28086" y="43996"/>
                  </a:cubicBezTo>
                  <a:cubicBezTo>
                    <a:pt x="28162" y="43912"/>
                    <a:pt x="28322" y="43836"/>
                    <a:pt x="28406" y="43752"/>
                  </a:cubicBezTo>
                  <a:cubicBezTo>
                    <a:pt x="28521" y="43582"/>
                    <a:pt x="28842" y="43451"/>
                    <a:pt x="29044" y="43451"/>
                  </a:cubicBezTo>
                  <a:cubicBezTo>
                    <a:pt x="29122" y="43451"/>
                    <a:pt x="29182" y="43471"/>
                    <a:pt x="29206" y="43516"/>
                  </a:cubicBezTo>
                  <a:lnTo>
                    <a:pt x="28886" y="43836"/>
                  </a:lnTo>
                  <a:lnTo>
                    <a:pt x="28566" y="43996"/>
                  </a:lnTo>
                  <a:lnTo>
                    <a:pt x="29046" y="43836"/>
                  </a:lnTo>
                  <a:cubicBezTo>
                    <a:pt x="29686" y="43676"/>
                    <a:pt x="30006" y="43516"/>
                    <a:pt x="29923" y="43356"/>
                  </a:cubicBezTo>
                  <a:cubicBezTo>
                    <a:pt x="29923" y="43272"/>
                    <a:pt x="30006" y="43272"/>
                    <a:pt x="30083" y="43272"/>
                  </a:cubicBezTo>
                  <a:cubicBezTo>
                    <a:pt x="30166" y="43272"/>
                    <a:pt x="30243" y="43356"/>
                    <a:pt x="30243" y="43516"/>
                  </a:cubicBezTo>
                  <a:cubicBezTo>
                    <a:pt x="30326" y="43836"/>
                    <a:pt x="30326" y="43836"/>
                    <a:pt x="29846" y="44072"/>
                  </a:cubicBezTo>
                  <a:cubicBezTo>
                    <a:pt x="29623" y="44207"/>
                    <a:pt x="29500" y="44267"/>
                    <a:pt x="29407" y="44267"/>
                  </a:cubicBezTo>
                  <a:cubicBezTo>
                    <a:pt x="29332" y="44267"/>
                    <a:pt x="29277" y="44227"/>
                    <a:pt x="29206" y="44156"/>
                  </a:cubicBezTo>
                  <a:cubicBezTo>
                    <a:pt x="29206" y="44114"/>
                    <a:pt x="29185" y="44093"/>
                    <a:pt x="29155" y="44093"/>
                  </a:cubicBezTo>
                  <a:cubicBezTo>
                    <a:pt x="29124" y="44093"/>
                    <a:pt x="29084" y="44114"/>
                    <a:pt x="29046" y="44156"/>
                  </a:cubicBezTo>
                  <a:cubicBezTo>
                    <a:pt x="28801" y="44401"/>
                    <a:pt x="28649" y="44503"/>
                    <a:pt x="28448" y="44503"/>
                  </a:cubicBezTo>
                  <a:cubicBezTo>
                    <a:pt x="28387" y="44503"/>
                    <a:pt x="28321" y="44494"/>
                    <a:pt x="28246" y="44476"/>
                  </a:cubicBezTo>
                  <a:cubicBezTo>
                    <a:pt x="28124" y="44434"/>
                    <a:pt x="28004" y="44413"/>
                    <a:pt x="27904" y="44413"/>
                  </a:cubicBezTo>
                  <a:cubicBezTo>
                    <a:pt x="27804" y="44413"/>
                    <a:pt x="27724" y="44434"/>
                    <a:pt x="27682" y="44476"/>
                  </a:cubicBezTo>
                  <a:cubicBezTo>
                    <a:pt x="27606" y="44552"/>
                    <a:pt x="27606" y="44552"/>
                    <a:pt x="27842" y="44552"/>
                  </a:cubicBezTo>
                  <a:cubicBezTo>
                    <a:pt x="28162" y="44552"/>
                    <a:pt x="28322" y="44712"/>
                    <a:pt x="28086" y="44796"/>
                  </a:cubicBezTo>
                  <a:cubicBezTo>
                    <a:pt x="28086" y="44872"/>
                    <a:pt x="27926" y="45032"/>
                    <a:pt x="27842" y="45116"/>
                  </a:cubicBezTo>
                  <a:cubicBezTo>
                    <a:pt x="27723" y="45293"/>
                    <a:pt x="27650" y="45384"/>
                    <a:pt x="27586" y="45384"/>
                  </a:cubicBezTo>
                  <a:cubicBezTo>
                    <a:pt x="27564" y="45384"/>
                    <a:pt x="27543" y="45373"/>
                    <a:pt x="27522" y="45352"/>
                  </a:cubicBezTo>
                  <a:cubicBezTo>
                    <a:pt x="27362" y="45352"/>
                    <a:pt x="27362" y="45352"/>
                    <a:pt x="27446" y="45512"/>
                  </a:cubicBezTo>
                  <a:cubicBezTo>
                    <a:pt x="27522" y="45596"/>
                    <a:pt x="27606" y="45596"/>
                    <a:pt x="27606" y="45596"/>
                  </a:cubicBezTo>
                  <a:cubicBezTo>
                    <a:pt x="27644" y="45554"/>
                    <a:pt x="27684" y="45533"/>
                    <a:pt x="27704" y="45533"/>
                  </a:cubicBezTo>
                  <a:cubicBezTo>
                    <a:pt x="27724" y="45533"/>
                    <a:pt x="27724" y="45554"/>
                    <a:pt x="27682" y="45596"/>
                  </a:cubicBezTo>
                  <a:cubicBezTo>
                    <a:pt x="27682" y="45672"/>
                    <a:pt x="27522" y="45672"/>
                    <a:pt x="27362" y="45672"/>
                  </a:cubicBezTo>
                  <a:cubicBezTo>
                    <a:pt x="27202" y="45672"/>
                    <a:pt x="27042" y="45672"/>
                    <a:pt x="27126" y="45756"/>
                  </a:cubicBezTo>
                  <a:cubicBezTo>
                    <a:pt x="27126" y="45756"/>
                    <a:pt x="27126" y="45832"/>
                    <a:pt x="27042" y="45916"/>
                  </a:cubicBezTo>
                  <a:lnTo>
                    <a:pt x="26882" y="45756"/>
                  </a:lnTo>
                  <a:cubicBezTo>
                    <a:pt x="26806" y="45672"/>
                    <a:pt x="26806" y="45512"/>
                    <a:pt x="26882" y="45512"/>
                  </a:cubicBezTo>
                  <a:cubicBezTo>
                    <a:pt x="26995" y="45458"/>
                    <a:pt x="26752" y="45401"/>
                    <a:pt x="26542" y="45401"/>
                  </a:cubicBezTo>
                  <a:cubicBezTo>
                    <a:pt x="26455" y="45401"/>
                    <a:pt x="26373" y="45411"/>
                    <a:pt x="26326" y="45436"/>
                  </a:cubicBezTo>
                  <a:cubicBezTo>
                    <a:pt x="26091" y="45529"/>
                    <a:pt x="25967" y="45568"/>
                    <a:pt x="25888" y="45568"/>
                  </a:cubicBezTo>
                  <a:cubicBezTo>
                    <a:pt x="25831" y="45568"/>
                    <a:pt x="25797" y="45547"/>
                    <a:pt x="25762" y="45512"/>
                  </a:cubicBezTo>
                  <a:cubicBezTo>
                    <a:pt x="25762" y="45436"/>
                    <a:pt x="25602" y="45436"/>
                    <a:pt x="25526" y="45436"/>
                  </a:cubicBezTo>
                  <a:cubicBezTo>
                    <a:pt x="25484" y="45474"/>
                    <a:pt x="25423" y="45493"/>
                    <a:pt x="25373" y="45493"/>
                  </a:cubicBezTo>
                  <a:cubicBezTo>
                    <a:pt x="25322" y="45493"/>
                    <a:pt x="25282" y="45474"/>
                    <a:pt x="25282" y="45436"/>
                  </a:cubicBezTo>
                  <a:cubicBezTo>
                    <a:pt x="25206" y="45436"/>
                    <a:pt x="25122" y="45436"/>
                    <a:pt x="25122" y="45596"/>
                  </a:cubicBezTo>
                  <a:cubicBezTo>
                    <a:pt x="25122" y="45672"/>
                    <a:pt x="25046" y="45756"/>
                    <a:pt x="24886" y="45756"/>
                  </a:cubicBezTo>
                  <a:cubicBezTo>
                    <a:pt x="24642" y="45832"/>
                    <a:pt x="24725" y="45992"/>
                    <a:pt x="25046" y="46152"/>
                  </a:cubicBezTo>
                  <a:cubicBezTo>
                    <a:pt x="25436" y="46350"/>
                    <a:pt x="25403" y="46599"/>
                    <a:pt x="25119" y="46599"/>
                  </a:cubicBezTo>
                  <a:cubicBezTo>
                    <a:pt x="25054" y="46599"/>
                    <a:pt x="24975" y="46586"/>
                    <a:pt x="24886" y="46556"/>
                  </a:cubicBezTo>
                  <a:cubicBezTo>
                    <a:pt x="24751" y="46521"/>
                    <a:pt x="24645" y="46501"/>
                    <a:pt x="24579" y="46501"/>
                  </a:cubicBezTo>
                  <a:cubicBezTo>
                    <a:pt x="24488" y="46501"/>
                    <a:pt x="24473" y="46540"/>
                    <a:pt x="24565" y="46632"/>
                  </a:cubicBezTo>
                  <a:cubicBezTo>
                    <a:pt x="24660" y="46727"/>
                    <a:pt x="24699" y="46766"/>
                    <a:pt x="24682" y="46766"/>
                  </a:cubicBezTo>
                  <a:cubicBezTo>
                    <a:pt x="24670" y="46766"/>
                    <a:pt x="24631" y="46747"/>
                    <a:pt x="24565" y="46716"/>
                  </a:cubicBezTo>
                  <a:cubicBezTo>
                    <a:pt x="24482" y="46716"/>
                    <a:pt x="24162" y="46792"/>
                    <a:pt x="23842" y="46952"/>
                  </a:cubicBezTo>
                  <a:cubicBezTo>
                    <a:pt x="23544" y="47136"/>
                    <a:pt x="23379" y="47224"/>
                    <a:pt x="23281" y="47224"/>
                  </a:cubicBezTo>
                  <a:cubicBezTo>
                    <a:pt x="23248" y="47224"/>
                    <a:pt x="23223" y="47215"/>
                    <a:pt x="23202" y="47196"/>
                  </a:cubicBezTo>
                  <a:cubicBezTo>
                    <a:pt x="23145" y="47139"/>
                    <a:pt x="23099" y="47112"/>
                    <a:pt x="23066" y="47112"/>
                  </a:cubicBezTo>
                  <a:cubicBezTo>
                    <a:pt x="23007" y="47112"/>
                    <a:pt x="22993" y="47199"/>
                    <a:pt x="23042" y="47356"/>
                  </a:cubicBezTo>
                  <a:cubicBezTo>
                    <a:pt x="23202" y="47516"/>
                    <a:pt x="23125" y="47593"/>
                    <a:pt x="22805" y="47753"/>
                  </a:cubicBezTo>
                  <a:cubicBezTo>
                    <a:pt x="22551" y="47906"/>
                    <a:pt x="22427" y="47963"/>
                    <a:pt x="22348" y="47963"/>
                  </a:cubicBezTo>
                  <a:cubicBezTo>
                    <a:pt x="22303" y="47963"/>
                    <a:pt x="22273" y="47943"/>
                    <a:pt x="22242" y="47913"/>
                  </a:cubicBezTo>
                  <a:cubicBezTo>
                    <a:pt x="22242" y="47890"/>
                    <a:pt x="22236" y="47881"/>
                    <a:pt x="22228" y="47881"/>
                  </a:cubicBezTo>
                  <a:cubicBezTo>
                    <a:pt x="22211" y="47881"/>
                    <a:pt x="22188" y="47937"/>
                    <a:pt x="22242" y="47996"/>
                  </a:cubicBezTo>
                  <a:cubicBezTo>
                    <a:pt x="22242" y="48156"/>
                    <a:pt x="22165" y="48233"/>
                    <a:pt x="22082" y="48233"/>
                  </a:cubicBezTo>
                  <a:cubicBezTo>
                    <a:pt x="22005" y="48233"/>
                    <a:pt x="22005" y="48316"/>
                    <a:pt x="22082" y="48393"/>
                  </a:cubicBezTo>
                  <a:cubicBezTo>
                    <a:pt x="22165" y="48393"/>
                    <a:pt x="22165" y="48476"/>
                    <a:pt x="22082" y="48553"/>
                  </a:cubicBezTo>
                  <a:cubicBezTo>
                    <a:pt x="22005" y="48553"/>
                    <a:pt x="21922" y="48713"/>
                    <a:pt x="21762" y="48796"/>
                  </a:cubicBezTo>
                  <a:cubicBezTo>
                    <a:pt x="21669" y="48889"/>
                    <a:pt x="21604" y="48928"/>
                    <a:pt x="21566" y="48928"/>
                  </a:cubicBezTo>
                  <a:cubicBezTo>
                    <a:pt x="21539" y="48928"/>
                    <a:pt x="21525" y="48907"/>
                    <a:pt x="21525" y="48873"/>
                  </a:cubicBezTo>
                  <a:lnTo>
                    <a:pt x="21045" y="48873"/>
                  </a:lnTo>
                  <a:cubicBezTo>
                    <a:pt x="20966" y="48854"/>
                    <a:pt x="20901" y="48844"/>
                    <a:pt x="20853" y="48844"/>
                  </a:cubicBezTo>
                  <a:cubicBezTo>
                    <a:pt x="20704" y="48844"/>
                    <a:pt x="20702" y="48933"/>
                    <a:pt x="20885" y="49116"/>
                  </a:cubicBezTo>
                  <a:lnTo>
                    <a:pt x="21045" y="49276"/>
                  </a:lnTo>
                  <a:lnTo>
                    <a:pt x="20642" y="49276"/>
                  </a:lnTo>
                  <a:cubicBezTo>
                    <a:pt x="20482" y="49276"/>
                    <a:pt x="20322" y="49276"/>
                    <a:pt x="20245" y="49193"/>
                  </a:cubicBezTo>
                  <a:cubicBezTo>
                    <a:pt x="20245" y="49154"/>
                    <a:pt x="20224" y="49135"/>
                    <a:pt x="20204" y="49135"/>
                  </a:cubicBezTo>
                  <a:cubicBezTo>
                    <a:pt x="20183" y="49135"/>
                    <a:pt x="20162" y="49154"/>
                    <a:pt x="20162" y="49193"/>
                  </a:cubicBezTo>
                  <a:cubicBezTo>
                    <a:pt x="20162" y="49390"/>
                    <a:pt x="19794" y="49639"/>
                    <a:pt x="19570" y="49639"/>
                  </a:cubicBezTo>
                  <a:cubicBezTo>
                    <a:pt x="19519" y="49639"/>
                    <a:pt x="19475" y="49626"/>
                    <a:pt x="19445" y="49596"/>
                  </a:cubicBezTo>
                  <a:cubicBezTo>
                    <a:pt x="19417" y="49568"/>
                    <a:pt x="19390" y="49549"/>
                    <a:pt x="19363" y="49549"/>
                  </a:cubicBezTo>
                  <a:cubicBezTo>
                    <a:pt x="19309" y="49549"/>
                    <a:pt x="19257" y="49621"/>
                    <a:pt x="19202" y="49833"/>
                  </a:cubicBezTo>
                  <a:cubicBezTo>
                    <a:pt x="19202" y="50076"/>
                    <a:pt x="19157" y="50183"/>
                    <a:pt x="19065" y="50183"/>
                  </a:cubicBezTo>
                  <a:cubicBezTo>
                    <a:pt x="19037" y="50183"/>
                    <a:pt x="19003" y="50172"/>
                    <a:pt x="18965" y="50153"/>
                  </a:cubicBezTo>
                  <a:cubicBezTo>
                    <a:pt x="18900" y="50132"/>
                    <a:pt x="18813" y="50123"/>
                    <a:pt x="18719" y="50123"/>
                  </a:cubicBezTo>
                  <a:cubicBezTo>
                    <a:pt x="18459" y="50123"/>
                    <a:pt x="18143" y="50195"/>
                    <a:pt x="18082" y="50313"/>
                  </a:cubicBezTo>
                  <a:cubicBezTo>
                    <a:pt x="17922" y="50473"/>
                    <a:pt x="17922" y="50556"/>
                    <a:pt x="18165" y="50556"/>
                  </a:cubicBezTo>
                  <a:lnTo>
                    <a:pt x="18325" y="50716"/>
                  </a:lnTo>
                  <a:cubicBezTo>
                    <a:pt x="18325" y="50793"/>
                    <a:pt x="18242" y="50793"/>
                    <a:pt x="18165" y="50793"/>
                  </a:cubicBezTo>
                  <a:cubicBezTo>
                    <a:pt x="18082" y="50716"/>
                    <a:pt x="18005" y="50716"/>
                    <a:pt x="18005" y="50716"/>
                  </a:cubicBezTo>
                  <a:cubicBezTo>
                    <a:pt x="17922" y="50716"/>
                    <a:pt x="18005" y="50793"/>
                    <a:pt x="18005" y="50876"/>
                  </a:cubicBezTo>
                  <a:cubicBezTo>
                    <a:pt x="18127" y="50934"/>
                    <a:pt x="18015" y="51089"/>
                    <a:pt x="17884" y="51089"/>
                  </a:cubicBezTo>
                  <a:cubicBezTo>
                    <a:pt x="17843" y="51089"/>
                    <a:pt x="17800" y="51074"/>
                    <a:pt x="17762" y="51036"/>
                  </a:cubicBezTo>
                  <a:cubicBezTo>
                    <a:pt x="17685" y="51036"/>
                    <a:pt x="17602" y="51036"/>
                    <a:pt x="17525" y="51113"/>
                  </a:cubicBezTo>
                  <a:cubicBezTo>
                    <a:pt x="17453" y="51185"/>
                    <a:pt x="17413" y="51225"/>
                    <a:pt x="17384" y="51225"/>
                  </a:cubicBezTo>
                  <a:cubicBezTo>
                    <a:pt x="17348" y="51225"/>
                    <a:pt x="17328" y="51166"/>
                    <a:pt x="17282" y="51036"/>
                  </a:cubicBezTo>
                  <a:cubicBezTo>
                    <a:pt x="17205" y="50953"/>
                    <a:pt x="17045" y="50876"/>
                    <a:pt x="17045" y="50876"/>
                  </a:cubicBezTo>
                  <a:cubicBezTo>
                    <a:pt x="16962" y="50953"/>
                    <a:pt x="16962" y="50953"/>
                    <a:pt x="16962" y="51036"/>
                  </a:cubicBezTo>
                  <a:cubicBezTo>
                    <a:pt x="17045" y="51113"/>
                    <a:pt x="16962" y="51196"/>
                    <a:pt x="16885" y="51196"/>
                  </a:cubicBezTo>
                  <a:cubicBezTo>
                    <a:pt x="16802" y="51273"/>
                    <a:pt x="16885" y="51273"/>
                    <a:pt x="17205" y="51356"/>
                  </a:cubicBezTo>
                  <a:cubicBezTo>
                    <a:pt x="17442" y="51433"/>
                    <a:pt x="17602" y="51516"/>
                    <a:pt x="17602" y="51516"/>
                  </a:cubicBezTo>
                  <a:cubicBezTo>
                    <a:pt x="17602" y="51593"/>
                    <a:pt x="17365" y="51676"/>
                    <a:pt x="17205" y="51753"/>
                  </a:cubicBezTo>
                  <a:cubicBezTo>
                    <a:pt x="17016" y="51847"/>
                    <a:pt x="16883" y="51886"/>
                    <a:pt x="16805" y="51886"/>
                  </a:cubicBezTo>
                  <a:cubicBezTo>
                    <a:pt x="16752" y="51886"/>
                    <a:pt x="16725" y="51867"/>
                    <a:pt x="16725" y="51836"/>
                  </a:cubicBezTo>
                  <a:cubicBezTo>
                    <a:pt x="16666" y="51777"/>
                    <a:pt x="16610" y="51721"/>
                    <a:pt x="16583" y="51721"/>
                  </a:cubicBezTo>
                  <a:cubicBezTo>
                    <a:pt x="16572" y="51721"/>
                    <a:pt x="16565" y="51730"/>
                    <a:pt x="16565" y="51753"/>
                  </a:cubicBezTo>
                  <a:cubicBezTo>
                    <a:pt x="16482" y="51753"/>
                    <a:pt x="16405" y="51753"/>
                    <a:pt x="16322" y="51836"/>
                  </a:cubicBezTo>
                  <a:cubicBezTo>
                    <a:pt x="16162" y="51836"/>
                    <a:pt x="16162" y="51913"/>
                    <a:pt x="16245" y="52073"/>
                  </a:cubicBezTo>
                  <a:cubicBezTo>
                    <a:pt x="16245" y="52233"/>
                    <a:pt x="16245" y="52393"/>
                    <a:pt x="16162" y="52393"/>
                  </a:cubicBezTo>
                  <a:cubicBezTo>
                    <a:pt x="16115" y="52417"/>
                    <a:pt x="16012" y="52427"/>
                    <a:pt x="15892" y="52427"/>
                  </a:cubicBezTo>
                  <a:cubicBezTo>
                    <a:pt x="15606" y="52427"/>
                    <a:pt x="15226" y="52370"/>
                    <a:pt x="15285" y="52316"/>
                  </a:cubicBezTo>
                  <a:cubicBezTo>
                    <a:pt x="15285" y="52233"/>
                    <a:pt x="15202" y="52233"/>
                    <a:pt x="15042" y="52156"/>
                  </a:cubicBezTo>
                  <a:cubicBezTo>
                    <a:pt x="14882" y="52156"/>
                    <a:pt x="14882" y="52156"/>
                    <a:pt x="14965" y="52233"/>
                  </a:cubicBezTo>
                  <a:cubicBezTo>
                    <a:pt x="15042" y="52233"/>
                    <a:pt x="15042" y="52316"/>
                    <a:pt x="14882" y="52393"/>
                  </a:cubicBezTo>
                  <a:lnTo>
                    <a:pt x="14645" y="52553"/>
                  </a:lnTo>
                  <a:lnTo>
                    <a:pt x="14645" y="52553"/>
                  </a:lnTo>
                  <a:lnTo>
                    <a:pt x="14965" y="52476"/>
                  </a:lnTo>
                  <a:cubicBezTo>
                    <a:pt x="15362" y="52476"/>
                    <a:pt x="15445" y="52636"/>
                    <a:pt x="15125" y="52956"/>
                  </a:cubicBezTo>
                  <a:cubicBezTo>
                    <a:pt x="14970" y="53107"/>
                    <a:pt x="14883" y="53162"/>
                    <a:pt x="14840" y="53162"/>
                  </a:cubicBezTo>
                  <a:cubicBezTo>
                    <a:pt x="14815" y="53162"/>
                    <a:pt x="14805" y="53144"/>
                    <a:pt x="14805" y="53116"/>
                  </a:cubicBezTo>
                  <a:cubicBezTo>
                    <a:pt x="14749" y="53031"/>
                    <a:pt x="14702" y="52995"/>
                    <a:pt x="14665" y="52995"/>
                  </a:cubicBezTo>
                  <a:cubicBezTo>
                    <a:pt x="14597" y="52995"/>
                    <a:pt x="14562" y="53118"/>
                    <a:pt x="14562" y="53276"/>
                  </a:cubicBezTo>
                  <a:cubicBezTo>
                    <a:pt x="14607" y="53406"/>
                    <a:pt x="14628" y="53465"/>
                    <a:pt x="14571" y="53465"/>
                  </a:cubicBezTo>
                  <a:cubicBezTo>
                    <a:pt x="14523" y="53465"/>
                    <a:pt x="14424" y="53425"/>
                    <a:pt x="14242" y="53353"/>
                  </a:cubicBezTo>
                  <a:cubicBezTo>
                    <a:pt x="14149" y="53331"/>
                    <a:pt x="14069" y="53321"/>
                    <a:pt x="14005" y="53321"/>
                  </a:cubicBezTo>
                  <a:cubicBezTo>
                    <a:pt x="13849" y="53321"/>
                    <a:pt x="13786" y="53377"/>
                    <a:pt x="13845" y="53436"/>
                  </a:cubicBezTo>
                  <a:cubicBezTo>
                    <a:pt x="13845" y="53513"/>
                    <a:pt x="13762" y="53596"/>
                    <a:pt x="13685" y="53596"/>
                  </a:cubicBezTo>
                  <a:cubicBezTo>
                    <a:pt x="13661" y="53618"/>
                    <a:pt x="13637" y="53628"/>
                    <a:pt x="13616" y="53628"/>
                  </a:cubicBezTo>
                  <a:cubicBezTo>
                    <a:pt x="13564" y="53628"/>
                    <a:pt x="13525" y="53572"/>
                    <a:pt x="13525" y="53513"/>
                  </a:cubicBezTo>
                  <a:cubicBezTo>
                    <a:pt x="13525" y="53433"/>
                    <a:pt x="13525" y="53393"/>
                    <a:pt x="13514" y="53393"/>
                  </a:cubicBezTo>
                  <a:cubicBezTo>
                    <a:pt x="13504" y="53393"/>
                    <a:pt x="13483" y="53433"/>
                    <a:pt x="13442" y="53513"/>
                  </a:cubicBezTo>
                  <a:cubicBezTo>
                    <a:pt x="13365" y="53673"/>
                    <a:pt x="13365" y="53756"/>
                    <a:pt x="13525" y="53756"/>
                  </a:cubicBezTo>
                  <a:cubicBezTo>
                    <a:pt x="13845" y="53756"/>
                    <a:pt x="13845" y="53916"/>
                    <a:pt x="13525" y="54076"/>
                  </a:cubicBezTo>
                  <a:cubicBezTo>
                    <a:pt x="13365" y="54153"/>
                    <a:pt x="13282" y="54236"/>
                    <a:pt x="13282" y="54313"/>
                  </a:cubicBezTo>
                  <a:cubicBezTo>
                    <a:pt x="13365" y="54313"/>
                    <a:pt x="13282" y="54396"/>
                    <a:pt x="13205" y="54473"/>
                  </a:cubicBezTo>
                  <a:cubicBezTo>
                    <a:pt x="13122" y="54473"/>
                    <a:pt x="13045" y="54473"/>
                    <a:pt x="12962" y="54396"/>
                  </a:cubicBezTo>
                  <a:lnTo>
                    <a:pt x="12962" y="54236"/>
                  </a:lnTo>
                  <a:cubicBezTo>
                    <a:pt x="13045" y="54236"/>
                    <a:pt x="13122" y="54076"/>
                    <a:pt x="13205" y="53993"/>
                  </a:cubicBezTo>
                  <a:cubicBezTo>
                    <a:pt x="13254" y="53842"/>
                    <a:pt x="13272" y="53787"/>
                    <a:pt x="13217" y="53787"/>
                  </a:cubicBezTo>
                  <a:cubicBezTo>
                    <a:pt x="13186" y="53787"/>
                    <a:pt x="13131" y="53805"/>
                    <a:pt x="13045" y="53833"/>
                  </a:cubicBezTo>
                  <a:cubicBezTo>
                    <a:pt x="12962" y="53916"/>
                    <a:pt x="12885" y="53993"/>
                    <a:pt x="12962" y="54076"/>
                  </a:cubicBezTo>
                  <a:cubicBezTo>
                    <a:pt x="12962" y="54076"/>
                    <a:pt x="12962" y="54153"/>
                    <a:pt x="12885" y="54153"/>
                  </a:cubicBezTo>
                  <a:cubicBezTo>
                    <a:pt x="12802" y="54153"/>
                    <a:pt x="12565" y="54236"/>
                    <a:pt x="12405" y="54313"/>
                  </a:cubicBezTo>
                  <a:cubicBezTo>
                    <a:pt x="12162" y="54396"/>
                    <a:pt x="11842" y="54473"/>
                    <a:pt x="11682" y="54473"/>
                  </a:cubicBezTo>
                  <a:cubicBezTo>
                    <a:pt x="11659" y="54451"/>
                    <a:pt x="11636" y="54441"/>
                    <a:pt x="11615" y="54441"/>
                  </a:cubicBezTo>
                  <a:cubicBezTo>
                    <a:pt x="11563" y="54441"/>
                    <a:pt x="11522" y="54497"/>
                    <a:pt x="11522" y="54556"/>
                  </a:cubicBezTo>
                  <a:cubicBezTo>
                    <a:pt x="11522" y="54594"/>
                    <a:pt x="11462" y="54614"/>
                    <a:pt x="11363" y="54614"/>
                  </a:cubicBezTo>
                  <a:cubicBezTo>
                    <a:pt x="11264" y="54614"/>
                    <a:pt x="11125" y="54594"/>
                    <a:pt x="10965" y="54556"/>
                  </a:cubicBezTo>
                  <a:lnTo>
                    <a:pt x="10402" y="54556"/>
                  </a:lnTo>
                  <a:cubicBezTo>
                    <a:pt x="10402" y="54633"/>
                    <a:pt x="10485" y="54633"/>
                    <a:pt x="10485" y="54633"/>
                  </a:cubicBezTo>
                  <a:cubicBezTo>
                    <a:pt x="10523" y="54594"/>
                    <a:pt x="10563" y="54575"/>
                    <a:pt x="10594" y="54575"/>
                  </a:cubicBezTo>
                  <a:cubicBezTo>
                    <a:pt x="10624" y="54575"/>
                    <a:pt x="10645" y="54594"/>
                    <a:pt x="10645" y="54633"/>
                  </a:cubicBezTo>
                  <a:cubicBezTo>
                    <a:pt x="10562" y="54716"/>
                    <a:pt x="10645" y="54793"/>
                    <a:pt x="10722" y="54793"/>
                  </a:cubicBezTo>
                  <a:cubicBezTo>
                    <a:pt x="10965" y="54876"/>
                    <a:pt x="10965" y="55036"/>
                    <a:pt x="10722" y="55113"/>
                  </a:cubicBezTo>
                  <a:cubicBezTo>
                    <a:pt x="10683" y="55155"/>
                    <a:pt x="10664" y="55175"/>
                    <a:pt x="10644" y="55175"/>
                  </a:cubicBezTo>
                  <a:cubicBezTo>
                    <a:pt x="10624" y="55175"/>
                    <a:pt x="10603" y="55155"/>
                    <a:pt x="10562" y="55113"/>
                  </a:cubicBezTo>
                  <a:cubicBezTo>
                    <a:pt x="10562" y="55075"/>
                    <a:pt x="10542" y="55055"/>
                    <a:pt x="10503" y="55055"/>
                  </a:cubicBezTo>
                  <a:cubicBezTo>
                    <a:pt x="10464" y="55055"/>
                    <a:pt x="10405" y="55075"/>
                    <a:pt x="10325" y="55113"/>
                  </a:cubicBezTo>
                  <a:cubicBezTo>
                    <a:pt x="10165" y="55113"/>
                    <a:pt x="10081" y="55196"/>
                    <a:pt x="10242" y="55273"/>
                  </a:cubicBezTo>
                  <a:cubicBezTo>
                    <a:pt x="10370" y="55340"/>
                    <a:pt x="9932" y="55456"/>
                    <a:pt x="9673" y="55456"/>
                  </a:cubicBezTo>
                  <a:cubicBezTo>
                    <a:pt x="9609" y="55456"/>
                    <a:pt x="9556" y="55449"/>
                    <a:pt x="9525" y="55433"/>
                  </a:cubicBezTo>
                  <a:cubicBezTo>
                    <a:pt x="9441" y="55433"/>
                    <a:pt x="9121" y="55516"/>
                    <a:pt x="8961" y="55593"/>
                  </a:cubicBezTo>
                  <a:cubicBezTo>
                    <a:pt x="8641" y="55753"/>
                    <a:pt x="8565" y="55753"/>
                    <a:pt x="8565" y="55913"/>
                  </a:cubicBezTo>
                  <a:cubicBezTo>
                    <a:pt x="8603" y="55955"/>
                    <a:pt x="8643" y="55975"/>
                    <a:pt x="8683" y="55975"/>
                  </a:cubicBezTo>
                  <a:cubicBezTo>
                    <a:pt x="8723" y="55975"/>
                    <a:pt x="8763" y="55955"/>
                    <a:pt x="8801" y="55913"/>
                  </a:cubicBezTo>
                  <a:cubicBezTo>
                    <a:pt x="8885" y="55836"/>
                    <a:pt x="8961" y="55836"/>
                    <a:pt x="9045" y="55836"/>
                  </a:cubicBezTo>
                  <a:cubicBezTo>
                    <a:pt x="9114" y="55883"/>
                    <a:pt x="9225" y="55902"/>
                    <a:pt x="9349" y="55902"/>
                  </a:cubicBezTo>
                  <a:cubicBezTo>
                    <a:pt x="9650" y="55902"/>
                    <a:pt x="10027" y="55789"/>
                    <a:pt x="10081" y="55676"/>
                  </a:cubicBezTo>
                  <a:cubicBezTo>
                    <a:pt x="10130" y="55535"/>
                    <a:pt x="10204" y="55450"/>
                    <a:pt x="10273" y="55450"/>
                  </a:cubicBezTo>
                  <a:cubicBezTo>
                    <a:pt x="10323" y="55450"/>
                    <a:pt x="10369" y="55494"/>
                    <a:pt x="10402" y="55593"/>
                  </a:cubicBezTo>
                  <a:cubicBezTo>
                    <a:pt x="10485" y="55676"/>
                    <a:pt x="10485" y="55753"/>
                    <a:pt x="10325" y="55836"/>
                  </a:cubicBezTo>
                  <a:cubicBezTo>
                    <a:pt x="10242" y="55913"/>
                    <a:pt x="10165" y="55996"/>
                    <a:pt x="10242" y="56073"/>
                  </a:cubicBezTo>
                  <a:cubicBezTo>
                    <a:pt x="10242" y="56132"/>
                    <a:pt x="10203" y="56188"/>
                    <a:pt x="10123" y="56188"/>
                  </a:cubicBezTo>
                  <a:cubicBezTo>
                    <a:pt x="10091" y="56188"/>
                    <a:pt x="10051" y="56178"/>
                    <a:pt x="10005" y="56156"/>
                  </a:cubicBezTo>
                  <a:cubicBezTo>
                    <a:pt x="9921" y="56156"/>
                    <a:pt x="9845" y="56156"/>
                    <a:pt x="9761" y="56316"/>
                  </a:cubicBezTo>
                  <a:cubicBezTo>
                    <a:pt x="9761" y="56355"/>
                    <a:pt x="9742" y="56374"/>
                    <a:pt x="9703" y="56374"/>
                  </a:cubicBezTo>
                  <a:cubicBezTo>
                    <a:pt x="9664" y="56374"/>
                    <a:pt x="9605" y="56355"/>
                    <a:pt x="9525" y="56316"/>
                  </a:cubicBezTo>
                  <a:cubicBezTo>
                    <a:pt x="9281" y="56316"/>
                    <a:pt x="9281" y="56316"/>
                    <a:pt x="9205" y="56476"/>
                  </a:cubicBezTo>
                  <a:cubicBezTo>
                    <a:pt x="9205" y="56553"/>
                    <a:pt x="9121" y="56636"/>
                    <a:pt x="9045" y="56713"/>
                  </a:cubicBezTo>
                  <a:cubicBezTo>
                    <a:pt x="8978" y="56748"/>
                    <a:pt x="8939" y="56768"/>
                    <a:pt x="8916" y="56768"/>
                  </a:cubicBezTo>
                  <a:cubicBezTo>
                    <a:pt x="8885" y="56768"/>
                    <a:pt x="8885" y="56729"/>
                    <a:pt x="8885" y="56636"/>
                  </a:cubicBezTo>
                  <a:cubicBezTo>
                    <a:pt x="8885" y="56519"/>
                    <a:pt x="8840" y="56443"/>
                    <a:pt x="8786" y="56443"/>
                  </a:cubicBezTo>
                  <a:cubicBezTo>
                    <a:pt x="8766" y="56443"/>
                    <a:pt x="8745" y="56454"/>
                    <a:pt x="8725" y="56476"/>
                  </a:cubicBezTo>
                  <a:cubicBezTo>
                    <a:pt x="8641" y="56476"/>
                    <a:pt x="8565" y="56476"/>
                    <a:pt x="8565" y="56553"/>
                  </a:cubicBezTo>
                  <a:cubicBezTo>
                    <a:pt x="8641" y="56636"/>
                    <a:pt x="8565" y="56636"/>
                    <a:pt x="8481" y="56713"/>
                  </a:cubicBezTo>
                  <a:cubicBezTo>
                    <a:pt x="8245" y="56713"/>
                    <a:pt x="8085" y="56873"/>
                    <a:pt x="8161" y="57116"/>
                  </a:cubicBezTo>
                  <a:cubicBezTo>
                    <a:pt x="8161" y="57183"/>
                    <a:pt x="8148" y="57208"/>
                    <a:pt x="8120" y="57208"/>
                  </a:cubicBezTo>
                  <a:cubicBezTo>
                    <a:pt x="8082" y="57208"/>
                    <a:pt x="8018" y="57161"/>
                    <a:pt x="7925" y="57116"/>
                  </a:cubicBezTo>
                  <a:cubicBezTo>
                    <a:pt x="7845" y="57036"/>
                    <a:pt x="7784" y="56996"/>
                    <a:pt x="7733" y="56996"/>
                  </a:cubicBezTo>
                  <a:cubicBezTo>
                    <a:pt x="7683" y="56996"/>
                    <a:pt x="7643" y="57036"/>
                    <a:pt x="7605" y="57116"/>
                  </a:cubicBezTo>
                  <a:cubicBezTo>
                    <a:pt x="7551" y="57270"/>
                    <a:pt x="7464" y="57359"/>
                    <a:pt x="7410" y="57359"/>
                  </a:cubicBezTo>
                  <a:cubicBezTo>
                    <a:pt x="7381" y="57359"/>
                    <a:pt x="7361" y="57332"/>
                    <a:pt x="7361" y="57276"/>
                  </a:cubicBezTo>
                  <a:cubicBezTo>
                    <a:pt x="7361" y="57193"/>
                    <a:pt x="7201" y="57116"/>
                    <a:pt x="7125" y="57033"/>
                  </a:cubicBezTo>
                  <a:cubicBezTo>
                    <a:pt x="6805" y="57033"/>
                    <a:pt x="6645" y="57033"/>
                    <a:pt x="6805" y="57116"/>
                  </a:cubicBezTo>
                  <a:cubicBezTo>
                    <a:pt x="6881" y="57116"/>
                    <a:pt x="6881" y="57193"/>
                    <a:pt x="6881" y="57276"/>
                  </a:cubicBezTo>
                  <a:cubicBezTo>
                    <a:pt x="6805" y="57353"/>
                    <a:pt x="6805" y="57436"/>
                    <a:pt x="6881" y="57513"/>
                  </a:cubicBezTo>
                  <a:cubicBezTo>
                    <a:pt x="6965" y="57596"/>
                    <a:pt x="6965" y="57596"/>
                    <a:pt x="6721" y="57673"/>
                  </a:cubicBezTo>
                  <a:cubicBezTo>
                    <a:pt x="6561" y="57756"/>
                    <a:pt x="6561" y="57756"/>
                    <a:pt x="6561" y="57833"/>
                  </a:cubicBezTo>
                  <a:cubicBezTo>
                    <a:pt x="6645" y="57833"/>
                    <a:pt x="6561" y="57916"/>
                    <a:pt x="6401" y="57916"/>
                  </a:cubicBezTo>
                  <a:cubicBezTo>
                    <a:pt x="6241" y="57916"/>
                    <a:pt x="6164" y="57833"/>
                    <a:pt x="6164" y="57756"/>
                  </a:cubicBezTo>
                  <a:cubicBezTo>
                    <a:pt x="6164" y="57732"/>
                    <a:pt x="6157" y="57722"/>
                    <a:pt x="6143" y="57722"/>
                  </a:cubicBezTo>
                  <a:cubicBezTo>
                    <a:pt x="6109" y="57722"/>
                    <a:pt x="6034" y="57779"/>
                    <a:pt x="5921" y="57833"/>
                  </a:cubicBezTo>
                  <a:cubicBezTo>
                    <a:pt x="5804" y="57950"/>
                    <a:pt x="5688" y="58026"/>
                    <a:pt x="5603" y="58026"/>
                  </a:cubicBezTo>
                  <a:cubicBezTo>
                    <a:pt x="5572" y="58026"/>
                    <a:pt x="5545" y="58015"/>
                    <a:pt x="5524" y="57993"/>
                  </a:cubicBezTo>
                  <a:cubicBezTo>
                    <a:pt x="5364" y="57993"/>
                    <a:pt x="5364" y="57993"/>
                    <a:pt x="5364" y="58076"/>
                  </a:cubicBezTo>
                  <a:cubicBezTo>
                    <a:pt x="5441" y="58153"/>
                    <a:pt x="5281" y="58313"/>
                    <a:pt x="5044" y="58473"/>
                  </a:cubicBezTo>
                  <a:cubicBezTo>
                    <a:pt x="4801" y="58633"/>
                    <a:pt x="4724" y="58793"/>
                    <a:pt x="4724" y="58793"/>
                  </a:cubicBezTo>
                  <a:cubicBezTo>
                    <a:pt x="4801" y="58793"/>
                    <a:pt x="4641" y="58876"/>
                    <a:pt x="4481" y="58876"/>
                  </a:cubicBezTo>
                  <a:cubicBezTo>
                    <a:pt x="4084" y="58876"/>
                    <a:pt x="4084" y="58953"/>
                    <a:pt x="4084" y="59036"/>
                  </a:cubicBezTo>
                  <a:cubicBezTo>
                    <a:pt x="4161" y="59113"/>
                    <a:pt x="4084" y="59273"/>
                    <a:pt x="3841" y="59356"/>
                  </a:cubicBezTo>
                  <a:cubicBezTo>
                    <a:pt x="3681" y="59516"/>
                    <a:pt x="3444" y="59593"/>
                    <a:pt x="3361" y="59676"/>
                  </a:cubicBezTo>
                  <a:cubicBezTo>
                    <a:pt x="3330" y="59708"/>
                    <a:pt x="3297" y="59726"/>
                    <a:pt x="3270" y="59726"/>
                  </a:cubicBezTo>
                  <a:cubicBezTo>
                    <a:pt x="3230" y="59726"/>
                    <a:pt x="3201" y="59688"/>
                    <a:pt x="3201" y="59593"/>
                  </a:cubicBezTo>
                  <a:cubicBezTo>
                    <a:pt x="3201" y="59516"/>
                    <a:pt x="3124" y="59516"/>
                    <a:pt x="3041" y="59516"/>
                  </a:cubicBezTo>
                  <a:cubicBezTo>
                    <a:pt x="3041" y="59516"/>
                    <a:pt x="2964" y="59676"/>
                    <a:pt x="2964" y="59753"/>
                  </a:cubicBezTo>
                  <a:cubicBezTo>
                    <a:pt x="3030" y="59891"/>
                    <a:pt x="2746" y="60090"/>
                    <a:pt x="2563" y="60090"/>
                  </a:cubicBezTo>
                  <a:cubicBezTo>
                    <a:pt x="2534" y="60090"/>
                    <a:pt x="2507" y="60085"/>
                    <a:pt x="2484" y="60073"/>
                  </a:cubicBezTo>
                  <a:cubicBezTo>
                    <a:pt x="2450" y="60042"/>
                    <a:pt x="2417" y="60023"/>
                    <a:pt x="2384" y="60023"/>
                  </a:cubicBezTo>
                  <a:cubicBezTo>
                    <a:pt x="2337" y="60023"/>
                    <a:pt x="2290" y="60062"/>
                    <a:pt x="2241" y="60156"/>
                  </a:cubicBezTo>
                  <a:cubicBezTo>
                    <a:pt x="2128" y="60324"/>
                    <a:pt x="1897" y="60494"/>
                    <a:pt x="1827" y="60494"/>
                  </a:cubicBezTo>
                  <a:cubicBezTo>
                    <a:pt x="1798" y="60494"/>
                    <a:pt x="1797" y="60465"/>
                    <a:pt x="1844" y="60393"/>
                  </a:cubicBezTo>
                  <a:cubicBezTo>
                    <a:pt x="1889" y="60300"/>
                    <a:pt x="1908" y="60261"/>
                    <a:pt x="1900" y="60261"/>
                  </a:cubicBezTo>
                  <a:cubicBezTo>
                    <a:pt x="1895" y="60261"/>
                    <a:pt x="1876" y="60281"/>
                    <a:pt x="1844" y="60316"/>
                  </a:cubicBezTo>
                  <a:cubicBezTo>
                    <a:pt x="1601" y="60393"/>
                    <a:pt x="1441" y="60956"/>
                    <a:pt x="1601" y="61116"/>
                  </a:cubicBezTo>
                  <a:cubicBezTo>
                    <a:pt x="1761" y="61276"/>
                    <a:pt x="1601" y="61596"/>
                    <a:pt x="1441" y="61596"/>
                  </a:cubicBezTo>
                  <a:cubicBezTo>
                    <a:pt x="1364" y="61596"/>
                    <a:pt x="1281" y="61513"/>
                    <a:pt x="1204" y="61436"/>
                  </a:cubicBezTo>
                  <a:cubicBezTo>
                    <a:pt x="1169" y="61402"/>
                    <a:pt x="1136" y="61381"/>
                    <a:pt x="1090" y="61381"/>
                  </a:cubicBezTo>
                  <a:cubicBezTo>
                    <a:pt x="1027" y="61381"/>
                    <a:pt x="942" y="61420"/>
                    <a:pt x="801" y="61513"/>
                  </a:cubicBezTo>
                  <a:lnTo>
                    <a:pt x="801" y="61276"/>
                  </a:lnTo>
                  <a:cubicBezTo>
                    <a:pt x="884" y="61116"/>
                    <a:pt x="884" y="61033"/>
                    <a:pt x="884" y="60956"/>
                  </a:cubicBezTo>
                  <a:cubicBezTo>
                    <a:pt x="877" y="60949"/>
                    <a:pt x="868" y="60945"/>
                    <a:pt x="858" y="60945"/>
                  </a:cubicBezTo>
                  <a:cubicBezTo>
                    <a:pt x="759" y="60945"/>
                    <a:pt x="557" y="61291"/>
                    <a:pt x="481" y="61436"/>
                  </a:cubicBezTo>
                  <a:cubicBezTo>
                    <a:pt x="481" y="61436"/>
                    <a:pt x="481" y="61596"/>
                    <a:pt x="404" y="61596"/>
                  </a:cubicBezTo>
                  <a:cubicBezTo>
                    <a:pt x="321" y="61673"/>
                    <a:pt x="404" y="61756"/>
                    <a:pt x="641" y="61833"/>
                  </a:cubicBezTo>
                  <a:lnTo>
                    <a:pt x="961" y="61993"/>
                  </a:lnTo>
                  <a:cubicBezTo>
                    <a:pt x="961" y="62021"/>
                    <a:pt x="970" y="62030"/>
                    <a:pt x="985" y="62030"/>
                  </a:cubicBezTo>
                  <a:cubicBezTo>
                    <a:pt x="1016" y="62030"/>
                    <a:pt x="1070" y="61993"/>
                    <a:pt x="1121" y="61993"/>
                  </a:cubicBezTo>
                  <a:cubicBezTo>
                    <a:pt x="1215" y="61946"/>
                    <a:pt x="1295" y="61927"/>
                    <a:pt x="1355" y="61927"/>
                  </a:cubicBezTo>
                  <a:cubicBezTo>
                    <a:pt x="1501" y="61927"/>
                    <a:pt x="1532" y="62040"/>
                    <a:pt x="1364" y="62153"/>
                  </a:cubicBezTo>
                  <a:cubicBezTo>
                    <a:pt x="1281" y="62236"/>
                    <a:pt x="1204" y="62396"/>
                    <a:pt x="1281" y="62396"/>
                  </a:cubicBezTo>
                  <a:cubicBezTo>
                    <a:pt x="1441" y="62396"/>
                    <a:pt x="1281" y="62716"/>
                    <a:pt x="1121" y="62876"/>
                  </a:cubicBezTo>
                  <a:cubicBezTo>
                    <a:pt x="961" y="62876"/>
                    <a:pt x="884" y="63036"/>
                    <a:pt x="801" y="63197"/>
                  </a:cubicBezTo>
                  <a:cubicBezTo>
                    <a:pt x="801" y="63273"/>
                    <a:pt x="724" y="63433"/>
                    <a:pt x="564" y="63433"/>
                  </a:cubicBezTo>
                  <a:cubicBezTo>
                    <a:pt x="481" y="63517"/>
                    <a:pt x="404" y="63593"/>
                    <a:pt x="404" y="63677"/>
                  </a:cubicBezTo>
                  <a:cubicBezTo>
                    <a:pt x="404" y="63753"/>
                    <a:pt x="321" y="63837"/>
                    <a:pt x="161" y="63837"/>
                  </a:cubicBezTo>
                  <a:cubicBezTo>
                    <a:pt x="84" y="63837"/>
                    <a:pt x="1" y="63913"/>
                    <a:pt x="84" y="63997"/>
                  </a:cubicBezTo>
                  <a:cubicBezTo>
                    <a:pt x="84" y="64051"/>
                    <a:pt x="122" y="64108"/>
                    <a:pt x="174" y="64108"/>
                  </a:cubicBezTo>
                  <a:cubicBezTo>
                    <a:pt x="196" y="64108"/>
                    <a:pt x="220" y="64098"/>
                    <a:pt x="244" y="64073"/>
                  </a:cubicBezTo>
                  <a:cubicBezTo>
                    <a:pt x="265" y="64067"/>
                    <a:pt x="284" y="64064"/>
                    <a:pt x="302" y="64064"/>
                  </a:cubicBezTo>
                  <a:cubicBezTo>
                    <a:pt x="493" y="64064"/>
                    <a:pt x="550" y="64414"/>
                    <a:pt x="404" y="64637"/>
                  </a:cubicBezTo>
                  <a:cubicBezTo>
                    <a:pt x="161" y="64957"/>
                    <a:pt x="161" y="65033"/>
                    <a:pt x="404" y="65117"/>
                  </a:cubicBezTo>
                  <a:cubicBezTo>
                    <a:pt x="641" y="65117"/>
                    <a:pt x="641" y="65117"/>
                    <a:pt x="564" y="65193"/>
                  </a:cubicBezTo>
                  <a:cubicBezTo>
                    <a:pt x="404" y="65277"/>
                    <a:pt x="404" y="65353"/>
                    <a:pt x="641" y="65673"/>
                  </a:cubicBezTo>
                  <a:cubicBezTo>
                    <a:pt x="724" y="65917"/>
                    <a:pt x="884" y="66153"/>
                    <a:pt x="961" y="66153"/>
                  </a:cubicBezTo>
                  <a:cubicBezTo>
                    <a:pt x="961" y="66153"/>
                    <a:pt x="1044" y="66237"/>
                    <a:pt x="1044" y="66313"/>
                  </a:cubicBezTo>
                  <a:cubicBezTo>
                    <a:pt x="1044" y="66397"/>
                    <a:pt x="1121" y="66473"/>
                    <a:pt x="1281" y="66557"/>
                  </a:cubicBezTo>
                  <a:lnTo>
                    <a:pt x="1524" y="66793"/>
                  </a:lnTo>
                  <a:cubicBezTo>
                    <a:pt x="1524" y="66877"/>
                    <a:pt x="1601" y="66877"/>
                    <a:pt x="1761" y="66877"/>
                  </a:cubicBezTo>
                  <a:cubicBezTo>
                    <a:pt x="1921" y="66877"/>
                    <a:pt x="2004" y="66953"/>
                    <a:pt x="1921" y="67113"/>
                  </a:cubicBezTo>
                  <a:cubicBezTo>
                    <a:pt x="1921" y="67245"/>
                    <a:pt x="2029" y="67377"/>
                    <a:pt x="2157" y="67377"/>
                  </a:cubicBezTo>
                  <a:cubicBezTo>
                    <a:pt x="2184" y="67377"/>
                    <a:pt x="2213" y="67370"/>
                    <a:pt x="2241" y="67357"/>
                  </a:cubicBezTo>
                  <a:cubicBezTo>
                    <a:pt x="2324" y="67357"/>
                    <a:pt x="2241" y="67274"/>
                    <a:pt x="2164" y="67197"/>
                  </a:cubicBezTo>
                  <a:lnTo>
                    <a:pt x="2241" y="67197"/>
                  </a:lnTo>
                  <a:cubicBezTo>
                    <a:pt x="2324" y="67197"/>
                    <a:pt x="2401" y="67274"/>
                    <a:pt x="2401" y="67357"/>
                  </a:cubicBezTo>
                  <a:cubicBezTo>
                    <a:pt x="2401" y="67434"/>
                    <a:pt x="2484" y="67517"/>
                    <a:pt x="2561" y="67517"/>
                  </a:cubicBezTo>
                  <a:cubicBezTo>
                    <a:pt x="2721" y="67517"/>
                    <a:pt x="2881" y="67677"/>
                    <a:pt x="2881" y="67837"/>
                  </a:cubicBezTo>
                  <a:cubicBezTo>
                    <a:pt x="2964" y="67914"/>
                    <a:pt x="3124" y="68074"/>
                    <a:pt x="3284" y="68074"/>
                  </a:cubicBezTo>
                  <a:cubicBezTo>
                    <a:pt x="3361" y="68074"/>
                    <a:pt x="3444" y="68157"/>
                    <a:pt x="3444" y="68234"/>
                  </a:cubicBezTo>
                  <a:cubicBezTo>
                    <a:pt x="3444" y="68234"/>
                    <a:pt x="3604" y="68317"/>
                    <a:pt x="3764" y="68317"/>
                  </a:cubicBezTo>
                  <a:cubicBezTo>
                    <a:pt x="4001" y="68394"/>
                    <a:pt x="4161" y="68477"/>
                    <a:pt x="4161" y="68554"/>
                  </a:cubicBezTo>
                  <a:cubicBezTo>
                    <a:pt x="4161" y="68554"/>
                    <a:pt x="4244" y="68637"/>
                    <a:pt x="4404" y="68714"/>
                  </a:cubicBezTo>
                  <a:cubicBezTo>
                    <a:pt x="4481" y="68714"/>
                    <a:pt x="4641" y="68797"/>
                    <a:pt x="4641" y="68874"/>
                  </a:cubicBezTo>
                  <a:cubicBezTo>
                    <a:pt x="4564" y="68957"/>
                    <a:pt x="4724" y="69034"/>
                    <a:pt x="4884" y="69034"/>
                  </a:cubicBezTo>
                  <a:cubicBezTo>
                    <a:pt x="5044" y="69034"/>
                    <a:pt x="5204" y="69194"/>
                    <a:pt x="5281" y="69354"/>
                  </a:cubicBezTo>
                  <a:cubicBezTo>
                    <a:pt x="5467" y="69597"/>
                    <a:pt x="5604" y="69704"/>
                    <a:pt x="6012" y="69704"/>
                  </a:cubicBezTo>
                  <a:cubicBezTo>
                    <a:pt x="6140" y="69704"/>
                    <a:pt x="6294" y="69693"/>
                    <a:pt x="6485" y="69674"/>
                  </a:cubicBezTo>
                  <a:cubicBezTo>
                    <a:pt x="7361" y="69597"/>
                    <a:pt x="7445" y="69597"/>
                    <a:pt x="7841" y="69117"/>
                  </a:cubicBezTo>
                  <a:cubicBezTo>
                    <a:pt x="8268" y="68690"/>
                    <a:pt x="8555" y="68495"/>
                    <a:pt x="8739" y="68495"/>
                  </a:cubicBezTo>
                  <a:cubicBezTo>
                    <a:pt x="8798" y="68495"/>
                    <a:pt x="8846" y="68515"/>
                    <a:pt x="8885" y="68554"/>
                  </a:cubicBezTo>
                  <a:cubicBezTo>
                    <a:pt x="8944" y="68584"/>
                    <a:pt x="8991" y="68604"/>
                    <a:pt x="9048" y="68604"/>
                  </a:cubicBezTo>
                  <a:cubicBezTo>
                    <a:pt x="9146" y="68604"/>
                    <a:pt x="9270" y="68547"/>
                    <a:pt x="9525" y="68394"/>
                  </a:cubicBezTo>
                  <a:cubicBezTo>
                    <a:pt x="9698" y="68276"/>
                    <a:pt x="9876" y="68204"/>
                    <a:pt x="9958" y="68204"/>
                  </a:cubicBezTo>
                  <a:cubicBezTo>
                    <a:pt x="9987" y="68204"/>
                    <a:pt x="10005" y="68213"/>
                    <a:pt x="10005" y="68234"/>
                  </a:cubicBezTo>
                  <a:cubicBezTo>
                    <a:pt x="10024" y="68274"/>
                    <a:pt x="10063" y="68294"/>
                    <a:pt x="10128" y="68294"/>
                  </a:cubicBezTo>
                  <a:cubicBezTo>
                    <a:pt x="10323" y="68294"/>
                    <a:pt x="10744" y="68114"/>
                    <a:pt x="11522" y="67754"/>
                  </a:cubicBezTo>
                  <a:cubicBezTo>
                    <a:pt x="12085" y="67434"/>
                    <a:pt x="12642" y="67197"/>
                    <a:pt x="12885" y="67113"/>
                  </a:cubicBezTo>
                  <a:lnTo>
                    <a:pt x="13205" y="66953"/>
                  </a:lnTo>
                  <a:cubicBezTo>
                    <a:pt x="13282" y="66953"/>
                    <a:pt x="13442" y="67274"/>
                    <a:pt x="13525" y="67754"/>
                  </a:cubicBezTo>
                  <a:cubicBezTo>
                    <a:pt x="13525" y="67914"/>
                    <a:pt x="13525" y="67997"/>
                    <a:pt x="13442" y="67997"/>
                  </a:cubicBezTo>
                  <a:cubicBezTo>
                    <a:pt x="13365" y="68074"/>
                    <a:pt x="13365" y="68157"/>
                    <a:pt x="13442" y="68234"/>
                  </a:cubicBezTo>
                  <a:cubicBezTo>
                    <a:pt x="13602" y="68394"/>
                    <a:pt x="13525" y="68394"/>
                    <a:pt x="13365" y="68477"/>
                  </a:cubicBezTo>
                  <a:cubicBezTo>
                    <a:pt x="13122" y="68554"/>
                    <a:pt x="12962" y="68874"/>
                    <a:pt x="13122" y="69034"/>
                  </a:cubicBezTo>
                  <a:cubicBezTo>
                    <a:pt x="13205" y="69117"/>
                    <a:pt x="13205" y="69194"/>
                    <a:pt x="13122" y="69277"/>
                  </a:cubicBezTo>
                  <a:lnTo>
                    <a:pt x="13205" y="69277"/>
                  </a:lnTo>
                  <a:cubicBezTo>
                    <a:pt x="13365" y="69354"/>
                    <a:pt x="13365" y="69354"/>
                    <a:pt x="13282" y="69354"/>
                  </a:cubicBezTo>
                  <a:cubicBezTo>
                    <a:pt x="12962" y="69514"/>
                    <a:pt x="13282" y="70314"/>
                    <a:pt x="14082" y="71517"/>
                  </a:cubicBezTo>
                  <a:cubicBezTo>
                    <a:pt x="14402" y="71997"/>
                    <a:pt x="15125" y="72714"/>
                    <a:pt x="15522" y="72797"/>
                  </a:cubicBezTo>
                  <a:cubicBezTo>
                    <a:pt x="15682" y="72874"/>
                    <a:pt x="15842" y="72957"/>
                    <a:pt x="15842" y="73034"/>
                  </a:cubicBezTo>
                  <a:cubicBezTo>
                    <a:pt x="15842" y="73034"/>
                    <a:pt x="15925" y="73117"/>
                    <a:pt x="16002" y="73117"/>
                  </a:cubicBezTo>
                  <a:cubicBezTo>
                    <a:pt x="16002" y="73117"/>
                    <a:pt x="16245" y="73194"/>
                    <a:pt x="16405" y="73354"/>
                  </a:cubicBezTo>
                  <a:cubicBezTo>
                    <a:pt x="16642" y="73514"/>
                    <a:pt x="17045" y="73674"/>
                    <a:pt x="17365" y="73757"/>
                  </a:cubicBezTo>
                  <a:cubicBezTo>
                    <a:pt x="17602" y="73834"/>
                    <a:pt x="17845" y="73917"/>
                    <a:pt x="17922" y="73994"/>
                  </a:cubicBezTo>
                  <a:cubicBezTo>
                    <a:pt x="17922" y="73994"/>
                    <a:pt x="18165" y="74154"/>
                    <a:pt x="18402" y="74237"/>
                  </a:cubicBezTo>
                  <a:cubicBezTo>
                    <a:pt x="18645" y="74314"/>
                    <a:pt x="18882" y="74474"/>
                    <a:pt x="18882" y="74557"/>
                  </a:cubicBezTo>
                  <a:cubicBezTo>
                    <a:pt x="19024" y="74699"/>
                    <a:pt x="19610" y="74967"/>
                    <a:pt x="19906" y="74967"/>
                  </a:cubicBezTo>
                  <a:cubicBezTo>
                    <a:pt x="19943" y="74967"/>
                    <a:pt x="19976" y="74963"/>
                    <a:pt x="20002" y="74954"/>
                  </a:cubicBezTo>
                  <a:cubicBezTo>
                    <a:pt x="20085" y="74877"/>
                    <a:pt x="20162" y="74877"/>
                    <a:pt x="20245" y="74877"/>
                  </a:cubicBezTo>
                  <a:cubicBezTo>
                    <a:pt x="20263" y="74881"/>
                    <a:pt x="20286" y="74883"/>
                    <a:pt x="20315" y="74883"/>
                  </a:cubicBezTo>
                  <a:cubicBezTo>
                    <a:pt x="20800" y="74883"/>
                    <a:pt x="22780" y="74283"/>
                    <a:pt x="23765" y="73757"/>
                  </a:cubicBezTo>
                  <a:cubicBezTo>
                    <a:pt x="24322" y="73514"/>
                    <a:pt x="24886" y="73277"/>
                    <a:pt x="24962" y="73277"/>
                  </a:cubicBezTo>
                  <a:cubicBezTo>
                    <a:pt x="25046" y="73277"/>
                    <a:pt x="25526" y="73034"/>
                    <a:pt x="26082" y="72797"/>
                  </a:cubicBezTo>
                  <a:cubicBezTo>
                    <a:pt x="26646" y="72554"/>
                    <a:pt x="27842" y="71914"/>
                    <a:pt x="28726" y="71517"/>
                  </a:cubicBezTo>
                  <a:cubicBezTo>
                    <a:pt x="29686" y="71037"/>
                    <a:pt x="31926" y="69834"/>
                    <a:pt x="33763" y="68874"/>
                  </a:cubicBezTo>
                  <a:cubicBezTo>
                    <a:pt x="35523" y="67914"/>
                    <a:pt x="37603" y="66717"/>
                    <a:pt x="38326" y="66313"/>
                  </a:cubicBezTo>
                  <a:cubicBezTo>
                    <a:pt x="39203" y="65833"/>
                    <a:pt x="39683" y="65513"/>
                    <a:pt x="39683" y="65437"/>
                  </a:cubicBezTo>
                  <a:cubicBezTo>
                    <a:pt x="39683" y="65342"/>
                    <a:pt x="39683" y="65303"/>
                    <a:pt x="39700" y="65303"/>
                  </a:cubicBezTo>
                  <a:cubicBezTo>
                    <a:pt x="39712" y="65303"/>
                    <a:pt x="39732" y="65322"/>
                    <a:pt x="39766" y="65353"/>
                  </a:cubicBezTo>
                  <a:cubicBezTo>
                    <a:pt x="39771" y="65356"/>
                    <a:pt x="39777" y="65357"/>
                    <a:pt x="39784" y="65357"/>
                  </a:cubicBezTo>
                  <a:cubicBezTo>
                    <a:pt x="40069" y="65357"/>
                    <a:pt x="42644" y="63907"/>
                    <a:pt x="42563" y="63677"/>
                  </a:cubicBezTo>
                  <a:cubicBezTo>
                    <a:pt x="42563" y="63593"/>
                    <a:pt x="42646" y="63593"/>
                    <a:pt x="42723" y="63593"/>
                  </a:cubicBezTo>
                  <a:cubicBezTo>
                    <a:pt x="42736" y="63600"/>
                    <a:pt x="42752" y="63603"/>
                    <a:pt x="42772" y="63603"/>
                  </a:cubicBezTo>
                  <a:cubicBezTo>
                    <a:pt x="43005" y="63603"/>
                    <a:pt x="43696" y="63184"/>
                    <a:pt x="43843" y="63036"/>
                  </a:cubicBezTo>
                  <a:cubicBezTo>
                    <a:pt x="43843" y="62953"/>
                    <a:pt x="44483" y="62556"/>
                    <a:pt x="45283" y="62153"/>
                  </a:cubicBezTo>
                  <a:cubicBezTo>
                    <a:pt x="46403" y="61436"/>
                    <a:pt x="46647" y="61276"/>
                    <a:pt x="46807" y="61033"/>
                  </a:cubicBezTo>
                  <a:cubicBezTo>
                    <a:pt x="46856" y="60882"/>
                    <a:pt x="46907" y="60828"/>
                    <a:pt x="46938" y="60828"/>
                  </a:cubicBezTo>
                  <a:cubicBezTo>
                    <a:pt x="46956" y="60828"/>
                    <a:pt x="46967" y="60845"/>
                    <a:pt x="46967" y="60873"/>
                  </a:cubicBezTo>
                  <a:cubicBezTo>
                    <a:pt x="46984" y="60910"/>
                    <a:pt x="47015" y="60934"/>
                    <a:pt x="47074" y="60934"/>
                  </a:cubicBezTo>
                  <a:cubicBezTo>
                    <a:pt x="47271" y="60934"/>
                    <a:pt x="47787" y="60662"/>
                    <a:pt x="49207" y="59676"/>
                  </a:cubicBezTo>
                  <a:cubicBezTo>
                    <a:pt x="50084" y="59036"/>
                    <a:pt x="51044" y="58396"/>
                    <a:pt x="52087" y="57756"/>
                  </a:cubicBezTo>
                  <a:cubicBezTo>
                    <a:pt x="53124" y="57033"/>
                    <a:pt x="54327" y="56233"/>
                    <a:pt x="55684" y="55273"/>
                  </a:cubicBezTo>
                  <a:cubicBezTo>
                    <a:pt x="56887" y="54473"/>
                    <a:pt x="57924" y="53756"/>
                    <a:pt x="58084" y="53673"/>
                  </a:cubicBezTo>
                  <a:cubicBezTo>
                    <a:pt x="58244" y="53513"/>
                    <a:pt x="59364" y="52796"/>
                    <a:pt x="60567" y="51913"/>
                  </a:cubicBezTo>
                  <a:cubicBezTo>
                    <a:pt x="61764" y="51113"/>
                    <a:pt x="62808" y="50313"/>
                    <a:pt x="62884" y="50236"/>
                  </a:cubicBezTo>
                  <a:cubicBezTo>
                    <a:pt x="62968" y="50076"/>
                    <a:pt x="63364" y="49833"/>
                    <a:pt x="64088" y="49276"/>
                  </a:cubicBezTo>
                  <a:cubicBezTo>
                    <a:pt x="64408" y="49033"/>
                    <a:pt x="64804" y="48713"/>
                    <a:pt x="65368" y="48393"/>
                  </a:cubicBezTo>
                  <a:cubicBezTo>
                    <a:pt x="65848" y="47996"/>
                    <a:pt x="66488" y="47516"/>
                    <a:pt x="67205" y="47036"/>
                  </a:cubicBezTo>
                  <a:cubicBezTo>
                    <a:pt x="68485" y="46076"/>
                    <a:pt x="69285" y="45352"/>
                    <a:pt x="70968" y="43996"/>
                  </a:cubicBezTo>
                  <a:cubicBezTo>
                    <a:pt x="71365" y="43752"/>
                    <a:pt x="72088" y="43196"/>
                    <a:pt x="72568" y="42715"/>
                  </a:cubicBezTo>
                  <a:cubicBezTo>
                    <a:pt x="73125" y="42312"/>
                    <a:pt x="73925" y="41672"/>
                    <a:pt x="74405" y="41275"/>
                  </a:cubicBezTo>
                  <a:cubicBezTo>
                    <a:pt x="74885" y="40872"/>
                    <a:pt x="75685" y="40232"/>
                    <a:pt x="76165" y="39752"/>
                  </a:cubicBezTo>
                  <a:cubicBezTo>
                    <a:pt x="76728" y="39355"/>
                    <a:pt x="77208" y="38875"/>
                    <a:pt x="77285" y="38792"/>
                  </a:cubicBezTo>
                  <a:cubicBezTo>
                    <a:pt x="77445" y="38632"/>
                    <a:pt x="77848" y="38312"/>
                    <a:pt x="78245" y="37915"/>
                  </a:cubicBezTo>
                  <a:cubicBezTo>
                    <a:pt x="78648" y="37595"/>
                    <a:pt x="79205" y="37115"/>
                    <a:pt x="79448" y="36872"/>
                  </a:cubicBezTo>
                  <a:cubicBezTo>
                    <a:pt x="79685" y="36635"/>
                    <a:pt x="80249" y="36155"/>
                    <a:pt x="80569" y="35752"/>
                  </a:cubicBezTo>
                  <a:cubicBezTo>
                    <a:pt x="81605" y="34875"/>
                    <a:pt x="82405" y="34152"/>
                    <a:pt x="83449" y="33192"/>
                  </a:cubicBezTo>
                  <a:cubicBezTo>
                    <a:pt x="83929" y="32635"/>
                    <a:pt x="84646" y="31995"/>
                    <a:pt x="84966" y="31675"/>
                  </a:cubicBezTo>
                  <a:cubicBezTo>
                    <a:pt x="85689" y="30952"/>
                    <a:pt x="87129" y="29512"/>
                    <a:pt x="87526" y="29032"/>
                  </a:cubicBezTo>
                  <a:cubicBezTo>
                    <a:pt x="87769" y="28795"/>
                    <a:pt x="88089" y="28392"/>
                    <a:pt x="88326" y="28232"/>
                  </a:cubicBezTo>
                  <a:cubicBezTo>
                    <a:pt x="88569" y="28072"/>
                    <a:pt x="88966" y="27675"/>
                    <a:pt x="89286" y="27355"/>
                  </a:cubicBezTo>
                  <a:cubicBezTo>
                    <a:pt x="89529" y="27035"/>
                    <a:pt x="90086" y="26395"/>
                    <a:pt x="90489" y="25991"/>
                  </a:cubicBezTo>
                  <a:cubicBezTo>
                    <a:pt x="90809" y="25595"/>
                    <a:pt x="91526" y="24795"/>
                    <a:pt x="92006" y="24315"/>
                  </a:cubicBezTo>
                  <a:cubicBezTo>
                    <a:pt x="92646" y="23591"/>
                    <a:pt x="92966" y="23271"/>
                    <a:pt x="93209" y="23195"/>
                  </a:cubicBezTo>
                  <a:cubicBezTo>
                    <a:pt x="93529" y="23035"/>
                    <a:pt x="93689" y="22875"/>
                    <a:pt x="93766" y="22311"/>
                  </a:cubicBezTo>
                  <a:cubicBezTo>
                    <a:pt x="93849" y="21991"/>
                    <a:pt x="93689" y="21114"/>
                    <a:pt x="93529" y="21031"/>
                  </a:cubicBezTo>
                  <a:cubicBezTo>
                    <a:pt x="93446" y="21031"/>
                    <a:pt x="93446" y="20954"/>
                    <a:pt x="93529" y="20794"/>
                  </a:cubicBezTo>
                  <a:cubicBezTo>
                    <a:pt x="93529" y="20711"/>
                    <a:pt x="93446" y="20551"/>
                    <a:pt x="93369" y="20474"/>
                  </a:cubicBezTo>
                  <a:cubicBezTo>
                    <a:pt x="93369" y="20391"/>
                    <a:pt x="93209" y="20154"/>
                    <a:pt x="93209" y="19911"/>
                  </a:cubicBezTo>
                  <a:cubicBezTo>
                    <a:pt x="93126" y="19591"/>
                    <a:pt x="92889" y="19194"/>
                    <a:pt x="92646" y="18874"/>
                  </a:cubicBezTo>
                  <a:cubicBezTo>
                    <a:pt x="92387" y="18507"/>
                    <a:pt x="92262" y="18379"/>
                    <a:pt x="92185" y="18379"/>
                  </a:cubicBezTo>
                  <a:cubicBezTo>
                    <a:pt x="92143" y="18379"/>
                    <a:pt x="92116" y="18415"/>
                    <a:pt x="92089" y="18471"/>
                  </a:cubicBezTo>
                  <a:cubicBezTo>
                    <a:pt x="92050" y="18584"/>
                    <a:pt x="92030" y="18645"/>
                    <a:pt x="92019" y="18645"/>
                  </a:cubicBezTo>
                  <a:cubicBezTo>
                    <a:pt x="92006" y="18645"/>
                    <a:pt x="92006" y="18565"/>
                    <a:pt x="92006" y="18394"/>
                  </a:cubicBezTo>
                  <a:cubicBezTo>
                    <a:pt x="92006" y="18234"/>
                    <a:pt x="91929" y="18151"/>
                    <a:pt x="91929" y="18151"/>
                  </a:cubicBezTo>
                  <a:cubicBezTo>
                    <a:pt x="91915" y="18166"/>
                    <a:pt x="91897" y="18173"/>
                    <a:pt x="91878" y="18173"/>
                  </a:cubicBezTo>
                  <a:cubicBezTo>
                    <a:pt x="91785" y="18173"/>
                    <a:pt x="91630" y="18018"/>
                    <a:pt x="91366" y="17754"/>
                  </a:cubicBezTo>
                  <a:cubicBezTo>
                    <a:pt x="90886" y="17114"/>
                    <a:pt x="90969" y="17191"/>
                    <a:pt x="90169" y="16551"/>
                  </a:cubicBezTo>
                  <a:cubicBezTo>
                    <a:pt x="89689" y="16154"/>
                    <a:pt x="89446" y="15994"/>
                    <a:pt x="89126" y="15994"/>
                  </a:cubicBezTo>
                  <a:cubicBezTo>
                    <a:pt x="88889" y="15911"/>
                    <a:pt x="88646" y="15911"/>
                    <a:pt x="88569" y="15834"/>
                  </a:cubicBezTo>
                  <a:cubicBezTo>
                    <a:pt x="88569" y="15834"/>
                    <a:pt x="88409" y="15751"/>
                    <a:pt x="88249" y="15751"/>
                  </a:cubicBezTo>
                  <a:cubicBezTo>
                    <a:pt x="87929" y="15751"/>
                    <a:pt x="86886" y="15354"/>
                    <a:pt x="86886" y="15271"/>
                  </a:cubicBezTo>
                  <a:cubicBezTo>
                    <a:pt x="86886" y="15271"/>
                    <a:pt x="86969" y="15034"/>
                    <a:pt x="87129" y="14874"/>
                  </a:cubicBezTo>
                  <a:cubicBezTo>
                    <a:pt x="87289" y="14714"/>
                    <a:pt x="87366" y="14471"/>
                    <a:pt x="87366" y="14394"/>
                  </a:cubicBezTo>
                  <a:cubicBezTo>
                    <a:pt x="87449" y="14234"/>
                    <a:pt x="87526" y="14074"/>
                    <a:pt x="87609" y="13991"/>
                  </a:cubicBezTo>
                  <a:cubicBezTo>
                    <a:pt x="87686" y="13991"/>
                    <a:pt x="87769" y="13754"/>
                    <a:pt x="87846" y="13511"/>
                  </a:cubicBezTo>
                  <a:cubicBezTo>
                    <a:pt x="88006" y="12871"/>
                    <a:pt x="88166" y="12634"/>
                    <a:pt x="88326" y="12634"/>
                  </a:cubicBezTo>
                  <a:cubicBezTo>
                    <a:pt x="88409" y="12634"/>
                    <a:pt x="88486" y="12551"/>
                    <a:pt x="88569" y="12314"/>
                  </a:cubicBezTo>
                  <a:cubicBezTo>
                    <a:pt x="88646" y="12071"/>
                    <a:pt x="88889" y="11834"/>
                    <a:pt x="88966" y="11751"/>
                  </a:cubicBezTo>
                  <a:cubicBezTo>
                    <a:pt x="89126" y="11591"/>
                    <a:pt x="89209" y="11431"/>
                    <a:pt x="89126" y="11354"/>
                  </a:cubicBezTo>
                  <a:cubicBezTo>
                    <a:pt x="89126" y="11271"/>
                    <a:pt x="89209" y="11194"/>
                    <a:pt x="89286" y="11194"/>
                  </a:cubicBezTo>
                  <a:cubicBezTo>
                    <a:pt x="89446" y="11111"/>
                    <a:pt x="89529" y="10951"/>
                    <a:pt x="89606" y="10791"/>
                  </a:cubicBezTo>
                  <a:cubicBezTo>
                    <a:pt x="89689" y="10554"/>
                    <a:pt x="89766" y="10394"/>
                    <a:pt x="90009" y="10311"/>
                  </a:cubicBezTo>
                  <a:cubicBezTo>
                    <a:pt x="90169" y="10234"/>
                    <a:pt x="90246" y="10074"/>
                    <a:pt x="90246" y="10074"/>
                  </a:cubicBezTo>
                  <a:cubicBezTo>
                    <a:pt x="90169" y="9991"/>
                    <a:pt x="90329" y="9831"/>
                    <a:pt x="90489" y="9594"/>
                  </a:cubicBezTo>
                  <a:cubicBezTo>
                    <a:pt x="90649" y="9434"/>
                    <a:pt x="90726" y="9274"/>
                    <a:pt x="90726" y="9274"/>
                  </a:cubicBezTo>
                  <a:cubicBezTo>
                    <a:pt x="90649" y="9274"/>
                    <a:pt x="91129" y="8314"/>
                    <a:pt x="91366" y="8071"/>
                  </a:cubicBezTo>
                  <a:cubicBezTo>
                    <a:pt x="91449" y="7994"/>
                    <a:pt x="91526" y="7751"/>
                    <a:pt x="91609" y="7591"/>
                  </a:cubicBezTo>
                  <a:cubicBezTo>
                    <a:pt x="91732" y="7345"/>
                    <a:pt x="91805" y="7243"/>
                    <a:pt x="91871" y="7243"/>
                  </a:cubicBezTo>
                  <a:cubicBezTo>
                    <a:pt x="91891" y="7243"/>
                    <a:pt x="91910" y="7253"/>
                    <a:pt x="91929" y="7271"/>
                  </a:cubicBezTo>
                  <a:cubicBezTo>
                    <a:pt x="91957" y="7285"/>
                    <a:pt x="91981" y="7292"/>
                    <a:pt x="92004" y="7292"/>
                  </a:cubicBezTo>
                  <a:cubicBezTo>
                    <a:pt x="92113" y="7292"/>
                    <a:pt x="92166" y="7125"/>
                    <a:pt x="92166" y="6791"/>
                  </a:cubicBezTo>
                  <a:cubicBezTo>
                    <a:pt x="92249" y="6631"/>
                    <a:pt x="92249" y="6470"/>
                    <a:pt x="92326" y="6470"/>
                  </a:cubicBezTo>
                  <a:cubicBezTo>
                    <a:pt x="92409" y="6470"/>
                    <a:pt x="92409" y="6394"/>
                    <a:pt x="92409" y="6310"/>
                  </a:cubicBezTo>
                  <a:cubicBezTo>
                    <a:pt x="92326" y="6310"/>
                    <a:pt x="92326" y="6234"/>
                    <a:pt x="92409" y="6150"/>
                  </a:cubicBezTo>
                  <a:cubicBezTo>
                    <a:pt x="92569" y="5990"/>
                    <a:pt x="92729" y="5754"/>
                    <a:pt x="92806" y="5434"/>
                  </a:cubicBezTo>
                  <a:cubicBezTo>
                    <a:pt x="92889" y="5274"/>
                    <a:pt x="92966" y="5190"/>
                    <a:pt x="93049" y="5114"/>
                  </a:cubicBezTo>
                  <a:cubicBezTo>
                    <a:pt x="93126" y="5114"/>
                    <a:pt x="93209" y="4954"/>
                    <a:pt x="93286" y="4870"/>
                  </a:cubicBezTo>
                  <a:cubicBezTo>
                    <a:pt x="93286" y="4634"/>
                    <a:pt x="93369" y="4550"/>
                    <a:pt x="93529" y="4550"/>
                  </a:cubicBezTo>
                  <a:cubicBezTo>
                    <a:pt x="93689" y="4550"/>
                    <a:pt x="93766" y="4474"/>
                    <a:pt x="93689" y="4314"/>
                  </a:cubicBezTo>
                  <a:cubicBezTo>
                    <a:pt x="93689" y="4230"/>
                    <a:pt x="93689" y="4070"/>
                    <a:pt x="93766" y="3994"/>
                  </a:cubicBezTo>
                  <a:cubicBezTo>
                    <a:pt x="93766" y="3910"/>
                    <a:pt x="93849" y="3834"/>
                    <a:pt x="93766" y="3750"/>
                  </a:cubicBezTo>
                  <a:lnTo>
                    <a:pt x="93766" y="3514"/>
                  </a:lnTo>
                  <a:cubicBezTo>
                    <a:pt x="93849" y="3430"/>
                    <a:pt x="93766" y="3270"/>
                    <a:pt x="93606" y="3110"/>
                  </a:cubicBezTo>
                  <a:cubicBezTo>
                    <a:pt x="93369" y="2950"/>
                    <a:pt x="93209" y="2714"/>
                    <a:pt x="93286" y="2630"/>
                  </a:cubicBezTo>
                  <a:cubicBezTo>
                    <a:pt x="93286" y="2553"/>
                    <a:pt x="93209" y="2470"/>
                    <a:pt x="93049" y="2393"/>
                  </a:cubicBezTo>
                  <a:cubicBezTo>
                    <a:pt x="92889" y="2310"/>
                    <a:pt x="92806" y="2150"/>
                    <a:pt x="92806" y="2150"/>
                  </a:cubicBezTo>
                  <a:cubicBezTo>
                    <a:pt x="92889" y="2073"/>
                    <a:pt x="92646" y="1670"/>
                    <a:pt x="92486" y="1670"/>
                  </a:cubicBezTo>
                  <a:cubicBezTo>
                    <a:pt x="92409" y="1670"/>
                    <a:pt x="92326" y="1670"/>
                    <a:pt x="92326" y="1593"/>
                  </a:cubicBezTo>
                  <a:cubicBezTo>
                    <a:pt x="92326" y="1510"/>
                    <a:pt x="92166" y="1350"/>
                    <a:pt x="92006" y="1113"/>
                  </a:cubicBezTo>
                  <a:cubicBezTo>
                    <a:pt x="91765" y="930"/>
                    <a:pt x="91662" y="842"/>
                    <a:pt x="91489" y="842"/>
                  </a:cubicBezTo>
                  <a:cubicBezTo>
                    <a:pt x="91433" y="842"/>
                    <a:pt x="91368" y="851"/>
                    <a:pt x="91289" y="870"/>
                  </a:cubicBezTo>
                  <a:cubicBezTo>
                    <a:pt x="91166" y="932"/>
                    <a:pt x="91090" y="958"/>
                    <a:pt x="91048" y="958"/>
                  </a:cubicBezTo>
                  <a:cubicBezTo>
                    <a:pt x="90981" y="958"/>
                    <a:pt x="90999" y="892"/>
                    <a:pt x="91046" y="793"/>
                  </a:cubicBezTo>
                  <a:cubicBezTo>
                    <a:pt x="91206" y="550"/>
                    <a:pt x="91046" y="313"/>
                    <a:pt x="90726" y="313"/>
                  </a:cubicBezTo>
                  <a:cubicBezTo>
                    <a:pt x="90649" y="313"/>
                    <a:pt x="90489" y="230"/>
                    <a:pt x="90329" y="153"/>
                  </a:cubicBezTo>
                  <a:cubicBezTo>
                    <a:pt x="90257" y="44"/>
                    <a:pt x="90201" y="1"/>
                    <a:pt x="90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6288525" y="2473650"/>
              <a:ext cx="13950" cy="17600"/>
            </a:xfrm>
            <a:custGeom>
              <a:avLst/>
              <a:gdLst/>
              <a:ahLst/>
              <a:cxnLst/>
              <a:rect l="l" t="t" r="r" b="b"/>
              <a:pathLst>
                <a:path w="558" h="704" extrusionOk="0">
                  <a:moveTo>
                    <a:pt x="359" y="1"/>
                  </a:moveTo>
                  <a:cubicBezTo>
                    <a:pt x="319" y="1"/>
                    <a:pt x="279" y="22"/>
                    <a:pt x="237" y="63"/>
                  </a:cubicBezTo>
                  <a:cubicBezTo>
                    <a:pt x="160" y="63"/>
                    <a:pt x="160" y="140"/>
                    <a:pt x="237" y="140"/>
                  </a:cubicBezTo>
                  <a:cubicBezTo>
                    <a:pt x="237" y="140"/>
                    <a:pt x="237" y="300"/>
                    <a:pt x="160" y="460"/>
                  </a:cubicBezTo>
                  <a:lnTo>
                    <a:pt x="0" y="703"/>
                  </a:lnTo>
                  <a:lnTo>
                    <a:pt x="320" y="460"/>
                  </a:lnTo>
                  <a:cubicBezTo>
                    <a:pt x="557" y="300"/>
                    <a:pt x="557" y="223"/>
                    <a:pt x="480" y="63"/>
                  </a:cubicBezTo>
                  <a:cubicBezTo>
                    <a:pt x="439" y="22"/>
                    <a:pt x="399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6468900" y="2326125"/>
              <a:ext cx="14600" cy="10550"/>
            </a:xfrm>
            <a:custGeom>
              <a:avLst/>
              <a:gdLst/>
              <a:ahLst/>
              <a:cxnLst/>
              <a:rect l="l" t="t" r="r" b="b"/>
              <a:pathLst>
                <a:path w="584" h="422" extrusionOk="0">
                  <a:moveTo>
                    <a:pt x="389" y="0"/>
                  </a:moveTo>
                  <a:cubicBezTo>
                    <a:pt x="248" y="0"/>
                    <a:pt x="0" y="234"/>
                    <a:pt x="63" y="364"/>
                  </a:cubicBezTo>
                  <a:cubicBezTo>
                    <a:pt x="63" y="402"/>
                    <a:pt x="63" y="421"/>
                    <a:pt x="73" y="421"/>
                  </a:cubicBezTo>
                  <a:cubicBezTo>
                    <a:pt x="83" y="421"/>
                    <a:pt x="104" y="402"/>
                    <a:pt x="146" y="364"/>
                  </a:cubicBezTo>
                  <a:lnTo>
                    <a:pt x="306" y="204"/>
                  </a:lnTo>
                  <a:cubicBezTo>
                    <a:pt x="369" y="224"/>
                    <a:pt x="421" y="234"/>
                    <a:pt x="461" y="234"/>
                  </a:cubicBezTo>
                  <a:cubicBezTo>
                    <a:pt x="570" y="234"/>
                    <a:pt x="583" y="161"/>
                    <a:pt x="466" y="44"/>
                  </a:cubicBezTo>
                  <a:cubicBezTo>
                    <a:pt x="450" y="13"/>
                    <a:pt x="423" y="0"/>
                    <a:pt x="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6538450" y="2267675"/>
              <a:ext cx="8025" cy="6050"/>
            </a:xfrm>
            <a:custGeom>
              <a:avLst/>
              <a:gdLst/>
              <a:ahLst/>
              <a:cxnLst/>
              <a:rect l="l" t="t" r="r" b="b"/>
              <a:pathLst>
                <a:path w="321" h="242" extrusionOk="0">
                  <a:moveTo>
                    <a:pt x="272" y="1"/>
                  </a:moveTo>
                  <a:cubicBezTo>
                    <a:pt x="242" y="1"/>
                    <a:pt x="202" y="20"/>
                    <a:pt x="161" y="59"/>
                  </a:cubicBezTo>
                  <a:lnTo>
                    <a:pt x="1" y="219"/>
                  </a:lnTo>
                  <a:cubicBezTo>
                    <a:pt x="17" y="235"/>
                    <a:pt x="39" y="242"/>
                    <a:pt x="65" y="242"/>
                  </a:cubicBezTo>
                  <a:cubicBezTo>
                    <a:pt x="168" y="242"/>
                    <a:pt x="321" y="125"/>
                    <a:pt x="321" y="59"/>
                  </a:cubicBezTo>
                  <a:cubicBezTo>
                    <a:pt x="321" y="20"/>
                    <a:pt x="302" y="1"/>
                    <a:pt x="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6688550" y="2133125"/>
              <a:ext cx="8025" cy="4950"/>
            </a:xfrm>
            <a:custGeom>
              <a:avLst/>
              <a:gdLst/>
              <a:ahLst/>
              <a:cxnLst/>
              <a:rect l="l" t="t" r="r" b="b"/>
              <a:pathLst>
                <a:path w="321" h="198" extrusionOk="0">
                  <a:moveTo>
                    <a:pt x="0" y="0"/>
                  </a:moveTo>
                  <a:lnTo>
                    <a:pt x="0" y="160"/>
                  </a:lnTo>
                  <a:cubicBezTo>
                    <a:pt x="26" y="188"/>
                    <a:pt x="52" y="197"/>
                    <a:pt x="79" y="197"/>
                  </a:cubicBezTo>
                  <a:cubicBezTo>
                    <a:pt x="132" y="197"/>
                    <a:pt x="186" y="160"/>
                    <a:pt x="237" y="160"/>
                  </a:cubicBezTo>
                  <a:cubicBezTo>
                    <a:pt x="320" y="83"/>
                    <a:pt x="320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6706475" y="2119675"/>
              <a:ext cx="10900" cy="9150"/>
            </a:xfrm>
            <a:custGeom>
              <a:avLst/>
              <a:gdLst/>
              <a:ahLst/>
              <a:cxnLst/>
              <a:rect l="l" t="t" r="r" b="b"/>
              <a:pathLst>
                <a:path w="436" h="366" extrusionOk="0">
                  <a:moveTo>
                    <a:pt x="262" y="1"/>
                  </a:moveTo>
                  <a:cubicBezTo>
                    <a:pt x="223" y="1"/>
                    <a:pt x="163" y="20"/>
                    <a:pt x="83" y="58"/>
                  </a:cubicBezTo>
                  <a:cubicBezTo>
                    <a:pt x="0" y="218"/>
                    <a:pt x="0" y="218"/>
                    <a:pt x="160" y="301"/>
                  </a:cubicBezTo>
                  <a:cubicBezTo>
                    <a:pt x="228" y="346"/>
                    <a:pt x="283" y="366"/>
                    <a:pt x="323" y="366"/>
                  </a:cubicBezTo>
                  <a:cubicBezTo>
                    <a:pt x="428" y="366"/>
                    <a:pt x="436" y="234"/>
                    <a:pt x="320" y="58"/>
                  </a:cubicBezTo>
                  <a:cubicBezTo>
                    <a:pt x="320" y="20"/>
                    <a:pt x="301" y="1"/>
                    <a:pt x="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6680550" y="2144325"/>
              <a:ext cx="13950" cy="10900"/>
            </a:xfrm>
            <a:custGeom>
              <a:avLst/>
              <a:gdLst/>
              <a:ahLst/>
              <a:cxnLst/>
              <a:rect l="l" t="t" r="r" b="b"/>
              <a:pathLst>
                <a:path w="558" h="436" extrusionOk="0">
                  <a:moveTo>
                    <a:pt x="446" y="1"/>
                  </a:moveTo>
                  <a:cubicBezTo>
                    <a:pt x="394" y="1"/>
                    <a:pt x="296" y="56"/>
                    <a:pt x="237" y="115"/>
                  </a:cubicBezTo>
                  <a:cubicBezTo>
                    <a:pt x="77" y="276"/>
                    <a:pt x="0" y="352"/>
                    <a:pt x="77" y="436"/>
                  </a:cubicBezTo>
                  <a:cubicBezTo>
                    <a:pt x="77" y="436"/>
                    <a:pt x="237" y="352"/>
                    <a:pt x="320" y="276"/>
                  </a:cubicBezTo>
                  <a:cubicBezTo>
                    <a:pt x="480" y="192"/>
                    <a:pt x="557" y="32"/>
                    <a:pt x="480" y="32"/>
                  </a:cubicBezTo>
                  <a:cubicBezTo>
                    <a:pt x="480" y="10"/>
                    <a:pt x="467" y="1"/>
                    <a:pt x="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6328525" y="2452225"/>
              <a:ext cx="16550" cy="13750"/>
            </a:xfrm>
            <a:custGeom>
              <a:avLst/>
              <a:gdLst/>
              <a:ahLst/>
              <a:cxnLst/>
              <a:rect l="l" t="t" r="r" b="b"/>
              <a:pathLst>
                <a:path w="662" h="550" extrusionOk="0">
                  <a:moveTo>
                    <a:pt x="615" y="0"/>
                  </a:moveTo>
                  <a:cubicBezTo>
                    <a:pt x="582" y="0"/>
                    <a:pt x="486" y="64"/>
                    <a:pt x="321" y="197"/>
                  </a:cubicBezTo>
                  <a:cubicBezTo>
                    <a:pt x="161" y="357"/>
                    <a:pt x="1" y="517"/>
                    <a:pt x="77" y="517"/>
                  </a:cubicBezTo>
                  <a:cubicBezTo>
                    <a:pt x="77" y="539"/>
                    <a:pt x="83" y="550"/>
                    <a:pt x="97" y="550"/>
                  </a:cubicBezTo>
                  <a:cubicBezTo>
                    <a:pt x="133" y="550"/>
                    <a:pt x="224" y="474"/>
                    <a:pt x="397" y="357"/>
                  </a:cubicBezTo>
                  <a:cubicBezTo>
                    <a:pt x="584" y="125"/>
                    <a:pt x="662" y="0"/>
                    <a:pt x="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6698475" y="2139675"/>
              <a:ext cx="6100" cy="5475"/>
            </a:xfrm>
            <a:custGeom>
              <a:avLst/>
              <a:gdLst/>
              <a:ahLst/>
              <a:cxnLst/>
              <a:rect l="l" t="t" r="r" b="b"/>
              <a:pathLst>
                <a:path w="244" h="219" extrusionOk="0">
                  <a:moveTo>
                    <a:pt x="192" y="1"/>
                  </a:moveTo>
                  <a:cubicBezTo>
                    <a:pt x="162" y="1"/>
                    <a:pt x="122" y="20"/>
                    <a:pt x="83" y="58"/>
                  </a:cubicBezTo>
                  <a:cubicBezTo>
                    <a:pt x="83" y="58"/>
                    <a:pt x="0" y="141"/>
                    <a:pt x="83" y="218"/>
                  </a:cubicBezTo>
                  <a:lnTo>
                    <a:pt x="243" y="218"/>
                  </a:lnTo>
                  <a:lnTo>
                    <a:pt x="243" y="58"/>
                  </a:lnTo>
                  <a:cubicBezTo>
                    <a:pt x="243" y="20"/>
                    <a:pt x="223" y="1"/>
                    <a:pt x="1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6300275" y="2485125"/>
              <a:ext cx="14200" cy="13175"/>
            </a:xfrm>
            <a:custGeom>
              <a:avLst/>
              <a:gdLst/>
              <a:ahLst/>
              <a:cxnLst/>
              <a:rect l="l" t="t" r="r" b="b"/>
              <a:pathLst>
                <a:path w="568" h="527" extrusionOk="0">
                  <a:moveTo>
                    <a:pt x="567" y="1"/>
                  </a:moveTo>
                  <a:cubicBezTo>
                    <a:pt x="567" y="1"/>
                    <a:pt x="330" y="84"/>
                    <a:pt x="170" y="244"/>
                  </a:cubicBezTo>
                  <a:cubicBezTo>
                    <a:pt x="34" y="423"/>
                    <a:pt x="1" y="526"/>
                    <a:pt x="53" y="526"/>
                  </a:cubicBezTo>
                  <a:cubicBezTo>
                    <a:pt x="94" y="526"/>
                    <a:pt x="189" y="462"/>
                    <a:pt x="330" y="321"/>
                  </a:cubicBezTo>
                  <a:cubicBezTo>
                    <a:pt x="490" y="161"/>
                    <a:pt x="567" y="1"/>
                    <a:pt x="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6318450" y="2475225"/>
              <a:ext cx="8025" cy="4025"/>
            </a:xfrm>
            <a:custGeom>
              <a:avLst/>
              <a:gdLst/>
              <a:ahLst/>
              <a:cxnLst/>
              <a:rect l="l" t="t" r="r" b="b"/>
              <a:pathLst>
                <a:path w="321" h="161" extrusionOk="0">
                  <a:moveTo>
                    <a:pt x="160" y="0"/>
                  </a:moveTo>
                  <a:lnTo>
                    <a:pt x="0" y="160"/>
                  </a:lnTo>
                  <a:lnTo>
                    <a:pt x="243" y="160"/>
                  </a:lnTo>
                  <a:cubicBezTo>
                    <a:pt x="320" y="77"/>
                    <a:pt x="320" y="77"/>
                    <a:pt x="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6538450" y="2285600"/>
              <a:ext cx="19500" cy="26325"/>
            </a:xfrm>
            <a:custGeom>
              <a:avLst/>
              <a:gdLst/>
              <a:ahLst/>
              <a:cxnLst/>
              <a:rect l="l" t="t" r="r" b="b"/>
              <a:pathLst>
                <a:path w="780" h="1053" extrusionOk="0">
                  <a:moveTo>
                    <a:pt x="610" y="0"/>
                  </a:moveTo>
                  <a:cubicBezTo>
                    <a:pt x="570" y="0"/>
                    <a:pt x="526" y="20"/>
                    <a:pt x="481" y="65"/>
                  </a:cubicBezTo>
                  <a:cubicBezTo>
                    <a:pt x="404" y="65"/>
                    <a:pt x="404" y="142"/>
                    <a:pt x="481" y="142"/>
                  </a:cubicBezTo>
                  <a:cubicBezTo>
                    <a:pt x="564" y="142"/>
                    <a:pt x="564" y="225"/>
                    <a:pt x="641" y="385"/>
                  </a:cubicBezTo>
                  <a:cubicBezTo>
                    <a:pt x="710" y="519"/>
                    <a:pt x="497" y="819"/>
                    <a:pt x="332" y="819"/>
                  </a:cubicBezTo>
                  <a:cubicBezTo>
                    <a:pt x="300" y="819"/>
                    <a:pt x="270" y="808"/>
                    <a:pt x="244" y="782"/>
                  </a:cubicBezTo>
                  <a:cubicBezTo>
                    <a:pt x="244" y="782"/>
                    <a:pt x="161" y="782"/>
                    <a:pt x="84" y="865"/>
                  </a:cubicBezTo>
                  <a:cubicBezTo>
                    <a:pt x="1" y="942"/>
                    <a:pt x="1" y="942"/>
                    <a:pt x="84" y="942"/>
                  </a:cubicBezTo>
                  <a:cubicBezTo>
                    <a:pt x="84" y="919"/>
                    <a:pt x="90" y="910"/>
                    <a:pt x="100" y="910"/>
                  </a:cubicBezTo>
                  <a:cubicBezTo>
                    <a:pt x="122" y="910"/>
                    <a:pt x="161" y="966"/>
                    <a:pt x="161" y="1025"/>
                  </a:cubicBezTo>
                  <a:cubicBezTo>
                    <a:pt x="171" y="1044"/>
                    <a:pt x="187" y="1053"/>
                    <a:pt x="206" y="1053"/>
                  </a:cubicBezTo>
                  <a:cubicBezTo>
                    <a:pt x="353" y="1053"/>
                    <a:pt x="724" y="583"/>
                    <a:pt x="724" y="302"/>
                  </a:cubicBezTo>
                  <a:cubicBezTo>
                    <a:pt x="779" y="131"/>
                    <a:pt x="712" y="0"/>
                    <a:pt x="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6718975" y="2132400"/>
              <a:ext cx="9600" cy="11275"/>
            </a:xfrm>
            <a:custGeom>
              <a:avLst/>
              <a:gdLst/>
              <a:ahLst/>
              <a:cxnLst/>
              <a:rect l="l" t="t" r="r" b="b"/>
              <a:pathLst>
                <a:path w="384" h="451" extrusionOk="0">
                  <a:moveTo>
                    <a:pt x="232" y="1"/>
                  </a:moveTo>
                  <a:cubicBezTo>
                    <a:pt x="154" y="1"/>
                    <a:pt x="63" y="89"/>
                    <a:pt x="63" y="272"/>
                  </a:cubicBezTo>
                  <a:cubicBezTo>
                    <a:pt x="22" y="391"/>
                    <a:pt x="1" y="450"/>
                    <a:pt x="21" y="450"/>
                  </a:cubicBezTo>
                  <a:cubicBezTo>
                    <a:pt x="41" y="450"/>
                    <a:pt x="102" y="391"/>
                    <a:pt x="223" y="272"/>
                  </a:cubicBezTo>
                  <a:cubicBezTo>
                    <a:pt x="300" y="189"/>
                    <a:pt x="383" y="112"/>
                    <a:pt x="300" y="29"/>
                  </a:cubicBezTo>
                  <a:cubicBezTo>
                    <a:pt x="281" y="10"/>
                    <a:pt x="25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6474450" y="2357650"/>
              <a:ext cx="8025" cy="6325"/>
            </a:xfrm>
            <a:custGeom>
              <a:avLst/>
              <a:gdLst/>
              <a:ahLst/>
              <a:cxnLst/>
              <a:rect l="l" t="t" r="r" b="b"/>
              <a:pathLst>
                <a:path w="321" h="253" extrusionOk="0">
                  <a:moveTo>
                    <a:pt x="132" y="1"/>
                  </a:moveTo>
                  <a:cubicBezTo>
                    <a:pt x="61" y="1"/>
                    <a:pt x="1" y="21"/>
                    <a:pt x="1" y="63"/>
                  </a:cubicBezTo>
                  <a:cubicBezTo>
                    <a:pt x="1" y="180"/>
                    <a:pt x="87" y="253"/>
                    <a:pt x="166" y="253"/>
                  </a:cubicBezTo>
                  <a:cubicBezTo>
                    <a:pt x="194" y="253"/>
                    <a:pt x="222" y="243"/>
                    <a:pt x="244" y="223"/>
                  </a:cubicBezTo>
                  <a:cubicBezTo>
                    <a:pt x="321" y="140"/>
                    <a:pt x="321" y="63"/>
                    <a:pt x="321" y="63"/>
                  </a:cubicBezTo>
                  <a:cubicBezTo>
                    <a:pt x="282" y="21"/>
                    <a:pt x="202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6349200" y="2456425"/>
              <a:ext cx="16225" cy="8075"/>
            </a:xfrm>
            <a:custGeom>
              <a:avLst/>
              <a:gdLst/>
              <a:ahLst/>
              <a:cxnLst/>
              <a:rect l="l" t="t" r="r" b="b"/>
              <a:pathLst>
                <a:path w="649" h="323" extrusionOk="0">
                  <a:moveTo>
                    <a:pt x="519" y="0"/>
                  </a:moveTo>
                  <a:cubicBezTo>
                    <a:pt x="419" y="0"/>
                    <a:pt x="264" y="59"/>
                    <a:pt x="134" y="189"/>
                  </a:cubicBezTo>
                  <a:cubicBezTo>
                    <a:pt x="39" y="283"/>
                    <a:pt x="0" y="322"/>
                    <a:pt x="18" y="322"/>
                  </a:cubicBezTo>
                  <a:cubicBezTo>
                    <a:pt x="29" y="322"/>
                    <a:pt x="68" y="304"/>
                    <a:pt x="134" y="272"/>
                  </a:cubicBezTo>
                  <a:cubicBezTo>
                    <a:pt x="294" y="189"/>
                    <a:pt x="370" y="189"/>
                    <a:pt x="454" y="189"/>
                  </a:cubicBezTo>
                  <a:cubicBezTo>
                    <a:pt x="476" y="213"/>
                    <a:pt x="499" y="224"/>
                    <a:pt x="521" y="224"/>
                  </a:cubicBezTo>
                  <a:cubicBezTo>
                    <a:pt x="572" y="224"/>
                    <a:pt x="614" y="166"/>
                    <a:pt x="614" y="112"/>
                  </a:cubicBezTo>
                  <a:cubicBezTo>
                    <a:pt x="648" y="40"/>
                    <a:pt x="602" y="0"/>
                    <a:pt x="5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6384525" y="2431700"/>
              <a:ext cx="7000" cy="5450"/>
            </a:xfrm>
            <a:custGeom>
              <a:avLst/>
              <a:gdLst/>
              <a:ahLst/>
              <a:cxnLst/>
              <a:rect l="l" t="t" r="r" b="b"/>
              <a:pathLst>
                <a:path w="280" h="218" extrusionOk="0">
                  <a:moveTo>
                    <a:pt x="259" y="0"/>
                  </a:moveTo>
                  <a:cubicBezTo>
                    <a:pt x="239" y="0"/>
                    <a:pt x="199" y="19"/>
                    <a:pt x="161" y="58"/>
                  </a:cubicBezTo>
                  <a:cubicBezTo>
                    <a:pt x="77" y="141"/>
                    <a:pt x="1" y="218"/>
                    <a:pt x="77" y="218"/>
                  </a:cubicBezTo>
                  <a:lnTo>
                    <a:pt x="237" y="58"/>
                  </a:lnTo>
                  <a:cubicBezTo>
                    <a:pt x="279" y="19"/>
                    <a:pt x="279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6278450" y="2519225"/>
              <a:ext cx="6100" cy="4025"/>
            </a:xfrm>
            <a:custGeom>
              <a:avLst/>
              <a:gdLst/>
              <a:ahLst/>
              <a:cxnLst/>
              <a:rect l="l" t="t" r="r" b="b"/>
              <a:pathLst>
                <a:path w="244" h="161" extrusionOk="0">
                  <a:moveTo>
                    <a:pt x="243" y="0"/>
                  </a:moveTo>
                  <a:lnTo>
                    <a:pt x="160" y="77"/>
                  </a:lnTo>
                  <a:cubicBezTo>
                    <a:pt x="0" y="160"/>
                    <a:pt x="0" y="160"/>
                    <a:pt x="83" y="160"/>
                  </a:cubicBezTo>
                  <a:cubicBezTo>
                    <a:pt x="160" y="160"/>
                    <a:pt x="243" y="77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6432525" y="2396350"/>
              <a:ext cx="5950" cy="4800"/>
            </a:xfrm>
            <a:custGeom>
              <a:avLst/>
              <a:gdLst/>
              <a:ahLst/>
              <a:cxnLst/>
              <a:rect l="l" t="t" r="r" b="b"/>
              <a:pathLst>
                <a:path w="238" h="192" extrusionOk="0">
                  <a:moveTo>
                    <a:pt x="220" y="0"/>
                  </a:moveTo>
                  <a:cubicBezTo>
                    <a:pt x="192" y="0"/>
                    <a:pt x="137" y="56"/>
                    <a:pt x="78" y="115"/>
                  </a:cubicBezTo>
                  <a:cubicBezTo>
                    <a:pt x="1" y="192"/>
                    <a:pt x="1" y="192"/>
                    <a:pt x="78" y="192"/>
                  </a:cubicBezTo>
                  <a:cubicBezTo>
                    <a:pt x="161" y="115"/>
                    <a:pt x="238" y="115"/>
                    <a:pt x="238" y="32"/>
                  </a:cubicBezTo>
                  <a:cubicBezTo>
                    <a:pt x="238" y="9"/>
                    <a:pt x="231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6410450" y="2383700"/>
              <a:ext cx="52025" cy="43550"/>
            </a:xfrm>
            <a:custGeom>
              <a:avLst/>
              <a:gdLst/>
              <a:ahLst/>
              <a:cxnLst/>
              <a:rect l="l" t="t" r="r" b="b"/>
              <a:pathLst>
                <a:path w="2081" h="1742" extrusionOk="0">
                  <a:moveTo>
                    <a:pt x="1692" y="919"/>
                  </a:moveTo>
                  <a:cubicBezTo>
                    <a:pt x="1741" y="919"/>
                    <a:pt x="1761" y="979"/>
                    <a:pt x="1761" y="1101"/>
                  </a:cubicBezTo>
                  <a:cubicBezTo>
                    <a:pt x="1761" y="1261"/>
                    <a:pt x="1601" y="1498"/>
                    <a:pt x="1281" y="1581"/>
                  </a:cubicBezTo>
                  <a:cubicBezTo>
                    <a:pt x="1259" y="1592"/>
                    <a:pt x="1236" y="1596"/>
                    <a:pt x="1212" y="1596"/>
                  </a:cubicBezTo>
                  <a:cubicBezTo>
                    <a:pt x="1063" y="1596"/>
                    <a:pt x="906" y="1410"/>
                    <a:pt x="1044" y="1338"/>
                  </a:cubicBezTo>
                  <a:cubicBezTo>
                    <a:pt x="1082" y="1299"/>
                    <a:pt x="1101" y="1280"/>
                    <a:pt x="1121" y="1280"/>
                  </a:cubicBezTo>
                  <a:cubicBezTo>
                    <a:pt x="1141" y="1280"/>
                    <a:pt x="1162" y="1299"/>
                    <a:pt x="1204" y="1338"/>
                  </a:cubicBezTo>
                  <a:cubicBezTo>
                    <a:pt x="1204" y="1338"/>
                    <a:pt x="1364" y="1261"/>
                    <a:pt x="1441" y="1101"/>
                  </a:cubicBezTo>
                  <a:cubicBezTo>
                    <a:pt x="1562" y="979"/>
                    <a:pt x="1642" y="919"/>
                    <a:pt x="1692" y="919"/>
                  </a:cubicBezTo>
                  <a:close/>
                  <a:moveTo>
                    <a:pt x="1917" y="1"/>
                  </a:moveTo>
                  <a:cubicBezTo>
                    <a:pt x="1895" y="1"/>
                    <a:pt x="1871" y="18"/>
                    <a:pt x="1844" y="58"/>
                  </a:cubicBezTo>
                  <a:cubicBezTo>
                    <a:pt x="1761" y="141"/>
                    <a:pt x="1761" y="141"/>
                    <a:pt x="1684" y="141"/>
                  </a:cubicBezTo>
                  <a:cubicBezTo>
                    <a:pt x="1684" y="58"/>
                    <a:pt x="1601" y="58"/>
                    <a:pt x="1524" y="58"/>
                  </a:cubicBezTo>
                  <a:cubicBezTo>
                    <a:pt x="1524" y="141"/>
                    <a:pt x="1524" y="218"/>
                    <a:pt x="1684" y="218"/>
                  </a:cubicBezTo>
                  <a:cubicBezTo>
                    <a:pt x="1921" y="218"/>
                    <a:pt x="1921" y="301"/>
                    <a:pt x="1921" y="538"/>
                  </a:cubicBezTo>
                  <a:cubicBezTo>
                    <a:pt x="1872" y="691"/>
                    <a:pt x="1821" y="748"/>
                    <a:pt x="1731" y="748"/>
                  </a:cubicBezTo>
                  <a:cubicBezTo>
                    <a:pt x="1678" y="748"/>
                    <a:pt x="1611" y="729"/>
                    <a:pt x="1524" y="698"/>
                  </a:cubicBezTo>
                  <a:cubicBezTo>
                    <a:pt x="1364" y="698"/>
                    <a:pt x="1281" y="698"/>
                    <a:pt x="1281" y="858"/>
                  </a:cubicBezTo>
                  <a:cubicBezTo>
                    <a:pt x="1204" y="1101"/>
                    <a:pt x="1121" y="1178"/>
                    <a:pt x="801" y="1178"/>
                  </a:cubicBezTo>
                  <a:cubicBezTo>
                    <a:pt x="754" y="1156"/>
                    <a:pt x="715" y="1146"/>
                    <a:pt x="684" y="1146"/>
                  </a:cubicBezTo>
                  <a:cubicBezTo>
                    <a:pt x="609" y="1146"/>
                    <a:pt x="586" y="1202"/>
                    <a:pt x="641" y="1261"/>
                  </a:cubicBezTo>
                  <a:cubicBezTo>
                    <a:pt x="641" y="1338"/>
                    <a:pt x="564" y="1421"/>
                    <a:pt x="321" y="1581"/>
                  </a:cubicBezTo>
                  <a:lnTo>
                    <a:pt x="0" y="1741"/>
                  </a:lnTo>
                  <a:lnTo>
                    <a:pt x="321" y="1658"/>
                  </a:lnTo>
                  <a:cubicBezTo>
                    <a:pt x="564" y="1658"/>
                    <a:pt x="724" y="1581"/>
                    <a:pt x="724" y="1498"/>
                  </a:cubicBezTo>
                  <a:lnTo>
                    <a:pt x="801" y="1581"/>
                  </a:lnTo>
                  <a:cubicBezTo>
                    <a:pt x="801" y="1619"/>
                    <a:pt x="801" y="1639"/>
                    <a:pt x="811" y="1639"/>
                  </a:cubicBezTo>
                  <a:cubicBezTo>
                    <a:pt x="821" y="1639"/>
                    <a:pt x="842" y="1619"/>
                    <a:pt x="884" y="1581"/>
                  </a:cubicBezTo>
                  <a:cubicBezTo>
                    <a:pt x="961" y="1581"/>
                    <a:pt x="961" y="1581"/>
                    <a:pt x="961" y="1658"/>
                  </a:cubicBezTo>
                  <a:cubicBezTo>
                    <a:pt x="961" y="1689"/>
                    <a:pt x="1004" y="1708"/>
                    <a:pt x="1079" y="1708"/>
                  </a:cubicBezTo>
                  <a:cubicBezTo>
                    <a:pt x="1208" y="1708"/>
                    <a:pt x="1429" y="1651"/>
                    <a:pt x="1684" y="1498"/>
                  </a:cubicBezTo>
                  <a:cubicBezTo>
                    <a:pt x="2081" y="1338"/>
                    <a:pt x="2081" y="1261"/>
                    <a:pt x="2004" y="1178"/>
                  </a:cubicBezTo>
                  <a:cubicBezTo>
                    <a:pt x="2004" y="1101"/>
                    <a:pt x="1921" y="1018"/>
                    <a:pt x="1921" y="1018"/>
                  </a:cubicBezTo>
                  <a:cubicBezTo>
                    <a:pt x="1921" y="941"/>
                    <a:pt x="1921" y="858"/>
                    <a:pt x="2004" y="698"/>
                  </a:cubicBezTo>
                  <a:cubicBezTo>
                    <a:pt x="2068" y="431"/>
                    <a:pt x="2025" y="1"/>
                    <a:pt x="1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6192525" y="2591225"/>
              <a:ext cx="8025" cy="4025"/>
            </a:xfrm>
            <a:custGeom>
              <a:avLst/>
              <a:gdLst/>
              <a:ahLst/>
              <a:cxnLst/>
              <a:rect l="l" t="t" r="r" b="b"/>
              <a:pathLst>
                <a:path w="321" h="161" extrusionOk="0">
                  <a:moveTo>
                    <a:pt x="77" y="0"/>
                  </a:moveTo>
                  <a:cubicBezTo>
                    <a:pt x="0" y="77"/>
                    <a:pt x="0" y="77"/>
                    <a:pt x="77" y="160"/>
                  </a:cubicBezTo>
                  <a:lnTo>
                    <a:pt x="320" y="160"/>
                  </a:lnTo>
                  <a:cubicBezTo>
                    <a:pt x="320" y="77"/>
                    <a:pt x="320" y="77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6384525" y="2439875"/>
              <a:ext cx="15675" cy="7375"/>
            </a:xfrm>
            <a:custGeom>
              <a:avLst/>
              <a:gdLst/>
              <a:ahLst/>
              <a:cxnLst/>
              <a:rect l="l" t="t" r="r" b="b"/>
              <a:pathLst>
                <a:path w="627" h="295" extrusionOk="0">
                  <a:moveTo>
                    <a:pt x="585" y="1"/>
                  </a:moveTo>
                  <a:cubicBezTo>
                    <a:pt x="556" y="1"/>
                    <a:pt x="497" y="19"/>
                    <a:pt x="397" y="51"/>
                  </a:cubicBezTo>
                  <a:cubicBezTo>
                    <a:pt x="237" y="51"/>
                    <a:pt x="77" y="211"/>
                    <a:pt x="1" y="294"/>
                  </a:cubicBezTo>
                  <a:cubicBezTo>
                    <a:pt x="81" y="252"/>
                    <a:pt x="140" y="232"/>
                    <a:pt x="189" y="232"/>
                  </a:cubicBezTo>
                  <a:cubicBezTo>
                    <a:pt x="239" y="232"/>
                    <a:pt x="279" y="252"/>
                    <a:pt x="321" y="294"/>
                  </a:cubicBezTo>
                  <a:cubicBezTo>
                    <a:pt x="397" y="294"/>
                    <a:pt x="481" y="211"/>
                    <a:pt x="557" y="134"/>
                  </a:cubicBezTo>
                  <a:cubicBezTo>
                    <a:pt x="607" y="40"/>
                    <a:pt x="627" y="1"/>
                    <a:pt x="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6164875" y="2618650"/>
              <a:ext cx="9575" cy="10525"/>
            </a:xfrm>
            <a:custGeom>
              <a:avLst/>
              <a:gdLst/>
              <a:ahLst/>
              <a:cxnLst/>
              <a:rect l="l" t="t" r="r" b="b"/>
              <a:pathLst>
                <a:path w="383" h="421" extrusionOk="0">
                  <a:moveTo>
                    <a:pt x="186" y="1"/>
                  </a:moveTo>
                  <a:cubicBezTo>
                    <a:pt x="39" y="1"/>
                    <a:pt x="1" y="130"/>
                    <a:pt x="63" y="260"/>
                  </a:cubicBezTo>
                  <a:lnTo>
                    <a:pt x="223" y="420"/>
                  </a:lnTo>
                  <a:cubicBezTo>
                    <a:pt x="383" y="343"/>
                    <a:pt x="383" y="100"/>
                    <a:pt x="306" y="23"/>
                  </a:cubicBezTo>
                  <a:cubicBezTo>
                    <a:pt x="260" y="8"/>
                    <a:pt x="220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6182425" y="2603700"/>
              <a:ext cx="7075" cy="5475"/>
            </a:xfrm>
            <a:custGeom>
              <a:avLst/>
              <a:gdLst/>
              <a:ahLst/>
              <a:cxnLst/>
              <a:rect l="l" t="t" r="r" b="b"/>
              <a:pathLst>
                <a:path w="283" h="219" extrusionOk="0">
                  <a:moveTo>
                    <a:pt x="263" y="1"/>
                  </a:moveTo>
                  <a:cubicBezTo>
                    <a:pt x="243" y="1"/>
                    <a:pt x="203" y="20"/>
                    <a:pt x="161" y="58"/>
                  </a:cubicBezTo>
                  <a:cubicBezTo>
                    <a:pt x="1" y="141"/>
                    <a:pt x="1" y="218"/>
                    <a:pt x="84" y="218"/>
                  </a:cubicBezTo>
                  <a:lnTo>
                    <a:pt x="244" y="58"/>
                  </a:lnTo>
                  <a:cubicBezTo>
                    <a:pt x="283" y="20"/>
                    <a:pt x="283" y="1"/>
                    <a:pt x="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6224525" y="2577650"/>
              <a:ext cx="12025" cy="4450"/>
            </a:xfrm>
            <a:custGeom>
              <a:avLst/>
              <a:gdLst/>
              <a:ahLst/>
              <a:cxnLst/>
              <a:rect l="l" t="t" r="r" b="b"/>
              <a:pathLst>
                <a:path w="481" h="178" extrusionOk="0">
                  <a:moveTo>
                    <a:pt x="129" y="1"/>
                  </a:moveTo>
                  <a:cubicBezTo>
                    <a:pt x="79" y="1"/>
                    <a:pt x="39" y="22"/>
                    <a:pt x="0" y="63"/>
                  </a:cubicBezTo>
                  <a:cubicBezTo>
                    <a:pt x="0" y="63"/>
                    <a:pt x="0" y="140"/>
                    <a:pt x="160" y="140"/>
                  </a:cubicBezTo>
                  <a:cubicBezTo>
                    <a:pt x="186" y="168"/>
                    <a:pt x="212" y="177"/>
                    <a:pt x="239" y="177"/>
                  </a:cubicBezTo>
                  <a:cubicBezTo>
                    <a:pt x="292" y="177"/>
                    <a:pt x="346" y="140"/>
                    <a:pt x="397" y="140"/>
                  </a:cubicBezTo>
                  <a:cubicBezTo>
                    <a:pt x="480" y="140"/>
                    <a:pt x="397" y="63"/>
                    <a:pt x="320" y="63"/>
                  </a:cubicBezTo>
                  <a:cubicBezTo>
                    <a:pt x="240" y="22"/>
                    <a:pt x="17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6260525" y="2549150"/>
              <a:ext cx="5950" cy="4025"/>
            </a:xfrm>
            <a:custGeom>
              <a:avLst/>
              <a:gdLst/>
              <a:ahLst/>
              <a:cxnLst/>
              <a:rect l="l" t="t" r="r" b="b"/>
              <a:pathLst>
                <a:path w="238" h="161" extrusionOk="0">
                  <a:moveTo>
                    <a:pt x="237" y="0"/>
                  </a:moveTo>
                  <a:lnTo>
                    <a:pt x="237" y="0"/>
                  </a:lnTo>
                  <a:cubicBezTo>
                    <a:pt x="237" y="0"/>
                    <a:pt x="160" y="0"/>
                    <a:pt x="77" y="83"/>
                  </a:cubicBezTo>
                  <a:cubicBezTo>
                    <a:pt x="0" y="160"/>
                    <a:pt x="0" y="160"/>
                    <a:pt x="77" y="160"/>
                  </a:cubicBezTo>
                  <a:cubicBezTo>
                    <a:pt x="160" y="160"/>
                    <a:pt x="237" y="83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6752900" y="2122350"/>
              <a:ext cx="19675" cy="10800"/>
            </a:xfrm>
            <a:custGeom>
              <a:avLst/>
              <a:gdLst/>
              <a:ahLst/>
              <a:cxnLst/>
              <a:rect l="l" t="t" r="r" b="b"/>
              <a:pathLst>
                <a:path w="787" h="432" extrusionOk="0">
                  <a:moveTo>
                    <a:pt x="760" y="0"/>
                  </a:moveTo>
                  <a:cubicBezTo>
                    <a:pt x="738" y="0"/>
                    <a:pt x="698" y="40"/>
                    <a:pt x="626" y="111"/>
                  </a:cubicBezTo>
                  <a:cubicBezTo>
                    <a:pt x="571" y="111"/>
                    <a:pt x="518" y="148"/>
                    <a:pt x="465" y="148"/>
                  </a:cubicBezTo>
                  <a:cubicBezTo>
                    <a:pt x="438" y="148"/>
                    <a:pt x="411" y="139"/>
                    <a:pt x="383" y="111"/>
                  </a:cubicBezTo>
                  <a:cubicBezTo>
                    <a:pt x="355" y="98"/>
                    <a:pt x="324" y="91"/>
                    <a:pt x="293" y="91"/>
                  </a:cubicBezTo>
                  <a:cubicBezTo>
                    <a:pt x="149" y="91"/>
                    <a:pt x="0" y="223"/>
                    <a:pt x="63" y="354"/>
                  </a:cubicBezTo>
                  <a:cubicBezTo>
                    <a:pt x="146" y="354"/>
                    <a:pt x="306" y="431"/>
                    <a:pt x="466" y="431"/>
                  </a:cubicBezTo>
                  <a:cubicBezTo>
                    <a:pt x="786" y="431"/>
                    <a:pt x="786" y="431"/>
                    <a:pt x="786" y="194"/>
                  </a:cubicBezTo>
                  <a:cubicBezTo>
                    <a:pt x="786" y="60"/>
                    <a:pt x="786" y="0"/>
                    <a:pt x="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6244525" y="2559225"/>
              <a:ext cx="24025" cy="10750"/>
            </a:xfrm>
            <a:custGeom>
              <a:avLst/>
              <a:gdLst/>
              <a:ahLst/>
              <a:cxnLst/>
              <a:rect l="l" t="t" r="r" b="b"/>
              <a:pathLst>
                <a:path w="961" h="430" extrusionOk="0">
                  <a:moveTo>
                    <a:pt x="960" y="0"/>
                  </a:moveTo>
                  <a:lnTo>
                    <a:pt x="717" y="160"/>
                  </a:lnTo>
                  <a:cubicBezTo>
                    <a:pt x="640" y="237"/>
                    <a:pt x="480" y="237"/>
                    <a:pt x="480" y="237"/>
                  </a:cubicBezTo>
                  <a:cubicBezTo>
                    <a:pt x="480" y="199"/>
                    <a:pt x="460" y="180"/>
                    <a:pt x="419" y="180"/>
                  </a:cubicBezTo>
                  <a:cubicBezTo>
                    <a:pt x="378" y="180"/>
                    <a:pt x="317" y="199"/>
                    <a:pt x="237" y="237"/>
                  </a:cubicBezTo>
                  <a:lnTo>
                    <a:pt x="0" y="320"/>
                  </a:lnTo>
                  <a:lnTo>
                    <a:pt x="397" y="397"/>
                  </a:lnTo>
                  <a:cubicBezTo>
                    <a:pt x="463" y="420"/>
                    <a:pt x="516" y="430"/>
                    <a:pt x="562" y="430"/>
                  </a:cubicBezTo>
                  <a:cubicBezTo>
                    <a:pt x="688" y="430"/>
                    <a:pt x="760" y="354"/>
                    <a:pt x="877" y="237"/>
                  </a:cubicBezTo>
                  <a:lnTo>
                    <a:pt x="9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6350450" y="2485125"/>
              <a:ext cx="10100" cy="8025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320" y="1"/>
                  </a:moveTo>
                  <a:cubicBezTo>
                    <a:pt x="244" y="1"/>
                    <a:pt x="160" y="1"/>
                    <a:pt x="84" y="84"/>
                  </a:cubicBezTo>
                  <a:cubicBezTo>
                    <a:pt x="0" y="161"/>
                    <a:pt x="0" y="244"/>
                    <a:pt x="0" y="321"/>
                  </a:cubicBezTo>
                  <a:cubicBezTo>
                    <a:pt x="0" y="321"/>
                    <a:pt x="84" y="321"/>
                    <a:pt x="244" y="244"/>
                  </a:cubicBezTo>
                  <a:cubicBezTo>
                    <a:pt x="320" y="161"/>
                    <a:pt x="404" y="84"/>
                    <a:pt x="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6372525" y="2466650"/>
              <a:ext cx="21950" cy="15325"/>
            </a:xfrm>
            <a:custGeom>
              <a:avLst/>
              <a:gdLst/>
              <a:ahLst/>
              <a:cxnLst/>
              <a:rect l="l" t="t" r="r" b="b"/>
              <a:pathLst>
                <a:path w="878" h="613" extrusionOk="0">
                  <a:moveTo>
                    <a:pt x="834" y="1"/>
                  </a:moveTo>
                  <a:cubicBezTo>
                    <a:pt x="711" y="1"/>
                    <a:pt x="354" y="144"/>
                    <a:pt x="161" y="343"/>
                  </a:cubicBezTo>
                  <a:cubicBezTo>
                    <a:pt x="1" y="420"/>
                    <a:pt x="1" y="580"/>
                    <a:pt x="1" y="580"/>
                  </a:cubicBezTo>
                  <a:cubicBezTo>
                    <a:pt x="21" y="602"/>
                    <a:pt x="42" y="613"/>
                    <a:pt x="65" y="613"/>
                  </a:cubicBezTo>
                  <a:cubicBezTo>
                    <a:pt x="128" y="613"/>
                    <a:pt x="204" y="537"/>
                    <a:pt x="321" y="420"/>
                  </a:cubicBezTo>
                  <a:cubicBezTo>
                    <a:pt x="438" y="303"/>
                    <a:pt x="511" y="230"/>
                    <a:pt x="574" y="230"/>
                  </a:cubicBezTo>
                  <a:cubicBezTo>
                    <a:pt x="597" y="230"/>
                    <a:pt x="618" y="239"/>
                    <a:pt x="641" y="260"/>
                  </a:cubicBezTo>
                  <a:cubicBezTo>
                    <a:pt x="655" y="276"/>
                    <a:pt x="673" y="283"/>
                    <a:pt x="691" y="283"/>
                  </a:cubicBezTo>
                  <a:cubicBezTo>
                    <a:pt x="772" y="283"/>
                    <a:pt x="877" y="153"/>
                    <a:pt x="877" y="23"/>
                  </a:cubicBezTo>
                  <a:cubicBezTo>
                    <a:pt x="877" y="8"/>
                    <a:pt x="862" y="1"/>
                    <a:pt x="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6398450" y="2429125"/>
              <a:ext cx="44025" cy="28175"/>
            </a:xfrm>
            <a:custGeom>
              <a:avLst/>
              <a:gdLst/>
              <a:ahLst/>
              <a:cxnLst/>
              <a:rect l="l" t="t" r="r" b="b"/>
              <a:pathLst>
                <a:path w="1761" h="1127" extrusionOk="0">
                  <a:moveTo>
                    <a:pt x="1761" y="1"/>
                  </a:moveTo>
                  <a:lnTo>
                    <a:pt x="1524" y="84"/>
                  </a:lnTo>
                  <a:cubicBezTo>
                    <a:pt x="1364" y="161"/>
                    <a:pt x="1204" y="244"/>
                    <a:pt x="1281" y="321"/>
                  </a:cubicBezTo>
                  <a:cubicBezTo>
                    <a:pt x="1281" y="384"/>
                    <a:pt x="1097" y="535"/>
                    <a:pt x="974" y="535"/>
                  </a:cubicBezTo>
                  <a:cubicBezTo>
                    <a:pt x="935" y="535"/>
                    <a:pt x="902" y="520"/>
                    <a:pt x="884" y="481"/>
                  </a:cubicBezTo>
                  <a:cubicBezTo>
                    <a:pt x="801" y="404"/>
                    <a:pt x="724" y="404"/>
                    <a:pt x="724" y="404"/>
                  </a:cubicBezTo>
                  <a:cubicBezTo>
                    <a:pt x="640" y="481"/>
                    <a:pt x="724" y="481"/>
                    <a:pt x="724" y="564"/>
                  </a:cubicBezTo>
                  <a:cubicBezTo>
                    <a:pt x="884" y="564"/>
                    <a:pt x="801" y="641"/>
                    <a:pt x="724" y="641"/>
                  </a:cubicBezTo>
                  <a:cubicBezTo>
                    <a:pt x="640" y="724"/>
                    <a:pt x="404" y="801"/>
                    <a:pt x="244" y="801"/>
                  </a:cubicBezTo>
                  <a:lnTo>
                    <a:pt x="0" y="961"/>
                  </a:lnTo>
                  <a:lnTo>
                    <a:pt x="404" y="884"/>
                  </a:lnTo>
                  <a:cubicBezTo>
                    <a:pt x="564" y="884"/>
                    <a:pt x="724" y="961"/>
                    <a:pt x="724" y="1044"/>
                  </a:cubicBezTo>
                  <a:cubicBezTo>
                    <a:pt x="751" y="1100"/>
                    <a:pt x="858" y="1127"/>
                    <a:pt x="981" y="1127"/>
                  </a:cubicBezTo>
                  <a:cubicBezTo>
                    <a:pt x="1210" y="1127"/>
                    <a:pt x="1494" y="1038"/>
                    <a:pt x="1441" y="884"/>
                  </a:cubicBezTo>
                  <a:lnTo>
                    <a:pt x="1441" y="641"/>
                  </a:lnTo>
                  <a:cubicBezTo>
                    <a:pt x="1364" y="641"/>
                    <a:pt x="1441" y="481"/>
                    <a:pt x="1601" y="321"/>
                  </a:cubicBezTo>
                  <a:cubicBezTo>
                    <a:pt x="1601" y="244"/>
                    <a:pt x="1684" y="161"/>
                    <a:pt x="1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6184525" y="2620300"/>
              <a:ext cx="5925" cy="5800"/>
            </a:xfrm>
            <a:custGeom>
              <a:avLst/>
              <a:gdLst/>
              <a:ahLst/>
              <a:cxnLst/>
              <a:rect l="l" t="t" r="r" b="b"/>
              <a:pathLst>
                <a:path w="237" h="232" extrusionOk="0">
                  <a:moveTo>
                    <a:pt x="99" y="0"/>
                  </a:moveTo>
                  <a:cubicBezTo>
                    <a:pt x="86" y="0"/>
                    <a:pt x="77" y="9"/>
                    <a:pt x="77" y="34"/>
                  </a:cubicBezTo>
                  <a:cubicBezTo>
                    <a:pt x="77" y="34"/>
                    <a:pt x="0" y="117"/>
                    <a:pt x="77" y="194"/>
                  </a:cubicBezTo>
                  <a:cubicBezTo>
                    <a:pt x="77" y="194"/>
                    <a:pt x="77" y="231"/>
                    <a:pt x="102" y="231"/>
                  </a:cubicBezTo>
                  <a:cubicBezTo>
                    <a:pt x="114" y="231"/>
                    <a:pt x="132" y="222"/>
                    <a:pt x="160" y="194"/>
                  </a:cubicBezTo>
                  <a:cubicBezTo>
                    <a:pt x="160" y="194"/>
                    <a:pt x="237" y="117"/>
                    <a:pt x="160" y="34"/>
                  </a:cubicBezTo>
                  <a:cubicBezTo>
                    <a:pt x="160" y="34"/>
                    <a:pt x="123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6311325" y="2511225"/>
              <a:ext cx="25225" cy="20475"/>
            </a:xfrm>
            <a:custGeom>
              <a:avLst/>
              <a:gdLst/>
              <a:ahLst/>
              <a:cxnLst/>
              <a:rect l="l" t="t" r="r" b="b"/>
              <a:pathLst>
                <a:path w="1009" h="819" extrusionOk="0">
                  <a:moveTo>
                    <a:pt x="925" y="0"/>
                  </a:moveTo>
                  <a:cubicBezTo>
                    <a:pt x="849" y="0"/>
                    <a:pt x="765" y="0"/>
                    <a:pt x="765" y="77"/>
                  </a:cubicBezTo>
                  <a:cubicBezTo>
                    <a:pt x="765" y="77"/>
                    <a:pt x="605" y="237"/>
                    <a:pt x="445" y="320"/>
                  </a:cubicBezTo>
                  <a:cubicBezTo>
                    <a:pt x="113" y="653"/>
                    <a:pt x="1" y="819"/>
                    <a:pt x="161" y="819"/>
                  </a:cubicBezTo>
                  <a:cubicBezTo>
                    <a:pt x="192" y="819"/>
                    <a:pt x="233" y="813"/>
                    <a:pt x="285" y="800"/>
                  </a:cubicBezTo>
                  <a:cubicBezTo>
                    <a:pt x="528" y="717"/>
                    <a:pt x="689" y="640"/>
                    <a:pt x="445" y="640"/>
                  </a:cubicBezTo>
                  <a:cubicBezTo>
                    <a:pt x="285" y="640"/>
                    <a:pt x="368" y="557"/>
                    <a:pt x="605" y="397"/>
                  </a:cubicBezTo>
                  <a:cubicBezTo>
                    <a:pt x="849" y="160"/>
                    <a:pt x="1009" y="77"/>
                    <a:pt x="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6364525" y="2488275"/>
              <a:ext cx="12025" cy="13750"/>
            </a:xfrm>
            <a:custGeom>
              <a:avLst/>
              <a:gdLst/>
              <a:ahLst/>
              <a:cxnLst/>
              <a:rect l="l" t="t" r="r" b="b"/>
              <a:pathLst>
                <a:path w="481" h="550" extrusionOk="0">
                  <a:moveTo>
                    <a:pt x="183" y="0"/>
                  </a:moveTo>
                  <a:cubicBezTo>
                    <a:pt x="105" y="0"/>
                    <a:pt x="52" y="142"/>
                    <a:pt x="1" y="355"/>
                  </a:cubicBezTo>
                  <a:cubicBezTo>
                    <a:pt x="1" y="489"/>
                    <a:pt x="1" y="549"/>
                    <a:pt x="40" y="549"/>
                  </a:cubicBezTo>
                  <a:cubicBezTo>
                    <a:pt x="73" y="549"/>
                    <a:pt x="131" y="510"/>
                    <a:pt x="237" y="438"/>
                  </a:cubicBezTo>
                  <a:cubicBezTo>
                    <a:pt x="397" y="278"/>
                    <a:pt x="481" y="195"/>
                    <a:pt x="321" y="118"/>
                  </a:cubicBezTo>
                  <a:cubicBezTo>
                    <a:pt x="267" y="37"/>
                    <a:pt x="222" y="0"/>
                    <a:pt x="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6394450" y="2472275"/>
              <a:ext cx="4025" cy="4875"/>
            </a:xfrm>
            <a:custGeom>
              <a:avLst/>
              <a:gdLst/>
              <a:ahLst/>
              <a:cxnLst/>
              <a:rect l="l" t="t" r="r" b="b"/>
              <a:pathLst>
                <a:path w="161" h="195" extrusionOk="0">
                  <a:moveTo>
                    <a:pt x="103" y="1"/>
                  </a:moveTo>
                  <a:cubicBezTo>
                    <a:pt x="74" y="1"/>
                    <a:pt x="56" y="35"/>
                    <a:pt x="0" y="35"/>
                  </a:cubicBezTo>
                  <a:lnTo>
                    <a:pt x="0" y="195"/>
                  </a:lnTo>
                  <a:lnTo>
                    <a:pt x="84" y="195"/>
                  </a:lnTo>
                  <a:cubicBezTo>
                    <a:pt x="160" y="118"/>
                    <a:pt x="160" y="35"/>
                    <a:pt x="160" y="35"/>
                  </a:cubicBezTo>
                  <a:cubicBezTo>
                    <a:pt x="135" y="9"/>
                    <a:pt x="118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6222450" y="2596200"/>
              <a:ext cx="36925" cy="39800"/>
            </a:xfrm>
            <a:custGeom>
              <a:avLst/>
              <a:gdLst/>
              <a:ahLst/>
              <a:cxnLst/>
              <a:rect l="l" t="t" r="r" b="b"/>
              <a:pathLst>
                <a:path w="1477" h="1592" extrusionOk="0">
                  <a:moveTo>
                    <a:pt x="889" y="0"/>
                  </a:moveTo>
                  <a:cubicBezTo>
                    <a:pt x="766" y="0"/>
                    <a:pt x="613" y="123"/>
                    <a:pt x="563" y="281"/>
                  </a:cubicBezTo>
                  <a:cubicBezTo>
                    <a:pt x="510" y="432"/>
                    <a:pt x="525" y="487"/>
                    <a:pt x="604" y="487"/>
                  </a:cubicBezTo>
                  <a:cubicBezTo>
                    <a:pt x="648" y="487"/>
                    <a:pt x="714" y="469"/>
                    <a:pt x="800" y="441"/>
                  </a:cubicBezTo>
                  <a:lnTo>
                    <a:pt x="1120" y="441"/>
                  </a:lnTo>
                  <a:lnTo>
                    <a:pt x="800" y="678"/>
                  </a:lnTo>
                  <a:cubicBezTo>
                    <a:pt x="640" y="761"/>
                    <a:pt x="403" y="921"/>
                    <a:pt x="243" y="921"/>
                  </a:cubicBezTo>
                  <a:cubicBezTo>
                    <a:pt x="160" y="921"/>
                    <a:pt x="83" y="998"/>
                    <a:pt x="160" y="1081"/>
                  </a:cubicBezTo>
                  <a:cubicBezTo>
                    <a:pt x="243" y="1158"/>
                    <a:pt x="243" y="1241"/>
                    <a:pt x="160" y="1318"/>
                  </a:cubicBezTo>
                  <a:cubicBezTo>
                    <a:pt x="0" y="1478"/>
                    <a:pt x="83" y="1478"/>
                    <a:pt x="160" y="1561"/>
                  </a:cubicBezTo>
                  <a:cubicBezTo>
                    <a:pt x="203" y="1582"/>
                    <a:pt x="234" y="1591"/>
                    <a:pt x="258" y="1591"/>
                  </a:cubicBezTo>
                  <a:cubicBezTo>
                    <a:pt x="326" y="1591"/>
                    <a:pt x="342" y="1519"/>
                    <a:pt x="403" y="1401"/>
                  </a:cubicBezTo>
                  <a:cubicBezTo>
                    <a:pt x="403" y="1124"/>
                    <a:pt x="440" y="1038"/>
                    <a:pt x="566" y="1038"/>
                  </a:cubicBezTo>
                  <a:cubicBezTo>
                    <a:pt x="624" y="1038"/>
                    <a:pt x="700" y="1055"/>
                    <a:pt x="800" y="1081"/>
                  </a:cubicBezTo>
                  <a:lnTo>
                    <a:pt x="1120" y="1158"/>
                  </a:lnTo>
                  <a:lnTo>
                    <a:pt x="1120" y="838"/>
                  </a:lnTo>
                  <a:cubicBezTo>
                    <a:pt x="1120" y="678"/>
                    <a:pt x="1203" y="518"/>
                    <a:pt x="1363" y="358"/>
                  </a:cubicBezTo>
                  <a:cubicBezTo>
                    <a:pt x="1476" y="191"/>
                    <a:pt x="1468" y="20"/>
                    <a:pt x="1370" y="20"/>
                  </a:cubicBezTo>
                  <a:cubicBezTo>
                    <a:pt x="1329" y="20"/>
                    <a:pt x="1273" y="50"/>
                    <a:pt x="1203" y="121"/>
                  </a:cubicBezTo>
                  <a:cubicBezTo>
                    <a:pt x="1162" y="160"/>
                    <a:pt x="1122" y="179"/>
                    <a:pt x="1092" y="179"/>
                  </a:cubicBezTo>
                  <a:cubicBezTo>
                    <a:pt x="1063" y="179"/>
                    <a:pt x="1043" y="160"/>
                    <a:pt x="1043" y="121"/>
                  </a:cubicBezTo>
                  <a:cubicBezTo>
                    <a:pt x="1014" y="36"/>
                    <a:pt x="956" y="0"/>
                    <a:pt x="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6408525" y="2466650"/>
              <a:ext cx="8025" cy="16600"/>
            </a:xfrm>
            <a:custGeom>
              <a:avLst/>
              <a:gdLst/>
              <a:ahLst/>
              <a:cxnLst/>
              <a:rect l="l" t="t" r="r" b="b"/>
              <a:pathLst>
                <a:path w="321" h="664" extrusionOk="0">
                  <a:moveTo>
                    <a:pt x="110" y="0"/>
                  </a:moveTo>
                  <a:cubicBezTo>
                    <a:pt x="66" y="0"/>
                    <a:pt x="48" y="96"/>
                    <a:pt x="1" y="343"/>
                  </a:cubicBezTo>
                  <a:cubicBezTo>
                    <a:pt x="1" y="580"/>
                    <a:pt x="1" y="663"/>
                    <a:pt x="161" y="663"/>
                  </a:cubicBezTo>
                  <a:cubicBezTo>
                    <a:pt x="237" y="663"/>
                    <a:pt x="321" y="663"/>
                    <a:pt x="161" y="503"/>
                  </a:cubicBezTo>
                  <a:cubicBezTo>
                    <a:pt x="77" y="420"/>
                    <a:pt x="77" y="343"/>
                    <a:pt x="161" y="260"/>
                  </a:cubicBezTo>
                  <a:cubicBezTo>
                    <a:pt x="321" y="260"/>
                    <a:pt x="321" y="183"/>
                    <a:pt x="237" y="100"/>
                  </a:cubicBezTo>
                  <a:cubicBezTo>
                    <a:pt x="176" y="38"/>
                    <a:pt x="138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6278450" y="2569150"/>
              <a:ext cx="10100" cy="6100"/>
            </a:xfrm>
            <a:custGeom>
              <a:avLst/>
              <a:gdLst/>
              <a:ahLst/>
              <a:cxnLst/>
              <a:rect l="l" t="t" r="r" b="b"/>
              <a:pathLst>
                <a:path w="404" h="244" extrusionOk="0">
                  <a:moveTo>
                    <a:pt x="403" y="0"/>
                  </a:moveTo>
                  <a:cubicBezTo>
                    <a:pt x="320" y="0"/>
                    <a:pt x="243" y="0"/>
                    <a:pt x="160" y="83"/>
                  </a:cubicBezTo>
                  <a:cubicBezTo>
                    <a:pt x="83" y="160"/>
                    <a:pt x="0" y="160"/>
                    <a:pt x="0" y="243"/>
                  </a:cubicBezTo>
                  <a:cubicBezTo>
                    <a:pt x="83" y="243"/>
                    <a:pt x="160" y="243"/>
                    <a:pt x="243" y="160"/>
                  </a:cubicBezTo>
                  <a:cubicBezTo>
                    <a:pt x="403" y="160"/>
                    <a:pt x="403" y="83"/>
                    <a:pt x="4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5934775" y="2817675"/>
              <a:ext cx="6725" cy="4375"/>
            </a:xfrm>
            <a:custGeom>
              <a:avLst/>
              <a:gdLst/>
              <a:ahLst/>
              <a:cxnLst/>
              <a:rect l="l" t="t" r="r" b="b"/>
              <a:pathLst>
                <a:path w="269" h="175" extrusionOk="0">
                  <a:moveTo>
                    <a:pt x="248" y="0"/>
                  </a:moveTo>
                  <a:cubicBezTo>
                    <a:pt x="228" y="0"/>
                    <a:pt x="188" y="21"/>
                    <a:pt x="146" y="63"/>
                  </a:cubicBezTo>
                  <a:cubicBezTo>
                    <a:pt x="34" y="117"/>
                    <a:pt x="0" y="174"/>
                    <a:pt x="20" y="174"/>
                  </a:cubicBezTo>
                  <a:cubicBezTo>
                    <a:pt x="28" y="174"/>
                    <a:pt x="45" y="164"/>
                    <a:pt x="70" y="140"/>
                  </a:cubicBezTo>
                  <a:lnTo>
                    <a:pt x="230" y="63"/>
                  </a:lnTo>
                  <a:cubicBezTo>
                    <a:pt x="268" y="21"/>
                    <a:pt x="268" y="0"/>
                    <a:pt x="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6102775" y="2699900"/>
              <a:ext cx="13775" cy="6150"/>
            </a:xfrm>
            <a:custGeom>
              <a:avLst/>
              <a:gdLst/>
              <a:ahLst/>
              <a:cxnLst/>
              <a:rect l="l" t="t" r="r" b="b"/>
              <a:pathLst>
                <a:path w="551" h="246" extrusionOk="0">
                  <a:moveTo>
                    <a:pt x="397" y="0"/>
                  </a:moveTo>
                  <a:cubicBezTo>
                    <a:pt x="336" y="0"/>
                    <a:pt x="241" y="39"/>
                    <a:pt x="147" y="134"/>
                  </a:cubicBezTo>
                  <a:cubicBezTo>
                    <a:pt x="34" y="188"/>
                    <a:pt x="1" y="245"/>
                    <a:pt x="47" y="245"/>
                  </a:cubicBezTo>
                  <a:cubicBezTo>
                    <a:pt x="66" y="245"/>
                    <a:pt x="100" y="235"/>
                    <a:pt x="147" y="210"/>
                  </a:cubicBezTo>
                  <a:cubicBezTo>
                    <a:pt x="467" y="134"/>
                    <a:pt x="550" y="134"/>
                    <a:pt x="467" y="50"/>
                  </a:cubicBezTo>
                  <a:cubicBezTo>
                    <a:pt x="467" y="19"/>
                    <a:pt x="440" y="0"/>
                    <a:pt x="3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6118425" y="2693150"/>
              <a:ext cx="8025" cy="4025"/>
            </a:xfrm>
            <a:custGeom>
              <a:avLst/>
              <a:gdLst/>
              <a:ahLst/>
              <a:cxnLst/>
              <a:rect l="l" t="t" r="r" b="b"/>
              <a:pathLst>
                <a:path w="321" h="161" extrusionOk="0">
                  <a:moveTo>
                    <a:pt x="1" y="0"/>
                  </a:moveTo>
                  <a:cubicBezTo>
                    <a:pt x="1" y="84"/>
                    <a:pt x="1" y="84"/>
                    <a:pt x="84" y="160"/>
                  </a:cubicBezTo>
                  <a:lnTo>
                    <a:pt x="244" y="160"/>
                  </a:lnTo>
                  <a:cubicBezTo>
                    <a:pt x="321" y="84"/>
                    <a:pt x="244" y="84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6418450" y="2465125"/>
              <a:ext cx="5375" cy="4025"/>
            </a:xfrm>
            <a:custGeom>
              <a:avLst/>
              <a:gdLst/>
              <a:ahLst/>
              <a:cxnLst/>
              <a:rect l="l" t="t" r="r" b="b"/>
              <a:pathLst>
                <a:path w="215" h="161" extrusionOk="0">
                  <a:moveTo>
                    <a:pt x="161" y="1"/>
                  </a:moveTo>
                  <a:cubicBezTo>
                    <a:pt x="161" y="8"/>
                    <a:pt x="161" y="16"/>
                    <a:pt x="160" y="23"/>
                  </a:cubicBezTo>
                  <a:lnTo>
                    <a:pt x="160" y="23"/>
                  </a:lnTo>
                  <a:cubicBezTo>
                    <a:pt x="199" y="1"/>
                    <a:pt x="214" y="1"/>
                    <a:pt x="161" y="1"/>
                  </a:cubicBezTo>
                  <a:close/>
                  <a:moveTo>
                    <a:pt x="160" y="23"/>
                  </a:moveTo>
                  <a:lnTo>
                    <a:pt x="160" y="23"/>
                  </a:lnTo>
                  <a:cubicBezTo>
                    <a:pt x="139" y="35"/>
                    <a:pt x="111" y="54"/>
                    <a:pt x="84" y="84"/>
                  </a:cubicBezTo>
                  <a:cubicBezTo>
                    <a:pt x="1" y="161"/>
                    <a:pt x="1" y="161"/>
                    <a:pt x="84" y="161"/>
                  </a:cubicBezTo>
                  <a:cubicBezTo>
                    <a:pt x="154" y="161"/>
                    <a:pt x="160" y="97"/>
                    <a:pt x="160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5994700" y="2781150"/>
              <a:ext cx="19750" cy="13275"/>
            </a:xfrm>
            <a:custGeom>
              <a:avLst/>
              <a:gdLst/>
              <a:ahLst/>
              <a:cxnLst/>
              <a:rect l="l" t="t" r="r" b="b"/>
              <a:pathLst>
                <a:path w="790" h="531" extrusionOk="0">
                  <a:moveTo>
                    <a:pt x="713" y="1"/>
                  </a:moveTo>
                  <a:cubicBezTo>
                    <a:pt x="713" y="84"/>
                    <a:pt x="553" y="84"/>
                    <a:pt x="393" y="84"/>
                  </a:cubicBezTo>
                  <a:cubicBezTo>
                    <a:pt x="150" y="84"/>
                    <a:pt x="73" y="84"/>
                    <a:pt x="73" y="321"/>
                  </a:cubicBezTo>
                  <a:cubicBezTo>
                    <a:pt x="20" y="474"/>
                    <a:pt x="1" y="531"/>
                    <a:pt x="34" y="531"/>
                  </a:cubicBezTo>
                  <a:cubicBezTo>
                    <a:pt x="53" y="531"/>
                    <a:pt x="91" y="511"/>
                    <a:pt x="150" y="481"/>
                  </a:cubicBezTo>
                  <a:cubicBezTo>
                    <a:pt x="310" y="404"/>
                    <a:pt x="393" y="404"/>
                    <a:pt x="393" y="404"/>
                  </a:cubicBezTo>
                  <a:cubicBezTo>
                    <a:pt x="415" y="426"/>
                    <a:pt x="438" y="435"/>
                    <a:pt x="461" y="435"/>
                  </a:cubicBezTo>
                  <a:cubicBezTo>
                    <a:pt x="517" y="435"/>
                    <a:pt x="575" y="380"/>
                    <a:pt x="630" y="321"/>
                  </a:cubicBezTo>
                  <a:cubicBezTo>
                    <a:pt x="713" y="244"/>
                    <a:pt x="790" y="84"/>
                    <a:pt x="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6262450" y="2587225"/>
              <a:ext cx="18100" cy="25950"/>
            </a:xfrm>
            <a:custGeom>
              <a:avLst/>
              <a:gdLst/>
              <a:ahLst/>
              <a:cxnLst/>
              <a:rect l="l" t="t" r="r" b="b"/>
              <a:pathLst>
                <a:path w="724" h="1038" extrusionOk="0">
                  <a:moveTo>
                    <a:pt x="480" y="0"/>
                  </a:moveTo>
                  <a:cubicBezTo>
                    <a:pt x="320" y="77"/>
                    <a:pt x="243" y="77"/>
                    <a:pt x="243" y="160"/>
                  </a:cubicBezTo>
                  <a:cubicBezTo>
                    <a:pt x="320" y="160"/>
                    <a:pt x="243" y="237"/>
                    <a:pt x="243" y="320"/>
                  </a:cubicBezTo>
                  <a:cubicBezTo>
                    <a:pt x="160" y="320"/>
                    <a:pt x="83" y="480"/>
                    <a:pt x="83" y="717"/>
                  </a:cubicBezTo>
                  <a:lnTo>
                    <a:pt x="0" y="1037"/>
                  </a:lnTo>
                  <a:lnTo>
                    <a:pt x="160" y="800"/>
                  </a:lnTo>
                  <a:cubicBezTo>
                    <a:pt x="243" y="640"/>
                    <a:pt x="403" y="480"/>
                    <a:pt x="403" y="397"/>
                  </a:cubicBezTo>
                  <a:cubicBezTo>
                    <a:pt x="403" y="320"/>
                    <a:pt x="480" y="237"/>
                    <a:pt x="563" y="160"/>
                  </a:cubicBezTo>
                  <a:cubicBezTo>
                    <a:pt x="723" y="0"/>
                    <a:pt x="640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6042425" y="2749850"/>
              <a:ext cx="35650" cy="16875"/>
            </a:xfrm>
            <a:custGeom>
              <a:avLst/>
              <a:gdLst/>
              <a:ahLst/>
              <a:cxnLst/>
              <a:rect l="l" t="t" r="r" b="b"/>
              <a:pathLst>
                <a:path w="1426" h="675" extrusionOk="0">
                  <a:moveTo>
                    <a:pt x="327" y="1"/>
                  </a:moveTo>
                  <a:cubicBezTo>
                    <a:pt x="281" y="1"/>
                    <a:pt x="228" y="21"/>
                    <a:pt x="161" y="56"/>
                  </a:cubicBezTo>
                  <a:cubicBezTo>
                    <a:pt x="84" y="132"/>
                    <a:pt x="1" y="216"/>
                    <a:pt x="1" y="293"/>
                  </a:cubicBezTo>
                  <a:cubicBezTo>
                    <a:pt x="1" y="293"/>
                    <a:pt x="161" y="376"/>
                    <a:pt x="321" y="376"/>
                  </a:cubicBezTo>
                  <a:cubicBezTo>
                    <a:pt x="481" y="376"/>
                    <a:pt x="564" y="453"/>
                    <a:pt x="641" y="613"/>
                  </a:cubicBezTo>
                  <a:cubicBezTo>
                    <a:pt x="641" y="654"/>
                    <a:pt x="662" y="675"/>
                    <a:pt x="692" y="675"/>
                  </a:cubicBezTo>
                  <a:cubicBezTo>
                    <a:pt x="722" y="675"/>
                    <a:pt x="762" y="654"/>
                    <a:pt x="801" y="613"/>
                  </a:cubicBezTo>
                  <a:cubicBezTo>
                    <a:pt x="801" y="558"/>
                    <a:pt x="842" y="501"/>
                    <a:pt x="893" y="501"/>
                  </a:cubicBezTo>
                  <a:cubicBezTo>
                    <a:pt x="915" y="501"/>
                    <a:pt x="938" y="511"/>
                    <a:pt x="961" y="536"/>
                  </a:cubicBezTo>
                  <a:cubicBezTo>
                    <a:pt x="988" y="589"/>
                    <a:pt x="1032" y="615"/>
                    <a:pt x="1082" y="615"/>
                  </a:cubicBezTo>
                  <a:cubicBezTo>
                    <a:pt x="1184" y="615"/>
                    <a:pt x="1308" y="507"/>
                    <a:pt x="1364" y="293"/>
                  </a:cubicBezTo>
                  <a:cubicBezTo>
                    <a:pt x="1406" y="163"/>
                    <a:pt x="1425" y="104"/>
                    <a:pt x="1381" y="104"/>
                  </a:cubicBezTo>
                  <a:cubicBezTo>
                    <a:pt x="1344" y="104"/>
                    <a:pt x="1265" y="144"/>
                    <a:pt x="1121" y="216"/>
                  </a:cubicBezTo>
                  <a:cubicBezTo>
                    <a:pt x="971" y="276"/>
                    <a:pt x="855" y="302"/>
                    <a:pt x="764" y="302"/>
                  </a:cubicBezTo>
                  <a:cubicBezTo>
                    <a:pt x="614" y="302"/>
                    <a:pt x="532" y="232"/>
                    <a:pt x="481" y="132"/>
                  </a:cubicBezTo>
                  <a:cubicBezTo>
                    <a:pt x="436" y="40"/>
                    <a:pt x="389" y="1"/>
                    <a:pt x="3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6016500" y="2770675"/>
              <a:ext cx="24025" cy="12575"/>
            </a:xfrm>
            <a:custGeom>
              <a:avLst/>
              <a:gdLst/>
              <a:ahLst/>
              <a:cxnLst/>
              <a:rect l="l" t="t" r="r" b="b"/>
              <a:pathLst>
                <a:path w="961" h="503" extrusionOk="0">
                  <a:moveTo>
                    <a:pt x="468" y="1"/>
                  </a:moveTo>
                  <a:cubicBezTo>
                    <a:pt x="215" y="1"/>
                    <a:pt x="1" y="144"/>
                    <a:pt x="1" y="343"/>
                  </a:cubicBezTo>
                  <a:cubicBezTo>
                    <a:pt x="1" y="420"/>
                    <a:pt x="78" y="503"/>
                    <a:pt x="161" y="503"/>
                  </a:cubicBezTo>
                  <a:cubicBezTo>
                    <a:pt x="238" y="503"/>
                    <a:pt x="238" y="420"/>
                    <a:pt x="238" y="420"/>
                  </a:cubicBezTo>
                  <a:cubicBezTo>
                    <a:pt x="161" y="260"/>
                    <a:pt x="238" y="260"/>
                    <a:pt x="718" y="100"/>
                  </a:cubicBezTo>
                  <a:lnTo>
                    <a:pt x="961" y="100"/>
                  </a:lnTo>
                  <a:lnTo>
                    <a:pt x="641" y="23"/>
                  </a:lnTo>
                  <a:cubicBezTo>
                    <a:pt x="583" y="8"/>
                    <a:pt x="524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5866425" y="2873675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303" y="1"/>
                  </a:moveTo>
                  <a:cubicBezTo>
                    <a:pt x="263" y="1"/>
                    <a:pt x="202" y="21"/>
                    <a:pt x="160" y="63"/>
                  </a:cubicBezTo>
                  <a:cubicBezTo>
                    <a:pt x="0" y="140"/>
                    <a:pt x="0" y="223"/>
                    <a:pt x="84" y="223"/>
                  </a:cubicBezTo>
                  <a:cubicBezTo>
                    <a:pt x="160" y="140"/>
                    <a:pt x="244" y="63"/>
                    <a:pt x="320" y="63"/>
                  </a:cubicBezTo>
                  <a:cubicBezTo>
                    <a:pt x="362" y="21"/>
                    <a:pt x="343" y="1"/>
                    <a:pt x="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969300" y="2807000"/>
              <a:ext cx="9150" cy="7550"/>
            </a:xfrm>
            <a:custGeom>
              <a:avLst/>
              <a:gdLst/>
              <a:ahLst/>
              <a:cxnLst/>
              <a:rect l="l" t="t" r="r" b="b"/>
              <a:pathLst>
                <a:path w="366" h="302" extrusionOk="0">
                  <a:moveTo>
                    <a:pt x="196" y="0"/>
                  </a:moveTo>
                  <a:cubicBezTo>
                    <a:pt x="147" y="0"/>
                    <a:pt x="97" y="70"/>
                    <a:pt x="46" y="170"/>
                  </a:cubicBezTo>
                  <a:cubicBezTo>
                    <a:pt x="1" y="263"/>
                    <a:pt x="8" y="302"/>
                    <a:pt x="53" y="302"/>
                  </a:cubicBezTo>
                  <a:cubicBezTo>
                    <a:pt x="86" y="302"/>
                    <a:pt x="138" y="281"/>
                    <a:pt x="206" y="247"/>
                  </a:cubicBezTo>
                  <a:cubicBezTo>
                    <a:pt x="366" y="170"/>
                    <a:pt x="366" y="87"/>
                    <a:pt x="289" y="87"/>
                  </a:cubicBezTo>
                  <a:cubicBezTo>
                    <a:pt x="257" y="26"/>
                    <a:pt x="227" y="0"/>
                    <a:pt x="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6072500" y="2737850"/>
              <a:ext cx="33625" cy="18650"/>
            </a:xfrm>
            <a:custGeom>
              <a:avLst/>
              <a:gdLst/>
              <a:ahLst/>
              <a:cxnLst/>
              <a:rect l="l" t="t" r="r" b="b"/>
              <a:pathLst>
                <a:path w="1345" h="746" extrusionOk="0">
                  <a:moveTo>
                    <a:pt x="1321" y="1"/>
                  </a:moveTo>
                  <a:cubicBezTo>
                    <a:pt x="1304" y="1"/>
                    <a:pt x="1265" y="21"/>
                    <a:pt x="1198" y="56"/>
                  </a:cubicBezTo>
                  <a:cubicBezTo>
                    <a:pt x="1144" y="110"/>
                    <a:pt x="1048" y="167"/>
                    <a:pt x="997" y="167"/>
                  </a:cubicBezTo>
                  <a:cubicBezTo>
                    <a:pt x="975" y="167"/>
                    <a:pt x="961" y="157"/>
                    <a:pt x="961" y="132"/>
                  </a:cubicBezTo>
                  <a:cubicBezTo>
                    <a:pt x="878" y="132"/>
                    <a:pt x="718" y="216"/>
                    <a:pt x="641" y="292"/>
                  </a:cubicBezTo>
                  <a:cubicBezTo>
                    <a:pt x="561" y="334"/>
                    <a:pt x="481" y="355"/>
                    <a:pt x="411" y="355"/>
                  </a:cubicBezTo>
                  <a:cubicBezTo>
                    <a:pt x="340" y="355"/>
                    <a:pt x="279" y="334"/>
                    <a:pt x="238" y="292"/>
                  </a:cubicBezTo>
                  <a:cubicBezTo>
                    <a:pt x="78" y="216"/>
                    <a:pt x="1" y="216"/>
                    <a:pt x="1" y="216"/>
                  </a:cubicBezTo>
                  <a:lnTo>
                    <a:pt x="1" y="216"/>
                  </a:lnTo>
                  <a:cubicBezTo>
                    <a:pt x="1" y="376"/>
                    <a:pt x="398" y="536"/>
                    <a:pt x="558" y="536"/>
                  </a:cubicBezTo>
                  <a:cubicBezTo>
                    <a:pt x="641" y="536"/>
                    <a:pt x="718" y="612"/>
                    <a:pt x="718" y="696"/>
                  </a:cubicBezTo>
                  <a:cubicBezTo>
                    <a:pt x="718" y="727"/>
                    <a:pt x="732" y="746"/>
                    <a:pt x="759" y="746"/>
                  </a:cubicBezTo>
                  <a:cubicBezTo>
                    <a:pt x="799" y="746"/>
                    <a:pt x="866" y="707"/>
                    <a:pt x="961" y="612"/>
                  </a:cubicBezTo>
                  <a:cubicBezTo>
                    <a:pt x="1198" y="536"/>
                    <a:pt x="1281" y="376"/>
                    <a:pt x="1198" y="292"/>
                  </a:cubicBezTo>
                  <a:cubicBezTo>
                    <a:pt x="1198" y="292"/>
                    <a:pt x="1198" y="216"/>
                    <a:pt x="1281" y="132"/>
                  </a:cubicBezTo>
                  <a:cubicBezTo>
                    <a:pt x="1326" y="40"/>
                    <a:pt x="1344" y="1"/>
                    <a:pt x="1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864500" y="2882300"/>
              <a:ext cx="9950" cy="3750"/>
            </a:xfrm>
            <a:custGeom>
              <a:avLst/>
              <a:gdLst/>
              <a:ahLst/>
              <a:cxnLst/>
              <a:rect l="l" t="t" r="r" b="b"/>
              <a:pathLst>
                <a:path w="398" h="150" extrusionOk="0">
                  <a:moveTo>
                    <a:pt x="350" y="1"/>
                  </a:moveTo>
                  <a:cubicBezTo>
                    <a:pt x="326" y="1"/>
                    <a:pt x="291" y="10"/>
                    <a:pt x="237" y="38"/>
                  </a:cubicBezTo>
                  <a:cubicBezTo>
                    <a:pt x="77" y="115"/>
                    <a:pt x="0" y="115"/>
                    <a:pt x="161" y="115"/>
                  </a:cubicBezTo>
                  <a:cubicBezTo>
                    <a:pt x="183" y="139"/>
                    <a:pt x="206" y="149"/>
                    <a:pt x="230" y="149"/>
                  </a:cubicBezTo>
                  <a:cubicBezTo>
                    <a:pt x="286" y="149"/>
                    <a:pt x="343" y="92"/>
                    <a:pt x="397" y="38"/>
                  </a:cubicBezTo>
                  <a:cubicBezTo>
                    <a:pt x="397" y="38"/>
                    <a:pt x="397" y="1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946775" y="2828450"/>
              <a:ext cx="11675" cy="8050"/>
            </a:xfrm>
            <a:custGeom>
              <a:avLst/>
              <a:gdLst/>
              <a:ahLst/>
              <a:cxnLst/>
              <a:rect l="l" t="t" r="r" b="b"/>
              <a:pathLst>
                <a:path w="467" h="322" extrusionOk="0">
                  <a:moveTo>
                    <a:pt x="180" y="0"/>
                  </a:moveTo>
                  <a:cubicBezTo>
                    <a:pt x="131" y="0"/>
                    <a:pt x="112" y="59"/>
                    <a:pt x="70" y="189"/>
                  </a:cubicBezTo>
                  <a:cubicBezTo>
                    <a:pt x="21" y="283"/>
                    <a:pt x="0" y="322"/>
                    <a:pt x="9" y="322"/>
                  </a:cubicBezTo>
                  <a:cubicBezTo>
                    <a:pt x="16" y="322"/>
                    <a:pt x="36" y="303"/>
                    <a:pt x="70" y="272"/>
                  </a:cubicBezTo>
                  <a:cubicBezTo>
                    <a:pt x="124" y="213"/>
                    <a:pt x="182" y="157"/>
                    <a:pt x="238" y="157"/>
                  </a:cubicBezTo>
                  <a:cubicBezTo>
                    <a:pt x="261" y="157"/>
                    <a:pt x="284" y="166"/>
                    <a:pt x="306" y="189"/>
                  </a:cubicBezTo>
                  <a:cubicBezTo>
                    <a:pt x="466" y="189"/>
                    <a:pt x="466" y="189"/>
                    <a:pt x="390" y="112"/>
                  </a:cubicBezTo>
                  <a:cubicBezTo>
                    <a:pt x="280" y="40"/>
                    <a:pt x="22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992500" y="2798100"/>
              <a:ext cx="4025" cy="11075"/>
            </a:xfrm>
            <a:custGeom>
              <a:avLst/>
              <a:gdLst/>
              <a:ahLst/>
              <a:cxnLst/>
              <a:rect l="l" t="t" r="r" b="b"/>
              <a:pathLst>
                <a:path w="161" h="443" extrusionOk="0">
                  <a:moveTo>
                    <a:pt x="147" y="1"/>
                  </a:moveTo>
                  <a:cubicBezTo>
                    <a:pt x="130" y="1"/>
                    <a:pt x="90" y="104"/>
                    <a:pt x="1" y="283"/>
                  </a:cubicBezTo>
                  <a:cubicBezTo>
                    <a:pt x="1" y="366"/>
                    <a:pt x="1" y="443"/>
                    <a:pt x="78" y="443"/>
                  </a:cubicBezTo>
                  <a:cubicBezTo>
                    <a:pt x="78" y="366"/>
                    <a:pt x="161" y="283"/>
                    <a:pt x="161" y="206"/>
                  </a:cubicBezTo>
                  <a:cubicBezTo>
                    <a:pt x="161" y="65"/>
                    <a:pt x="161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6284525" y="2589150"/>
              <a:ext cx="5950" cy="4025"/>
            </a:xfrm>
            <a:custGeom>
              <a:avLst/>
              <a:gdLst/>
              <a:ahLst/>
              <a:cxnLst/>
              <a:rect l="l" t="t" r="r" b="b"/>
              <a:pathLst>
                <a:path w="238" h="161" extrusionOk="0">
                  <a:moveTo>
                    <a:pt x="237" y="0"/>
                  </a:moveTo>
                  <a:cubicBezTo>
                    <a:pt x="237" y="0"/>
                    <a:pt x="160" y="0"/>
                    <a:pt x="77" y="83"/>
                  </a:cubicBezTo>
                  <a:cubicBezTo>
                    <a:pt x="0" y="160"/>
                    <a:pt x="0" y="160"/>
                    <a:pt x="77" y="160"/>
                  </a:cubicBezTo>
                  <a:cubicBezTo>
                    <a:pt x="160" y="160"/>
                    <a:pt x="237" y="83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6104525" y="2724350"/>
              <a:ext cx="8025" cy="4825"/>
            </a:xfrm>
            <a:custGeom>
              <a:avLst/>
              <a:gdLst/>
              <a:ahLst/>
              <a:cxnLst/>
              <a:rect l="l" t="t" r="r" b="b"/>
              <a:pathLst>
                <a:path w="321" h="193" extrusionOk="0">
                  <a:moveTo>
                    <a:pt x="146" y="1"/>
                  </a:moveTo>
                  <a:cubicBezTo>
                    <a:pt x="125" y="1"/>
                    <a:pt x="101" y="10"/>
                    <a:pt x="77" y="32"/>
                  </a:cubicBezTo>
                  <a:cubicBezTo>
                    <a:pt x="77" y="32"/>
                    <a:pt x="0" y="116"/>
                    <a:pt x="77" y="116"/>
                  </a:cubicBezTo>
                  <a:cubicBezTo>
                    <a:pt x="77" y="192"/>
                    <a:pt x="160" y="192"/>
                    <a:pt x="237" y="192"/>
                  </a:cubicBezTo>
                  <a:cubicBezTo>
                    <a:pt x="320" y="192"/>
                    <a:pt x="320" y="116"/>
                    <a:pt x="237" y="116"/>
                  </a:cubicBezTo>
                  <a:cubicBezTo>
                    <a:pt x="237" y="57"/>
                    <a:pt x="198" y="1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928500" y="2847500"/>
              <a:ext cx="8025" cy="9675"/>
            </a:xfrm>
            <a:custGeom>
              <a:avLst/>
              <a:gdLst/>
              <a:ahLst/>
              <a:cxnLst/>
              <a:rect l="l" t="t" r="r" b="b"/>
              <a:pathLst>
                <a:path w="321" h="387" extrusionOk="0">
                  <a:moveTo>
                    <a:pt x="218" y="0"/>
                  </a:moveTo>
                  <a:cubicBezTo>
                    <a:pt x="119" y="0"/>
                    <a:pt x="1" y="114"/>
                    <a:pt x="1" y="227"/>
                  </a:cubicBezTo>
                  <a:cubicBezTo>
                    <a:pt x="1" y="310"/>
                    <a:pt x="1" y="387"/>
                    <a:pt x="77" y="387"/>
                  </a:cubicBezTo>
                  <a:cubicBezTo>
                    <a:pt x="161" y="387"/>
                    <a:pt x="161" y="310"/>
                    <a:pt x="77" y="310"/>
                  </a:cubicBezTo>
                  <a:cubicBezTo>
                    <a:pt x="77" y="227"/>
                    <a:pt x="77" y="150"/>
                    <a:pt x="161" y="150"/>
                  </a:cubicBezTo>
                  <a:cubicBezTo>
                    <a:pt x="237" y="150"/>
                    <a:pt x="321" y="67"/>
                    <a:pt x="321" y="67"/>
                  </a:cubicBezTo>
                  <a:cubicBezTo>
                    <a:pt x="296" y="20"/>
                    <a:pt x="259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6209000" y="2654400"/>
              <a:ext cx="9475" cy="9300"/>
            </a:xfrm>
            <a:custGeom>
              <a:avLst/>
              <a:gdLst/>
              <a:ahLst/>
              <a:cxnLst/>
              <a:rect l="l" t="t" r="r" b="b"/>
              <a:pathLst>
                <a:path w="379" h="372" extrusionOk="0">
                  <a:moveTo>
                    <a:pt x="235" y="1"/>
                  </a:moveTo>
                  <a:cubicBezTo>
                    <a:pt x="176" y="1"/>
                    <a:pt x="119" y="77"/>
                    <a:pt x="58" y="194"/>
                  </a:cubicBezTo>
                  <a:cubicBezTo>
                    <a:pt x="20" y="312"/>
                    <a:pt x="0" y="371"/>
                    <a:pt x="31" y="371"/>
                  </a:cubicBezTo>
                  <a:cubicBezTo>
                    <a:pt x="61" y="371"/>
                    <a:pt x="141" y="312"/>
                    <a:pt x="301" y="194"/>
                  </a:cubicBezTo>
                  <a:cubicBezTo>
                    <a:pt x="378" y="110"/>
                    <a:pt x="378" y="110"/>
                    <a:pt x="301" y="34"/>
                  </a:cubicBezTo>
                  <a:cubicBezTo>
                    <a:pt x="279" y="11"/>
                    <a:pt x="257" y="1"/>
                    <a:pt x="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854425" y="2892375"/>
              <a:ext cx="30100" cy="22175"/>
            </a:xfrm>
            <a:custGeom>
              <a:avLst/>
              <a:gdLst/>
              <a:ahLst/>
              <a:cxnLst/>
              <a:rect l="l" t="t" r="r" b="b"/>
              <a:pathLst>
                <a:path w="1204" h="887" extrusionOk="0">
                  <a:moveTo>
                    <a:pt x="749" y="0"/>
                  </a:moveTo>
                  <a:cubicBezTo>
                    <a:pt x="716" y="0"/>
                    <a:pt x="699" y="56"/>
                    <a:pt x="640" y="115"/>
                  </a:cubicBezTo>
                  <a:cubicBezTo>
                    <a:pt x="640" y="275"/>
                    <a:pt x="564" y="275"/>
                    <a:pt x="480" y="275"/>
                  </a:cubicBezTo>
                  <a:cubicBezTo>
                    <a:pt x="437" y="253"/>
                    <a:pt x="394" y="242"/>
                    <a:pt x="357" y="242"/>
                  </a:cubicBezTo>
                  <a:cubicBezTo>
                    <a:pt x="257" y="242"/>
                    <a:pt x="203" y="318"/>
                    <a:pt x="320" y="435"/>
                  </a:cubicBezTo>
                  <a:cubicBezTo>
                    <a:pt x="403" y="512"/>
                    <a:pt x="320" y="595"/>
                    <a:pt x="160" y="672"/>
                  </a:cubicBezTo>
                  <a:cubicBezTo>
                    <a:pt x="83" y="672"/>
                    <a:pt x="0" y="755"/>
                    <a:pt x="0" y="755"/>
                  </a:cubicBezTo>
                  <a:cubicBezTo>
                    <a:pt x="49" y="848"/>
                    <a:pt x="149" y="887"/>
                    <a:pt x="272" y="887"/>
                  </a:cubicBezTo>
                  <a:cubicBezTo>
                    <a:pt x="361" y="887"/>
                    <a:pt x="462" y="867"/>
                    <a:pt x="564" y="832"/>
                  </a:cubicBezTo>
                  <a:cubicBezTo>
                    <a:pt x="724" y="832"/>
                    <a:pt x="724" y="755"/>
                    <a:pt x="640" y="595"/>
                  </a:cubicBezTo>
                  <a:cubicBezTo>
                    <a:pt x="564" y="435"/>
                    <a:pt x="564" y="435"/>
                    <a:pt x="884" y="275"/>
                  </a:cubicBezTo>
                  <a:cubicBezTo>
                    <a:pt x="1120" y="192"/>
                    <a:pt x="1204" y="115"/>
                    <a:pt x="1120" y="32"/>
                  </a:cubicBezTo>
                  <a:lnTo>
                    <a:pt x="960" y="32"/>
                  </a:lnTo>
                  <a:cubicBezTo>
                    <a:pt x="922" y="73"/>
                    <a:pt x="882" y="94"/>
                    <a:pt x="852" y="94"/>
                  </a:cubicBezTo>
                  <a:cubicBezTo>
                    <a:pt x="821" y="94"/>
                    <a:pt x="800" y="73"/>
                    <a:pt x="800" y="32"/>
                  </a:cubicBezTo>
                  <a:cubicBezTo>
                    <a:pt x="778" y="9"/>
                    <a:pt x="762" y="0"/>
                    <a:pt x="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798425" y="2939250"/>
              <a:ext cx="8025" cy="4025"/>
            </a:xfrm>
            <a:custGeom>
              <a:avLst/>
              <a:gdLst/>
              <a:ahLst/>
              <a:cxnLst/>
              <a:rect l="l" t="t" r="r" b="b"/>
              <a:pathLst>
                <a:path w="321" h="161" extrusionOk="0">
                  <a:moveTo>
                    <a:pt x="320" y="0"/>
                  </a:moveTo>
                  <a:cubicBezTo>
                    <a:pt x="320" y="0"/>
                    <a:pt x="243" y="0"/>
                    <a:pt x="160" y="77"/>
                  </a:cubicBezTo>
                  <a:cubicBezTo>
                    <a:pt x="83" y="77"/>
                    <a:pt x="0" y="160"/>
                    <a:pt x="83" y="160"/>
                  </a:cubicBezTo>
                  <a:cubicBezTo>
                    <a:pt x="160" y="77"/>
                    <a:pt x="243" y="77"/>
                    <a:pt x="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900500" y="2870425"/>
              <a:ext cx="13950" cy="11000"/>
            </a:xfrm>
            <a:custGeom>
              <a:avLst/>
              <a:gdLst/>
              <a:ahLst/>
              <a:cxnLst/>
              <a:rect l="l" t="t" r="r" b="b"/>
              <a:pathLst>
                <a:path w="558" h="440" extrusionOk="0">
                  <a:moveTo>
                    <a:pt x="494" y="0"/>
                  </a:moveTo>
                  <a:cubicBezTo>
                    <a:pt x="436" y="0"/>
                    <a:pt x="377" y="76"/>
                    <a:pt x="321" y="193"/>
                  </a:cubicBezTo>
                  <a:cubicBezTo>
                    <a:pt x="321" y="286"/>
                    <a:pt x="293" y="325"/>
                    <a:pt x="269" y="325"/>
                  </a:cubicBezTo>
                  <a:cubicBezTo>
                    <a:pt x="252" y="325"/>
                    <a:pt x="237" y="305"/>
                    <a:pt x="237" y="270"/>
                  </a:cubicBezTo>
                  <a:cubicBezTo>
                    <a:pt x="161" y="193"/>
                    <a:pt x="77" y="193"/>
                    <a:pt x="77" y="193"/>
                  </a:cubicBezTo>
                  <a:cubicBezTo>
                    <a:pt x="1" y="270"/>
                    <a:pt x="1" y="353"/>
                    <a:pt x="77" y="353"/>
                  </a:cubicBezTo>
                  <a:cubicBezTo>
                    <a:pt x="138" y="413"/>
                    <a:pt x="198" y="439"/>
                    <a:pt x="250" y="439"/>
                  </a:cubicBezTo>
                  <a:cubicBezTo>
                    <a:pt x="335" y="439"/>
                    <a:pt x="397" y="369"/>
                    <a:pt x="397" y="270"/>
                  </a:cubicBezTo>
                  <a:cubicBezTo>
                    <a:pt x="397" y="193"/>
                    <a:pt x="397" y="110"/>
                    <a:pt x="481" y="110"/>
                  </a:cubicBezTo>
                  <a:cubicBezTo>
                    <a:pt x="557" y="110"/>
                    <a:pt x="557" y="110"/>
                    <a:pt x="557" y="33"/>
                  </a:cubicBezTo>
                  <a:cubicBezTo>
                    <a:pt x="537" y="11"/>
                    <a:pt x="516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6052950" y="2772400"/>
              <a:ext cx="17500" cy="13700"/>
            </a:xfrm>
            <a:custGeom>
              <a:avLst/>
              <a:gdLst/>
              <a:ahLst/>
              <a:cxnLst/>
              <a:rect l="l" t="t" r="r" b="b"/>
              <a:pathLst>
                <a:path w="700" h="548" extrusionOk="0">
                  <a:moveTo>
                    <a:pt x="363" y="1"/>
                  </a:moveTo>
                  <a:cubicBezTo>
                    <a:pt x="292" y="1"/>
                    <a:pt x="260" y="73"/>
                    <a:pt x="143" y="191"/>
                  </a:cubicBezTo>
                  <a:cubicBezTo>
                    <a:pt x="36" y="405"/>
                    <a:pt x="0" y="547"/>
                    <a:pt x="60" y="547"/>
                  </a:cubicBezTo>
                  <a:cubicBezTo>
                    <a:pt x="89" y="547"/>
                    <a:pt x="141" y="512"/>
                    <a:pt x="220" y="434"/>
                  </a:cubicBezTo>
                  <a:cubicBezTo>
                    <a:pt x="308" y="299"/>
                    <a:pt x="373" y="239"/>
                    <a:pt x="413" y="239"/>
                  </a:cubicBezTo>
                  <a:cubicBezTo>
                    <a:pt x="446" y="239"/>
                    <a:pt x="463" y="279"/>
                    <a:pt x="463" y="351"/>
                  </a:cubicBezTo>
                  <a:cubicBezTo>
                    <a:pt x="463" y="410"/>
                    <a:pt x="502" y="465"/>
                    <a:pt x="524" y="465"/>
                  </a:cubicBezTo>
                  <a:cubicBezTo>
                    <a:pt x="533" y="465"/>
                    <a:pt x="540" y="456"/>
                    <a:pt x="540" y="434"/>
                  </a:cubicBezTo>
                  <a:cubicBezTo>
                    <a:pt x="700" y="351"/>
                    <a:pt x="623" y="191"/>
                    <a:pt x="463" y="31"/>
                  </a:cubicBezTo>
                  <a:cubicBezTo>
                    <a:pt x="420" y="10"/>
                    <a:pt x="389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918425" y="2864650"/>
              <a:ext cx="32025" cy="11850"/>
            </a:xfrm>
            <a:custGeom>
              <a:avLst/>
              <a:gdLst/>
              <a:ahLst/>
              <a:cxnLst/>
              <a:rect l="l" t="t" r="r" b="b"/>
              <a:pathLst>
                <a:path w="1281" h="474" extrusionOk="0">
                  <a:moveTo>
                    <a:pt x="320" y="1"/>
                  </a:moveTo>
                  <a:cubicBezTo>
                    <a:pt x="308" y="1"/>
                    <a:pt x="307" y="7"/>
                    <a:pt x="320" y="21"/>
                  </a:cubicBezTo>
                  <a:cubicBezTo>
                    <a:pt x="320" y="104"/>
                    <a:pt x="320" y="181"/>
                    <a:pt x="160" y="264"/>
                  </a:cubicBezTo>
                  <a:cubicBezTo>
                    <a:pt x="84" y="264"/>
                    <a:pt x="0" y="341"/>
                    <a:pt x="0" y="424"/>
                  </a:cubicBezTo>
                  <a:lnTo>
                    <a:pt x="244" y="424"/>
                  </a:lnTo>
                  <a:cubicBezTo>
                    <a:pt x="244" y="382"/>
                    <a:pt x="284" y="362"/>
                    <a:pt x="333" y="362"/>
                  </a:cubicBezTo>
                  <a:cubicBezTo>
                    <a:pt x="383" y="362"/>
                    <a:pt x="442" y="382"/>
                    <a:pt x="480" y="424"/>
                  </a:cubicBezTo>
                  <a:cubicBezTo>
                    <a:pt x="546" y="455"/>
                    <a:pt x="679" y="474"/>
                    <a:pt x="819" y="474"/>
                  </a:cubicBezTo>
                  <a:cubicBezTo>
                    <a:pt x="1020" y="474"/>
                    <a:pt x="1235" y="435"/>
                    <a:pt x="1280" y="341"/>
                  </a:cubicBezTo>
                  <a:cubicBezTo>
                    <a:pt x="1280" y="264"/>
                    <a:pt x="1204" y="264"/>
                    <a:pt x="1044" y="264"/>
                  </a:cubicBezTo>
                  <a:lnTo>
                    <a:pt x="724" y="264"/>
                  </a:lnTo>
                  <a:cubicBezTo>
                    <a:pt x="655" y="132"/>
                    <a:pt x="375" y="1"/>
                    <a:pt x="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988500" y="2819225"/>
              <a:ext cx="5950" cy="5475"/>
            </a:xfrm>
            <a:custGeom>
              <a:avLst/>
              <a:gdLst/>
              <a:ahLst/>
              <a:cxnLst/>
              <a:rect l="l" t="t" r="r" b="b"/>
              <a:pathLst>
                <a:path w="238" h="219" extrusionOk="0">
                  <a:moveTo>
                    <a:pt x="78" y="1"/>
                  </a:moveTo>
                  <a:cubicBezTo>
                    <a:pt x="1" y="78"/>
                    <a:pt x="1" y="161"/>
                    <a:pt x="78" y="161"/>
                  </a:cubicBezTo>
                  <a:cubicBezTo>
                    <a:pt x="78" y="199"/>
                    <a:pt x="98" y="218"/>
                    <a:pt x="119" y="218"/>
                  </a:cubicBezTo>
                  <a:cubicBezTo>
                    <a:pt x="140" y="218"/>
                    <a:pt x="161" y="199"/>
                    <a:pt x="161" y="161"/>
                  </a:cubicBezTo>
                  <a:cubicBezTo>
                    <a:pt x="161" y="78"/>
                    <a:pt x="238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838425" y="2918375"/>
              <a:ext cx="18100" cy="10800"/>
            </a:xfrm>
            <a:custGeom>
              <a:avLst/>
              <a:gdLst/>
              <a:ahLst/>
              <a:cxnLst/>
              <a:rect l="l" t="t" r="r" b="b"/>
              <a:pathLst>
                <a:path w="724" h="432" extrusionOk="0">
                  <a:moveTo>
                    <a:pt x="605" y="0"/>
                  </a:moveTo>
                  <a:cubicBezTo>
                    <a:pt x="553" y="0"/>
                    <a:pt x="458" y="58"/>
                    <a:pt x="403" y="112"/>
                  </a:cubicBezTo>
                  <a:cubicBezTo>
                    <a:pt x="344" y="171"/>
                    <a:pt x="289" y="227"/>
                    <a:pt x="204" y="227"/>
                  </a:cubicBezTo>
                  <a:cubicBezTo>
                    <a:pt x="169" y="227"/>
                    <a:pt x="130" y="217"/>
                    <a:pt x="83" y="195"/>
                  </a:cubicBezTo>
                  <a:cubicBezTo>
                    <a:pt x="0" y="195"/>
                    <a:pt x="0" y="195"/>
                    <a:pt x="83" y="272"/>
                  </a:cubicBezTo>
                  <a:cubicBezTo>
                    <a:pt x="83" y="355"/>
                    <a:pt x="160" y="432"/>
                    <a:pt x="243" y="432"/>
                  </a:cubicBezTo>
                  <a:cubicBezTo>
                    <a:pt x="403" y="432"/>
                    <a:pt x="723" y="35"/>
                    <a:pt x="640" y="35"/>
                  </a:cubicBezTo>
                  <a:cubicBezTo>
                    <a:pt x="640" y="10"/>
                    <a:pt x="626" y="0"/>
                    <a:pt x="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890425" y="2887225"/>
              <a:ext cx="6100" cy="4025"/>
            </a:xfrm>
            <a:custGeom>
              <a:avLst/>
              <a:gdLst/>
              <a:ahLst/>
              <a:cxnLst/>
              <a:rect l="l" t="t" r="r" b="b"/>
              <a:pathLst>
                <a:path w="244" h="161" extrusionOk="0">
                  <a:moveTo>
                    <a:pt x="84" y="1"/>
                  </a:moveTo>
                  <a:cubicBezTo>
                    <a:pt x="0" y="78"/>
                    <a:pt x="0" y="161"/>
                    <a:pt x="84" y="161"/>
                  </a:cubicBezTo>
                  <a:cubicBezTo>
                    <a:pt x="160" y="78"/>
                    <a:pt x="244" y="78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774425" y="2963250"/>
              <a:ext cx="14100" cy="4025"/>
            </a:xfrm>
            <a:custGeom>
              <a:avLst/>
              <a:gdLst/>
              <a:ahLst/>
              <a:cxnLst/>
              <a:rect l="l" t="t" r="r" b="b"/>
              <a:pathLst>
                <a:path w="564" h="161" extrusionOk="0">
                  <a:moveTo>
                    <a:pt x="403" y="0"/>
                  </a:moveTo>
                  <a:cubicBezTo>
                    <a:pt x="320" y="0"/>
                    <a:pt x="160" y="0"/>
                    <a:pt x="160" y="77"/>
                  </a:cubicBezTo>
                  <a:cubicBezTo>
                    <a:pt x="0" y="160"/>
                    <a:pt x="0" y="160"/>
                    <a:pt x="243" y="160"/>
                  </a:cubicBezTo>
                  <a:cubicBezTo>
                    <a:pt x="480" y="160"/>
                    <a:pt x="563" y="160"/>
                    <a:pt x="4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832500" y="2929150"/>
              <a:ext cx="9950" cy="6125"/>
            </a:xfrm>
            <a:custGeom>
              <a:avLst/>
              <a:gdLst/>
              <a:ahLst/>
              <a:cxnLst/>
              <a:rect l="l" t="t" r="r" b="b"/>
              <a:pathLst>
                <a:path w="398" h="245" extrusionOk="0">
                  <a:moveTo>
                    <a:pt x="77" y="1"/>
                  </a:moveTo>
                  <a:cubicBezTo>
                    <a:pt x="0" y="1"/>
                    <a:pt x="0" y="84"/>
                    <a:pt x="0" y="161"/>
                  </a:cubicBezTo>
                  <a:cubicBezTo>
                    <a:pt x="77" y="244"/>
                    <a:pt x="160" y="244"/>
                    <a:pt x="237" y="244"/>
                  </a:cubicBezTo>
                  <a:cubicBezTo>
                    <a:pt x="397" y="84"/>
                    <a:pt x="237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5952500" y="2846150"/>
              <a:ext cx="9475" cy="10175"/>
            </a:xfrm>
            <a:custGeom>
              <a:avLst/>
              <a:gdLst/>
              <a:ahLst/>
              <a:cxnLst/>
              <a:rect l="l" t="t" r="r" b="b"/>
              <a:pathLst>
                <a:path w="379" h="407" extrusionOk="0">
                  <a:moveTo>
                    <a:pt x="368" y="1"/>
                  </a:moveTo>
                  <a:lnTo>
                    <a:pt x="368" y="1"/>
                  </a:lnTo>
                  <a:cubicBezTo>
                    <a:pt x="358" y="1"/>
                    <a:pt x="318" y="41"/>
                    <a:pt x="237" y="121"/>
                  </a:cubicBezTo>
                  <a:cubicBezTo>
                    <a:pt x="77" y="121"/>
                    <a:pt x="1" y="281"/>
                    <a:pt x="1" y="364"/>
                  </a:cubicBezTo>
                  <a:cubicBezTo>
                    <a:pt x="26" y="389"/>
                    <a:pt x="52" y="406"/>
                    <a:pt x="81" y="406"/>
                  </a:cubicBezTo>
                  <a:cubicBezTo>
                    <a:pt x="141" y="406"/>
                    <a:pt x="213" y="335"/>
                    <a:pt x="321" y="121"/>
                  </a:cubicBezTo>
                  <a:cubicBezTo>
                    <a:pt x="359" y="41"/>
                    <a:pt x="378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5891975" y="2883225"/>
              <a:ext cx="32125" cy="29300"/>
            </a:xfrm>
            <a:custGeom>
              <a:avLst/>
              <a:gdLst/>
              <a:ahLst/>
              <a:cxnLst/>
              <a:rect l="l" t="t" r="r" b="b"/>
              <a:pathLst>
                <a:path w="1285" h="1172" extrusionOk="0">
                  <a:moveTo>
                    <a:pt x="898" y="1"/>
                  </a:moveTo>
                  <a:cubicBezTo>
                    <a:pt x="738" y="1"/>
                    <a:pt x="738" y="78"/>
                    <a:pt x="822" y="321"/>
                  </a:cubicBezTo>
                  <a:cubicBezTo>
                    <a:pt x="822" y="562"/>
                    <a:pt x="683" y="803"/>
                    <a:pt x="547" y="803"/>
                  </a:cubicBezTo>
                  <a:cubicBezTo>
                    <a:pt x="502" y="803"/>
                    <a:pt x="458" y="778"/>
                    <a:pt x="418" y="718"/>
                  </a:cubicBezTo>
                  <a:cubicBezTo>
                    <a:pt x="418" y="679"/>
                    <a:pt x="378" y="660"/>
                    <a:pt x="329" y="660"/>
                  </a:cubicBezTo>
                  <a:cubicBezTo>
                    <a:pt x="279" y="660"/>
                    <a:pt x="220" y="679"/>
                    <a:pt x="182" y="718"/>
                  </a:cubicBezTo>
                  <a:cubicBezTo>
                    <a:pt x="10" y="831"/>
                    <a:pt x="1" y="944"/>
                    <a:pt x="94" y="944"/>
                  </a:cubicBezTo>
                  <a:cubicBezTo>
                    <a:pt x="133" y="944"/>
                    <a:pt x="189" y="925"/>
                    <a:pt x="258" y="878"/>
                  </a:cubicBezTo>
                  <a:cubicBezTo>
                    <a:pt x="342" y="878"/>
                    <a:pt x="418" y="878"/>
                    <a:pt x="502" y="1038"/>
                  </a:cubicBezTo>
                  <a:cubicBezTo>
                    <a:pt x="596" y="1132"/>
                    <a:pt x="662" y="1171"/>
                    <a:pt x="717" y="1171"/>
                  </a:cubicBezTo>
                  <a:cubicBezTo>
                    <a:pt x="755" y="1171"/>
                    <a:pt x="788" y="1152"/>
                    <a:pt x="822" y="1121"/>
                  </a:cubicBezTo>
                  <a:cubicBezTo>
                    <a:pt x="822" y="1038"/>
                    <a:pt x="982" y="961"/>
                    <a:pt x="1058" y="878"/>
                  </a:cubicBezTo>
                  <a:cubicBezTo>
                    <a:pt x="1142" y="801"/>
                    <a:pt x="1142" y="718"/>
                    <a:pt x="1142" y="641"/>
                  </a:cubicBezTo>
                  <a:cubicBezTo>
                    <a:pt x="1058" y="558"/>
                    <a:pt x="1142" y="398"/>
                    <a:pt x="1218" y="321"/>
                  </a:cubicBezTo>
                  <a:cubicBezTo>
                    <a:pt x="1264" y="187"/>
                    <a:pt x="1285" y="127"/>
                    <a:pt x="1267" y="127"/>
                  </a:cubicBezTo>
                  <a:cubicBezTo>
                    <a:pt x="1253" y="127"/>
                    <a:pt x="1213" y="166"/>
                    <a:pt x="1142" y="238"/>
                  </a:cubicBezTo>
                  <a:cubicBezTo>
                    <a:pt x="1062" y="279"/>
                    <a:pt x="1001" y="300"/>
                    <a:pt x="970" y="300"/>
                  </a:cubicBezTo>
                  <a:cubicBezTo>
                    <a:pt x="940" y="300"/>
                    <a:pt x="940" y="279"/>
                    <a:pt x="982" y="238"/>
                  </a:cubicBezTo>
                  <a:cubicBezTo>
                    <a:pt x="982" y="78"/>
                    <a:pt x="982" y="1"/>
                    <a:pt x="8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6026425" y="2805150"/>
              <a:ext cx="10100" cy="6100"/>
            </a:xfrm>
            <a:custGeom>
              <a:avLst/>
              <a:gdLst/>
              <a:ahLst/>
              <a:cxnLst/>
              <a:rect l="l" t="t" r="r" b="b"/>
              <a:pathLst>
                <a:path w="404" h="244" extrusionOk="0">
                  <a:moveTo>
                    <a:pt x="84" y="1"/>
                  </a:moveTo>
                  <a:cubicBezTo>
                    <a:pt x="84" y="1"/>
                    <a:pt x="1" y="1"/>
                    <a:pt x="84" y="84"/>
                  </a:cubicBezTo>
                  <a:lnTo>
                    <a:pt x="244" y="244"/>
                  </a:lnTo>
                  <a:cubicBezTo>
                    <a:pt x="404" y="244"/>
                    <a:pt x="404" y="244"/>
                    <a:pt x="321" y="161"/>
                  </a:cubicBezTo>
                  <a:cubicBezTo>
                    <a:pt x="244" y="84"/>
                    <a:pt x="161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5818425" y="2941150"/>
              <a:ext cx="10100" cy="6125"/>
            </a:xfrm>
            <a:custGeom>
              <a:avLst/>
              <a:gdLst/>
              <a:ahLst/>
              <a:cxnLst/>
              <a:rect l="l" t="t" r="r" b="b"/>
              <a:pathLst>
                <a:path w="404" h="245" extrusionOk="0">
                  <a:moveTo>
                    <a:pt x="403" y="1"/>
                  </a:moveTo>
                  <a:cubicBezTo>
                    <a:pt x="320" y="1"/>
                    <a:pt x="160" y="1"/>
                    <a:pt x="160" y="84"/>
                  </a:cubicBezTo>
                  <a:cubicBezTo>
                    <a:pt x="83" y="84"/>
                    <a:pt x="0" y="161"/>
                    <a:pt x="83" y="244"/>
                  </a:cubicBezTo>
                  <a:cubicBezTo>
                    <a:pt x="83" y="244"/>
                    <a:pt x="160" y="244"/>
                    <a:pt x="320" y="161"/>
                  </a:cubicBezTo>
                  <a:cubicBezTo>
                    <a:pt x="403" y="161"/>
                    <a:pt x="403" y="84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6038425" y="2794150"/>
              <a:ext cx="12025" cy="12125"/>
            </a:xfrm>
            <a:custGeom>
              <a:avLst/>
              <a:gdLst/>
              <a:ahLst/>
              <a:cxnLst/>
              <a:rect l="l" t="t" r="r" b="b"/>
              <a:pathLst>
                <a:path w="481" h="485" extrusionOk="0">
                  <a:moveTo>
                    <a:pt x="403" y="1"/>
                  </a:moveTo>
                  <a:cubicBezTo>
                    <a:pt x="383" y="1"/>
                    <a:pt x="362" y="41"/>
                    <a:pt x="321" y="121"/>
                  </a:cubicBezTo>
                  <a:cubicBezTo>
                    <a:pt x="321" y="204"/>
                    <a:pt x="161" y="281"/>
                    <a:pt x="84" y="364"/>
                  </a:cubicBezTo>
                  <a:cubicBezTo>
                    <a:pt x="1" y="364"/>
                    <a:pt x="1" y="441"/>
                    <a:pt x="1" y="441"/>
                  </a:cubicBezTo>
                  <a:cubicBezTo>
                    <a:pt x="31" y="471"/>
                    <a:pt x="68" y="484"/>
                    <a:pt x="107" y="484"/>
                  </a:cubicBezTo>
                  <a:cubicBezTo>
                    <a:pt x="271" y="484"/>
                    <a:pt x="481" y="250"/>
                    <a:pt x="481" y="121"/>
                  </a:cubicBezTo>
                  <a:cubicBezTo>
                    <a:pt x="442" y="41"/>
                    <a:pt x="423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5738425" y="2997675"/>
              <a:ext cx="24025" cy="15650"/>
            </a:xfrm>
            <a:custGeom>
              <a:avLst/>
              <a:gdLst/>
              <a:ahLst/>
              <a:cxnLst/>
              <a:rect l="l" t="t" r="r" b="b"/>
              <a:pathLst>
                <a:path w="961" h="626" extrusionOk="0">
                  <a:moveTo>
                    <a:pt x="431" y="1"/>
                  </a:moveTo>
                  <a:cubicBezTo>
                    <a:pt x="402" y="1"/>
                    <a:pt x="362" y="22"/>
                    <a:pt x="320" y="63"/>
                  </a:cubicBezTo>
                  <a:cubicBezTo>
                    <a:pt x="160" y="63"/>
                    <a:pt x="83" y="140"/>
                    <a:pt x="160" y="140"/>
                  </a:cubicBezTo>
                  <a:cubicBezTo>
                    <a:pt x="160" y="223"/>
                    <a:pt x="160" y="223"/>
                    <a:pt x="243" y="300"/>
                  </a:cubicBezTo>
                  <a:cubicBezTo>
                    <a:pt x="243" y="300"/>
                    <a:pt x="160" y="300"/>
                    <a:pt x="83" y="383"/>
                  </a:cubicBezTo>
                  <a:cubicBezTo>
                    <a:pt x="0" y="383"/>
                    <a:pt x="0" y="460"/>
                    <a:pt x="0" y="543"/>
                  </a:cubicBezTo>
                  <a:cubicBezTo>
                    <a:pt x="56" y="599"/>
                    <a:pt x="113" y="626"/>
                    <a:pt x="166" y="626"/>
                  </a:cubicBezTo>
                  <a:cubicBezTo>
                    <a:pt x="263" y="626"/>
                    <a:pt x="349" y="537"/>
                    <a:pt x="403" y="383"/>
                  </a:cubicBezTo>
                  <a:lnTo>
                    <a:pt x="403" y="300"/>
                  </a:lnTo>
                  <a:cubicBezTo>
                    <a:pt x="403" y="342"/>
                    <a:pt x="443" y="362"/>
                    <a:pt x="503" y="362"/>
                  </a:cubicBezTo>
                  <a:cubicBezTo>
                    <a:pt x="563" y="362"/>
                    <a:pt x="643" y="342"/>
                    <a:pt x="723" y="300"/>
                  </a:cubicBezTo>
                  <a:cubicBezTo>
                    <a:pt x="883" y="223"/>
                    <a:pt x="960" y="63"/>
                    <a:pt x="883" y="63"/>
                  </a:cubicBezTo>
                  <a:lnTo>
                    <a:pt x="640" y="63"/>
                  </a:lnTo>
                  <a:cubicBezTo>
                    <a:pt x="602" y="102"/>
                    <a:pt x="562" y="121"/>
                    <a:pt x="531" y="121"/>
                  </a:cubicBezTo>
                  <a:cubicBezTo>
                    <a:pt x="501" y="121"/>
                    <a:pt x="480" y="102"/>
                    <a:pt x="480" y="63"/>
                  </a:cubicBezTo>
                  <a:cubicBezTo>
                    <a:pt x="480" y="22"/>
                    <a:pt x="461" y="1"/>
                    <a:pt x="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5754425" y="2985675"/>
              <a:ext cx="18100" cy="5600"/>
            </a:xfrm>
            <a:custGeom>
              <a:avLst/>
              <a:gdLst/>
              <a:ahLst/>
              <a:cxnLst/>
              <a:rect l="l" t="t" r="r" b="b"/>
              <a:pathLst>
                <a:path w="724" h="224" extrusionOk="0">
                  <a:moveTo>
                    <a:pt x="401" y="1"/>
                  </a:moveTo>
                  <a:cubicBezTo>
                    <a:pt x="341" y="1"/>
                    <a:pt x="282" y="22"/>
                    <a:pt x="243" y="63"/>
                  </a:cubicBezTo>
                  <a:cubicBezTo>
                    <a:pt x="0" y="223"/>
                    <a:pt x="83" y="223"/>
                    <a:pt x="320" y="223"/>
                  </a:cubicBezTo>
                  <a:cubicBezTo>
                    <a:pt x="640" y="140"/>
                    <a:pt x="723" y="140"/>
                    <a:pt x="563" y="63"/>
                  </a:cubicBezTo>
                  <a:cubicBezTo>
                    <a:pt x="522" y="22"/>
                    <a:pt x="461" y="1"/>
                    <a:pt x="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5774425" y="2976300"/>
              <a:ext cx="10100" cy="4875"/>
            </a:xfrm>
            <a:custGeom>
              <a:avLst/>
              <a:gdLst/>
              <a:ahLst/>
              <a:cxnLst/>
              <a:rect l="l" t="t" r="r" b="b"/>
              <a:pathLst>
                <a:path w="404" h="195" extrusionOk="0">
                  <a:moveTo>
                    <a:pt x="242" y="1"/>
                  </a:moveTo>
                  <a:cubicBezTo>
                    <a:pt x="189" y="1"/>
                    <a:pt x="135" y="35"/>
                    <a:pt x="83" y="35"/>
                  </a:cubicBezTo>
                  <a:cubicBezTo>
                    <a:pt x="0" y="118"/>
                    <a:pt x="0" y="118"/>
                    <a:pt x="83" y="195"/>
                  </a:cubicBezTo>
                  <a:cubicBezTo>
                    <a:pt x="160" y="195"/>
                    <a:pt x="243" y="195"/>
                    <a:pt x="320" y="118"/>
                  </a:cubicBezTo>
                  <a:cubicBezTo>
                    <a:pt x="403" y="118"/>
                    <a:pt x="403" y="35"/>
                    <a:pt x="320" y="35"/>
                  </a:cubicBezTo>
                  <a:cubicBezTo>
                    <a:pt x="295" y="9"/>
                    <a:pt x="268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5930425" y="2881150"/>
              <a:ext cx="8025" cy="4025"/>
            </a:xfrm>
            <a:custGeom>
              <a:avLst/>
              <a:gdLst/>
              <a:ahLst/>
              <a:cxnLst/>
              <a:rect l="l" t="t" r="r" b="b"/>
              <a:pathLst>
                <a:path w="321" h="161" extrusionOk="0">
                  <a:moveTo>
                    <a:pt x="160" y="1"/>
                  </a:moveTo>
                  <a:cubicBezTo>
                    <a:pt x="84" y="1"/>
                    <a:pt x="0" y="84"/>
                    <a:pt x="84" y="161"/>
                  </a:cubicBezTo>
                  <a:cubicBezTo>
                    <a:pt x="84" y="161"/>
                    <a:pt x="160" y="161"/>
                    <a:pt x="244" y="84"/>
                  </a:cubicBezTo>
                  <a:cubicBezTo>
                    <a:pt x="320" y="84"/>
                    <a:pt x="320" y="1"/>
                    <a:pt x="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5868500" y="2919250"/>
              <a:ext cx="20025" cy="19025"/>
            </a:xfrm>
            <a:custGeom>
              <a:avLst/>
              <a:gdLst/>
              <a:ahLst/>
              <a:cxnLst/>
              <a:rect l="l" t="t" r="r" b="b"/>
              <a:pathLst>
                <a:path w="801" h="761" extrusionOk="0">
                  <a:moveTo>
                    <a:pt x="481" y="0"/>
                  </a:moveTo>
                  <a:cubicBezTo>
                    <a:pt x="557" y="77"/>
                    <a:pt x="397" y="320"/>
                    <a:pt x="161" y="397"/>
                  </a:cubicBezTo>
                  <a:cubicBezTo>
                    <a:pt x="77" y="397"/>
                    <a:pt x="1" y="557"/>
                    <a:pt x="1" y="640"/>
                  </a:cubicBezTo>
                  <a:cubicBezTo>
                    <a:pt x="39" y="720"/>
                    <a:pt x="58" y="760"/>
                    <a:pt x="88" y="760"/>
                  </a:cubicBezTo>
                  <a:cubicBezTo>
                    <a:pt x="117" y="760"/>
                    <a:pt x="157" y="720"/>
                    <a:pt x="237" y="640"/>
                  </a:cubicBezTo>
                  <a:cubicBezTo>
                    <a:pt x="321" y="557"/>
                    <a:pt x="397" y="557"/>
                    <a:pt x="397" y="557"/>
                  </a:cubicBezTo>
                  <a:cubicBezTo>
                    <a:pt x="397" y="581"/>
                    <a:pt x="411" y="591"/>
                    <a:pt x="433" y="591"/>
                  </a:cubicBezTo>
                  <a:cubicBezTo>
                    <a:pt x="485" y="591"/>
                    <a:pt x="582" y="534"/>
                    <a:pt x="641" y="480"/>
                  </a:cubicBezTo>
                  <a:cubicBezTo>
                    <a:pt x="801" y="320"/>
                    <a:pt x="717" y="0"/>
                    <a:pt x="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5892500" y="2911575"/>
              <a:ext cx="7150" cy="8475"/>
            </a:xfrm>
            <a:custGeom>
              <a:avLst/>
              <a:gdLst/>
              <a:ahLst/>
              <a:cxnLst/>
              <a:rect l="l" t="t" r="r" b="b"/>
              <a:pathLst>
                <a:path w="286" h="339" extrusionOk="0">
                  <a:moveTo>
                    <a:pt x="199" y="1"/>
                  </a:moveTo>
                  <a:cubicBezTo>
                    <a:pt x="161" y="1"/>
                    <a:pt x="112" y="45"/>
                    <a:pt x="77" y="147"/>
                  </a:cubicBezTo>
                  <a:cubicBezTo>
                    <a:pt x="1" y="224"/>
                    <a:pt x="1" y="307"/>
                    <a:pt x="77" y="307"/>
                  </a:cubicBezTo>
                  <a:cubicBezTo>
                    <a:pt x="102" y="329"/>
                    <a:pt x="119" y="339"/>
                    <a:pt x="133" y="339"/>
                  </a:cubicBezTo>
                  <a:cubicBezTo>
                    <a:pt x="167" y="339"/>
                    <a:pt x="183" y="283"/>
                    <a:pt x="237" y="224"/>
                  </a:cubicBezTo>
                  <a:cubicBezTo>
                    <a:pt x="286" y="86"/>
                    <a:pt x="252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5784500" y="2981675"/>
              <a:ext cx="5950" cy="3500"/>
            </a:xfrm>
            <a:custGeom>
              <a:avLst/>
              <a:gdLst/>
              <a:ahLst/>
              <a:cxnLst/>
              <a:rect l="l" t="t" r="r" b="b"/>
              <a:pathLst>
                <a:path w="238" h="140" extrusionOk="0">
                  <a:moveTo>
                    <a:pt x="188" y="1"/>
                  </a:moveTo>
                  <a:cubicBezTo>
                    <a:pt x="159" y="1"/>
                    <a:pt x="119" y="22"/>
                    <a:pt x="77" y="63"/>
                  </a:cubicBezTo>
                  <a:cubicBezTo>
                    <a:pt x="0" y="140"/>
                    <a:pt x="0" y="140"/>
                    <a:pt x="77" y="140"/>
                  </a:cubicBezTo>
                  <a:cubicBezTo>
                    <a:pt x="160" y="140"/>
                    <a:pt x="237" y="63"/>
                    <a:pt x="237" y="63"/>
                  </a:cubicBezTo>
                  <a:cubicBezTo>
                    <a:pt x="237" y="22"/>
                    <a:pt x="218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5928500" y="2883575"/>
              <a:ext cx="19200" cy="14675"/>
            </a:xfrm>
            <a:custGeom>
              <a:avLst/>
              <a:gdLst/>
              <a:ahLst/>
              <a:cxnLst/>
              <a:rect l="l" t="t" r="r" b="b"/>
              <a:pathLst>
                <a:path w="768" h="587" extrusionOk="0">
                  <a:moveTo>
                    <a:pt x="677" y="0"/>
                  </a:moveTo>
                  <a:cubicBezTo>
                    <a:pt x="612" y="0"/>
                    <a:pt x="487" y="45"/>
                    <a:pt x="321" y="147"/>
                  </a:cubicBezTo>
                  <a:cubicBezTo>
                    <a:pt x="77" y="307"/>
                    <a:pt x="1" y="384"/>
                    <a:pt x="77" y="467"/>
                  </a:cubicBezTo>
                  <a:cubicBezTo>
                    <a:pt x="119" y="547"/>
                    <a:pt x="159" y="587"/>
                    <a:pt x="189" y="587"/>
                  </a:cubicBezTo>
                  <a:cubicBezTo>
                    <a:pt x="218" y="587"/>
                    <a:pt x="237" y="547"/>
                    <a:pt x="237" y="467"/>
                  </a:cubicBezTo>
                  <a:cubicBezTo>
                    <a:pt x="321" y="467"/>
                    <a:pt x="481" y="307"/>
                    <a:pt x="557" y="224"/>
                  </a:cubicBezTo>
                  <a:cubicBezTo>
                    <a:pt x="743" y="86"/>
                    <a:pt x="767" y="0"/>
                    <a:pt x="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5854425" y="2941150"/>
              <a:ext cx="6100" cy="5600"/>
            </a:xfrm>
            <a:custGeom>
              <a:avLst/>
              <a:gdLst/>
              <a:ahLst/>
              <a:cxnLst/>
              <a:rect l="l" t="t" r="r" b="b"/>
              <a:pathLst>
                <a:path w="244" h="224" extrusionOk="0">
                  <a:moveTo>
                    <a:pt x="83" y="1"/>
                  </a:moveTo>
                  <a:cubicBezTo>
                    <a:pt x="0" y="84"/>
                    <a:pt x="0" y="84"/>
                    <a:pt x="0" y="161"/>
                  </a:cubicBezTo>
                  <a:cubicBezTo>
                    <a:pt x="42" y="202"/>
                    <a:pt x="82" y="223"/>
                    <a:pt x="111" y="223"/>
                  </a:cubicBezTo>
                  <a:cubicBezTo>
                    <a:pt x="141" y="223"/>
                    <a:pt x="160" y="202"/>
                    <a:pt x="160" y="161"/>
                  </a:cubicBezTo>
                  <a:cubicBezTo>
                    <a:pt x="243" y="161"/>
                    <a:pt x="243" y="84"/>
                    <a:pt x="243" y="84"/>
                  </a:cubicBezTo>
                  <a:cubicBezTo>
                    <a:pt x="160" y="1"/>
                    <a:pt x="160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5780500" y="2987100"/>
              <a:ext cx="14400" cy="8950"/>
            </a:xfrm>
            <a:custGeom>
              <a:avLst/>
              <a:gdLst/>
              <a:ahLst/>
              <a:cxnLst/>
              <a:rect l="l" t="t" r="r" b="b"/>
              <a:pathLst>
                <a:path w="576" h="358" extrusionOk="0">
                  <a:moveTo>
                    <a:pt x="483" y="0"/>
                  </a:moveTo>
                  <a:cubicBezTo>
                    <a:pt x="433" y="0"/>
                    <a:pt x="350" y="27"/>
                    <a:pt x="237" y="83"/>
                  </a:cubicBezTo>
                  <a:cubicBezTo>
                    <a:pt x="77" y="243"/>
                    <a:pt x="0" y="326"/>
                    <a:pt x="77" y="326"/>
                  </a:cubicBezTo>
                  <a:cubicBezTo>
                    <a:pt x="101" y="348"/>
                    <a:pt x="132" y="358"/>
                    <a:pt x="165" y="358"/>
                  </a:cubicBezTo>
                  <a:cubicBezTo>
                    <a:pt x="246" y="358"/>
                    <a:pt x="343" y="302"/>
                    <a:pt x="397" y="243"/>
                  </a:cubicBezTo>
                  <a:cubicBezTo>
                    <a:pt x="555" y="89"/>
                    <a:pt x="575" y="0"/>
                    <a:pt x="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5842425" y="2951725"/>
              <a:ext cx="6100" cy="4400"/>
            </a:xfrm>
            <a:custGeom>
              <a:avLst/>
              <a:gdLst/>
              <a:ahLst/>
              <a:cxnLst/>
              <a:rect l="l" t="t" r="r" b="b"/>
              <a:pathLst>
                <a:path w="244" h="176" extrusionOk="0">
                  <a:moveTo>
                    <a:pt x="192" y="0"/>
                  </a:moveTo>
                  <a:cubicBezTo>
                    <a:pt x="162" y="0"/>
                    <a:pt x="122" y="19"/>
                    <a:pt x="83" y="58"/>
                  </a:cubicBezTo>
                  <a:cubicBezTo>
                    <a:pt x="0" y="58"/>
                    <a:pt x="0" y="141"/>
                    <a:pt x="83" y="141"/>
                  </a:cubicBezTo>
                  <a:cubicBezTo>
                    <a:pt x="135" y="141"/>
                    <a:pt x="189" y="175"/>
                    <a:pt x="219" y="175"/>
                  </a:cubicBezTo>
                  <a:cubicBezTo>
                    <a:pt x="234" y="175"/>
                    <a:pt x="243" y="167"/>
                    <a:pt x="243" y="141"/>
                  </a:cubicBezTo>
                  <a:lnTo>
                    <a:pt x="243" y="58"/>
                  </a:lnTo>
                  <a:cubicBezTo>
                    <a:pt x="243" y="19"/>
                    <a:pt x="223" y="0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5766425" y="2999250"/>
              <a:ext cx="15450" cy="6375"/>
            </a:xfrm>
            <a:custGeom>
              <a:avLst/>
              <a:gdLst/>
              <a:ahLst/>
              <a:cxnLst/>
              <a:rect l="l" t="t" r="r" b="b"/>
              <a:pathLst>
                <a:path w="618" h="255" extrusionOk="0">
                  <a:moveTo>
                    <a:pt x="480" y="0"/>
                  </a:moveTo>
                  <a:cubicBezTo>
                    <a:pt x="480" y="0"/>
                    <a:pt x="320" y="0"/>
                    <a:pt x="160" y="160"/>
                  </a:cubicBezTo>
                  <a:cubicBezTo>
                    <a:pt x="0" y="237"/>
                    <a:pt x="0" y="237"/>
                    <a:pt x="83" y="237"/>
                  </a:cubicBezTo>
                  <a:cubicBezTo>
                    <a:pt x="117" y="249"/>
                    <a:pt x="153" y="254"/>
                    <a:pt x="188" y="254"/>
                  </a:cubicBezTo>
                  <a:cubicBezTo>
                    <a:pt x="402" y="254"/>
                    <a:pt x="617" y="66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5875450" y="2947725"/>
              <a:ext cx="7000" cy="3550"/>
            </a:xfrm>
            <a:custGeom>
              <a:avLst/>
              <a:gdLst/>
              <a:ahLst/>
              <a:cxnLst/>
              <a:rect l="l" t="t" r="r" b="b"/>
              <a:pathLst>
                <a:path w="280" h="142" extrusionOk="0">
                  <a:moveTo>
                    <a:pt x="31" y="0"/>
                  </a:moveTo>
                  <a:cubicBezTo>
                    <a:pt x="1" y="0"/>
                    <a:pt x="1" y="19"/>
                    <a:pt x="43" y="58"/>
                  </a:cubicBezTo>
                  <a:cubicBezTo>
                    <a:pt x="43" y="141"/>
                    <a:pt x="119" y="141"/>
                    <a:pt x="203" y="141"/>
                  </a:cubicBezTo>
                  <a:cubicBezTo>
                    <a:pt x="279" y="141"/>
                    <a:pt x="279" y="141"/>
                    <a:pt x="203" y="58"/>
                  </a:cubicBezTo>
                  <a:cubicBezTo>
                    <a:pt x="123" y="19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6131200" y="1657100"/>
              <a:ext cx="23050" cy="15550"/>
            </a:xfrm>
            <a:custGeom>
              <a:avLst/>
              <a:gdLst/>
              <a:ahLst/>
              <a:cxnLst/>
              <a:rect l="l" t="t" r="r" b="b"/>
              <a:pathLst>
                <a:path w="922" h="622" extrusionOk="0">
                  <a:moveTo>
                    <a:pt x="693" y="0"/>
                  </a:moveTo>
                  <a:cubicBezTo>
                    <a:pt x="610" y="0"/>
                    <a:pt x="373" y="244"/>
                    <a:pt x="373" y="404"/>
                  </a:cubicBezTo>
                  <a:cubicBezTo>
                    <a:pt x="373" y="458"/>
                    <a:pt x="332" y="515"/>
                    <a:pt x="280" y="515"/>
                  </a:cubicBezTo>
                  <a:cubicBezTo>
                    <a:pt x="259" y="515"/>
                    <a:pt x="236" y="505"/>
                    <a:pt x="213" y="480"/>
                  </a:cubicBezTo>
                  <a:cubicBezTo>
                    <a:pt x="182" y="465"/>
                    <a:pt x="154" y="459"/>
                    <a:pt x="130" y="459"/>
                  </a:cubicBezTo>
                  <a:cubicBezTo>
                    <a:pt x="30" y="459"/>
                    <a:pt x="1" y="564"/>
                    <a:pt x="130" y="564"/>
                  </a:cubicBezTo>
                  <a:cubicBezTo>
                    <a:pt x="130" y="602"/>
                    <a:pt x="170" y="621"/>
                    <a:pt x="220" y="621"/>
                  </a:cubicBezTo>
                  <a:cubicBezTo>
                    <a:pt x="271" y="621"/>
                    <a:pt x="331" y="602"/>
                    <a:pt x="373" y="564"/>
                  </a:cubicBezTo>
                  <a:cubicBezTo>
                    <a:pt x="533" y="480"/>
                    <a:pt x="610" y="480"/>
                    <a:pt x="693" y="480"/>
                  </a:cubicBezTo>
                  <a:cubicBezTo>
                    <a:pt x="702" y="490"/>
                    <a:pt x="712" y="494"/>
                    <a:pt x="722" y="494"/>
                  </a:cubicBezTo>
                  <a:cubicBezTo>
                    <a:pt x="803" y="494"/>
                    <a:pt x="921" y="234"/>
                    <a:pt x="853" y="160"/>
                  </a:cubicBezTo>
                  <a:cubicBezTo>
                    <a:pt x="853" y="84"/>
                    <a:pt x="770" y="84"/>
                    <a:pt x="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6146425" y="16262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63" y="0"/>
                  </a:moveTo>
                  <a:cubicBezTo>
                    <a:pt x="38" y="0"/>
                    <a:pt x="1" y="37"/>
                    <a:pt x="1" y="37"/>
                  </a:cubicBezTo>
                  <a:cubicBezTo>
                    <a:pt x="1" y="37"/>
                    <a:pt x="1" y="114"/>
                    <a:pt x="84" y="114"/>
                  </a:cubicBezTo>
                  <a:lnTo>
                    <a:pt x="161" y="37"/>
                  </a:lnTo>
                  <a:lnTo>
                    <a:pt x="84" y="37"/>
                  </a:lnTo>
                  <a:cubicBezTo>
                    <a:pt x="84" y="10"/>
                    <a:pt x="75" y="0"/>
                    <a:pt x="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6148525" y="1627175"/>
              <a:ext cx="20025" cy="13275"/>
            </a:xfrm>
            <a:custGeom>
              <a:avLst/>
              <a:gdLst/>
              <a:ahLst/>
              <a:cxnLst/>
              <a:rect l="l" t="t" r="r" b="b"/>
              <a:pathLst>
                <a:path w="801" h="531" extrusionOk="0">
                  <a:moveTo>
                    <a:pt x="717" y="0"/>
                  </a:moveTo>
                  <a:cubicBezTo>
                    <a:pt x="640" y="0"/>
                    <a:pt x="640" y="77"/>
                    <a:pt x="640" y="77"/>
                  </a:cubicBezTo>
                  <a:cubicBezTo>
                    <a:pt x="579" y="194"/>
                    <a:pt x="437" y="270"/>
                    <a:pt x="332" y="270"/>
                  </a:cubicBezTo>
                  <a:cubicBezTo>
                    <a:pt x="293" y="270"/>
                    <a:pt x="259" y="260"/>
                    <a:pt x="237" y="237"/>
                  </a:cubicBezTo>
                  <a:lnTo>
                    <a:pt x="160" y="237"/>
                  </a:lnTo>
                  <a:cubicBezTo>
                    <a:pt x="160" y="320"/>
                    <a:pt x="77" y="320"/>
                    <a:pt x="77" y="397"/>
                  </a:cubicBezTo>
                  <a:cubicBezTo>
                    <a:pt x="0" y="397"/>
                    <a:pt x="0" y="480"/>
                    <a:pt x="77" y="480"/>
                  </a:cubicBezTo>
                  <a:cubicBezTo>
                    <a:pt x="111" y="512"/>
                    <a:pt x="171" y="530"/>
                    <a:pt x="230" y="530"/>
                  </a:cubicBezTo>
                  <a:cubicBezTo>
                    <a:pt x="314" y="530"/>
                    <a:pt x="397" y="492"/>
                    <a:pt x="397" y="397"/>
                  </a:cubicBezTo>
                  <a:cubicBezTo>
                    <a:pt x="480" y="397"/>
                    <a:pt x="480" y="320"/>
                    <a:pt x="557" y="320"/>
                  </a:cubicBezTo>
                  <a:cubicBezTo>
                    <a:pt x="717" y="320"/>
                    <a:pt x="800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6152525" y="1623175"/>
              <a:ext cx="4025" cy="1950"/>
            </a:xfrm>
            <a:custGeom>
              <a:avLst/>
              <a:gdLst/>
              <a:ahLst/>
              <a:cxnLst/>
              <a:rect l="l" t="t" r="r" b="b"/>
              <a:pathLst>
                <a:path w="161" h="78" extrusionOk="0">
                  <a:moveTo>
                    <a:pt x="77" y="0"/>
                  </a:moveTo>
                  <a:cubicBezTo>
                    <a:pt x="0" y="0"/>
                    <a:pt x="0" y="77"/>
                    <a:pt x="0" y="77"/>
                  </a:cubicBezTo>
                  <a:lnTo>
                    <a:pt x="160" y="77"/>
                  </a:lnTo>
                  <a:cubicBezTo>
                    <a:pt x="160" y="0"/>
                    <a:pt x="160" y="0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6138425" y="1730350"/>
              <a:ext cx="5825" cy="6300"/>
            </a:xfrm>
            <a:custGeom>
              <a:avLst/>
              <a:gdLst/>
              <a:ahLst/>
              <a:cxnLst/>
              <a:rect l="l" t="t" r="r" b="b"/>
              <a:pathLst>
                <a:path w="233" h="252" extrusionOk="0">
                  <a:moveTo>
                    <a:pt x="179" y="1"/>
                  </a:moveTo>
                  <a:cubicBezTo>
                    <a:pt x="159" y="1"/>
                    <a:pt x="127" y="11"/>
                    <a:pt x="84" y="34"/>
                  </a:cubicBezTo>
                  <a:cubicBezTo>
                    <a:pt x="1" y="110"/>
                    <a:pt x="1" y="194"/>
                    <a:pt x="1" y="194"/>
                  </a:cubicBezTo>
                  <a:cubicBezTo>
                    <a:pt x="1" y="232"/>
                    <a:pt x="1" y="251"/>
                    <a:pt x="11" y="251"/>
                  </a:cubicBezTo>
                  <a:cubicBezTo>
                    <a:pt x="22" y="251"/>
                    <a:pt x="42" y="232"/>
                    <a:pt x="84" y="194"/>
                  </a:cubicBezTo>
                  <a:cubicBezTo>
                    <a:pt x="201" y="77"/>
                    <a:pt x="232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6138425" y="1723175"/>
              <a:ext cx="6125" cy="4025"/>
            </a:xfrm>
            <a:custGeom>
              <a:avLst/>
              <a:gdLst/>
              <a:ahLst/>
              <a:cxnLst/>
              <a:rect l="l" t="t" r="r" b="b"/>
              <a:pathLst>
                <a:path w="245" h="161" extrusionOk="0">
                  <a:moveTo>
                    <a:pt x="161" y="1"/>
                  </a:moveTo>
                  <a:cubicBezTo>
                    <a:pt x="84" y="1"/>
                    <a:pt x="84" y="1"/>
                    <a:pt x="1" y="77"/>
                  </a:cubicBezTo>
                  <a:cubicBezTo>
                    <a:pt x="1" y="161"/>
                    <a:pt x="1" y="161"/>
                    <a:pt x="84" y="161"/>
                  </a:cubicBezTo>
                  <a:cubicBezTo>
                    <a:pt x="84" y="161"/>
                    <a:pt x="161" y="161"/>
                    <a:pt x="161" y="77"/>
                  </a:cubicBezTo>
                  <a:cubicBezTo>
                    <a:pt x="244" y="77"/>
                    <a:pt x="244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6138425" y="1761100"/>
              <a:ext cx="14125" cy="8025"/>
            </a:xfrm>
            <a:custGeom>
              <a:avLst/>
              <a:gdLst/>
              <a:ahLst/>
              <a:cxnLst/>
              <a:rect l="l" t="t" r="r" b="b"/>
              <a:pathLst>
                <a:path w="565" h="321" extrusionOk="0">
                  <a:moveTo>
                    <a:pt x="84" y="1"/>
                  </a:moveTo>
                  <a:cubicBezTo>
                    <a:pt x="1" y="84"/>
                    <a:pt x="1" y="84"/>
                    <a:pt x="84" y="84"/>
                  </a:cubicBezTo>
                  <a:lnTo>
                    <a:pt x="244" y="244"/>
                  </a:lnTo>
                  <a:lnTo>
                    <a:pt x="321" y="321"/>
                  </a:lnTo>
                  <a:lnTo>
                    <a:pt x="481" y="244"/>
                  </a:lnTo>
                  <a:cubicBezTo>
                    <a:pt x="564" y="161"/>
                    <a:pt x="564" y="84"/>
                    <a:pt x="404" y="84"/>
                  </a:cubicBezTo>
                  <a:cubicBezTo>
                    <a:pt x="244" y="1"/>
                    <a:pt x="161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6150425" y="1695175"/>
              <a:ext cx="4025" cy="1950"/>
            </a:xfrm>
            <a:custGeom>
              <a:avLst/>
              <a:gdLst/>
              <a:ahLst/>
              <a:cxnLst/>
              <a:rect l="l" t="t" r="r" b="b"/>
              <a:pathLst>
                <a:path w="161" h="78" extrusionOk="0">
                  <a:moveTo>
                    <a:pt x="1" y="1"/>
                  </a:moveTo>
                  <a:cubicBezTo>
                    <a:pt x="1" y="1"/>
                    <a:pt x="1" y="77"/>
                    <a:pt x="84" y="77"/>
                  </a:cubicBezTo>
                  <a:lnTo>
                    <a:pt x="161" y="77"/>
                  </a:lnTo>
                  <a:cubicBezTo>
                    <a:pt x="161" y="77"/>
                    <a:pt x="161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6132525" y="1511175"/>
              <a:ext cx="713975" cy="1264800"/>
            </a:xfrm>
            <a:custGeom>
              <a:avLst/>
              <a:gdLst/>
              <a:ahLst/>
              <a:cxnLst/>
              <a:rect l="l" t="t" r="r" b="b"/>
              <a:pathLst>
                <a:path w="28559" h="50592" extrusionOk="0">
                  <a:moveTo>
                    <a:pt x="15462" y="1003"/>
                  </a:moveTo>
                  <a:cubicBezTo>
                    <a:pt x="15475" y="1003"/>
                    <a:pt x="15493" y="1011"/>
                    <a:pt x="15521" y="1037"/>
                  </a:cubicBezTo>
                  <a:lnTo>
                    <a:pt x="15438" y="1120"/>
                  </a:lnTo>
                  <a:lnTo>
                    <a:pt x="15438" y="1037"/>
                  </a:lnTo>
                  <a:cubicBezTo>
                    <a:pt x="15438" y="1037"/>
                    <a:pt x="15438" y="1003"/>
                    <a:pt x="15462" y="1003"/>
                  </a:cubicBezTo>
                  <a:close/>
                  <a:moveTo>
                    <a:pt x="15841" y="1197"/>
                  </a:moveTo>
                  <a:cubicBezTo>
                    <a:pt x="15918" y="1197"/>
                    <a:pt x="15841" y="1280"/>
                    <a:pt x="15841" y="1280"/>
                  </a:cubicBezTo>
                  <a:cubicBezTo>
                    <a:pt x="15813" y="1306"/>
                    <a:pt x="15795" y="1314"/>
                    <a:pt x="15782" y="1314"/>
                  </a:cubicBezTo>
                  <a:cubicBezTo>
                    <a:pt x="15758" y="1314"/>
                    <a:pt x="15758" y="1280"/>
                    <a:pt x="15758" y="1280"/>
                  </a:cubicBezTo>
                  <a:cubicBezTo>
                    <a:pt x="15758" y="1197"/>
                    <a:pt x="15841" y="1197"/>
                    <a:pt x="15841" y="1197"/>
                  </a:cubicBezTo>
                  <a:close/>
                  <a:moveTo>
                    <a:pt x="4320" y="3437"/>
                  </a:moveTo>
                  <a:cubicBezTo>
                    <a:pt x="4320" y="3437"/>
                    <a:pt x="4216" y="3541"/>
                    <a:pt x="4132" y="3541"/>
                  </a:cubicBezTo>
                  <a:cubicBezTo>
                    <a:pt x="4112" y="3541"/>
                    <a:pt x="4093" y="3535"/>
                    <a:pt x="4077" y="3520"/>
                  </a:cubicBezTo>
                  <a:cubicBezTo>
                    <a:pt x="4000" y="3520"/>
                    <a:pt x="4000" y="3437"/>
                    <a:pt x="4077" y="3437"/>
                  </a:cubicBezTo>
                  <a:close/>
                  <a:moveTo>
                    <a:pt x="5280" y="3757"/>
                  </a:moveTo>
                  <a:lnTo>
                    <a:pt x="5357" y="3840"/>
                  </a:lnTo>
                  <a:cubicBezTo>
                    <a:pt x="5357" y="3917"/>
                    <a:pt x="5280" y="3917"/>
                    <a:pt x="5280" y="3917"/>
                  </a:cubicBezTo>
                  <a:cubicBezTo>
                    <a:pt x="5197" y="3917"/>
                    <a:pt x="5120" y="3840"/>
                    <a:pt x="5120" y="3840"/>
                  </a:cubicBezTo>
                  <a:cubicBezTo>
                    <a:pt x="5197" y="3757"/>
                    <a:pt x="5197" y="3757"/>
                    <a:pt x="5280" y="3757"/>
                  </a:cubicBezTo>
                  <a:close/>
                  <a:moveTo>
                    <a:pt x="8501" y="3976"/>
                  </a:moveTo>
                  <a:cubicBezTo>
                    <a:pt x="8522" y="3976"/>
                    <a:pt x="8541" y="3983"/>
                    <a:pt x="8557" y="4000"/>
                  </a:cubicBezTo>
                  <a:lnTo>
                    <a:pt x="8481" y="4077"/>
                  </a:lnTo>
                  <a:cubicBezTo>
                    <a:pt x="8439" y="4119"/>
                    <a:pt x="8418" y="4140"/>
                    <a:pt x="8398" y="4140"/>
                  </a:cubicBezTo>
                  <a:cubicBezTo>
                    <a:pt x="8378" y="4140"/>
                    <a:pt x="8359" y="4119"/>
                    <a:pt x="8321" y="4077"/>
                  </a:cubicBezTo>
                  <a:cubicBezTo>
                    <a:pt x="8321" y="4077"/>
                    <a:pt x="8421" y="3976"/>
                    <a:pt x="8501" y="3976"/>
                  </a:cubicBezTo>
                  <a:close/>
                  <a:moveTo>
                    <a:pt x="5970" y="4062"/>
                  </a:moveTo>
                  <a:cubicBezTo>
                    <a:pt x="5977" y="4062"/>
                    <a:pt x="5986" y="4067"/>
                    <a:pt x="5997" y="4077"/>
                  </a:cubicBezTo>
                  <a:cubicBezTo>
                    <a:pt x="6080" y="4077"/>
                    <a:pt x="6157" y="4077"/>
                    <a:pt x="6240" y="4160"/>
                  </a:cubicBezTo>
                  <a:cubicBezTo>
                    <a:pt x="6317" y="4237"/>
                    <a:pt x="6317" y="4237"/>
                    <a:pt x="6240" y="4320"/>
                  </a:cubicBezTo>
                  <a:cubicBezTo>
                    <a:pt x="6157" y="4320"/>
                    <a:pt x="5997" y="4320"/>
                    <a:pt x="5997" y="4237"/>
                  </a:cubicBezTo>
                  <a:cubicBezTo>
                    <a:pt x="5931" y="4237"/>
                    <a:pt x="5922" y="4062"/>
                    <a:pt x="5970" y="4062"/>
                  </a:cubicBezTo>
                  <a:close/>
                  <a:moveTo>
                    <a:pt x="5280" y="4640"/>
                  </a:moveTo>
                  <a:cubicBezTo>
                    <a:pt x="5280" y="4640"/>
                    <a:pt x="5357" y="4640"/>
                    <a:pt x="5440" y="4717"/>
                  </a:cubicBezTo>
                  <a:cubicBezTo>
                    <a:pt x="5517" y="4800"/>
                    <a:pt x="5517" y="4800"/>
                    <a:pt x="5517" y="4877"/>
                  </a:cubicBezTo>
                  <a:cubicBezTo>
                    <a:pt x="5517" y="4877"/>
                    <a:pt x="5280" y="4717"/>
                    <a:pt x="5280" y="4640"/>
                  </a:cubicBezTo>
                  <a:close/>
                  <a:moveTo>
                    <a:pt x="4150" y="4820"/>
                  </a:moveTo>
                  <a:cubicBezTo>
                    <a:pt x="4160" y="4820"/>
                    <a:pt x="4160" y="4839"/>
                    <a:pt x="4160" y="4877"/>
                  </a:cubicBezTo>
                  <a:lnTo>
                    <a:pt x="4160" y="5037"/>
                  </a:lnTo>
                  <a:cubicBezTo>
                    <a:pt x="4199" y="5079"/>
                    <a:pt x="4199" y="5100"/>
                    <a:pt x="4179" y="5100"/>
                  </a:cubicBezTo>
                  <a:cubicBezTo>
                    <a:pt x="4159" y="5100"/>
                    <a:pt x="4119" y="5079"/>
                    <a:pt x="4077" y="5037"/>
                  </a:cubicBezTo>
                  <a:cubicBezTo>
                    <a:pt x="3917" y="5037"/>
                    <a:pt x="3917" y="4960"/>
                    <a:pt x="4077" y="4877"/>
                  </a:cubicBezTo>
                  <a:cubicBezTo>
                    <a:pt x="4119" y="4839"/>
                    <a:pt x="4140" y="4820"/>
                    <a:pt x="4150" y="4820"/>
                  </a:cubicBezTo>
                  <a:close/>
                  <a:moveTo>
                    <a:pt x="2720" y="5037"/>
                  </a:moveTo>
                  <a:cubicBezTo>
                    <a:pt x="2797" y="5120"/>
                    <a:pt x="2880" y="5120"/>
                    <a:pt x="2797" y="5197"/>
                  </a:cubicBezTo>
                  <a:lnTo>
                    <a:pt x="2637" y="5197"/>
                  </a:lnTo>
                  <a:cubicBezTo>
                    <a:pt x="2477" y="5197"/>
                    <a:pt x="2477" y="5120"/>
                    <a:pt x="2477" y="5120"/>
                  </a:cubicBezTo>
                  <a:cubicBezTo>
                    <a:pt x="2560" y="5037"/>
                    <a:pt x="2637" y="5037"/>
                    <a:pt x="2720" y="5037"/>
                  </a:cubicBezTo>
                  <a:close/>
                  <a:moveTo>
                    <a:pt x="1837" y="5037"/>
                  </a:moveTo>
                  <a:cubicBezTo>
                    <a:pt x="1920" y="5120"/>
                    <a:pt x="1920" y="5120"/>
                    <a:pt x="1837" y="5281"/>
                  </a:cubicBezTo>
                  <a:cubicBezTo>
                    <a:pt x="1837" y="5281"/>
                    <a:pt x="1920" y="5281"/>
                    <a:pt x="1920" y="5357"/>
                  </a:cubicBezTo>
                  <a:lnTo>
                    <a:pt x="1837" y="5357"/>
                  </a:lnTo>
                  <a:cubicBezTo>
                    <a:pt x="1677" y="5357"/>
                    <a:pt x="1517" y="5281"/>
                    <a:pt x="1517" y="5281"/>
                  </a:cubicBezTo>
                  <a:cubicBezTo>
                    <a:pt x="1517" y="5197"/>
                    <a:pt x="1600" y="5197"/>
                    <a:pt x="1677" y="5197"/>
                  </a:cubicBezTo>
                  <a:cubicBezTo>
                    <a:pt x="1702" y="5222"/>
                    <a:pt x="1719" y="5232"/>
                    <a:pt x="1731" y="5232"/>
                  </a:cubicBezTo>
                  <a:cubicBezTo>
                    <a:pt x="1760" y="5232"/>
                    <a:pt x="1760" y="5175"/>
                    <a:pt x="1760" y="5120"/>
                  </a:cubicBezTo>
                  <a:cubicBezTo>
                    <a:pt x="1760" y="5120"/>
                    <a:pt x="1760" y="5037"/>
                    <a:pt x="1837" y="5037"/>
                  </a:cubicBezTo>
                  <a:close/>
                  <a:moveTo>
                    <a:pt x="3597" y="4877"/>
                  </a:moveTo>
                  <a:cubicBezTo>
                    <a:pt x="3757" y="4960"/>
                    <a:pt x="3757" y="5197"/>
                    <a:pt x="3597" y="5357"/>
                  </a:cubicBezTo>
                  <a:cubicBezTo>
                    <a:pt x="3537" y="5378"/>
                    <a:pt x="3493" y="5389"/>
                    <a:pt x="3460" y="5389"/>
                  </a:cubicBezTo>
                  <a:cubicBezTo>
                    <a:pt x="3365" y="5389"/>
                    <a:pt x="3380" y="5298"/>
                    <a:pt x="3437" y="5120"/>
                  </a:cubicBezTo>
                  <a:cubicBezTo>
                    <a:pt x="3437" y="5037"/>
                    <a:pt x="3437" y="4960"/>
                    <a:pt x="3360" y="4960"/>
                  </a:cubicBezTo>
                  <a:lnTo>
                    <a:pt x="3360" y="4877"/>
                  </a:lnTo>
                  <a:close/>
                  <a:moveTo>
                    <a:pt x="2651" y="5266"/>
                  </a:moveTo>
                  <a:cubicBezTo>
                    <a:pt x="2678" y="5266"/>
                    <a:pt x="2730" y="5290"/>
                    <a:pt x="2797" y="5357"/>
                  </a:cubicBezTo>
                  <a:cubicBezTo>
                    <a:pt x="2880" y="5357"/>
                    <a:pt x="2880" y="5441"/>
                    <a:pt x="2880" y="5441"/>
                  </a:cubicBezTo>
                  <a:cubicBezTo>
                    <a:pt x="2880" y="5441"/>
                    <a:pt x="2797" y="5441"/>
                    <a:pt x="2720" y="5357"/>
                  </a:cubicBezTo>
                  <a:cubicBezTo>
                    <a:pt x="2627" y="5313"/>
                    <a:pt x="2614" y="5266"/>
                    <a:pt x="2651" y="5266"/>
                  </a:cubicBezTo>
                  <a:close/>
                  <a:moveTo>
                    <a:pt x="4077" y="5761"/>
                  </a:moveTo>
                  <a:cubicBezTo>
                    <a:pt x="4160" y="5837"/>
                    <a:pt x="4077" y="5837"/>
                    <a:pt x="4000" y="5837"/>
                  </a:cubicBezTo>
                  <a:cubicBezTo>
                    <a:pt x="3840" y="5761"/>
                    <a:pt x="3840" y="5761"/>
                    <a:pt x="4000" y="5761"/>
                  </a:cubicBezTo>
                  <a:close/>
                  <a:moveTo>
                    <a:pt x="3320" y="5705"/>
                  </a:moveTo>
                  <a:cubicBezTo>
                    <a:pt x="3331" y="5705"/>
                    <a:pt x="3370" y="5726"/>
                    <a:pt x="3437" y="5761"/>
                  </a:cubicBezTo>
                  <a:cubicBezTo>
                    <a:pt x="3520" y="5761"/>
                    <a:pt x="3597" y="5837"/>
                    <a:pt x="3597" y="5837"/>
                  </a:cubicBezTo>
                  <a:cubicBezTo>
                    <a:pt x="3597" y="5917"/>
                    <a:pt x="3597" y="5957"/>
                    <a:pt x="3577" y="5957"/>
                  </a:cubicBezTo>
                  <a:cubicBezTo>
                    <a:pt x="3557" y="5957"/>
                    <a:pt x="3517" y="5917"/>
                    <a:pt x="3437" y="5837"/>
                  </a:cubicBezTo>
                  <a:cubicBezTo>
                    <a:pt x="3344" y="5744"/>
                    <a:pt x="3305" y="5705"/>
                    <a:pt x="3320" y="5705"/>
                  </a:cubicBezTo>
                  <a:close/>
                  <a:moveTo>
                    <a:pt x="2113" y="5707"/>
                  </a:moveTo>
                  <a:cubicBezTo>
                    <a:pt x="2178" y="5707"/>
                    <a:pt x="2317" y="5875"/>
                    <a:pt x="2317" y="5997"/>
                  </a:cubicBezTo>
                  <a:cubicBezTo>
                    <a:pt x="2317" y="6092"/>
                    <a:pt x="2290" y="6131"/>
                    <a:pt x="2218" y="6131"/>
                  </a:cubicBezTo>
                  <a:cubicBezTo>
                    <a:pt x="2168" y="6131"/>
                    <a:pt x="2097" y="6112"/>
                    <a:pt x="1997" y="6081"/>
                  </a:cubicBezTo>
                  <a:lnTo>
                    <a:pt x="1760" y="6081"/>
                  </a:lnTo>
                  <a:lnTo>
                    <a:pt x="1760" y="5837"/>
                  </a:lnTo>
                  <a:cubicBezTo>
                    <a:pt x="1760" y="5783"/>
                    <a:pt x="1798" y="5726"/>
                    <a:pt x="1821" y="5726"/>
                  </a:cubicBezTo>
                  <a:cubicBezTo>
                    <a:pt x="1830" y="5726"/>
                    <a:pt x="1837" y="5736"/>
                    <a:pt x="1837" y="5761"/>
                  </a:cubicBezTo>
                  <a:cubicBezTo>
                    <a:pt x="1879" y="5799"/>
                    <a:pt x="1939" y="5818"/>
                    <a:pt x="1990" y="5818"/>
                  </a:cubicBezTo>
                  <a:cubicBezTo>
                    <a:pt x="2040" y="5818"/>
                    <a:pt x="2080" y="5799"/>
                    <a:pt x="2080" y="5761"/>
                  </a:cubicBezTo>
                  <a:cubicBezTo>
                    <a:pt x="2080" y="5723"/>
                    <a:pt x="2093" y="5707"/>
                    <a:pt x="2113" y="5707"/>
                  </a:cubicBezTo>
                  <a:close/>
                  <a:moveTo>
                    <a:pt x="3510" y="6025"/>
                  </a:moveTo>
                  <a:cubicBezTo>
                    <a:pt x="3534" y="6025"/>
                    <a:pt x="3552" y="6064"/>
                    <a:pt x="3597" y="6157"/>
                  </a:cubicBezTo>
                  <a:cubicBezTo>
                    <a:pt x="3680" y="6241"/>
                    <a:pt x="3680" y="6317"/>
                    <a:pt x="3597" y="6317"/>
                  </a:cubicBezTo>
                  <a:lnTo>
                    <a:pt x="3360" y="6317"/>
                  </a:lnTo>
                  <a:cubicBezTo>
                    <a:pt x="3437" y="6241"/>
                    <a:pt x="3437" y="6157"/>
                    <a:pt x="3437" y="6081"/>
                  </a:cubicBezTo>
                  <a:cubicBezTo>
                    <a:pt x="3472" y="6046"/>
                    <a:pt x="3492" y="6025"/>
                    <a:pt x="3510" y="6025"/>
                  </a:cubicBezTo>
                  <a:close/>
                  <a:moveTo>
                    <a:pt x="5037" y="6241"/>
                  </a:moveTo>
                  <a:cubicBezTo>
                    <a:pt x="5037" y="6241"/>
                    <a:pt x="5120" y="6241"/>
                    <a:pt x="5120" y="6317"/>
                  </a:cubicBezTo>
                  <a:lnTo>
                    <a:pt x="4960" y="6317"/>
                  </a:lnTo>
                  <a:cubicBezTo>
                    <a:pt x="4960" y="6317"/>
                    <a:pt x="4877" y="6317"/>
                    <a:pt x="4877" y="6241"/>
                  </a:cubicBezTo>
                  <a:close/>
                  <a:moveTo>
                    <a:pt x="4582" y="6472"/>
                  </a:moveTo>
                  <a:cubicBezTo>
                    <a:pt x="4606" y="6472"/>
                    <a:pt x="4655" y="6499"/>
                    <a:pt x="4717" y="6561"/>
                  </a:cubicBezTo>
                  <a:cubicBezTo>
                    <a:pt x="4800" y="6561"/>
                    <a:pt x="4800" y="6637"/>
                    <a:pt x="4800" y="6637"/>
                  </a:cubicBezTo>
                  <a:cubicBezTo>
                    <a:pt x="4800" y="6665"/>
                    <a:pt x="4791" y="6674"/>
                    <a:pt x="4779" y="6674"/>
                  </a:cubicBezTo>
                  <a:cubicBezTo>
                    <a:pt x="4754" y="6674"/>
                    <a:pt x="4717" y="6637"/>
                    <a:pt x="4717" y="6637"/>
                  </a:cubicBezTo>
                  <a:cubicBezTo>
                    <a:pt x="4572" y="6539"/>
                    <a:pt x="4545" y="6472"/>
                    <a:pt x="4582" y="6472"/>
                  </a:cubicBezTo>
                  <a:close/>
                  <a:moveTo>
                    <a:pt x="2559" y="6524"/>
                  </a:moveTo>
                  <a:cubicBezTo>
                    <a:pt x="2612" y="6524"/>
                    <a:pt x="2665" y="6561"/>
                    <a:pt x="2720" y="6561"/>
                  </a:cubicBezTo>
                  <a:cubicBezTo>
                    <a:pt x="2880" y="6721"/>
                    <a:pt x="2880" y="6721"/>
                    <a:pt x="2637" y="6721"/>
                  </a:cubicBezTo>
                  <a:cubicBezTo>
                    <a:pt x="2560" y="6721"/>
                    <a:pt x="2560" y="6637"/>
                    <a:pt x="2560" y="6637"/>
                  </a:cubicBezTo>
                  <a:cubicBezTo>
                    <a:pt x="2637" y="6637"/>
                    <a:pt x="2560" y="6637"/>
                    <a:pt x="2560" y="6561"/>
                  </a:cubicBezTo>
                  <a:lnTo>
                    <a:pt x="2477" y="6561"/>
                  </a:lnTo>
                  <a:cubicBezTo>
                    <a:pt x="2505" y="6533"/>
                    <a:pt x="2532" y="6524"/>
                    <a:pt x="2559" y="6524"/>
                  </a:cubicBezTo>
                  <a:close/>
                  <a:moveTo>
                    <a:pt x="16961" y="6721"/>
                  </a:moveTo>
                  <a:lnTo>
                    <a:pt x="16961" y="6797"/>
                  </a:lnTo>
                  <a:lnTo>
                    <a:pt x="16878" y="6797"/>
                  </a:lnTo>
                  <a:cubicBezTo>
                    <a:pt x="16878" y="6721"/>
                    <a:pt x="16878" y="6721"/>
                    <a:pt x="16961" y="6721"/>
                  </a:cubicBezTo>
                  <a:close/>
                  <a:moveTo>
                    <a:pt x="3200" y="6721"/>
                  </a:moveTo>
                  <a:cubicBezTo>
                    <a:pt x="3200" y="6721"/>
                    <a:pt x="3277" y="6721"/>
                    <a:pt x="3200" y="6797"/>
                  </a:cubicBezTo>
                  <a:cubicBezTo>
                    <a:pt x="3200" y="6797"/>
                    <a:pt x="3200" y="6881"/>
                    <a:pt x="3117" y="6881"/>
                  </a:cubicBezTo>
                  <a:cubicBezTo>
                    <a:pt x="3040" y="6797"/>
                    <a:pt x="3040" y="6797"/>
                    <a:pt x="3117" y="6721"/>
                  </a:cubicBezTo>
                  <a:close/>
                  <a:moveTo>
                    <a:pt x="3462" y="6844"/>
                  </a:moveTo>
                  <a:cubicBezTo>
                    <a:pt x="3474" y="6844"/>
                    <a:pt x="3493" y="6853"/>
                    <a:pt x="3520" y="6881"/>
                  </a:cubicBezTo>
                  <a:lnTo>
                    <a:pt x="3520" y="6957"/>
                  </a:lnTo>
                  <a:cubicBezTo>
                    <a:pt x="3437" y="6957"/>
                    <a:pt x="3437" y="6957"/>
                    <a:pt x="3437" y="6881"/>
                  </a:cubicBezTo>
                  <a:cubicBezTo>
                    <a:pt x="3437" y="6881"/>
                    <a:pt x="3437" y="6844"/>
                    <a:pt x="3462" y="6844"/>
                  </a:cubicBezTo>
                  <a:close/>
                  <a:moveTo>
                    <a:pt x="4877" y="6797"/>
                  </a:moveTo>
                  <a:cubicBezTo>
                    <a:pt x="4960" y="6797"/>
                    <a:pt x="4960" y="6881"/>
                    <a:pt x="4960" y="6881"/>
                  </a:cubicBezTo>
                  <a:cubicBezTo>
                    <a:pt x="4877" y="6957"/>
                    <a:pt x="4800" y="6957"/>
                    <a:pt x="4800" y="6957"/>
                  </a:cubicBezTo>
                  <a:lnTo>
                    <a:pt x="4800" y="6881"/>
                  </a:lnTo>
                  <a:cubicBezTo>
                    <a:pt x="4800" y="6881"/>
                    <a:pt x="4800" y="6797"/>
                    <a:pt x="4877" y="6797"/>
                  </a:cubicBezTo>
                  <a:close/>
                  <a:moveTo>
                    <a:pt x="1677" y="6157"/>
                  </a:moveTo>
                  <a:cubicBezTo>
                    <a:pt x="1760" y="6157"/>
                    <a:pt x="1837" y="6241"/>
                    <a:pt x="1837" y="6317"/>
                  </a:cubicBezTo>
                  <a:lnTo>
                    <a:pt x="1920" y="6401"/>
                  </a:lnTo>
                  <a:cubicBezTo>
                    <a:pt x="1997" y="6317"/>
                    <a:pt x="1997" y="6317"/>
                    <a:pt x="2080" y="6317"/>
                  </a:cubicBezTo>
                  <a:cubicBezTo>
                    <a:pt x="2240" y="6401"/>
                    <a:pt x="2240" y="6477"/>
                    <a:pt x="2080" y="6561"/>
                  </a:cubicBezTo>
                  <a:cubicBezTo>
                    <a:pt x="1997" y="6721"/>
                    <a:pt x="1997" y="6881"/>
                    <a:pt x="2080" y="6957"/>
                  </a:cubicBezTo>
                  <a:cubicBezTo>
                    <a:pt x="2119" y="7037"/>
                    <a:pt x="2119" y="7077"/>
                    <a:pt x="2079" y="7077"/>
                  </a:cubicBezTo>
                  <a:cubicBezTo>
                    <a:pt x="2039" y="7077"/>
                    <a:pt x="1959" y="7037"/>
                    <a:pt x="1837" y="6957"/>
                  </a:cubicBezTo>
                  <a:cubicBezTo>
                    <a:pt x="1799" y="6919"/>
                    <a:pt x="1759" y="6900"/>
                    <a:pt x="1719" y="6900"/>
                  </a:cubicBezTo>
                  <a:cubicBezTo>
                    <a:pt x="1679" y="6900"/>
                    <a:pt x="1639" y="6919"/>
                    <a:pt x="1600" y="6957"/>
                  </a:cubicBezTo>
                  <a:cubicBezTo>
                    <a:pt x="1600" y="6957"/>
                    <a:pt x="1563" y="6994"/>
                    <a:pt x="1539" y="6994"/>
                  </a:cubicBezTo>
                  <a:cubicBezTo>
                    <a:pt x="1526" y="6994"/>
                    <a:pt x="1517" y="6985"/>
                    <a:pt x="1517" y="6957"/>
                  </a:cubicBezTo>
                  <a:lnTo>
                    <a:pt x="1677" y="6797"/>
                  </a:lnTo>
                  <a:cubicBezTo>
                    <a:pt x="1837" y="6721"/>
                    <a:pt x="1837" y="6721"/>
                    <a:pt x="1677" y="6637"/>
                  </a:cubicBezTo>
                  <a:cubicBezTo>
                    <a:pt x="1677" y="6637"/>
                    <a:pt x="1600" y="6561"/>
                    <a:pt x="1677" y="6561"/>
                  </a:cubicBezTo>
                  <a:lnTo>
                    <a:pt x="1600" y="6561"/>
                  </a:lnTo>
                  <a:cubicBezTo>
                    <a:pt x="1440" y="6561"/>
                    <a:pt x="1440" y="6477"/>
                    <a:pt x="1517" y="6401"/>
                  </a:cubicBezTo>
                  <a:cubicBezTo>
                    <a:pt x="1600" y="6241"/>
                    <a:pt x="1600" y="6157"/>
                    <a:pt x="1677" y="6157"/>
                  </a:cubicBezTo>
                  <a:close/>
                  <a:moveTo>
                    <a:pt x="2880" y="7041"/>
                  </a:moveTo>
                  <a:cubicBezTo>
                    <a:pt x="2880" y="7117"/>
                    <a:pt x="2797" y="7117"/>
                    <a:pt x="2720" y="7117"/>
                  </a:cubicBezTo>
                  <a:lnTo>
                    <a:pt x="2637" y="7117"/>
                  </a:lnTo>
                  <a:cubicBezTo>
                    <a:pt x="2637" y="7041"/>
                    <a:pt x="2720" y="7041"/>
                    <a:pt x="2797" y="7041"/>
                  </a:cubicBezTo>
                  <a:close/>
                  <a:moveTo>
                    <a:pt x="4640" y="7041"/>
                  </a:moveTo>
                  <a:cubicBezTo>
                    <a:pt x="4717" y="7041"/>
                    <a:pt x="4717" y="7117"/>
                    <a:pt x="4717" y="7117"/>
                  </a:cubicBezTo>
                  <a:cubicBezTo>
                    <a:pt x="4717" y="7117"/>
                    <a:pt x="4683" y="7154"/>
                    <a:pt x="4660" y="7154"/>
                  </a:cubicBezTo>
                  <a:cubicBezTo>
                    <a:pt x="4649" y="7154"/>
                    <a:pt x="4640" y="7145"/>
                    <a:pt x="4640" y="7117"/>
                  </a:cubicBezTo>
                  <a:lnTo>
                    <a:pt x="4557" y="7117"/>
                  </a:lnTo>
                  <a:cubicBezTo>
                    <a:pt x="4557" y="7041"/>
                    <a:pt x="4557" y="7041"/>
                    <a:pt x="4640" y="7041"/>
                  </a:cubicBezTo>
                  <a:close/>
                  <a:moveTo>
                    <a:pt x="2785" y="7305"/>
                  </a:moveTo>
                  <a:cubicBezTo>
                    <a:pt x="2824" y="7305"/>
                    <a:pt x="2813" y="7344"/>
                    <a:pt x="2720" y="7437"/>
                  </a:cubicBezTo>
                  <a:cubicBezTo>
                    <a:pt x="2720" y="7437"/>
                    <a:pt x="2637" y="7521"/>
                    <a:pt x="2560" y="7521"/>
                  </a:cubicBezTo>
                  <a:cubicBezTo>
                    <a:pt x="2400" y="7437"/>
                    <a:pt x="2477" y="7361"/>
                    <a:pt x="2637" y="7361"/>
                  </a:cubicBezTo>
                  <a:cubicBezTo>
                    <a:pt x="2704" y="7326"/>
                    <a:pt x="2758" y="7305"/>
                    <a:pt x="2785" y="7305"/>
                  </a:cubicBezTo>
                  <a:close/>
                  <a:moveTo>
                    <a:pt x="6157" y="7437"/>
                  </a:moveTo>
                  <a:cubicBezTo>
                    <a:pt x="6240" y="7437"/>
                    <a:pt x="6240" y="7521"/>
                    <a:pt x="6157" y="7521"/>
                  </a:cubicBezTo>
                  <a:lnTo>
                    <a:pt x="6157" y="7437"/>
                  </a:lnTo>
                  <a:close/>
                  <a:moveTo>
                    <a:pt x="6157" y="7521"/>
                  </a:moveTo>
                  <a:cubicBezTo>
                    <a:pt x="6157" y="7559"/>
                    <a:pt x="6138" y="7578"/>
                    <a:pt x="6128" y="7578"/>
                  </a:cubicBezTo>
                  <a:cubicBezTo>
                    <a:pt x="6119" y="7578"/>
                    <a:pt x="6119" y="7559"/>
                    <a:pt x="6157" y="7521"/>
                  </a:cubicBezTo>
                  <a:close/>
                  <a:moveTo>
                    <a:pt x="9357" y="7277"/>
                  </a:moveTo>
                  <a:cubicBezTo>
                    <a:pt x="9441" y="7277"/>
                    <a:pt x="9441" y="7437"/>
                    <a:pt x="9357" y="7681"/>
                  </a:cubicBezTo>
                  <a:cubicBezTo>
                    <a:pt x="9335" y="7703"/>
                    <a:pt x="9306" y="7712"/>
                    <a:pt x="9275" y="7712"/>
                  </a:cubicBezTo>
                  <a:cubicBezTo>
                    <a:pt x="9201" y="7712"/>
                    <a:pt x="9121" y="7656"/>
                    <a:pt x="9121" y="7597"/>
                  </a:cubicBezTo>
                  <a:cubicBezTo>
                    <a:pt x="9121" y="7437"/>
                    <a:pt x="9281" y="7277"/>
                    <a:pt x="9357" y="7277"/>
                  </a:cubicBezTo>
                  <a:close/>
                  <a:moveTo>
                    <a:pt x="2797" y="7597"/>
                  </a:moveTo>
                  <a:cubicBezTo>
                    <a:pt x="2797" y="7597"/>
                    <a:pt x="2880" y="7597"/>
                    <a:pt x="2880" y="7681"/>
                  </a:cubicBezTo>
                  <a:cubicBezTo>
                    <a:pt x="2880" y="7681"/>
                    <a:pt x="2843" y="7715"/>
                    <a:pt x="2796" y="7715"/>
                  </a:cubicBezTo>
                  <a:cubicBezTo>
                    <a:pt x="2772" y="7715"/>
                    <a:pt x="2746" y="7706"/>
                    <a:pt x="2720" y="7681"/>
                  </a:cubicBezTo>
                  <a:cubicBezTo>
                    <a:pt x="2720" y="7681"/>
                    <a:pt x="2637" y="7681"/>
                    <a:pt x="2637" y="7597"/>
                  </a:cubicBezTo>
                  <a:close/>
                  <a:moveTo>
                    <a:pt x="4397" y="7841"/>
                  </a:moveTo>
                  <a:cubicBezTo>
                    <a:pt x="4480" y="7841"/>
                    <a:pt x="4480" y="7841"/>
                    <a:pt x="4480" y="7917"/>
                  </a:cubicBezTo>
                  <a:lnTo>
                    <a:pt x="4397" y="7917"/>
                  </a:lnTo>
                  <a:cubicBezTo>
                    <a:pt x="4320" y="7917"/>
                    <a:pt x="4237" y="7917"/>
                    <a:pt x="4237" y="7841"/>
                  </a:cubicBezTo>
                  <a:close/>
                  <a:moveTo>
                    <a:pt x="3117" y="7841"/>
                  </a:moveTo>
                  <a:cubicBezTo>
                    <a:pt x="3277" y="7841"/>
                    <a:pt x="3200" y="8001"/>
                    <a:pt x="3040" y="8001"/>
                  </a:cubicBezTo>
                  <a:lnTo>
                    <a:pt x="2880" y="8001"/>
                  </a:lnTo>
                  <a:cubicBezTo>
                    <a:pt x="2880" y="7917"/>
                    <a:pt x="2957" y="7917"/>
                    <a:pt x="3040" y="7917"/>
                  </a:cubicBezTo>
                  <a:cubicBezTo>
                    <a:pt x="3040" y="7917"/>
                    <a:pt x="3117" y="7917"/>
                    <a:pt x="3040" y="7841"/>
                  </a:cubicBezTo>
                  <a:close/>
                  <a:moveTo>
                    <a:pt x="6099" y="8286"/>
                  </a:moveTo>
                  <a:cubicBezTo>
                    <a:pt x="6126" y="8286"/>
                    <a:pt x="6182" y="8343"/>
                    <a:pt x="6240" y="8397"/>
                  </a:cubicBezTo>
                  <a:cubicBezTo>
                    <a:pt x="6400" y="8481"/>
                    <a:pt x="6400" y="8481"/>
                    <a:pt x="6400" y="8557"/>
                  </a:cubicBezTo>
                  <a:cubicBezTo>
                    <a:pt x="6400" y="8569"/>
                    <a:pt x="6394" y="8575"/>
                    <a:pt x="6383" y="8575"/>
                  </a:cubicBezTo>
                  <a:cubicBezTo>
                    <a:pt x="6316" y="8575"/>
                    <a:pt x="6080" y="8386"/>
                    <a:pt x="6080" y="8321"/>
                  </a:cubicBezTo>
                  <a:cubicBezTo>
                    <a:pt x="6080" y="8296"/>
                    <a:pt x="6087" y="8286"/>
                    <a:pt x="6099" y="8286"/>
                  </a:cubicBezTo>
                  <a:close/>
                  <a:moveTo>
                    <a:pt x="5920" y="8481"/>
                  </a:moveTo>
                  <a:cubicBezTo>
                    <a:pt x="5997" y="8481"/>
                    <a:pt x="5997" y="8481"/>
                    <a:pt x="5997" y="8557"/>
                  </a:cubicBezTo>
                  <a:lnTo>
                    <a:pt x="5920" y="8641"/>
                  </a:lnTo>
                  <a:cubicBezTo>
                    <a:pt x="5837" y="8641"/>
                    <a:pt x="5837" y="8557"/>
                    <a:pt x="5837" y="8557"/>
                  </a:cubicBezTo>
                  <a:cubicBezTo>
                    <a:pt x="5837" y="8481"/>
                    <a:pt x="5837" y="8481"/>
                    <a:pt x="5920" y="8481"/>
                  </a:cubicBezTo>
                  <a:close/>
                  <a:moveTo>
                    <a:pt x="4717" y="8557"/>
                  </a:moveTo>
                  <a:lnTo>
                    <a:pt x="4717" y="8717"/>
                  </a:lnTo>
                  <a:cubicBezTo>
                    <a:pt x="4640" y="8717"/>
                    <a:pt x="4640" y="8717"/>
                    <a:pt x="4640" y="8641"/>
                  </a:cubicBezTo>
                  <a:cubicBezTo>
                    <a:pt x="4640" y="8557"/>
                    <a:pt x="4640" y="8557"/>
                    <a:pt x="4717" y="8557"/>
                  </a:cubicBezTo>
                  <a:close/>
                  <a:moveTo>
                    <a:pt x="3864" y="8426"/>
                  </a:moveTo>
                  <a:cubicBezTo>
                    <a:pt x="3932" y="8426"/>
                    <a:pt x="3965" y="8464"/>
                    <a:pt x="3917" y="8557"/>
                  </a:cubicBezTo>
                  <a:cubicBezTo>
                    <a:pt x="3840" y="8557"/>
                    <a:pt x="3917" y="8717"/>
                    <a:pt x="4000" y="8801"/>
                  </a:cubicBezTo>
                  <a:cubicBezTo>
                    <a:pt x="4160" y="9037"/>
                    <a:pt x="4160" y="9037"/>
                    <a:pt x="4000" y="9197"/>
                  </a:cubicBezTo>
                  <a:cubicBezTo>
                    <a:pt x="3879" y="9239"/>
                    <a:pt x="3818" y="9260"/>
                    <a:pt x="3778" y="9260"/>
                  </a:cubicBezTo>
                  <a:cubicBezTo>
                    <a:pt x="3738" y="9260"/>
                    <a:pt x="3719" y="9239"/>
                    <a:pt x="3680" y="9197"/>
                  </a:cubicBezTo>
                  <a:cubicBezTo>
                    <a:pt x="3680" y="9037"/>
                    <a:pt x="3597" y="8641"/>
                    <a:pt x="3520" y="8641"/>
                  </a:cubicBezTo>
                  <a:cubicBezTo>
                    <a:pt x="3437" y="8557"/>
                    <a:pt x="3520" y="8481"/>
                    <a:pt x="3680" y="8481"/>
                  </a:cubicBezTo>
                  <a:cubicBezTo>
                    <a:pt x="3747" y="8446"/>
                    <a:pt x="3814" y="8426"/>
                    <a:pt x="3864" y="8426"/>
                  </a:cubicBezTo>
                  <a:close/>
                  <a:moveTo>
                    <a:pt x="3309" y="8917"/>
                  </a:moveTo>
                  <a:cubicBezTo>
                    <a:pt x="3339" y="8917"/>
                    <a:pt x="3360" y="8957"/>
                    <a:pt x="3360" y="9037"/>
                  </a:cubicBezTo>
                  <a:cubicBezTo>
                    <a:pt x="3360" y="9121"/>
                    <a:pt x="3277" y="9197"/>
                    <a:pt x="3200" y="9281"/>
                  </a:cubicBezTo>
                  <a:cubicBezTo>
                    <a:pt x="2957" y="9281"/>
                    <a:pt x="2720" y="9197"/>
                    <a:pt x="2880" y="9121"/>
                  </a:cubicBezTo>
                  <a:cubicBezTo>
                    <a:pt x="2880" y="9079"/>
                    <a:pt x="2899" y="9058"/>
                    <a:pt x="2919" y="9058"/>
                  </a:cubicBezTo>
                  <a:cubicBezTo>
                    <a:pt x="2938" y="9058"/>
                    <a:pt x="2957" y="9079"/>
                    <a:pt x="2957" y="9121"/>
                  </a:cubicBezTo>
                  <a:cubicBezTo>
                    <a:pt x="2991" y="9152"/>
                    <a:pt x="3024" y="9171"/>
                    <a:pt x="3057" y="9171"/>
                  </a:cubicBezTo>
                  <a:cubicBezTo>
                    <a:pt x="3104" y="9171"/>
                    <a:pt x="3151" y="9132"/>
                    <a:pt x="3200" y="9037"/>
                  </a:cubicBezTo>
                  <a:cubicBezTo>
                    <a:pt x="3239" y="8957"/>
                    <a:pt x="3279" y="8917"/>
                    <a:pt x="3309" y="8917"/>
                  </a:cubicBezTo>
                  <a:close/>
                  <a:moveTo>
                    <a:pt x="5837" y="9678"/>
                  </a:moveTo>
                  <a:cubicBezTo>
                    <a:pt x="5920" y="9678"/>
                    <a:pt x="5997" y="9761"/>
                    <a:pt x="5997" y="9761"/>
                  </a:cubicBezTo>
                  <a:cubicBezTo>
                    <a:pt x="5997" y="9799"/>
                    <a:pt x="5957" y="9818"/>
                    <a:pt x="5908" y="9818"/>
                  </a:cubicBezTo>
                  <a:cubicBezTo>
                    <a:pt x="5858" y="9818"/>
                    <a:pt x="5799" y="9799"/>
                    <a:pt x="5760" y="9761"/>
                  </a:cubicBezTo>
                  <a:cubicBezTo>
                    <a:pt x="5600" y="9678"/>
                    <a:pt x="5677" y="9678"/>
                    <a:pt x="5837" y="9678"/>
                  </a:cubicBezTo>
                  <a:close/>
                  <a:moveTo>
                    <a:pt x="5600" y="10081"/>
                  </a:moveTo>
                  <a:cubicBezTo>
                    <a:pt x="5677" y="10081"/>
                    <a:pt x="5760" y="10081"/>
                    <a:pt x="5677" y="10158"/>
                  </a:cubicBezTo>
                  <a:lnTo>
                    <a:pt x="5600" y="10158"/>
                  </a:lnTo>
                  <a:cubicBezTo>
                    <a:pt x="5517" y="10158"/>
                    <a:pt x="5517" y="10158"/>
                    <a:pt x="5517" y="10081"/>
                  </a:cubicBezTo>
                  <a:close/>
                  <a:moveTo>
                    <a:pt x="3917" y="10561"/>
                  </a:moveTo>
                  <a:cubicBezTo>
                    <a:pt x="4077" y="10561"/>
                    <a:pt x="4077" y="10561"/>
                    <a:pt x="4077" y="10638"/>
                  </a:cubicBezTo>
                  <a:cubicBezTo>
                    <a:pt x="4077" y="10732"/>
                    <a:pt x="4021" y="10771"/>
                    <a:pt x="3960" y="10771"/>
                  </a:cubicBezTo>
                  <a:cubicBezTo>
                    <a:pt x="3917" y="10771"/>
                    <a:pt x="3872" y="10752"/>
                    <a:pt x="3840" y="10721"/>
                  </a:cubicBezTo>
                  <a:cubicBezTo>
                    <a:pt x="3680" y="10638"/>
                    <a:pt x="3757" y="10561"/>
                    <a:pt x="3917" y="10561"/>
                  </a:cubicBezTo>
                  <a:close/>
                  <a:moveTo>
                    <a:pt x="4320" y="11041"/>
                  </a:moveTo>
                  <a:cubicBezTo>
                    <a:pt x="4397" y="11041"/>
                    <a:pt x="4397" y="11041"/>
                    <a:pt x="4397" y="11118"/>
                  </a:cubicBezTo>
                  <a:lnTo>
                    <a:pt x="4320" y="11201"/>
                  </a:lnTo>
                  <a:cubicBezTo>
                    <a:pt x="4237" y="11201"/>
                    <a:pt x="4160" y="11201"/>
                    <a:pt x="4160" y="11118"/>
                  </a:cubicBezTo>
                  <a:cubicBezTo>
                    <a:pt x="4160" y="11118"/>
                    <a:pt x="4237" y="11041"/>
                    <a:pt x="4320" y="11041"/>
                  </a:cubicBezTo>
                  <a:close/>
                  <a:moveTo>
                    <a:pt x="7670" y="11298"/>
                  </a:moveTo>
                  <a:cubicBezTo>
                    <a:pt x="7680" y="11298"/>
                    <a:pt x="7680" y="11319"/>
                    <a:pt x="7680" y="11361"/>
                  </a:cubicBezTo>
                  <a:cubicBezTo>
                    <a:pt x="7680" y="11438"/>
                    <a:pt x="7597" y="11521"/>
                    <a:pt x="7597" y="11521"/>
                  </a:cubicBezTo>
                  <a:cubicBezTo>
                    <a:pt x="7437" y="11521"/>
                    <a:pt x="7437" y="11438"/>
                    <a:pt x="7597" y="11361"/>
                  </a:cubicBezTo>
                  <a:cubicBezTo>
                    <a:pt x="7639" y="11319"/>
                    <a:pt x="7660" y="11298"/>
                    <a:pt x="7670" y="11298"/>
                  </a:cubicBezTo>
                  <a:close/>
                  <a:moveTo>
                    <a:pt x="3860" y="11380"/>
                  </a:moveTo>
                  <a:cubicBezTo>
                    <a:pt x="3880" y="11380"/>
                    <a:pt x="3920" y="11399"/>
                    <a:pt x="4000" y="11438"/>
                  </a:cubicBezTo>
                  <a:cubicBezTo>
                    <a:pt x="4077" y="11521"/>
                    <a:pt x="4160" y="11598"/>
                    <a:pt x="4077" y="11598"/>
                  </a:cubicBezTo>
                  <a:cubicBezTo>
                    <a:pt x="4056" y="11620"/>
                    <a:pt x="4030" y="11630"/>
                    <a:pt x="4002" y="11630"/>
                  </a:cubicBezTo>
                  <a:cubicBezTo>
                    <a:pt x="3926" y="11630"/>
                    <a:pt x="3840" y="11554"/>
                    <a:pt x="3840" y="11438"/>
                  </a:cubicBezTo>
                  <a:cubicBezTo>
                    <a:pt x="3840" y="11399"/>
                    <a:pt x="3840" y="11380"/>
                    <a:pt x="3860" y="11380"/>
                  </a:cubicBezTo>
                  <a:close/>
                  <a:moveTo>
                    <a:pt x="5600" y="11841"/>
                  </a:moveTo>
                  <a:cubicBezTo>
                    <a:pt x="5837" y="11841"/>
                    <a:pt x="5760" y="11918"/>
                    <a:pt x="5517" y="11918"/>
                  </a:cubicBezTo>
                  <a:lnTo>
                    <a:pt x="5440" y="11918"/>
                  </a:lnTo>
                  <a:cubicBezTo>
                    <a:pt x="5440" y="11841"/>
                    <a:pt x="5517" y="11841"/>
                    <a:pt x="5600" y="11841"/>
                  </a:cubicBezTo>
                  <a:close/>
                  <a:moveTo>
                    <a:pt x="4077" y="12078"/>
                  </a:moveTo>
                  <a:cubicBezTo>
                    <a:pt x="4160" y="12161"/>
                    <a:pt x="4160" y="12161"/>
                    <a:pt x="4077" y="12238"/>
                  </a:cubicBezTo>
                  <a:cubicBezTo>
                    <a:pt x="4077" y="12238"/>
                    <a:pt x="4000" y="12238"/>
                    <a:pt x="4000" y="12161"/>
                  </a:cubicBezTo>
                  <a:lnTo>
                    <a:pt x="4077" y="12078"/>
                  </a:lnTo>
                  <a:close/>
                  <a:moveTo>
                    <a:pt x="3637" y="12624"/>
                  </a:moveTo>
                  <a:cubicBezTo>
                    <a:pt x="3721" y="12624"/>
                    <a:pt x="3828" y="12812"/>
                    <a:pt x="3757" y="12878"/>
                  </a:cubicBezTo>
                  <a:cubicBezTo>
                    <a:pt x="3680" y="12961"/>
                    <a:pt x="3597" y="12961"/>
                    <a:pt x="3520" y="12961"/>
                  </a:cubicBezTo>
                  <a:cubicBezTo>
                    <a:pt x="3360" y="12878"/>
                    <a:pt x="3437" y="12718"/>
                    <a:pt x="3597" y="12641"/>
                  </a:cubicBezTo>
                  <a:cubicBezTo>
                    <a:pt x="3609" y="12629"/>
                    <a:pt x="3622" y="12624"/>
                    <a:pt x="3637" y="12624"/>
                  </a:cubicBezTo>
                  <a:close/>
                  <a:moveTo>
                    <a:pt x="7841" y="12961"/>
                  </a:moveTo>
                  <a:cubicBezTo>
                    <a:pt x="7841" y="13015"/>
                    <a:pt x="7761" y="13072"/>
                    <a:pt x="7685" y="13072"/>
                  </a:cubicBezTo>
                  <a:cubicBezTo>
                    <a:pt x="7653" y="13072"/>
                    <a:pt x="7622" y="13062"/>
                    <a:pt x="7597" y="13038"/>
                  </a:cubicBezTo>
                  <a:cubicBezTo>
                    <a:pt x="7437" y="12961"/>
                    <a:pt x="7520" y="12961"/>
                    <a:pt x="7680" y="12961"/>
                  </a:cubicBezTo>
                  <a:close/>
                  <a:moveTo>
                    <a:pt x="6240" y="12961"/>
                  </a:moveTo>
                  <a:cubicBezTo>
                    <a:pt x="6317" y="12961"/>
                    <a:pt x="6400" y="13038"/>
                    <a:pt x="6317" y="13121"/>
                  </a:cubicBezTo>
                  <a:cubicBezTo>
                    <a:pt x="6317" y="13175"/>
                    <a:pt x="6317" y="13232"/>
                    <a:pt x="6290" y="13232"/>
                  </a:cubicBezTo>
                  <a:cubicBezTo>
                    <a:pt x="6279" y="13232"/>
                    <a:pt x="6263" y="13222"/>
                    <a:pt x="6240" y="13198"/>
                  </a:cubicBezTo>
                  <a:cubicBezTo>
                    <a:pt x="6157" y="13038"/>
                    <a:pt x="6157" y="13038"/>
                    <a:pt x="6240" y="12961"/>
                  </a:cubicBezTo>
                  <a:close/>
                  <a:moveTo>
                    <a:pt x="5280" y="13281"/>
                  </a:moveTo>
                  <a:cubicBezTo>
                    <a:pt x="5357" y="13281"/>
                    <a:pt x="5357" y="13281"/>
                    <a:pt x="5357" y="13358"/>
                  </a:cubicBezTo>
                  <a:cubicBezTo>
                    <a:pt x="5357" y="13358"/>
                    <a:pt x="5280" y="13441"/>
                    <a:pt x="5197" y="13441"/>
                  </a:cubicBezTo>
                  <a:cubicBezTo>
                    <a:pt x="5120" y="13441"/>
                    <a:pt x="5037" y="13358"/>
                    <a:pt x="5037" y="13358"/>
                  </a:cubicBezTo>
                  <a:cubicBezTo>
                    <a:pt x="5037" y="13358"/>
                    <a:pt x="5120" y="13281"/>
                    <a:pt x="5280" y="13281"/>
                  </a:cubicBezTo>
                  <a:close/>
                  <a:moveTo>
                    <a:pt x="3839" y="12418"/>
                  </a:moveTo>
                  <a:cubicBezTo>
                    <a:pt x="3899" y="12418"/>
                    <a:pt x="4000" y="12439"/>
                    <a:pt x="4160" y="12481"/>
                  </a:cubicBezTo>
                  <a:cubicBezTo>
                    <a:pt x="4480" y="12558"/>
                    <a:pt x="4557" y="12641"/>
                    <a:pt x="4320" y="12718"/>
                  </a:cubicBezTo>
                  <a:cubicBezTo>
                    <a:pt x="4077" y="12801"/>
                    <a:pt x="4000" y="13121"/>
                    <a:pt x="4160" y="13198"/>
                  </a:cubicBezTo>
                  <a:cubicBezTo>
                    <a:pt x="4320" y="13281"/>
                    <a:pt x="4237" y="13441"/>
                    <a:pt x="4077" y="13441"/>
                  </a:cubicBezTo>
                  <a:lnTo>
                    <a:pt x="4077" y="13601"/>
                  </a:lnTo>
                  <a:cubicBezTo>
                    <a:pt x="4077" y="13601"/>
                    <a:pt x="4000" y="13601"/>
                    <a:pt x="4000" y="13518"/>
                  </a:cubicBezTo>
                  <a:cubicBezTo>
                    <a:pt x="4000" y="13441"/>
                    <a:pt x="4077" y="13441"/>
                    <a:pt x="4077" y="13441"/>
                  </a:cubicBezTo>
                  <a:cubicBezTo>
                    <a:pt x="4000" y="13358"/>
                    <a:pt x="3917" y="13358"/>
                    <a:pt x="4000" y="13198"/>
                  </a:cubicBezTo>
                  <a:cubicBezTo>
                    <a:pt x="4000" y="13121"/>
                    <a:pt x="3917" y="12961"/>
                    <a:pt x="3840" y="12961"/>
                  </a:cubicBezTo>
                  <a:cubicBezTo>
                    <a:pt x="3757" y="12878"/>
                    <a:pt x="3757" y="12878"/>
                    <a:pt x="3917" y="12878"/>
                  </a:cubicBezTo>
                  <a:cubicBezTo>
                    <a:pt x="4077" y="12878"/>
                    <a:pt x="4077" y="12718"/>
                    <a:pt x="3917" y="12641"/>
                  </a:cubicBezTo>
                  <a:cubicBezTo>
                    <a:pt x="3840" y="12641"/>
                    <a:pt x="3757" y="12558"/>
                    <a:pt x="3757" y="12481"/>
                  </a:cubicBezTo>
                  <a:cubicBezTo>
                    <a:pt x="3757" y="12439"/>
                    <a:pt x="3778" y="12418"/>
                    <a:pt x="3839" y="12418"/>
                  </a:cubicBezTo>
                  <a:close/>
                  <a:moveTo>
                    <a:pt x="6145" y="13328"/>
                  </a:moveTo>
                  <a:cubicBezTo>
                    <a:pt x="6167" y="13328"/>
                    <a:pt x="6198" y="13337"/>
                    <a:pt x="6240" y="13358"/>
                  </a:cubicBezTo>
                  <a:cubicBezTo>
                    <a:pt x="6317" y="13358"/>
                    <a:pt x="6400" y="13518"/>
                    <a:pt x="6317" y="13601"/>
                  </a:cubicBezTo>
                  <a:cubicBezTo>
                    <a:pt x="6240" y="13601"/>
                    <a:pt x="6240" y="13601"/>
                    <a:pt x="6157" y="13518"/>
                  </a:cubicBezTo>
                  <a:cubicBezTo>
                    <a:pt x="6101" y="13400"/>
                    <a:pt x="6086" y="13328"/>
                    <a:pt x="6145" y="13328"/>
                  </a:cubicBezTo>
                  <a:close/>
                  <a:moveTo>
                    <a:pt x="7604" y="13418"/>
                  </a:moveTo>
                  <a:cubicBezTo>
                    <a:pt x="7624" y="13418"/>
                    <a:pt x="7649" y="13425"/>
                    <a:pt x="7680" y="13441"/>
                  </a:cubicBezTo>
                  <a:cubicBezTo>
                    <a:pt x="7680" y="13441"/>
                    <a:pt x="7757" y="13518"/>
                    <a:pt x="7757" y="13601"/>
                  </a:cubicBezTo>
                  <a:cubicBezTo>
                    <a:pt x="7757" y="13639"/>
                    <a:pt x="7738" y="13659"/>
                    <a:pt x="7709" y="13659"/>
                  </a:cubicBezTo>
                  <a:cubicBezTo>
                    <a:pt x="7679" y="13659"/>
                    <a:pt x="7639" y="13639"/>
                    <a:pt x="7597" y="13601"/>
                  </a:cubicBezTo>
                  <a:cubicBezTo>
                    <a:pt x="7536" y="13534"/>
                    <a:pt x="7523" y="13418"/>
                    <a:pt x="7604" y="13418"/>
                  </a:cubicBezTo>
                  <a:close/>
                  <a:moveTo>
                    <a:pt x="3680" y="13601"/>
                  </a:moveTo>
                  <a:cubicBezTo>
                    <a:pt x="3757" y="13601"/>
                    <a:pt x="3757" y="13678"/>
                    <a:pt x="3757" y="13761"/>
                  </a:cubicBezTo>
                  <a:lnTo>
                    <a:pt x="3680" y="13838"/>
                  </a:lnTo>
                  <a:cubicBezTo>
                    <a:pt x="3597" y="13761"/>
                    <a:pt x="3597" y="13761"/>
                    <a:pt x="3597" y="13678"/>
                  </a:cubicBezTo>
                  <a:cubicBezTo>
                    <a:pt x="3597" y="13678"/>
                    <a:pt x="3597" y="13601"/>
                    <a:pt x="3680" y="13601"/>
                  </a:cubicBezTo>
                  <a:close/>
                  <a:moveTo>
                    <a:pt x="5120" y="13921"/>
                  </a:moveTo>
                  <a:cubicBezTo>
                    <a:pt x="5197" y="13921"/>
                    <a:pt x="5280" y="13998"/>
                    <a:pt x="5280" y="13998"/>
                  </a:cubicBezTo>
                  <a:cubicBezTo>
                    <a:pt x="5357" y="14081"/>
                    <a:pt x="5280" y="14158"/>
                    <a:pt x="5197" y="14158"/>
                  </a:cubicBezTo>
                  <a:cubicBezTo>
                    <a:pt x="5037" y="14158"/>
                    <a:pt x="5037" y="13998"/>
                    <a:pt x="5120" y="13921"/>
                  </a:cubicBezTo>
                  <a:close/>
                  <a:moveTo>
                    <a:pt x="6759" y="14179"/>
                  </a:moveTo>
                  <a:cubicBezTo>
                    <a:pt x="6778" y="14179"/>
                    <a:pt x="6797" y="14199"/>
                    <a:pt x="6797" y="14241"/>
                  </a:cubicBezTo>
                  <a:cubicBezTo>
                    <a:pt x="6880" y="14241"/>
                    <a:pt x="6880" y="14241"/>
                    <a:pt x="6880" y="14318"/>
                  </a:cubicBezTo>
                  <a:lnTo>
                    <a:pt x="6797" y="14318"/>
                  </a:lnTo>
                  <a:lnTo>
                    <a:pt x="6720" y="14241"/>
                  </a:lnTo>
                  <a:cubicBezTo>
                    <a:pt x="6720" y="14199"/>
                    <a:pt x="6740" y="14179"/>
                    <a:pt x="6759" y="14179"/>
                  </a:cubicBezTo>
                  <a:close/>
                  <a:moveTo>
                    <a:pt x="3437" y="14638"/>
                  </a:moveTo>
                  <a:cubicBezTo>
                    <a:pt x="3437" y="14721"/>
                    <a:pt x="3360" y="14721"/>
                    <a:pt x="3360" y="14721"/>
                  </a:cubicBezTo>
                  <a:cubicBezTo>
                    <a:pt x="3277" y="14638"/>
                    <a:pt x="3200" y="14638"/>
                    <a:pt x="3200" y="14638"/>
                  </a:cubicBezTo>
                  <a:close/>
                  <a:moveTo>
                    <a:pt x="2962" y="14764"/>
                  </a:moveTo>
                  <a:cubicBezTo>
                    <a:pt x="2985" y="14764"/>
                    <a:pt x="3013" y="14772"/>
                    <a:pt x="3040" y="14798"/>
                  </a:cubicBezTo>
                  <a:lnTo>
                    <a:pt x="3117" y="14881"/>
                  </a:lnTo>
                  <a:cubicBezTo>
                    <a:pt x="3117" y="14958"/>
                    <a:pt x="3040" y="14958"/>
                    <a:pt x="2957" y="14958"/>
                  </a:cubicBezTo>
                  <a:cubicBezTo>
                    <a:pt x="2957" y="14881"/>
                    <a:pt x="2880" y="14881"/>
                    <a:pt x="2880" y="14798"/>
                  </a:cubicBezTo>
                  <a:cubicBezTo>
                    <a:pt x="2880" y="14798"/>
                    <a:pt x="2914" y="14764"/>
                    <a:pt x="2962" y="14764"/>
                  </a:cubicBezTo>
                  <a:close/>
                  <a:moveTo>
                    <a:pt x="3437" y="14798"/>
                  </a:moveTo>
                  <a:cubicBezTo>
                    <a:pt x="3437" y="14798"/>
                    <a:pt x="3520" y="14798"/>
                    <a:pt x="3520" y="14881"/>
                  </a:cubicBezTo>
                  <a:cubicBezTo>
                    <a:pt x="3520" y="14958"/>
                    <a:pt x="3437" y="14958"/>
                    <a:pt x="3437" y="14958"/>
                  </a:cubicBezTo>
                  <a:cubicBezTo>
                    <a:pt x="3277" y="14798"/>
                    <a:pt x="3277" y="14798"/>
                    <a:pt x="3437" y="14798"/>
                  </a:cubicBezTo>
                  <a:close/>
                  <a:moveTo>
                    <a:pt x="4303" y="14686"/>
                  </a:moveTo>
                  <a:cubicBezTo>
                    <a:pt x="4313" y="14686"/>
                    <a:pt x="4320" y="14696"/>
                    <a:pt x="4320" y="14721"/>
                  </a:cubicBezTo>
                  <a:cubicBezTo>
                    <a:pt x="4397" y="14798"/>
                    <a:pt x="4480" y="14798"/>
                    <a:pt x="4480" y="14798"/>
                  </a:cubicBezTo>
                  <a:cubicBezTo>
                    <a:pt x="4480" y="14798"/>
                    <a:pt x="4557" y="14798"/>
                    <a:pt x="4640" y="14881"/>
                  </a:cubicBezTo>
                  <a:cubicBezTo>
                    <a:pt x="4877" y="14958"/>
                    <a:pt x="4877" y="15118"/>
                    <a:pt x="4640" y="15201"/>
                  </a:cubicBezTo>
                  <a:cubicBezTo>
                    <a:pt x="4480" y="15201"/>
                    <a:pt x="4397" y="15201"/>
                    <a:pt x="4480" y="15041"/>
                  </a:cubicBezTo>
                  <a:lnTo>
                    <a:pt x="4397" y="15041"/>
                  </a:lnTo>
                  <a:lnTo>
                    <a:pt x="4397" y="14881"/>
                  </a:lnTo>
                  <a:lnTo>
                    <a:pt x="4320" y="14881"/>
                  </a:lnTo>
                  <a:cubicBezTo>
                    <a:pt x="4237" y="14881"/>
                    <a:pt x="4237" y="14881"/>
                    <a:pt x="4237" y="14798"/>
                  </a:cubicBezTo>
                  <a:cubicBezTo>
                    <a:pt x="4237" y="14744"/>
                    <a:pt x="4278" y="14686"/>
                    <a:pt x="4303" y="14686"/>
                  </a:cubicBezTo>
                  <a:close/>
                  <a:moveTo>
                    <a:pt x="3777" y="14659"/>
                  </a:moveTo>
                  <a:cubicBezTo>
                    <a:pt x="3797" y="14659"/>
                    <a:pt x="3837" y="14679"/>
                    <a:pt x="3917" y="14721"/>
                  </a:cubicBezTo>
                  <a:cubicBezTo>
                    <a:pt x="4000" y="14721"/>
                    <a:pt x="4000" y="14798"/>
                    <a:pt x="4000" y="14881"/>
                  </a:cubicBezTo>
                  <a:cubicBezTo>
                    <a:pt x="3952" y="14974"/>
                    <a:pt x="3932" y="15013"/>
                    <a:pt x="3940" y="15013"/>
                  </a:cubicBezTo>
                  <a:cubicBezTo>
                    <a:pt x="3945" y="15013"/>
                    <a:pt x="3965" y="14993"/>
                    <a:pt x="4000" y="14958"/>
                  </a:cubicBezTo>
                  <a:cubicBezTo>
                    <a:pt x="4032" y="14926"/>
                    <a:pt x="4064" y="14908"/>
                    <a:pt x="4086" y="14908"/>
                  </a:cubicBezTo>
                  <a:cubicBezTo>
                    <a:pt x="4117" y="14908"/>
                    <a:pt x="4126" y="14946"/>
                    <a:pt x="4077" y="15041"/>
                  </a:cubicBezTo>
                  <a:cubicBezTo>
                    <a:pt x="4077" y="15118"/>
                    <a:pt x="4077" y="15201"/>
                    <a:pt x="4000" y="15201"/>
                  </a:cubicBezTo>
                  <a:cubicBezTo>
                    <a:pt x="3963" y="15238"/>
                    <a:pt x="3918" y="15253"/>
                    <a:pt x="3872" y="15253"/>
                  </a:cubicBezTo>
                  <a:cubicBezTo>
                    <a:pt x="3718" y="15253"/>
                    <a:pt x="3557" y="15081"/>
                    <a:pt x="3680" y="14958"/>
                  </a:cubicBezTo>
                  <a:cubicBezTo>
                    <a:pt x="3680" y="14881"/>
                    <a:pt x="3757" y="14798"/>
                    <a:pt x="3757" y="14721"/>
                  </a:cubicBezTo>
                  <a:cubicBezTo>
                    <a:pt x="3757" y="14679"/>
                    <a:pt x="3757" y="14659"/>
                    <a:pt x="3777" y="14659"/>
                  </a:cubicBezTo>
                  <a:close/>
                  <a:moveTo>
                    <a:pt x="2957" y="15361"/>
                  </a:moveTo>
                  <a:cubicBezTo>
                    <a:pt x="3040" y="15361"/>
                    <a:pt x="3040" y="15438"/>
                    <a:pt x="2957" y="15438"/>
                  </a:cubicBezTo>
                  <a:lnTo>
                    <a:pt x="2957" y="15361"/>
                  </a:lnTo>
                  <a:close/>
                  <a:moveTo>
                    <a:pt x="4960" y="15521"/>
                  </a:moveTo>
                  <a:cubicBezTo>
                    <a:pt x="4960" y="15598"/>
                    <a:pt x="4877" y="15598"/>
                    <a:pt x="4877" y="15598"/>
                  </a:cubicBezTo>
                  <a:lnTo>
                    <a:pt x="4717" y="15598"/>
                  </a:lnTo>
                  <a:cubicBezTo>
                    <a:pt x="4717" y="15521"/>
                    <a:pt x="4800" y="15521"/>
                    <a:pt x="4877" y="15521"/>
                  </a:cubicBezTo>
                  <a:close/>
                  <a:moveTo>
                    <a:pt x="3597" y="15361"/>
                  </a:moveTo>
                  <a:cubicBezTo>
                    <a:pt x="3917" y="15361"/>
                    <a:pt x="4320" y="15438"/>
                    <a:pt x="4320" y="15598"/>
                  </a:cubicBezTo>
                  <a:cubicBezTo>
                    <a:pt x="4320" y="15598"/>
                    <a:pt x="4397" y="15681"/>
                    <a:pt x="4480" y="15681"/>
                  </a:cubicBezTo>
                  <a:cubicBezTo>
                    <a:pt x="4640" y="15681"/>
                    <a:pt x="4640" y="15758"/>
                    <a:pt x="4557" y="15841"/>
                  </a:cubicBezTo>
                  <a:cubicBezTo>
                    <a:pt x="4480" y="15918"/>
                    <a:pt x="4397" y="15918"/>
                    <a:pt x="4397" y="15918"/>
                  </a:cubicBezTo>
                  <a:cubicBezTo>
                    <a:pt x="4353" y="15904"/>
                    <a:pt x="4309" y="15897"/>
                    <a:pt x="4267" y="15897"/>
                  </a:cubicBezTo>
                  <a:cubicBezTo>
                    <a:pt x="4081" y="15897"/>
                    <a:pt x="3933" y="16015"/>
                    <a:pt x="4000" y="16078"/>
                  </a:cubicBezTo>
                  <a:lnTo>
                    <a:pt x="3840" y="16078"/>
                  </a:lnTo>
                  <a:cubicBezTo>
                    <a:pt x="3757" y="16161"/>
                    <a:pt x="3680" y="16161"/>
                    <a:pt x="3680" y="16161"/>
                  </a:cubicBezTo>
                  <a:cubicBezTo>
                    <a:pt x="3757" y="16238"/>
                    <a:pt x="3680" y="16238"/>
                    <a:pt x="3680" y="16321"/>
                  </a:cubicBezTo>
                  <a:cubicBezTo>
                    <a:pt x="3639" y="16359"/>
                    <a:pt x="3618" y="16379"/>
                    <a:pt x="3598" y="16379"/>
                  </a:cubicBezTo>
                  <a:cubicBezTo>
                    <a:pt x="3578" y="16379"/>
                    <a:pt x="3559" y="16359"/>
                    <a:pt x="3520" y="16321"/>
                  </a:cubicBezTo>
                  <a:cubicBezTo>
                    <a:pt x="3360" y="16161"/>
                    <a:pt x="3437" y="15758"/>
                    <a:pt x="3597" y="15758"/>
                  </a:cubicBezTo>
                  <a:cubicBezTo>
                    <a:pt x="3680" y="15758"/>
                    <a:pt x="3680" y="15758"/>
                    <a:pt x="3520" y="15681"/>
                  </a:cubicBezTo>
                  <a:cubicBezTo>
                    <a:pt x="3200" y="15521"/>
                    <a:pt x="3277" y="15361"/>
                    <a:pt x="3597" y="15361"/>
                  </a:cubicBezTo>
                  <a:close/>
                  <a:moveTo>
                    <a:pt x="4717" y="16718"/>
                  </a:moveTo>
                  <a:cubicBezTo>
                    <a:pt x="4717" y="16961"/>
                    <a:pt x="4717" y="17038"/>
                    <a:pt x="4640" y="17038"/>
                  </a:cubicBezTo>
                  <a:cubicBezTo>
                    <a:pt x="4397" y="16961"/>
                    <a:pt x="4397" y="16801"/>
                    <a:pt x="4640" y="16718"/>
                  </a:cubicBezTo>
                  <a:close/>
                  <a:moveTo>
                    <a:pt x="16398" y="17998"/>
                  </a:moveTo>
                  <a:cubicBezTo>
                    <a:pt x="16481" y="17998"/>
                    <a:pt x="16481" y="17998"/>
                    <a:pt x="16481" y="18081"/>
                  </a:cubicBezTo>
                  <a:lnTo>
                    <a:pt x="16398" y="18081"/>
                  </a:lnTo>
                  <a:cubicBezTo>
                    <a:pt x="16321" y="18081"/>
                    <a:pt x="16321" y="17998"/>
                    <a:pt x="16321" y="17998"/>
                  </a:cubicBezTo>
                  <a:close/>
                  <a:moveTo>
                    <a:pt x="4077" y="17121"/>
                  </a:moveTo>
                  <a:cubicBezTo>
                    <a:pt x="4320" y="17121"/>
                    <a:pt x="4480" y="17198"/>
                    <a:pt x="4397" y="17281"/>
                  </a:cubicBezTo>
                  <a:cubicBezTo>
                    <a:pt x="4320" y="17358"/>
                    <a:pt x="4320" y="17518"/>
                    <a:pt x="4397" y="17518"/>
                  </a:cubicBezTo>
                  <a:lnTo>
                    <a:pt x="4480" y="17678"/>
                  </a:lnTo>
                  <a:lnTo>
                    <a:pt x="4640" y="17518"/>
                  </a:lnTo>
                  <a:cubicBezTo>
                    <a:pt x="4848" y="17364"/>
                    <a:pt x="4953" y="17275"/>
                    <a:pt x="5001" y="17275"/>
                  </a:cubicBezTo>
                  <a:cubicBezTo>
                    <a:pt x="5028" y="17275"/>
                    <a:pt x="5037" y="17302"/>
                    <a:pt x="5037" y="17358"/>
                  </a:cubicBezTo>
                  <a:cubicBezTo>
                    <a:pt x="5037" y="17441"/>
                    <a:pt x="4960" y="17518"/>
                    <a:pt x="4877" y="17601"/>
                  </a:cubicBezTo>
                  <a:cubicBezTo>
                    <a:pt x="4717" y="17601"/>
                    <a:pt x="4717" y="17678"/>
                    <a:pt x="4877" y="17761"/>
                  </a:cubicBezTo>
                  <a:cubicBezTo>
                    <a:pt x="4960" y="17838"/>
                    <a:pt x="4960" y="17838"/>
                    <a:pt x="4800" y="17921"/>
                  </a:cubicBezTo>
                  <a:cubicBezTo>
                    <a:pt x="4735" y="17953"/>
                    <a:pt x="4682" y="17971"/>
                    <a:pt x="4643" y="17971"/>
                  </a:cubicBezTo>
                  <a:cubicBezTo>
                    <a:pt x="4586" y="17971"/>
                    <a:pt x="4557" y="17932"/>
                    <a:pt x="4557" y="17838"/>
                  </a:cubicBezTo>
                  <a:cubicBezTo>
                    <a:pt x="4557" y="17761"/>
                    <a:pt x="4557" y="17761"/>
                    <a:pt x="4480" y="17761"/>
                  </a:cubicBezTo>
                  <a:cubicBezTo>
                    <a:pt x="4397" y="17838"/>
                    <a:pt x="4397" y="17838"/>
                    <a:pt x="4320" y="18081"/>
                  </a:cubicBezTo>
                  <a:cubicBezTo>
                    <a:pt x="4291" y="18137"/>
                    <a:pt x="4252" y="18164"/>
                    <a:pt x="4214" y="18164"/>
                  </a:cubicBezTo>
                  <a:cubicBezTo>
                    <a:pt x="4144" y="18164"/>
                    <a:pt x="4077" y="18075"/>
                    <a:pt x="4077" y="17921"/>
                  </a:cubicBezTo>
                  <a:cubicBezTo>
                    <a:pt x="4077" y="17761"/>
                    <a:pt x="4000" y="17601"/>
                    <a:pt x="4000" y="17441"/>
                  </a:cubicBezTo>
                  <a:cubicBezTo>
                    <a:pt x="3917" y="17281"/>
                    <a:pt x="4000" y="17121"/>
                    <a:pt x="4077" y="17121"/>
                  </a:cubicBezTo>
                  <a:close/>
                  <a:moveTo>
                    <a:pt x="4800" y="18241"/>
                  </a:moveTo>
                  <a:cubicBezTo>
                    <a:pt x="4877" y="18241"/>
                    <a:pt x="4877" y="18241"/>
                    <a:pt x="4877" y="18318"/>
                  </a:cubicBezTo>
                  <a:cubicBezTo>
                    <a:pt x="4877" y="18318"/>
                    <a:pt x="4843" y="18355"/>
                    <a:pt x="4820" y="18355"/>
                  </a:cubicBezTo>
                  <a:cubicBezTo>
                    <a:pt x="4809" y="18355"/>
                    <a:pt x="4800" y="18346"/>
                    <a:pt x="4800" y="18318"/>
                  </a:cubicBezTo>
                  <a:lnTo>
                    <a:pt x="4717" y="18318"/>
                  </a:lnTo>
                  <a:cubicBezTo>
                    <a:pt x="4717" y="18318"/>
                    <a:pt x="4717" y="18241"/>
                    <a:pt x="4800" y="18241"/>
                  </a:cubicBezTo>
                  <a:close/>
                  <a:moveTo>
                    <a:pt x="3840" y="18561"/>
                  </a:moveTo>
                  <a:cubicBezTo>
                    <a:pt x="3840" y="18638"/>
                    <a:pt x="3757" y="18638"/>
                    <a:pt x="3680" y="18638"/>
                  </a:cubicBezTo>
                  <a:lnTo>
                    <a:pt x="3597" y="18561"/>
                  </a:lnTo>
                  <a:close/>
                  <a:moveTo>
                    <a:pt x="4388" y="18580"/>
                  </a:moveTo>
                  <a:cubicBezTo>
                    <a:pt x="4418" y="18580"/>
                    <a:pt x="4439" y="18600"/>
                    <a:pt x="4480" y="18638"/>
                  </a:cubicBezTo>
                  <a:lnTo>
                    <a:pt x="4480" y="18958"/>
                  </a:lnTo>
                  <a:cubicBezTo>
                    <a:pt x="4421" y="19017"/>
                    <a:pt x="4365" y="19073"/>
                    <a:pt x="4308" y="19073"/>
                  </a:cubicBezTo>
                  <a:cubicBezTo>
                    <a:pt x="4285" y="19073"/>
                    <a:pt x="4261" y="19063"/>
                    <a:pt x="4237" y="19041"/>
                  </a:cubicBezTo>
                  <a:cubicBezTo>
                    <a:pt x="4077" y="18958"/>
                    <a:pt x="4077" y="18721"/>
                    <a:pt x="4237" y="18638"/>
                  </a:cubicBezTo>
                  <a:cubicBezTo>
                    <a:pt x="4317" y="18600"/>
                    <a:pt x="4357" y="18580"/>
                    <a:pt x="4388" y="18580"/>
                  </a:cubicBezTo>
                  <a:close/>
                  <a:moveTo>
                    <a:pt x="5037" y="18638"/>
                  </a:moveTo>
                  <a:lnTo>
                    <a:pt x="5037" y="18958"/>
                  </a:lnTo>
                  <a:cubicBezTo>
                    <a:pt x="4989" y="19111"/>
                    <a:pt x="4971" y="19168"/>
                    <a:pt x="4924" y="19168"/>
                  </a:cubicBezTo>
                  <a:cubicBezTo>
                    <a:pt x="4897" y="19168"/>
                    <a:pt x="4859" y="19149"/>
                    <a:pt x="4800" y="19118"/>
                  </a:cubicBezTo>
                  <a:cubicBezTo>
                    <a:pt x="4557" y="19041"/>
                    <a:pt x="4557" y="18958"/>
                    <a:pt x="4800" y="18798"/>
                  </a:cubicBezTo>
                  <a:lnTo>
                    <a:pt x="5037" y="18638"/>
                  </a:lnTo>
                  <a:close/>
                  <a:moveTo>
                    <a:pt x="5280" y="19118"/>
                  </a:moveTo>
                  <a:cubicBezTo>
                    <a:pt x="5440" y="19118"/>
                    <a:pt x="5517" y="19201"/>
                    <a:pt x="5440" y="19201"/>
                  </a:cubicBezTo>
                  <a:cubicBezTo>
                    <a:pt x="5357" y="19278"/>
                    <a:pt x="5357" y="19278"/>
                    <a:pt x="5280" y="19278"/>
                  </a:cubicBezTo>
                  <a:cubicBezTo>
                    <a:pt x="5197" y="19201"/>
                    <a:pt x="5197" y="19118"/>
                    <a:pt x="5280" y="19118"/>
                  </a:cubicBezTo>
                  <a:close/>
                  <a:moveTo>
                    <a:pt x="5197" y="19438"/>
                  </a:moveTo>
                  <a:cubicBezTo>
                    <a:pt x="5280" y="19438"/>
                    <a:pt x="5280" y="19438"/>
                    <a:pt x="5197" y="19521"/>
                  </a:cubicBezTo>
                  <a:cubicBezTo>
                    <a:pt x="5197" y="19521"/>
                    <a:pt x="5120" y="19521"/>
                    <a:pt x="5197" y="19438"/>
                  </a:cubicBezTo>
                  <a:close/>
                  <a:moveTo>
                    <a:pt x="4877" y="19540"/>
                  </a:moveTo>
                  <a:cubicBezTo>
                    <a:pt x="4899" y="19551"/>
                    <a:pt x="4929" y="19569"/>
                    <a:pt x="4960" y="19598"/>
                  </a:cubicBezTo>
                  <a:cubicBezTo>
                    <a:pt x="5120" y="19681"/>
                    <a:pt x="5197" y="19758"/>
                    <a:pt x="5037" y="19758"/>
                  </a:cubicBezTo>
                  <a:cubicBezTo>
                    <a:pt x="4960" y="19681"/>
                    <a:pt x="4877" y="19681"/>
                    <a:pt x="4877" y="19598"/>
                  </a:cubicBezTo>
                  <a:lnTo>
                    <a:pt x="4877" y="19540"/>
                  </a:lnTo>
                  <a:close/>
                  <a:moveTo>
                    <a:pt x="5280" y="19758"/>
                  </a:moveTo>
                  <a:cubicBezTo>
                    <a:pt x="5357" y="19758"/>
                    <a:pt x="5440" y="19841"/>
                    <a:pt x="5357" y="19918"/>
                  </a:cubicBezTo>
                  <a:cubicBezTo>
                    <a:pt x="5357" y="19918"/>
                    <a:pt x="5357" y="19955"/>
                    <a:pt x="5310" y="19955"/>
                  </a:cubicBezTo>
                  <a:cubicBezTo>
                    <a:pt x="5286" y="19955"/>
                    <a:pt x="5250" y="19946"/>
                    <a:pt x="5197" y="19918"/>
                  </a:cubicBezTo>
                  <a:cubicBezTo>
                    <a:pt x="5037" y="19918"/>
                    <a:pt x="5120" y="19841"/>
                    <a:pt x="5280" y="19758"/>
                  </a:cubicBezTo>
                  <a:close/>
                  <a:moveTo>
                    <a:pt x="5280" y="20398"/>
                  </a:moveTo>
                  <a:cubicBezTo>
                    <a:pt x="5357" y="20481"/>
                    <a:pt x="5357" y="20481"/>
                    <a:pt x="5280" y="20558"/>
                  </a:cubicBezTo>
                  <a:cubicBezTo>
                    <a:pt x="5280" y="20558"/>
                    <a:pt x="5197" y="20558"/>
                    <a:pt x="5197" y="20481"/>
                  </a:cubicBezTo>
                  <a:cubicBezTo>
                    <a:pt x="5197" y="20398"/>
                    <a:pt x="5280" y="20398"/>
                    <a:pt x="5280" y="20398"/>
                  </a:cubicBezTo>
                  <a:close/>
                  <a:moveTo>
                    <a:pt x="3299" y="20419"/>
                  </a:moveTo>
                  <a:cubicBezTo>
                    <a:pt x="3339" y="20419"/>
                    <a:pt x="3360" y="20440"/>
                    <a:pt x="3360" y="20481"/>
                  </a:cubicBezTo>
                  <a:cubicBezTo>
                    <a:pt x="3437" y="20558"/>
                    <a:pt x="3520" y="20558"/>
                    <a:pt x="3597" y="20558"/>
                  </a:cubicBezTo>
                  <a:lnTo>
                    <a:pt x="3680" y="20558"/>
                  </a:lnTo>
                  <a:cubicBezTo>
                    <a:pt x="3597" y="20558"/>
                    <a:pt x="3520" y="20641"/>
                    <a:pt x="3520" y="20641"/>
                  </a:cubicBezTo>
                  <a:cubicBezTo>
                    <a:pt x="3520" y="20680"/>
                    <a:pt x="3520" y="20699"/>
                    <a:pt x="3500" y="20699"/>
                  </a:cubicBezTo>
                  <a:cubicBezTo>
                    <a:pt x="3480" y="20699"/>
                    <a:pt x="3440" y="20680"/>
                    <a:pt x="3360" y="20641"/>
                  </a:cubicBezTo>
                  <a:cubicBezTo>
                    <a:pt x="3280" y="20600"/>
                    <a:pt x="3240" y="20579"/>
                    <a:pt x="3210" y="20579"/>
                  </a:cubicBezTo>
                  <a:cubicBezTo>
                    <a:pt x="3179" y="20579"/>
                    <a:pt x="3159" y="20600"/>
                    <a:pt x="3117" y="20641"/>
                  </a:cubicBezTo>
                  <a:lnTo>
                    <a:pt x="3040" y="20641"/>
                  </a:lnTo>
                  <a:cubicBezTo>
                    <a:pt x="2957" y="20558"/>
                    <a:pt x="3040" y="20558"/>
                    <a:pt x="3117" y="20481"/>
                  </a:cubicBezTo>
                  <a:cubicBezTo>
                    <a:pt x="3197" y="20440"/>
                    <a:pt x="3258" y="20419"/>
                    <a:pt x="3299" y="20419"/>
                  </a:cubicBezTo>
                  <a:close/>
                  <a:moveTo>
                    <a:pt x="2880" y="20801"/>
                  </a:moveTo>
                  <a:cubicBezTo>
                    <a:pt x="2825" y="20801"/>
                    <a:pt x="2806" y="20835"/>
                    <a:pt x="2825" y="20835"/>
                  </a:cubicBezTo>
                  <a:cubicBezTo>
                    <a:pt x="2834" y="20835"/>
                    <a:pt x="2853" y="20827"/>
                    <a:pt x="2880" y="20801"/>
                  </a:cubicBezTo>
                  <a:close/>
                  <a:moveTo>
                    <a:pt x="3577" y="20764"/>
                  </a:moveTo>
                  <a:cubicBezTo>
                    <a:pt x="3589" y="20764"/>
                    <a:pt x="3597" y="20774"/>
                    <a:pt x="3597" y="20801"/>
                  </a:cubicBezTo>
                  <a:cubicBezTo>
                    <a:pt x="3757" y="20878"/>
                    <a:pt x="3840" y="21038"/>
                    <a:pt x="3757" y="21038"/>
                  </a:cubicBezTo>
                  <a:cubicBezTo>
                    <a:pt x="3597" y="21038"/>
                    <a:pt x="3520" y="20961"/>
                    <a:pt x="3520" y="20801"/>
                  </a:cubicBezTo>
                  <a:cubicBezTo>
                    <a:pt x="3520" y="20801"/>
                    <a:pt x="3554" y="20764"/>
                    <a:pt x="3577" y="20764"/>
                  </a:cubicBezTo>
                  <a:close/>
                  <a:moveTo>
                    <a:pt x="3757" y="21121"/>
                  </a:moveTo>
                  <a:cubicBezTo>
                    <a:pt x="4000" y="21198"/>
                    <a:pt x="4000" y="21281"/>
                    <a:pt x="3840" y="21281"/>
                  </a:cubicBezTo>
                  <a:cubicBezTo>
                    <a:pt x="3680" y="21281"/>
                    <a:pt x="3597" y="21198"/>
                    <a:pt x="3597" y="21121"/>
                  </a:cubicBezTo>
                  <a:close/>
                  <a:moveTo>
                    <a:pt x="4640" y="19758"/>
                  </a:moveTo>
                  <a:cubicBezTo>
                    <a:pt x="4640" y="19758"/>
                    <a:pt x="4717" y="19758"/>
                    <a:pt x="4717" y="19841"/>
                  </a:cubicBezTo>
                  <a:cubicBezTo>
                    <a:pt x="4717" y="19841"/>
                    <a:pt x="4800" y="20001"/>
                    <a:pt x="4877" y="20078"/>
                  </a:cubicBezTo>
                  <a:cubicBezTo>
                    <a:pt x="4993" y="20253"/>
                    <a:pt x="5025" y="20386"/>
                    <a:pt x="4945" y="20386"/>
                  </a:cubicBezTo>
                  <a:cubicBezTo>
                    <a:pt x="4914" y="20386"/>
                    <a:pt x="4866" y="20366"/>
                    <a:pt x="4800" y="20321"/>
                  </a:cubicBezTo>
                  <a:cubicBezTo>
                    <a:pt x="4800" y="20297"/>
                    <a:pt x="4793" y="20287"/>
                    <a:pt x="4783" y="20287"/>
                  </a:cubicBezTo>
                  <a:cubicBezTo>
                    <a:pt x="4758" y="20287"/>
                    <a:pt x="4717" y="20344"/>
                    <a:pt x="4717" y="20398"/>
                  </a:cubicBezTo>
                  <a:cubicBezTo>
                    <a:pt x="4717" y="20481"/>
                    <a:pt x="4717" y="20558"/>
                    <a:pt x="4640" y="20641"/>
                  </a:cubicBezTo>
                  <a:lnTo>
                    <a:pt x="4640" y="20718"/>
                  </a:lnTo>
                  <a:cubicBezTo>
                    <a:pt x="4769" y="20718"/>
                    <a:pt x="4690" y="20822"/>
                    <a:pt x="4571" y="20822"/>
                  </a:cubicBezTo>
                  <a:cubicBezTo>
                    <a:pt x="4542" y="20822"/>
                    <a:pt x="4511" y="20816"/>
                    <a:pt x="4480" y="20801"/>
                  </a:cubicBezTo>
                  <a:cubicBezTo>
                    <a:pt x="4320" y="20801"/>
                    <a:pt x="4397" y="21038"/>
                    <a:pt x="4557" y="21121"/>
                  </a:cubicBezTo>
                  <a:cubicBezTo>
                    <a:pt x="4640" y="21121"/>
                    <a:pt x="4717" y="21198"/>
                    <a:pt x="4717" y="21198"/>
                  </a:cubicBezTo>
                  <a:cubicBezTo>
                    <a:pt x="4717" y="21281"/>
                    <a:pt x="4877" y="21358"/>
                    <a:pt x="5120" y="21358"/>
                  </a:cubicBezTo>
                  <a:cubicBezTo>
                    <a:pt x="5120" y="21358"/>
                    <a:pt x="5197" y="21358"/>
                    <a:pt x="5197" y="21441"/>
                  </a:cubicBezTo>
                  <a:cubicBezTo>
                    <a:pt x="5280" y="21441"/>
                    <a:pt x="5197" y="21518"/>
                    <a:pt x="5037" y="21518"/>
                  </a:cubicBezTo>
                  <a:cubicBezTo>
                    <a:pt x="4960" y="21518"/>
                    <a:pt x="4800" y="21518"/>
                    <a:pt x="4717" y="21601"/>
                  </a:cubicBezTo>
                  <a:cubicBezTo>
                    <a:pt x="4637" y="21640"/>
                    <a:pt x="4578" y="21659"/>
                    <a:pt x="4528" y="21659"/>
                  </a:cubicBezTo>
                  <a:cubicBezTo>
                    <a:pt x="4479" y="21659"/>
                    <a:pt x="4439" y="21640"/>
                    <a:pt x="4397" y="21601"/>
                  </a:cubicBezTo>
                  <a:cubicBezTo>
                    <a:pt x="4320" y="21601"/>
                    <a:pt x="4397" y="21518"/>
                    <a:pt x="4480" y="21518"/>
                  </a:cubicBezTo>
                  <a:cubicBezTo>
                    <a:pt x="4640" y="21441"/>
                    <a:pt x="4640" y="21441"/>
                    <a:pt x="4480" y="21441"/>
                  </a:cubicBezTo>
                  <a:cubicBezTo>
                    <a:pt x="4397" y="21441"/>
                    <a:pt x="4320" y="21441"/>
                    <a:pt x="4397" y="21358"/>
                  </a:cubicBezTo>
                  <a:cubicBezTo>
                    <a:pt x="4480" y="21281"/>
                    <a:pt x="4397" y="21281"/>
                    <a:pt x="4320" y="21281"/>
                  </a:cubicBezTo>
                  <a:cubicBezTo>
                    <a:pt x="4237" y="21281"/>
                    <a:pt x="4160" y="21198"/>
                    <a:pt x="4237" y="21121"/>
                  </a:cubicBezTo>
                  <a:cubicBezTo>
                    <a:pt x="4237" y="21038"/>
                    <a:pt x="4160" y="20961"/>
                    <a:pt x="4077" y="20961"/>
                  </a:cubicBezTo>
                  <a:cubicBezTo>
                    <a:pt x="3917" y="20878"/>
                    <a:pt x="3840" y="20801"/>
                    <a:pt x="3840" y="20641"/>
                  </a:cubicBezTo>
                  <a:cubicBezTo>
                    <a:pt x="3840" y="20600"/>
                    <a:pt x="3859" y="20579"/>
                    <a:pt x="3889" y="20579"/>
                  </a:cubicBezTo>
                  <a:cubicBezTo>
                    <a:pt x="3919" y="20579"/>
                    <a:pt x="3959" y="20600"/>
                    <a:pt x="4000" y="20641"/>
                  </a:cubicBezTo>
                  <a:cubicBezTo>
                    <a:pt x="4066" y="20673"/>
                    <a:pt x="4104" y="20691"/>
                    <a:pt x="4127" y="20691"/>
                  </a:cubicBezTo>
                  <a:cubicBezTo>
                    <a:pt x="4160" y="20691"/>
                    <a:pt x="4160" y="20653"/>
                    <a:pt x="4160" y="20558"/>
                  </a:cubicBezTo>
                  <a:cubicBezTo>
                    <a:pt x="4160" y="20441"/>
                    <a:pt x="4160" y="20368"/>
                    <a:pt x="4191" y="20368"/>
                  </a:cubicBezTo>
                  <a:cubicBezTo>
                    <a:pt x="4202" y="20368"/>
                    <a:pt x="4217" y="20378"/>
                    <a:pt x="4237" y="20398"/>
                  </a:cubicBezTo>
                  <a:cubicBezTo>
                    <a:pt x="4237" y="20321"/>
                    <a:pt x="4480" y="19841"/>
                    <a:pt x="4640" y="19758"/>
                  </a:cubicBezTo>
                  <a:close/>
                  <a:moveTo>
                    <a:pt x="4800" y="21678"/>
                  </a:moveTo>
                  <a:cubicBezTo>
                    <a:pt x="4717" y="21761"/>
                    <a:pt x="4640" y="21761"/>
                    <a:pt x="4640" y="21761"/>
                  </a:cubicBezTo>
                  <a:cubicBezTo>
                    <a:pt x="4640" y="21678"/>
                    <a:pt x="4717" y="21678"/>
                    <a:pt x="4717" y="21678"/>
                  </a:cubicBezTo>
                  <a:close/>
                  <a:moveTo>
                    <a:pt x="3840" y="22241"/>
                  </a:moveTo>
                  <a:lnTo>
                    <a:pt x="3840" y="22401"/>
                  </a:lnTo>
                  <a:cubicBezTo>
                    <a:pt x="3757" y="22401"/>
                    <a:pt x="3757" y="22401"/>
                    <a:pt x="3757" y="22318"/>
                  </a:cubicBezTo>
                  <a:cubicBezTo>
                    <a:pt x="3757" y="22241"/>
                    <a:pt x="3757" y="22241"/>
                    <a:pt x="3840" y="22241"/>
                  </a:cubicBezTo>
                  <a:close/>
                  <a:moveTo>
                    <a:pt x="4717" y="22318"/>
                  </a:moveTo>
                  <a:cubicBezTo>
                    <a:pt x="4877" y="22318"/>
                    <a:pt x="4877" y="22401"/>
                    <a:pt x="4640" y="22401"/>
                  </a:cubicBezTo>
                  <a:cubicBezTo>
                    <a:pt x="4640" y="22427"/>
                    <a:pt x="4631" y="22435"/>
                    <a:pt x="4619" y="22435"/>
                  </a:cubicBezTo>
                  <a:cubicBezTo>
                    <a:pt x="4594" y="22435"/>
                    <a:pt x="4557" y="22401"/>
                    <a:pt x="4557" y="22401"/>
                  </a:cubicBezTo>
                  <a:cubicBezTo>
                    <a:pt x="4557" y="22318"/>
                    <a:pt x="4640" y="22318"/>
                    <a:pt x="4717" y="22318"/>
                  </a:cubicBezTo>
                  <a:close/>
                  <a:moveTo>
                    <a:pt x="4320" y="22721"/>
                  </a:moveTo>
                  <a:cubicBezTo>
                    <a:pt x="4320" y="22798"/>
                    <a:pt x="4397" y="22798"/>
                    <a:pt x="4397" y="22881"/>
                  </a:cubicBezTo>
                  <a:lnTo>
                    <a:pt x="4320" y="22881"/>
                  </a:lnTo>
                  <a:cubicBezTo>
                    <a:pt x="4237" y="22881"/>
                    <a:pt x="4160" y="22798"/>
                    <a:pt x="4160" y="22798"/>
                  </a:cubicBezTo>
                  <a:cubicBezTo>
                    <a:pt x="4160" y="22721"/>
                    <a:pt x="4237" y="22721"/>
                    <a:pt x="4320" y="22721"/>
                  </a:cubicBezTo>
                  <a:close/>
                  <a:moveTo>
                    <a:pt x="5760" y="22798"/>
                  </a:moveTo>
                  <a:cubicBezTo>
                    <a:pt x="5997" y="22798"/>
                    <a:pt x="5997" y="22798"/>
                    <a:pt x="5837" y="22881"/>
                  </a:cubicBezTo>
                  <a:cubicBezTo>
                    <a:pt x="5799" y="22920"/>
                    <a:pt x="5740" y="22939"/>
                    <a:pt x="5690" y="22939"/>
                  </a:cubicBezTo>
                  <a:cubicBezTo>
                    <a:pt x="5640" y="22939"/>
                    <a:pt x="5600" y="22920"/>
                    <a:pt x="5600" y="22881"/>
                  </a:cubicBezTo>
                  <a:cubicBezTo>
                    <a:pt x="5600" y="22798"/>
                    <a:pt x="5677" y="22798"/>
                    <a:pt x="5760" y="22798"/>
                  </a:cubicBezTo>
                  <a:close/>
                  <a:moveTo>
                    <a:pt x="4640" y="23201"/>
                  </a:moveTo>
                  <a:cubicBezTo>
                    <a:pt x="4717" y="23201"/>
                    <a:pt x="4717" y="23278"/>
                    <a:pt x="4640" y="23361"/>
                  </a:cubicBezTo>
                  <a:cubicBezTo>
                    <a:pt x="4640" y="23438"/>
                    <a:pt x="4557" y="23438"/>
                    <a:pt x="4480" y="23438"/>
                  </a:cubicBezTo>
                  <a:cubicBezTo>
                    <a:pt x="4397" y="23438"/>
                    <a:pt x="4480" y="23201"/>
                    <a:pt x="4640" y="23201"/>
                  </a:cubicBezTo>
                  <a:close/>
                  <a:moveTo>
                    <a:pt x="4744" y="23647"/>
                  </a:moveTo>
                  <a:cubicBezTo>
                    <a:pt x="4758" y="23647"/>
                    <a:pt x="4776" y="23657"/>
                    <a:pt x="4800" y="23681"/>
                  </a:cubicBezTo>
                  <a:lnTo>
                    <a:pt x="4877" y="23681"/>
                  </a:lnTo>
                  <a:cubicBezTo>
                    <a:pt x="4877" y="23758"/>
                    <a:pt x="4800" y="23758"/>
                    <a:pt x="4800" y="23841"/>
                  </a:cubicBezTo>
                  <a:cubicBezTo>
                    <a:pt x="4717" y="23841"/>
                    <a:pt x="4640" y="23758"/>
                    <a:pt x="4640" y="23758"/>
                  </a:cubicBezTo>
                  <a:cubicBezTo>
                    <a:pt x="4694" y="23704"/>
                    <a:pt x="4710" y="23647"/>
                    <a:pt x="4744" y="23647"/>
                  </a:cubicBezTo>
                  <a:close/>
                  <a:moveTo>
                    <a:pt x="5517" y="24481"/>
                  </a:moveTo>
                  <a:lnTo>
                    <a:pt x="5600" y="24558"/>
                  </a:lnTo>
                  <a:cubicBezTo>
                    <a:pt x="5600" y="24641"/>
                    <a:pt x="5517" y="24641"/>
                    <a:pt x="5440" y="24641"/>
                  </a:cubicBezTo>
                  <a:cubicBezTo>
                    <a:pt x="5440" y="24641"/>
                    <a:pt x="5357" y="24641"/>
                    <a:pt x="5357" y="24558"/>
                  </a:cubicBezTo>
                  <a:cubicBezTo>
                    <a:pt x="5357" y="24558"/>
                    <a:pt x="5440" y="24558"/>
                    <a:pt x="5517" y="24481"/>
                  </a:cubicBezTo>
                  <a:close/>
                  <a:moveTo>
                    <a:pt x="5837" y="24718"/>
                  </a:moveTo>
                  <a:lnTo>
                    <a:pt x="5837" y="24801"/>
                  </a:lnTo>
                  <a:lnTo>
                    <a:pt x="5760" y="24801"/>
                  </a:lnTo>
                  <a:cubicBezTo>
                    <a:pt x="5760" y="24718"/>
                    <a:pt x="5837" y="24718"/>
                    <a:pt x="5837" y="24718"/>
                  </a:cubicBezTo>
                  <a:close/>
                  <a:moveTo>
                    <a:pt x="4717" y="24558"/>
                  </a:moveTo>
                  <a:cubicBezTo>
                    <a:pt x="4800" y="24558"/>
                    <a:pt x="4877" y="24641"/>
                    <a:pt x="4877" y="24641"/>
                  </a:cubicBezTo>
                  <a:cubicBezTo>
                    <a:pt x="5014" y="24707"/>
                    <a:pt x="4977" y="24895"/>
                    <a:pt x="4863" y="24895"/>
                  </a:cubicBezTo>
                  <a:cubicBezTo>
                    <a:pt x="4844" y="24895"/>
                    <a:pt x="4823" y="24890"/>
                    <a:pt x="4800" y="24878"/>
                  </a:cubicBezTo>
                  <a:cubicBezTo>
                    <a:pt x="4800" y="24801"/>
                    <a:pt x="4800" y="24801"/>
                    <a:pt x="4717" y="24718"/>
                  </a:cubicBezTo>
                  <a:cubicBezTo>
                    <a:pt x="4640" y="24718"/>
                    <a:pt x="4640" y="24558"/>
                    <a:pt x="4717" y="24558"/>
                  </a:cubicBezTo>
                  <a:close/>
                  <a:moveTo>
                    <a:pt x="8161" y="24878"/>
                  </a:moveTo>
                  <a:cubicBezTo>
                    <a:pt x="8237" y="24878"/>
                    <a:pt x="8237" y="24961"/>
                    <a:pt x="8161" y="24961"/>
                  </a:cubicBezTo>
                  <a:lnTo>
                    <a:pt x="8161" y="24878"/>
                  </a:lnTo>
                  <a:close/>
                  <a:moveTo>
                    <a:pt x="5949" y="25461"/>
                  </a:moveTo>
                  <a:cubicBezTo>
                    <a:pt x="5999" y="25461"/>
                    <a:pt x="6039" y="25480"/>
                    <a:pt x="6080" y="25518"/>
                  </a:cubicBezTo>
                  <a:cubicBezTo>
                    <a:pt x="6157" y="25518"/>
                    <a:pt x="5837" y="25602"/>
                    <a:pt x="5677" y="25602"/>
                  </a:cubicBezTo>
                  <a:cubicBezTo>
                    <a:pt x="5517" y="25602"/>
                    <a:pt x="5517" y="25518"/>
                    <a:pt x="5760" y="25518"/>
                  </a:cubicBezTo>
                  <a:cubicBezTo>
                    <a:pt x="5840" y="25480"/>
                    <a:pt x="5900" y="25461"/>
                    <a:pt x="5949" y="25461"/>
                  </a:cubicBezTo>
                  <a:close/>
                  <a:moveTo>
                    <a:pt x="5037" y="25762"/>
                  </a:moveTo>
                  <a:cubicBezTo>
                    <a:pt x="5197" y="25762"/>
                    <a:pt x="5197" y="25762"/>
                    <a:pt x="5197" y="25838"/>
                  </a:cubicBezTo>
                  <a:cubicBezTo>
                    <a:pt x="5197" y="25838"/>
                    <a:pt x="5120" y="25922"/>
                    <a:pt x="5037" y="25922"/>
                  </a:cubicBezTo>
                  <a:cubicBezTo>
                    <a:pt x="4960" y="25922"/>
                    <a:pt x="4877" y="25922"/>
                    <a:pt x="4877" y="25838"/>
                  </a:cubicBezTo>
                  <a:cubicBezTo>
                    <a:pt x="4877" y="25838"/>
                    <a:pt x="4960" y="25838"/>
                    <a:pt x="5037" y="25762"/>
                  </a:cubicBezTo>
                  <a:close/>
                  <a:moveTo>
                    <a:pt x="6720" y="25838"/>
                  </a:moveTo>
                  <a:cubicBezTo>
                    <a:pt x="6797" y="25922"/>
                    <a:pt x="6880" y="25922"/>
                    <a:pt x="6880" y="25922"/>
                  </a:cubicBezTo>
                  <a:cubicBezTo>
                    <a:pt x="6880" y="25922"/>
                    <a:pt x="6797" y="25998"/>
                    <a:pt x="6720" y="25998"/>
                  </a:cubicBezTo>
                  <a:cubicBezTo>
                    <a:pt x="6637" y="25998"/>
                    <a:pt x="6637" y="25998"/>
                    <a:pt x="6637" y="25922"/>
                  </a:cubicBezTo>
                  <a:lnTo>
                    <a:pt x="6720" y="25838"/>
                  </a:lnTo>
                  <a:close/>
                  <a:moveTo>
                    <a:pt x="5760" y="25678"/>
                  </a:moveTo>
                  <a:cubicBezTo>
                    <a:pt x="5997" y="25678"/>
                    <a:pt x="6080" y="25762"/>
                    <a:pt x="5920" y="25838"/>
                  </a:cubicBezTo>
                  <a:lnTo>
                    <a:pt x="5837" y="25922"/>
                  </a:lnTo>
                  <a:cubicBezTo>
                    <a:pt x="5920" y="25922"/>
                    <a:pt x="5837" y="25998"/>
                    <a:pt x="5837" y="25998"/>
                  </a:cubicBezTo>
                  <a:cubicBezTo>
                    <a:pt x="5787" y="26048"/>
                    <a:pt x="5738" y="26067"/>
                    <a:pt x="5695" y="26067"/>
                  </a:cubicBezTo>
                  <a:cubicBezTo>
                    <a:pt x="5601" y="26067"/>
                    <a:pt x="5543" y="25974"/>
                    <a:pt x="5600" y="25922"/>
                  </a:cubicBezTo>
                  <a:cubicBezTo>
                    <a:pt x="5677" y="25838"/>
                    <a:pt x="5600" y="25838"/>
                    <a:pt x="5440" y="25838"/>
                  </a:cubicBezTo>
                  <a:cubicBezTo>
                    <a:pt x="5280" y="25838"/>
                    <a:pt x="5280" y="25838"/>
                    <a:pt x="5440" y="25762"/>
                  </a:cubicBezTo>
                  <a:cubicBezTo>
                    <a:pt x="5517" y="25762"/>
                    <a:pt x="5677" y="25678"/>
                    <a:pt x="5760" y="25678"/>
                  </a:cubicBezTo>
                  <a:close/>
                  <a:moveTo>
                    <a:pt x="5081" y="26108"/>
                  </a:moveTo>
                  <a:cubicBezTo>
                    <a:pt x="5093" y="26108"/>
                    <a:pt x="5132" y="26127"/>
                    <a:pt x="5197" y="26158"/>
                  </a:cubicBezTo>
                  <a:lnTo>
                    <a:pt x="5280" y="26242"/>
                  </a:lnTo>
                  <a:cubicBezTo>
                    <a:pt x="5280" y="26280"/>
                    <a:pt x="5260" y="26299"/>
                    <a:pt x="5239" y="26299"/>
                  </a:cubicBezTo>
                  <a:cubicBezTo>
                    <a:pt x="5218" y="26299"/>
                    <a:pt x="5197" y="26280"/>
                    <a:pt x="5197" y="26242"/>
                  </a:cubicBezTo>
                  <a:cubicBezTo>
                    <a:pt x="5103" y="26147"/>
                    <a:pt x="5064" y="26108"/>
                    <a:pt x="5081" y="26108"/>
                  </a:cubicBezTo>
                  <a:close/>
                  <a:moveTo>
                    <a:pt x="4717" y="26318"/>
                  </a:moveTo>
                  <a:cubicBezTo>
                    <a:pt x="4717" y="26402"/>
                    <a:pt x="4640" y="26402"/>
                    <a:pt x="4640" y="26402"/>
                  </a:cubicBezTo>
                  <a:lnTo>
                    <a:pt x="4480" y="26402"/>
                  </a:lnTo>
                  <a:cubicBezTo>
                    <a:pt x="4480" y="26402"/>
                    <a:pt x="4557" y="26318"/>
                    <a:pt x="4640" y="26318"/>
                  </a:cubicBezTo>
                  <a:close/>
                  <a:moveTo>
                    <a:pt x="6477" y="26318"/>
                  </a:moveTo>
                  <a:lnTo>
                    <a:pt x="6400" y="26402"/>
                  </a:lnTo>
                  <a:cubicBezTo>
                    <a:pt x="6317" y="26402"/>
                    <a:pt x="6240" y="26318"/>
                    <a:pt x="6317" y="26318"/>
                  </a:cubicBezTo>
                  <a:close/>
                  <a:moveTo>
                    <a:pt x="4557" y="26478"/>
                  </a:moveTo>
                  <a:cubicBezTo>
                    <a:pt x="4640" y="26478"/>
                    <a:pt x="4717" y="26478"/>
                    <a:pt x="4717" y="26562"/>
                  </a:cubicBezTo>
                  <a:lnTo>
                    <a:pt x="4480" y="26562"/>
                  </a:lnTo>
                  <a:cubicBezTo>
                    <a:pt x="4480" y="26478"/>
                    <a:pt x="4557" y="26478"/>
                    <a:pt x="4557" y="26478"/>
                  </a:cubicBezTo>
                  <a:close/>
                  <a:moveTo>
                    <a:pt x="5120" y="26722"/>
                  </a:moveTo>
                  <a:cubicBezTo>
                    <a:pt x="5197" y="26722"/>
                    <a:pt x="5280" y="26798"/>
                    <a:pt x="5280" y="26798"/>
                  </a:cubicBezTo>
                  <a:cubicBezTo>
                    <a:pt x="5280" y="26882"/>
                    <a:pt x="5120" y="26882"/>
                    <a:pt x="5037" y="26882"/>
                  </a:cubicBezTo>
                  <a:cubicBezTo>
                    <a:pt x="4960" y="26798"/>
                    <a:pt x="4960" y="26722"/>
                    <a:pt x="5120" y="26722"/>
                  </a:cubicBezTo>
                  <a:close/>
                  <a:moveTo>
                    <a:pt x="7200" y="26882"/>
                  </a:moveTo>
                  <a:cubicBezTo>
                    <a:pt x="7200" y="26882"/>
                    <a:pt x="7200" y="26958"/>
                    <a:pt x="7117" y="26958"/>
                  </a:cubicBezTo>
                  <a:cubicBezTo>
                    <a:pt x="7040" y="26958"/>
                    <a:pt x="7040" y="26882"/>
                    <a:pt x="7040" y="26882"/>
                  </a:cubicBezTo>
                  <a:close/>
                  <a:moveTo>
                    <a:pt x="6240" y="26722"/>
                  </a:moveTo>
                  <a:cubicBezTo>
                    <a:pt x="6317" y="26722"/>
                    <a:pt x="6240" y="26882"/>
                    <a:pt x="6157" y="26882"/>
                  </a:cubicBezTo>
                  <a:cubicBezTo>
                    <a:pt x="6157" y="26958"/>
                    <a:pt x="6080" y="27042"/>
                    <a:pt x="6080" y="27118"/>
                  </a:cubicBezTo>
                  <a:lnTo>
                    <a:pt x="5920" y="27118"/>
                  </a:lnTo>
                  <a:cubicBezTo>
                    <a:pt x="5837" y="27118"/>
                    <a:pt x="5760" y="27042"/>
                    <a:pt x="5837" y="26882"/>
                  </a:cubicBezTo>
                  <a:cubicBezTo>
                    <a:pt x="5837" y="26722"/>
                    <a:pt x="5920" y="26722"/>
                    <a:pt x="5997" y="26722"/>
                  </a:cubicBezTo>
                  <a:cubicBezTo>
                    <a:pt x="6053" y="26722"/>
                    <a:pt x="6105" y="26756"/>
                    <a:pt x="6159" y="26756"/>
                  </a:cubicBezTo>
                  <a:cubicBezTo>
                    <a:pt x="6186" y="26756"/>
                    <a:pt x="6213" y="26747"/>
                    <a:pt x="6240" y="26722"/>
                  </a:cubicBezTo>
                  <a:close/>
                  <a:moveTo>
                    <a:pt x="5517" y="27118"/>
                  </a:moveTo>
                  <a:cubicBezTo>
                    <a:pt x="5600" y="27118"/>
                    <a:pt x="5600" y="27118"/>
                    <a:pt x="5600" y="27202"/>
                  </a:cubicBezTo>
                  <a:lnTo>
                    <a:pt x="5440" y="27202"/>
                  </a:lnTo>
                  <a:cubicBezTo>
                    <a:pt x="5440" y="27118"/>
                    <a:pt x="5440" y="27118"/>
                    <a:pt x="5517" y="27118"/>
                  </a:cubicBezTo>
                  <a:close/>
                  <a:moveTo>
                    <a:pt x="11041" y="28002"/>
                  </a:moveTo>
                  <a:lnTo>
                    <a:pt x="11041" y="28078"/>
                  </a:lnTo>
                  <a:cubicBezTo>
                    <a:pt x="11041" y="28120"/>
                    <a:pt x="11020" y="28141"/>
                    <a:pt x="10999" y="28141"/>
                  </a:cubicBezTo>
                  <a:cubicBezTo>
                    <a:pt x="10978" y="28141"/>
                    <a:pt x="10957" y="28120"/>
                    <a:pt x="10957" y="28078"/>
                  </a:cubicBezTo>
                  <a:cubicBezTo>
                    <a:pt x="10957" y="28002"/>
                    <a:pt x="11041" y="28002"/>
                    <a:pt x="11041" y="28002"/>
                  </a:cubicBezTo>
                  <a:close/>
                  <a:moveTo>
                    <a:pt x="5308" y="27738"/>
                  </a:moveTo>
                  <a:cubicBezTo>
                    <a:pt x="5435" y="27738"/>
                    <a:pt x="5411" y="27856"/>
                    <a:pt x="5280" y="27918"/>
                  </a:cubicBezTo>
                  <a:lnTo>
                    <a:pt x="5197" y="28002"/>
                  </a:lnTo>
                  <a:cubicBezTo>
                    <a:pt x="5440" y="28078"/>
                    <a:pt x="5357" y="28238"/>
                    <a:pt x="5120" y="28322"/>
                  </a:cubicBezTo>
                  <a:cubicBezTo>
                    <a:pt x="4960" y="28398"/>
                    <a:pt x="4877" y="28482"/>
                    <a:pt x="4800" y="28482"/>
                  </a:cubicBezTo>
                  <a:cubicBezTo>
                    <a:pt x="4717" y="28398"/>
                    <a:pt x="4717" y="28398"/>
                    <a:pt x="4800" y="28398"/>
                  </a:cubicBezTo>
                  <a:cubicBezTo>
                    <a:pt x="4877" y="28322"/>
                    <a:pt x="4877" y="28322"/>
                    <a:pt x="4877" y="28238"/>
                  </a:cubicBezTo>
                  <a:cubicBezTo>
                    <a:pt x="4717" y="28162"/>
                    <a:pt x="5037" y="27758"/>
                    <a:pt x="5197" y="27758"/>
                  </a:cubicBezTo>
                  <a:cubicBezTo>
                    <a:pt x="5242" y="27744"/>
                    <a:pt x="5279" y="27738"/>
                    <a:pt x="5308" y="27738"/>
                  </a:cubicBezTo>
                  <a:close/>
                  <a:moveTo>
                    <a:pt x="8877" y="28482"/>
                  </a:moveTo>
                  <a:cubicBezTo>
                    <a:pt x="8801" y="28558"/>
                    <a:pt x="8801" y="28558"/>
                    <a:pt x="8717" y="28558"/>
                  </a:cubicBezTo>
                  <a:lnTo>
                    <a:pt x="8641" y="28558"/>
                  </a:lnTo>
                  <a:cubicBezTo>
                    <a:pt x="8641" y="28482"/>
                    <a:pt x="8717" y="28482"/>
                    <a:pt x="8717" y="28482"/>
                  </a:cubicBezTo>
                  <a:close/>
                  <a:moveTo>
                    <a:pt x="2400" y="28642"/>
                  </a:moveTo>
                  <a:cubicBezTo>
                    <a:pt x="2345" y="28642"/>
                    <a:pt x="2326" y="28676"/>
                    <a:pt x="2345" y="28676"/>
                  </a:cubicBezTo>
                  <a:cubicBezTo>
                    <a:pt x="2354" y="28676"/>
                    <a:pt x="2372" y="28667"/>
                    <a:pt x="2400" y="28642"/>
                  </a:cubicBezTo>
                  <a:close/>
                  <a:moveTo>
                    <a:pt x="5120" y="28482"/>
                  </a:moveTo>
                  <a:cubicBezTo>
                    <a:pt x="5120" y="28482"/>
                    <a:pt x="5280" y="28558"/>
                    <a:pt x="5357" y="28558"/>
                  </a:cubicBezTo>
                  <a:cubicBezTo>
                    <a:pt x="5517" y="28642"/>
                    <a:pt x="5517" y="28642"/>
                    <a:pt x="5440" y="28642"/>
                  </a:cubicBezTo>
                  <a:cubicBezTo>
                    <a:pt x="5413" y="28667"/>
                    <a:pt x="5376" y="28676"/>
                    <a:pt x="5337" y="28676"/>
                  </a:cubicBezTo>
                  <a:cubicBezTo>
                    <a:pt x="5260" y="28676"/>
                    <a:pt x="5172" y="28642"/>
                    <a:pt x="5120" y="28642"/>
                  </a:cubicBezTo>
                  <a:cubicBezTo>
                    <a:pt x="4960" y="28558"/>
                    <a:pt x="4960" y="28482"/>
                    <a:pt x="5120" y="28482"/>
                  </a:cubicBezTo>
                  <a:close/>
                  <a:moveTo>
                    <a:pt x="6376" y="28605"/>
                  </a:moveTo>
                  <a:cubicBezTo>
                    <a:pt x="6400" y="28605"/>
                    <a:pt x="6400" y="28642"/>
                    <a:pt x="6400" y="28642"/>
                  </a:cubicBezTo>
                  <a:cubicBezTo>
                    <a:pt x="6400" y="28642"/>
                    <a:pt x="6400" y="28676"/>
                    <a:pt x="6376" y="28676"/>
                  </a:cubicBezTo>
                  <a:cubicBezTo>
                    <a:pt x="6363" y="28676"/>
                    <a:pt x="6345" y="28667"/>
                    <a:pt x="6317" y="28642"/>
                  </a:cubicBezTo>
                  <a:cubicBezTo>
                    <a:pt x="6345" y="28614"/>
                    <a:pt x="6363" y="28605"/>
                    <a:pt x="6376" y="28605"/>
                  </a:cubicBezTo>
                  <a:close/>
                  <a:moveTo>
                    <a:pt x="4960" y="28718"/>
                  </a:moveTo>
                  <a:cubicBezTo>
                    <a:pt x="5037" y="28718"/>
                    <a:pt x="5280" y="28802"/>
                    <a:pt x="5280" y="28878"/>
                  </a:cubicBezTo>
                  <a:lnTo>
                    <a:pt x="5037" y="28878"/>
                  </a:lnTo>
                  <a:cubicBezTo>
                    <a:pt x="4877" y="28878"/>
                    <a:pt x="4800" y="28802"/>
                    <a:pt x="4960" y="28718"/>
                  </a:cubicBezTo>
                  <a:close/>
                  <a:moveTo>
                    <a:pt x="13921" y="29038"/>
                  </a:moveTo>
                  <a:lnTo>
                    <a:pt x="13921" y="29122"/>
                  </a:lnTo>
                  <a:cubicBezTo>
                    <a:pt x="13879" y="29160"/>
                    <a:pt x="13858" y="29179"/>
                    <a:pt x="13848" y="29179"/>
                  </a:cubicBezTo>
                  <a:cubicBezTo>
                    <a:pt x="13838" y="29179"/>
                    <a:pt x="13838" y="29160"/>
                    <a:pt x="13838" y="29122"/>
                  </a:cubicBezTo>
                  <a:cubicBezTo>
                    <a:pt x="13838" y="29038"/>
                    <a:pt x="13838" y="29038"/>
                    <a:pt x="13921" y="29038"/>
                  </a:cubicBezTo>
                  <a:close/>
                  <a:moveTo>
                    <a:pt x="4397" y="29122"/>
                  </a:moveTo>
                  <a:cubicBezTo>
                    <a:pt x="4557" y="29122"/>
                    <a:pt x="4557" y="29198"/>
                    <a:pt x="4397" y="29198"/>
                  </a:cubicBezTo>
                  <a:lnTo>
                    <a:pt x="4320" y="29198"/>
                  </a:lnTo>
                  <a:cubicBezTo>
                    <a:pt x="4320" y="29122"/>
                    <a:pt x="4397" y="29122"/>
                    <a:pt x="4397" y="29122"/>
                  </a:cubicBezTo>
                  <a:close/>
                  <a:moveTo>
                    <a:pt x="4964" y="29087"/>
                  </a:moveTo>
                  <a:cubicBezTo>
                    <a:pt x="4998" y="29087"/>
                    <a:pt x="5049" y="29097"/>
                    <a:pt x="5120" y="29122"/>
                  </a:cubicBezTo>
                  <a:cubicBezTo>
                    <a:pt x="5280" y="29198"/>
                    <a:pt x="5280" y="29198"/>
                    <a:pt x="5197" y="29282"/>
                  </a:cubicBezTo>
                  <a:cubicBezTo>
                    <a:pt x="5037" y="29282"/>
                    <a:pt x="5037" y="29282"/>
                    <a:pt x="4960" y="29198"/>
                  </a:cubicBezTo>
                  <a:cubicBezTo>
                    <a:pt x="4902" y="29144"/>
                    <a:pt x="4884" y="29087"/>
                    <a:pt x="4964" y="29087"/>
                  </a:cubicBezTo>
                  <a:close/>
                  <a:moveTo>
                    <a:pt x="21441" y="29282"/>
                  </a:moveTo>
                  <a:cubicBezTo>
                    <a:pt x="21518" y="29282"/>
                    <a:pt x="21518" y="29282"/>
                    <a:pt x="21518" y="29358"/>
                  </a:cubicBezTo>
                  <a:lnTo>
                    <a:pt x="21358" y="29358"/>
                  </a:lnTo>
                  <a:lnTo>
                    <a:pt x="21441" y="29282"/>
                  </a:lnTo>
                  <a:close/>
                  <a:moveTo>
                    <a:pt x="5357" y="29282"/>
                  </a:moveTo>
                  <a:cubicBezTo>
                    <a:pt x="5440" y="29282"/>
                    <a:pt x="5440" y="29358"/>
                    <a:pt x="5440" y="29442"/>
                  </a:cubicBezTo>
                  <a:cubicBezTo>
                    <a:pt x="5399" y="29480"/>
                    <a:pt x="5359" y="29499"/>
                    <a:pt x="5309" y="29499"/>
                  </a:cubicBezTo>
                  <a:cubicBezTo>
                    <a:pt x="5260" y="29499"/>
                    <a:pt x="5200" y="29480"/>
                    <a:pt x="5120" y="29442"/>
                  </a:cubicBezTo>
                  <a:cubicBezTo>
                    <a:pt x="5037" y="29442"/>
                    <a:pt x="5280" y="29282"/>
                    <a:pt x="5357" y="29282"/>
                  </a:cubicBezTo>
                  <a:close/>
                  <a:moveTo>
                    <a:pt x="6400" y="29442"/>
                  </a:moveTo>
                  <a:cubicBezTo>
                    <a:pt x="6400" y="29519"/>
                    <a:pt x="6317" y="29519"/>
                    <a:pt x="6317" y="29519"/>
                  </a:cubicBezTo>
                  <a:cubicBezTo>
                    <a:pt x="6240" y="29519"/>
                    <a:pt x="6240" y="29519"/>
                    <a:pt x="6240" y="29442"/>
                  </a:cubicBezTo>
                  <a:close/>
                  <a:moveTo>
                    <a:pt x="5517" y="29679"/>
                  </a:moveTo>
                  <a:cubicBezTo>
                    <a:pt x="5600" y="29679"/>
                    <a:pt x="5600" y="29762"/>
                    <a:pt x="5600" y="29762"/>
                  </a:cubicBezTo>
                  <a:cubicBezTo>
                    <a:pt x="5600" y="29839"/>
                    <a:pt x="5440" y="29839"/>
                    <a:pt x="5357" y="29839"/>
                  </a:cubicBezTo>
                  <a:cubicBezTo>
                    <a:pt x="5280" y="29762"/>
                    <a:pt x="5357" y="29679"/>
                    <a:pt x="5517" y="29679"/>
                  </a:cubicBezTo>
                  <a:close/>
                  <a:moveTo>
                    <a:pt x="5997" y="30082"/>
                  </a:moveTo>
                  <a:cubicBezTo>
                    <a:pt x="5997" y="30159"/>
                    <a:pt x="5920" y="30159"/>
                    <a:pt x="5837" y="30159"/>
                  </a:cubicBezTo>
                  <a:cubicBezTo>
                    <a:pt x="5837" y="30082"/>
                    <a:pt x="5760" y="30082"/>
                    <a:pt x="5760" y="30082"/>
                  </a:cubicBezTo>
                  <a:close/>
                  <a:moveTo>
                    <a:pt x="5197" y="30319"/>
                  </a:moveTo>
                  <a:cubicBezTo>
                    <a:pt x="5280" y="30319"/>
                    <a:pt x="5280" y="30319"/>
                    <a:pt x="5280" y="30402"/>
                  </a:cubicBezTo>
                  <a:lnTo>
                    <a:pt x="5120" y="30402"/>
                  </a:lnTo>
                  <a:cubicBezTo>
                    <a:pt x="5120" y="30319"/>
                    <a:pt x="5120" y="30319"/>
                    <a:pt x="5197" y="30319"/>
                  </a:cubicBezTo>
                  <a:close/>
                  <a:moveTo>
                    <a:pt x="4237" y="29922"/>
                  </a:moveTo>
                  <a:cubicBezTo>
                    <a:pt x="4480" y="29922"/>
                    <a:pt x="4480" y="29922"/>
                    <a:pt x="4640" y="29999"/>
                  </a:cubicBezTo>
                  <a:cubicBezTo>
                    <a:pt x="4717" y="30082"/>
                    <a:pt x="4717" y="30082"/>
                    <a:pt x="4480" y="30159"/>
                  </a:cubicBezTo>
                  <a:cubicBezTo>
                    <a:pt x="4320" y="30242"/>
                    <a:pt x="4237" y="30319"/>
                    <a:pt x="4397" y="30402"/>
                  </a:cubicBezTo>
                  <a:cubicBezTo>
                    <a:pt x="4477" y="30440"/>
                    <a:pt x="4517" y="30459"/>
                    <a:pt x="4537" y="30459"/>
                  </a:cubicBezTo>
                  <a:cubicBezTo>
                    <a:pt x="4557" y="30459"/>
                    <a:pt x="4557" y="30440"/>
                    <a:pt x="4557" y="30402"/>
                  </a:cubicBezTo>
                  <a:cubicBezTo>
                    <a:pt x="4480" y="30319"/>
                    <a:pt x="4480" y="30319"/>
                    <a:pt x="4640" y="30319"/>
                  </a:cubicBezTo>
                  <a:cubicBezTo>
                    <a:pt x="4800" y="30402"/>
                    <a:pt x="4877" y="30479"/>
                    <a:pt x="4877" y="30479"/>
                  </a:cubicBezTo>
                  <a:cubicBezTo>
                    <a:pt x="4877" y="30520"/>
                    <a:pt x="4877" y="30541"/>
                    <a:pt x="4868" y="30541"/>
                  </a:cubicBezTo>
                  <a:cubicBezTo>
                    <a:pt x="4858" y="30541"/>
                    <a:pt x="4839" y="30520"/>
                    <a:pt x="4800" y="30479"/>
                  </a:cubicBezTo>
                  <a:cubicBezTo>
                    <a:pt x="4759" y="30440"/>
                    <a:pt x="4738" y="30421"/>
                    <a:pt x="4718" y="30421"/>
                  </a:cubicBezTo>
                  <a:cubicBezTo>
                    <a:pt x="4698" y="30421"/>
                    <a:pt x="4679" y="30440"/>
                    <a:pt x="4640" y="30479"/>
                  </a:cubicBezTo>
                  <a:cubicBezTo>
                    <a:pt x="4640" y="30562"/>
                    <a:pt x="4557" y="30639"/>
                    <a:pt x="4480" y="30639"/>
                  </a:cubicBezTo>
                  <a:cubicBezTo>
                    <a:pt x="4397" y="30722"/>
                    <a:pt x="4397" y="30722"/>
                    <a:pt x="4480" y="30799"/>
                  </a:cubicBezTo>
                  <a:cubicBezTo>
                    <a:pt x="4617" y="30799"/>
                    <a:pt x="4637" y="30976"/>
                    <a:pt x="4488" y="30976"/>
                  </a:cubicBezTo>
                  <a:cubicBezTo>
                    <a:pt x="4463" y="30976"/>
                    <a:pt x="4433" y="30971"/>
                    <a:pt x="4397" y="30959"/>
                  </a:cubicBezTo>
                  <a:cubicBezTo>
                    <a:pt x="4320" y="30959"/>
                    <a:pt x="4237" y="30959"/>
                    <a:pt x="4237" y="31042"/>
                  </a:cubicBezTo>
                  <a:lnTo>
                    <a:pt x="4000" y="31042"/>
                  </a:lnTo>
                  <a:cubicBezTo>
                    <a:pt x="3917" y="31042"/>
                    <a:pt x="3840" y="31119"/>
                    <a:pt x="3840" y="31119"/>
                  </a:cubicBezTo>
                  <a:cubicBezTo>
                    <a:pt x="3799" y="31160"/>
                    <a:pt x="3778" y="31181"/>
                    <a:pt x="3758" y="31181"/>
                  </a:cubicBezTo>
                  <a:cubicBezTo>
                    <a:pt x="3738" y="31181"/>
                    <a:pt x="3719" y="31160"/>
                    <a:pt x="3680" y="31119"/>
                  </a:cubicBezTo>
                  <a:cubicBezTo>
                    <a:pt x="3520" y="31042"/>
                    <a:pt x="3520" y="30959"/>
                    <a:pt x="3597" y="30799"/>
                  </a:cubicBezTo>
                  <a:cubicBezTo>
                    <a:pt x="3680" y="30639"/>
                    <a:pt x="3680" y="30562"/>
                    <a:pt x="3597" y="30562"/>
                  </a:cubicBezTo>
                  <a:cubicBezTo>
                    <a:pt x="3526" y="30485"/>
                    <a:pt x="3586" y="30072"/>
                    <a:pt x="3721" y="30072"/>
                  </a:cubicBezTo>
                  <a:cubicBezTo>
                    <a:pt x="3732" y="30072"/>
                    <a:pt x="3744" y="30075"/>
                    <a:pt x="3757" y="30082"/>
                  </a:cubicBezTo>
                  <a:cubicBezTo>
                    <a:pt x="3840" y="30082"/>
                    <a:pt x="3917" y="30082"/>
                    <a:pt x="3917" y="29999"/>
                  </a:cubicBezTo>
                  <a:cubicBezTo>
                    <a:pt x="3917" y="29999"/>
                    <a:pt x="4077" y="29922"/>
                    <a:pt x="4237" y="29922"/>
                  </a:cubicBezTo>
                  <a:close/>
                  <a:moveTo>
                    <a:pt x="4237" y="31202"/>
                  </a:moveTo>
                  <a:cubicBezTo>
                    <a:pt x="4237" y="31279"/>
                    <a:pt x="4160" y="31279"/>
                    <a:pt x="4077" y="31279"/>
                  </a:cubicBezTo>
                  <a:lnTo>
                    <a:pt x="4000" y="31279"/>
                  </a:lnTo>
                  <a:cubicBezTo>
                    <a:pt x="4000" y="31202"/>
                    <a:pt x="4077" y="31202"/>
                    <a:pt x="4077" y="31202"/>
                  </a:cubicBezTo>
                  <a:close/>
                  <a:moveTo>
                    <a:pt x="5014" y="31165"/>
                  </a:moveTo>
                  <a:cubicBezTo>
                    <a:pt x="5037" y="31165"/>
                    <a:pt x="5037" y="31202"/>
                    <a:pt x="5037" y="31202"/>
                  </a:cubicBezTo>
                  <a:cubicBezTo>
                    <a:pt x="5037" y="31279"/>
                    <a:pt x="4960" y="31279"/>
                    <a:pt x="4960" y="31279"/>
                  </a:cubicBezTo>
                  <a:lnTo>
                    <a:pt x="4800" y="31279"/>
                  </a:lnTo>
                  <a:cubicBezTo>
                    <a:pt x="4877" y="31202"/>
                    <a:pt x="4877" y="31202"/>
                    <a:pt x="4960" y="31202"/>
                  </a:cubicBezTo>
                  <a:cubicBezTo>
                    <a:pt x="4986" y="31174"/>
                    <a:pt x="5003" y="31165"/>
                    <a:pt x="5014" y="31165"/>
                  </a:cubicBezTo>
                  <a:close/>
                  <a:moveTo>
                    <a:pt x="6317" y="31599"/>
                  </a:moveTo>
                  <a:lnTo>
                    <a:pt x="6317" y="31682"/>
                  </a:lnTo>
                  <a:lnTo>
                    <a:pt x="6240" y="31682"/>
                  </a:lnTo>
                  <a:cubicBezTo>
                    <a:pt x="6240" y="31599"/>
                    <a:pt x="6240" y="31599"/>
                    <a:pt x="6317" y="31599"/>
                  </a:cubicBezTo>
                  <a:close/>
                  <a:moveTo>
                    <a:pt x="3040" y="32399"/>
                  </a:moveTo>
                  <a:cubicBezTo>
                    <a:pt x="3200" y="32482"/>
                    <a:pt x="3200" y="32559"/>
                    <a:pt x="3117" y="32559"/>
                  </a:cubicBezTo>
                  <a:lnTo>
                    <a:pt x="2957" y="32559"/>
                  </a:lnTo>
                  <a:cubicBezTo>
                    <a:pt x="2880" y="32482"/>
                    <a:pt x="2957" y="32399"/>
                    <a:pt x="3040" y="32399"/>
                  </a:cubicBezTo>
                  <a:close/>
                  <a:moveTo>
                    <a:pt x="3437" y="32642"/>
                  </a:moveTo>
                  <a:cubicBezTo>
                    <a:pt x="3437" y="32642"/>
                    <a:pt x="3520" y="32642"/>
                    <a:pt x="3520" y="32719"/>
                  </a:cubicBezTo>
                  <a:lnTo>
                    <a:pt x="3437" y="32719"/>
                  </a:lnTo>
                  <a:cubicBezTo>
                    <a:pt x="3360" y="32719"/>
                    <a:pt x="3277" y="32642"/>
                    <a:pt x="3277" y="32642"/>
                  </a:cubicBezTo>
                  <a:close/>
                  <a:moveTo>
                    <a:pt x="2817" y="32661"/>
                  </a:moveTo>
                  <a:cubicBezTo>
                    <a:pt x="2837" y="32661"/>
                    <a:pt x="2877" y="32680"/>
                    <a:pt x="2957" y="32719"/>
                  </a:cubicBezTo>
                  <a:lnTo>
                    <a:pt x="3040" y="32802"/>
                  </a:lnTo>
                  <a:cubicBezTo>
                    <a:pt x="3040" y="32879"/>
                    <a:pt x="2957" y="32879"/>
                    <a:pt x="2880" y="32879"/>
                  </a:cubicBezTo>
                  <a:cubicBezTo>
                    <a:pt x="2797" y="32802"/>
                    <a:pt x="2720" y="32802"/>
                    <a:pt x="2797" y="32719"/>
                  </a:cubicBezTo>
                  <a:cubicBezTo>
                    <a:pt x="2797" y="32680"/>
                    <a:pt x="2797" y="32661"/>
                    <a:pt x="2817" y="32661"/>
                  </a:cubicBezTo>
                  <a:close/>
                  <a:moveTo>
                    <a:pt x="5280" y="32802"/>
                  </a:moveTo>
                  <a:cubicBezTo>
                    <a:pt x="5357" y="32802"/>
                    <a:pt x="5440" y="32879"/>
                    <a:pt x="5440" y="32879"/>
                  </a:cubicBezTo>
                  <a:cubicBezTo>
                    <a:pt x="5440" y="32962"/>
                    <a:pt x="5357" y="32962"/>
                    <a:pt x="5280" y="32962"/>
                  </a:cubicBezTo>
                  <a:cubicBezTo>
                    <a:pt x="5197" y="32879"/>
                    <a:pt x="5120" y="32879"/>
                    <a:pt x="5120" y="32879"/>
                  </a:cubicBezTo>
                  <a:cubicBezTo>
                    <a:pt x="5120" y="32802"/>
                    <a:pt x="5197" y="32802"/>
                    <a:pt x="5280" y="32802"/>
                  </a:cubicBezTo>
                  <a:close/>
                  <a:moveTo>
                    <a:pt x="4320" y="32879"/>
                  </a:moveTo>
                  <a:cubicBezTo>
                    <a:pt x="4480" y="32962"/>
                    <a:pt x="4480" y="32962"/>
                    <a:pt x="4320" y="33039"/>
                  </a:cubicBezTo>
                  <a:cubicBezTo>
                    <a:pt x="4160" y="33039"/>
                    <a:pt x="4000" y="32962"/>
                    <a:pt x="4000" y="32962"/>
                  </a:cubicBezTo>
                  <a:cubicBezTo>
                    <a:pt x="4000" y="32879"/>
                    <a:pt x="4000" y="32879"/>
                    <a:pt x="4077" y="32879"/>
                  </a:cubicBezTo>
                  <a:close/>
                  <a:moveTo>
                    <a:pt x="5677" y="33282"/>
                  </a:moveTo>
                  <a:cubicBezTo>
                    <a:pt x="5677" y="33359"/>
                    <a:pt x="5600" y="33359"/>
                    <a:pt x="5600" y="33359"/>
                  </a:cubicBezTo>
                  <a:cubicBezTo>
                    <a:pt x="5517" y="33359"/>
                    <a:pt x="5440" y="33282"/>
                    <a:pt x="5440" y="33282"/>
                  </a:cubicBezTo>
                  <a:close/>
                  <a:moveTo>
                    <a:pt x="4160" y="33199"/>
                  </a:moveTo>
                  <a:cubicBezTo>
                    <a:pt x="4237" y="33199"/>
                    <a:pt x="4320" y="33282"/>
                    <a:pt x="4320" y="33359"/>
                  </a:cubicBezTo>
                  <a:cubicBezTo>
                    <a:pt x="4261" y="33418"/>
                    <a:pt x="4244" y="33474"/>
                    <a:pt x="4182" y="33474"/>
                  </a:cubicBezTo>
                  <a:cubicBezTo>
                    <a:pt x="4157" y="33474"/>
                    <a:pt x="4124" y="33464"/>
                    <a:pt x="4077" y="33442"/>
                  </a:cubicBezTo>
                  <a:cubicBezTo>
                    <a:pt x="3840" y="33442"/>
                    <a:pt x="3840" y="33442"/>
                    <a:pt x="3917" y="33282"/>
                  </a:cubicBezTo>
                  <a:lnTo>
                    <a:pt x="3840" y="33282"/>
                  </a:lnTo>
                  <a:cubicBezTo>
                    <a:pt x="3757" y="33199"/>
                    <a:pt x="3757" y="33199"/>
                    <a:pt x="3840" y="33199"/>
                  </a:cubicBezTo>
                  <a:close/>
                  <a:moveTo>
                    <a:pt x="3520" y="33922"/>
                  </a:moveTo>
                  <a:cubicBezTo>
                    <a:pt x="3597" y="33922"/>
                    <a:pt x="3680" y="33922"/>
                    <a:pt x="3757" y="33999"/>
                  </a:cubicBezTo>
                  <a:cubicBezTo>
                    <a:pt x="3840" y="33999"/>
                    <a:pt x="3840" y="33999"/>
                    <a:pt x="3597" y="34082"/>
                  </a:cubicBezTo>
                  <a:cubicBezTo>
                    <a:pt x="3437" y="34082"/>
                    <a:pt x="3360" y="33999"/>
                    <a:pt x="3520" y="33922"/>
                  </a:cubicBezTo>
                  <a:close/>
                  <a:moveTo>
                    <a:pt x="6240" y="34242"/>
                  </a:moveTo>
                  <a:cubicBezTo>
                    <a:pt x="6317" y="34242"/>
                    <a:pt x="6317" y="34319"/>
                    <a:pt x="6240" y="34319"/>
                  </a:cubicBezTo>
                  <a:lnTo>
                    <a:pt x="6157" y="34319"/>
                  </a:lnTo>
                  <a:cubicBezTo>
                    <a:pt x="6157" y="34242"/>
                    <a:pt x="6240" y="34242"/>
                    <a:pt x="6240" y="34242"/>
                  </a:cubicBezTo>
                  <a:close/>
                  <a:moveTo>
                    <a:pt x="5677" y="34882"/>
                  </a:moveTo>
                  <a:lnTo>
                    <a:pt x="5760" y="34959"/>
                  </a:lnTo>
                  <a:cubicBezTo>
                    <a:pt x="5760" y="35042"/>
                    <a:pt x="5760" y="35042"/>
                    <a:pt x="5677" y="35042"/>
                  </a:cubicBezTo>
                  <a:cubicBezTo>
                    <a:pt x="5600" y="34959"/>
                    <a:pt x="5600" y="34882"/>
                    <a:pt x="5677" y="34882"/>
                  </a:cubicBezTo>
                  <a:close/>
                  <a:moveTo>
                    <a:pt x="25404" y="35887"/>
                  </a:moveTo>
                  <a:cubicBezTo>
                    <a:pt x="25432" y="35887"/>
                    <a:pt x="25472" y="35897"/>
                    <a:pt x="25518" y="35919"/>
                  </a:cubicBezTo>
                  <a:cubicBezTo>
                    <a:pt x="25518" y="36002"/>
                    <a:pt x="25601" y="36002"/>
                    <a:pt x="25601" y="36079"/>
                  </a:cubicBezTo>
                  <a:cubicBezTo>
                    <a:pt x="25601" y="36079"/>
                    <a:pt x="25518" y="36079"/>
                    <a:pt x="25441" y="36002"/>
                  </a:cubicBezTo>
                  <a:cubicBezTo>
                    <a:pt x="25328" y="35943"/>
                    <a:pt x="25334" y="35887"/>
                    <a:pt x="25404" y="35887"/>
                  </a:cubicBezTo>
                  <a:close/>
                  <a:moveTo>
                    <a:pt x="2853" y="36125"/>
                  </a:moveTo>
                  <a:cubicBezTo>
                    <a:pt x="2843" y="36125"/>
                    <a:pt x="2825" y="36134"/>
                    <a:pt x="2797" y="36162"/>
                  </a:cubicBezTo>
                  <a:cubicBezTo>
                    <a:pt x="2853" y="36162"/>
                    <a:pt x="2871" y="36125"/>
                    <a:pt x="2853" y="36125"/>
                  </a:cubicBezTo>
                  <a:close/>
                  <a:moveTo>
                    <a:pt x="3520" y="35842"/>
                  </a:moveTo>
                  <a:cubicBezTo>
                    <a:pt x="3597" y="35842"/>
                    <a:pt x="3437" y="36162"/>
                    <a:pt x="3200" y="36322"/>
                  </a:cubicBezTo>
                  <a:cubicBezTo>
                    <a:pt x="3120" y="36360"/>
                    <a:pt x="3059" y="36380"/>
                    <a:pt x="3009" y="36380"/>
                  </a:cubicBezTo>
                  <a:cubicBezTo>
                    <a:pt x="2959" y="36380"/>
                    <a:pt x="2919" y="36360"/>
                    <a:pt x="2880" y="36322"/>
                  </a:cubicBezTo>
                  <a:cubicBezTo>
                    <a:pt x="2797" y="36239"/>
                    <a:pt x="2797" y="36239"/>
                    <a:pt x="2797" y="36162"/>
                  </a:cubicBezTo>
                  <a:cubicBezTo>
                    <a:pt x="2720" y="36162"/>
                    <a:pt x="2720" y="36079"/>
                    <a:pt x="2720" y="36002"/>
                  </a:cubicBezTo>
                  <a:cubicBezTo>
                    <a:pt x="2797" y="35919"/>
                    <a:pt x="2797" y="35919"/>
                    <a:pt x="2880" y="35919"/>
                  </a:cubicBezTo>
                  <a:lnTo>
                    <a:pt x="3040" y="35919"/>
                  </a:lnTo>
                  <a:cubicBezTo>
                    <a:pt x="3040" y="35842"/>
                    <a:pt x="3117" y="35842"/>
                    <a:pt x="3200" y="35842"/>
                  </a:cubicBezTo>
                  <a:cubicBezTo>
                    <a:pt x="3239" y="35880"/>
                    <a:pt x="3279" y="35900"/>
                    <a:pt x="3309" y="35900"/>
                  </a:cubicBezTo>
                  <a:cubicBezTo>
                    <a:pt x="3339" y="35900"/>
                    <a:pt x="3360" y="35880"/>
                    <a:pt x="3360" y="35842"/>
                  </a:cubicBezTo>
                  <a:close/>
                  <a:moveTo>
                    <a:pt x="3597" y="36322"/>
                  </a:moveTo>
                  <a:cubicBezTo>
                    <a:pt x="3757" y="36399"/>
                    <a:pt x="3840" y="36399"/>
                    <a:pt x="3680" y="36482"/>
                  </a:cubicBezTo>
                  <a:cubicBezTo>
                    <a:pt x="3639" y="36520"/>
                    <a:pt x="3618" y="36540"/>
                    <a:pt x="3598" y="36540"/>
                  </a:cubicBezTo>
                  <a:cubicBezTo>
                    <a:pt x="3578" y="36540"/>
                    <a:pt x="3559" y="36520"/>
                    <a:pt x="3520" y="36482"/>
                  </a:cubicBezTo>
                  <a:cubicBezTo>
                    <a:pt x="3437" y="36399"/>
                    <a:pt x="3437" y="36322"/>
                    <a:pt x="3597" y="36322"/>
                  </a:cubicBezTo>
                  <a:close/>
                  <a:moveTo>
                    <a:pt x="4160" y="37122"/>
                  </a:moveTo>
                  <a:cubicBezTo>
                    <a:pt x="4480" y="37199"/>
                    <a:pt x="4480" y="37282"/>
                    <a:pt x="4160" y="37282"/>
                  </a:cubicBezTo>
                  <a:cubicBezTo>
                    <a:pt x="4039" y="37320"/>
                    <a:pt x="3938" y="37340"/>
                    <a:pt x="3887" y="37340"/>
                  </a:cubicBezTo>
                  <a:cubicBezTo>
                    <a:pt x="3837" y="37340"/>
                    <a:pt x="3837" y="37320"/>
                    <a:pt x="3917" y="37282"/>
                  </a:cubicBezTo>
                  <a:cubicBezTo>
                    <a:pt x="3917" y="37282"/>
                    <a:pt x="3917" y="37199"/>
                    <a:pt x="3840" y="37199"/>
                  </a:cubicBezTo>
                  <a:cubicBezTo>
                    <a:pt x="3680" y="37122"/>
                    <a:pt x="3840" y="37122"/>
                    <a:pt x="4160" y="37122"/>
                  </a:cubicBezTo>
                  <a:close/>
                  <a:moveTo>
                    <a:pt x="3277" y="37039"/>
                  </a:moveTo>
                  <a:cubicBezTo>
                    <a:pt x="3277" y="37039"/>
                    <a:pt x="3437" y="37039"/>
                    <a:pt x="3437" y="37122"/>
                  </a:cubicBezTo>
                  <a:lnTo>
                    <a:pt x="3437" y="37282"/>
                  </a:lnTo>
                  <a:cubicBezTo>
                    <a:pt x="3496" y="37336"/>
                    <a:pt x="3434" y="37394"/>
                    <a:pt x="3336" y="37394"/>
                  </a:cubicBezTo>
                  <a:cubicBezTo>
                    <a:pt x="3295" y="37394"/>
                    <a:pt x="3247" y="37383"/>
                    <a:pt x="3200" y="37359"/>
                  </a:cubicBezTo>
                  <a:cubicBezTo>
                    <a:pt x="3117" y="37359"/>
                    <a:pt x="3117" y="37199"/>
                    <a:pt x="3277" y="37039"/>
                  </a:cubicBezTo>
                  <a:close/>
                  <a:moveTo>
                    <a:pt x="2311" y="37645"/>
                  </a:moveTo>
                  <a:cubicBezTo>
                    <a:pt x="2292" y="37645"/>
                    <a:pt x="2345" y="37679"/>
                    <a:pt x="2400" y="37679"/>
                  </a:cubicBezTo>
                  <a:cubicBezTo>
                    <a:pt x="2347" y="37653"/>
                    <a:pt x="2320" y="37645"/>
                    <a:pt x="2311" y="37645"/>
                  </a:cubicBezTo>
                  <a:close/>
                  <a:moveTo>
                    <a:pt x="3840" y="37519"/>
                  </a:moveTo>
                  <a:cubicBezTo>
                    <a:pt x="4000" y="37519"/>
                    <a:pt x="4160" y="37762"/>
                    <a:pt x="4077" y="37762"/>
                  </a:cubicBezTo>
                  <a:lnTo>
                    <a:pt x="3840" y="37762"/>
                  </a:lnTo>
                  <a:cubicBezTo>
                    <a:pt x="3680" y="37679"/>
                    <a:pt x="3757" y="37519"/>
                    <a:pt x="3840" y="37519"/>
                  </a:cubicBezTo>
                  <a:close/>
                  <a:moveTo>
                    <a:pt x="19201" y="37922"/>
                  </a:moveTo>
                  <a:cubicBezTo>
                    <a:pt x="19201" y="37999"/>
                    <a:pt x="19118" y="37999"/>
                    <a:pt x="19118" y="37999"/>
                  </a:cubicBezTo>
                  <a:cubicBezTo>
                    <a:pt x="19041" y="37999"/>
                    <a:pt x="18958" y="37999"/>
                    <a:pt x="18958" y="37922"/>
                  </a:cubicBezTo>
                  <a:close/>
                  <a:moveTo>
                    <a:pt x="2185" y="38525"/>
                  </a:moveTo>
                  <a:cubicBezTo>
                    <a:pt x="2166" y="38525"/>
                    <a:pt x="2185" y="38562"/>
                    <a:pt x="2240" y="38562"/>
                  </a:cubicBezTo>
                  <a:cubicBezTo>
                    <a:pt x="2212" y="38534"/>
                    <a:pt x="2194" y="38525"/>
                    <a:pt x="2185" y="38525"/>
                  </a:cubicBezTo>
                  <a:close/>
                  <a:moveTo>
                    <a:pt x="3117" y="38242"/>
                  </a:moveTo>
                  <a:cubicBezTo>
                    <a:pt x="3200" y="38319"/>
                    <a:pt x="3200" y="38319"/>
                    <a:pt x="3200" y="38402"/>
                  </a:cubicBezTo>
                  <a:cubicBezTo>
                    <a:pt x="3117" y="38479"/>
                    <a:pt x="3117" y="38562"/>
                    <a:pt x="3200" y="38562"/>
                  </a:cubicBezTo>
                  <a:cubicBezTo>
                    <a:pt x="3200" y="38601"/>
                    <a:pt x="3200" y="38620"/>
                    <a:pt x="3190" y="38620"/>
                  </a:cubicBezTo>
                  <a:cubicBezTo>
                    <a:pt x="3179" y="38620"/>
                    <a:pt x="3159" y="38601"/>
                    <a:pt x="3117" y="38562"/>
                  </a:cubicBezTo>
                  <a:lnTo>
                    <a:pt x="2957" y="38562"/>
                  </a:lnTo>
                  <a:cubicBezTo>
                    <a:pt x="2797" y="38639"/>
                    <a:pt x="2477" y="38639"/>
                    <a:pt x="2477" y="38639"/>
                  </a:cubicBezTo>
                  <a:cubicBezTo>
                    <a:pt x="2477" y="38562"/>
                    <a:pt x="2560" y="38562"/>
                    <a:pt x="2720" y="38479"/>
                  </a:cubicBezTo>
                  <a:cubicBezTo>
                    <a:pt x="2880" y="38402"/>
                    <a:pt x="2957" y="38319"/>
                    <a:pt x="2957" y="38319"/>
                  </a:cubicBezTo>
                  <a:cubicBezTo>
                    <a:pt x="2957" y="38319"/>
                    <a:pt x="3040" y="38242"/>
                    <a:pt x="3117" y="38242"/>
                  </a:cubicBezTo>
                  <a:close/>
                  <a:moveTo>
                    <a:pt x="4640" y="38722"/>
                  </a:moveTo>
                  <a:cubicBezTo>
                    <a:pt x="4717" y="38722"/>
                    <a:pt x="4800" y="38799"/>
                    <a:pt x="4800" y="38799"/>
                  </a:cubicBezTo>
                  <a:lnTo>
                    <a:pt x="4640" y="38799"/>
                  </a:lnTo>
                  <a:cubicBezTo>
                    <a:pt x="4557" y="38799"/>
                    <a:pt x="4557" y="38799"/>
                    <a:pt x="4557" y="38722"/>
                  </a:cubicBezTo>
                  <a:close/>
                  <a:moveTo>
                    <a:pt x="2720" y="38722"/>
                  </a:moveTo>
                  <a:cubicBezTo>
                    <a:pt x="2720" y="38722"/>
                    <a:pt x="2797" y="38799"/>
                    <a:pt x="2880" y="38799"/>
                  </a:cubicBezTo>
                  <a:cubicBezTo>
                    <a:pt x="3083" y="39103"/>
                    <a:pt x="3157" y="39215"/>
                    <a:pt x="3062" y="39215"/>
                  </a:cubicBezTo>
                  <a:cubicBezTo>
                    <a:pt x="3007" y="39215"/>
                    <a:pt x="2896" y="39178"/>
                    <a:pt x="2720" y="39119"/>
                  </a:cubicBezTo>
                  <a:cubicBezTo>
                    <a:pt x="2477" y="39042"/>
                    <a:pt x="2400" y="38959"/>
                    <a:pt x="2477" y="38882"/>
                  </a:cubicBezTo>
                  <a:cubicBezTo>
                    <a:pt x="2560" y="38799"/>
                    <a:pt x="2637" y="38722"/>
                    <a:pt x="2720" y="38722"/>
                  </a:cubicBezTo>
                  <a:close/>
                  <a:moveTo>
                    <a:pt x="3597" y="39362"/>
                  </a:moveTo>
                  <a:cubicBezTo>
                    <a:pt x="3680" y="39362"/>
                    <a:pt x="3680" y="39439"/>
                    <a:pt x="3680" y="39439"/>
                  </a:cubicBezTo>
                  <a:lnTo>
                    <a:pt x="3437" y="39439"/>
                  </a:lnTo>
                  <a:cubicBezTo>
                    <a:pt x="3520" y="39362"/>
                    <a:pt x="3520" y="39362"/>
                    <a:pt x="3597" y="39362"/>
                  </a:cubicBezTo>
                  <a:close/>
                  <a:moveTo>
                    <a:pt x="2560" y="39279"/>
                  </a:moveTo>
                  <a:cubicBezTo>
                    <a:pt x="2637" y="39279"/>
                    <a:pt x="3277" y="39362"/>
                    <a:pt x="3360" y="39439"/>
                  </a:cubicBezTo>
                  <a:cubicBezTo>
                    <a:pt x="3360" y="39498"/>
                    <a:pt x="2957" y="39554"/>
                    <a:pt x="2694" y="39554"/>
                  </a:cubicBezTo>
                  <a:cubicBezTo>
                    <a:pt x="2586" y="39554"/>
                    <a:pt x="2501" y="39544"/>
                    <a:pt x="2477" y="39522"/>
                  </a:cubicBezTo>
                  <a:cubicBezTo>
                    <a:pt x="2400" y="39439"/>
                    <a:pt x="2400" y="39362"/>
                    <a:pt x="2560" y="39279"/>
                  </a:cubicBezTo>
                  <a:close/>
                  <a:moveTo>
                    <a:pt x="12238" y="40322"/>
                  </a:moveTo>
                  <a:lnTo>
                    <a:pt x="12321" y="40399"/>
                  </a:lnTo>
                  <a:cubicBezTo>
                    <a:pt x="12321" y="40399"/>
                    <a:pt x="12284" y="40436"/>
                    <a:pt x="12236" y="40436"/>
                  </a:cubicBezTo>
                  <a:cubicBezTo>
                    <a:pt x="12213" y="40436"/>
                    <a:pt x="12186" y="40427"/>
                    <a:pt x="12161" y="40399"/>
                  </a:cubicBezTo>
                  <a:lnTo>
                    <a:pt x="12078" y="40399"/>
                  </a:lnTo>
                  <a:cubicBezTo>
                    <a:pt x="12078" y="40322"/>
                    <a:pt x="12161" y="40322"/>
                    <a:pt x="12238" y="40322"/>
                  </a:cubicBezTo>
                  <a:close/>
                  <a:moveTo>
                    <a:pt x="1357" y="44002"/>
                  </a:moveTo>
                  <a:cubicBezTo>
                    <a:pt x="1357" y="44002"/>
                    <a:pt x="1440" y="44002"/>
                    <a:pt x="1440" y="44079"/>
                  </a:cubicBezTo>
                  <a:lnTo>
                    <a:pt x="1357" y="44079"/>
                  </a:lnTo>
                  <a:cubicBezTo>
                    <a:pt x="1280" y="44079"/>
                    <a:pt x="1280" y="44002"/>
                    <a:pt x="1280" y="44002"/>
                  </a:cubicBezTo>
                  <a:close/>
                  <a:moveTo>
                    <a:pt x="6957" y="44559"/>
                  </a:moveTo>
                  <a:lnTo>
                    <a:pt x="6957" y="44642"/>
                  </a:lnTo>
                  <a:cubicBezTo>
                    <a:pt x="6880" y="44719"/>
                    <a:pt x="6797" y="44719"/>
                    <a:pt x="6797" y="44719"/>
                  </a:cubicBezTo>
                  <a:lnTo>
                    <a:pt x="6797" y="44642"/>
                  </a:lnTo>
                  <a:cubicBezTo>
                    <a:pt x="6797" y="44559"/>
                    <a:pt x="6880" y="44559"/>
                    <a:pt x="6957" y="44559"/>
                  </a:cubicBezTo>
                  <a:close/>
                  <a:moveTo>
                    <a:pt x="819" y="44522"/>
                  </a:moveTo>
                  <a:cubicBezTo>
                    <a:pt x="859" y="44522"/>
                    <a:pt x="919" y="44562"/>
                    <a:pt x="1037" y="44642"/>
                  </a:cubicBezTo>
                  <a:cubicBezTo>
                    <a:pt x="1357" y="44802"/>
                    <a:pt x="1357" y="44802"/>
                    <a:pt x="1197" y="44879"/>
                  </a:cubicBezTo>
                  <a:cubicBezTo>
                    <a:pt x="1165" y="44914"/>
                    <a:pt x="1131" y="44934"/>
                    <a:pt x="1092" y="44934"/>
                  </a:cubicBezTo>
                  <a:cubicBezTo>
                    <a:pt x="1037" y="44934"/>
                    <a:pt x="970" y="44895"/>
                    <a:pt x="877" y="44802"/>
                  </a:cubicBezTo>
                  <a:cubicBezTo>
                    <a:pt x="717" y="44719"/>
                    <a:pt x="717" y="44719"/>
                    <a:pt x="717" y="44642"/>
                  </a:cubicBezTo>
                  <a:cubicBezTo>
                    <a:pt x="759" y="44562"/>
                    <a:pt x="779" y="44522"/>
                    <a:pt x="819" y="44522"/>
                  </a:cubicBezTo>
                  <a:close/>
                  <a:moveTo>
                    <a:pt x="3440" y="45886"/>
                  </a:moveTo>
                  <a:cubicBezTo>
                    <a:pt x="3446" y="45886"/>
                    <a:pt x="3465" y="45923"/>
                    <a:pt x="3520" y="45923"/>
                  </a:cubicBezTo>
                  <a:cubicBezTo>
                    <a:pt x="3597" y="45923"/>
                    <a:pt x="3597" y="45999"/>
                    <a:pt x="3597" y="45999"/>
                  </a:cubicBezTo>
                  <a:lnTo>
                    <a:pt x="3520" y="45999"/>
                  </a:lnTo>
                  <a:lnTo>
                    <a:pt x="3437" y="45923"/>
                  </a:lnTo>
                  <a:cubicBezTo>
                    <a:pt x="3437" y="45895"/>
                    <a:pt x="3437" y="45886"/>
                    <a:pt x="3440" y="45886"/>
                  </a:cubicBezTo>
                  <a:close/>
                  <a:moveTo>
                    <a:pt x="640" y="45923"/>
                  </a:moveTo>
                  <a:lnTo>
                    <a:pt x="717" y="45999"/>
                  </a:lnTo>
                  <a:cubicBezTo>
                    <a:pt x="717" y="46027"/>
                    <a:pt x="708" y="46036"/>
                    <a:pt x="694" y="46036"/>
                  </a:cubicBezTo>
                  <a:cubicBezTo>
                    <a:pt x="665" y="46036"/>
                    <a:pt x="612" y="45999"/>
                    <a:pt x="557" y="45999"/>
                  </a:cubicBezTo>
                  <a:cubicBezTo>
                    <a:pt x="480" y="45923"/>
                    <a:pt x="397" y="45923"/>
                    <a:pt x="480" y="45923"/>
                  </a:cubicBezTo>
                  <a:close/>
                  <a:moveTo>
                    <a:pt x="319" y="46009"/>
                  </a:moveTo>
                  <a:cubicBezTo>
                    <a:pt x="365" y="46009"/>
                    <a:pt x="500" y="46052"/>
                    <a:pt x="717" y="46159"/>
                  </a:cubicBezTo>
                  <a:cubicBezTo>
                    <a:pt x="877" y="46159"/>
                    <a:pt x="960" y="46243"/>
                    <a:pt x="877" y="46243"/>
                  </a:cubicBezTo>
                  <a:cubicBezTo>
                    <a:pt x="877" y="46265"/>
                    <a:pt x="863" y="46274"/>
                    <a:pt x="840" y="46274"/>
                  </a:cubicBezTo>
                  <a:cubicBezTo>
                    <a:pt x="784" y="46274"/>
                    <a:pt x="670" y="46218"/>
                    <a:pt x="557" y="46159"/>
                  </a:cubicBezTo>
                  <a:cubicBezTo>
                    <a:pt x="340" y="46072"/>
                    <a:pt x="264" y="46009"/>
                    <a:pt x="319" y="46009"/>
                  </a:cubicBezTo>
                  <a:close/>
                  <a:moveTo>
                    <a:pt x="7200" y="46639"/>
                  </a:moveTo>
                  <a:cubicBezTo>
                    <a:pt x="7200" y="46639"/>
                    <a:pt x="7277" y="46723"/>
                    <a:pt x="7200" y="46723"/>
                  </a:cubicBezTo>
                  <a:lnTo>
                    <a:pt x="7117" y="46723"/>
                  </a:lnTo>
                  <a:cubicBezTo>
                    <a:pt x="7117" y="46639"/>
                    <a:pt x="7040" y="46639"/>
                    <a:pt x="7040" y="46639"/>
                  </a:cubicBezTo>
                  <a:close/>
                  <a:moveTo>
                    <a:pt x="3277" y="46723"/>
                  </a:moveTo>
                  <a:lnTo>
                    <a:pt x="3360" y="46799"/>
                  </a:lnTo>
                  <a:lnTo>
                    <a:pt x="3437" y="46799"/>
                  </a:lnTo>
                  <a:cubicBezTo>
                    <a:pt x="3437" y="46841"/>
                    <a:pt x="3418" y="46862"/>
                    <a:pt x="3399" y="46862"/>
                  </a:cubicBezTo>
                  <a:cubicBezTo>
                    <a:pt x="3379" y="46862"/>
                    <a:pt x="3360" y="46841"/>
                    <a:pt x="3360" y="46799"/>
                  </a:cubicBezTo>
                  <a:cubicBezTo>
                    <a:pt x="3277" y="46799"/>
                    <a:pt x="3277" y="46799"/>
                    <a:pt x="3277" y="46723"/>
                  </a:cubicBezTo>
                  <a:close/>
                  <a:moveTo>
                    <a:pt x="1309" y="46846"/>
                  </a:moveTo>
                  <a:cubicBezTo>
                    <a:pt x="1313" y="46846"/>
                    <a:pt x="1326" y="46852"/>
                    <a:pt x="1344" y="46869"/>
                  </a:cubicBezTo>
                  <a:lnTo>
                    <a:pt x="1344" y="46869"/>
                  </a:lnTo>
                  <a:cubicBezTo>
                    <a:pt x="1312" y="46859"/>
                    <a:pt x="1302" y="46846"/>
                    <a:pt x="1309" y="46846"/>
                  </a:cubicBezTo>
                  <a:close/>
                  <a:moveTo>
                    <a:pt x="1517" y="46883"/>
                  </a:moveTo>
                  <a:cubicBezTo>
                    <a:pt x="1559" y="46921"/>
                    <a:pt x="1559" y="46940"/>
                    <a:pt x="1539" y="46940"/>
                  </a:cubicBezTo>
                  <a:cubicBezTo>
                    <a:pt x="1519" y="46940"/>
                    <a:pt x="1479" y="46921"/>
                    <a:pt x="1440" y="46883"/>
                  </a:cubicBezTo>
                  <a:close/>
                  <a:moveTo>
                    <a:pt x="2720" y="47599"/>
                  </a:moveTo>
                  <a:cubicBezTo>
                    <a:pt x="2797" y="47599"/>
                    <a:pt x="2797" y="47683"/>
                    <a:pt x="2797" y="47683"/>
                  </a:cubicBezTo>
                  <a:lnTo>
                    <a:pt x="2720" y="47683"/>
                  </a:lnTo>
                  <a:lnTo>
                    <a:pt x="2637" y="47599"/>
                  </a:lnTo>
                  <a:close/>
                  <a:moveTo>
                    <a:pt x="4237" y="47919"/>
                  </a:moveTo>
                  <a:cubicBezTo>
                    <a:pt x="4212" y="47947"/>
                    <a:pt x="4185" y="47956"/>
                    <a:pt x="4161" y="47956"/>
                  </a:cubicBezTo>
                  <a:cubicBezTo>
                    <a:pt x="4114" y="47956"/>
                    <a:pt x="4077" y="47919"/>
                    <a:pt x="4077" y="47919"/>
                  </a:cubicBezTo>
                  <a:close/>
                  <a:moveTo>
                    <a:pt x="12078" y="0"/>
                  </a:moveTo>
                  <a:cubicBezTo>
                    <a:pt x="11841" y="0"/>
                    <a:pt x="11758" y="0"/>
                    <a:pt x="11681" y="160"/>
                  </a:cubicBezTo>
                  <a:cubicBezTo>
                    <a:pt x="11598" y="237"/>
                    <a:pt x="11521" y="320"/>
                    <a:pt x="11438" y="320"/>
                  </a:cubicBezTo>
                  <a:cubicBezTo>
                    <a:pt x="11438" y="320"/>
                    <a:pt x="11361" y="320"/>
                    <a:pt x="11277" y="397"/>
                  </a:cubicBezTo>
                  <a:cubicBezTo>
                    <a:pt x="11277" y="480"/>
                    <a:pt x="11201" y="480"/>
                    <a:pt x="11117" y="480"/>
                  </a:cubicBezTo>
                  <a:cubicBezTo>
                    <a:pt x="10881" y="480"/>
                    <a:pt x="10881" y="480"/>
                    <a:pt x="10957" y="557"/>
                  </a:cubicBezTo>
                  <a:cubicBezTo>
                    <a:pt x="11041" y="640"/>
                    <a:pt x="11041" y="717"/>
                    <a:pt x="10881" y="800"/>
                  </a:cubicBezTo>
                  <a:cubicBezTo>
                    <a:pt x="10721" y="877"/>
                    <a:pt x="10721" y="960"/>
                    <a:pt x="10797" y="960"/>
                  </a:cubicBezTo>
                  <a:cubicBezTo>
                    <a:pt x="10881" y="1037"/>
                    <a:pt x="10721" y="1280"/>
                    <a:pt x="10637" y="1280"/>
                  </a:cubicBezTo>
                  <a:cubicBezTo>
                    <a:pt x="10561" y="1280"/>
                    <a:pt x="10477" y="1357"/>
                    <a:pt x="10477" y="1357"/>
                  </a:cubicBezTo>
                  <a:cubicBezTo>
                    <a:pt x="10477" y="1440"/>
                    <a:pt x="10477" y="1440"/>
                    <a:pt x="10561" y="1440"/>
                  </a:cubicBezTo>
                  <a:cubicBezTo>
                    <a:pt x="10637" y="1440"/>
                    <a:pt x="10637" y="1440"/>
                    <a:pt x="10561" y="1517"/>
                  </a:cubicBezTo>
                  <a:cubicBezTo>
                    <a:pt x="10561" y="1559"/>
                    <a:pt x="10540" y="1580"/>
                    <a:pt x="10499" y="1580"/>
                  </a:cubicBezTo>
                  <a:cubicBezTo>
                    <a:pt x="10458" y="1580"/>
                    <a:pt x="10397" y="1559"/>
                    <a:pt x="10317" y="1517"/>
                  </a:cubicBezTo>
                  <a:cubicBezTo>
                    <a:pt x="10241" y="1517"/>
                    <a:pt x="10241" y="1517"/>
                    <a:pt x="10241" y="1677"/>
                  </a:cubicBezTo>
                  <a:cubicBezTo>
                    <a:pt x="10241" y="1837"/>
                    <a:pt x="10157" y="1920"/>
                    <a:pt x="10081" y="1920"/>
                  </a:cubicBezTo>
                  <a:cubicBezTo>
                    <a:pt x="10081" y="1920"/>
                    <a:pt x="10081" y="1997"/>
                    <a:pt x="10157" y="2157"/>
                  </a:cubicBezTo>
                  <a:cubicBezTo>
                    <a:pt x="10241" y="2400"/>
                    <a:pt x="10241" y="2880"/>
                    <a:pt x="10081" y="2880"/>
                  </a:cubicBezTo>
                  <a:cubicBezTo>
                    <a:pt x="9997" y="2880"/>
                    <a:pt x="9921" y="2957"/>
                    <a:pt x="9921" y="3200"/>
                  </a:cubicBezTo>
                  <a:lnTo>
                    <a:pt x="9761" y="3520"/>
                  </a:lnTo>
                  <a:cubicBezTo>
                    <a:pt x="9761" y="3597"/>
                    <a:pt x="9761" y="3597"/>
                    <a:pt x="9837" y="3597"/>
                  </a:cubicBezTo>
                  <a:cubicBezTo>
                    <a:pt x="10081" y="3680"/>
                    <a:pt x="10081" y="4320"/>
                    <a:pt x="9837" y="4397"/>
                  </a:cubicBezTo>
                  <a:cubicBezTo>
                    <a:pt x="9761" y="4397"/>
                    <a:pt x="9677" y="4320"/>
                    <a:pt x="9677" y="4320"/>
                  </a:cubicBezTo>
                  <a:cubicBezTo>
                    <a:pt x="9677" y="4237"/>
                    <a:pt x="9441" y="4160"/>
                    <a:pt x="9197" y="4077"/>
                  </a:cubicBezTo>
                  <a:lnTo>
                    <a:pt x="9121" y="4077"/>
                  </a:lnTo>
                  <a:cubicBezTo>
                    <a:pt x="9121" y="4039"/>
                    <a:pt x="9100" y="4020"/>
                    <a:pt x="9079" y="4020"/>
                  </a:cubicBezTo>
                  <a:cubicBezTo>
                    <a:pt x="9058" y="4020"/>
                    <a:pt x="9037" y="4039"/>
                    <a:pt x="9037" y="4077"/>
                  </a:cubicBezTo>
                  <a:cubicBezTo>
                    <a:pt x="9005" y="4112"/>
                    <a:pt x="8972" y="4132"/>
                    <a:pt x="8932" y="4132"/>
                  </a:cubicBezTo>
                  <a:cubicBezTo>
                    <a:pt x="8877" y="4132"/>
                    <a:pt x="8810" y="4093"/>
                    <a:pt x="8717" y="4000"/>
                  </a:cubicBezTo>
                  <a:cubicBezTo>
                    <a:pt x="8484" y="3884"/>
                    <a:pt x="8380" y="3808"/>
                    <a:pt x="8341" y="3808"/>
                  </a:cubicBezTo>
                  <a:cubicBezTo>
                    <a:pt x="8326" y="3808"/>
                    <a:pt x="8321" y="3818"/>
                    <a:pt x="8321" y="3840"/>
                  </a:cubicBezTo>
                  <a:cubicBezTo>
                    <a:pt x="8321" y="3917"/>
                    <a:pt x="8237" y="4000"/>
                    <a:pt x="8161" y="4000"/>
                  </a:cubicBezTo>
                  <a:cubicBezTo>
                    <a:pt x="8001" y="4000"/>
                    <a:pt x="8001" y="4000"/>
                    <a:pt x="8001" y="3840"/>
                  </a:cubicBezTo>
                  <a:cubicBezTo>
                    <a:pt x="8001" y="3757"/>
                    <a:pt x="7917" y="3680"/>
                    <a:pt x="7841" y="3680"/>
                  </a:cubicBezTo>
                  <a:cubicBezTo>
                    <a:pt x="7757" y="3680"/>
                    <a:pt x="7757" y="3680"/>
                    <a:pt x="7680" y="3597"/>
                  </a:cubicBezTo>
                  <a:cubicBezTo>
                    <a:pt x="7625" y="3597"/>
                    <a:pt x="7393" y="3563"/>
                    <a:pt x="7245" y="3563"/>
                  </a:cubicBezTo>
                  <a:cubicBezTo>
                    <a:pt x="7171" y="3563"/>
                    <a:pt x="7117" y="3572"/>
                    <a:pt x="7117" y="3597"/>
                  </a:cubicBezTo>
                  <a:cubicBezTo>
                    <a:pt x="7117" y="3597"/>
                    <a:pt x="7117" y="3680"/>
                    <a:pt x="7200" y="3680"/>
                  </a:cubicBezTo>
                  <a:cubicBezTo>
                    <a:pt x="7277" y="3680"/>
                    <a:pt x="7277" y="3757"/>
                    <a:pt x="7277" y="3757"/>
                  </a:cubicBezTo>
                  <a:cubicBezTo>
                    <a:pt x="7277" y="3799"/>
                    <a:pt x="7258" y="3820"/>
                    <a:pt x="7239" y="3820"/>
                  </a:cubicBezTo>
                  <a:cubicBezTo>
                    <a:pt x="7220" y="3820"/>
                    <a:pt x="7200" y="3799"/>
                    <a:pt x="7200" y="3757"/>
                  </a:cubicBezTo>
                  <a:cubicBezTo>
                    <a:pt x="7159" y="3719"/>
                    <a:pt x="7138" y="3700"/>
                    <a:pt x="7128" y="3700"/>
                  </a:cubicBezTo>
                  <a:cubicBezTo>
                    <a:pt x="7117" y="3700"/>
                    <a:pt x="7117" y="3719"/>
                    <a:pt x="7117" y="3757"/>
                  </a:cubicBezTo>
                  <a:lnTo>
                    <a:pt x="6880" y="3757"/>
                  </a:lnTo>
                  <a:cubicBezTo>
                    <a:pt x="6720" y="3757"/>
                    <a:pt x="6637" y="3680"/>
                    <a:pt x="6637" y="3680"/>
                  </a:cubicBezTo>
                  <a:cubicBezTo>
                    <a:pt x="6720" y="3597"/>
                    <a:pt x="6720" y="3597"/>
                    <a:pt x="6797" y="3597"/>
                  </a:cubicBezTo>
                  <a:cubicBezTo>
                    <a:pt x="6825" y="3625"/>
                    <a:pt x="6852" y="3634"/>
                    <a:pt x="6879" y="3634"/>
                  </a:cubicBezTo>
                  <a:cubicBezTo>
                    <a:pt x="6932" y="3634"/>
                    <a:pt x="6985" y="3597"/>
                    <a:pt x="7040" y="3597"/>
                  </a:cubicBezTo>
                  <a:cubicBezTo>
                    <a:pt x="7040" y="3520"/>
                    <a:pt x="7040" y="3520"/>
                    <a:pt x="6957" y="3520"/>
                  </a:cubicBezTo>
                  <a:cubicBezTo>
                    <a:pt x="6880" y="3597"/>
                    <a:pt x="6797" y="3597"/>
                    <a:pt x="6720" y="3597"/>
                  </a:cubicBezTo>
                  <a:cubicBezTo>
                    <a:pt x="6720" y="3575"/>
                    <a:pt x="6713" y="3566"/>
                    <a:pt x="6702" y="3566"/>
                  </a:cubicBezTo>
                  <a:cubicBezTo>
                    <a:pt x="6673" y="3566"/>
                    <a:pt x="6615" y="3621"/>
                    <a:pt x="6560" y="3680"/>
                  </a:cubicBezTo>
                  <a:cubicBezTo>
                    <a:pt x="6526" y="3712"/>
                    <a:pt x="6506" y="3730"/>
                    <a:pt x="6489" y="3730"/>
                  </a:cubicBezTo>
                  <a:cubicBezTo>
                    <a:pt x="6464" y="3730"/>
                    <a:pt x="6446" y="3692"/>
                    <a:pt x="6400" y="3597"/>
                  </a:cubicBezTo>
                  <a:cubicBezTo>
                    <a:pt x="6400" y="3520"/>
                    <a:pt x="6317" y="3520"/>
                    <a:pt x="5997" y="3437"/>
                  </a:cubicBezTo>
                  <a:cubicBezTo>
                    <a:pt x="5917" y="3399"/>
                    <a:pt x="5837" y="3380"/>
                    <a:pt x="5777" y="3380"/>
                  </a:cubicBezTo>
                  <a:cubicBezTo>
                    <a:pt x="5717" y="3380"/>
                    <a:pt x="5677" y="3399"/>
                    <a:pt x="5677" y="3437"/>
                  </a:cubicBezTo>
                  <a:lnTo>
                    <a:pt x="5517" y="3437"/>
                  </a:lnTo>
                  <a:cubicBezTo>
                    <a:pt x="5357" y="3437"/>
                    <a:pt x="5357" y="3360"/>
                    <a:pt x="5440" y="3360"/>
                  </a:cubicBezTo>
                  <a:cubicBezTo>
                    <a:pt x="5600" y="3277"/>
                    <a:pt x="5677" y="3200"/>
                    <a:pt x="5517" y="3200"/>
                  </a:cubicBezTo>
                  <a:cubicBezTo>
                    <a:pt x="5506" y="3189"/>
                    <a:pt x="5490" y="3183"/>
                    <a:pt x="5471" y="3183"/>
                  </a:cubicBezTo>
                  <a:cubicBezTo>
                    <a:pt x="5357" y="3183"/>
                    <a:pt x="5131" y="3371"/>
                    <a:pt x="5197" y="3437"/>
                  </a:cubicBezTo>
                  <a:cubicBezTo>
                    <a:pt x="5357" y="3520"/>
                    <a:pt x="5440" y="3680"/>
                    <a:pt x="5280" y="3680"/>
                  </a:cubicBezTo>
                  <a:cubicBezTo>
                    <a:pt x="5280" y="3653"/>
                    <a:pt x="5271" y="3643"/>
                    <a:pt x="5259" y="3643"/>
                  </a:cubicBezTo>
                  <a:cubicBezTo>
                    <a:pt x="5234" y="3643"/>
                    <a:pt x="5197" y="3680"/>
                    <a:pt x="5197" y="3680"/>
                  </a:cubicBezTo>
                  <a:cubicBezTo>
                    <a:pt x="5192" y="3686"/>
                    <a:pt x="5186" y="3689"/>
                    <a:pt x="5180" y="3689"/>
                  </a:cubicBezTo>
                  <a:cubicBezTo>
                    <a:pt x="5109" y="3689"/>
                    <a:pt x="5043" y="3272"/>
                    <a:pt x="5120" y="3200"/>
                  </a:cubicBezTo>
                  <a:cubicBezTo>
                    <a:pt x="5120" y="3117"/>
                    <a:pt x="5037" y="3117"/>
                    <a:pt x="4960" y="3117"/>
                  </a:cubicBezTo>
                  <a:cubicBezTo>
                    <a:pt x="4800" y="3117"/>
                    <a:pt x="4717" y="3200"/>
                    <a:pt x="4877" y="3200"/>
                  </a:cubicBezTo>
                  <a:cubicBezTo>
                    <a:pt x="4960" y="3277"/>
                    <a:pt x="4960" y="3277"/>
                    <a:pt x="4960" y="3360"/>
                  </a:cubicBezTo>
                  <a:cubicBezTo>
                    <a:pt x="4877" y="3360"/>
                    <a:pt x="4800" y="3277"/>
                    <a:pt x="4640" y="3200"/>
                  </a:cubicBezTo>
                  <a:cubicBezTo>
                    <a:pt x="4480" y="3040"/>
                    <a:pt x="4397" y="3040"/>
                    <a:pt x="4237" y="3040"/>
                  </a:cubicBezTo>
                  <a:cubicBezTo>
                    <a:pt x="4160" y="3040"/>
                    <a:pt x="4160" y="3040"/>
                    <a:pt x="4320" y="3117"/>
                  </a:cubicBezTo>
                  <a:cubicBezTo>
                    <a:pt x="4397" y="3117"/>
                    <a:pt x="4480" y="3117"/>
                    <a:pt x="4397" y="3200"/>
                  </a:cubicBezTo>
                  <a:cubicBezTo>
                    <a:pt x="4480" y="3200"/>
                    <a:pt x="4557" y="3277"/>
                    <a:pt x="4640" y="3360"/>
                  </a:cubicBezTo>
                  <a:cubicBezTo>
                    <a:pt x="4717" y="3437"/>
                    <a:pt x="4717" y="3437"/>
                    <a:pt x="4557" y="3437"/>
                  </a:cubicBezTo>
                  <a:cubicBezTo>
                    <a:pt x="4480" y="3437"/>
                    <a:pt x="4397" y="3360"/>
                    <a:pt x="4320" y="3360"/>
                  </a:cubicBezTo>
                  <a:cubicBezTo>
                    <a:pt x="4320" y="3319"/>
                    <a:pt x="4300" y="3298"/>
                    <a:pt x="4269" y="3298"/>
                  </a:cubicBezTo>
                  <a:cubicBezTo>
                    <a:pt x="4239" y="3298"/>
                    <a:pt x="4199" y="3319"/>
                    <a:pt x="4160" y="3360"/>
                  </a:cubicBezTo>
                  <a:lnTo>
                    <a:pt x="3917" y="3360"/>
                  </a:lnTo>
                  <a:cubicBezTo>
                    <a:pt x="3757" y="3360"/>
                    <a:pt x="3437" y="3680"/>
                    <a:pt x="3597" y="3757"/>
                  </a:cubicBezTo>
                  <a:cubicBezTo>
                    <a:pt x="3680" y="3840"/>
                    <a:pt x="3437" y="4000"/>
                    <a:pt x="3200" y="4077"/>
                  </a:cubicBezTo>
                  <a:cubicBezTo>
                    <a:pt x="3117" y="4077"/>
                    <a:pt x="3040" y="4160"/>
                    <a:pt x="3117" y="4160"/>
                  </a:cubicBezTo>
                  <a:cubicBezTo>
                    <a:pt x="3117" y="4199"/>
                    <a:pt x="3138" y="4218"/>
                    <a:pt x="3168" y="4218"/>
                  </a:cubicBezTo>
                  <a:cubicBezTo>
                    <a:pt x="3199" y="4218"/>
                    <a:pt x="3239" y="4199"/>
                    <a:pt x="3277" y="4160"/>
                  </a:cubicBezTo>
                  <a:cubicBezTo>
                    <a:pt x="3360" y="4160"/>
                    <a:pt x="3437" y="4160"/>
                    <a:pt x="3520" y="4237"/>
                  </a:cubicBezTo>
                  <a:cubicBezTo>
                    <a:pt x="3600" y="4279"/>
                    <a:pt x="3640" y="4300"/>
                    <a:pt x="3680" y="4300"/>
                  </a:cubicBezTo>
                  <a:cubicBezTo>
                    <a:pt x="3720" y="4300"/>
                    <a:pt x="3760" y="4279"/>
                    <a:pt x="3840" y="4237"/>
                  </a:cubicBezTo>
                  <a:cubicBezTo>
                    <a:pt x="4000" y="4077"/>
                    <a:pt x="4077" y="3917"/>
                    <a:pt x="4000" y="3917"/>
                  </a:cubicBezTo>
                  <a:cubicBezTo>
                    <a:pt x="3917" y="3917"/>
                    <a:pt x="3917" y="3840"/>
                    <a:pt x="3917" y="3840"/>
                  </a:cubicBezTo>
                  <a:cubicBezTo>
                    <a:pt x="3960" y="3818"/>
                    <a:pt x="3998" y="3808"/>
                    <a:pt x="4030" y="3808"/>
                  </a:cubicBezTo>
                  <a:cubicBezTo>
                    <a:pt x="4116" y="3808"/>
                    <a:pt x="4160" y="3884"/>
                    <a:pt x="4160" y="4000"/>
                  </a:cubicBezTo>
                  <a:cubicBezTo>
                    <a:pt x="4077" y="4077"/>
                    <a:pt x="4077" y="4160"/>
                    <a:pt x="4160" y="4160"/>
                  </a:cubicBezTo>
                  <a:lnTo>
                    <a:pt x="4237" y="4160"/>
                  </a:lnTo>
                  <a:cubicBezTo>
                    <a:pt x="4237" y="4077"/>
                    <a:pt x="4320" y="4077"/>
                    <a:pt x="4320" y="4000"/>
                  </a:cubicBezTo>
                  <a:cubicBezTo>
                    <a:pt x="4320" y="3917"/>
                    <a:pt x="4320" y="3840"/>
                    <a:pt x="4237" y="3840"/>
                  </a:cubicBezTo>
                  <a:cubicBezTo>
                    <a:pt x="4160" y="3757"/>
                    <a:pt x="4160" y="3680"/>
                    <a:pt x="4237" y="3680"/>
                  </a:cubicBezTo>
                  <a:cubicBezTo>
                    <a:pt x="4272" y="3646"/>
                    <a:pt x="4320" y="3625"/>
                    <a:pt x="4359" y="3625"/>
                  </a:cubicBezTo>
                  <a:cubicBezTo>
                    <a:pt x="4412" y="3625"/>
                    <a:pt x="4445" y="3664"/>
                    <a:pt x="4397" y="3757"/>
                  </a:cubicBezTo>
                  <a:cubicBezTo>
                    <a:pt x="4397" y="3840"/>
                    <a:pt x="4480" y="3917"/>
                    <a:pt x="4557" y="4000"/>
                  </a:cubicBezTo>
                  <a:cubicBezTo>
                    <a:pt x="4640" y="4077"/>
                    <a:pt x="4640" y="4160"/>
                    <a:pt x="4557" y="4237"/>
                  </a:cubicBezTo>
                  <a:cubicBezTo>
                    <a:pt x="4480" y="4320"/>
                    <a:pt x="4480" y="4320"/>
                    <a:pt x="4640" y="4320"/>
                  </a:cubicBezTo>
                  <a:cubicBezTo>
                    <a:pt x="4707" y="4286"/>
                    <a:pt x="4746" y="4265"/>
                    <a:pt x="4769" y="4265"/>
                  </a:cubicBezTo>
                  <a:cubicBezTo>
                    <a:pt x="4800" y="4265"/>
                    <a:pt x="4800" y="4304"/>
                    <a:pt x="4800" y="4397"/>
                  </a:cubicBezTo>
                  <a:cubicBezTo>
                    <a:pt x="4800" y="4480"/>
                    <a:pt x="4877" y="4480"/>
                    <a:pt x="4960" y="4480"/>
                  </a:cubicBezTo>
                  <a:cubicBezTo>
                    <a:pt x="5037" y="4480"/>
                    <a:pt x="5120" y="4480"/>
                    <a:pt x="5037" y="4557"/>
                  </a:cubicBezTo>
                  <a:cubicBezTo>
                    <a:pt x="4986" y="4557"/>
                    <a:pt x="4932" y="4594"/>
                    <a:pt x="4902" y="4594"/>
                  </a:cubicBezTo>
                  <a:cubicBezTo>
                    <a:pt x="4886" y="4594"/>
                    <a:pt x="4877" y="4585"/>
                    <a:pt x="4877" y="4557"/>
                  </a:cubicBezTo>
                  <a:cubicBezTo>
                    <a:pt x="4800" y="4557"/>
                    <a:pt x="4800" y="4557"/>
                    <a:pt x="4717" y="4640"/>
                  </a:cubicBezTo>
                  <a:cubicBezTo>
                    <a:pt x="4717" y="4687"/>
                    <a:pt x="4669" y="4707"/>
                    <a:pt x="4604" y="4707"/>
                  </a:cubicBezTo>
                  <a:cubicBezTo>
                    <a:pt x="4445" y="4707"/>
                    <a:pt x="4183" y="4594"/>
                    <a:pt x="4237" y="4480"/>
                  </a:cubicBezTo>
                  <a:cubicBezTo>
                    <a:pt x="4237" y="4339"/>
                    <a:pt x="4183" y="4254"/>
                    <a:pt x="4091" y="4254"/>
                  </a:cubicBezTo>
                  <a:cubicBezTo>
                    <a:pt x="4025" y="4254"/>
                    <a:pt x="3939" y="4298"/>
                    <a:pt x="3840" y="4397"/>
                  </a:cubicBezTo>
                  <a:cubicBezTo>
                    <a:pt x="3668" y="4569"/>
                    <a:pt x="3565" y="4649"/>
                    <a:pt x="3494" y="4649"/>
                  </a:cubicBezTo>
                  <a:cubicBezTo>
                    <a:pt x="3433" y="4649"/>
                    <a:pt x="3396" y="4590"/>
                    <a:pt x="3360" y="4480"/>
                  </a:cubicBezTo>
                  <a:cubicBezTo>
                    <a:pt x="3360" y="4421"/>
                    <a:pt x="3318" y="4366"/>
                    <a:pt x="3267" y="4366"/>
                  </a:cubicBezTo>
                  <a:cubicBezTo>
                    <a:pt x="3245" y="4366"/>
                    <a:pt x="3223" y="4375"/>
                    <a:pt x="3200" y="4397"/>
                  </a:cubicBezTo>
                  <a:lnTo>
                    <a:pt x="3040" y="4397"/>
                  </a:lnTo>
                  <a:cubicBezTo>
                    <a:pt x="3040" y="4320"/>
                    <a:pt x="2957" y="4320"/>
                    <a:pt x="2957" y="4320"/>
                  </a:cubicBezTo>
                  <a:cubicBezTo>
                    <a:pt x="2880" y="4320"/>
                    <a:pt x="2797" y="4320"/>
                    <a:pt x="2880" y="4237"/>
                  </a:cubicBezTo>
                  <a:cubicBezTo>
                    <a:pt x="2880" y="4160"/>
                    <a:pt x="2797" y="4160"/>
                    <a:pt x="2720" y="4160"/>
                  </a:cubicBezTo>
                  <a:lnTo>
                    <a:pt x="2637" y="4237"/>
                  </a:lnTo>
                  <a:cubicBezTo>
                    <a:pt x="2698" y="4354"/>
                    <a:pt x="2543" y="4430"/>
                    <a:pt x="2423" y="4430"/>
                  </a:cubicBezTo>
                  <a:cubicBezTo>
                    <a:pt x="2379" y="4430"/>
                    <a:pt x="2339" y="4420"/>
                    <a:pt x="2317" y="4397"/>
                  </a:cubicBezTo>
                  <a:lnTo>
                    <a:pt x="2317" y="4397"/>
                  </a:lnTo>
                  <a:cubicBezTo>
                    <a:pt x="2240" y="4480"/>
                    <a:pt x="2317" y="4557"/>
                    <a:pt x="2477" y="4557"/>
                  </a:cubicBezTo>
                  <a:cubicBezTo>
                    <a:pt x="2522" y="4543"/>
                    <a:pt x="2564" y="4537"/>
                    <a:pt x="2603" y="4537"/>
                  </a:cubicBezTo>
                  <a:cubicBezTo>
                    <a:pt x="2771" y="4537"/>
                    <a:pt x="2865" y="4655"/>
                    <a:pt x="2797" y="4717"/>
                  </a:cubicBezTo>
                  <a:cubicBezTo>
                    <a:pt x="2720" y="4717"/>
                    <a:pt x="2637" y="4800"/>
                    <a:pt x="2637" y="4800"/>
                  </a:cubicBezTo>
                  <a:cubicBezTo>
                    <a:pt x="2637" y="4880"/>
                    <a:pt x="2578" y="4920"/>
                    <a:pt x="2519" y="4920"/>
                  </a:cubicBezTo>
                  <a:cubicBezTo>
                    <a:pt x="2459" y="4920"/>
                    <a:pt x="2400" y="4880"/>
                    <a:pt x="2400" y="4800"/>
                  </a:cubicBezTo>
                  <a:cubicBezTo>
                    <a:pt x="2317" y="4717"/>
                    <a:pt x="2317" y="4717"/>
                    <a:pt x="2080" y="4717"/>
                  </a:cubicBezTo>
                  <a:cubicBezTo>
                    <a:pt x="1920" y="4800"/>
                    <a:pt x="1837" y="4800"/>
                    <a:pt x="1837" y="4877"/>
                  </a:cubicBezTo>
                  <a:cubicBezTo>
                    <a:pt x="1837" y="4960"/>
                    <a:pt x="1760" y="5037"/>
                    <a:pt x="1600" y="5037"/>
                  </a:cubicBezTo>
                  <a:cubicBezTo>
                    <a:pt x="1357" y="5120"/>
                    <a:pt x="1280" y="5281"/>
                    <a:pt x="1440" y="5357"/>
                  </a:cubicBezTo>
                  <a:cubicBezTo>
                    <a:pt x="1517" y="5357"/>
                    <a:pt x="1600" y="5441"/>
                    <a:pt x="1677" y="5517"/>
                  </a:cubicBezTo>
                  <a:lnTo>
                    <a:pt x="1517" y="5517"/>
                  </a:lnTo>
                  <a:cubicBezTo>
                    <a:pt x="1470" y="5495"/>
                    <a:pt x="1411" y="5486"/>
                    <a:pt x="1351" y="5486"/>
                  </a:cubicBezTo>
                  <a:cubicBezTo>
                    <a:pt x="1205" y="5486"/>
                    <a:pt x="1061" y="5541"/>
                    <a:pt x="1120" y="5601"/>
                  </a:cubicBezTo>
                  <a:cubicBezTo>
                    <a:pt x="1197" y="5601"/>
                    <a:pt x="1197" y="5761"/>
                    <a:pt x="1197" y="5921"/>
                  </a:cubicBezTo>
                  <a:lnTo>
                    <a:pt x="1197" y="5997"/>
                  </a:lnTo>
                  <a:cubicBezTo>
                    <a:pt x="1197" y="5972"/>
                    <a:pt x="1197" y="5963"/>
                    <a:pt x="1200" y="5963"/>
                  </a:cubicBezTo>
                  <a:cubicBezTo>
                    <a:pt x="1206" y="5963"/>
                    <a:pt x="1225" y="5997"/>
                    <a:pt x="1280" y="5997"/>
                  </a:cubicBezTo>
                  <a:cubicBezTo>
                    <a:pt x="1280" y="6081"/>
                    <a:pt x="1357" y="6081"/>
                    <a:pt x="1440" y="6081"/>
                  </a:cubicBezTo>
                  <a:cubicBezTo>
                    <a:pt x="1600" y="6081"/>
                    <a:pt x="1600" y="6081"/>
                    <a:pt x="1440" y="6241"/>
                  </a:cubicBezTo>
                  <a:cubicBezTo>
                    <a:pt x="1406" y="6272"/>
                    <a:pt x="1386" y="6291"/>
                    <a:pt x="1369" y="6291"/>
                  </a:cubicBezTo>
                  <a:cubicBezTo>
                    <a:pt x="1344" y="6291"/>
                    <a:pt x="1326" y="6252"/>
                    <a:pt x="1280" y="6157"/>
                  </a:cubicBezTo>
                  <a:cubicBezTo>
                    <a:pt x="1197" y="6081"/>
                    <a:pt x="1197" y="5997"/>
                    <a:pt x="1197" y="5997"/>
                  </a:cubicBezTo>
                  <a:lnTo>
                    <a:pt x="1197" y="6401"/>
                  </a:lnTo>
                  <a:cubicBezTo>
                    <a:pt x="1197" y="6561"/>
                    <a:pt x="1197" y="6637"/>
                    <a:pt x="1357" y="6637"/>
                  </a:cubicBezTo>
                  <a:cubicBezTo>
                    <a:pt x="1600" y="6637"/>
                    <a:pt x="1600" y="6637"/>
                    <a:pt x="1440" y="6797"/>
                  </a:cubicBezTo>
                  <a:cubicBezTo>
                    <a:pt x="1280" y="6957"/>
                    <a:pt x="1440" y="7117"/>
                    <a:pt x="1677" y="7117"/>
                  </a:cubicBezTo>
                  <a:cubicBezTo>
                    <a:pt x="1920" y="7117"/>
                    <a:pt x="1920" y="7201"/>
                    <a:pt x="1677" y="7277"/>
                  </a:cubicBezTo>
                  <a:cubicBezTo>
                    <a:pt x="1600" y="7277"/>
                    <a:pt x="1440" y="7361"/>
                    <a:pt x="1440" y="7361"/>
                  </a:cubicBezTo>
                  <a:cubicBezTo>
                    <a:pt x="1440" y="7437"/>
                    <a:pt x="1440" y="7521"/>
                    <a:pt x="1357" y="7681"/>
                  </a:cubicBezTo>
                  <a:cubicBezTo>
                    <a:pt x="1280" y="7757"/>
                    <a:pt x="1280" y="7841"/>
                    <a:pt x="1440" y="7841"/>
                  </a:cubicBezTo>
                  <a:lnTo>
                    <a:pt x="1600" y="7841"/>
                  </a:lnTo>
                  <a:cubicBezTo>
                    <a:pt x="1600" y="7757"/>
                    <a:pt x="1600" y="7681"/>
                    <a:pt x="1677" y="7681"/>
                  </a:cubicBezTo>
                  <a:lnTo>
                    <a:pt x="1677" y="7521"/>
                  </a:lnTo>
                  <a:cubicBezTo>
                    <a:pt x="1760" y="7437"/>
                    <a:pt x="1760" y="7437"/>
                    <a:pt x="1837" y="7437"/>
                  </a:cubicBezTo>
                  <a:cubicBezTo>
                    <a:pt x="1920" y="7437"/>
                    <a:pt x="1920" y="7521"/>
                    <a:pt x="1837" y="7597"/>
                  </a:cubicBezTo>
                  <a:cubicBezTo>
                    <a:pt x="1837" y="7681"/>
                    <a:pt x="1837" y="7757"/>
                    <a:pt x="1920" y="7757"/>
                  </a:cubicBezTo>
                  <a:cubicBezTo>
                    <a:pt x="1920" y="7757"/>
                    <a:pt x="1997" y="7757"/>
                    <a:pt x="2080" y="7681"/>
                  </a:cubicBezTo>
                  <a:cubicBezTo>
                    <a:pt x="2119" y="7639"/>
                    <a:pt x="2178" y="7618"/>
                    <a:pt x="2227" y="7618"/>
                  </a:cubicBezTo>
                  <a:cubicBezTo>
                    <a:pt x="2277" y="7618"/>
                    <a:pt x="2317" y="7639"/>
                    <a:pt x="2317" y="7681"/>
                  </a:cubicBezTo>
                  <a:cubicBezTo>
                    <a:pt x="2317" y="7757"/>
                    <a:pt x="2400" y="7757"/>
                    <a:pt x="2400" y="7841"/>
                  </a:cubicBezTo>
                  <a:cubicBezTo>
                    <a:pt x="2317" y="7841"/>
                    <a:pt x="2157" y="7841"/>
                    <a:pt x="2080" y="7917"/>
                  </a:cubicBezTo>
                  <a:cubicBezTo>
                    <a:pt x="2080" y="7959"/>
                    <a:pt x="2059" y="7980"/>
                    <a:pt x="2029" y="7980"/>
                  </a:cubicBezTo>
                  <a:cubicBezTo>
                    <a:pt x="1999" y="7980"/>
                    <a:pt x="1959" y="7959"/>
                    <a:pt x="1920" y="7917"/>
                  </a:cubicBezTo>
                  <a:cubicBezTo>
                    <a:pt x="1920" y="7917"/>
                    <a:pt x="1837" y="7917"/>
                    <a:pt x="1837" y="8001"/>
                  </a:cubicBezTo>
                  <a:cubicBezTo>
                    <a:pt x="1837" y="8001"/>
                    <a:pt x="1803" y="8035"/>
                    <a:pt x="1755" y="8035"/>
                  </a:cubicBezTo>
                  <a:cubicBezTo>
                    <a:pt x="1732" y="8035"/>
                    <a:pt x="1705" y="8026"/>
                    <a:pt x="1677" y="8001"/>
                  </a:cubicBezTo>
                  <a:cubicBezTo>
                    <a:pt x="1600" y="8001"/>
                    <a:pt x="1357" y="8001"/>
                    <a:pt x="1280" y="8077"/>
                  </a:cubicBezTo>
                  <a:cubicBezTo>
                    <a:pt x="1037" y="8161"/>
                    <a:pt x="1120" y="8161"/>
                    <a:pt x="1517" y="8161"/>
                  </a:cubicBezTo>
                  <a:cubicBezTo>
                    <a:pt x="1589" y="8136"/>
                    <a:pt x="1646" y="8126"/>
                    <a:pt x="1691" y="8126"/>
                  </a:cubicBezTo>
                  <a:cubicBezTo>
                    <a:pt x="1799" y="8126"/>
                    <a:pt x="1837" y="8183"/>
                    <a:pt x="1837" y="8237"/>
                  </a:cubicBezTo>
                  <a:lnTo>
                    <a:pt x="1837" y="8481"/>
                  </a:lnTo>
                  <a:cubicBezTo>
                    <a:pt x="1837" y="8634"/>
                    <a:pt x="1904" y="8723"/>
                    <a:pt x="1974" y="8723"/>
                  </a:cubicBezTo>
                  <a:cubicBezTo>
                    <a:pt x="2012" y="8723"/>
                    <a:pt x="2051" y="8697"/>
                    <a:pt x="2080" y="8641"/>
                  </a:cubicBezTo>
                  <a:cubicBezTo>
                    <a:pt x="2157" y="8557"/>
                    <a:pt x="2240" y="8557"/>
                    <a:pt x="2317" y="8557"/>
                  </a:cubicBezTo>
                  <a:cubicBezTo>
                    <a:pt x="2317" y="8641"/>
                    <a:pt x="2477" y="8641"/>
                    <a:pt x="2560" y="8717"/>
                  </a:cubicBezTo>
                  <a:cubicBezTo>
                    <a:pt x="2720" y="8717"/>
                    <a:pt x="2720" y="8801"/>
                    <a:pt x="2637" y="8877"/>
                  </a:cubicBezTo>
                  <a:cubicBezTo>
                    <a:pt x="2637" y="8961"/>
                    <a:pt x="2560" y="9121"/>
                    <a:pt x="2477" y="9197"/>
                  </a:cubicBezTo>
                  <a:cubicBezTo>
                    <a:pt x="2400" y="9358"/>
                    <a:pt x="2477" y="9358"/>
                    <a:pt x="2560" y="9358"/>
                  </a:cubicBezTo>
                  <a:cubicBezTo>
                    <a:pt x="2797" y="9358"/>
                    <a:pt x="2797" y="9441"/>
                    <a:pt x="2637" y="9518"/>
                  </a:cubicBezTo>
                  <a:cubicBezTo>
                    <a:pt x="2557" y="9559"/>
                    <a:pt x="2498" y="9580"/>
                    <a:pt x="2459" y="9580"/>
                  </a:cubicBezTo>
                  <a:cubicBezTo>
                    <a:pt x="2419" y="9580"/>
                    <a:pt x="2400" y="9559"/>
                    <a:pt x="2400" y="9518"/>
                  </a:cubicBezTo>
                  <a:cubicBezTo>
                    <a:pt x="2317" y="9441"/>
                    <a:pt x="2240" y="9441"/>
                    <a:pt x="2157" y="9441"/>
                  </a:cubicBezTo>
                  <a:cubicBezTo>
                    <a:pt x="2080" y="9441"/>
                    <a:pt x="2157" y="9441"/>
                    <a:pt x="2240" y="9518"/>
                  </a:cubicBezTo>
                  <a:lnTo>
                    <a:pt x="2400" y="9678"/>
                  </a:lnTo>
                  <a:cubicBezTo>
                    <a:pt x="2400" y="9719"/>
                    <a:pt x="2419" y="9740"/>
                    <a:pt x="2439" y="9740"/>
                  </a:cubicBezTo>
                  <a:cubicBezTo>
                    <a:pt x="2458" y="9740"/>
                    <a:pt x="2477" y="9719"/>
                    <a:pt x="2477" y="9678"/>
                  </a:cubicBezTo>
                  <a:cubicBezTo>
                    <a:pt x="2477" y="9639"/>
                    <a:pt x="2498" y="9620"/>
                    <a:pt x="2539" y="9620"/>
                  </a:cubicBezTo>
                  <a:cubicBezTo>
                    <a:pt x="2579" y="9620"/>
                    <a:pt x="2640" y="9639"/>
                    <a:pt x="2720" y="9678"/>
                  </a:cubicBezTo>
                  <a:cubicBezTo>
                    <a:pt x="2720" y="9678"/>
                    <a:pt x="2720" y="9761"/>
                    <a:pt x="2637" y="9761"/>
                  </a:cubicBezTo>
                  <a:cubicBezTo>
                    <a:pt x="2560" y="9838"/>
                    <a:pt x="2560" y="9838"/>
                    <a:pt x="2637" y="9838"/>
                  </a:cubicBezTo>
                  <a:cubicBezTo>
                    <a:pt x="2797" y="9838"/>
                    <a:pt x="2720" y="10318"/>
                    <a:pt x="2560" y="10318"/>
                  </a:cubicBezTo>
                  <a:cubicBezTo>
                    <a:pt x="2477" y="10318"/>
                    <a:pt x="2477" y="10401"/>
                    <a:pt x="2477" y="10401"/>
                  </a:cubicBezTo>
                  <a:lnTo>
                    <a:pt x="2637" y="10401"/>
                  </a:lnTo>
                  <a:cubicBezTo>
                    <a:pt x="2672" y="10366"/>
                    <a:pt x="2734" y="10346"/>
                    <a:pt x="2794" y="10346"/>
                  </a:cubicBezTo>
                  <a:cubicBezTo>
                    <a:pt x="2877" y="10346"/>
                    <a:pt x="2957" y="10385"/>
                    <a:pt x="2957" y="10478"/>
                  </a:cubicBezTo>
                  <a:cubicBezTo>
                    <a:pt x="3040" y="10561"/>
                    <a:pt x="3040" y="10561"/>
                    <a:pt x="2957" y="10561"/>
                  </a:cubicBezTo>
                  <a:cubicBezTo>
                    <a:pt x="2934" y="10536"/>
                    <a:pt x="2890" y="10526"/>
                    <a:pt x="2838" y="10526"/>
                  </a:cubicBezTo>
                  <a:cubicBezTo>
                    <a:pt x="2712" y="10526"/>
                    <a:pt x="2536" y="10583"/>
                    <a:pt x="2477" y="10638"/>
                  </a:cubicBezTo>
                  <a:cubicBezTo>
                    <a:pt x="2477" y="10721"/>
                    <a:pt x="2477" y="10721"/>
                    <a:pt x="2637" y="10721"/>
                  </a:cubicBezTo>
                  <a:cubicBezTo>
                    <a:pt x="2679" y="10679"/>
                    <a:pt x="2699" y="10658"/>
                    <a:pt x="2719" y="10658"/>
                  </a:cubicBezTo>
                  <a:cubicBezTo>
                    <a:pt x="2739" y="10658"/>
                    <a:pt x="2759" y="10679"/>
                    <a:pt x="2797" y="10721"/>
                  </a:cubicBezTo>
                  <a:cubicBezTo>
                    <a:pt x="2797" y="10798"/>
                    <a:pt x="2720" y="10881"/>
                    <a:pt x="2560" y="10958"/>
                  </a:cubicBezTo>
                  <a:cubicBezTo>
                    <a:pt x="2317" y="11041"/>
                    <a:pt x="2240" y="11118"/>
                    <a:pt x="2240" y="11278"/>
                  </a:cubicBezTo>
                  <a:lnTo>
                    <a:pt x="2157" y="11598"/>
                  </a:lnTo>
                  <a:lnTo>
                    <a:pt x="2317" y="11438"/>
                  </a:lnTo>
                  <a:cubicBezTo>
                    <a:pt x="2477" y="11278"/>
                    <a:pt x="2477" y="11201"/>
                    <a:pt x="2400" y="11118"/>
                  </a:cubicBezTo>
                  <a:cubicBezTo>
                    <a:pt x="2317" y="11041"/>
                    <a:pt x="2400" y="11041"/>
                    <a:pt x="2560" y="11041"/>
                  </a:cubicBezTo>
                  <a:cubicBezTo>
                    <a:pt x="2797" y="11118"/>
                    <a:pt x="2797" y="11118"/>
                    <a:pt x="2880" y="11361"/>
                  </a:cubicBezTo>
                  <a:cubicBezTo>
                    <a:pt x="2880" y="11521"/>
                    <a:pt x="2880" y="11681"/>
                    <a:pt x="2797" y="11758"/>
                  </a:cubicBezTo>
                  <a:cubicBezTo>
                    <a:pt x="2720" y="11841"/>
                    <a:pt x="2797" y="11918"/>
                    <a:pt x="2880" y="12001"/>
                  </a:cubicBezTo>
                  <a:cubicBezTo>
                    <a:pt x="2957" y="12161"/>
                    <a:pt x="2957" y="12161"/>
                    <a:pt x="2797" y="12238"/>
                  </a:cubicBezTo>
                  <a:cubicBezTo>
                    <a:pt x="2637" y="12321"/>
                    <a:pt x="2560" y="12641"/>
                    <a:pt x="2720" y="12641"/>
                  </a:cubicBezTo>
                  <a:cubicBezTo>
                    <a:pt x="2720" y="12641"/>
                    <a:pt x="2797" y="12641"/>
                    <a:pt x="2797" y="12558"/>
                  </a:cubicBezTo>
                  <a:cubicBezTo>
                    <a:pt x="2797" y="12519"/>
                    <a:pt x="2818" y="12500"/>
                    <a:pt x="2848" y="12500"/>
                  </a:cubicBezTo>
                  <a:cubicBezTo>
                    <a:pt x="2879" y="12500"/>
                    <a:pt x="2919" y="12519"/>
                    <a:pt x="2957" y="12558"/>
                  </a:cubicBezTo>
                  <a:cubicBezTo>
                    <a:pt x="2957" y="12641"/>
                    <a:pt x="3040" y="12641"/>
                    <a:pt x="3040" y="12641"/>
                  </a:cubicBezTo>
                  <a:cubicBezTo>
                    <a:pt x="3040" y="12599"/>
                    <a:pt x="3040" y="12578"/>
                    <a:pt x="3050" y="12578"/>
                  </a:cubicBezTo>
                  <a:cubicBezTo>
                    <a:pt x="3059" y="12578"/>
                    <a:pt x="3079" y="12599"/>
                    <a:pt x="3117" y="12641"/>
                  </a:cubicBezTo>
                  <a:cubicBezTo>
                    <a:pt x="3200" y="12718"/>
                    <a:pt x="3200" y="12718"/>
                    <a:pt x="3117" y="12801"/>
                  </a:cubicBezTo>
                  <a:cubicBezTo>
                    <a:pt x="2987" y="12863"/>
                    <a:pt x="3018" y="12981"/>
                    <a:pt x="3120" y="12981"/>
                  </a:cubicBezTo>
                  <a:cubicBezTo>
                    <a:pt x="3144" y="12981"/>
                    <a:pt x="3171" y="12975"/>
                    <a:pt x="3200" y="12961"/>
                  </a:cubicBezTo>
                  <a:cubicBezTo>
                    <a:pt x="3277" y="12961"/>
                    <a:pt x="3277" y="13038"/>
                    <a:pt x="3200" y="13038"/>
                  </a:cubicBezTo>
                  <a:cubicBezTo>
                    <a:pt x="3141" y="13097"/>
                    <a:pt x="3124" y="13153"/>
                    <a:pt x="3149" y="13153"/>
                  </a:cubicBezTo>
                  <a:cubicBezTo>
                    <a:pt x="3159" y="13153"/>
                    <a:pt x="3176" y="13143"/>
                    <a:pt x="3200" y="13121"/>
                  </a:cubicBezTo>
                  <a:cubicBezTo>
                    <a:pt x="3277" y="13121"/>
                    <a:pt x="3360" y="13198"/>
                    <a:pt x="3360" y="13281"/>
                  </a:cubicBezTo>
                  <a:cubicBezTo>
                    <a:pt x="3399" y="13319"/>
                    <a:pt x="3418" y="13338"/>
                    <a:pt x="3447" y="13338"/>
                  </a:cubicBezTo>
                  <a:cubicBezTo>
                    <a:pt x="3477" y="13338"/>
                    <a:pt x="3517" y="13319"/>
                    <a:pt x="3597" y="13281"/>
                  </a:cubicBezTo>
                  <a:cubicBezTo>
                    <a:pt x="3664" y="13246"/>
                    <a:pt x="3703" y="13226"/>
                    <a:pt x="3726" y="13226"/>
                  </a:cubicBezTo>
                  <a:cubicBezTo>
                    <a:pt x="3757" y="13226"/>
                    <a:pt x="3757" y="13265"/>
                    <a:pt x="3757" y="13358"/>
                  </a:cubicBezTo>
                  <a:cubicBezTo>
                    <a:pt x="3757" y="13441"/>
                    <a:pt x="3680" y="13518"/>
                    <a:pt x="3757" y="13518"/>
                  </a:cubicBezTo>
                  <a:lnTo>
                    <a:pt x="3597" y="13518"/>
                  </a:lnTo>
                  <a:cubicBezTo>
                    <a:pt x="3574" y="13542"/>
                    <a:pt x="3558" y="13552"/>
                    <a:pt x="3547" y="13552"/>
                  </a:cubicBezTo>
                  <a:cubicBezTo>
                    <a:pt x="3520" y="13552"/>
                    <a:pt x="3520" y="13495"/>
                    <a:pt x="3520" y="13441"/>
                  </a:cubicBezTo>
                  <a:cubicBezTo>
                    <a:pt x="3520" y="13399"/>
                    <a:pt x="3520" y="13379"/>
                    <a:pt x="3510" y="13379"/>
                  </a:cubicBezTo>
                  <a:cubicBezTo>
                    <a:pt x="3499" y="13379"/>
                    <a:pt x="3479" y="13399"/>
                    <a:pt x="3437" y="13441"/>
                  </a:cubicBezTo>
                  <a:cubicBezTo>
                    <a:pt x="3360" y="13518"/>
                    <a:pt x="3360" y="13601"/>
                    <a:pt x="3360" y="13761"/>
                  </a:cubicBezTo>
                  <a:cubicBezTo>
                    <a:pt x="3424" y="14024"/>
                    <a:pt x="3383" y="14180"/>
                    <a:pt x="3230" y="14180"/>
                  </a:cubicBezTo>
                  <a:cubicBezTo>
                    <a:pt x="3198" y="14180"/>
                    <a:pt x="3160" y="14172"/>
                    <a:pt x="3117" y="14158"/>
                  </a:cubicBezTo>
                  <a:cubicBezTo>
                    <a:pt x="3040" y="14158"/>
                    <a:pt x="2957" y="14158"/>
                    <a:pt x="2957" y="14241"/>
                  </a:cubicBezTo>
                  <a:cubicBezTo>
                    <a:pt x="2957" y="14318"/>
                    <a:pt x="2880" y="14318"/>
                    <a:pt x="2720" y="14401"/>
                  </a:cubicBezTo>
                  <a:cubicBezTo>
                    <a:pt x="2560" y="14401"/>
                    <a:pt x="2560" y="14478"/>
                    <a:pt x="2720" y="14478"/>
                  </a:cubicBezTo>
                  <a:lnTo>
                    <a:pt x="2957" y="14478"/>
                  </a:lnTo>
                  <a:cubicBezTo>
                    <a:pt x="2981" y="14455"/>
                    <a:pt x="2998" y="14446"/>
                    <a:pt x="3011" y="14446"/>
                  </a:cubicBezTo>
                  <a:cubicBezTo>
                    <a:pt x="3040" y="14446"/>
                    <a:pt x="3040" y="14502"/>
                    <a:pt x="3040" y="14561"/>
                  </a:cubicBezTo>
                  <a:cubicBezTo>
                    <a:pt x="3040" y="14561"/>
                    <a:pt x="2880" y="14721"/>
                    <a:pt x="2720" y="14798"/>
                  </a:cubicBezTo>
                  <a:cubicBezTo>
                    <a:pt x="2560" y="14881"/>
                    <a:pt x="2477" y="14958"/>
                    <a:pt x="2560" y="14958"/>
                  </a:cubicBezTo>
                  <a:cubicBezTo>
                    <a:pt x="2577" y="14950"/>
                    <a:pt x="2593" y="14946"/>
                    <a:pt x="2607" y="14946"/>
                  </a:cubicBezTo>
                  <a:cubicBezTo>
                    <a:pt x="2734" y="14946"/>
                    <a:pt x="2780" y="15218"/>
                    <a:pt x="2637" y="15361"/>
                  </a:cubicBezTo>
                  <a:cubicBezTo>
                    <a:pt x="2560" y="15438"/>
                    <a:pt x="2560" y="15521"/>
                    <a:pt x="2637" y="15521"/>
                  </a:cubicBezTo>
                  <a:cubicBezTo>
                    <a:pt x="2637" y="15521"/>
                    <a:pt x="2720" y="15521"/>
                    <a:pt x="2637" y="15598"/>
                  </a:cubicBezTo>
                  <a:lnTo>
                    <a:pt x="2637" y="15758"/>
                  </a:lnTo>
                  <a:cubicBezTo>
                    <a:pt x="2720" y="15758"/>
                    <a:pt x="2797" y="15841"/>
                    <a:pt x="2797" y="15918"/>
                  </a:cubicBezTo>
                  <a:lnTo>
                    <a:pt x="2797" y="15758"/>
                  </a:lnTo>
                  <a:cubicBezTo>
                    <a:pt x="2797" y="15640"/>
                    <a:pt x="2797" y="15568"/>
                    <a:pt x="2860" y="15568"/>
                  </a:cubicBezTo>
                  <a:cubicBezTo>
                    <a:pt x="2883" y="15568"/>
                    <a:pt x="2914" y="15577"/>
                    <a:pt x="2957" y="15598"/>
                  </a:cubicBezTo>
                  <a:cubicBezTo>
                    <a:pt x="3117" y="15598"/>
                    <a:pt x="3277" y="15681"/>
                    <a:pt x="3117" y="15758"/>
                  </a:cubicBezTo>
                  <a:cubicBezTo>
                    <a:pt x="2957" y="15841"/>
                    <a:pt x="3040" y="15918"/>
                    <a:pt x="3117" y="16001"/>
                  </a:cubicBezTo>
                  <a:cubicBezTo>
                    <a:pt x="3200" y="16078"/>
                    <a:pt x="3277" y="16238"/>
                    <a:pt x="3277" y="16481"/>
                  </a:cubicBezTo>
                  <a:cubicBezTo>
                    <a:pt x="3277" y="16641"/>
                    <a:pt x="3360" y="16801"/>
                    <a:pt x="3437" y="16801"/>
                  </a:cubicBezTo>
                  <a:cubicBezTo>
                    <a:pt x="3520" y="16801"/>
                    <a:pt x="3520" y="16801"/>
                    <a:pt x="3520" y="16718"/>
                  </a:cubicBezTo>
                  <a:cubicBezTo>
                    <a:pt x="3520" y="16718"/>
                    <a:pt x="3597" y="16641"/>
                    <a:pt x="3680" y="16641"/>
                  </a:cubicBezTo>
                  <a:cubicBezTo>
                    <a:pt x="3757" y="16718"/>
                    <a:pt x="3757" y="17121"/>
                    <a:pt x="3597" y="17121"/>
                  </a:cubicBezTo>
                  <a:cubicBezTo>
                    <a:pt x="3437" y="17121"/>
                    <a:pt x="3277" y="17761"/>
                    <a:pt x="3437" y="17761"/>
                  </a:cubicBezTo>
                  <a:cubicBezTo>
                    <a:pt x="3520" y="17761"/>
                    <a:pt x="3520" y="17761"/>
                    <a:pt x="3437" y="17838"/>
                  </a:cubicBezTo>
                  <a:cubicBezTo>
                    <a:pt x="3437" y="17932"/>
                    <a:pt x="3437" y="17971"/>
                    <a:pt x="3470" y="17971"/>
                  </a:cubicBezTo>
                  <a:cubicBezTo>
                    <a:pt x="3493" y="17971"/>
                    <a:pt x="3532" y="17953"/>
                    <a:pt x="3597" y="17921"/>
                  </a:cubicBezTo>
                  <a:cubicBezTo>
                    <a:pt x="3639" y="17880"/>
                    <a:pt x="3679" y="17859"/>
                    <a:pt x="3699" y="17859"/>
                  </a:cubicBezTo>
                  <a:cubicBezTo>
                    <a:pt x="3719" y="17859"/>
                    <a:pt x="3719" y="17880"/>
                    <a:pt x="3680" y="17921"/>
                  </a:cubicBezTo>
                  <a:cubicBezTo>
                    <a:pt x="3680" y="17998"/>
                    <a:pt x="3757" y="18081"/>
                    <a:pt x="3757" y="18081"/>
                  </a:cubicBezTo>
                  <a:cubicBezTo>
                    <a:pt x="3917" y="18081"/>
                    <a:pt x="3757" y="18318"/>
                    <a:pt x="3520" y="18401"/>
                  </a:cubicBezTo>
                  <a:cubicBezTo>
                    <a:pt x="3437" y="18401"/>
                    <a:pt x="3360" y="18478"/>
                    <a:pt x="3360" y="18561"/>
                  </a:cubicBezTo>
                  <a:cubicBezTo>
                    <a:pt x="3414" y="18615"/>
                    <a:pt x="3430" y="18673"/>
                    <a:pt x="3464" y="18673"/>
                  </a:cubicBezTo>
                  <a:cubicBezTo>
                    <a:pt x="3478" y="18673"/>
                    <a:pt x="3496" y="18663"/>
                    <a:pt x="3520" y="18638"/>
                  </a:cubicBezTo>
                  <a:cubicBezTo>
                    <a:pt x="3597" y="18638"/>
                    <a:pt x="3597" y="18721"/>
                    <a:pt x="3597" y="18798"/>
                  </a:cubicBezTo>
                  <a:lnTo>
                    <a:pt x="3520" y="18881"/>
                  </a:lnTo>
                  <a:cubicBezTo>
                    <a:pt x="3597" y="18881"/>
                    <a:pt x="4000" y="19041"/>
                    <a:pt x="4000" y="19041"/>
                  </a:cubicBezTo>
                  <a:cubicBezTo>
                    <a:pt x="4000" y="19080"/>
                    <a:pt x="3960" y="19099"/>
                    <a:pt x="3900" y="19099"/>
                  </a:cubicBezTo>
                  <a:cubicBezTo>
                    <a:pt x="3840" y="19099"/>
                    <a:pt x="3760" y="19080"/>
                    <a:pt x="3680" y="19041"/>
                  </a:cubicBezTo>
                  <a:cubicBezTo>
                    <a:pt x="3437" y="19041"/>
                    <a:pt x="3360" y="19118"/>
                    <a:pt x="3520" y="19278"/>
                  </a:cubicBezTo>
                  <a:cubicBezTo>
                    <a:pt x="3597" y="19278"/>
                    <a:pt x="3597" y="19278"/>
                    <a:pt x="3680" y="19201"/>
                  </a:cubicBezTo>
                  <a:cubicBezTo>
                    <a:pt x="3713" y="19179"/>
                    <a:pt x="3745" y="19169"/>
                    <a:pt x="3774" y="19169"/>
                  </a:cubicBezTo>
                  <a:cubicBezTo>
                    <a:pt x="3954" y="19169"/>
                    <a:pt x="4044" y="19544"/>
                    <a:pt x="3840" y="19681"/>
                  </a:cubicBezTo>
                  <a:cubicBezTo>
                    <a:pt x="3757" y="19758"/>
                    <a:pt x="3757" y="19918"/>
                    <a:pt x="3757" y="20078"/>
                  </a:cubicBezTo>
                  <a:cubicBezTo>
                    <a:pt x="3708" y="20234"/>
                    <a:pt x="3656" y="20322"/>
                    <a:pt x="3540" y="20322"/>
                  </a:cubicBezTo>
                  <a:cubicBezTo>
                    <a:pt x="3475" y="20322"/>
                    <a:pt x="3391" y="20295"/>
                    <a:pt x="3277" y="20238"/>
                  </a:cubicBezTo>
                  <a:cubicBezTo>
                    <a:pt x="3040" y="20161"/>
                    <a:pt x="3040" y="20161"/>
                    <a:pt x="3277" y="19918"/>
                  </a:cubicBezTo>
                  <a:cubicBezTo>
                    <a:pt x="3437" y="19841"/>
                    <a:pt x="3437" y="19841"/>
                    <a:pt x="3360" y="19758"/>
                  </a:cubicBezTo>
                  <a:cubicBezTo>
                    <a:pt x="3277" y="19758"/>
                    <a:pt x="3277" y="19681"/>
                    <a:pt x="3437" y="19598"/>
                  </a:cubicBezTo>
                  <a:lnTo>
                    <a:pt x="3680" y="19598"/>
                  </a:lnTo>
                  <a:cubicBezTo>
                    <a:pt x="3757" y="19598"/>
                    <a:pt x="3757" y="19598"/>
                    <a:pt x="3757" y="19521"/>
                  </a:cubicBezTo>
                  <a:cubicBezTo>
                    <a:pt x="3799" y="19480"/>
                    <a:pt x="3799" y="19459"/>
                    <a:pt x="3768" y="19459"/>
                  </a:cubicBezTo>
                  <a:cubicBezTo>
                    <a:pt x="3738" y="19459"/>
                    <a:pt x="3677" y="19480"/>
                    <a:pt x="3597" y="19521"/>
                  </a:cubicBezTo>
                  <a:lnTo>
                    <a:pt x="3277" y="19521"/>
                  </a:lnTo>
                  <a:cubicBezTo>
                    <a:pt x="3251" y="19493"/>
                    <a:pt x="3225" y="19484"/>
                    <a:pt x="3201" y="19484"/>
                  </a:cubicBezTo>
                  <a:cubicBezTo>
                    <a:pt x="3154" y="19484"/>
                    <a:pt x="3117" y="19521"/>
                    <a:pt x="3117" y="19521"/>
                  </a:cubicBezTo>
                  <a:cubicBezTo>
                    <a:pt x="3066" y="19521"/>
                    <a:pt x="3049" y="19555"/>
                    <a:pt x="3018" y="19555"/>
                  </a:cubicBezTo>
                  <a:cubicBezTo>
                    <a:pt x="3003" y="19555"/>
                    <a:pt x="2985" y="19547"/>
                    <a:pt x="2957" y="19521"/>
                  </a:cubicBezTo>
                  <a:cubicBezTo>
                    <a:pt x="3086" y="19454"/>
                    <a:pt x="3111" y="19338"/>
                    <a:pt x="3033" y="19338"/>
                  </a:cubicBezTo>
                  <a:cubicBezTo>
                    <a:pt x="3014" y="19338"/>
                    <a:pt x="2988" y="19345"/>
                    <a:pt x="2957" y="19361"/>
                  </a:cubicBezTo>
                  <a:cubicBezTo>
                    <a:pt x="2880" y="19361"/>
                    <a:pt x="2880" y="19278"/>
                    <a:pt x="2880" y="19278"/>
                  </a:cubicBezTo>
                  <a:cubicBezTo>
                    <a:pt x="2880" y="19201"/>
                    <a:pt x="2797" y="19118"/>
                    <a:pt x="2637" y="19118"/>
                  </a:cubicBezTo>
                  <a:cubicBezTo>
                    <a:pt x="2477" y="19118"/>
                    <a:pt x="2400" y="19118"/>
                    <a:pt x="2317" y="19278"/>
                  </a:cubicBezTo>
                  <a:lnTo>
                    <a:pt x="2157" y="19521"/>
                  </a:lnTo>
                  <a:lnTo>
                    <a:pt x="2400" y="19361"/>
                  </a:lnTo>
                  <a:cubicBezTo>
                    <a:pt x="2485" y="19304"/>
                    <a:pt x="2550" y="19277"/>
                    <a:pt x="2591" y="19277"/>
                  </a:cubicBezTo>
                  <a:cubicBezTo>
                    <a:pt x="2665" y="19277"/>
                    <a:pt x="2663" y="19365"/>
                    <a:pt x="2560" y="19521"/>
                  </a:cubicBezTo>
                  <a:cubicBezTo>
                    <a:pt x="2477" y="19758"/>
                    <a:pt x="2477" y="19758"/>
                    <a:pt x="2560" y="19841"/>
                  </a:cubicBezTo>
                  <a:cubicBezTo>
                    <a:pt x="2637" y="19841"/>
                    <a:pt x="2720" y="19841"/>
                    <a:pt x="2720" y="19918"/>
                  </a:cubicBezTo>
                  <a:cubicBezTo>
                    <a:pt x="2720" y="19918"/>
                    <a:pt x="2683" y="19955"/>
                    <a:pt x="2636" y="19955"/>
                  </a:cubicBezTo>
                  <a:cubicBezTo>
                    <a:pt x="2612" y="19955"/>
                    <a:pt x="2586" y="19946"/>
                    <a:pt x="2560" y="19918"/>
                  </a:cubicBezTo>
                  <a:cubicBezTo>
                    <a:pt x="2560" y="19918"/>
                    <a:pt x="2400" y="19918"/>
                    <a:pt x="2400" y="20001"/>
                  </a:cubicBezTo>
                  <a:cubicBezTo>
                    <a:pt x="2240" y="20078"/>
                    <a:pt x="2240" y="20078"/>
                    <a:pt x="2400" y="20078"/>
                  </a:cubicBezTo>
                  <a:cubicBezTo>
                    <a:pt x="2477" y="20078"/>
                    <a:pt x="2560" y="20161"/>
                    <a:pt x="2477" y="20238"/>
                  </a:cubicBezTo>
                  <a:cubicBezTo>
                    <a:pt x="2477" y="20310"/>
                    <a:pt x="2596" y="20496"/>
                    <a:pt x="2683" y="20496"/>
                  </a:cubicBezTo>
                  <a:cubicBezTo>
                    <a:pt x="2696" y="20496"/>
                    <a:pt x="2709" y="20492"/>
                    <a:pt x="2720" y="20481"/>
                  </a:cubicBezTo>
                  <a:cubicBezTo>
                    <a:pt x="2880" y="20481"/>
                    <a:pt x="2957" y="20641"/>
                    <a:pt x="2880" y="20801"/>
                  </a:cubicBezTo>
                  <a:cubicBezTo>
                    <a:pt x="2957" y="20801"/>
                    <a:pt x="3040" y="20801"/>
                    <a:pt x="2957" y="20878"/>
                  </a:cubicBezTo>
                  <a:lnTo>
                    <a:pt x="2880" y="20878"/>
                  </a:lnTo>
                  <a:cubicBezTo>
                    <a:pt x="2797" y="20878"/>
                    <a:pt x="2797" y="20961"/>
                    <a:pt x="2797" y="20961"/>
                  </a:cubicBezTo>
                  <a:lnTo>
                    <a:pt x="2957" y="20961"/>
                  </a:lnTo>
                  <a:cubicBezTo>
                    <a:pt x="3117" y="20961"/>
                    <a:pt x="3200" y="20961"/>
                    <a:pt x="3117" y="21038"/>
                  </a:cubicBezTo>
                  <a:cubicBezTo>
                    <a:pt x="3117" y="21038"/>
                    <a:pt x="3117" y="21121"/>
                    <a:pt x="3200" y="21121"/>
                  </a:cubicBezTo>
                  <a:cubicBezTo>
                    <a:pt x="3277" y="21198"/>
                    <a:pt x="3277" y="21198"/>
                    <a:pt x="3277" y="21358"/>
                  </a:cubicBezTo>
                  <a:cubicBezTo>
                    <a:pt x="3200" y="21441"/>
                    <a:pt x="3200" y="21441"/>
                    <a:pt x="3360" y="21441"/>
                  </a:cubicBezTo>
                  <a:cubicBezTo>
                    <a:pt x="3427" y="21406"/>
                    <a:pt x="3466" y="21386"/>
                    <a:pt x="3483" y="21386"/>
                  </a:cubicBezTo>
                  <a:cubicBezTo>
                    <a:pt x="3506" y="21386"/>
                    <a:pt x="3485" y="21425"/>
                    <a:pt x="3437" y="21518"/>
                  </a:cubicBezTo>
                  <a:cubicBezTo>
                    <a:pt x="3360" y="21601"/>
                    <a:pt x="3360" y="21601"/>
                    <a:pt x="3437" y="21601"/>
                  </a:cubicBezTo>
                  <a:lnTo>
                    <a:pt x="3597" y="21601"/>
                  </a:lnTo>
                  <a:cubicBezTo>
                    <a:pt x="3597" y="21678"/>
                    <a:pt x="3520" y="21678"/>
                    <a:pt x="3520" y="21761"/>
                  </a:cubicBezTo>
                  <a:cubicBezTo>
                    <a:pt x="3360" y="21761"/>
                    <a:pt x="3360" y="21761"/>
                    <a:pt x="3520" y="21838"/>
                  </a:cubicBezTo>
                  <a:cubicBezTo>
                    <a:pt x="3600" y="21880"/>
                    <a:pt x="3640" y="21901"/>
                    <a:pt x="3660" y="21901"/>
                  </a:cubicBezTo>
                  <a:cubicBezTo>
                    <a:pt x="3680" y="21901"/>
                    <a:pt x="3680" y="21880"/>
                    <a:pt x="3680" y="21838"/>
                  </a:cubicBezTo>
                  <a:lnTo>
                    <a:pt x="3757" y="21761"/>
                  </a:lnTo>
                  <a:lnTo>
                    <a:pt x="3757" y="21761"/>
                  </a:lnTo>
                  <a:cubicBezTo>
                    <a:pt x="3917" y="21838"/>
                    <a:pt x="3757" y="22081"/>
                    <a:pt x="3680" y="22158"/>
                  </a:cubicBezTo>
                  <a:cubicBezTo>
                    <a:pt x="3597" y="22158"/>
                    <a:pt x="3520" y="22241"/>
                    <a:pt x="3437" y="22241"/>
                  </a:cubicBezTo>
                  <a:cubicBezTo>
                    <a:pt x="3360" y="22401"/>
                    <a:pt x="3360" y="22401"/>
                    <a:pt x="3437" y="22478"/>
                  </a:cubicBezTo>
                  <a:cubicBezTo>
                    <a:pt x="3520" y="22478"/>
                    <a:pt x="3597" y="22638"/>
                    <a:pt x="3597" y="22721"/>
                  </a:cubicBezTo>
                  <a:cubicBezTo>
                    <a:pt x="3597" y="22798"/>
                    <a:pt x="3597" y="22798"/>
                    <a:pt x="3680" y="22798"/>
                  </a:cubicBezTo>
                  <a:cubicBezTo>
                    <a:pt x="3725" y="22705"/>
                    <a:pt x="3772" y="22666"/>
                    <a:pt x="3834" y="22666"/>
                  </a:cubicBezTo>
                  <a:cubicBezTo>
                    <a:pt x="3880" y="22666"/>
                    <a:pt x="3933" y="22687"/>
                    <a:pt x="4000" y="22721"/>
                  </a:cubicBezTo>
                  <a:cubicBezTo>
                    <a:pt x="4077" y="22881"/>
                    <a:pt x="4077" y="23041"/>
                    <a:pt x="3917" y="23118"/>
                  </a:cubicBezTo>
                  <a:cubicBezTo>
                    <a:pt x="3775" y="23192"/>
                    <a:pt x="3759" y="23452"/>
                    <a:pt x="3869" y="23452"/>
                  </a:cubicBezTo>
                  <a:cubicBezTo>
                    <a:pt x="3883" y="23452"/>
                    <a:pt x="3899" y="23448"/>
                    <a:pt x="3917" y="23438"/>
                  </a:cubicBezTo>
                  <a:cubicBezTo>
                    <a:pt x="4077" y="23438"/>
                    <a:pt x="4077" y="23681"/>
                    <a:pt x="3917" y="23841"/>
                  </a:cubicBezTo>
                  <a:cubicBezTo>
                    <a:pt x="3863" y="23896"/>
                    <a:pt x="3806" y="23953"/>
                    <a:pt x="3777" y="23953"/>
                  </a:cubicBezTo>
                  <a:cubicBezTo>
                    <a:pt x="3764" y="23953"/>
                    <a:pt x="3757" y="23943"/>
                    <a:pt x="3757" y="23918"/>
                  </a:cubicBezTo>
                  <a:lnTo>
                    <a:pt x="3597" y="23918"/>
                  </a:lnTo>
                  <a:cubicBezTo>
                    <a:pt x="3520" y="24001"/>
                    <a:pt x="3437" y="24001"/>
                    <a:pt x="3437" y="24078"/>
                  </a:cubicBezTo>
                  <a:cubicBezTo>
                    <a:pt x="3520" y="24161"/>
                    <a:pt x="3437" y="24161"/>
                    <a:pt x="3277" y="24161"/>
                  </a:cubicBezTo>
                  <a:lnTo>
                    <a:pt x="2957" y="24161"/>
                  </a:lnTo>
                  <a:cubicBezTo>
                    <a:pt x="2844" y="24216"/>
                    <a:pt x="2811" y="24273"/>
                    <a:pt x="2857" y="24273"/>
                  </a:cubicBezTo>
                  <a:cubicBezTo>
                    <a:pt x="2877" y="24273"/>
                    <a:pt x="2910" y="24263"/>
                    <a:pt x="2957" y="24238"/>
                  </a:cubicBezTo>
                  <a:cubicBezTo>
                    <a:pt x="3200" y="24238"/>
                    <a:pt x="3360" y="24238"/>
                    <a:pt x="3360" y="24321"/>
                  </a:cubicBezTo>
                  <a:cubicBezTo>
                    <a:pt x="3360" y="24321"/>
                    <a:pt x="3509" y="24422"/>
                    <a:pt x="3613" y="24422"/>
                  </a:cubicBezTo>
                  <a:cubicBezTo>
                    <a:pt x="3639" y="24422"/>
                    <a:pt x="3663" y="24415"/>
                    <a:pt x="3680" y="24398"/>
                  </a:cubicBezTo>
                  <a:cubicBezTo>
                    <a:pt x="3757" y="24398"/>
                    <a:pt x="3757" y="24321"/>
                    <a:pt x="3840" y="24161"/>
                  </a:cubicBezTo>
                  <a:cubicBezTo>
                    <a:pt x="3929" y="24027"/>
                    <a:pt x="3992" y="23967"/>
                    <a:pt x="4044" y="23967"/>
                  </a:cubicBezTo>
                  <a:cubicBezTo>
                    <a:pt x="4087" y="23967"/>
                    <a:pt x="4123" y="24007"/>
                    <a:pt x="4160" y="24078"/>
                  </a:cubicBezTo>
                  <a:cubicBezTo>
                    <a:pt x="4237" y="24161"/>
                    <a:pt x="4320" y="24161"/>
                    <a:pt x="4320" y="24161"/>
                  </a:cubicBezTo>
                  <a:cubicBezTo>
                    <a:pt x="4320" y="24078"/>
                    <a:pt x="4397" y="24078"/>
                    <a:pt x="4397" y="24078"/>
                  </a:cubicBezTo>
                  <a:cubicBezTo>
                    <a:pt x="4557" y="24078"/>
                    <a:pt x="4557" y="24078"/>
                    <a:pt x="4397" y="24321"/>
                  </a:cubicBezTo>
                  <a:cubicBezTo>
                    <a:pt x="4346" y="24321"/>
                    <a:pt x="4329" y="24356"/>
                    <a:pt x="4323" y="24356"/>
                  </a:cubicBezTo>
                  <a:cubicBezTo>
                    <a:pt x="4320" y="24356"/>
                    <a:pt x="4320" y="24347"/>
                    <a:pt x="4320" y="24321"/>
                  </a:cubicBezTo>
                  <a:cubicBezTo>
                    <a:pt x="4320" y="24260"/>
                    <a:pt x="4284" y="24233"/>
                    <a:pt x="4235" y="24233"/>
                  </a:cubicBezTo>
                  <a:cubicBezTo>
                    <a:pt x="4157" y="24233"/>
                    <a:pt x="4047" y="24300"/>
                    <a:pt x="4000" y="24398"/>
                  </a:cubicBezTo>
                  <a:cubicBezTo>
                    <a:pt x="3917" y="24641"/>
                    <a:pt x="4000" y="24801"/>
                    <a:pt x="4160" y="24801"/>
                  </a:cubicBezTo>
                  <a:cubicBezTo>
                    <a:pt x="4320" y="24801"/>
                    <a:pt x="4320" y="24801"/>
                    <a:pt x="4320" y="24878"/>
                  </a:cubicBezTo>
                  <a:cubicBezTo>
                    <a:pt x="4320" y="24961"/>
                    <a:pt x="4320" y="25038"/>
                    <a:pt x="4480" y="25038"/>
                  </a:cubicBezTo>
                  <a:cubicBezTo>
                    <a:pt x="4506" y="25013"/>
                    <a:pt x="4532" y="25004"/>
                    <a:pt x="4556" y="25004"/>
                  </a:cubicBezTo>
                  <a:cubicBezTo>
                    <a:pt x="4603" y="25004"/>
                    <a:pt x="4640" y="25038"/>
                    <a:pt x="4640" y="25038"/>
                  </a:cubicBezTo>
                  <a:cubicBezTo>
                    <a:pt x="4640" y="25038"/>
                    <a:pt x="4480" y="25121"/>
                    <a:pt x="4397" y="25121"/>
                  </a:cubicBezTo>
                  <a:cubicBezTo>
                    <a:pt x="4077" y="25121"/>
                    <a:pt x="3840" y="24961"/>
                    <a:pt x="3597" y="24718"/>
                  </a:cubicBezTo>
                  <a:cubicBezTo>
                    <a:pt x="3504" y="24625"/>
                    <a:pt x="3439" y="24586"/>
                    <a:pt x="3385" y="24586"/>
                  </a:cubicBezTo>
                  <a:cubicBezTo>
                    <a:pt x="3346" y="24586"/>
                    <a:pt x="3312" y="24607"/>
                    <a:pt x="3277" y="24641"/>
                  </a:cubicBezTo>
                  <a:cubicBezTo>
                    <a:pt x="3200" y="24641"/>
                    <a:pt x="3200" y="24718"/>
                    <a:pt x="3277" y="24801"/>
                  </a:cubicBezTo>
                  <a:cubicBezTo>
                    <a:pt x="3360" y="24801"/>
                    <a:pt x="3437" y="24878"/>
                    <a:pt x="3437" y="24878"/>
                  </a:cubicBezTo>
                  <a:cubicBezTo>
                    <a:pt x="3437" y="24878"/>
                    <a:pt x="3360" y="24878"/>
                    <a:pt x="3360" y="24961"/>
                  </a:cubicBezTo>
                  <a:lnTo>
                    <a:pt x="3520" y="24961"/>
                  </a:lnTo>
                  <a:cubicBezTo>
                    <a:pt x="3559" y="24920"/>
                    <a:pt x="3578" y="24899"/>
                    <a:pt x="3598" y="24899"/>
                  </a:cubicBezTo>
                  <a:cubicBezTo>
                    <a:pt x="3618" y="24899"/>
                    <a:pt x="3639" y="24920"/>
                    <a:pt x="3680" y="24961"/>
                  </a:cubicBezTo>
                  <a:cubicBezTo>
                    <a:pt x="3680" y="24961"/>
                    <a:pt x="3757" y="25038"/>
                    <a:pt x="3840" y="25038"/>
                  </a:cubicBezTo>
                  <a:cubicBezTo>
                    <a:pt x="4000" y="25121"/>
                    <a:pt x="4000" y="25198"/>
                    <a:pt x="3840" y="25281"/>
                  </a:cubicBezTo>
                  <a:cubicBezTo>
                    <a:pt x="3680" y="25441"/>
                    <a:pt x="3680" y="25441"/>
                    <a:pt x="3840" y="25441"/>
                  </a:cubicBezTo>
                  <a:cubicBezTo>
                    <a:pt x="3917" y="25441"/>
                    <a:pt x="4000" y="25358"/>
                    <a:pt x="4000" y="25358"/>
                  </a:cubicBezTo>
                  <a:cubicBezTo>
                    <a:pt x="4077" y="25281"/>
                    <a:pt x="4077" y="25281"/>
                    <a:pt x="4160" y="25281"/>
                  </a:cubicBezTo>
                  <a:cubicBezTo>
                    <a:pt x="4320" y="25281"/>
                    <a:pt x="4237" y="25518"/>
                    <a:pt x="4077" y="25518"/>
                  </a:cubicBezTo>
                  <a:cubicBezTo>
                    <a:pt x="4000" y="25602"/>
                    <a:pt x="4000" y="25838"/>
                    <a:pt x="4160" y="25922"/>
                  </a:cubicBezTo>
                  <a:cubicBezTo>
                    <a:pt x="4237" y="25922"/>
                    <a:pt x="4237" y="25998"/>
                    <a:pt x="4237" y="26082"/>
                  </a:cubicBezTo>
                  <a:cubicBezTo>
                    <a:pt x="4237" y="26158"/>
                    <a:pt x="4320" y="26158"/>
                    <a:pt x="4397" y="26242"/>
                  </a:cubicBezTo>
                  <a:lnTo>
                    <a:pt x="4320" y="26242"/>
                  </a:lnTo>
                  <a:cubicBezTo>
                    <a:pt x="4237" y="26318"/>
                    <a:pt x="4237" y="26318"/>
                    <a:pt x="4320" y="26402"/>
                  </a:cubicBezTo>
                  <a:cubicBezTo>
                    <a:pt x="4397" y="26478"/>
                    <a:pt x="4397" y="26478"/>
                    <a:pt x="4320" y="26478"/>
                  </a:cubicBezTo>
                  <a:cubicBezTo>
                    <a:pt x="4293" y="26453"/>
                    <a:pt x="4266" y="26444"/>
                    <a:pt x="4242" y="26444"/>
                  </a:cubicBezTo>
                  <a:cubicBezTo>
                    <a:pt x="4194" y="26444"/>
                    <a:pt x="4160" y="26478"/>
                    <a:pt x="4160" y="26478"/>
                  </a:cubicBezTo>
                  <a:cubicBezTo>
                    <a:pt x="4160" y="26478"/>
                    <a:pt x="4160" y="26638"/>
                    <a:pt x="4077" y="26722"/>
                  </a:cubicBezTo>
                  <a:cubicBezTo>
                    <a:pt x="4000" y="26798"/>
                    <a:pt x="4000" y="26798"/>
                    <a:pt x="4237" y="26798"/>
                  </a:cubicBezTo>
                  <a:lnTo>
                    <a:pt x="4480" y="26798"/>
                  </a:lnTo>
                  <a:cubicBezTo>
                    <a:pt x="4397" y="26882"/>
                    <a:pt x="4397" y="26882"/>
                    <a:pt x="4320" y="26882"/>
                  </a:cubicBezTo>
                  <a:cubicBezTo>
                    <a:pt x="4237" y="26882"/>
                    <a:pt x="4237" y="26882"/>
                    <a:pt x="4237" y="26958"/>
                  </a:cubicBezTo>
                  <a:lnTo>
                    <a:pt x="4320" y="26958"/>
                  </a:lnTo>
                  <a:cubicBezTo>
                    <a:pt x="4397" y="26958"/>
                    <a:pt x="4480" y="26958"/>
                    <a:pt x="4397" y="27042"/>
                  </a:cubicBezTo>
                  <a:cubicBezTo>
                    <a:pt x="4320" y="27118"/>
                    <a:pt x="4320" y="27118"/>
                    <a:pt x="4480" y="27118"/>
                  </a:cubicBezTo>
                  <a:cubicBezTo>
                    <a:pt x="4640" y="27118"/>
                    <a:pt x="4640" y="27118"/>
                    <a:pt x="4480" y="27202"/>
                  </a:cubicBezTo>
                  <a:cubicBezTo>
                    <a:pt x="4480" y="27202"/>
                    <a:pt x="4397" y="27278"/>
                    <a:pt x="4480" y="27362"/>
                  </a:cubicBezTo>
                  <a:cubicBezTo>
                    <a:pt x="4480" y="27438"/>
                    <a:pt x="4480" y="27522"/>
                    <a:pt x="4397" y="27522"/>
                  </a:cubicBezTo>
                  <a:cubicBezTo>
                    <a:pt x="4397" y="27438"/>
                    <a:pt x="4397" y="27438"/>
                    <a:pt x="4320" y="27438"/>
                  </a:cubicBezTo>
                  <a:cubicBezTo>
                    <a:pt x="4320" y="27438"/>
                    <a:pt x="4237" y="27438"/>
                    <a:pt x="4237" y="27522"/>
                  </a:cubicBezTo>
                  <a:cubicBezTo>
                    <a:pt x="4237" y="27598"/>
                    <a:pt x="4237" y="27598"/>
                    <a:pt x="4320" y="27598"/>
                  </a:cubicBezTo>
                  <a:cubicBezTo>
                    <a:pt x="4397" y="27598"/>
                    <a:pt x="4397" y="27682"/>
                    <a:pt x="4397" y="27758"/>
                  </a:cubicBezTo>
                  <a:cubicBezTo>
                    <a:pt x="4343" y="27817"/>
                    <a:pt x="4327" y="27873"/>
                    <a:pt x="4292" y="27873"/>
                  </a:cubicBezTo>
                  <a:cubicBezTo>
                    <a:pt x="4278" y="27873"/>
                    <a:pt x="4261" y="27864"/>
                    <a:pt x="4237" y="27842"/>
                  </a:cubicBezTo>
                  <a:cubicBezTo>
                    <a:pt x="4237" y="27842"/>
                    <a:pt x="4160" y="27842"/>
                    <a:pt x="4077" y="27918"/>
                  </a:cubicBezTo>
                  <a:cubicBezTo>
                    <a:pt x="3964" y="27977"/>
                    <a:pt x="3892" y="28033"/>
                    <a:pt x="3803" y="28033"/>
                  </a:cubicBezTo>
                  <a:cubicBezTo>
                    <a:pt x="3766" y="28033"/>
                    <a:pt x="3727" y="28024"/>
                    <a:pt x="3680" y="28002"/>
                  </a:cubicBezTo>
                  <a:cubicBezTo>
                    <a:pt x="3520" y="28002"/>
                    <a:pt x="3520" y="28002"/>
                    <a:pt x="3437" y="28078"/>
                  </a:cubicBezTo>
                  <a:cubicBezTo>
                    <a:pt x="3437" y="28137"/>
                    <a:pt x="3479" y="28193"/>
                    <a:pt x="3531" y="28193"/>
                  </a:cubicBezTo>
                  <a:cubicBezTo>
                    <a:pt x="3552" y="28193"/>
                    <a:pt x="3575" y="28184"/>
                    <a:pt x="3597" y="28162"/>
                  </a:cubicBezTo>
                  <a:cubicBezTo>
                    <a:pt x="3840" y="28162"/>
                    <a:pt x="3680" y="28322"/>
                    <a:pt x="3437" y="28482"/>
                  </a:cubicBezTo>
                  <a:cubicBezTo>
                    <a:pt x="3357" y="28520"/>
                    <a:pt x="3317" y="28539"/>
                    <a:pt x="3297" y="28539"/>
                  </a:cubicBezTo>
                  <a:cubicBezTo>
                    <a:pt x="3277" y="28539"/>
                    <a:pt x="3277" y="28520"/>
                    <a:pt x="3277" y="28482"/>
                  </a:cubicBezTo>
                  <a:cubicBezTo>
                    <a:pt x="3277" y="28423"/>
                    <a:pt x="3238" y="28367"/>
                    <a:pt x="3159" y="28367"/>
                  </a:cubicBezTo>
                  <a:cubicBezTo>
                    <a:pt x="3126" y="28367"/>
                    <a:pt x="3087" y="28376"/>
                    <a:pt x="3040" y="28398"/>
                  </a:cubicBezTo>
                  <a:lnTo>
                    <a:pt x="2720" y="28398"/>
                  </a:lnTo>
                  <a:cubicBezTo>
                    <a:pt x="2560" y="28398"/>
                    <a:pt x="2477" y="28322"/>
                    <a:pt x="2477" y="28322"/>
                  </a:cubicBezTo>
                  <a:cubicBezTo>
                    <a:pt x="2477" y="28322"/>
                    <a:pt x="2400" y="28322"/>
                    <a:pt x="2317" y="28238"/>
                  </a:cubicBezTo>
                  <a:lnTo>
                    <a:pt x="2317" y="28322"/>
                  </a:lnTo>
                  <a:cubicBezTo>
                    <a:pt x="2317" y="28398"/>
                    <a:pt x="2317" y="28398"/>
                    <a:pt x="2240" y="28482"/>
                  </a:cubicBezTo>
                  <a:cubicBezTo>
                    <a:pt x="2400" y="28482"/>
                    <a:pt x="2400" y="28558"/>
                    <a:pt x="2400" y="28642"/>
                  </a:cubicBezTo>
                  <a:lnTo>
                    <a:pt x="2797" y="28642"/>
                  </a:lnTo>
                  <a:cubicBezTo>
                    <a:pt x="2877" y="28680"/>
                    <a:pt x="2938" y="28699"/>
                    <a:pt x="2979" y="28699"/>
                  </a:cubicBezTo>
                  <a:cubicBezTo>
                    <a:pt x="3019" y="28699"/>
                    <a:pt x="3040" y="28680"/>
                    <a:pt x="3040" y="28642"/>
                  </a:cubicBezTo>
                  <a:cubicBezTo>
                    <a:pt x="3040" y="28642"/>
                    <a:pt x="3145" y="28605"/>
                    <a:pt x="3310" y="28605"/>
                  </a:cubicBezTo>
                  <a:cubicBezTo>
                    <a:pt x="3393" y="28605"/>
                    <a:pt x="3490" y="28614"/>
                    <a:pt x="3597" y="28642"/>
                  </a:cubicBezTo>
                  <a:cubicBezTo>
                    <a:pt x="3597" y="28558"/>
                    <a:pt x="3680" y="28558"/>
                    <a:pt x="3840" y="28482"/>
                  </a:cubicBezTo>
                  <a:cubicBezTo>
                    <a:pt x="4077" y="28482"/>
                    <a:pt x="4160" y="28482"/>
                    <a:pt x="4160" y="28558"/>
                  </a:cubicBezTo>
                  <a:lnTo>
                    <a:pt x="4320" y="28558"/>
                  </a:lnTo>
                  <a:cubicBezTo>
                    <a:pt x="4557" y="28642"/>
                    <a:pt x="4557" y="28642"/>
                    <a:pt x="4320" y="28718"/>
                  </a:cubicBezTo>
                  <a:lnTo>
                    <a:pt x="4000" y="28878"/>
                  </a:lnTo>
                  <a:cubicBezTo>
                    <a:pt x="4000" y="28962"/>
                    <a:pt x="3917" y="28962"/>
                    <a:pt x="3917" y="28962"/>
                  </a:cubicBezTo>
                  <a:lnTo>
                    <a:pt x="3840" y="28962"/>
                  </a:lnTo>
                  <a:cubicBezTo>
                    <a:pt x="3907" y="28890"/>
                    <a:pt x="3677" y="28703"/>
                    <a:pt x="3510" y="28703"/>
                  </a:cubicBezTo>
                  <a:cubicBezTo>
                    <a:pt x="3484" y="28703"/>
                    <a:pt x="3459" y="28708"/>
                    <a:pt x="3437" y="28718"/>
                  </a:cubicBezTo>
                  <a:cubicBezTo>
                    <a:pt x="3200" y="28802"/>
                    <a:pt x="3437" y="28962"/>
                    <a:pt x="3757" y="29038"/>
                  </a:cubicBezTo>
                  <a:cubicBezTo>
                    <a:pt x="3917" y="29122"/>
                    <a:pt x="4000" y="29122"/>
                    <a:pt x="3840" y="29122"/>
                  </a:cubicBezTo>
                  <a:cubicBezTo>
                    <a:pt x="3757" y="29198"/>
                    <a:pt x="3840" y="29198"/>
                    <a:pt x="3917" y="29282"/>
                  </a:cubicBezTo>
                  <a:cubicBezTo>
                    <a:pt x="4000" y="29358"/>
                    <a:pt x="4000" y="29442"/>
                    <a:pt x="4000" y="29519"/>
                  </a:cubicBezTo>
                  <a:cubicBezTo>
                    <a:pt x="4000" y="29602"/>
                    <a:pt x="4000" y="29679"/>
                    <a:pt x="4077" y="29679"/>
                  </a:cubicBezTo>
                  <a:cubicBezTo>
                    <a:pt x="4102" y="29703"/>
                    <a:pt x="4126" y="29713"/>
                    <a:pt x="4145" y="29713"/>
                  </a:cubicBezTo>
                  <a:cubicBezTo>
                    <a:pt x="4192" y="29713"/>
                    <a:pt x="4214" y="29656"/>
                    <a:pt x="4160" y="29602"/>
                  </a:cubicBezTo>
                  <a:cubicBezTo>
                    <a:pt x="4160" y="29543"/>
                    <a:pt x="4241" y="29487"/>
                    <a:pt x="4315" y="29487"/>
                  </a:cubicBezTo>
                  <a:cubicBezTo>
                    <a:pt x="4345" y="29487"/>
                    <a:pt x="4375" y="29496"/>
                    <a:pt x="4397" y="29519"/>
                  </a:cubicBezTo>
                  <a:cubicBezTo>
                    <a:pt x="4397" y="29602"/>
                    <a:pt x="4480" y="29602"/>
                    <a:pt x="4557" y="29602"/>
                  </a:cubicBezTo>
                  <a:cubicBezTo>
                    <a:pt x="4640" y="29602"/>
                    <a:pt x="4717" y="29679"/>
                    <a:pt x="4717" y="29679"/>
                  </a:cubicBezTo>
                  <a:cubicBezTo>
                    <a:pt x="4717" y="29762"/>
                    <a:pt x="4640" y="29762"/>
                    <a:pt x="4640" y="29762"/>
                  </a:cubicBezTo>
                  <a:cubicBezTo>
                    <a:pt x="4640" y="29762"/>
                    <a:pt x="4480" y="29762"/>
                    <a:pt x="4320" y="29839"/>
                  </a:cubicBezTo>
                  <a:cubicBezTo>
                    <a:pt x="4160" y="29880"/>
                    <a:pt x="4019" y="29901"/>
                    <a:pt x="3919" y="29901"/>
                  </a:cubicBezTo>
                  <a:cubicBezTo>
                    <a:pt x="3818" y="29901"/>
                    <a:pt x="3757" y="29880"/>
                    <a:pt x="3757" y="29839"/>
                  </a:cubicBezTo>
                  <a:cubicBezTo>
                    <a:pt x="3757" y="29679"/>
                    <a:pt x="3680" y="29519"/>
                    <a:pt x="3597" y="29519"/>
                  </a:cubicBezTo>
                  <a:cubicBezTo>
                    <a:pt x="3520" y="29519"/>
                    <a:pt x="3437" y="29519"/>
                    <a:pt x="3437" y="29602"/>
                  </a:cubicBezTo>
                  <a:lnTo>
                    <a:pt x="3520" y="29602"/>
                  </a:lnTo>
                  <a:cubicBezTo>
                    <a:pt x="3597" y="29602"/>
                    <a:pt x="3597" y="29602"/>
                    <a:pt x="3520" y="29679"/>
                  </a:cubicBezTo>
                  <a:cubicBezTo>
                    <a:pt x="3437" y="29762"/>
                    <a:pt x="3437" y="29839"/>
                    <a:pt x="3360" y="29839"/>
                  </a:cubicBezTo>
                  <a:cubicBezTo>
                    <a:pt x="3360" y="29922"/>
                    <a:pt x="3277" y="29999"/>
                    <a:pt x="3117" y="30082"/>
                  </a:cubicBezTo>
                  <a:cubicBezTo>
                    <a:pt x="2957" y="30242"/>
                    <a:pt x="2880" y="30242"/>
                    <a:pt x="3040" y="30242"/>
                  </a:cubicBezTo>
                  <a:cubicBezTo>
                    <a:pt x="3087" y="30225"/>
                    <a:pt x="3130" y="30218"/>
                    <a:pt x="3170" y="30218"/>
                  </a:cubicBezTo>
                  <a:cubicBezTo>
                    <a:pt x="3331" y="30218"/>
                    <a:pt x="3422" y="30335"/>
                    <a:pt x="3360" y="30402"/>
                  </a:cubicBezTo>
                  <a:cubicBezTo>
                    <a:pt x="3277" y="30402"/>
                    <a:pt x="3200" y="30479"/>
                    <a:pt x="3277" y="30562"/>
                  </a:cubicBezTo>
                  <a:cubicBezTo>
                    <a:pt x="3360" y="30562"/>
                    <a:pt x="3360" y="30639"/>
                    <a:pt x="3360" y="30722"/>
                  </a:cubicBezTo>
                  <a:lnTo>
                    <a:pt x="3360" y="30959"/>
                  </a:lnTo>
                  <a:cubicBezTo>
                    <a:pt x="3437" y="31202"/>
                    <a:pt x="3437" y="31202"/>
                    <a:pt x="3277" y="31279"/>
                  </a:cubicBezTo>
                  <a:cubicBezTo>
                    <a:pt x="3159" y="31320"/>
                    <a:pt x="3019" y="31341"/>
                    <a:pt x="2919" y="31341"/>
                  </a:cubicBezTo>
                  <a:cubicBezTo>
                    <a:pt x="2819" y="31341"/>
                    <a:pt x="2759" y="31320"/>
                    <a:pt x="2797" y="31279"/>
                  </a:cubicBezTo>
                  <a:cubicBezTo>
                    <a:pt x="2797" y="31202"/>
                    <a:pt x="2797" y="31202"/>
                    <a:pt x="2720" y="31119"/>
                  </a:cubicBezTo>
                  <a:cubicBezTo>
                    <a:pt x="2637" y="31119"/>
                    <a:pt x="2560" y="31042"/>
                    <a:pt x="2560" y="31042"/>
                  </a:cubicBezTo>
                  <a:cubicBezTo>
                    <a:pt x="2637" y="30959"/>
                    <a:pt x="2560" y="30882"/>
                    <a:pt x="2477" y="30882"/>
                  </a:cubicBezTo>
                  <a:cubicBezTo>
                    <a:pt x="2468" y="30872"/>
                    <a:pt x="2462" y="30868"/>
                    <a:pt x="2457" y="30868"/>
                  </a:cubicBezTo>
                  <a:cubicBezTo>
                    <a:pt x="2418" y="30868"/>
                    <a:pt x="2495" y="31136"/>
                    <a:pt x="2637" y="31279"/>
                  </a:cubicBezTo>
                  <a:cubicBezTo>
                    <a:pt x="2637" y="31279"/>
                    <a:pt x="2720" y="31362"/>
                    <a:pt x="2637" y="31439"/>
                  </a:cubicBezTo>
                  <a:cubicBezTo>
                    <a:pt x="2599" y="31480"/>
                    <a:pt x="2579" y="31501"/>
                    <a:pt x="2590" y="31501"/>
                  </a:cubicBezTo>
                  <a:cubicBezTo>
                    <a:pt x="2600" y="31501"/>
                    <a:pt x="2640" y="31480"/>
                    <a:pt x="2720" y="31439"/>
                  </a:cubicBezTo>
                  <a:cubicBezTo>
                    <a:pt x="2800" y="31400"/>
                    <a:pt x="2880" y="31381"/>
                    <a:pt x="2940" y="31381"/>
                  </a:cubicBezTo>
                  <a:cubicBezTo>
                    <a:pt x="3000" y="31381"/>
                    <a:pt x="3040" y="31400"/>
                    <a:pt x="3040" y="31439"/>
                  </a:cubicBezTo>
                  <a:cubicBezTo>
                    <a:pt x="3117" y="31522"/>
                    <a:pt x="3200" y="31522"/>
                    <a:pt x="3277" y="31522"/>
                  </a:cubicBezTo>
                  <a:cubicBezTo>
                    <a:pt x="3437" y="31522"/>
                    <a:pt x="3437" y="31522"/>
                    <a:pt x="3360" y="31439"/>
                  </a:cubicBezTo>
                  <a:cubicBezTo>
                    <a:pt x="3360" y="31400"/>
                    <a:pt x="3360" y="31381"/>
                    <a:pt x="3370" y="31381"/>
                  </a:cubicBezTo>
                  <a:cubicBezTo>
                    <a:pt x="3379" y="31381"/>
                    <a:pt x="3399" y="31400"/>
                    <a:pt x="3437" y="31439"/>
                  </a:cubicBezTo>
                  <a:cubicBezTo>
                    <a:pt x="3520" y="31439"/>
                    <a:pt x="3757" y="31522"/>
                    <a:pt x="3917" y="31522"/>
                  </a:cubicBezTo>
                  <a:cubicBezTo>
                    <a:pt x="4237" y="31522"/>
                    <a:pt x="4237" y="31522"/>
                    <a:pt x="4077" y="31599"/>
                  </a:cubicBezTo>
                  <a:cubicBezTo>
                    <a:pt x="4077" y="31658"/>
                    <a:pt x="3997" y="31713"/>
                    <a:pt x="3950" y="31713"/>
                  </a:cubicBezTo>
                  <a:cubicBezTo>
                    <a:pt x="3931" y="31713"/>
                    <a:pt x="3917" y="31704"/>
                    <a:pt x="3917" y="31682"/>
                  </a:cubicBezTo>
                  <a:cubicBezTo>
                    <a:pt x="3840" y="31682"/>
                    <a:pt x="3840" y="31682"/>
                    <a:pt x="3917" y="31759"/>
                  </a:cubicBezTo>
                  <a:cubicBezTo>
                    <a:pt x="4000" y="31842"/>
                    <a:pt x="4000" y="31842"/>
                    <a:pt x="3917" y="31919"/>
                  </a:cubicBezTo>
                  <a:cubicBezTo>
                    <a:pt x="3879" y="31960"/>
                    <a:pt x="3859" y="31981"/>
                    <a:pt x="3839" y="31981"/>
                  </a:cubicBezTo>
                  <a:cubicBezTo>
                    <a:pt x="3819" y="31981"/>
                    <a:pt x="3799" y="31960"/>
                    <a:pt x="3757" y="31919"/>
                  </a:cubicBezTo>
                  <a:cubicBezTo>
                    <a:pt x="3680" y="31842"/>
                    <a:pt x="3680" y="31759"/>
                    <a:pt x="3757" y="31682"/>
                  </a:cubicBezTo>
                  <a:cubicBezTo>
                    <a:pt x="3840" y="31599"/>
                    <a:pt x="3840" y="31599"/>
                    <a:pt x="3597" y="31599"/>
                  </a:cubicBezTo>
                  <a:lnTo>
                    <a:pt x="3277" y="31599"/>
                  </a:lnTo>
                  <a:cubicBezTo>
                    <a:pt x="3040" y="31599"/>
                    <a:pt x="3040" y="31759"/>
                    <a:pt x="3200" y="31842"/>
                  </a:cubicBezTo>
                  <a:cubicBezTo>
                    <a:pt x="3277" y="31842"/>
                    <a:pt x="3360" y="31919"/>
                    <a:pt x="3277" y="31919"/>
                  </a:cubicBezTo>
                  <a:lnTo>
                    <a:pt x="3117" y="31919"/>
                  </a:lnTo>
                  <a:cubicBezTo>
                    <a:pt x="3107" y="31909"/>
                    <a:pt x="3098" y="31904"/>
                    <a:pt x="3091" y="31904"/>
                  </a:cubicBezTo>
                  <a:cubicBezTo>
                    <a:pt x="3042" y="31904"/>
                    <a:pt x="3050" y="32110"/>
                    <a:pt x="3117" y="32322"/>
                  </a:cubicBezTo>
                  <a:cubicBezTo>
                    <a:pt x="3159" y="32360"/>
                    <a:pt x="3179" y="32379"/>
                    <a:pt x="3150" y="32379"/>
                  </a:cubicBezTo>
                  <a:cubicBezTo>
                    <a:pt x="3120" y="32379"/>
                    <a:pt x="3040" y="32360"/>
                    <a:pt x="2880" y="32322"/>
                  </a:cubicBezTo>
                  <a:cubicBezTo>
                    <a:pt x="2560" y="32322"/>
                    <a:pt x="2477" y="32322"/>
                    <a:pt x="2637" y="32399"/>
                  </a:cubicBezTo>
                  <a:lnTo>
                    <a:pt x="2637" y="32719"/>
                  </a:lnTo>
                  <a:cubicBezTo>
                    <a:pt x="2637" y="32836"/>
                    <a:pt x="2596" y="32911"/>
                    <a:pt x="2512" y="32911"/>
                  </a:cubicBezTo>
                  <a:cubicBezTo>
                    <a:pt x="2480" y="32911"/>
                    <a:pt x="2443" y="32901"/>
                    <a:pt x="2400" y="32879"/>
                  </a:cubicBezTo>
                  <a:cubicBezTo>
                    <a:pt x="2335" y="32858"/>
                    <a:pt x="2288" y="32849"/>
                    <a:pt x="2256" y="32849"/>
                  </a:cubicBezTo>
                  <a:cubicBezTo>
                    <a:pt x="2168" y="32849"/>
                    <a:pt x="2200" y="32921"/>
                    <a:pt x="2317" y="33039"/>
                  </a:cubicBezTo>
                  <a:cubicBezTo>
                    <a:pt x="2397" y="33080"/>
                    <a:pt x="2437" y="33101"/>
                    <a:pt x="2467" y="33101"/>
                  </a:cubicBezTo>
                  <a:cubicBezTo>
                    <a:pt x="2498" y="33101"/>
                    <a:pt x="2519" y="33080"/>
                    <a:pt x="2560" y="33039"/>
                  </a:cubicBezTo>
                  <a:cubicBezTo>
                    <a:pt x="2599" y="33000"/>
                    <a:pt x="2679" y="32981"/>
                    <a:pt x="2729" y="32981"/>
                  </a:cubicBezTo>
                  <a:cubicBezTo>
                    <a:pt x="2779" y="32981"/>
                    <a:pt x="2800" y="33000"/>
                    <a:pt x="2720" y="33039"/>
                  </a:cubicBezTo>
                  <a:cubicBezTo>
                    <a:pt x="2679" y="33119"/>
                    <a:pt x="2719" y="33159"/>
                    <a:pt x="2789" y="33159"/>
                  </a:cubicBezTo>
                  <a:cubicBezTo>
                    <a:pt x="2859" y="33159"/>
                    <a:pt x="2960" y="33119"/>
                    <a:pt x="3040" y="33039"/>
                  </a:cubicBezTo>
                  <a:cubicBezTo>
                    <a:pt x="3117" y="33039"/>
                    <a:pt x="3200" y="32962"/>
                    <a:pt x="3277" y="32962"/>
                  </a:cubicBezTo>
                  <a:cubicBezTo>
                    <a:pt x="3360" y="32962"/>
                    <a:pt x="3360" y="33199"/>
                    <a:pt x="3360" y="33359"/>
                  </a:cubicBezTo>
                  <a:cubicBezTo>
                    <a:pt x="3277" y="33519"/>
                    <a:pt x="3277" y="33679"/>
                    <a:pt x="3360" y="33679"/>
                  </a:cubicBezTo>
                  <a:cubicBezTo>
                    <a:pt x="3360" y="33773"/>
                    <a:pt x="3360" y="33812"/>
                    <a:pt x="3343" y="33812"/>
                  </a:cubicBezTo>
                  <a:cubicBezTo>
                    <a:pt x="3331" y="33812"/>
                    <a:pt x="3311" y="33793"/>
                    <a:pt x="3277" y="33762"/>
                  </a:cubicBezTo>
                  <a:cubicBezTo>
                    <a:pt x="3159" y="33720"/>
                    <a:pt x="3059" y="33700"/>
                    <a:pt x="2979" y="33700"/>
                  </a:cubicBezTo>
                  <a:cubicBezTo>
                    <a:pt x="2899" y="33700"/>
                    <a:pt x="2839" y="33720"/>
                    <a:pt x="2797" y="33762"/>
                  </a:cubicBezTo>
                  <a:cubicBezTo>
                    <a:pt x="2743" y="33816"/>
                    <a:pt x="2806" y="33873"/>
                    <a:pt x="2875" y="33873"/>
                  </a:cubicBezTo>
                  <a:cubicBezTo>
                    <a:pt x="2904" y="33873"/>
                    <a:pt x="2934" y="33863"/>
                    <a:pt x="2957" y="33839"/>
                  </a:cubicBezTo>
                  <a:cubicBezTo>
                    <a:pt x="3040" y="33839"/>
                    <a:pt x="3040" y="33839"/>
                    <a:pt x="3117" y="33922"/>
                  </a:cubicBezTo>
                  <a:lnTo>
                    <a:pt x="2957" y="34082"/>
                  </a:lnTo>
                  <a:cubicBezTo>
                    <a:pt x="2880" y="34159"/>
                    <a:pt x="2720" y="34242"/>
                    <a:pt x="2720" y="34319"/>
                  </a:cubicBezTo>
                  <a:cubicBezTo>
                    <a:pt x="2603" y="34436"/>
                    <a:pt x="2527" y="34512"/>
                    <a:pt x="2403" y="34512"/>
                  </a:cubicBezTo>
                  <a:cubicBezTo>
                    <a:pt x="2357" y="34512"/>
                    <a:pt x="2304" y="34501"/>
                    <a:pt x="2240" y="34479"/>
                  </a:cubicBezTo>
                  <a:lnTo>
                    <a:pt x="2080" y="34479"/>
                  </a:lnTo>
                  <a:cubicBezTo>
                    <a:pt x="1997" y="34562"/>
                    <a:pt x="2240" y="34799"/>
                    <a:pt x="2477" y="34882"/>
                  </a:cubicBezTo>
                  <a:cubicBezTo>
                    <a:pt x="2519" y="34920"/>
                    <a:pt x="2539" y="34940"/>
                    <a:pt x="2550" y="34940"/>
                  </a:cubicBezTo>
                  <a:cubicBezTo>
                    <a:pt x="2560" y="34940"/>
                    <a:pt x="2560" y="34920"/>
                    <a:pt x="2560" y="34882"/>
                  </a:cubicBezTo>
                  <a:lnTo>
                    <a:pt x="2560" y="34722"/>
                  </a:lnTo>
                  <a:cubicBezTo>
                    <a:pt x="2488" y="34650"/>
                    <a:pt x="2598" y="34464"/>
                    <a:pt x="2732" y="34464"/>
                  </a:cubicBezTo>
                  <a:cubicBezTo>
                    <a:pt x="2753" y="34464"/>
                    <a:pt x="2775" y="34468"/>
                    <a:pt x="2797" y="34479"/>
                  </a:cubicBezTo>
                  <a:cubicBezTo>
                    <a:pt x="2880" y="34479"/>
                    <a:pt x="2880" y="34562"/>
                    <a:pt x="2880" y="34639"/>
                  </a:cubicBezTo>
                  <a:lnTo>
                    <a:pt x="2880" y="34799"/>
                  </a:lnTo>
                  <a:lnTo>
                    <a:pt x="3040" y="34562"/>
                  </a:lnTo>
                  <a:cubicBezTo>
                    <a:pt x="3277" y="34319"/>
                    <a:pt x="3277" y="34242"/>
                    <a:pt x="3117" y="34159"/>
                  </a:cubicBezTo>
                  <a:cubicBezTo>
                    <a:pt x="3117" y="34159"/>
                    <a:pt x="3040" y="34159"/>
                    <a:pt x="3117" y="34082"/>
                  </a:cubicBezTo>
                  <a:cubicBezTo>
                    <a:pt x="3200" y="34082"/>
                    <a:pt x="3277" y="34082"/>
                    <a:pt x="3437" y="34159"/>
                  </a:cubicBezTo>
                  <a:cubicBezTo>
                    <a:pt x="3757" y="34242"/>
                    <a:pt x="3757" y="34242"/>
                    <a:pt x="3680" y="34402"/>
                  </a:cubicBezTo>
                  <a:cubicBezTo>
                    <a:pt x="3597" y="34639"/>
                    <a:pt x="3520" y="34639"/>
                    <a:pt x="3360" y="34639"/>
                  </a:cubicBezTo>
                  <a:lnTo>
                    <a:pt x="3277" y="34639"/>
                  </a:lnTo>
                  <a:cubicBezTo>
                    <a:pt x="3360" y="34882"/>
                    <a:pt x="3360" y="34959"/>
                    <a:pt x="3040" y="35042"/>
                  </a:cubicBezTo>
                  <a:cubicBezTo>
                    <a:pt x="2880" y="35042"/>
                    <a:pt x="2720" y="35119"/>
                    <a:pt x="2720" y="35119"/>
                  </a:cubicBezTo>
                  <a:cubicBezTo>
                    <a:pt x="2720" y="35160"/>
                    <a:pt x="2739" y="35181"/>
                    <a:pt x="2769" y="35181"/>
                  </a:cubicBezTo>
                  <a:cubicBezTo>
                    <a:pt x="2799" y="35181"/>
                    <a:pt x="2839" y="35160"/>
                    <a:pt x="2880" y="35119"/>
                  </a:cubicBezTo>
                  <a:cubicBezTo>
                    <a:pt x="2959" y="35093"/>
                    <a:pt x="3030" y="35085"/>
                    <a:pt x="3088" y="35085"/>
                  </a:cubicBezTo>
                  <a:cubicBezTo>
                    <a:pt x="3206" y="35085"/>
                    <a:pt x="3277" y="35119"/>
                    <a:pt x="3277" y="35119"/>
                  </a:cubicBezTo>
                  <a:cubicBezTo>
                    <a:pt x="3277" y="35202"/>
                    <a:pt x="3277" y="35279"/>
                    <a:pt x="3360" y="35362"/>
                  </a:cubicBezTo>
                  <a:cubicBezTo>
                    <a:pt x="3437" y="35439"/>
                    <a:pt x="3437" y="35439"/>
                    <a:pt x="3360" y="35522"/>
                  </a:cubicBezTo>
                  <a:lnTo>
                    <a:pt x="3680" y="35522"/>
                  </a:lnTo>
                  <a:cubicBezTo>
                    <a:pt x="3680" y="35522"/>
                    <a:pt x="3597" y="35599"/>
                    <a:pt x="3520" y="35599"/>
                  </a:cubicBezTo>
                  <a:cubicBezTo>
                    <a:pt x="3437" y="35682"/>
                    <a:pt x="3360" y="35682"/>
                    <a:pt x="3437" y="35682"/>
                  </a:cubicBezTo>
                  <a:lnTo>
                    <a:pt x="3520" y="35759"/>
                  </a:lnTo>
                  <a:lnTo>
                    <a:pt x="3277" y="35759"/>
                  </a:lnTo>
                  <a:cubicBezTo>
                    <a:pt x="3200" y="35759"/>
                    <a:pt x="3117" y="35759"/>
                    <a:pt x="3117" y="35682"/>
                  </a:cubicBezTo>
                  <a:cubicBezTo>
                    <a:pt x="3117" y="35666"/>
                    <a:pt x="3102" y="35659"/>
                    <a:pt x="3077" y="35659"/>
                  </a:cubicBezTo>
                  <a:cubicBezTo>
                    <a:pt x="2976" y="35659"/>
                    <a:pt x="2720" y="35775"/>
                    <a:pt x="2720" y="35842"/>
                  </a:cubicBezTo>
                  <a:cubicBezTo>
                    <a:pt x="2637" y="36002"/>
                    <a:pt x="2637" y="36002"/>
                    <a:pt x="2477" y="36002"/>
                  </a:cubicBezTo>
                  <a:cubicBezTo>
                    <a:pt x="2451" y="35974"/>
                    <a:pt x="2425" y="35965"/>
                    <a:pt x="2401" y="35965"/>
                  </a:cubicBezTo>
                  <a:cubicBezTo>
                    <a:pt x="2354" y="35965"/>
                    <a:pt x="2317" y="36002"/>
                    <a:pt x="2317" y="36002"/>
                  </a:cubicBezTo>
                  <a:cubicBezTo>
                    <a:pt x="2240" y="36079"/>
                    <a:pt x="2240" y="36079"/>
                    <a:pt x="2157" y="36079"/>
                  </a:cubicBezTo>
                  <a:cubicBezTo>
                    <a:pt x="1997" y="36079"/>
                    <a:pt x="1997" y="36079"/>
                    <a:pt x="2157" y="36162"/>
                  </a:cubicBezTo>
                  <a:cubicBezTo>
                    <a:pt x="2240" y="36162"/>
                    <a:pt x="2240" y="36239"/>
                    <a:pt x="2157" y="36322"/>
                  </a:cubicBezTo>
                  <a:cubicBezTo>
                    <a:pt x="2080" y="36399"/>
                    <a:pt x="2240" y="36399"/>
                    <a:pt x="2560" y="36399"/>
                  </a:cubicBezTo>
                  <a:cubicBezTo>
                    <a:pt x="2649" y="36385"/>
                    <a:pt x="2727" y="36379"/>
                    <a:pt x="2793" y="36379"/>
                  </a:cubicBezTo>
                  <a:cubicBezTo>
                    <a:pt x="3080" y="36379"/>
                    <a:pt x="3126" y="36496"/>
                    <a:pt x="2797" y="36559"/>
                  </a:cubicBezTo>
                  <a:cubicBezTo>
                    <a:pt x="2477" y="36559"/>
                    <a:pt x="2477" y="36642"/>
                    <a:pt x="2720" y="36642"/>
                  </a:cubicBezTo>
                  <a:cubicBezTo>
                    <a:pt x="2880" y="36642"/>
                    <a:pt x="2880" y="36642"/>
                    <a:pt x="2720" y="36719"/>
                  </a:cubicBezTo>
                  <a:cubicBezTo>
                    <a:pt x="2637" y="36719"/>
                    <a:pt x="2560" y="36802"/>
                    <a:pt x="2560" y="36962"/>
                  </a:cubicBezTo>
                  <a:cubicBezTo>
                    <a:pt x="2477" y="37122"/>
                    <a:pt x="2477" y="37199"/>
                    <a:pt x="2317" y="37199"/>
                  </a:cubicBezTo>
                  <a:cubicBezTo>
                    <a:pt x="2248" y="37177"/>
                    <a:pt x="2206" y="37167"/>
                    <a:pt x="2186" y="37167"/>
                  </a:cubicBezTo>
                  <a:cubicBezTo>
                    <a:pt x="2139" y="37167"/>
                    <a:pt x="2228" y="37223"/>
                    <a:pt x="2400" y="37282"/>
                  </a:cubicBezTo>
                  <a:cubicBezTo>
                    <a:pt x="2560" y="37282"/>
                    <a:pt x="2637" y="37282"/>
                    <a:pt x="2560" y="37519"/>
                  </a:cubicBezTo>
                  <a:cubicBezTo>
                    <a:pt x="2560" y="37602"/>
                    <a:pt x="2477" y="37679"/>
                    <a:pt x="2400" y="37679"/>
                  </a:cubicBezTo>
                  <a:cubicBezTo>
                    <a:pt x="2560" y="37762"/>
                    <a:pt x="2637" y="37762"/>
                    <a:pt x="2560" y="37839"/>
                  </a:cubicBezTo>
                  <a:lnTo>
                    <a:pt x="2637" y="37839"/>
                  </a:lnTo>
                  <a:cubicBezTo>
                    <a:pt x="2720" y="37839"/>
                    <a:pt x="2797" y="37839"/>
                    <a:pt x="2797" y="37922"/>
                  </a:cubicBezTo>
                  <a:lnTo>
                    <a:pt x="2797" y="38082"/>
                  </a:lnTo>
                  <a:cubicBezTo>
                    <a:pt x="2797" y="38159"/>
                    <a:pt x="2797" y="38159"/>
                    <a:pt x="2720" y="38159"/>
                  </a:cubicBezTo>
                  <a:lnTo>
                    <a:pt x="2637" y="38159"/>
                  </a:lnTo>
                  <a:cubicBezTo>
                    <a:pt x="2560" y="38242"/>
                    <a:pt x="2477" y="38242"/>
                    <a:pt x="2400" y="38242"/>
                  </a:cubicBezTo>
                  <a:cubicBezTo>
                    <a:pt x="2157" y="38242"/>
                    <a:pt x="2240" y="38319"/>
                    <a:pt x="2477" y="38319"/>
                  </a:cubicBezTo>
                  <a:lnTo>
                    <a:pt x="2797" y="38402"/>
                  </a:lnTo>
                  <a:lnTo>
                    <a:pt x="2560" y="38479"/>
                  </a:lnTo>
                  <a:cubicBezTo>
                    <a:pt x="2477" y="38479"/>
                    <a:pt x="2317" y="38562"/>
                    <a:pt x="2240" y="38562"/>
                  </a:cubicBezTo>
                  <a:cubicBezTo>
                    <a:pt x="2377" y="38628"/>
                    <a:pt x="2279" y="38816"/>
                    <a:pt x="2148" y="38816"/>
                  </a:cubicBezTo>
                  <a:cubicBezTo>
                    <a:pt x="2126" y="38816"/>
                    <a:pt x="2103" y="38811"/>
                    <a:pt x="2080" y="38799"/>
                  </a:cubicBezTo>
                  <a:cubicBezTo>
                    <a:pt x="1920" y="38799"/>
                    <a:pt x="1920" y="38882"/>
                    <a:pt x="2157" y="38959"/>
                  </a:cubicBezTo>
                  <a:cubicBezTo>
                    <a:pt x="2400" y="39119"/>
                    <a:pt x="2400" y="39119"/>
                    <a:pt x="2240" y="39119"/>
                  </a:cubicBezTo>
                  <a:cubicBezTo>
                    <a:pt x="1997" y="39202"/>
                    <a:pt x="1760" y="39279"/>
                    <a:pt x="1837" y="39362"/>
                  </a:cubicBezTo>
                  <a:cubicBezTo>
                    <a:pt x="1837" y="39439"/>
                    <a:pt x="1997" y="39439"/>
                    <a:pt x="2157" y="39439"/>
                  </a:cubicBezTo>
                  <a:cubicBezTo>
                    <a:pt x="2240" y="39439"/>
                    <a:pt x="2317" y="39439"/>
                    <a:pt x="2317" y="39522"/>
                  </a:cubicBezTo>
                  <a:lnTo>
                    <a:pt x="2157" y="39522"/>
                  </a:lnTo>
                  <a:cubicBezTo>
                    <a:pt x="2157" y="39599"/>
                    <a:pt x="2157" y="39599"/>
                    <a:pt x="2317" y="39599"/>
                  </a:cubicBezTo>
                  <a:cubicBezTo>
                    <a:pt x="2477" y="39599"/>
                    <a:pt x="2477" y="39759"/>
                    <a:pt x="2317" y="39759"/>
                  </a:cubicBezTo>
                  <a:cubicBezTo>
                    <a:pt x="2240" y="39759"/>
                    <a:pt x="2157" y="39759"/>
                    <a:pt x="2240" y="39842"/>
                  </a:cubicBezTo>
                  <a:cubicBezTo>
                    <a:pt x="2240" y="39881"/>
                    <a:pt x="2240" y="39900"/>
                    <a:pt x="2210" y="39900"/>
                  </a:cubicBezTo>
                  <a:cubicBezTo>
                    <a:pt x="2179" y="39900"/>
                    <a:pt x="2119" y="39881"/>
                    <a:pt x="1997" y="39842"/>
                  </a:cubicBezTo>
                  <a:cubicBezTo>
                    <a:pt x="1917" y="39801"/>
                    <a:pt x="1858" y="39780"/>
                    <a:pt x="1819" y="39780"/>
                  </a:cubicBezTo>
                  <a:cubicBezTo>
                    <a:pt x="1779" y="39780"/>
                    <a:pt x="1760" y="39801"/>
                    <a:pt x="1760" y="39842"/>
                  </a:cubicBezTo>
                  <a:lnTo>
                    <a:pt x="1837" y="39842"/>
                  </a:lnTo>
                  <a:cubicBezTo>
                    <a:pt x="1837" y="39919"/>
                    <a:pt x="1920" y="39919"/>
                    <a:pt x="1920" y="39919"/>
                  </a:cubicBezTo>
                  <a:cubicBezTo>
                    <a:pt x="1920" y="39961"/>
                    <a:pt x="1939" y="39981"/>
                    <a:pt x="1989" y="39981"/>
                  </a:cubicBezTo>
                  <a:cubicBezTo>
                    <a:pt x="2039" y="39981"/>
                    <a:pt x="2119" y="39961"/>
                    <a:pt x="2240" y="39919"/>
                  </a:cubicBezTo>
                  <a:lnTo>
                    <a:pt x="2560" y="39919"/>
                  </a:lnTo>
                  <a:cubicBezTo>
                    <a:pt x="2560" y="39919"/>
                    <a:pt x="2560" y="40002"/>
                    <a:pt x="2477" y="40079"/>
                  </a:cubicBezTo>
                  <a:cubicBezTo>
                    <a:pt x="2477" y="40239"/>
                    <a:pt x="2400" y="40239"/>
                    <a:pt x="2240" y="40239"/>
                  </a:cubicBezTo>
                  <a:lnTo>
                    <a:pt x="2157" y="40239"/>
                  </a:lnTo>
                  <a:cubicBezTo>
                    <a:pt x="2080" y="40239"/>
                    <a:pt x="2080" y="40239"/>
                    <a:pt x="1997" y="40322"/>
                  </a:cubicBezTo>
                  <a:lnTo>
                    <a:pt x="2157" y="40399"/>
                  </a:lnTo>
                  <a:cubicBezTo>
                    <a:pt x="2317" y="40482"/>
                    <a:pt x="2400" y="40559"/>
                    <a:pt x="2400" y="40559"/>
                  </a:cubicBezTo>
                  <a:cubicBezTo>
                    <a:pt x="2400" y="40618"/>
                    <a:pt x="2117" y="40674"/>
                    <a:pt x="1924" y="40674"/>
                  </a:cubicBezTo>
                  <a:cubicBezTo>
                    <a:pt x="1846" y="40674"/>
                    <a:pt x="1782" y="40665"/>
                    <a:pt x="1760" y="40642"/>
                  </a:cubicBezTo>
                  <a:lnTo>
                    <a:pt x="1600" y="40642"/>
                  </a:lnTo>
                  <a:cubicBezTo>
                    <a:pt x="1517" y="40642"/>
                    <a:pt x="1440" y="40642"/>
                    <a:pt x="1600" y="40719"/>
                  </a:cubicBezTo>
                  <a:cubicBezTo>
                    <a:pt x="1677" y="40719"/>
                    <a:pt x="1677" y="40719"/>
                    <a:pt x="1677" y="40802"/>
                  </a:cubicBezTo>
                  <a:lnTo>
                    <a:pt x="1600" y="40879"/>
                  </a:lnTo>
                  <a:lnTo>
                    <a:pt x="1760" y="40802"/>
                  </a:lnTo>
                  <a:cubicBezTo>
                    <a:pt x="1824" y="40780"/>
                    <a:pt x="1882" y="40769"/>
                    <a:pt x="1935" y="40769"/>
                  </a:cubicBezTo>
                  <a:cubicBezTo>
                    <a:pt x="2078" y="40769"/>
                    <a:pt x="2179" y="40845"/>
                    <a:pt x="2240" y="40962"/>
                  </a:cubicBezTo>
                  <a:cubicBezTo>
                    <a:pt x="2240" y="41016"/>
                    <a:pt x="2240" y="41074"/>
                    <a:pt x="2211" y="41074"/>
                  </a:cubicBezTo>
                  <a:cubicBezTo>
                    <a:pt x="2199" y="41074"/>
                    <a:pt x="2182" y="41064"/>
                    <a:pt x="2157" y="41039"/>
                  </a:cubicBezTo>
                  <a:cubicBezTo>
                    <a:pt x="2094" y="41019"/>
                    <a:pt x="2048" y="41009"/>
                    <a:pt x="2018" y="41009"/>
                  </a:cubicBezTo>
                  <a:cubicBezTo>
                    <a:pt x="1937" y="41009"/>
                    <a:pt x="1983" y="41082"/>
                    <a:pt x="2157" y="41199"/>
                  </a:cubicBezTo>
                  <a:cubicBezTo>
                    <a:pt x="2400" y="41282"/>
                    <a:pt x="2400" y="41282"/>
                    <a:pt x="2080" y="41282"/>
                  </a:cubicBezTo>
                  <a:cubicBezTo>
                    <a:pt x="1837" y="41282"/>
                    <a:pt x="1760" y="41282"/>
                    <a:pt x="1837" y="41359"/>
                  </a:cubicBezTo>
                  <a:cubicBezTo>
                    <a:pt x="1920" y="41359"/>
                    <a:pt x="1920" y="41442"/>
                    <a:pt x="1920" y="41442"/>
                  </a:cubicBezTo>
                  <a:cubicBezTo>
                    <a:pt x="1920" y="41468"/>
                    <a:pt x="1911" y="41476"/>
                    <a:pt x="1896" y="41476"/>
                  </a:cubicBezTo>
                  <a:cubicBezTo>
                    <a:pt x="1865" y="41476"/>
                    <a:pt x="1811" y="41442"/>
                    <a:pt x="1760" y="41442"/>
                  </a:cubicBezTo>
                  <a:cubicBezTo>
                    <a:pt x="1680" y="41401"/>
                    <a:pt x="1640" y="41380"/>
                    <a:pt x="1630" y="41380"/>
                  </a:cubicBezTo>
                  <a:cubicBezTo>
                    <a:pt x="1619" y="41380"/>
                    <a:pt x="1639" y="41401"/>
                    <a:pt x="1677" y="41442"/>
                  </a:cubicBezTo>
                  <a:cubicBezTo>
                    <a:pt x="1837" y="41519"/>
                    <a:pt x="1837" y="41519"/>
                    <a:pt x="1920" y="41519"/>
                  </a:cubicBezTo>
                  <a:cubicBezTo>
                    <a:pt x="2080" y="41519"/>
                    <a:pt x="2240" y="41519"/>
                    <a:pt x="2157" y="41679"/>
                  </a:cubicBezTo>
                  <a:cubicBezTo>
                    <a:pt x="2157" y="41679"/>
                    <a:pt x="2157" y="41762"/>
                    <a:pt x="2240" y="41762"/>
                  </a:cubicBezTo>
                  <a:lnTo>
                    <a:pt x="2317" y="41839"/>
                  </a:lnTo>
                  <a:cubicBezTo>
                    <a:pt x="2317" y="41922"/>
                    <a:pt x="2240" y="41922"/>
                    <a:pt x="2157" y="41922"/>
                  </a:cubicBezTo>
                  <a:cubicBezTo>
                    <a:pt x="2080" y="41839"/>
                    <a:pt x="1997" y="41839"/>
                    <a:pt x="1997" y="41839"/>
                  </a:cubicBezTo>
                  <a:cubicBezTo>
                    <a:pt x="1997" y="41839"/>
                    <a:pt x="1997" y="41762"/>
                    <a:pt x="1920" y="41679"/>
                  </a:cubicBezTo>
                  <a:cubicBezTo>
                    <a:pt x="1879" y="41641"/>
                    <a:pt x="1858" y="41621"/>
                    <a:pt x="1838" y="41621"/>
                  </a:cubicBezTo>
                  <a:cubicBezTo>
                    <a:pt x="1818" y="41621"/>
                    <a:pt x="1799" y="41641"/>
                    <a:pt x="1760" y="41679"/>
                  </a:cubicBezTo>
                  <a:cubicBezTo>
                    <a:pt x="1760" y="41679"/>
                    <a:pt x="1760" y="41762"/>
                    <a:pt x="1837" y="41762"/>
                  </a:cubicBezTo>
                  <a:cubicBezTo>
                    <a:pt x="1837" y="41839"/>
                    <a:pt x="1760" y="41839"/>
                    <a:pt x="1677" y="41922"/>
                  </a:cubicBezTo>
                  <a:cubicBezTo>
                    <a:pt x="1677" y="41999"/>
                    <a:pt x="1517" y="42082"/>
                    <a:pt x="1440" y="42082"/>
                  </a:cubicBezTo>
                  <a:lnTo>
                    <a:pt x="1357" y="42159"/>
                  </a:lnTo>
                  <a:cubicBezTo>
                    <a:pt x="1440" y="42242"/>
                    <a:pt x="1357" y="42242"/>
                    <a:pt x="1120" y="42242"/>
                  </a:cubicBezTo>
                  <a:cubicBezTo>
                    <a:pt x="877" y="42319"/>
                    <a:pt x="800" y="42319"/>
                    <a:pt x="800" y="42319"/>
                  </a:cubicBezTo>
                  <a:cubicBezTo>
                    <a:pt x="839" y="42361"/>
                    <a:pt x="858" y="42382"/>
                    <a:pt x="867" y="42382"/>
                  </a:cubicBezTo>
                  <a:cubicBezTo>
                    <a:pt x="877" y="42382"/>
                    <a:pt x="877" y="42361"/>
                    <a:pt x="877" y="42319"/>
                  </a:cubicBezTo>
                  <a:lnTo>
                    <a:pt x="960" y="42319"/>
                  </a:lnTo>
                  <a:cubicBezTo>
                    <a:pt x="960" y="42402"/>
                    <a:pt x="1120" y="42402"/>
                    <a:pt x="1197" y="42402"/>
                  </a:cubicBezTo>
                  <a:cubicBezTo>
                    <a:pt x="1357" y="42402"/>
                    <a:pt x="1440" y="42479"/>
                    <a:pt x="1440" y="42562"/>
                  </a:cubicBezTo>
                  <a:lnTo>
                    <a:pt x="1120" y="42562"/>
                  </a:lnTo>
                  <a:cubicBezTo>
                    <a:pt x="1120" y="42639"/>
                    <a:pt x="1120" y="42639"/>
                    <a:pt x="1197" y="42639"/>
                  </a:cubicBezTo>
                  <a:cubicBezTo>
                    <a:pt x="1357" y="42722"/>
                    <a:pt x="1120" y="42882"/>
                    <a:pt x="960" y="42882"/>
                  </a:cubicBezTo>
                  <a:cubicBezTo>
                    <a:pt x="877" y="42882"/>
                    <a:pt x="800" y="42882"/>
                    <a:pt x="717" y="42959"/>
                  </a:cubicBezTo>
                  <a:cubicBezTo>
                    <a:pt x="640" y="43042"/>
                    <a:pt x="640" y="43119"/>
                    <a:pt x="717" y="43119"/>
                  </a:cubicBezTo>
                  <a:cubicBezTo>
                    <a:pt x="797" y="43161"/>
                    <a:pt x="837" y="43182"/>
                    <a:pt x="857" y="43182"/>
                  </a:cubicBezTo>
                  <a:cubicBezTo>
                    <a:pt x="877" y="43182"/>
                    <a:pt x="877" y="43161"/>
                    <a:pt x="877" y="43119"/>
                  </a:cubicBezTo>
                  <a:cubicBezTo>
                    <a:pt x="877" y="43119"/>
                    <a:pt x="877" y="43042"/>
                    <a:pt x="960" y="43042"/>
                  </a:cubicBezTo>
                  <a:cubicBezTo>
                    <a:pt x="1004" y="43057"/>
                    <a:pt x="1051" y="43063"/>
                    <a:pt x="1097" y="43063"/>
                  </a:cubicBezTo>
                  <a:cubicBezTo>
                    <a:pt x="1302" y="43063"/>
                    <a:pt x="1503" y="42945"/>
                    <a:pt x="1440" y="42882"/>
                  </a:cubicBezTo>
                  <a:cubicBezTo>
                    <a:pt x="1346" y="42788"/>
                    <a:pt x="1334" y="42749"/>
                    <a:pt x="1390" y="42749"/>
                  </a:cubicBezTo>
                  <a:cubicBezTo>
                    <a:pt x="1429" y="42749"/>
                    <a:pt x="1501" y="42768"/>
                    <a:pt x="1600" y="42799"/>
                  </a:cubicBezTo>
                  <a:cubicBezTo>
                    <a:pt x="1677" y="42799"/>
                    <a:pt x="1760" y="42882"/>
                    <a:pt x="1760" y="42882"/>
                  </a:cubicBezTo>
                  <a:cubicBezTo>
                    <a:pt x="1760" y="42959"/>
                    <a:pt x="1760" y="43042"/>
                    <a:pt x="1837" y="43042"/>
                  </a:cubicBezTo>
                  <a:cubicBezTo>
                    <a:pt x="1920" y="43042"/>
                    <a:pt x="1920" y="43119"/>
                    <a:pt x="1760" y="43119"/>
                  </a:cubicBezTo>
                  <a:cubicBezTo>
                    <a:pt x="1677" y="43119"/>
                    <a:pt x="1677" y="43119"/>
                    <a:pt x="1760" y="43202"/>
                  </a:cubicBezTo>
                  <a:cubicBezTo>
                    <a:pt x="1760" y="43202"/>
                    <a:pt x="1760" y="43237"/>
                    <a:pt x="1713" y="43237"/>
                  </a:cubicBezTo>
                  <a:cubicBezTo>
                    <a:pt x="1689" y="43237"/>
                    <a:pt x="1654" y="43228"/>
                    <a:pt x="1600" y="43202"/>
                  </a:cubicBezTo>
                  <a:cubicBezTo>
                    <a:pt x="1440" y="43202"/>
                    <a:pt x="1440" y="43279"/>
                    <a:pt x="1517" y="43279"/>
                  </a:cubicBezTo>
                  <a:lnTo>
                    <a:pt x="1677" y="43439"/>
                  </a:lnTo>
                  <a:cubicBezTo>
                    <a:pt x="1639" y="43481"/>
                    <a:pt x="1619" y="43502"/>
                    <a:pt x="1590" y="43502"/>
                  </a:cubicBezTo>
                  <a:cubicBezTo>
                    <a:pt x="1560" y="43502"/>
                    <a:pt x="1520" y="43481"/>
                    <a:pt x="1440" y="43439"/>
                  </a:cubicBezTo>
                  <a:cubicBezTo>
                    <a:pt x="1357" y="43362"/>
                    <a:pt x="1280" y="43362"/>
                    <a:pt x="1197" y="43362"/>
                  </a:cubicBezTo>
                  <a:cubicBezTo>
                    <a:pt x="1197" y="43362"/>
                    <a:pt x="1197" y="43439"/>
                    <a:pt x="1280" y="43439"/>
                  </a:cubicBezTo>
                  <a:lnTo>
                    <a:pt x="1280" y="43522"/>
                  </a:lnTo>
                  <a:cubicBezTo>
                    <a:pt x="1197" y="43522"/>
                    <a:pt x="1197" y="43682"/>
                    <a:pt x="1440" y="43759"/>
                  </a:cubicBezTo>
                  <a:cubicBezTo>
                    <a:pt x="1491" y="43759"/>
                    <a:pt x="1474" y="43796"/>
                    <a:pt x="1410" y="43796"/>
                  </a:cubicBezTo>
                  <a:cubicBezTo>
                    <a:pt x="1378" y="43796"/>
                    <a:pt x="1333" y="43787"/>
                    <a:pt x="1280" y="43759"/>
                  </a:cubicBezTo>
                  <a:cubicBezTo>
                    <a:pt x="1181" y="43728"/>
                    <a:pt x="1122" y="43709"/>
                    <a:pt x="1093" y="43709"/>
                  </a:cubicBezTo>
                  <a:cubicBezTo>
                    <a:pt x="1051" y="43709"/>
                    <a:pt x="1071" y="43748"/>
                    <a:pt x="1120" y="43842"/>
                  </a:cubicBezTo>
                  <a:cubicBezTo>
                    <a:pt x="1233" y="43897"/>
                    <a:pt x="1225" y="43954"/>
                    <a:pt x="1154" y="43954"/>
                  </a:cubicBezTo>
                  <a:cubicBezTo>
                    <a:pt x="1125" y="43954"/>
                    <a:pt x="1084" y="43944"/>
                    <a:pt x="1037" y="43919"/>
                  </a:cubicBezTo>
                  <a:cubicBezTo>
                    <a:pt x="1037" y="43842"/>
                    <a:pt x="877" y="43842"/>
                    <a:pt x="800" y="43842"/>
                  </a:cubicBezTo>
                  <a:cubicBezTo>
                    <a:pt x="557" y="43842"/>
                    <a:pt x="480" y="43842"/>
                    <a:pt x="640" y="43919"/>
                  </a:cubicBezTo>
                  <a:cubicBezTo>
                    <a:pt x="717" y="43919"/>
                    <a:pt x="800" y="43919"/>
                    <a:pt x="800" y="44002"/>
                  </a:cubicBezTo>
                  <a:cubicBezTo>
                    <a:pt x="800" y="44002"/>
                    <a:pt x="877" y="44079"/>
                    <a:pt x="960" y="44079"/>
                  </a:cubicBezTo>
                  <a:cubicBezTo>
                    <a:pt x="1120" y="44079"/>
                    <a:pt x="1120" y="44079"/>
                    <a:pt x="1037" y="44162"/>
                  </a:cubicBezTo>
                  <a:cubicBezTo>
                    <a:pt x="960" y="44239"/>
                    <a:pt x="960" y="44239"/>
                    <a:pt x="1037" y="44239"/>
                  </a:cubicBezTo>
                  <a:cubicBezTo>
                    <a:pt x="1120" y="44239"/>
                    <a:pt x="1120" y="44239"/>
                    <a:pt x="1037" y="44322"/>
                  </a:cubicBezTo>
                  <a:cubicBezTo>
                    <a:pt x="877" y="44322"/>
                    <a:pt x="800" y="44322"/>
                    <a:pt x="800" y="44239"/>
                  </a:cubicBezTo>
                  <a:cubicBezTo>
                    <a:pt x="717" y="44239"/>
                    <a:pt x="717" y="44239"/>
                    <a:pt x="717" y="44322"/>
                  </a:cubicBezTo>
                  <a:cubicBezTo>
                    <a:pt x="717" y="44399"/>
                    <a:pt x="640" y="44482"/>
                    <a:pt x="557" y="44482"/>
                  </a:cubicBezTo>
                  <a:cubicBezTo>
                    <a:pt x="640" y="44482"/>
                    <a:pt x="640" y="44642"/>
                    <a:pt x="640" y="44719"/>
                  </a:cubicBezTo>
                  <a:cubicBezTo>
                    <a:pt x="640" y="44802"/>
                    <a:pt x="640" y="44879"/>
                    <a:pt x="717" y="44879"/>
                  </a:cubicBezTo>
                  <a:cubicBezTo>
                    <a:pt x="800" y="44879"/>
                    <a:pt x="717" y="44962"/>
                    <a:pt x="640" y="44962"/>
                  </a:cubicBezTo>
                  <a:cubicBezTo>
                    <a:pt x="397" y="45039"/>
                    <a:pt x="397" y="45039"/>
                    <a:pt x="557" y="45039"/>
                  </a:cubicBezTo>
                  <a:cubicBezTo>
                    <a:pt x="640" y="45122"/>
                    <a:pt x="640" y="45122"/>
                    <a:pt x="640" y="45282"/>
                  </a:cubicBezTo>
                  <a:cubicBezTo>
                    <a:pt x="557" y="45282"/>
                    <a:pt x="557" y="45359"/>
                    <a:pt x="557" y="45442"/>
                  </a:cubicBezTo>
                  <a:lnTo>
                    <a:pt x="397" y="45442"/>
                  </a:lnTo>
                  <a:cubicBezTo>
                    <a:pt x="397" y="45359"/>
                    <a:pt x="320" y="45359"/>
                    <a:pt x="320" y="45359"/>
                  </a:cubicBezTo>
                  <a:cubicBezTo>
                    <a:pt x="237" y="45359"/>
                    <a:pt x="320" y="45442"/>
                    <a:pt x="397" y="45519"/>
                  </a:cubicBezTo>
                  <a:cubicBezTo>
                    <a:pt x="525" y="45586"/>
                    <a:pt x="501" y="45703"/>
                    <a:pt x="404" y="45703"/>
                  </a:cubicBezTo>
                  <a:cubicBezTo>
                    <a:pt x="380" y="45703"/>
                    <a:pt x="352" y="45696"/>
                    <a:pt x="320" y="45679"/>
                  </a:cubicBezTo>
                  <a:cubicBezTo>
                    <a:pt x="296" y="45657"/>
                    <a:pt x="272" y="45648"/>
                    <a:pt x="253" y="45648"/>
                  </a:cubicBezTo>
                  <a:cubicBezTo>
                    <a:pt x="205" y="45648"/>
                    <a:pt x="182" y="45703"/>
                    <a:pt x="237" y="45763"/>
                  </a:cubicBezTo>
                  <a:cubicBezTo>
                    <a:pt x="288" y="45861"/>
                    <a:pt x="308" y="45928"/>
                    <a:pt x="296" y="45928"/>
                  </a:cubicBezTo>
                  <a:cubicBezTo>
                    <a:pt x="289" y="45928"/>
                    <a:pt x="269" y="45901"/>
                    <a:pt x="237" y="45839"/>
                  </a:cubicBezTo>
                  <a:cubicBezTo>
                    <a:pt x="198" y="45801"/>
                    <a:pt x="179" y="45782"/>
                    <a:pt x="159" y="45782"/>
                  </a:cubicBezTo>
                  <a:cubicBezTo>
                    <a:pt x="139" y="45782"/>
                    <a:pt x="118" y="45801"/>
                    <a:pt x="77" y="45839"/>
                  </a:cubicBezTo>
                  <a:cubicBezTo>
                    <a:pt x="77" y="45923"/>
                    <a:pt x="320" y="46159"/>
                    <a:pt x="557" y="46243"/>
                  </a:cubicBezTo>
                  <a:cubicBezTo>
                    <a:pt x="717" y="46319"/>
                    <a:pt x="960" y="46563"/>
                    <a:pt x="800" y="46563"/>
                  </a:cubicBezTo>
                  <a:lnTo>
                    <a:pt x="640" y="46479"/>
                  </a:lnTo>
                  <a:cubicBezTo>
                    <a:pt x="560" y="46441"/>
                    <a:pt x="499" y="46422"/>
                    <a:pt x="459" y="46422"/>
                  </a:cubicBezTo>
                  <a:cubicBezTo>
                    <a:pt x="418" y="46422"/>
                    <a:pt x="397" y="46441"/>
                    <a:pt x="397" y="46479"/>
                  </a:cubicBezTo>
                  <a:cubicBezTo>
                    <a:pt x="397" y="46504"/>
                    <a:pt x="390" y="46514"/>
                    <a:pt x="379" y="46514"/>
                  </a:cubicBezTo>
                  <a:cubicBezTo>
                    <a:pt x="351" y="46514"/>
                    <a:pt x="296" y="46457"/>
                    <a:pt x="237" y="46403"/>
                  </a:cubicBezTo>
                  <a:lnTo>
                    <a:pt x="77" y="46243"/>
                  </a:lnTo>
                  <a:cubicBezTo>
                    <a:pt x="0" y="46243"/>
                    <a:pt x="77" y="46403"/>
                    <a:pt x="160" y="46479"/>
                  </a:cubicBezTo>
                  <a:lnTo>
                    <a:pt x="237" y="46563"/>
                  </a:lnTo>
                  <a:cubicBezTo>
                    <a:pt x="237" y="46639"/>
                    <a:pt x="320" y="46639"/>
                    <a:pt x="557" y="46723"/>
                  </a:cubicBezTo>
                  <a:cubicBezTo>
                    <a:pt x="717" y="46723"/>
                    <a:pt x="877" y="46799"/>
                    <a:pt x="877" y="46799"/>
                  </a:cubicBezTo>
                  <a:lnTo>
                    <a:pt x="960" y="46723"/>
                  </a:lnTo>
                  <a:cubicBezTo>
                    <a:pt x="960" y="46700"/>
                    <a:pt x="977" y="46690"/>
                    <a:pt x="1002" y="46690"/>
                  </a:cubicBezTo>
                  <a:cubicBezTo>
                    <a:pt x="1071" y="46690"/>
                    <a:pt x="1197" y="46766"/>
                    <a:pt x="1197" y="46883"/>
                  </a:cubicBezTo>
                  <a:cubicBezTo>
                    <a:pt x="1197" y="46883"/>
                    <a:pt x="1197" y="46959"/>
                    <a:pt x="1280" y="46959"/>
                  </a:cubicBezTo>
                  <a:cubicBezTo>
                    <a:pt x="1357" y="46959"/>
                    <a:pt x="1517" y="47119"/>
                    <a:pt x="1517" y="47203"/>
                  </a:cubicBezTo>
                  <a:cubicBezTo>
                    <a:pt x="1517" y="47279"/>
                    <a:pt x="1517" y="47363"/>
                    <a:pt x="1600" y="47439"/>
                  </a:cubicBezTo>
                  <a:cubicBezTo>
                    <a:pt x="1677" y="47439"/>
                    <a:pt x="1677" y="47523"/>
                    <a:pt x="1677" y="47599"/>
                  </a:cubicBezTo>
                  <a:cubicBezTo>
                    <a:pt x="1600" y="47599"/>
                    <a:pt x="1677" y="47683"/>
                    <a:pt x="1677" y="47759"/>
                  </a:cubicBezTo>
                  <a:cubicBezTo>
                    <a:pt x="1760" y="47759"/>
                    <a:pt x="1760" y="47843"/>
                    <a:pt x="1677" y="47843"/>
                  </a:cubicBezTo>
                  <a:cubicBezTo>
                    <a:pt x="1600" y="47843"/>
                    <a:pt x="1677" y="47919"/>
                    <a:pt x="1760" y="47919"/>
                  </a:cubicBezTo>
                  <a:cubicBezTo>
                    <a:pt x="1799" y="47961"/>
                    <a:pt x="1839" y="47982"/>
                    <a:pt x="1869" y="47982"/>
                  </a:cubicBezTo>
                  <a:cubicBezTo>
                    <a:pt x="1899" y="47982"/>
                    <a:pt x="1920" y="47961"/>
                    <a:pt x="1920" y="47919"/>
                  </a:cubicBezTo>
                  <a:cubicBezTo>
                    <a:pt x="1997" y="47919"/>
                    <a:pt x="2317" y="48163"/>
                    <a:pt x="2400" y="48239"/>
                  </a:cubicBezTo>
                  <a:cubicBezTo>
                    <a:pt x="2477" y="48483"/>
                    <a:pt x="2560" y="48483"/>
                    <a:pt x="2720" y="48483"/>
                  </a:cubicBezTo>
                  <a:lnTo>
                    <a:pt x="2880" y="48559"/>
                  </a:lnTo>
                  <a:cubicBezTo>
                    <a:pt x="2797" y="48643"/>
                    <a:pt x="2880" y="48643"/>
                    <a:pt x="3200" y="48879"/>
                  </a:cubicBezTo>
                  <a:lnTo>
                    <a:pt x="3680" y="49039"/>
                  </a:lnTo>
                  <a:cubicBezTo>
                    <a:pt x="3757" y="49039"/>
                    <a:pt x="3840" y="49123"/>
                    <a:pt x="3917" y="49199"/>
                  </a:cubicBezTo>
                  <a:cubicBezTo>
                    <a:pt x="3917" y="49199"/>
                    <a:pt x="4077" y="49283"/>
                    <a:pt x="4237" y="49283"/>
                  </a:cubicBezTo>
                  <a:cubicBezTo>
                    <a:pt x="4320" y="49359"/>
                    <a:pt x="4480" y="49359"/>
                    <a:pt x="4557" y="49443"/>
                  </a:cubicBezTo>
                  <a:lnTo>
                    <a:pt x="4717" y="49443"/>
                  </a:lnTo>
                  <a:cubicBezTo>
                    <a:pt x="4877" y="49443"/>
                    <a:pt x="4877" y="49443"/>
                    <a:pt x="4960" y="49519"/>
                  </a:cubicBezTo>
                  <a:cubicBezTo>
                    <a:pt x="5120" y="49679"/>
                    <a:pt x="5280" y="49679"/>
                    <a:pt x="5280" y="49679"/>
                  </a:cubicBezTo>
                  <a:cubicBezTo>
                    <a:pt x="5357" y="49603"/>
                    <a:pt x="5280" y="49603"/>
                    <a:pt x="5197" y="49603"/>
                  </a:cubicBezTo>
                  <a:cubicBezTo>
                    <a:pt x="5120" y="49603"/>
                    <a:pt x="5120" y="49519"/>
                    <a:pt x="5197" y="49519"/>
                  </a:cubicBezTo>
                  <a:lnTo>
                    <a:pt x="5357" y="49603"/>
                  </a:lnTo>
                  <a:cubicBezTo>
                    <a:pt x="5440" y="49679"/>
                    <a:pt x="5517" y="49679"/>
                    <a:pt x="5600" y="49679"/>
                  </a:cubicBezTo>
                  <a:cubicBezTo>
                    <a:pt x="5760" y="49679"/>
                    <a:pt x="5920" y="49763"/>
                    <a:pt x="6080" y="49840"/>
                  </a:cubicBezTo>
                  <a:cubicBezTo>
                    <a:pt x="6157" y="49923"/>
                    <a:pt x="6317" y="50000"/>
                    <a:pt x="6477" y="50000"/>
                  </a:cubicBezTo>
                  <a:lnTo>
                    <a:pt x="6637" y="50000"/>
                  </a:lnTo>
                  <a:cubicBezTo>
                    <a:pt x="6637" y="50083"/>
                    <a:pt x="6797" y="50083"/>
                    <a:pt x="6957" y="50083"/>
                  </a:cubicBezTo>
                  <a:cubicBezTo>
                    <a:pt x="7117" y="50083"/>
                    <a:pt x="7277" y="50083"/>
                    <a:pt x="7277" y="50160"/>
                  </a:cubicBezTo>
                  <a:lnTo>
                    <a:pt x="7520" y="50160"/>
                  </a:lnTo>
                  <a:cubicBezTo>
                    <a:pt x="7680" y="50243"/>
                    <a:pt x="7757" y="50243"/>
                    <a:pt x="7841" y="50243"/>
                  </a:cubicBezTo>
                  <a:cubicBezTo>
                    <a:pt x="7841" y="50320"/>
                    <a:pt x="8001" y="50320"/>
                    <a:pt x="8077" y="50320"/>
                  </a:cubicBezTo>
                  <a:cubicBezTo>
                    <a:pt x="8161" y="50320"/>
                    <a:pt x="8321" y="50403"/>
                    <a:pt x="8481" y="50403"/>
                  </a:cubicBezTo>
                  <a:cubicBezTo>
                    <a:pt x="8698" y="50533"/>
                    <a:pt x="8845" y="50591"/>
                    <a:pt x="9012" y="50591"/>
                  </a:cubicBezTo>
                  <a:cubicBezTo>
                    <a:pt x="9149" y="50591"/>
                    <a:pt x="9301" y="50552"/>
                    <a:pt x="9517" y="50480"/>
                  </a:cubicBezTo>
                  <a:cubicBezTo>
                    <a:pt x="9997" y="50320"/>
                    <a:pt x="9997" y="50243"/>
                    <a:pt x="9997" y="49923"/>
                  </a:cubicBezTo>
                  <a:cubicBezTo>
                    <a:pt x="9934" y="49588"/>
                    <a:pt x="9976" y="49421"/>
                    <a:pt x="10130" y="49421"/>
                  </a:cubicBezTo>
                  <a:cubicBezTo>
                    <a:pt x="10162" y="49421"/>
                    <a:pt x="10199" y="49428"/>
                    <a:pt x="10241" y="49443"/>
                  </a:cubicBezTo>
                  <a:cubicBezTo>
                    <a:pt x="10317" y="49443"/>
                    <a:pt x="10401" y="49443"/>
                    <a:pt x="10477" y="49283"/>
                  </a:cubicBezTo>
                  <a:cubicBezTo>
                    <a:pt x="10561" y="49123"/>
                    <a:pt x="10637" y="49039"/>
                    <a:pt x="10721" y="49039"/>
                  </a:cubicBezTo>
                  <a:cubicBezTo>
                    <a:pt x="10734" y="49054"/>
                    <a:pt x="10749" y="49061"/>
                    <a:pt x="10767" y="49061"/>
                  </a:cubicBezTo>
                  <a:cubicBezTo>
                    <a:pt x="10855" y="49061"/>
                    <a:pt x="10999" y="48894"/>
                    <a:pt x="11201" y="48559"/>
                  </a:cubicBezTo>
                  <a:cubicBezTo>
                    <a:pt x="11361" y="48239"/>
                    <a:pt x="11521" y="48003"/>
                    <a:pt x="11598" y="47919"/>
                  </a:cubicBezTo>
                  <a:lnTo>
                    <a:pt x="11758" y="47759"/>
                  </a:lnTo>
                  <a:cubicBezTo>
                    <a:pt x="11758" y="47759"/>
                    <a:pt x="12078" y="47919"/>
                    <a:pt x="12481" y="48079"/>
                  </a:cubicBezTo>
                  <a:lnTo>
                    <a:pt x="12641" y="48239"/>
                  </a:lnTo>
                  <a:cubicBezTo>
                    <a:pt x="12641" y="48323"/>
                    <a:pt x="12641" y="48323"/>
                    <a:pt x="12801" y="48399"/>
                  </a:cubicBezTo>
                  <a:cubicBezTo>
                    <a:pt x="12961" y="48399"/>
                    <a:pt x="12961" y="48483"/>
                    <a:pt x="12878" y="48483"/>
                  </a:cubicBezTo>
                  <a:cubicBezTo>
                    <a:pt x="12801" y="48643"/>
                    <a:pt x="12961" y="48803"/>
                    <a:pt x="13198" y="48879"/>
                  </a:cubicBezTo>
                  <a:cubicBezTo>
                    <a:pt x="13281" y="48879"/>
                    <a:pt x="13358" y="48963"/>
                    <a:pt x="13281" y="48963"/>
                  </a:cubicBezTo>
                  <a:cubicBezTo>
                    <a:pt x="13281" y="49039"/>
                    <a:pt x="13358" y="49039"/>
                    <a:pt x="13441" y="49039"/>
                  </a:cubicBezTo>
                  <a:cubicBezTo>
                    <a:pt x="13479" y="49001"/>
                    <a:pt x="13498" y="48982"/>
                    <a:pt x="13508" y="48982"/>
                  </a:cubicBezTo>
                  <a:cubicBezTo>
                    <a:pt x="13518" y="48982"/>
                    <a:pt x="13518" y="49001"/>
                    <a:pt x="13518" y="49039"/>
                  </a:cubicBezTo>
                  <a:cubicBezTo>
                    <a:pt x="13441" y="49199"/>
                    <a:pt x="14241" y="49519"/>
                    <a:pt x="15521" y="50000"/>
                  </a:cubicBezTo>
                  <a:cubicBezTo>
                    <a:pt x="16078" y="50243"/>
                    <a:pt x="17038" y="50403"/>
                    <a:pt x="17358" y="50403"/>
                  </a:cubicBezTo>
                  <a:lnTo>
                    <a:pt x="17838" y="50403"/>
                  </a:lnTo>
                  <a:cubicBezTo>
                    <a:pt x="17921" y="50403"/>
                    <a:pt x="18081" y="50403"/>
                    <a:pt x="18318" y="50480"/>
                  </a:cubicBezTo>
                  <a:cubicBezTo>
                    <a:pt x="18561" y="50480"/>
                    <a:pt x="18958" y="50480"/>
                    <a:pt x="19201" y="50403"/>
                  </a:cubicBezTo>
                  <a:lnTo>
                    <a:pt x="20238" y="50403"/>
                  </a:lnTo>
                  <a:cubicBezTo>
                    <a:pt x="20291" y="50375"/>
                    <a:pt x="20354" y="50366"/>
                    <a:pt x="20420" y="50366"/>
                  </a:cubicBezTo>
                  <a:cubicBezTo>
                    <a:pt x="20551" y="50366"/>
                    <a:pt x="20695" y="50403"/>
                    <a:pt x="20801" y="50403"/>
                  </a:cubicBezTo>
                  <a:cubicBezTo>
                    <a:pt x="20848" y="50425"/>
                    <a:pt x="20941" y="50434"/>
                    <a:pt x="21052" y="50434"/>
                  </a:cubicBezTo>
                  <a:cubicBezTo>
                    <a:pt x="21324" y="50434"/>
                    <a:pt x="21702" y="50379"/>
                    <a:pt x="21761" y="50320"/>
                  </a:cubicBezTo>
                  <a:cubicBezTo>
                    <a:pt x="21761" y="50243"/>
                    <a:pt x="21838" y="50243"/>
                    <a:pt x="21921" y="50160"/>
                  </a:cubicBezTo>
                  <a:cubicBezTo>
                    <a:pt x="21998" y="50160"/>
                    <a:pt x="22318" y="49923"/>
                    <a:pt x="22561" y="49519"/>
                  </a:cubicBezTo>
                  <a:cubicBezTo>
                    <a:pt x="22881" y="49199"/>
                    <a:pt x="23118" y="48803"/>
                    <a:pt x="23278" y="48483"/>
                  </a:cubicBezTo>
                  <a:cubicBezTo>
                    <a:pt x="23438" y="48163"/>
                    <a:pt x="23598" y="47843"/>
                    <a:pt x="23681" y="47843"/>
                  </a:cubicBezTo>
                  <a:cubicBezTo>
                    <a:pt x="23758" y="47759"/>
                    <a:pt x="23918" y="47523"/>
                    <a:pt x="24001" y="47203"/>
                  </a:cubicBezTo>
                  <a:cubicBezTo>
                    <a:pt x="24161" y="46883"/>
                    <a:pt x="24481" y="46159"/>
                    <a:pt x="24718" y="45602"/>
                  </a:cubicBezTo>
                  <a:cubicBezTo>
                    <a:pt x="24961" y="45039"/>
                    <a:pt x="25358" y="43759"/>
                    <a:pt x="25761" y="42639"/>
                  </a:cubicBezTo>
                  <a:cubicBezTo>
                    <a:pt x="25922" y="42082"/>
                    <a:pt x="25998" y="41442"/>
                    <a:pt x="26158" y="40962"/>
                  </a:cubicBezTo>
                  <a:cubicBezTo>
                    <a:pt x="26242" y="40482"/>
                    <a:pt x="26402" y="40079"/>
                    <a:pt x="26402" y="39842"/>
                  </a:cubicBezTo>
                  <a:cubicBezTo>
                    <a:pt x="26562" y="39279"/>
                    <a:pt x="26562" y="39042"/>
                    <a:pt x="26562" y="38959"/>
                  </a:cubicBezTo>
                  <a:cubicBezTo>
                    <a:pt x="26478" y="38959"/>
                    <a:pt x="26478" y="38959"/>
                    <a:pt x="26562" y="38882"/>
                  </a:cubicBezTo>
                  <a:cubicBezTo>
                    <a:pt x="26638" y="38882"/>
                    <a:pt x="26798" y="38479"/>
                    <a:pt x="26882" y="38082"/>
                  </a:cubicBezTo>
                  <a:cubicBezTo>
                    <a:pt x="26958" y="37679"/>
                    <a:pt x="26958" y="37282"/>
                    <a:pt x="26882" y="37199"/>
                  </a:cubicBezTo>
                  <a:cubicBezTo>
                    <a:pt x="26798" y="37199"/>
                    <a:pt x="26798" y="37199"/>
                    <a:pt x="26882" y="37122"/>
                  </a:cubicBezTo>
                  <a:cubicBezTo>
                    <a:pt x="27042" y="37122"/>
                    <a:pt x="27202" y="36642"/>
                    <a:pt x="27042" y="36482"/>
                  </a:cubicBezTo>
                  <a:lnTo>
                    <a:pt x="27202" y="35682"/>
                  </a:lnTo>
                  <a:cubicBezTo>
                    <a:pt x="27362" y="35042"/>
                    <a:pt x="27362" y="34799"/>
                    <a:pt x="27202" y="34722"/>
                  </a:cubicBezTo>
                  <a:cubicBezTo>
                    <a:pt x="27118" y="34562"/>
                    <a:pt x="27118" y="34562"/>
                    <a:pt x="27278" y="34562"/>
                  </a:cubicBezTo>
                  <a:cubicBezTo>
                    <a:pt x="27296" y="34571"/>
                    <a:pt x="27312" y="34575"/>
                    <a:pt x="27327" y="34575"/>
                  </a:cubicBezTo>
                  <a:cubicBezTo>
                    <a:pt x="27439" y="34575"/>
                    <a:pt x="27448" y="34285"/>
                    <a:pt x="27522" y="33359"/>
                  </a:cubicBezTo>
                  <a:cubicBezTo>
                    <a:pt x="27598" y="32322"/>
                    <a:pt x="27758" y="31119"/>
                    <a:pt x="27842" y="29519"/>
                  </a:cubicBezTo>
                  <a:cubicBezTo>
                    <a:pt x="27918" y="28878"/>
                    <a:pt x="28002" y="28238"/>
                    <a:pt x="28002" y="28162"/>
                  </a:cubicBezTo>
                  <a:cubicBezTo>
                    <a:pt x="28002" y="28078"/>
                    <a:pt x="28002" y="27438"/>
                    <a:pt x="28078" y="26798"/>
                  </a:cubicBezTo>
                  <a:cubicBezTo>
                    <a:pt x="28162" y="26082"/>
                    <a:pt x="28162" y="25518"/>
                    <a:pt x="28162" y="25441"/>
                  </a:cubicBezTo>
                  <a:lnTo>
                    <a:pt x="28162" y="24801"/>
                  </a:lnTo>
                  <a:cubicBezTo>
                    <a:pt x="28162" y="24398"/>
                    <a:pt x="28238" y="23841"/>
                    <a:pt x="28238" y="23041"/>
                  </a:cubicBezTo>
                  <a:cubicBezTo>
                    <a:pt x="28322" y="22401"/>
                    <a:pt x="28322" y="21921"/>
                    <a:pt x="28322" y="20961"/>
                  </a:cubicBezTo>
                  <a:lnTo>
                    <a:pt x="28322" y="20078"/>
                  </a:lnTo>
                  <a:cubicBezTo>
                    <a:pt x="28322" y="19841"/>
                    <a:pt x="28322" y="19438"/>
                    <a:pt x="28398" y="19201"/>
                  </a:cubicBezTo>
                  <a:lnTo>
                    <a:pt x="28398" y="18241"/>
                  </a:lnTo>
                  <a:lnTo>
                    <a:pt x="28398" y="17601"/>
                  </a:lnTo>
                  <a:cubicBezTo>
                    <a:pt x="28322" y="17518"/>
                    <a:pt x="28322" y="17281"/>
                    <a:pt x="28322" y="17121"/>
                  </a:cubicBezTo>
                  <a:cubicBezTo>
                    <a:pt x="28322" y="16878"/>
                    <a:pt x="28398" y="16558"/>
                    <a:pt x="28322" y="16481"/>
                  </a:cubicBezTo>
                  <a:lnTo>
                    <a:pt x="28322" y="15841"/>
                  </a:lnTo>
                  <a:lnTo>
                    <a:pt x="28322" y="14318"/>
                  </a:lnTo>
                  <a:lnTo>
                    <a:pt x="28322" y="13518"/>
                  </a:lnTo>
                  <a:cubicBezTo>
                    <a:pt x="28322" y="13121"/>
                    <a:pt x="28322" y="12398"/>
                    <a:pt x="28238" y="12078"/>
                  </a:cubicBezTo>
                  <a:lnTo>
                    <a:pt x="28238" y="11681"/>
                  </a:lnTo>
                  <a:cubicBezTo>
                    <a:pt x="28238" y="11598"/>
                    <a:pt x="28322" y="11361"/>
                    <a:pt x="28322" y="11201"/>
                  </a:cubicBezTo>
                  <a:cubicBezTo>
                    <a:pt x="28238" y="11118"/>
                    <a:pt x="28238" y="10798"/>
                    <a:pt x="28238" y="10561"/>
                  </a:cubicBezTo>
                  <a:lnTo>
                    <a:pt x="28238" y="9761"/>
                  </a:lnTo>
                  <a:cubicBezTo>
                    <a:pt x="28238" y="9441"/>
                    <a:pt x="28238" y="9281"/>
                    <a:pt x="28398" y="9197"/>
                  </a:cubicBezTo>
                  <a:cubicBezTo>
                    <a:pt x="28558" y="9121"/>
                    <a:pt x="28482" y="8961"/>
                    <a:pt x="28162" y="8801"/>
                  </a:cubicBezTo>
                  <a:cubicBezTo>
                    <a:pt x="28002" y="8717"/>
                    <a:pt x="27362" y="8397"/>
                    <a:pt x="27202" y="8397"/>
                  </a:cubicBezTo>
                  <a:cubicBezTo>
                    <a:pt x="27118" y="8397"/>
                    <a:pt x="27042" y="8397"/>
                    <a:pt x="26958" y="8321"/>
                  </a:cubicBezTo>
                  <a:cubicBezTo>
                    <a:pt x="26958" y="8321"/>
                    <a:pt x="26798" y="8237"/>
                    <a:pt x="26722" y="8237"/>
                  </a:cubicBezTo>
                  <a:cubicBezTo>
                    <a:pt x="26638" y="8237"/>
                    <a:pt x="26402" y="8161"/>
                    <a:pt x="26158" y="8077"/>
                  </a:cubicBezTo>
                  <a:cubicBezTo>
                    <a:pt x="25922" y="8001"/>
                    <a:pt x="25518" y="7841"/>
                    <a:pt x="25121" y="7757"/>
                  </a:cubicBezTo>
                  <a:cubicBezTo>
                    <a:pt x="24801" y="7719"/>
                    <a:pt x="24621" y="7700"/>
                    <a:pt x="24530" y="7700"/>
                  </a:cubicBezTo>
                  <a:cubicBezTo>
                    <a:pt x="24440" y="7700"/>
                    <a:pt x="24440" y="7719"/>
                    <a:pt x="24481" y="7757"/>
                  </a:cubicBezTo>
                  <a:cubicBezTo>
                    <a:pt x="24481" y="7799"/>
                    <a:pt x="24481" y="7820"/>
                    <a:pt x="24461" y="7820"/>
                  </a:cubicBezTo>
                  <a:cubicBezTo>
                    <a:pt x="24441" y="7820"/>
                    <a:pt x="24401" y="7799"/>
                    <a:pt x="24321" y="7757"/>
                  </a:cubicBezTo>
                  <a:cubicBezTo>
                    <a:pt x="24263" y="7703"/>
                    <a:pt x="24207" y="7646"/>
                    <a:pt x="24151" y="7646"/>
                  </a:cubicBezTo>
                  <a:cubicBezTo>
                    <a:pt x="24127" y="7646"/>
                    <a:pt x="24103" y="7656"/>
                    <a:pt x="24078" y="7681"/>
                  </a:cubicBezTo>
                  <a:cubicBezTo>
                    <a:pt x="24078" y="7681"/>
                    <a:pt x="23841" y="7681"/>
                    <a:pt x="23438" y="7597"/>
                  </a:cubicBezTo>
                  <a:cubicBezTo>
                    <a:pt x="22638" y="7437"/>
                    <a:pt x="22721" y="7437"/>
                    <a:pt x="21761" y="7361"/>
                  </a:cubicBezTo>
                  <a:cubicBezTo>
                    <a:pt x="21121" y="7277"/>
                    <a:pt x="20878" y="7277"/>
                    <a:pt x="20558" y="7277"/>
                  </a:cubicBezTo>
                  <a:cubicBezTo>
                    <a:pt x="20398" y="7361"/>
                    <a:pt x="20161" y="7361"/>
                    <a:pt x="20078" y="7361"/>
                  </a:cubicBezTo>
                  <a:lnTo>
                    <a:pt x="19758" y="7361"/>
                  </a:lnTo>
                  <a:cubicBezTo>
                    <a:pt x="19591" y="7415"/>
                    <a:pt x="19024" y="7472"/>
                    <a:pt x="18676" y="7472"/>
                  </a:cubicBezTo>
                  <a:cubicBezTo>
                    <a:pt x="18531" y="7472"/>
                    <a:pt x="18424" y="7462"/>
                    <a:pt x="18401" y="7437"/>
                  </a:cubicBezTo>
                  <a:lnTo>
                    <a:pt x="18401" y="7277"/>
                  </a:lnTo>
                  <a:cubicBezTo>
                    <a:pt x="18401" y="7117"/>
                    <a:pt x="18318" y="7041"/>
                    <a:pt x="18241" y="6957"/>
                  </a:cubicBezTo>
                  <a:cubicBezTo>
                    <a:pt x="18158" y="6957"/>
                    <a:pt x="18158" y="6881"/>
                    <a:pt x="18158" y="6797"/>
                  </a:cubicBezTo>
                  <a:cubicBezTo>
                    <a:pt x="18241" y="6797"/>
                    <a:pt x="18158" y="6637"/>
                    <a:pt x="18081" y="6561"/>
                  </a:cubicBezTo>
                  <a:cubicBezTo>
                    <a:pt x="17761" y="6317"/>
                    <a:pt x="17678" y="6157"/>
                    <a:pt x="17838" y="6157"/>
                  </a:cubicBezTo>
                  <a:cubicBezTo>
                    <a:pt x="17921" y="6157"/>
                    <a:pt x="17921" y="6081"/>
                    <a:pt x="17838" y="5921"/>
                  </a:cubicBezTo>
                  <a:cubicBezTo>
                    <a:pt x="17838" y="5837"/>
                    <a:pt x="17761" y="5677"/>
                    <a:pt x="17761" y="5601"/>
                  </a:cubicBezTo>
                  <a:cubicBezTo>
                    <a:pt x="17838" y="5601"/>
                    <a:pt x="17761" y="5517"/>
                    <a:pt x="17761" y="5441"/>
                  </a:cubicBezTo>
                  <a:cubicBezTo>
                    <a:pt x="17678" y="5441"/>
                    <a:pt x="17678" y="5357"/>
                    <a:pt x="17678" y="5357"/>
                  </a:cubicBezTo>
                  <a:cubicBezTo>
                    <a:pt x="17761" y="5281"/>
                    <a:pt x="17761" y="5197"/>
                    <a:pt x="17678" y="5120"/>
                  </a:cubicBezTo>
                  <a:cubicBezTo>
                    <a:pt x="17601" y="5037"/>
                    <a:pt x="17601" y="4960"/>
                    <a:pt x="17678" y="4877"/>
                  </a:cubicBezTo>
                  <a:cubicBezTo>
                    <a:pt x="17761" y="4800"/>
                    <a:pt x="17761" y="4717"/>
                    <a:pt x="17678" y="4717"/>
                  </a:cubicBezTo>
                  <a:cubicBezTo>
                    <a:pt x="17601" y="4717"/>
                    <a:pt x="17601" y="4557"/>
                    <a:pt x="17601" y="4480"/>
                  </a:cubicBezTo>
                  <a:cubicBezTo>
                    <a:pt x="17678" y="4397"/>
                    <a:pt x="17678" y="4320"/>
                    <a:pt x="17601" y="4320"/>
                  </a:cubicBezTo>
                  <a:cubicBezTo>
                    <a:pt x="17518" y="4320"/>
                    <a:pt x="17358" y="3840"/>
                    <a:pt x="17441" y="3680"/>
                  </a:cubicBezTo>
                  <a:cubicBezTo>
                    <a:pt x="17441" y="3680"/>
                    <a:pt x="17441" y="3520"/>
                    <a:pt x="17358" y="3437"/>
                  </a:cubicBezTo>
                  <a:cubicBezTo>
                    <a:pt x="17281" y="3277"/>
                    <a:pt x="17281" y="3277"/>
                    <a:pt x="17358" y="3277"/>
                  </a:cubicBezTo>
                  <a:cubicBezTo>
                    <a:pt x="17601" y="3277"/>
                    <a:pt x="17601" y="3200"/>
                    <a:pt x="17358" y="3040"/>
                  </a:cubicBezTo>
                  <a:cubicBezTo>
                    <a:pt x="17281" y="2957"/>
                    <a:pt x="17198" y="2880"/>
                    <a:pt x="17281" y="2880"/>
                  </a:cubicBezTo>
                  <a:cubicBezTo>
                    <a:pt x="17281" y="2797"/>
                    <a:pt x="17281" y="2797"/>
                    <a:pt x="17198" y="2797"/>
                  </a:cubicBezTo>
                  <a:cubicBezTo>
                    <a:pt x="17198" y="2797"/>
                    <a:pt x="17121" y="2720"/>
                    <a:pt x="17198" y="2720"/>
                  </a:cubicBezTo>
                  <a:cubicBezTo>
                    <a:pt x="17198" y="2637"/>
                    <a:pt x="17198" y="2477"/>
                    <a:pt x="17038" y="2317"/>
                  </a:cubicBezTo>
                  <a:lnTo>
                    <a:pt x="17038" y="2157"/>
                  </a:lnTo>
                  <a:cubicBezTo>
                    <a:pt x="17121" y="2157"/>
                    <a:pt x="17121" y="2080"/>
                    <a:pt x="17038" y="1997"/>
                  </a:cubicBezTo>
                  <a:cubicBezTo>
                    <a:pt x="16961" y="1920"/>
                    <a:pt x="17038" y="1837"/>
                    <a:pt x="17121" y="1837"/>
                  </a:cubicBezTo>
                  <a:cubicBezTo>
                    <a:pt x="17281" y="1760"/>
                    <a:pt x="17198" y="1760"/>
                    <a:pt x="17121" y="1677"/>
                  </a:cubicBezTo>
                  <a:cubicBezTo>
                    <a:pt x="17038" y="1677"/>
                    <a:pt x="16961" y="1600"/>
                    <a:pt x="16961" y="1517"/>
                  </a:cubicBezTo>
                  <a:cubicBezTo>
                    <a:pt x="16961" y="1517"/>
                    <a:pt x="16961" y="1440"/>
                    <a:pt x="16878" y="1440"/>
                  </a:cubicBezTo>
                  <a:cubicBezTo>
                    <a:pt x="16801" y="1357"/>
                    <a:pt x="16718" y="1357"/>
                    <a:pt x="16718" y="1280"/>
                  </a:cubicBezTo>
                  <a:cubicBezTo>
                    <a:pt x="16718" y="1280"/>
                    <a:pt x="16641" y="1197"/>
                    <a:pt x="16321" y="1120"/>
                  </a:cubicBezTo>
                  <a:lnTo>
                    <a:pt x="15841" y="960"/>
                  </a:lnTo>
                  <a:cubicBezTo>
                    <a:pt x="15758" y="877"/>
                    <a:pt x="15598" y="877"/>
                    <a:pt x="15438" y="800"/>
                  </a:cubicBezTo>
                  <a:cubicBezTo>
                    <a:pt x="15278" y="800"/>
                    <a:pt x="15201" y="800"/>
                    <a:pt x="15201" y="717"/>
                  </a:cubicBezTo>
                  <a:cubicBezTo>
                    <a:pt x="15201" y="655"/>
                    <a:pt x="14882" y="537"/>
                    <a:pt x="14719" y="537"/>
                  </a:cubicBezTo>
                  <a:cubicBezTo>
                    <a:pt x="14682" y="537"/>
                    <a:pt x="14653" y="543"/>
                    <a:pt x="14638" y="557"/>
                  </a:cubicBezTo>
                  <a:cubicBezTo>
                    <a:pt x="14638" y="557"/>
                    <a:pt x="14561" y="557"/>
                    <a:pt x="14478" y="480"/>
                  </a:cubicBezTo>
                  <a:cubicBezTo>
                    <a:pt x="14401" y="480"/>
                    <a:pt x="14158" y="397"/>
                    <a:pt x="13921" y="320"/>
                  </a:cubicBezTo>
                  <a:cubicBezTo>
                    <a:pt x="13719" y="279"/>
                    <a:pt x="13618" y="258"/>
                    <a:pt x="13538" y="258"/>
                  </a:cubicBezTo>
                  <a:cubicBezTo>
                    <a:pt x="13458" y="258"/>
                    <a:pt x="13399" y="279"/>
                    <a:pt x="13281" y="320"/>
                  </a:cubicBezTo>
                  <a:cubicBezTo>
                    <a:pt x="13159" y="359"/>
                    <a:pt x="13098" y="378"/>
                    <a:pt x="13068" y="378"/>
                  </a:cubicBezTo>
                  <a:cubicBezTo>
                    <a:pt x="13038" y="378"/>
                    <a:pt x="13038" y="359"/>
                    <a:pt x="13038" y="320"/>
                  </a:cubicBezTo>
                  <a:cubicBezTo>
                    <a:pt x="12974" y="189"/>
                    <a:pt x="12799" y="57"/>
                    <a:pt x="12607" y="57"/>
                  </a:cubicBezTo>
                  <a:cubicBezTo>
                    <a:pt x="12565" y="57"/>
                    <a:pt x="12523" y="63"/>
                    <a:pt x="12481" y="77"/>
                  </a:cubicBezTo>
                  <a:cubicBezTo>
                    <a:pt x="12398" y="77"/>
                    <a:pt x="12238" y="77"/>
                    <a:pt x="12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6124525" y="1895175"/>
              <a:ext cx="9925" cy="9950"/>
            </a:xfrm>
            <a:custGeom>
              <a:avLst/>
              <a:gdLst/>
              <a:ahLst/>
              <a:cxnLst/>
              <a:rect l="l" t="t" r="r" b="b"/>
              <a:pathLst>
                <a:path w="397" h="398" extrusionOk="0">
                  <a:moveTo>
                    <a:pt x="237" y="1"/>
                  </a:moveTo>
                  <a:cubicBezTo>
                    <a:pt x="160" y="1"/>
                    <a:pt x="0" y="1"/>
                    <a:pt x="0" y="78"/>
                  </a:cubicBezTo>
                  <a:cubicBezTo>
                    <a:pt x="0" y="78"/>
                    <a:pt x="34" y="115"/>
                    <a:pt x="57" y="115"/>
                  </a:cubicBezTo>
                  <a:cubicBezTo>
                    <a:pt x="68" y="115"/>
                    <a:pt x="77" y="106"/>
                    <a:pt x="77" y="78"/>
                  </a:cubicBezTo>
                  <a:cubicBezTo>
                    <a:pt x="160" y="78"/>
                    <a:pt x="237" y="161"/>
                    <a:pt x="237" y="238"/>
                  </a:cubicBezTo>
                  <a:lnTo>
                    <a:pt x="397" y="398"/>
                  </a:lnTo>
                  <a:lnTo>
                    <a:pt x="397" y="161"/>
                  </a:lnTo>
                  <a:cubicBezTo>
                    <a:pt x="397" y="78"/>
                    <a:pt x="397" y="1"/>
                    <a:pt x="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6142425" y="1771175"/>
              <a:ext cx="10125" cy="8875"/>
            </a:xfrm>
            <a:custGeom>
              <a:avLst/>
              <a:gdLst/>
              <a:ahLst/>
              <a:cxnLst/>
              <a:rect l="l" t="t" r="r" b="b"/>
              <a:pathLst>
                <a:path w="405" h="355" extrusionOk="0">
                  <a:moveTo>
                    <a:pt x="244" y="1"/>
                  </a:moveTo>
                  <a:cubicBezTo>
                    <a:pt x="1" y="1"/>
                    <a:pt x="1" y="238"/>
                    <a:pt x="161" y="321"/>
                  </a:cubicBezTo>
                  <a:cubicBezTo>
                    <a:pt x="189" y="346"/>
                    <a:pt x="207" y="355"/>
                    <a:pt x="219" y="355"/>
                  </a:cubicBezTo>
                  <a:cubicBezTo>
                    <a:pt x="244" y="355"/>
                    <a:pt x="244" y="321"/>
                    <a:pt x="244" y="321"/>
                  </a:cubicBezTo>
                  <a:cubicBezTo>
                    <a:pt x="161" y="238"/>
                    <a:pt x="244" y="161"/>
                    <a:pt x="244" y="161"/>
                  </a:cubicBezTo>
                  <a:cubicBezTo>
                    <a:pt x="404" y="161"/>
                    <a:pt x="404" y="78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6152525" y="1724250"/>
              <a:ext cx="4025" cy="4875"/>
            </a:xfrm>
            <a:custGeom>
              <a:avLst/>
              <a:gdLst/>
              <a:ahLst/>
              <a:cxnLst/>
              <a:rect l="l" t="t" r="r" b="b"/>
              <a:pathLst>
                <a:path w="161" h="195" extrusionOk="0">
                  <a:moveTo>
                    <a:pt x="57" y="0"/>
                  </a:moveTo>
                  <a:cubicBezTo>
                    <a:pt x="34" y="0"/>
                    <a:pt x="0" y="34"/>
                    <a:pt x="0" y="34"/>
                  </a:cubicBezTo>
                  <a:lnTo>
                    <a:pt x="0" y="194"/>
                  </a:lnTo>
                  <a:cubicBezTo>
                    <a:pt x="77" y="194"/>
                    <a:pt x="160" y="34"/>
                    <a:pt x="77" y="34"/>
                  </a:cubicBezTo>
                  <a:cubicBezTo>
                    <a:pt x="77" y="9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6174425" y="1613100"/>
              <a:ext cx="6125" cy="4025"/>
            </a:xfrm>
            <a:custGeom>
              <a:avLst/>
              <a:gdLst/>
              <a:ahLst/>
              <a:cxnLst/>
              <a:rect l="l" t="t" r="r" b="b"/>
              <a:pathLst>
                <a:path w="245" h="161" extrusionOk="0">
                  <a:moveTo>
                    <a:pt x="161" y="0"/>
                  </a:moveTo>
                  <a:cubicBezTo>
                    <a:pt x="84" y="0"/>
                    <a:pt x="84" y="0"/>
                    <a:pt x="1" y="83"/>
                  </a:cubicBezTo>
                  <a:cubicBezTo>
                    <a:pt x="1" y="83"/>
                    <a:pt x="84" y="83"/>
                    <a:pt x="161" y="160"/>
                  </a:cubicBezTo>
                  <a:lnTo>
                    <a:pt x="244" y="83"/>
                  </a:lnTo>
                  <a:cubicBezTo>
                    <a:pt x="244" y="0"/>
                    <a:pt x="244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6182425" y="1601100"/>
              <a:ext cx="12025" cy="4025"/>
            </a:xfrm>
            <a:custGeom>
              <a:avLst/>
              <a:gdLst/>
              <a:ahLst/>
              <a:cxnLst/>
              <a:rect l="l" t="t" r="r" b="b"/>
              <a:pathLst>
                <a:path w="481" h="161" extrusionOk="0">
                  <a:moveTo>
                    <a:pt x="244" y="0"/>
                  </a:moveTo>
                  <a:cubicBezTo>
                    <a:pt x="84" y="0"/>
                    <a:pt x="84" y="0"/>
                    <a:pt x="1" y="83"/>
                  </a:cubicBezTo>
                  <a:cubicBezTo>
                    <a:pt x="1" y="160"/>
                    <a:pt x="84" y="160"/>
                    <a:pt x="244" y="160"/>
                  </a:cubicBezTo>
                  <a:cubicBezTo>
                    <a:pt x="481" y="160"/>
                    <a:pt x="481" y="83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6180525" y="1619175"/>
              <a:ext cx="5925" cy="8025"/>
            </a:xfrm>
            <a:custGeom>
              <a:avLst/>
              <a:gdLst/>
              <a:ahLst/>
              <a:cxnLst/>
              <a:rect l="l" t="t" r="r" b="b"/>
              <a:pathLst>
                <a:path w="237" h="321" extrusionOk="0">
                  <a:moveTo>
                    <a:pt x="160" y="0"/>
                  </a:moveTo>
                  <a:cubicBezTo>
                    <a:pt x="77" y="0"/>
                    <a:pt x="77" y="77"/>
                    <a:pt x="0" y="160"/>
                  </a:cubicBezTo>
                  <a:cubicBezTo>
                    <a:pt x="0" y="237"/>
                    <a:pt x="0" y="320"/>
                    <a:pt x="77" y="320"/>
                  </a:cubicBezTo>
                  <a:lnTo>
                    <a:pt x="237" y="160"/>
                  </a:lnTo>
                  <a:cubicBezTo>
                    <a:pt x="237" y="77"/>
                    <a:pt x="237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6140525" y="1869875"/>
              <a:ext cx="4025" cy="11250"/>
            </a:xfrm>
            <a:custGeom>
              <a:avLst/>
              <a:gdLst/>
              <a:ahLst/>
              <a:cxnLst/>
              <a:rect l="l" t="t" r="r" b="b"/>
              <a:pathLst>
                <a:path w="161" h="450" extrusionOk="0">
                  <a:moveTo>
                    <a:pt x="103" y="1"/>
                  </a:moveTo>
                  <a:cubicBezTo>
                    <a:pt x="73" y="1"/>
                    <a:pt x="36" y="64"/>
                    <a:pt x="0" y="213"/>
                  </a:cubicBezTo>
                  <a:cubicBezTo>
                    <a:pt x="0" y="290"/>
                    <a:pt x="77" y="450"/>
                    <a:pt x="77" y="450"/>
                  </a:cubicBezTo>
                  <a:cubicBezTo>
                    <a:pt x="160" y="450"/>
                    <a:pt x="160" y="373"/>
                    <a:pt x="160" y="213"/>
                  </a:cubicBezTo>
                  <a:cubicBezTo>
                    <a:pt x="160" y="83"/>
                    <a:pt x="136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6188525" y="1613100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77" y="0"/>
                  </a:moveTo>
                  <a:cubicBezTo>
                    <a:pt x="77" y="0"/>
                    <a:pt x="0" y="0"/>
                    <a:pt x="0" y="83"/>
                  </a:cubicBezTo>
                  <a:cubicBezTo>
                    <a:pt x="0" y="83"/>
                    <a:pt x="0" y="160"/>
                    <a:pt x="77" y="160"/>
                  </a:cubicBezTo>
                  <a:lnTo>
                    <a:pt x="160" y="160"/>
                  </a:lnTo>
                  <a:cubicBezTo>
                    <a:pt x="160" y="83"/>
                    <a:pt x="160" y="83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6144525" y="1893100"/>
              <a:ext cx="4025" cy="9125"/>
            </a:xfrm>
            <a:custGeom>
              <a:avLst/>
              <a:gdLst/>
              <a:ahLst/>
              <a:cxnLst/>
              <a:rect l="l" t="t" r="r" b="b"/>
              <a:pathLst>
                <a:path w="161" h="365" extrusionOk="0">
                  <a:moveTo>
                    <a:pt x="160" y="1"/>
                  </a:moveTo>
                  <a:cubicBezTo>
                    <a:pt x="77" y="1"/>
                    <a:pt x="0" y="161"/>
                    <a:pt x="0" y="244"/>
                  </a:cubicBezTo>
                  <a:cubicBezTo>
                    <a:pt x="39" y="324"/>
                    <a:pt x="79" y="364"/>
                    <a:pt x="109" y="364"/>
                  </a:cubicBezTo>
                  <a:cubicBezTo>
                    <a:pt x="139" y="364"/>
                    <a:pt x="160" y="324"/>
                    <a:pt x="160" y="244"/>
                  </a:cubicBezTo>
                  <a:lnTo>
                    <a:pt x="1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6144525" y="1885100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77" y="1"/>
                  </a:moveTo>
                  <a:lnTo>
                    <a:pt x="0" y="84"/>
                  </a:lnTo>
                  <a:lnTo>
                    <a:pt x="0" y="161"/>
                  </a:lnTo>
                  <a:cubicBezTo>
                    <a:pt x="77" y="161"/>
                    <a:pt x="77" y="161"/>
                    <a:pt x="160" y="84"/>
                  </a:cubicBezTo>
                  <a:cubicBezTo>
                    <a:pt x="160" y="84"/>
                    <a:pt x="160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6168525" y="1729625"/>
              <a:ext cx="15950" cy="15500"/>
            </a:xfrm>
            <a:custGeom>
              <a:avLst/>
              <a:gdLst/>
              <a:ahLst/>
              <a:cxnLst/>
              <a:rect l="l" t="t" r="r" b="b"/>
              <a:pathLst>
                <a:path w="638" h="620" extrusionOk="0">
                  <a:moveTo>
                    <a:pt x="178" y="0"/>
                  </a:moveTo>
                  <a:cubicBezTo>
                    <a:pt x="98" y="0"/>
                    <a:pt x="39" y="21"/>
                    <a:pt x="0" y="63"/>
                  </a:cubicBezTo>
                  <a:cubicBezTo>
                    <a:pt x="0" y="63"/>
                    <a:pt x="34" y="97"/>
                    <a:pt x="57" y="97"/>
                  </a:cubicBezTo>
                  <a:cubicBezTo>
                    <a:pt x="68" y="97"/>
                    <a:pt x="77" y="88"/>
                    <a:pt x="77" y="63"/>
                  </a:cubicBezTo>
                  <a:cubicBezTo>
                    <a:pt x="160" y="63"/>
                    <a:pt x="237" y="139"/>
                    <a:pt x="320" y="139"/>
                  </a:cubicBezTo>
                  <a:cubicBezTo>
                    <a:pt x="557" y="223"/>
                    <a:pt x="557" y="459"/>
                    <a:pt x="397" y="459"/>
                  </a:cubicBezTo>
                  <a:cubicBezTo>
                    <a:pt x="320" y="459"/>
                    <a:pt x="237" y="543"/>
                    <a:pt x="237" y="543"/>
                  </a:cubicBezTo>
                  <a:cubicBezTo>
                    <a:pt x="237" y="620"/>
                    <a:pt x="320" y="620"/>
                    <a:pt x="320" y="620"/>
                  </a:cubicBezTo>
                  <a:cubicBezTo>
                    <a:pt x="320" y="543"/>
                    <a:pt x="397" y="543"/>
                    <a:pt x="480" y="543"/>
                  </a:cubicBezTo>
                  <a:cubicBezTo>
                    <a:pt x="503" y="565"/>
                    <a:pt x="522" y="575"/>
                    <a:pt x="538" y="575"/>
                  </a:cubicBezTo>
                  <a:cubicBezTo>
                    <a:pt x="637" y="575"/>
                    <a:pt x="618" y="200"/>
                    <a:pt x="480" y="63"/>
                  </a:cubicBezTo>
                  <a:cubicBezTo>
                    <a:pt x="359" y="21"/>
                    <a:pt x="258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6198450" y="1603175"/>
              <a:ext cx="8025" cy="7325"/>
            </a:xfrm>
            <a:custGeom>
              <a:avLst/>
              <a:gdLst/>
              <a:ahLst/>
              <a:cxnLst/>
              <a:rect l="l" t="t" r="r" b="b"/>
              <a:pathLst>
                <a:path w="321" h="293" extrusionOk="0">
                  <a:moveTo>
                    <a:pt x="243" y="0"/>
                  </a:moveTo>
                  <a:cubicBezTo>
                    <a:pt x="83" y="0"/>
                    <a:pt x="0" y="77"/>
                    <a:pt x="160" y="237"/>
                  </a:cubicBezTo>
                  <a:cubicBezTo>
                    <a:pt x="195" y="272"/>
                    <a:pt x="215" y="292"/>
                    <a:pt x="233" y="292"/>
                  </a:cubicBezTo>
                  <a:cubicBezTo>
                    <a:pt x="257" y="292"/>
                    <a:pt x="275" y="253"/>
                    <a:pt x="320" y="160"/>
                  </a:cubicBezTo>
                  <a:cubicBezTo>
                    <a:pt x="320" y="77"/>
                    <a:pt x="320" y="0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6164525" y="1785100"/>
              <a:ext cx="8025" cy="3550"/>
            </a:xfrm>
            <a:custGeom>
              <a:avLst/>
              <a:gdLst/>
              <a:ahLst/>
              <a:cxnLst/>
              <a:rect l="l" t="t" r="r" b="b"/>
              <a:pathLst>
                <a:path w="321" h="142" extrusionOk="0">
                  <a:moveTo>
                    <a:pt x="237" y="1"/>
                  </a:moveTo>
                  <a:cubicBezTo>
                    <a:pt x="160" y="1"/>
                    <a:pt x="0" y="84"/>
                    <a:pt x="77" y="84"/>
                  </a:cubicBezTo>
                  <a:cubicBezTo>
                    <a:pt x="157" y="122"/>
                    <a:pt x="218" y="141"/>
                    <a:pt x="259" y="141"/>
                  </a:cubicBezTo>
                  <a:cubicBezTo>
                    <a:pt x="299" y="141"/>
                    <a:pt x="320" y="122"/>
                    <a:pt x="320" y="84"/>
                  </a:cubicBezTo>
                  <a:cubicBezTo>
                    <a:pt x="320" y="84"/>
                    <a:pt x="320" y="1"/>
                    <a:pt x="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6154425" y="1864600"/>
              <a:ext cx="8025" cy="8050"/>
            </a:xfrm>
            <a:custGeom>
              <a:avLst/>
              <a:gdLst/>
              <a:ahLst/>
              <a:cxnLst/>
              <a:rect l="l" t="t" r="r" b="b"/>
              <a:pathLst>
                <a:path w="321" h="322" extrusionOk="0">
                  <a:moveTo>
                    <a:pt x="266" y="1"/>
                  </a:moveTo>
                  <a:cubicBezTo>
                    <a:pt x="165" y="1"/>
                    <a:pt x="1" y="132"/>
                    <a:pt x="1" y="264"/>
                  </a:cubicBezTo>
                  <a:cubicBezTo>
                    <a:pt x="1" y="302"/>
                    <a:pt x="1" y="322"/>
                    <a:pt x="11" y="322"/>
                  </a:cubicBezTo>
                  <a:cubicBezTo>
                    <a:pt x="22" y="322"/>
                    <a:pt x="43" y="302"/>
                    <a:pt x="84" y="264"/>
                  </a:cubicBezTo>
                  <a:cubicBezTo>
                    <a:pt x="161" y="181"/>
                    <a:pt x="161" y="181"/>
                    <a:pt x="244" y="181"/>
                  </a:cubicBezTo>
                  <a:cubicBezTo>
                    <a:pt x="321" y="104"/>
                    <a:pt x="321" y="104"/>
                    <a:pt x="321" y="21"/>
                  </a:cubicBezTo>
                  <a:cubicBezTo>
                    <a:pt x="307" y="7"/>
                    <a:pt x="288" y="1"/>
                    <a:pt x="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6158425" y="1845625"/>
              <a:ext cx="2125" cy="4375"/>
            </a:xfrm>
            <a:custGeom>
              <a:avLst/>
              <a:gdLst/>
              <a:ahLst/>
              <a:cxnLst/>
              <a:rect l="l" t="t" r="r" b="b"/>
              <a:pathLst>
                <a:path w="85" h="175" extrusionOk="0">
                  <a:moveTo>
                    <a:pt x="43" y="1"/>
                  </a:moveTo>
                  <a:cubicBezTo>
                    <a:pt x="22" y="1"/>
                    <a:pt x="1" y="21"/>
                    <a:pt x="1" y="63"/>
                  </a:cubicBezTo>
                  <a:cubicBezTo>
                    <a:pt x="1" y="117"/>
                    <a:pt x="1" y="174"/>
                    <a:pt x="30" y="174"/>
                  </a:cubicBezTo>
                  <a:cubicBezTo>
                    <a:pt x="42" y="174"/>
                    <a:pt x="60" y="164"/>
                    <a:pt x="84" y="140"/>
                  </a:cubicBezTo>
                  <a:lnTo>
                    <a:pt x="84" y="63"/>
                  </a:lnTo>
                  <a:cubicBezTo>
                    <a:pt x="84" y="21"/>
                    <a:pt x="63" y="1"/>
                    <a:pt x="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6150425" y="1916325"/>
              <a:ext cx="2125" cy="3750"/>
            </a:xfrm>
            <a:custGeom>
              <a:avLst/>
              <a:gdLst/>
              <a:ahLst/>
              <a:cxnLst/>
              <a:rect l="l" t="t" r="r" b="b"/>
              <a:pathLst>
                <a:path w="85" h="150" extrusionOk="0">
                  <a:moveTo>
                    <a:pt x="67" y="0"/>
                  </a:moveTo>
                  <a:cubicBezTo>
                    <a:pt x="43" y="0"/>
                    <a:pt x="1" y="56"/>
                    <a:pt x="1" y="115"/>
                  </a:cubicBezTo>
                  <a:cubicBezTo>
                    <a:pt x="1" y="115"/>
                    <a:pt x="1" y="149"/>
                    <a:pt x="26" y="149"/>
                  </a:cubicBezTo>
                  <a:cubicBezTo>
                    <a:pt x="38" y="149"/>
                    <a:pt x="56" y="141"/>
                    <a:pt x="84" y="115"/>
                  </a:cubicBezTo>
                  <a:lnTo>
                    <a:pt x="84" y="32"/>
                  </a:lnTo>
                  <a:cubicBezTo>
                    <a:pt x="84" y="10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6164525" y="1815175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77" y="1"/>
                  </a:moveTo>
                  <a:lnTo>
                    <a:pt x="77" y="78"/>
                  </a:lnTo>
                  <a:cubicBezTo>
                    <a:pt x="0" y="161"/>
                    <a:pt x="77" y="161"/>
                    <a:pt x="77" y="161"/>
                  </a:cubicBezTo>
                  <a:cubicBezTo>
                    <a:pt x="160" y="78"/>
                    <a:pt x="160" y="78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6166425" y="1803450"/>
              <a:ext cx="30125" cy="33675"/>
            </a:xfrm>
            <a:custGeom>
              <a:avLst/>
              <a:gdLst/>
              <a:ahLst/>
              <a:cxnLst/>
              <a:rect l="l" t="t" r="r" b="b"/>
              <a:pathLst>
                <a:path w="1205" h="1347" extrusionOk="0">
                  <a:moveTo>
                    <a:pt x="741" y="437"/>
                  </a:moveTo>
                  <a:cubicBezTo>
                    <a:pt x="759" y="437"/>
                    <a:pt x="780" y="447"/>
                    <a:pt x="801" y="470"/>
                  </a:cubicBezTo>
                  <a:cubicBezTo>
                    <a:pt x="961" y="547"/>
                    <a:pt x="1044" y="707"/>
                    <a:pt x="884" y="867"/>
                  </a:cubicBezTo>
                  <a:cubicBezTo>
                    <a:pt x="843" y="908"/>
                    <a:pt x="742" y="929"/>
                    <a:pt x="662" y="929"/>
                  </a:cubicBezTo>
                  <a:cubicBezTo>
                    <a:pt x="582" y="929"/>
                    <a:pt x="523" y="908"/>
                    <a:pt x="564" y="867"/>
                  </a:cubicBezTo>
                  <a:cubicBezTo>
                    <a:pt x="564" y="790"/>
                    <a:pt x="564" y="790"/>
                    <a:pt x="641" y="790"/>
                  </a:cubicBezTo>
                  <a:cubicBezTo>
                    <a:pt x="641" y="790"/>
                    <a:pt x="724" y="707"/>
                    <a:pt x="724" y="630"/>
                  </a:cubicBezTo>
                  <a:cubicBezTo>
                    <a:pt x="663" y="513"/>
                    <a:pt x="691" y="437"/>
                    <a:pt x="741" y="437"/>
                  </a:cubicBezTo>
                  <a:close/>
                  <a:moveTo>
                    <a:pt x="229" y="0"/>
                  </a:moveTo>
                  <a:cubicBezTo>
                    <a:pt x="170" y="0"/>
                    <a:pt x="138" y="20"/>
                    <a:pt x="161" y="67"/>
                  </a:cubicBezTo>
                  <a:cubicBezTo>
                    <a:pt x="244" y="67"/>
                    <a:pt x="161" y="150"/>
                    <a:pt x="161" y="150"/>
                  </a:cubicBezTo>
                  <a:lnTo>
                    <a:pt x="1" y="150"/>
                  </a:lnTo>
                  <a:cubicBezTo>
                    <a:pt x="1" y="188"/>
                    <a:pt x="22" y="207"/>
                    <a:pt x="63" y="207"/>
                  </a:cubicBezTo>
                  <a:cubicBezTo>
                    <a:pt x="103" y="207"/>
                    <a:pt x="164" y="188"/>
                    <a:pt x="244" y="150"/>
                  </a:cubicBezTo>
                  <a:cubicBezTo>
                    <a:pt x="311" y="115"/>
                    <a:pt x="350" y="95"/>
                    <a:pt x="385" y="95"/>
                  </a:cubicBezTo>
                  <a:cubicBezTo>
                    <a:pt x="432" y="95"/>
                    <a:pt x="471" y="134"/>
                    <a:pt x="564" y="227"/>
                  </a:cubicBezTo>
                  <a:cubicBezTo>
                    <a:pt x="641" y="310"/>
                    <a:pt x="641" y="387"/>
                    <a:pt x="481" y="387"/>
                  </a:cubicBezTo>
                  <a:cubicBezTo>
                    <a:pt x="244" y="470"/>
                    <a:pt x="244" y="547"/>
                    <a:pt x="321" y="547"/>
                  </a:cubicBezTo>
                  <a:cubicBezTo>
                    <a:pt x="481" y="707"/>
                    <a:pt x="481" y="790"/>
                    <a:pt x="244" y="867"/>
                  </a:cubicBezTo>
                  <a:cubicBezTo>
                    <a:pt x="84" y="867"/>
                    <a:pt x="84" y="950"/>
                    <a:pt x="161" y="950"/>
                  </a:cubicBezTo>
                  <a:cubicBezTo>
                    <a:pt x="244" y="950"/>
                    <a:pt x="244" y="1027"/>
                    <a:pt x="244" y="1187"/>
                  </a:cubicBezTo>
                  <a:lnTo>
                    <a:pt x="161" y="1347"/>
                  </a:lnTo>
                  <a:lnTo>
                    <a:pt x="321" y="1270"/>
                  </a:lnTo>
                  <a:cubicBezTo>
                    <a:pt x="404" y="1187"/>
                    <a:pt x="481" y="1110"/>
                    <a:pt x="404" y="1027"/>
                  </a:cubicBezTo>
                  <a:lnTo>
                    <a:pt x="641" y="1027"/>
                  </a:lnTo>
                  <a:cubicBezTo>
                    <a:pt x="641" y="988"/>
                    <a:pt x="641" y="969"/>
                    <a:pt x="651" y="969"/>
                  </a:cubicBezTo>
                  <a:cubicBezTo>
                    <a:pt x="662" y="969"/>
                    <a:pt x="683" y="988"/>
                    <a:pt x="724" y="1027"/>
                  </a:cubicBezTo>
                  <a:cubicBezTo>
                    <a:pt x="801" y="1027"/>
                    <a:pt x="961" y="867"/>
                    <a:pt x="1121" y="707"/>
                  </a:cubicBezTo>
                  <a:cubicBezTo>
                    <a:pt x="1204" y="470"/>
                    <a:pt x="1204" y="470"/>
                    <a:pt x="1121" y="470"/>
                  </a:cubicBezTo>
                  <a:cubicBezTo>
                    <a:pt x="1044" y="470"/>
                    <a:pt x="961" y="387"/>
                    <a:pt x="961" y="387"/>
                  </a:cubicBezTo>
                  <a:cubicBezTo>
                    <a:pt x="884" y="387"/>
                    <a:pt x="801" y="310"/>
                    <a:pt x="724" y="227"/>
                  </a:cubicBezTo>
                  <a:cubicBezTo>
                    <a:pt x="665" y="113"/>
                    <a:pt x="370" y="0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6148525" y="1973100"/>
              <a:ext cx="4025" cy="2125"/>
            </a:xfrm>
            <a:custGeom>
              <a:avLst/>
              <a:gdLst/>
              <a:ahLst/>
              <a:cxnLst/>
              <a:rect l="l" t="t" r="r" b="b"/>
              <a:pathLst>
                <a:path w="161" h="85" extrusionOk="0">
                  <a:moveTo>
                    <a:pt x="77" y="1"/>
                  </a:moveTo>
                  <a:cubicBezTo>
                    <a:pt x="0" y="1"/>
                    <a:pt x="0" y="1"/>
                    <a:pt x="0" y="84"/>
                  </a:cubicBezTo>
                  <a:lnTo>
                    <a:pt x="77" y="84"/>
                  </a:lnTo>
                  <a:cubicBezTo>
                    <a:pt x="160" y="84"/>
                    <a:pt x="160" y="1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6164525" y="1845800"/>
              <a:ext cx="8025" cy="11325"/>
            </a:xfrm>
            <a:custGeom>
              <a:avLst/>
              <a:gdLst/>
              <a:ahLst/>
              <a:cxnLst/>
              <a:rect l="l" t="t" r="r" b="b"/>
              <a:pathLst>
                <a:path w="321" h="453" extrusionOk="0">
                  <a:moveTo>
                    <a:pt x="248" y="1"/>
                  </a:moveTo>
                  <a:cubicBezTo>
                    <a:pt x="223" y="1"/>
                    <a:pt x="205" y="40"/>
                    <a:pt x="160" y="133"/>
                  </a:cubicBezTo>
                  <a:cubicBezTo>
                    <a:pt x="77" y="133"/>
                    <a:pt x="77" y="293"/>
                    <a:pt x="77" y="293"/>
                  </a:cubicBezTo>
                  <a:lnTo>
                    <a:pt x="0" y="453"/>
                  </a:lnTo>
                  <a:lnTo>
                    <a:pt x="77" y="376"/>
                  </a:lnTo>
                  <a:lnTo>
                    <a:pt x="237" y="216"/>
                  </a:lnTo>
                  <a:cubicBezTo>
                    <a:pt x="320" y="216"/>
                    <a:pt x="320" y="133"/>
                    <a:pt x="320" y="56"/>
                  </a:cubicBezTo>
                  <a:cubicBezTo>
                    <a:pt x="285" y="21"/>
                    <a:pt x="265" y="1"/>
                    <a:pt x="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6148525" y="1991200"/>
              <a:ext cx="12025" cy="4025"/>
            </a:xfrm>
            <a:custGeom>
              <a:avLst/>
              <a:gdLst/>
              <a:ahLst/>
              <a:cxnLst/>
              <a:rect l="l" t="t" r="r" b="b"/>
              <a:pathLst>
                <a:path w="481" h="161" extrusionOk="0">
                  <a:moveTo>
                    <a:pt x="237" y="0"/>
                  </a:moveTo>
                  <a:cubicBezTo>
                    <a:pt x="0" y="77"/>
                    <a:pt x="77" y="160"/>
                    <a:pt x="320" y="160"/>
                  </a:cubicBezTo>
                  <a:lnTo>
                    <a:pt x="480" y="160"/>
                  </a:lnTo>
                  <a:cubicBezTo>
                    <a:pt x="480" y="77"/>
                    <a:pt x="397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6152525" y="1980250"/>
              <a:ext cx="1925" cy="3750"/>
            </a:xfrm>
            <a:custGeom>
              <a:avLst/>
              <a:gdLst/>
              <a:ahLst/>
              <a:cxnLst/>
              <a:rect l="l" t="t" r="r" b="b"/>
              <a:pathLst>
                <a:path w="77" h="150" extrusionOk="0">
                  <a:moveTo>
                    <a:pt x="57" y="1"/>
                  </a:moveTo>
                  <a:cubicBezTo>
                    <a:pt x="34" y="1"/>
                    <a:pt x="0" y="35"/>
                    <a:pt x="0" y="35"/>
                  </a:cubicBezTo>
                  <a:cubicBezTo>
                    <a:pt x="0" y="94"/>
                    <a:pt x="0" y="150"/>
                    <a:pt x="28" y="150"/>
                  </a:cubicBezTo>
                  <a:cubicBezTo>
                    <a:pt x="39" y="150"/>
                    <a:pt x="55" y="140"/>
                    <a:pt x="77" y="118"/>
                  </a:cubicBezTo>
                  <a:lnTo>
                    <a:pt x="77" y="35"/>
                  </a:lnTo>
                  <a:cubicBezTo>
                    <a:pt x="77" y="9"/>
                    <a:pt x="68" y="1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6158425" y="1955675"/>
              <a:ext cx="8025" cy="3550"/>
            </a:xfrm>
            <a:custGeom>
              <a:avLst/>
              <a:gdLst/>
              <a:ahLst/>
              <a:cxnLst/>
              <a:rect l="l" t="t" r="r" b="b"/>
              <a:pathLst>
                <a:path w="321" h="142" extrusionOk="0">
                  <a:moveTo>
                    <a:pt x="272" y="0"/>
                  </a:moveTo>
                  <a:cubicBezTo>
                    <a:pt x="243" y="0"/>
                    <a:pt x="203" y="20"/>
                    <a:pt x="161" y="58"/>
                  </a:cubicBezTo>
                  <a:cubicBezTo>
                    <a:pt x="84" y="58"/>
                    <a:pt x="1" y="141"/>
                    <a:pt x="1" y="141"/>
                  </a:cubicBezTo>
                  <a:lnTo>
                    <a:pt x="161" y="141"/>
                  </a:lnTo>
                  <a:cubicBezTo>
                    <a:pt x="244" y="141"/>
                    <a:pt x="321" y="58"/>
                    <a:pt x="321" y="58"/>
                  </a:cubicBezTo>
                  <a:cubicBezTo>
                    <a:pt x="321" y="20"/>
                    <a:pt x="302" y="0"/>
                    <a:pt x="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6160525" y="1934275"/>
              <a:ext cx="4025" cy="2850"/>
            </a:xfrm>
            <a:custGeom>
              <a:avLst/>
              <a:gdLst/>
              <a:ahLst/>
              <a:cxnLst/>
              <a:rect l="l" t="t" r="r" b="b"/>
              <a:pathLst>
                <a:path w="161" h="114" extrusionOk="0">
                  <a:moveTo>
                    <a:pt x="57" y="0"/>
                  </a:moveTo>
                  <a:cubicBezTo>
                    <a:pt x="34" y="0"/>
                    <a:pt x="0" y="37"/>
                    <a:pt x="0" y="37"/>
                  </a:cubicBezTo>
                  <a:cubicBezTo>
                    <a:pt x="0" y="114"/>
                    <a:pt x="77" y="114"/>
                    <a:pt x="77" y="114"/>
                  </a:cubicBezTo>
                  <a:cubicBezTo>
                    <a:pt x="160" y="37"/>
                    <a:pt x="160" y="37"/>
                    <a:pt x="77" y="37"/>
                  </a:cubicBezTo>
                  <a:cubicBezTo>
                    <a:pt x="77" y="9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6220525" y="1585800"/>
              <a:ext cx="20025" cy="9400"/>
            </a:xfrm>
            <a:custGeom>
              <a:avLst/>
              <a:gdLst/>
              <a:ahLst/>
              <a:cxnLst/>
              <a:rect l="l" t="t" r="r" b="b"/>
              <a:pathLst>
                <a:path w="801" h="376" extrusionOk="0">
                  <a:moveTo>
                    <a:pt x="492" y="0"/>
                  </a:moveTo>
                  <a:cubicBezTo>
                    <a:pt x="480" y="0"/>
                    <a:pt x="480" y="21"/>
                    <a:pt x="480" y="55"/>
                  </a:cubicBezTo>
                  <a:cubicBezTo>
                    <a:pt x="397" y="132"/>
                    <a:pt x="320" y="132"/>
                    <a:pt x="237" y="132"/>
                  </a:cubicBezTo>
                  <a:cubicBezTo>
                    <a:pt x="77" y="215"/>
                    <a:pt x="0" y="292"/>
                    <a:pt x="160" y="375"/>
                  </a:cubicBezTo>
                  <a:cubicBezTo>
                    <a:pt x="237" y="375"/>
                    <a:pt x="397" y="292"/>
                    <a:pt x="480" y="292"/>
                  </a:cubicBezTo>
                  <a:cubicBezTo>
                    <a:pt x="800" y="215"/>
                    <a:pt x="800" y="215"/>
                    <a:pt x="640" y="132"/>
                  </a:cubicBezTo>
                  <a:cubicBezTo>
                    <a:pt x="547" y="39"/>
                    <a:pt x="508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6162425" y="1937100"/>
              <a:ext cx="14125" cy="10125"/>
            </a:xfrm>
            <a:custGeom>
              <a:avLst/>
              <a:gdLst/>
              <a:ahLst/>
              <a:cxnLst/>
              <a:rect l="l" t="t" r="r" b="b"/>
              <a:pathLst>
                <a:path w="565" h="405" extrusionOk="0">
                  <a:moveTo>
                    <a:pt x="404" y="1"/>
                  </a:moveTo>
                  <a:lnTo>
                    <a:pt x="321" y="84"/>
                  </a:lnTo>
                  <a:cubicBezTo>
                    <a:pt x="321" y="161"/>
                    <a:pt x="244" y="244"/>
                    <a:pt x="244" y="244"/>
                  </a:cubicBezTo>
                  <a:cubicBezTo>
                    <a:pt x="161" y="244"/>
                    <a:pt x="84" y="244"/>
                    <a:pt x="84" y="321"/>
                  </a:cubicBezTo>
                  <a:lnTo>
                    <a:pt x="1" y="404"/>
                  </a:lnTo>
                  <a:lnTo>
                    <a:pt x="244" y="321"/>
                  </a:lnTo>
                  <a:cubicBezTo>
                    <a:pt x="481" y="244"/>
                    <a:pt x="564" y="244"/>
                    <a:pt x="481" y="84"/>
                  </a:cubicBezTo>
                  <a:lnTo>
                    <a:pt x="4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6174425" y="1878325"/>
              <a:ext cx="5500" cy="4875"/>
            </a:xfrm>
            <a:custGeom>
              <a:avLst/>
              <a:gdLst/>
              <a:ahLst/>
              <a:cxnLst/>
              <a:rect l="l" t="t" r="r" b="b"/>
              <a:pathLst>
                <a:path w="220" h="195" extrusionOk="0">
                  <a:moveTo>
                    <a:pt x="149" y="0"/>
                  </a:moveTo>
                  <a:cubicBezTo>
                    <a:pt x="130" y="0"/>
                    <a:pt x="107" y="10"/>
                    <a:pt x="84" y="35"/>
                  </a:cubicBezTo>
                  <a:cubicBezTo>
                    <a:pt x="84" y="35"/>
                    <a:pt x="1" y="35"/>
                    <a:pt x="1" y="112"/>
                  </a:cubicBezTo>
                  <a:cubicBezTo>
                    <a:pt x="1" y="112"/>
                    <a:pt x="1" y="195"/>
                    <a:pt x="84" y="195"/>
                  </a:cubicBezTo>
                  <a:cubicBezTo>
                    <a:pt x="161" y="195"/>
                    <a:pt x="161" y="195"/>
                    <a:pt x="161" y="112"/>
                  </a:cubicBezTo>
                  <a:cubicBezTo>
                    <a:pt x="220" y="58"/>
                    <a:pt x="196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6180525" y="1858775"/>
              <a:ext cx="9925" cy="12425"/>
            </a:xfrm>
            <a:custGeom>
              <a:avLst/>
              <a:gdLst/>
              <a:ahLst/>
              <a:cxnLst/>
              <a:rect l="l" t="t" r="r" b="b"/>
              <a:pathLst>
                <a:path w="397" h="497" extrusionOk="0">
                  <a:moveTo>
                    <a:pt x="254" y="0"/>
                  </a:moveTo>
                  <a:cubicBezTo>
                    <a:pt x="119" y="0"/>
                    <a:pt x="0" y="199"/>
                    <a:pt x="0" y="337"/>
                  </a:cubicBezTo>
                  <a:cubicBezTo>
                    <a:pt x="0" y="414"/>
                    <a:pt x="77" y="497"/>
                    <a:pt x="77" y="497"/>
                  </a:cubicBezTo>
                  <a:cubicBezTo>
                    <a:pt x="160" y="497"/>
                    <a:pt x="237" y="414"/>
                    <a:pt x="160" y="337"/>
                  </a:cubicBezTo>
                  <a:cubicBezTo>
                    <a:pt x="160" y="254"/>
                    <a:pt x="160" y="177"/>
                    <a:pt x="237" y="177"/>
                  </a:cubicBezTo>
                  <a:cubicBezTo>
                    <a:pt x="397" y="177"/>
                    <a:pt x="397" y="17"/>
                    <a:pt x="320" y="17"/>
                  </a:cubicBezTo>
                  <a:cubicBezTo>
                    <a:pt x="298" y="5"/>
                    <a:pt x="275" y="0"/>
                    <a:pt x="2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6180525" y="1827175"/>
              <a:ext cx="27150" cy="24025"/>
            </a:xfrm>
            <a:custGeom>
              <a:avLst/>
              <a:gdLst/>
              <a:ahLst/>
              <a:cxnLst/>
              <a:rect l="l" t="t" r="r" b="b"/>
              <a:pathLst>
                <a:path w="1086" h="961" extrusionOk="0">
                  <a:moveTo>
                    <a:pt x="480" y="1"/>
                  </a:moveTo>
                  <a:lnTo>
                    <a:pt x="397" y="161"/>
                  </a:lnTo>
                  <a:cubicBezTo>
                    <a:pt x="320" y="238"/>
                    <a:pt x="320" y="321"/>
                    <a:pt x="320" y="321"/>
                  </a:cubicBezTo>
                  <a:cubicBezTo>
                    <a:pt x="480" y="321"/>
                    <a:pt x="397" y="481"/>
                    <a:pt x="237" y="481"/>
                  </a:cubicBezTo>
                  <a:cubicBezTo>
                    <a:pt x="160" y="481"/>
                    <a:pt x="77" y="481"/>
                    <a:pt x="77" y="558"/>
                  </a:cubicBezTo>
                  <a:lnTo>
                    <a:pt x="160" y="558"/>
                  </a:lnTo>
                  <a:cubicBezTo>
                    <a:pt x="320" y="558"/>
                    <a:pt x="320" y="558"/>
                    <a:pt x="237" y="641"/>
                  </a:cubicBezTo>
                  <a:cubicBezTo>
                    <a:pt x="160" y="641"/>
                    <a:pt x="160" y="801"/>
                    <a:pt x="77" y="878"/>
                  </a:cubicBezTo>
                  <a:lnTo>
                    <a:pt x="0" y="961"/>
                  </a:lnTo>
                  <a:lnTo>
                    <a:pt x="0" y="961"/>
                  </a:lnTo>
                  <a:lnTo>
                    <a:pt x="160" y="878"/>
                  </a:lnTo>
                  <a:cubicBezTo>
                    <a:pt x="320" y="801"/>
                    <a:pt x="480" y="718"/>
                    <a:pt x="557" y="718"/>
                  </a:cubicBezTo>
                  <a:cubicBezTo>
                    <a:pt x="580" y="730"/>
                    <a:pt x="608" y="735"/>
                    <a:pt x="638" y="735"/>
                  </a:cubicBezTo>
                  <a:cubicBezTo>
                    <a:pt x="819" y="735"/>
                    <a:pt x="1086" y="547"/>
                    <a:pt x="877" y="481"/>
                  </a:cubicBezTo>
                  <a:cubicBezTo>
                    <a:pt x="800" y="398"/>
                    <a:pt x="717" y="398"/>
                    <a:pt x="717" y="398"/>
                  </a:cubicBezTo>
                  <a:cubicBezTo>
                    <a:pt x="640" y="398"/>
                    <a:pt x="640" y="321"/>
                    <a:pt x="557" y="238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6164525" y="1987200"/>
              <a:ext cx="5925" cy="1925"/>
            </a:xfrm>
            <a:custGeom>
              <a:avLst/>
              <a:gdLst/>
              <a:ahLst/>
              <a:cxnLst/>
              <a:rect l="l" t="t" r="r" b="b"/>
              <a:pathLst>
                <a:path w="237" h="77" extrusionOk="0">
                  <a:moveTo>
                    <a:pt x="0" y="0"/>
                  </a:moveTo>
                  <a:cubicBezTo>
                    <a:pt x="0" y="0"/>
                    <a:pt x="77" y="0"/>
                    <a:pt x="77" y="77"/>
                  </a:cubicBezTo>
                  <a:cubicBezTo>
                    <a:pt x="160" y="77"/>
                    <a:pt x="237" y="77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6176525" y="1896600"/>
              <a:ext cx="9600" cy="14550"/>
            </a:xfrm>
            <a:custGeom>
              <a:avLst/>
              <a:gdLst/>
              <a:ahLst/>
              <a:cxnLst/>
              <a:rect l="l" t="t" r="r" b="b"/>
              <a:pathLst>
                <a:path w="384" h="582" extrusionOk="0">
                  <a:moveTo>
                    <a:pt x="167" y="0"/>
                  </a:moveTo>
                  <a:cubicBezTo>
                    <a:pt x="163" y="0"/>
                    <a:pt x="160" y="7"/>
                    <a:pt x="160" y="21"/>
                  </a:cubicBezTo>
                  <a:lnTo>
                    <a:pt x="0" y="21"/>
                  </a:lnTo>
                  <a:cubicBezTo>
                    <a:pt x="0" y="104"/>
                    <a:pt x="77" y="181"/>
                    <a:pt x="77" y="264"/>
                  </a:cubicBezTo>
                  <a:cubicBezTo>
                    <a:pt x="77" y="476"/>
                    <a:pt x="114" y="582"/>
                    <a:pt x="161" y="582"/>
                  </a:cubicBezTo>
                  <a:cubicBezTo>
                    <a:pt x="185" y="582"/>
                    <a:pt x="211" y="555"/>
                    <a:pt x="237" y="501"/>
                  </a:cubicBezTo>
                  <a:cubicBezTo>
                    <a:pt x="350" y="447"/>
                    <a:pt x="383" y="389"/>
                    <a:pt x="337" y="389"/>
                  </a:cubicBezTo>
                  <a:cubicBezTo>
                    <a:pt x="318" y="389"/>
                    <a:pt x="284" y="399"/>
                    <a:pt x="237" y="424"/>
                  </a:cubicBezTo>
                  <a:cubicBezTo>
                    <a:pt x="160" y="424"/>
                    <a:pt x="160" y="424"/>
                    <a:pt x="160" y="181"/>
                  </a:cubicBezTo>
                  <a:cubicBezTo>
                    <a:pt x="223" y="118"/>
                    <a:pt x="183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6184525" y="1875175"/>
              <a:ext cx="9925" cy="7025"/>
            </a:xfrm>
            <a:custGeom>
              <a:avLst/>
              <a:gdLst/>
              <a:ahLst/>
              <a:cxnLst/>
              <a:rect l="l" t="t" r="r" b="b"/>
              <a:pathLst>
                <a:path w="397" h="281" extrusionOk="0">
                  <a:moveTo>
                    <a:pt x="237" y="1"/>
                  </a:moveTo>
                  <a:cubicBezTo>
                    <a:pt x="0" y="1"/>
                    <a:pt x="0" y="78"/>
                    <a:pt x="237" y="161"/>
                  </a:cubicBezTo>
                  <a:cubicBezTo>
                    <a:pt x="317" y="241"/>
                    <a:pt x="357" y="281"/>
                    <a:pt x="377" y="281"/>
                  </a:cubicBezTo>
                  <a:cubicBezTo>
                    <a:pt x="397" y="281"/>
                    <a:pt x="397" y="241"/>
                    <a:pt x="397" y="161"/>
                  </a:cubicBezTo>
                  <a:cubicBezTo>
                    <a:pt x="397" y="1"/>
                    <a:pt x="397" y="1"/>
                    <a:pt x="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6192525" y="1859175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77" y="1"/>
                  </a:moveTo>
                  <a:cubicBezTo>
                    <a:pt x="0" y="1"/>
                    <a:pt x="0" y="1"/>
                    <a:pt x="0" y="78"/>
                  </a:cubicBezTo>
                  <a:cubicBezTo>
                    <a:pt x="0" y="78"/>
                    <a:pt x="77" y="78"/>
                    <a:pt x="77" y="161"/>
                  </a:cubicBezTo>
                  <a:cubicBezTo>
                    <a:pt x="160" y="161"/>
                    <a:pt x="160" y="78"/>
                    <a:pt x="160" y="78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6180525" y="1954100"/>
              <a:ext cx="29950" cy="23900"/>
            </a:xfrm>
            <a:custGeom>
              <a:avLst/>
              <a:gdLst/>
              <a:ahLst/>
              <a:cxnLst/>
              <a:rect l="l" t="t" r="r" b="b"/>
              <a:pathLst>
                <a:path w="1198" h="956" extrusionOk="0">
                  <a:moveTo>
                    <a:pt x="539" y="1"/>
                  </a:moveTo>
                  <a:cubicBezTo>
                    <a:pt x="479" y="1"/>
                    <a:pt x="439" y="41"/>
                    <a:pt x="480" y="121"/>
                  </a:cubicBezTo>
                  <a:cubicBezTo>
                    <a:pt x="480" y="121"/>
                    <a:pt x="443" y="158"/>
                    <a:pt x="396" y="158"/>
                  </a:cubicBezTo>
                  <a:cubicBezTo>
                    <a:pt x="372" y="158"/>
                    <a:pt x="346" y="149"/>
                    <a:pt x="320" y="121"/>
                  </a:cubicBezTo>
                  <a:cubicBezTo>
                    <a:pt x="77" y="121"/>
                    <a:pt x="0" y="281"/>
                    <a:pt x="160" y="364"/>
                  </a:cubicBezTo>
                  <a:cubicBezTo>
                    <a:pt x="199" y="403"/>
                    <a:pt x="239" y="422"/>
                    <a:pt x="289" y="422"/>
                  </a:cubicBezTo>
                  <a:cubicBezTo>
                    <a:pt x="339" y="422"/>
                    <a:pt x="400" y="403"/>
                    <a:pt x="480" y="364"/>
                  </a:cubicBezTo>
                  <a:lnTo>
                    <a:pt x="640" y="204"/>
                  </a:lnTo>
                  <a:lnTo>
                    <a:pt x="557" y="364"/>
                  </a:lnTo>
                  <a:cubicBezTo>
                    <a:pt x="557" y="524"/>
                    <a:pt x="480" y="601"/>
                    <a:pt x="397" y="684"/>
                  </a:cubicBezTo>
                  <a:cubicBezTo>
                    <a:pt x="397" y="761"/>
                    <a:pt x="397" y="761"/>
                    <a:pt x="480" y="761"/>
                  </a:cubicBezTo>
                  <a:cubicBezTo>
                    <a:pt x="557" y="761"/>
                    <a:pt x="640" y="844"/>
                    <a:pt x="717" y="844"/>
                  </a:cubicBezTo>
                  <a:cubicBezTo>
                    <a:pt x="717" y="898"/>
                    <a:pt x="717" y="956"/>
                    <a:pt x="773" y="956"/>
                  </a:cubicBezTo>
                  <a:cubicBezTo>
                    <a:pt x="796" y="956"/>
                    <a:pt x="830" y="946"/>
                    <a:pt x="877" y="921"/>
                  </a:cubicBezTo>
                  <a:cubicBezTo>
                    <a:pt x="960" y="921"/>
                    <a:pt x="960" y="921"/>
                    <a:pt x="877" y="761"/>
                  </a:cubicBezTo>
                  <a:cubicBezTo>
                    <a:pt x="640" y="684"/>
                    <a:pt x="640" y="601"/>
                    <a:pt x="960" y="524"/>
                  </a:cubicBezTo>
                  <a:lnTo>
                    <a:pt x="1197" y="441"/>
                  </a:lnTo>
                  <a:lnTo>
                    <a:pt x="960" y="364"/>
                  </a:lnTo>
                  <a:cubicBezTo>
                    <a:pt x="877" y="281"/>
                    <a:pt x="717" y="204"/>
                    <a:pt x="717" y="121"/>
                  </a:cubicBezTo>
                  <a:cubicBezTo>
                    <a:pt x="679" y="41"/>
                    <a:pt x="599" y="1"/>
                    <a:pt x="5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6198725" y="1852350"/>
              <a:ext cx="15750" cy="6850"/>
            </a:xfrm>
            <a:custGeom>
              <a:avLst/>
              <a:gdLst/>
              <a:ahLst/>
              <a:cxnLst/>
              <a:rect l="l" t="t" r="r" b="b"/>
              <a:pathLst>
                <a:path w="630" h="274" extrusionOk="0">
                  <a:moveTo>
                    <a:pt x="55" y="1"/>
                  </a:moveTo>
                  <a:cubicBezTo>
                    <a:pt x="0" y="1"/>
                    <a:pt x="32" y="73"/>
                    <a:pt x="149" y="191"/>
                  </a:cubicBezTo>
                  <a:cubicBezTo>
                    <a:pt x="309" y="274"/>
                    <a:pt x="392" y="274"/>
                    <a:pt x="469" y="274"/>
                  </a:cubicBezTo>
                  <a:cubicBezTo>
                    <a:pt x="629" y="191"/>
                    <a:pt x="629" y="191"/>
                    <a:pt x="392" y="191"/>
                  </a:cubicBezTo>
                  <a:cubicBezTo>
                    <a:pt x="232" y="191"/>
                    <a:pt x="232" y="114"/>
                    <a:pt x="232" y="114"/>
                  </a:cubicBezTo>
                  <a:cubicBezTo>
                    <a:pt x="309" y="31"/>
                    <a:pt x="309" y="31"/>
                    <a:pt x="149" y="31"/>
                  </a:cubicBezTo>
                  <a:cubicBezTo>
                    <a:pt x="106" y="10"/>
                    <a:pt x="75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6188525" y="1933100"/>
              <a:ext cx="5925" cy="6125"/>
            </a:xfrm>
            <a:custGeom>
              <a:avLst/>
              <a:gdLst/>
              <a:ahLst/>
              <a:cxnLst/>
              <a:rect l="l" t="t" r="r" b="b"/>
              <a:pathLst>
                <a:path w="237" h="245" extrusionOk="0">
                  <a:moveTo>
                    <a:pt x="160" y="1"/>
                  </a:moveTo>
                  <a:cubicBezTo>
                    <a:pt x="77" y="1"/>
                    <a:pt x="77" y="84"/>
                    <a:pt x="0" y="84"/>
                  </a:cubicBezTo>
                  <a:cubicBezTo>
                    <a:pt x="0" y="161"/>
                    <a:pt x="77" y="244"/>
                    <a:pt x="77" y="244"/>
                  </a:cubicBezTo>
                  <a:cubicBezTo>
                    <a:pt x="77" y="244"/>
                    <a:pt x="160" y="161"/>
                    <a:pt x="160" y="84"/>
                  </a:cubicBezTo>
                  <a:cubicBezTo>
                    <a:pt x="237" y="84"/>
                    <a:pt x="237" y="1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6164525" y="2137125"/>
              <a:ext cx="1925" cy="2100"/>
            </a:xfrm>
            <a:custGeom>
              <a:avLst/>
              <a:gdLst/>
              <a:ahLst/>
              <a:cxnLst/>
              <a:rect l="l" t="t" r="r" b="b"/>
              <a:pathLst>
                <a:path w="77" h="84" extrusionOk="0">
                  <a:moveTo>
                    <a:pt x="77" y="0"/>
                  </a:moveTo>
                  <a:cubicBezTo>
                    <a:pt x="0" y="83"/>
                    <a:pt x="77" y="83"/>
                    <a:pt x="77" y="8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6178425" y="2039200"/>
              <a:ext cx="6125" cy="5275"/>
            </a:xfrm>
            <a:custGeom>
              <a:avLst/>
              <a:gdLst/>
              <a:ahLst/>
              <a:cxnLst/>
              <a:rect l="l" t="t" r="r" b="b"/>
              <a:pathLst>
                <a:path w="245" h="211" extrusionOk="0">
                  <a:moveTo>
                    <a:pt x="84" y="0"/>
                  </a:moveTo>
                  <a:cubicBezTo>
                    <a:pt x="84" y="0"/>
                    <a:pt x="1" y="0"/>
                    <a:pt x="1" y="77"/>
                  </a:cubicBezTo>
                  <a:cubicBezTo>
                    <a:pt x="1" y="172"/>
                    <a:pt x="1" y="210"/>
                    <a:pt x="18" y="210"/>
                  </a:cubicBezTo>
                  <a:cubicBezTo>
                    <a:pt x="30" y="210"/>
                    <a:pt x="50" y="192"/>
                    <a:pt x="84" y="160"/>
                  </a:cubicBezTo>
                  <a:cubicBezTo>
                    <a:pt x="244" y="0"/>
                    <a:pt x="244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6178425" y="2033125"/>
              <a:ext cx="6125" cy="2100"/>
            </a:xfrm>
            <a:custGeom>
              <a:avLst/>
              <a:gdLst/>
              <a:ahLst/>
              <a:cxnLst/>
              <a:rect l="l" t="t" r="r" b="b"/>
              <a:pathLst>
                <a:path w="245" h="84" extrusionOk="0">
                  <a:moveTo>
                    <a:pt x="161" y="0"/>
                  </a:moveTo>
                  <a:cubicBezTo>
                    <a:pt x="84" y="0"/>
                    <a:pt x="1" y="83"/>
                    <a:pt x="1" y="83"/>
                  </a:cubicBezTo>
                  <a:lnTo>
                    <a:pt x="84" y="83"/>
                  </a:lnTo>
                  <a:cubicBezTo>
                    <a:pt x="161" y="83"/>
                    <a:pt x="244" y="83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6204525" y="1847175"/>
              <a:ext cx="1950" cy="4025"/>
            </a:xfrm>
            <a:custGeom>
              <a:avLst/>
              <a:gdLst/>
              <a:ahLst/>
              <a:cxnLst/>
              <a:rect l="l" t="t" r="r" b="b"/>
              <a:pathLst>
                <a:path w="78" h="161" extrusionOk="0">
                  <a:moveTo>
                    <a:pt x="77" y="1"/>
                  </a:moveTo>
                  <a:cubicBezTo>
                    <a:pt x="0" y="1"/>
                    <a:pt x="0" y="78"/>
                    <a:pt x="0" y="78"/>
                  </a:cubicBezTo>
                  <a:cubicBezTo>
                    <a:pt x="0" y="161"/>
                    <a:pt x="0" y="161"/>
                    <a:pt x="77" y="161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6172525" y="2099200"/>
              <a:ext cx="13925" cy="9475"/>
            </a:xfrm>
            <a:custGeom>
              <a:avLst/>
              <a:gdLst/>
              <a:ahLst/>
              <a:cxnLst/>
              <a:rect l="l" t="t" r="r" b="b"/>
              <a:pathLst>
                <a:path w="557" h="379" extrusionOk="0">
                  <a:moveTo>
                    <a:pt x="397" y="0"/>
                  </a:moveTo>
                  <a:cubicBezTo>
                    <a:pt x="320" y="0"/>
                    <a:pt x="320" y="0"/>
                    <a:pt x="320" y="77"/>
                  </a:cubicBezTo>
                  <a:cubicBezTo>
                    <a:pt x="397" y="77"/>
                    <a:pt x="320" y="77"/>
                    <a:pt x="237" y="160"/>
                  </a:cubicBezTo>
                  <a:cubicBezTo>
                    <a:pt x="0" y="237"/>
                    <a:pt x="0" y="237"/>
                    <a:pt x="160" y="320"/>
                  </a:cubicBezTo>
                  <a:cubicBezTo>
                    <a:pt x="240" y="359"/>
                    <a:pt x="299" y="378"/>
                    <a:pt x="339" y="378"/>
                  </a:cubicBezTo>
                  <a:cubicBezTo>
                    <a:pt x="378" y="378"/>
                    <a:pt x="397" y="359"/>
                    <a:pt x="397" y="320"/>
                  </a:cubicBezTo>
                  <a:cubicBezTo>
                    <a:pt x="397" y="320"/>
                    <a:pt x="397" y="237"/>
                    <a:pt x="480" y="237"/>
                  </a:cubicBezTo>
                  <a:cubicBezTo>
                    <a:pt x="557" y="237"/>
                    <a:pt x="557" y="237"/>
                    <a:pt x="557" y="160"/>
                  </a:cubicBezTo>
                  <a:cubicBezTo>
                    <a:pt x="557" y="77"/>
                    <a:pt x="480" y="0"/>
                    <a:pt x="3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6194450" y="1943675"/>
              <a:ext cx="12025" cy="13450"/>
            </a:xfrm>
            <a:custGeom>
              <a:avLst/>
              <a:gdLst/>
              <a:ahLst/>
              <a:cxnLst/>
              <a:rect l="l" t="t" r="r" b="b"/>
              <a:pathLst>
                <a:path w="481" h="538" extrusionOk="0">
                  <a:moveTo>
                    <a:pt x="223" y="0"/>
                  </a:moveTo>
                  <a:cubicBezTo>
                    <a:pt x="203" y="0"/>
                    <a:pt x="163" y="19"/>
                    <a:pt x="83" y="58"/>
                  </a:cubicBezTo>
                  <a:cubicBezTo>
                    <a:pt x="0" y="141"/>
                    <a:pt x="0" y="141"/>
                    <a:pt x="83" y="141"/>
                  </a:cubicBezTo>
                  <a:lnTo>
                    <a:pt x="160" y="218"/>
                  </a:lnTo>
                  <a:lnTo>
                    <a:pt x="320" y="378"/>
                  </a:lnTo>
                  <a:lnTo>
                    <a:pt x="480" y="538"/>
                  </a:lnTo>
                  <a:lnTo>
                    <a:pt x="480" y="378"/>
                  </a:lnTo>
                  <a:cubicBezTo>
                    <a:pt x="480" y="301"/>
                    <a:pt x="403" y="218"/>
                    <a:pt x="320" y="218"/>
                  </a:cubicBezTo>
                  <a:cubicBezTo>
                    <a:pt x="320" y="141"/>
                    <a:pt x="243" y="58"/>
                    <a:pt x="243" y="58"/>
                  </a:cubicBezTo>
                  <a:cubicBezTo>
                    <a:pt x="243" y="19"/>
                    <a:pt x="24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6178425" y="2068200"/>
              <a:ext cx="28050" cy="12950"/>
            </a:xfrm>
            <a:custGeom>
              <a:avLst/>
              <a:gdLst/>
              <a:ahLst/>
              <a:cxnLst/>
              <a:rect l="l" t="t" r="r" b="b"/>
              <a:pathLst>
                <a:path w="1122" h="518" extrusionOk="0">
                  <a:moveTo>
                    <a:pt x="802" y="0"/>
                  </a:moveTo>
                  <a:cubicBezTo>
                    <a:pt x="782" y="0"/>
                    <a:pt x="763" y="40"/>
                    <a:pt x="724" y="120"/>
                  </a:cubicBezTo>
                  <a:cubicBezTo>
                    <a:pt x="564" y="280"/>
                    <a:pt x="404" y="357"/>
                    <a:pt x="244" y="357"/>
                  </a:cubicBezTo>
                  <a:cubicBezTo>
                    <a:pt x="198" y="335"/>
                    <a:pt x="158" y="326"/>
                    <a:pt x="124" y="326"/>
                  </a:cubicBezTo>
                  <a:cubicBezTo>
                    <a:pt x="43" y="326"/>
                    <a:pt x="1" y="381"/>
                    <a:pt x="1" y="440"/>
                  </a:cubicBezTo>
                  <a:cubicBezTo>
                    <a:pt x="1" y="517"/>
                    <a:pt x="1" y="517"/>
                    <a:pt x="84" y="517"/>
                  </a:cubicBezTo>
                  <a:cubicBezTo>
                    <a:pt x="84" y="517"/>
                    <a:pt x="244" y="517"/>
                    <a:pt x="321" y="440"/>
                  </a:cubicBezTo>
                  <a:cubicBezTo>
                    <a:pt x="428" y="440"/>
                    <a:pt x="500" y="403"/>
                    <a:pt x="584" y="403"/>
                  </a:cubicBezTo>
                  <a:cubicBezTo>
                    <a:pt x="626" y="403"/>
                    <a:pt x="671" y="413"/>
                    <a:pt x="724" y="440"/>
                  </a:cubicBezTo>
                  <a:cubicBezTo>
                    <a:pt x="801" y="440"/>
                    <a:pt x="801" y="440"/>
                    <a:pt x="801" y="357"/>
                  </a:cubicBezTo>
                  <a:cubicBezTo>
                    <a:pt x="724" y="357"/>
                    <a:pt x="801" y="280"/>
                    <a:pt x="884" y="280"/>
                  </a:cubicBezTo>
                  <a:cubicBezTo>
                    <a:pt x="1044" y="280"/>
                    <a:pt x="1121" y="197"/>
                    <a:pt x="884" y="120"/>
                  </a:cubicBezTo>
                  <a:cubicBezTo>
                    <a:pt x="843" y="40"/>
                    <a:pt x="822" y="0"/>
                    <a:pt x="8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6176525" y="2087200"/>
              <a:ext cx="13925" cy="9950"/>
            </a:xfrm>
            <a:custGeom>
              <a:avLst/>
              <a:gdLst/>
              <a:ahLst/>
              <a:cxnLst/>
              <a:rect l="l" t="t" r="r" b="b"/>
              <a:pathLst>
                <a:path w="557" h="398" extrusionOk="0">
                  <a:moveTo>
                    <a:pt x="557" y="0"/>
                  </a:moveTo>
                  <a:lnTo>
                    <a:pt x="397" y="77"/>
                  </a:lnTo>
                  <a:cubicBezTo>
                    <a:pt x="77" y="237"/>
                    <a:pt x="0" y="397"/>
                    <a:pt x="237" y="397"/>
                  </a:cubicBezTo>
                  <a:lnTo>
                    <a:pt x="397" y="397"/>
                  </a:lnTo>
                  <a:cubicBezTo>
                    <a:pt x="237" y="320"/>
                    <a:pt x="320" y="320"/>
                    <a:pt x="480" y="77"/>
                  </a:cubicBezTo>
                  <a:lnTo>
                    <a:pt x="5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6170425" y="2174325"/>
              <a:ext cx="2125" cy="4900"/>
            </a:xfrm>
            <a:custGeom>
              <a:avLst/>
              <a:gdLst/>
              <a:ahLst/>
              <a:cxnLst/>
              <a:rect l="l" t="t" r="r" b="b"/>
              <a:pathLst>
                <a:path w="85" h="196" extrusionOk="0">
                  <a:moveTo>
                    <a:pt x="30" y="1"/>
                  </a:moveTo>
                  <a:cubicBezTo>
                    <a:pt x="1" y="1"/>
                    <a:pt x="1" y="58"/>
                    <a:pt x="1" y="112"/>
                  </a:cubicBezTo>
                  <a:lnTo>
                    <a:pt x="1" y="196"/>
                  </a:lnTo>
                  <a:cubicBezTo>
                    <a:pt x="84" y="112"/>
                    <a:pt x="84" y="36"/>
                    <a:pt x="84" y="36"/>
                  </a:cubicBezTo>
                  <a:cubicBezTo>
                    <a:pt x="60" y="11"/>
                    <a:pt x="42" y="1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6176525" y="2119200"/>
              <a:ext cx="8025" cy="5475"/>
            </a:xfrm>
            <a:custGeom>
              <a:avLst/>
              <a:gdLst/>
              <a:ahLst/>
              <a:cxnLst/>
              <a:rect l="l" t="t" r="r" b="b"/>
              <a:pathLst>
                <a:path w="321" h="219" extrusionOk="0">
                  <a:moveTo>
                    <a:pt x="160" y="0"/>
                  </a:moveTo>
                  <a:cubicBezTo>
                    <a:pt x="0" y="77"/>
                    <a:pt x="0" y="77"/>
                    <a:pt x="77" y="160"/>
                  </a:cubicBezTo>
                  <a:cubicBezTo>
                    <a:pt x="119" y="199"/>
                    <a:pt x="159" y="218"/>
                    <a:pt x="188" y="218"/>
                  </a:cubicBezTo>
                  <a:cubicBezTo>
                    <a:pt x="218" y="218"/>
                    <a:pt x="237" y="199"/>
                    <a:pt x="237" y="160"/>
                  </a:cubicBezTo>
                  <a:cubicBezTo>
                    <a:pt x="320" y="77"/>
                    <a:pt x="320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6188525" y="2053625"/>
              <a:ext cx="24025" cy="13600"/>
            </a:xfrm>
            <a:custGeom>
              <a:avLst/>
              <a:gdLst/>
              <a:ahLst/>
              <a:cxnLst/>
              <a:rect l="l" t="t" r="r" b="b"/>
              <a:pathLst>
                <a:path w="961" h="544" extrusionOk="0">
                  <a:moveTo>
                    <a:pt x="679" y="1"/>
                  </a:moveTo>
                  <a:cubicBezTo>
                    <a:pt x="659" y="1"/>
                    <a:pt x="640" y="22"/>
                    <a:pt x="640" y="63"/>
                  </a:cubicBezTo>
                  <a:cubicBezTo>
                    <a:pt x="640" y="140"/>
                    <a:pt x="557" y="140"/>
                    <a:pt x="557" y="223"/>
                  </a:cubicBezTo>
                  <a:cubicBezTo>
                    <a:pt x="480" y="223"/>
                    <a:pt x="397" y="300"/>
                    <a:pt x="397" y="300"/>
                  </a:cubicBezTo>
                  <a:cubicBezTo>
                    <a:pt x="397" y="383"/>
                    <a:pt x="320" y="460"/>
                    <a:pt x="160" y="460"/>
                  </a:cubicBezTo>
                  <a:cubicBezTo>
                    <a:pt x="77" y="460"/>
                    <a:pt x="0" y="543"/>
                    <a:pt x="0" y="543"/>
                  </a:cubicBezTo>
                  <a:cubicBezTo>
                    <a:pt x="77" y="543"/>
                    <a:pt x="480" y="543"/>
                    <a:pt x="640" y="460"/>
                  </a:cubicBezTo>
                  <a:cubicBezTo>
                    <a:pt x="640" y="422"/>
                    <a:pt x="659" y="403"/>
                    <a:pt x="689" y="403"/>
                  </a:cubicBezTo>
                  <a:cubicBezTo>
                    <a:pt x="719" y="403"/>
                    <a:pt x="759" y="422"/>
                    <a:pt x="800" y="460"/>
                  </a:cubicBezTo>
                  <a:cubicBezTo>
                    <a:pt x="877" y="460"/>
                    <a:pt x="877" y="460"/>
                    <a:pt x="960" y="300"/>
                  </a:cubicBezTo>
                  <a:cubicBezTo>
                    <a:pt x="960" y="223"/>
                    <a:pt x="877" y="140"/>
                    <a:pt x="877" y="140"/>
                  </a:cubicBezTo>
                  <a:cubicBezTo>
                    <a:pt x="800" y="140"/>
                    <a:pt x="717" y="63"/>
                    <a:pt x="717" y="63"/>
                  </a:cubicBezTo>
                  <a:cubicBezTo>
                    <a:pt x="717" y="22"/>
                    <a:pt x="698" y="1"/>
                    <a:pt x="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6174425" y="2177125"/>
              <a:ext cx="6125" cy="4025"/>
            </a:xfrm>
            <a:custGeom>
              <a:avLst/>
              <a:gdLst/>
              <a:ahLst/>
              <a:cxnLst/>
              <a:rect l="l" t="t" r="r" b="b"/>
              <a:pathLst>
                <a:path w="245" h="161" extrusionOk="0">
                  <a:moveTo>
                    <a:pt x="161" y="0"/>
                  </a:moveTo>
                  <a:cubicBezTo>
                    <a:pt x="161" y="0"/>
                    <a:pt x="84" y="0"/>
                    <a:pt x="84" y="84"/>
                  </a:cubicBezTo>
                  <a:cubicBezTo>
                    <a:pt x="1" y="160"/>
                    <a:pt x="1" y="160"/>
                    <a:pt x="84" y="160"/>
                  </a:cubicBezTo>
                  <a:cubicBezTo>
                    <a:pt x="161" y="84"/>
                    <a:pt x="244" y="84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6180525" y="2133125"/>
              <a:ext cx="8025" cy="5575"/>
            </a:xfrm>
            <a:custGeom>
              <a:avLst/>
              <a:gdLst/>
              <a:ahLst/>
              <a:cxnLst/>
              <a:rect l="l" t="t" r="r" b="b"/>
              <a:pathLst>
                <a:path w="321" h="223" extrusionOk="0">
                  <a:moveTo>
                    <a:pt x="237" y="0"/>
                  </a:moveTo>
                  <a:cubicBezTo>
                    <a:pt x="0" y="83"/>
                    <a:pt x="0" y="83"/>
                    <a:pt x="77" y="160"/>
                  </a:cubicBezTo>
                  <a:cubicBezTo>
                    <a:pt x="119" y="202"/>
                    <a:pt x="159" y="223"/>
                    <a:pt x="179" y="223"/>
                  </a:cubicBezTo>
                  <a:cubicBezTo>
                    <a:pt x="199" y="223"/>
                    <a:pt x="199" y="202"/>
                    <a:pt x="160" y="160"/>
                  </a:cubicBezTo>
                  <a:cubicBezTo>
                    <a:pt x="160" y="160"/>
                    <a:pt x="160" y="83"/>
                    <a:pt x="237" y="83"/>
                  </a:cubicBezTo>
                  <a:cubicBezTo>
                    <a:pt x="320" y="0"/>
                    <a:pt x="320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6182975" y="2110325"/>
              <a:ext cx="7475" cy="4900"/>
            </a:xfrm>
            <a:custGeom>
              <a:avLst/>
              <a:gdLst/>
              <a:ahLst/>
              <a:cxnLst/>
              <a:rect l="l" t="t" r="r" b="b"/>
              <a:pathLst>
                <a:path w="299" h="196" extrusionOk="0">
                  <a:moveTo>
                    <a:pt x="70" y="1"/>
                  </a:moveTo>
                  <a:cubicBezTo>
                    <a:pt x="0" y="1"/>
                    <a:pt x="51" y="58"/>
                    <a:pt x="222" y="112"/>
                  </a:cubicBezTo>
                  <a:lnTo>
                    <a:pt x="299" y="195"/>
                  </a:lnTo>
                  <a:cubicBezTo>
                    <a:pt x="299" y="112"/>
                    <a:pt x="299" y="112"/>
                    <a:pt x="222" y="35"/>
                  </a:cubicBezTo>
                  <a:cubicBezTo>
                    <a:pt x="150" y="11"/>
                    <a:pt x="100" y="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6206450" y="1939200"/>
              <a:ext cx="2100" cy="4025"/>
            </a:xfrm>
            <a:custGeom>
              <a:avLst/>
              <a:gdLst/>
              <a:ahLst/>
              <a:cxnLst/>
              <a:rect l="l" t="t" r="r" b="b"/>
              <a:pathLst>
                <a:path w="84" h="161" extrusionOk="0">
                  <a:moveTo>
                    <a:pt x="83" y="0"/>
                  </a:moveTo>
                  <a:cubicBezTo>
                    <a:pt x="83" y="0"/>
                    <a:pt x="0" y="0"/>
                    <a:pt x="0" y="77"/>
                  </a:cubicBezTo>
                  <a:cubicBezTo>
                    <a:pt x="0" y="160"/>
                    <a:pt x="83" y="160"/>
                    <a:pt x="83" y="160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6194450" y="2047200"/>
              <a:ext cx="8025" cy="4025"/>
            </a:xfrm>
            <a:custGeom>
              <a:avLst/>
              <a:gdLst/>
              <a:ahLst/>
              <a:cxnLst/>
              <a:rect l="l" t="t" r="r" b="b"/>
              <a:pathLst>
                <a:path w="321" h="161" extrusionOk="0">
                  <a:moveTo>
                    <a:pt x="160" y="0"/>
                  </a:moveTo>
                  <a:cubicBezTo>
                    <a:pt x="83" y="0"/>
                    <a:pt x="0" y="77"/>
                    <a:pt x="0" y="77"/>
                  </a:cubicBezTo>
                  <a:lnTo>
                    <a:pt x="83" y="160"/>
                  </a:lnTo>
                  <a:cubicBezTo>
                    <a:pt x="160" y="160"/>
                    <a:pt x="243" y="77"/>
                    <a:pt x="243" y="77"/>
                  </a:cubicBezTo>
                  <a:cubicBezTo>
                    <a:pt x="320" y="77"/>
                    <a:pt x="243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6184600" y="2146625"/>
              <a:ext cx="7950" cy="4600"/>
            </a:xfrm>
            <a:custGeom>
              <a:avLst/>
              <a:gdLst/>
              <a:ahLst/>
              <a:cxnLst/>
              <a:rect l="l" t="t" r="r" b="b"/>
              <a:pathLst>
                <a:path w="318" h="184" extrusionOk="0">
                  <a:moveTo>
                    <a:pt x="81" y="0"/>
                  </a:moveTo>
                  <a:cubicBezTo>
                    <a:pt x="0" y="0"/>
                    <a:pt x="12" y="117"/>
                    <a:pt x="74" y="184"/>
                  </a:cubicBezTo>
                  <a:lnTo>
                    <a:pt x="234" y="184"/>
                  </a:lnTo>
                  <a:cubicBezTo>
                    <a:pt x="317" y="184"/>
                    <a:pt x="234" y="100"/>
                    <a:pt x="234" y="100"/>
                  </a:cubicBezTo>
                  <a:cubicBezTo>
                    <a:pt x="157" y="100"/>
                    <a:pt x="74" y="100"/>
                    <a:pt x="157" y="23"/>
                  </a:cubicBezTo>
                  <a:cubicBezTo>
                    <a:pt x="126" y="7"/>
                    <a:pt x="101" y="0"/>
                    <a:pt x="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6208525" y="1987200"/>
              <a:ext cx="4025" cy="5275"/>
            </a:xfrm>
            <a:custGeom>
              <a:avLst/>
              <a:gdLst/>
              <a:ahLst/>
              <a:cxnLst/>
              <a:rect l="l" t="t" r="r" b="b"/>
              <a:pathLst>
                <a:path w="161" h="211" extrusionOk="0">
                  <a:moveTo>
                    <a:pt x="77" y="0"/>
                  </a:moveTo>
                  <a:cubicBezTo>
                    <a:pt x="0" y="0"/>
                    <a:pt x="0" y="77"/>
                    <a:pt x="77" y="160"/>
                  </a:cubicBezTo>
                  <a:cubicBezTo>
                    <a:pt x="111" y="192"/>
                    <a:pt x="131" y="210"/>
                    <a:pt x="143" y="210"/>
                  </a:cubicBezTo>
                  <a:cubicBezTo>
                    <a:pt x="160" y="210"/>
                    <a:pt x="160" y="172"/>
                    <a:pt x="160" y="77"/>
                  </a:cubicBezTo>
                  <a:cubicBezTo>
                    <a:pt x="160" y="77"/>
                    <a:pt x="160" y="0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6182425" y="2177125"/>
              <a:ext cx="18125" cy="14900"/>
            </a:xfrm>
            <a:custGeom>
              <a:avLst/>
              <a:gdLst/>
              <a:ahLst/>
              <a:cxnLst/>
              <a:rect l="l" t="t" r="r" b="b"/>
              <a:pathLst>
                <a:path w="725" h="596" extrusionOk="0">
                  <a:moveTo>
                    <a:pt x="404" y="0"/>
                  </a:moveTo>
                  <a:cubicBezTo>
                    <a:pt x="321" y="0"/>
                    <a:pt x="244" y="84"/>
                    <a:pt x="244" y="84"/>
                  </a:cubicBezTo>
                  <a:cubicBezTo>
                    <a:pt x="244" y="160"/>
                    <a:pt x="244" y="160"/>
                    <a:pt x="161" y="160"/>
                  </a:cubicBezTo>
                  <a:cubicBezTo>
                    <a:pt x="84" y="160"/>
                    <a:pt x="84" y="160"/>
                    <a:pt x="161" y="244"/>
                  </a:cubicBezTo>
                  <a:cubicBezTo>
                    <a:pt x="244" y="244"/>
                    <a:pt x="244" y="320"/>
                    <a:pt x="161" y="320"/>
                  </a:cubicBezTo>
                  <a:cubicBezTo>
                    <a:pt x="1" y="320"/>
                    <a:pt x="1" y="404"/>
                    <a:pt x="161" y="404"/>
                  </a:cubicBezTo>
                  <a:cubicBezTo>
                    <a:pt x="321" y="404"/>
                    <a:pt x="321" y="480"/>
                    <a:pt x="244" y="480"/>
                  </a:cubicBezTo>
                  <a:cubicBezTo>
                    <a:pt x="244" y="564"/>
                    <a:pt x="244" y="564"/>
                    <a:pt x="321" y="564"/>
                  </a:cubicBezTo>
                  <a:cubicBezTo>
                    <a:pt x="367" y="586"/>
                    <a:pt x="414" y="595"/>
                    <a:pt x="456" y="595"/>
                  </a:cubicBezTo>
                  <a:cubicBezTo>
                    <a:pt x="560" y="595"/>
                    <a:pt x="641" y="539"/>
                    <a:pt x="641" y="480"/>
                  </a:cubicBezTo>
                  <a:cubicBezTo>
                    <a:pt x="724" y="404"/>
                    <a:pt x="724" y="320"/>
                    <a:pt x="564" y="320"/>
                  </a:cubicBezTo>
                  <a:cubicBezTo>
                    <a:pt x="321" y="320"/>
                    <a:pt x="321" y="320"/>
                    <a:pt x="404" y="160"/>
                  </a:cubicBezTo>
                  <a:cubicBezTo>
                    <a:pt x="481" y="84"/>
                    <a:pt x="481" y="0"/>
                    <a:pt x="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6180525" y="2217125"/>
              <a:ext cx="4025" cy="2100"/>
            </a:xfrm>
            <a:custGeom>
              <a:avLst/>
              <a:gdLst/>
              <a:ahLst/>
              <a:cxnLst/>
              <a:rect l="l" t="t" r="r" b="b"/>
              <a:pathLst>
                <a:path w="161" h="84" extrusionOk="0">
                  <a:moveTo>
                    <a:pt x="0" y="0"/>
                  </a:moveTo>
                  <a:cubicBezTo>
                    <a:pt x="0" y="84"/>
                    <a:pt x="77" y="84"/>
                    <a:pt x="77" y="84"/>
                  </a:cubicBezTo>
                  <a:cubicBezTo>
                    <a:pt x="160" y="0"/>
                    <a:pt x="160" y="0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6188525" y="2161125"/>
              <a:ext cx="9950" cy="6100"/>
            </a:xfrm>
            <a:custGeom>
              <a:avLst/>
              <a:gdLst/>
              <a:ahLst/>
              <a:cxnLst/>
              <a:rect l="l" t="t" r="r" b="b"/>
              <a:pathLst>
                <a:path w="398" h="244" extrusionOk="0">
                  <a:moveTo>
                    <a:pt x="160" y="0"/>
                  </a:moveTo>
                  <a:cubicBezTo>
                    <a:pt x="0" y="0"/>
                    <a:pt x="0" y="0"/>
                    <a:pt x="160" y="84"/>
                  </a:cubicBezTo>
                  <a:cubicBezTo>
                    <a:pt x="237" y="160"/>
                    <a:pt x="237" y="160"/>
                    <a:pt x="160" y="160"/>
                  </a:cubicBezTo>
                  <a:cubicBezTo>
                    <a:pt x="77" y="160"/>
                    <a:pt x="0" y="160"/>
                    <a:pt x="0" y="244"/>
                  </a:cubicBezTo>
                  <a:lnTo>
                    <a:pt x="160" y="244"/>
                  </a:lnTo>
                  <a:cubicBezTo>
                    <a:pt x="397" y="244"/>
                    <a:pt x="397" y="160"/>
                    <a:pt x="237" y="84"/>
                  </a:cubicBezTo>
                  <a:cubicBezTo>
                    <a:pt x="160" y="84"/>
                    <a:pt x="160" y="84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6202450" y="2079200"/>
              <a:ext cx="14100" cy="7325"/>
            </a:xfrm>
            <a:custGeom>
              <a:avLst/>
              <a:gdLst/>
              <a:ahLst/>
              <a:cxnLst/>
              <a:rect l="l" t="t" r="r" b="b"/>
              <a:pathLst>
                <a:path w="564" h="293" extrusionOk="0">
                  <a:moveTo>
                    <a:pt x="160" y="0"/>
                  </a:moveTo>
                  <a:cubicBezTo>
                    <a:pt x="0" y="0"/>
                    <a:pt x="0" y="77"/>
                    <a:pt x="83" y="160"/>
                  </a:cubicBezTo>
                  <a:cubicBezTo>
                    <a:pt x="176" y="253"/>
                    <a:pt x="241" y="292"/>
                    <a:pt x="279" y="292"/>
                  </a:cubicBezTo>
                  <a:cubicBezTo>
                    <a:pt x="307" y="292"/>
                    <a:pt x="320" y="272"/>
                    <a:pt x="320" y="237"/>
                  </a:cubicBezTo>
                  <a:cubicBezTo>
                    <a:pt x="243" y="77"/>
                    <a:pt x="320" y="77"/>
                    <a:pt x="403" y="77"/>
                  </a:cubicBezTo>
                  <a:lnTo>
                    <a:pt x="563" y="77"/>
                  </a:lnTo>
                  <a:cubicBezTo>
                    <a:pt x="563" y="0"/>
                    <a:pt x="320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6192525" y="2149125"/>
              <a:ext cx="25950" cy="10100"/>
            </a:xfrm>
            <a:custGeom>
              <a:avLst/>
              <a:gdLst/>
              <a:ahLst/>
              <a:cxnLst/>
              <a:rect l="l" t="t" r="r" b="b"/>
              <a:pathLst>
                <a:path w="1038" h="404" extrusionOk="0">
                  <a:moveTo>
                    <a:pt x="960" y="0"/>
                  </a:moveTo>
                  <a:cubicBezTo>
                    <a:pt x="877" y="0"/>
                    <a:pt x="800" y="0"/>
                    <a:pt x="717" y="84"/>
                  </a:cubicBezTo>
                  <a:cubicBezTo>
                    <a:pt x="640" y="84"/>
                    <a:pt x="557" y="160"/>
                    <a:pt x="480" y="160"/>
                  </a:cubicBezTo>
                  <a:cubicBezTo>
                    <a:pt x="320" y="160"/>
                    <a:pt x="0" y="244"/>
                    <a:pt x="77" y="244"/>
                  </a:cubicBezTo>
                  <a:cubicBezTo>
                    <a:pt x="160" y="244"/>
                    <a:pt x="237" y="244"/>
                    <a:pt x="160" y="320"/>
                  </a:cubicBezTo>
                  <a:cubicBezTo>
                    <a:pt x="160" y="404"/>
                    <a:pt x="160" y="404"/>
                    <a:pt x="237" y="404"/>
                  </a:cubicBezTo>
                  <a:lnTo>
                    <a:pt x="320" y="404"/>
                  </a:lnTo>
                  <a:cubicBezTo>
                    <a:pt x="320" y="320"/>
                    <a:pt x="397" y="320"/>
                    <a:pt x="480" y="320"/>
                  </a:cubicBezTo>
                  <a:cubicBezTo>
                    <a:pt x="717" y="244"/>
                    <a:pt x="1037" y="84"/>
                    <a:pt x="9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6198450" y="2117125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83" y="0"/>
                  </a:moveTo>
                  <a:cubicBezTo>
                    <a:pt x="0" y="0"/>
                    <a:pt x="0" y="83"/>
                    <a:pt x="0" y="83"/>
                  </a:cubicBezTo>
                  <a:lnTo>
                    <a:pt x="83" y="160"/>
                  </a:lnTo>
                  <a:cubicBezTo>
                    <a:pt x="160" y="160"/>
                    <a:pt x="160" y="83"/>
                    <a:pt x="160" y="83"/>
                  </a:cubicBezTo>
                  <a:cubicBezTo>
                    <a:pt x="83" y="83"/>
                    <a:pt x="83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6180525" y="2252325"/>
              <a:ext cx="8025" cy="6900"/>
            </a:xfrm>
            <a:custGeom>
              <a:avLst/>
              <a:gdLst/>
              <a:ahLst/>
              <a:cxnLst/>
              <a:rect l="l" t="t" r="r" b="b"/>
              <a:pathLst>
                <a:path w="321" h="276" extrusionOk="0">
                  <a:moveTo>
                    <a:pt x="171" y="1"/>
                  </a:moveTo>
                  <a:cubicBezTo>
                    <a:pt x="119" y="1"/>
                    <a:pt x="77" y="57"/>
                    <a:pt x="77" y="116"/>
                  </a:cubicBezTo>
                  <a:cubicBezTo>
                    <a:pt x="0" y="193"/>
                    <a:pt x="0" y="276"/>
                    <a:pt x="77" y="276"/>
                  </a:cubicBezTo>
                  <a:cubicBezTo>
                    <a:pt x="77" y="276"/>
                    <a:pt x="160" y="193"/>
                    <a:pt x="237" y="193"/>
                  </a:cubicBezTo>
                  <a:cubicBezTo>
                    <a:pt x="320" y="33"/>
                    <a:pt x="320" y="33"/>
                    <a:pt x="237" y="33"/>
                  </a:cubicBezTo>
                  <a:cubicBezTo>
                    <a:pt x="215" y="10"/>
                    <a:pt x="192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6190450" y="2194775"/>
              <a:ext cx="9800" cy="6375"/>
            </a:xfrm>
            <a:custGeom>
              <a:avLst/>
              <a:gdLst/>
              <a:ahLst/>
              <a:cxnLst/>
              <a:rect l="l" t="t" r="r" b="b"/>
              <a:pathLst>
                <a:path w="392" h="255" extrusionOk="0">
                  <a:moveTo>
                    <a:pt x="199" y="0"/>
                  </a:moveTo>
                  <a:cubicBezTo>
                    <a:pt x="185" y="0"/>
                    <a:pt x="172" y="6"/>
                    <a:pt x="160" y="18"/>
                  </a:cubicBezTo>
                  <a:lnTo>
                    <a:pt x="160" y="94"/>
                  </a:lnTo>
                  <a:cubicBezTo>
                    <a:pt x="160" y="178"/>
                    <a:pt x="160" y="178"/>
                    <a:pt x="0" y="254"/>
                  </a:cubicBezTo>
                  <a:lnTo>
                    <a:pt x="320" y="254"/>
                  </a:lnTo>
                  <a:cubicBezTo>
                    <a:pt x="391" y="189"/>
                    <a:pt x="284" y="0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6193150" y="2171200"/>
              <a:ext cx="3400" cy="2875"/>
            </a:xfrm>
            <a:custGeom>
              <a:avLst/>
              <a:gdLst/>
              <a:ahLst/>
              <a:cxnLst/>
              <a:rect l="l" t="t" r="r" b="b"/>
              <a:pathLst>
                <a:path w="136" h="115" extrusionOk="0">
                  <a:moveTo>
                    <a:pt x="52" y="1"/>
                  </a:moveTo>
                  <a:lnTo>
                    <a:pt x="52" y="77"/>
                  </a:lnTo>
                  <a:cubicBezTo>
                    <a:pt x="135" y="77"/>
                    <a:pt x="135" y="1"/>
                    <a:pt x="52" y="1"/>
                  </a:cubicBezTo>
                  <a:close/>
                  <a:moveTo>
                    <a:pt x="52" y="77"/>
                  </a:moveTo>
                  <a:cubicBezTo>
                    <a:pt x="1" y="77"/>
                    <a:pt x="18" y="114"/>
                    <a:pt x="35" y="114"/>
                  </a:cubicBezTo>
                  <a:cubicBezTo>
                    <a:pt x="43" y="114"/>
                    <a:pt x="52" y="105"/>
                    <a:pt x="52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6146425" y="2415225"/>
              <a:ext cx="4025" cy="1925"/>
            </a:xfrm>
            <a:custGeom>
              <a:avLst/>
              <a:gdLst/>
              <a:ahLst/>
              <a:cxnLst/>
              <a:rect l="l" t="t" r="r" b="b"/>
              <a:pathLst>
                <a:path w="161" h="77" extrusionOk="0">
                  <a:moveTo>
                    <a:pt x="1" y="0"/>
                  </a:moveTo>
                  <a:cubicBezTo>
                    <a:pt x="1" y="0"/>
                    <a:pt x="1" y="77"/>
                    <a:pt x="84" y="77"/>
                  </a:cubicBezTo>
                  <a:lnTo>
                    <a:pt x="161" y="77"/>
                  </a:lnTo>
                  <a:cubicBezTo>
                    <a:pt x="161" y="0"/>
                    <a:pt x="161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6186425" y="2230350"/>
              <a:ext cx="7700" cy="4350"/>
            </a:xfrm>
            <a:custGeom>
              <a:avLst/>
              <a:gdLst/>
              <a:ahLst/>
              <a:cxnLst/>
              <a:rect l="l" t="t" r="r" b="b"/>
              <a:pathLst>
                <a:path w="308" h="174" extrusionOk="0">
                  <a:moveTo>
                    <a:pt x="234" y="0"/>
                  </a:moveTo>
                  <a:cubicBezTo>
                    <a:pt x="203" y="0"/>
                    <a:pt x="154" y="10"/>
                    <a:pt x="84" y="35"/>
                  </a:cubicBezTo>
                  <a:lnTo>
                    <a:pt x="1" y="111"/>
                  </a:lnTo>
                  <a:cubicBezTo>
                    <a:pt x="1" y="153"/>
                    <a:pt x="1" y="174"/>
                    <a:pt x="21" y="174"/>
                  </a:cubicBezTo>
                  <a:cubicBezTo>
                    <a:pt x="41" y="174"/>
                    <a:pt x="81" y="153"/>
                    <a:pt x="161" y="111"/>
                  </a:cubicBezTo>
                  <a:cubicBezTo>
                    <a:pt x="274" y="57"/>
                    <a:pt x="307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6190450" y="2203675"/>
              <a:ext cx="8025" cy="1475"/>
            </a:xfrm>
            <a:custGeom>
              <a:avLst/>
              <a:gdLst/>
              <a:ahLst/>
              <a:cxnLst/>
              <a:rect l="l" t="t" r="r" b="b"/>
              <a:pathLst>
                <a:path w="321" h="59" extrusionOk="0">
                  <a:moveTo>
                    <a:pt x="191" y="1"/>
                  </a:moveTo>
                  <a:cubicBezTo>
                    <a:pt x="122" y="1"/>
                    <a:pt x="42" y="20"/>
                    <a:pt x="0" y="58"/>
                  </a:cubicBezTo>
                  <a:lnTo>
                    <a:pt x="320" y="58"/>
                  </a:lnTo>
                  <a:cubicBezTo>
                    <a:pt x="320" y="20"/>
                    <a:pt x="261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6200525" y="2137650"/>
              <a:ext cx="5600" cy="4350"/>
            </a:xfrm>
            <a:custGeom>
              <a:avLst/>
              <a:gdLst/>
              <a:ahLst/>
              <a:cxnLst/>
              <a:rect l="l" t="t" r="r" b="b"/>
              <a:pathLst>
                <a:path w="224" h="174" extrusionOk="0">
                  <a:moveTo>
                    <a:pt x="67" y="0"/>
                  </a:moveTo>
                  <a:cubicBezTo>
                    <a:pt x="58" y="0"/>
                    <a:pt x="39" y="21"/>
                    <a:pt x="0" y="62"/>
                  </a:cubicBezTo>
                  <a:lnTo>
                    <a:pt x="77" y="139"/>
                  </a:lnTo>
                  <a:cubicBezTo>
                    <a:pt x="124" y="164"/>
                    <a:pt x="158" y="174"/>
                    <a:pt x="177" y="174"/>
                  </a:cubicBezTo>
                  <a:cubicBezTo>
                    <a:pt x="223" y="174"/>
                    <a:pt x="190" y="117"/>
                    <a:pt x="77" y="62"/>
                  </a:cubicBezTo>
                  <a:cubicBezTo>
                    <a:pt x="77" y="21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6200525" y="2161650"/>
              <a:ext cx="24025" cy="16575"/>
            </a:xfrm>
            <a:custGeom>
              <a:avLst/>
              <a:gdLst/>
              <a:ahLst/>
              <a:cxnLst/>
              <a:rect l="l" t="t" r="r" b="b"/>
              <a:pathLst>
                <a:path w="961" h="663" extrusionOk="0">
                  <a:moveTo>
                    <a:pt x="407" y="0"/>
                  </a:moveTo>
                  <a:cubicBezTo>
                    <a:pt x="397" y="0"/>
                    <a:pt x="397" y="21"/>
                    <a:pt x="397" y="63"/>
                  </a:cubicBezTo>
                  <a:cubicBezTo>
                    <a:pt x="397" y="155"/>
                    <a:pt x="371" y="194"/>
                    <a:pt x="349" y="194"/>
                  </a:cubicBezTo>
                  <a:cubicBezTo>
                    <a:pt x="334" y="194"/>
                    <a:pt x="320" y="174"/>
                    <a:pt x="320" y="139"/>
                  </a:cubicBezTo>
                  <a:cubicBezTo>
                    <a:pt x="279" y="101"/>
                    <a:pt x="239" y="82"/>
                    <a:pt x="199" y="82"/>
                  </a:cubicBezTo>
                  <a:cubicBezTo>
                    <a:pt x="159" y="82"/>
                    <a:pt x="119" y="101"/>
                    <a:pt x="77" y="139"/>
                  </a:cubicBezTo>
                  <a:cubicBezTo>
                    <a:pt x="0" y="139"/>
                    <a:pt x="0" y="139"/>
                    <a:pt x="237" y="223"/>
                  </a:cubicBezTo>
                  <a:cubicBezTo>
                    <a:pt x="557" y="299"/>
                    <a:pt x="640" y="459"/>
                    <a:pt x="397" y="459"/>
                  </a:cubicBezTo>
                  <a:cubicBezTo>
                    <a:pt x="320" y="459"/>
                    <a:pt x="237" y="459"/>
                    <a:pt x="237" y="543"/>
                  </a:cubicBezTo>
                  <a:cubicBezTo>
                    <a:pt x="237" y="623"/>
                    <a:pt x="277" y="663"/>
                    <a:pt x="317" y="663"/>
                  </a:cubicBezTo>
                  <a:cubicBezTo>
                    <a:pt x="357" y="663"/>
                    <a:pt x="397" y="623"/>
                    <a:pt x="397" y="543"/>
                  </a:cubicBezTo>
                  <a:lnTo>
                    <a:pt x="717" y="543"/>
                  </a:lnTo>
                  <a:cubicBezTo>
                    <a:pt x="877" y="543"/>
                    <a:pt x="960" y="543"/>
                    <a:pt x="877" y="459"/>
                  </a:cubicBezTo>
                  <a:lnTo>
                    <a:pt x="877" y="299"/>
                  </a:lnTo>
                  <a:cubicBezTo>
                    <a:pt x="877" y="299"/>
                    <a:pt x="800" y="223"/>
                    <a:pt x="717" y="223"/>
                  </a:cubicBezTo>
                  <a:cubicBezTo>
                    <a:pt x="640" y="223"/>
                    <a:pt x="557" y="139"/>
                    <a:pt x="480" y="63"/>
                  </a:cubicBezTo>
                  <a:cubicBezTo>
                    <a:pt x="439" y="21"/>
                    <a:pt x="41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6208525" y="2100275"/>
              <a:ext cx="8025" cy="2950"/>
            </a:xfrm>
            <a:custGeom>
              <a:avLst/>
              <a:gdLst/>
              <a:ahLst/>
              <a:cxnLst/>
              <a:rect l="l" t="t" r="r" b="b"/>
              <a:pathLst>
                <a:path w="321" h="118" extrusionOk="0">
                  <a:moveTo>
                    <a:pt x="220" y="0"/>
                  </a:moveTo>
                  <a:cubicBezTo>
                    <a:pt x="148" y="0"/>
                    <a:pt x="77" y="34"/>
                    <a:pt x="77" y="34"/>
                  </a:cubicBezTo>
                  <a:cubicBezTo>
                    <a:pt x="0" y="34"/>
                    <a:pt x="0" y="34"/>
                    <a:pt x="77" y="117"/>
                  </a:cubicBezTo>
                  <a:cubicBezTo>
                    <a:pt x="160" y="117"/>
                    <a:pt x="237" y="34"/>
                    <a:pt x="320" y="34"/>
                  </a:cubicBezTo>
                  <a:cubicBezTo>
                    <a:pt x="293" y="9"/>
                    <a:pt x="256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6154425" y="2405125"/>
              <a:ext cx="4025" cy="2975"/>
            </a:xfrm>
            <a:custGeom>
              <a:avLst/>
              <a:gdLst/>
              <a:ahLst/>
              <a:cxnLst/>
              <a:rect l="l" t="t" r="r" b="b"/>
              <a:pathLst>
                <a:path w="161" h="119" extrusionOk="0">
                  <a:moveTo>
                    <a:pt x="1" y="1"/>
                  </a:moveTo>
                  <a:lnTo>
                    <a:pt x="1" y="84"/>
                  </a:lnTo>
                  <a:lnTo>
                    <a:pt x="84" y="84"/>
                  </a:lnTo>
                  <a:cubicBezTo>
                    <a:pt x="110" y="110"/>
                    <a:pt x="127" y="118"/>
                    <a:pt x="138" y="118"/>
                  </a:cubicBezTo>
                  <a:cubicBezTo>
                    <a:pt x="161" y="118"/>
                    <a:pt x="161" y="84"/>
                    <a:pt x="161" y="84"/>
                  </a:cubicBezTo>
                  <a:cubicBezTo>
                    <a:pt x="84" y="84"/>
                    <a:pt x="84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6194450" y="2209125"/>
              <a:ext cx="6100" cy="4025"/>
            </a:xfrm>
            <a:custGeom>
              <a:avLst/>
              <a:gdLst/>
              <a:ahLst/>
              <a:cxnLst/>
              <a:rect l="l" t="t" r="r" b="b"/>
              <a:pathLst>
                <a:path w="244" h="161" extrusionOk="0">
                  <a:moveTo>
                    <a:pt x="160" y="0"/>
                  </a:moveTo>
                  <a:cubicBezTo>
                    <a:pt x="83" y="84"/>
                    <a:pt x="0" y="84"/>
                    <a:pt x="0" y="160"/>
                  </a:cubicBezTo>
                  <a:lnTo>
                    <a:pt x="83" y="160"/>
                  </a:lnTo>
                  <a:cubicBezTo>
                    <a:pt x="160" y="160"/>
                    <a:pt x="243" y="160"/>
                    <a:pt x="243" y="84"/>
                  </a:cubicBez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6212525" y="2091200"/>
              <a:ext cx="8025" cy="5950"/>
            </a:xfrm>
            <a:custGeom>
              <a:avLst/>
              <a:gdLst/>
              <a:ahLst/>
              <a:cxnLst/>
              <a:rect l="l" t="t" r="r" b="b"/>
              <a:pathLst>
                <a:path w="321" h="238" extrusionOk="0">
                  <a:moveTo>
                    <a:pt x="160" y="0"/>
                  </a:moveTo>
                  <a:cubicBezTo>
                    <a:pt x="0" y="0"/>
                    <a:pt x="0" y="0"/>
                    <a:pt x="77" y="77"/>
                  </a:cubicBezTo>
                  <a:cubicBezTo>
                    <a:pt x="160" y="77"/>
                    <a:pt x="160" y="160"/>
                    <a:pt x="77" y="237"/>
                  </a:cubicBezTo>
                  <a:lnTo>
                    <a:pt x="160" y="237"/>
                  </a:lnTo>
                  <a:cubicBezTo>
                    <a:pt x="320" y="237"/>
                    <a:pt x="320" y="77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6164525" y="2373125"/>
              <a:ext cx="7950" cy="6500"/>
            </a:xfrm>
            <a:custGeom>
              <a:avLst/>
              <a:gdLst/>
              <a:ahLst/>
              <a:cxnLst/>
              <a:rect l="l" t="t" r="r" b="b"/>
              <a:pathLst>
                <a:path w="318" h="260" extrusionOk="0">
                  <a:moveTo>
                    <a:pt x="0" y="1"/>
                  </a:moveTo>
                  <a:cubicBezTo>
                    <a:pt x="0" y="84"/>
                    <a:pt x="77" y="84"/>
                    <a:pt x="160" y="84"/>
                  </a:cubicBezTo>
                  <a:cubicBezTo>
                    <a:pt x="237" y="84"/>
                    <a:pt x="237" y="161"/>
                    <a:pt x="160" y="161"/>
                  </a:cubicBezTo>
                  <a:cubicBezTo>
                    <a:pt x="160" y="244"/>
                    <a:pt x="160" y="244"/>
                    <a:pt x="237" y="244"/>
                  </a:cubicBezTo>
                  <a:cubicBezTo>
                    <a:pt x="248" y="254"/>
                    <a:pt x="258" y="259"/>
                    <a:pt x="266" y="259"/>
                  </a:cubicBezTo>
                  <a:cubicBezTo>
                    <a:pt x="317" y="259"/>
                    <a:pt x="298" y="73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6188525" y="2275200"/>
              <a:ext cx="8025" cy="5950"/>
            </a:xfrm>
            <a:custGeom>
              <a:avLst/>
              <a:gdLst/>
              <a:ahLst/>
              <a:cxnLst/>
              <a:rect l="l" t="t" r="r" b="b"/>
              <a:pathLst>
                <a:path w="321" h="238" extrusionOk="0">
                  <a:moveTo>
                    <a:pt x="160" y="1"/>
                  </a:moveTo>
                  <a:cubicBezTo>
                    <a:pt x="77" y="1"/>
                    <a:pt x="0" y="78"/>
                    <a:pt x="0" y="78"/>
                  </a:cubicBezTo>
                  <a:cubicBezTo>
                    <a:pt x="0" y="161"/>
                    <a:pt x="0" y="238"/>
                    <a:pt x="77" y="238"/>
                  </a:cubicBezTo>
                  <a:cubicBezTo>
                    <a:pt x="160" y="238"/>
                    <a:pt x="160" y="161"/>
                    <a:pt x="237" y="161"/>
                  </a:cubicBezTo>
                  <a:cubicBezTo>
                    <a:pt x="320" y="78"/>
                    <a:pt x="237" y="1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6194450" y="2249125"/>
              <a:ext cx="12025" cy="10100"/>
            </a:xfrm>
            <a:custGeom>
              <a:avLst/>
              <a:gdLst/>
              <a:ahLst/>
              <a:cxnLst/>
              <a:rect l="l" t="t" r="r" b="b"/>
              <a:pathLst>
                <a:path w="481" h="404" extrusionOk="0">
                  <a:moveTo>
                    <a:pt x="403" y="1"/>
                  </a:moveTo>
                  <a:cubicBezTo>
                    <a:pt x="320" y="1"/>
                    <a:pt x="243" y="1"/>
                    <a:pt x="243" y="84"/>
                  </a:cubicBezTo>
                  <a:cubicBezTo>
                    <a:pt x="243" y="84"/>
                    <a:pt x="243" y="118"/>
                    <a:pt x="219" y="118"/>
                  </a:cubicBezTo>
                  <a:cubicBezTo>
                    <a:pt x="206" y="118"/>
                    <a:pt x="188" y="109"/>
                    <a:pt x="160" y="84"/>
                  </a:cubicBezTo>
                  <a:cubicBezTo>
                    <a:pt x="160" y="84"/>
                    <a:pt x="83" y="84"/>
                    <a:pt x="0" y="161"/>
                  </a:cubicBezTo>
                  <a:lnTo>
                    <a:pt x="0" y="244"/>
                  </a:lnTo>
                  <a:lnTo>
                    <a:pt x="160" y="244"/>
                  </a:lnTo>
                  <a:cubicBezTo>
                    <a:pt x="243" y="244"/>
                    <a:pt x="243" y="321"/>
                    <a:pt x="160" y="321"/>
                  </a:cubicBezTo>
                  <a:cubicBezTo>
                    <a:pt x="160" y="321"/>
                    <a:pt x="160" y="404"/>
                    <a:pt x="243" y="404"/>
                  </a:cubicBezTo>
                  <a:cubicBezTo>
                    <a:pt x="480" y="404"/>
                    <a:pt x="480" y="321"/>
                    <a:pt x="320" y="244"/>
                  </a:cubicBezTo>
                  <a:cubicBezTo>
                    <a:pt x="243" y="161"/>
                    <a:pt x="243" y="161"/>
                    <a:pt x="320" y="161"/>
                  </a:cubicBezTo>
                  <a:cubicBezTo>
                    <a:pt x="345" y="185"/>
                    <a:pt x="369" y="195"/>
                    <a:pt x="390" y="195"/>
                  </a:cubicBezTo>
                  <a:cubicBezTo>
                    <a:pt x="442" y="195"/>
                    <a:pt x="480" y="138"/>
                    <a:pt x="480" y="84"/>
                  </a:cubicBezTo>
                  <a:cubicBezTo>
                    <a:pt x="480" y="1"/>
                    <a:pt x="480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6194450" y="2242350"/>
              <a:ext cx="7675" cy="4350"/>
            </a:xfrm>
            <a:custGeom>
              <a:avLst/>
              <a:gdLst/>
              <a:ahLst/>
              <a:cxnLst/>
              <a:rect l="l" t="t" r="r" b="b"/>
              <a:pathLst>
                <a:path w="307" h="174" extrusionOk="0">
                  <a:moveTo>
                    <a:pt x="260" y="0"/>
                  </a:moveTo>
                  <a:cubicBezTo>
                    <a:pt x="241" y="0"/>
                    <a:pt x="207" y="10"/>
                    <a:pt x="160" y="35"/>
                  </a:cubicBezTo>
                  <a:cubicBezTo>
                    <a:pt x="83" y="35"/>
                    <a:pt x="0" y="111"/>
                    <a:pt x="0" y="111"/>
                  </a:cubicBezTo>
                  <a:cubicBezTo>
                    <a:pt x="0" y="153"/>
                    <a:pt x="0" y="174"/>
                    <a:pt x="20" y="174"/>
                  </a:cubicBezTo>
                  <a:cubicBezTo>
                    <a:pt x="40" y="174"/>
                    <a:pt x="80" y="153"/>
                    <a:pt x="160" y="111"/>
                  </a:cubicBezTo>
                  <a:cubicBezTo>
                    <a:pt x="273" y="57"/>
                    <a:pt x="306" y="0"/>
                    <a:pt x="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6196525" y="2235200"/>
              <a:ext cx="5950" cy="4025"/>
            </a:xfrm>
            <a:custGeom>
              <a:avLst/>
              <a:gdLst/>
              <a:ahLst/>
              <a:cxnLst/>
              <a:rect l="l" t="t" r="r" b="b"/>
              <a:pathLst>
                <a:path w="238" h="161" extrusionOk="0">
                  <a:moveTo>
                    <a:pt x="77" y="1"/>
                  </a:moveTo>
                  <a:lnTo>
                    <a:pt x="0" y="77"/>
                  </a:lnTo>
                  <a:cubicBezTo>
                    <a:pt x="0" y="161"/>
                    <a:pt x="0" y="161"/>
                    <a:pt x="77" y="161"/>
                  </a:cubicBezTo>
                  <a:cubicBezTo>
                    <a:pt x="160" y="161"/>
                    <a:pt x="160" y="77"/>
                    <a:pt x="160" y="77"/>
                  </a:cubicBezTo>
                  <a:cubicBezTo>
                    <a:pt x="237" y="1"/>
                    <a:pt x="160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6154425" y="2431225"/>
              <a:ext cx="6125" cy="3500"/>
            </a:xfrm>
            <a:custGeom>
              <a:avLst/>
              <a:gdLst/>
              <a:ahLst/>
              <a:cxnLst/>
              <a:rect l="l" t="t" r="r" b="b"/>
              <a:pathLst>
                <a:path w="245" h="140" extrusionOk="0">
                  <a:moveTo>
                    <a:pt x="1" y="0"/>
                  </a:moveTo>
                  <a:cubicBezTo>
                    <a:pt x="1" y="0"/>
                    <a:pt x="1" y="77"/>
                    <a:pt x="84" y="77"/>
                  </a:cubicBezTo>
                  <a:cubicBezTo>
                    <a:pt x="123" y="118"/>
                    <a:pt x="142" y="139"/>
                    <a:pt x="151" y="139"/>
                  </a:cubicBezTo>
                  <a:cubicBezTo>
                    <a:pt x="161" y="139"/>
                    <a:pt x="161" y="118"/>
                    <a:pt x="161" y="77"/>
                  </a:cubicBezTo>
                  <a:cubicBezTo>
                    <a:pt x="244" y="77"/>
                    <a:pt x="161" y="77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6212525" y="2155200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60" y="1"/>
                  </a:moveTo>
                  <a:cubicBezTo>
                    <a:pt x="77" y="1"/>
                    <a:pt x="77" y="1"/>
                    <a:pt x="0" y="77"/>
                  </a:cubicBezTo>
                  <a:cubicBezTo>
                    <a:pt x="0" y="77"/>
                    <a:pt x="0" y="161"/>
                    <a:pt x="77" y="161"/>
                  </a:cubicBezTo>
                  <a:lnTo>
                    <a:pt x="160" y="77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6162425" y="2423700"/>
              <a:ext cx="4025" cy="1450"/>
            </a:xfrm>
            <a:custGeom>
              <a:avLst/>
              <a:gdLst/>
              <a:ahLst/>
              <a:cxnLst/>
              <a:rect l="l" t="t" r="r" b="b"/>
              <a:pathLst>
                <a:path w="161" h="58" extrusionOk="0">
                  <a:moveTo>
                    <a:pt x="141" y="0"/>
                  </a:moveTo>
                  <a:cubicBezTo>
                    <a:pt x="121" y="0"/>
                    <a:pt x="81" y="19"/>
                    <a:pt x="1" y="58"/>
                  </a:cubicBezTo>
                  <a:lnTo>
                    <a:pt x="161" y="58"/>
                  </a:lnTo>
                  <a:cubicBezTo>
                    <a:pt x="161" y="19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6208525" y="2184375"/>
              <a:ext cx="13950" cy="10850"/>
            </a:xfrm>
            <a:custGeom>
              <a:avLst/>
              <a:gdLst/>
              <a:ahLst/>
              <a:cxnLst/>
              <a:rect l="l" t="t" r="r" b="b"/>
              <a:pathLst>
                <a:path w="558" h="434" extrusionOk="0">
                  <a:moveTo>
                    <a:pt x="230" y="0"/>
                  </a:moveTo>
                  <a:cubicBezTo>
                    <a:pt x="174" y="0"/>
                    <a:pt x="120" y="10"/>
                    <a:pt x="77" y="30"/>
                  </a:cubicBezTo>
                  <a:cubicBezTo>
                    <a:pt x="0" y="114"/>
                    <a:pt x="77" y="114"/>
                    <a:pt x="77" y="114"/>
                  </a:cubicBezTo>
                  <a:cubicBezTo>
                    <a:pt x="108" y="97"/>
                    <a:pt x="137" y="90"/>
                    <a:pt x="162" y="90"/>
                  </a:cubicBezTo>
                  <a:cubicBezTo>
                    <a:pt x="263" y="90"/>
                    <a:pt x="304" y="207"/>
                    <a:pt x="237" y="274"/>
                  </a:cubicBezTo>
                  <a:cubicBezTo>
                    <a:pt x="160" y="350"/>
                    <a:pt x="237" y="350"/>
                    <a:pt x="320" y="434"/>
                  </a:cubicBezTo>
                  <a:cubicBezTo>
                    <a:pt x="480" y="434"/>
                    <a:pt x="480" y="434"/>
                    <a:pt x="480" y="350"/>
                  </a:cubicBezTo>
                  <a:cubicBezTo>
                    <a:pt x="397" y="274"/>
                    <a:pt x="480" y="274"/>
                    <a:pt x="480" y="274"/>
                  </a:cubicBezTo>
                  <a:cubicBezTo>
                    <a:pt x="557" y="274"/>
                    <a:pt x="557" y="190"/>
                    <a:pt x="557" y="190"/>
                  </a:cubicBezTo>
                  <a:cubicBezTo>
                    <a:pt x="557" y="73"/>
                    <a:pt x="385" y="0"/>
                    <a:pt x="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6213325" y="2177825"/>
              <a:ext cx="9150" cy="3325"/>
            </a:xfrm>
            <a:custGeom>
              <a:avLst/>
              <a:gdLst/>
              <a:ahLst/>
              <a:cxnLst/>
              <a:rect l="l" t="t" r="r" b="b"/>
              <a:pathLst>
                <a:path w="366" h="133" extrusionOk="0">
                  <a:moveTo>
                    <a:pt x="105" y="0"/>
                  </a:moveTo>
                  <a:cubicBezTo>
                    <a:pt x="36" y="0"/>
                    <a:pt x="0" y="39"/>
                    <a:pt x="45" y="132"/>
                  </a:cubicBezTo>
                  <a:lnTo>
                    <a:pt x="288" y="132"/>
                  </a:lnTo>
                  <a:cubicBezTo>
                    <a:pt x="365" y="132"/>
                    <a:pt x="365" y="132"/>
                    <a:pt x="288" y="56"/>
                  </a:cubicBezTo>
                  <a:cubicBezTo>
                    <a:pt x="221" y="21"/>
                    <a:pt x="154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6206450" y="2234275"/>
              <a:ext cx="2100" cy="2875"/>
            </a:xfrm>
            <a:custGeom>
              <a:avLst/>
              <a:gdLst/>
              <a:ahLst/>
              <a:cxnLst/>
              <a:rect l="l" t="t" r="r" b="b"/>
              <a:pathLst>
                <a:path w="84" h="115" extrusionOk="0">
                  <a:moveTo>
                    <a:pt x="62" y="1"/>
                  </a:moveTo>
                  <a:cubicBezTo>
                    <a:pt x="37" y="1"/>
                    <a:pt x="0" y="38"/>
                    <a:pt x="0" y="38"/>
                  </a:cubicBezTo>
                  <a:cubicBezTo>
                    <a:pt x="0" y="114"/>
                    <a:pt x="0" y="114"/>
                    <a:pt x="83" y="114"/>
                  </a:cubicBezTo>
                  <a:lnTo>
                    <a:pt x="83" y="38"/>
                  </a:lnTo>
                  <a:cubicBezTo>
                    <a:pt x="83" y="10"/>
                    <a:pt x="74" y="1"/>
                    <a:pt x="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6218450" y="2153375"/>
              <a:ext cx="8025" cy="9850"/>
            </a:xfrm>
            <a:custGeom>
              <a:avLst/>
              <a:gdLst/>
              <a:ahLst/>
              <a:cxnLst/>
              <a:rect l="l" t="t" r="r" b="b"/>
              <a:pathLst>
                <a:path w="321" h="394" extrusionOk="0">
                  <a:moveTo>
                    <a:pt x="167" y="0"/>
                  </a:moveTo>
                  <a:cubicBezTo>
                    <a:pt x="114" y="0"/>
                    <a:pt x="46" y="63"/>
                    <a:pt x="0" y="150"/>
                  </a:cubicBezTo>
                  <a:cubicBezTo>
                    <a:pt x="0" y="310"/>
                    <a:pt x="0" y="394"/>
                    <a:pt x="160" y="394"/>
                  </a:cubicBezTo>
                  <a:cubicBezTo>
                    <a:pt x="243" y="394"/>
                    <a:pt x="320" y="394"/>
                    <a:pt x="243" y="310"/>
                  </a:cubicBezTo>
                  <a:lnTo>
                    <a:pt x="243" y="150"/>
                  </a:lnTo>
                  <a:cubicBezTo>
                    <a:pt x="243" y="43"/>
                    <a:pt x="210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6154425" y="2463225"/>
              <a:ext cx="4025" cy="6800"/>
            </a:xfrm>
            <a:custGeom>
              <a:avLst/>
              <a:gdLst/>
              <a:ahLst/>
              <a:cxnLst/>
              <a:rect l="l" t="t" r="r" b="b"/>
              <a:pathLst>
                <a:path w="161" h="272" extrusionOk="0">
                  <a:moveTo>
                    <a:pt x="161" y="0"/>
                  </a:moveTo>
                  <a:cubicBezTo>
                    <a:pt x="84" y="0"/>
                    <a:pt x="1" y="0"/>
                    <a:pt x="1" y="77"/>
                  </a:cubicBezTo>
                  <a:lnTo>
                    <a:pt x="1" y="237"/>
                  </a:lnTo>
                  <a:cubicBezTo>
                    <a:pt x="25" y="262"/>
                    <a:pt x="43" y="272"/>
                    <a:pt x="57" y="272"/>
                  </a:cubicBezTo>
                  <a:cubicBezTo>
                    <a:pt x="91" y="272"/>
                    <a:pt x="107" y="214"/>
                    <a:pt x="161" y="160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6180525" y="2377125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77" y="1"/>
                  </a:moveTo>
                  <a:cubicBezTo>
                    <a:pt x="0" y="1"/>
                    <a:pt x="0" y="84"/>
                    <a:pt x="0" y="84"/>
                  </a:cubicBezTo>
                  <a:cubicBezTo>
                    <a:pt x="0" y="84"/>
                    <a:pt x="0" y="161"/>
                    <a:pt x="77" y="161"/>
                  </a:cubicBezTo>
                  <a:cubicBezTo>
                    <a:pt x="160" y="161"/>
                    <a:pt x="160" y="84"/>
                    <a:pt x="160" y="84"/>
                  </a:cubicBezTo>
                  <a:cubicBezTo>
                    <a:pt x="160" y="84"/>
                    <a:pt x="160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6194450" y="2313125"/>
              <a:ext cx="8025" cy="2100"/>
            </a:xfrm>
            <a:custGeom>
              <a:avLst/>
              <a:gdLst/>
              <a:ahLst/>
              <a:cxnLst/>
              <a:rect l="l" t="t" r="r" b="b"/>
              <a:pathLst>
                <a:path w="321" h="84" extrusionOk="0">
                  <a:moveTo>
                    <a:pt x="83" y="1"/>
                  </a:moveTo>
                  <a:cubicBezTo>
                    <a:pt x="0" y="84"/>
                    <a:pt x="0" y="84"/>
                    <a:pt x="160" y="84"/>
                  </a:cubicBezTo>
                  <a:cubicBezTo>
                    <a:pt x="243" y="84"/>
                    <a:pt x="320" y="84"/>
                    <a:pt x="2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6214450" y="2199200"/>
              <a:ext cx="6100" cy="1950"/>
            </a:xfrm>
            <a:custGeom>
              <a:avLst/>
              <a:gdLst/>
              <a:ahLst/>
              <a:cxnLst/>
              <a:rect l="l" t="t" r="r" b="b"/>
              <a:pathLst>
                <a:path w="244" h="78" extrusionOk="0">
                  <a:moveTo>
                    <a:pt x="83" y="1"/>
                  </a:moveTo>
                  <a:cubicBezTo>
                    <a:pt x="83" y="1"/>
                    <a:pt x="0" y="1"/>
                    <a:pt x="0" y="77"/>
                  </a:cubicBezTo>
                  <a:lnTo>
                    <a:pt x="243" y="77"/>
                  </a:lnTo>
                  <a:cubicBezTo>
                    <a:pt x="243" y="77"/>
                    <a:pt x="160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6152525" y="2477125"/>
              <a:ext cx="5375" cy="2900"/>
            </a:xfrm>
            <a:custGeom>
              <a:avLst/>
              <a:gdLst/>
              <a:ahLst/>
              <a:cxnLst/>
              <a:rect l="l" t="t" r="r" b="b"/>
              <a:pathLst>
                <a:path w="215" h="116" extrusionOk="0">
                  <a:moveTo>
                    <a:pt x="0" y="1"/>
                  </a:moveTo>
                  <a:lnTo>
                    <a:pt x="0" y="84"/>
                  </a:lnTo>
                  <a:cubicBezTo>
                    <a:pt x="47" y="106"/>
                    <a:pt x="86" y="116"/>
                    <a:pt x="117" y="116"/>
                  </a:cubicBezTo>
                  <a:cubicBezTo>
                    <a:pt x="192" y="116"/>
                    <a:pt x="215" y="60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6212525" y="2234125"/>
              <a:ext cx="5950" cy="7025"/>
            </a:xfrm>
            <a:custGeom>
              <a:avLst/>
              <a:gdLst/>
              <a:ahLst/>
              <a:cxnLst/>
              <a:rect l="l" t="t" r="r" b="b"/>
              <a:pathLst>
                <a:path w="238" h="281" extrusionOk="0">
                  <a:moveTo>
                    <a:pt x="80" y="0"/>
                  </a:moveTo>
                  <a:cubicBezTo>
                    <a:pt x="40" y="0"/>
                    <a:pt x="0" y="40"/>
                    <a:pt x="0" y="120"/>
                  </a:cubicBezTo>
                  <a:cubicBezTo>
                    <a:pt x="0" y="204"/>
                    <a:pt x="0" y="280"/>
                    <a:pt x="77" y="280"/>
                  </a:cubicBezTo>
                  <a:cubicBezTo>
                    <a:pt x="160" y="280"/>
                    <a:pt x="237" y="204"/>
                    <a:pt x="160" y="120"/>
                  </a:cubicBezTo>
                  <a:cubicBezTo>
                    <a:pt x="160" y="40"/>
                    <a:pt x="120" y="0"/>
                    <a:pt x="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6216525" y="2207200"/>
              <a:ext cx="5950" cy="1950"/>
            </a:xfrm>
            <a:custGeom>
              <a:avLst/>
              <a:gdLst/>
              <a:ahLst/>
              <a:cxnLst/>
              <a:rect l="l" t="t" r="r" b="b"/>
              <a:pathLst>
                <a:path w="238" h="78" extrusionOk="0">
                  <a:moveTo>
                    <a:pt x="0" y="1"/>
                  </a:moveTo>
                  <a:cubicBezTo>
                    <a:pt x="0" y="77"/>
                    <a:pt x="0" y="77"/>
                    <a:pt x="77" y="77"/>
                  </a:cubicBezTo>
                  <a:cubicBezTo>
                    <a:pt x="160" y="1"/>
                    <a:pt x="160" y="1"/>
                    <a:pt x="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6188525" y="2363200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77" y="1"/>
                  </a:moveTo>
                  <a:cubicBezTo>
                    <a:pt x="0" y="1"/>
                    <a:pt x="0" y="78"/>
                    <a:pt x="0" y="78"/>
                  </a:cubicBezTo>
                  <a:lnTo>
                    <a:pt x="77" y="161"/>
                  </a:lnTo>
                  <a:cubicBezTo>
                    <a:pt x="160" y="161"/>
                    <a:pt x="160" y="78"/>
                    <a:pt x="160" y="78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6212525" y="2243200"/>
              <a:ext cx="5950" cy="5475"/>
            </a:xfrm>
            <a:custGeom>
              <a:avLst/>
              <a:gdLst/>
              <a:ahLst/>
              <a:cxnLst/>
              <a:rect l="l" t="t" r="r" b="b"/>
              <a:pathLst>
                <a:path w="238" h="219" extrusionOk="0">
                  <a:moveTo>
                    <a:pt x="160" y="1"/>
                  </a:moveTo>
                  <a:cubicBezTo>
                    <a:pt x="77" y="1"/>
                    <a:pt x="0" y="77"/>
                    <a:pt x="0" y="161"/>
                  </a:cubicBezTo>
                  <a:cubicBezTo>
                    <a:pt x="0" y="199"/>
                    <a:pt x="0" y="218"/>
                    <a:pt x="10" y="218"/>
                  </a:cubicBezTo>
                  <a:cubicBezTo>
                    <a:pt x="19" y="218"/>
                    <a:pt x="39" y="199"/>
                    <a:pt x="77" y="161"/>
                  </a:cubicBezTo>
                  <a:cubicBezTo>
                    <a:pt x="237" y="161"/>
                    <a:pt x="237" y="1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6174425" y="2421125"/>
              <a:ext cx="8025" cy="2125"/>
            </a:xfrm>
            <a:custGeom>
              <a:avLst/>
              <a:gdLst/>
              <a:ahLst/>
              <a:cxnLst/>
              <a:rect l="l" t="t" r="r" b="b"/>
              <a:pathLst>
                <a:path w="321" h="85" extrusionOk="0">
                  <a:moveTo>
                    <a:pt x="244" y="1"/>
                  </a:moveTo>
                  <a:cubicBezTo>
                    <a:pt x="84" y="1"/>
                    <a:pt x="1" y="1"/>
                    <a:pt x="161" y="84"/>
                  </a:cubicBezTo>
                  <a:lnTo>
                    <a:pt x="321" y="84"/>
                  </a:lnTo>
                  <a:cubicBezTo>
                    <a:pt x="321" y="1"/>
                    <a:pt x="321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6208525" y="2283200"/>
              <a:ext cx="4025" cy="1950"/>
            </a:xfrm>
            <a:custGeom>
              <a:avLst/>
              <a:gdLst/>
              <a:ahLst/>
              <a:cxnLst/>
              <a:rect l="l" t="t" r="r" b="b"/>
              <a:pathLst>
                <a:path w="161" h="78" extrusionOk="0">
                  <a:moveTo>
                    <a:pt x="77" y="1"/>
                  </a:moveTo>
                  <a:cubicBezTo>
                    <a:pt x="0" y="1"/>
                    <a:pt x="0" y="1"/>
                    <a:pt x="0" y="78"/>
                  </a:cubicBezTo>
                  <a:lnTo>
                    <a:pt x="160" y="78"/>
                  </a:lnTo>
                  <a:cubicBezTo>
                    <a:pt x="160" y="1"/>
                    <a:pt x="160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6182425" y="2405650"/>
              <a:ext cx="6125" cy="3500"/>
            </a:xfrm>
            <a:custGeom>
              <a:avLst/>
              <a:gdLst/>
              <a:ahLst/>
              <a:cxnLst/>
              <a:rect l="l" t="t" r="r" b="b"/>
              <a:pathLst>
                <a:path w="245" h="140" extrusionOk="0">
                  <a:moveTo>
                    <a:pt x="234" y="1"/>
                  </a:moveTo>
                  <a:cubicBezTo>
                    <a:pt x="223" y="1"/>
                    <a:pt x="203" y="21"/>
                    <a:pt x="161" y="63"/>
                  </a:cubicBezTo>
                  <a:cubicBezTo>
                    <a:pt x="1" y="140"/>
                    <a:pt x="1" y="140"/>
                    <a:pt x="84" y="140"/>
                  </a:cubicBezTo>
                  <a:cubicBezTo>
                    <a:pt x="161" y="140"/>
                    <a:pt x="244" y="140"/>
                    <a:pt x="244" y="63"/>
                  </a:cubicBezTo>
                  <a:cubicBezTo>
                    <a:pt x="244" y="21"/>
                    <a:pt x="244" y="1"/>
                    <a:pt x="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6170425" y="2461125"/>
              <a:ext cx="4025" cy="2125"/>
            </a:xfrm>
            <a:custGeom>
              <a:avLst/>
              <a:gdLst/>
              <a:ahLst/>
              <a:cxnLst/>
              <a:rect l="l" t="t" r="r" b="b"/>
              <a:pathLst>
                <a:path w="161" h="85" extrusionOk="0">
                  <a:moveTo>
                    <a:pt x="1" y="1"/>
                  </a:moveTo>
                  <a:cubicBezTo>
                    <a:pt x="1" y="1"/>
                    <a:pt x="1" y="84"/>
                    <a:pt x="84" y="84"/>
                  </a:cubicBezTo>
                  <a:cubicBezTo>
                    <a:pt x="84" y="84"/>
                    <a:pt x="161" y="84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6178425" y="2431225"/>
              <a:ext cx="8025" cy="4025"/>
            </a:xfrm>
            <a:custGeom>
              <a:avLst/>
              <a:gdLst/>
              <a:ahLst/>
              <a:cxnLst/>
              <a:rect l="l" t="t" r="r" b="b"/>
              <a:pathLst>
                <a:path w="321" h="161" extrusionOk="0">
                  <a:moveTo>
                    <a:pt x="1" y="0"/>
                  </a:moveTo>
                  <a:cubicBezTo>
                    <a:pt x="1" y="0"/>
                    <a:pt x="84" y="77"/>
                    <a:pt x="161" y="77"/>
                  </a:cubicBezTo>
                  <a:cubicBezTo>
                    <a:pt x="84" y="0"/>
                    <a:pt x="1" y="0"/>
                    <a:pt x="1" y="0"/>
                  </a:cubicBezTo>
                  <a:close/>
                  <a:moveTo>
                    <a:pt x="161" y="77"/>
                  </a:moveTo>
                  <a:cubicBezTo>
                    <a:pt x="244" y="160"/>
                    <a:pt x="321" y="160"/>
                    <a:pt x="321" y="160"/>
                  </a:cubicBezTo>
                  <a:cubicBezTo>
                    <a:pt x="321" y="77"/>
                    <a:pt x="244" y="77"/>
                    <a:pt x="161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6196525" y="2359200"/>
              <a:ext cx="5950" cy="4025"/>
            </a:xfrm>
            <a:custGeom>
              <a:avLst/>
              <a:gdLst/>
              <a:ahLst/>
              <a:cxnLst/>
              <a:rect l="l" t="t" r="r" b="b"/>
              <a:pathLst>
                <a:path w="238" h="161" extrusionOk="0">
                  <a:moveTo>
                    <a:pt x="160" y="1"/>
                  </a:moveTo>
                  <a:cubicBezTo>
                    <a:pt x="77" y="1"/>
                    <a:pt x="0" y="1"/>
                    <a:pt x="0" y="78"/>
                  </a:cubicBezTo>
                  <a:cubicBezTo>
                    <a:pt x="0" y="161"/>
                    <a:pt x="0" y="161"/>
                    <a:pt x="77" y="161"/>
                  </a:cubicBezTo>
                  <a:cubicBezTo>
                    <a:pt x="160" y="161"/>
                    <a:pt x="237" y="1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6154425" y="2513150"/>
              <a:ext cx="14125" cy="2100"/>
            </a:xfrm>
            <a:custGeom>
              <a:avLst/>
              <a:gdLst/>
              <a:ahLst/>
              <a:cxnLst/>
              <a:rect l="l" t="t" r="r" b="b"/>
              <a:pathLst>
                <a:path w="565" h="84" extrusionOk="0">
                  <a:moveTo>
                    <a:pt x="1" y="0"/>
                  </a:moveTo>
                  <a:cubicBezTo>
                    <a:pt x="1" y="0"/>
                    <a:pt x="84" y="83"/>
                    <a:pt x="244" y="83"/>
                  </a:cubicBezTo>
                  <a:cubicBezTo>
                    <a:pt x="564" y="83"/>
                    <a:pt x="564" y="83"/>
                    <a:pt x="3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6160525" y="2495225"/>
              <a:ext cx="8025" cy="4025"/>
            </a:xfrm>
            <a:custGeom>
              <a:avLst/>
              <a:gdLst/>
              <a:ahLst/>
              <a:cxnLst/>
              <a:rect l="l" t="t" r="r" b="b"/>
              <a:pathLst>
                <a:path w="321" h="161" extrusionOk="0">
                  <a:moveTo>
                    <a:pt x="160" y="0"/>
                  </a:moveTo>
                  <a:cubicBezTo>
                    <a:pt x="0" y="0"/>
                    <a:pt x="0" y="0"/>
                    <a:pt x="77" y="77"/>
                  </a:cubicBezTo>
                  <a:cubicBezTo>
                    <a:pt x="77" y="160"/>
                    <a:pt x="160" y="160"/>
                    <a:pt x="160" y="160"/>
                  </a:cubicBezTo>
                  <a:lnTo>
                    <a:pt x="237" y="77"/>
                  </a:lnTo>
                  <a:cubicBezTo>
                    <a:pt x="320" y="0"/>
                    <a:pt x="237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6201025" y="2345650"/>
              <a:ext cx="9450" cy="4375"/>
            </a:xfrm>
            <a:custGeom>
              <a:avLst/>
              <a:gdLst/>
              <a:ahLst/>
              <a:cxnLst/>
              <a:rect l="l" t="t" r="r" b="b"/>
              <a:pathLst>
                <a:path w="378" h="175" extrusionOk="0">
                  <a:moveTo>
                    <a:pt x="357" y="0"/>
                  </a:moveTo>
                  <a:cubicBezTo>
                    <a:pt x="337" y="0"/>
                    <a:pt x="297" y="21"/>
                    <a:pt x="217" y="63"/>
                  </a:cubicBezTo>
                  <a:cubicBezTo>
                    <a:pt x="50" y="117"/>
                    <a:pt x="1" y="174"/>
                    <a:pt x="69" y="174"/>
                  </a:cubicBezTo>
                  <a:cubicBezTo>
                    <a:pt x="98" y="174"/>
                    <a:pt x="147" y="164"/>
                    <a:pt x="217" y="140"/>
                  </a:cubicBezTo>
                  <a:cubicBezTo>
                    <a:pt x="300" y="140"/>
                    <a:pt x="377" y="63"/>
                    <a:pt x="377" y="63"/>
                  </a:cubicBezTo>
                  <a:cubicBezTo>
                    <a:pt x="377" y="21"/>
                    <a:pt x="377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6230450" y="2195200"/>
              <a:ext cx="8025" cy="1950"/>
            </a:xfrm>
            <a:custGeom>
              <a:avLst/>
              <a:gdLst/>
              <a:ahLst/>
              <a:cxnLst/>
              <a:rect l="l" t="t" r="r" b="b"/>
              <a:pathLst>
                <a:path w="321" h="78" extrusionOk="0">
                  <a:moveTo>
                    <a:pt x="160" y="1"/>
                  </a:moveTo>
                  <a:cubicBezTo>
                    <a:pt x="0" y="1"/>
                    <a:pt x="0" y="1"/>
                    <a:pt x="83" y="77"/>
                  </a:cubicBezTo>
                  <a:cubicBezTo>
                    <a:pt x="160" y="77"/>
                    <a:pt x="243" y="1"/>
                    <a:pt x="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6150425" y="2527225"/>
              <a:ext cx="8925" cy="2800"/>
            </a:xfrm>
            <a:custGeom>
              <a:avLst/>
              <a:gdLst/>
              <a:ahLst/>
              <a:cxnLst/>
              <a:rect l="l" t="t" r="r" b="b"/>
              <a:pathLst>
                <a:path w="357" h="112" extrusionOk="0">
                  <a:moveTo>
                    <a:pt x="84" y="0"/>
                  </a:moveTo>
                  <a:cubicBezTo>
                    <a:pt x="1" y="0"/>
                    <a:pt x="84" y="77"/>
                    <a:pt x="161" y="77"/>
                  </a:cubicBezTo>
                  <a:cubicBezTo>
                    <a:pt x="208" y="102"/>
                    <a:pt x="249" y="112"/>
                    <a:pt x="278" y="112"/>
                  </a:cubicBezTo>
                  <a:cubicBezTo>
                    <a:pt x="349" y="112"/>
                    <a:pt x="357" y="54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6176525" y="2463225"/>
              <a:ext cx="5925" cy="1925"/>
            </a:xfrm>
            <a:custGeom>
              <a:avLst/>
              <a:gdLst/>
              <a:ahLst/>
              <a:cxnLst/>
              <a:rect l="l" t="t" r="r" b="b"/>
              <a:pathLst>
                <a:path w="237" h="77" extrusionOk="0">
                  <a:moveTo>
                    <a:pt x="0" y="0"/>
                  </a:moveTo>
                  <a:cubicBezTo>
                    <a:pt x="0" y="77"/>
                    <a:pt x="77" y="77"/>
                    <a:pt x="77" y="77"/>
                  </a:cubicBezTo>
                  <a:cubicBezTo>
                    <a:pt x="160" y="77"/>
                    <a:pt x="237" y="77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6152525" y="2533150"/>
              <a:ext cx="4025" cy="2100"/>
            </a:xfrm>
            <a:custGeom>
              <a:avLst/>
              <a:gdLst/>
              <a:ahLst/>
              <a:cxnLst/>
              <a:rect l="l" t="t" r="r" b="b"/>
              <a:pathLst>
                <a:path w="161" h="84" extrusionOk="0">
                  <a:moveTo>
                    <a:pt x="0" y="0"/>
                  </a:moveTo>
                  <a:cubicBezTo>
                    <a:pt x="0" y="83"/>
                    <a:pt x="77" y="83"/>
                    <a:pt x="160" y="8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6184525" y="2445125"/>
              <a:ext cx="5925" cy="4025"/>
            </a:xfrm>
            <a:custGeom>
              <a:avLst/>
              <a:gdLst/>
              <a:ahLst/>
              <a:cxnLst/>
              <a:rect l="l" t="t" r="r" b="b"/>
              <a:pathLst>
                <a:path w="237" h="161" extrusionOk="0">
                  <a:moveTo>
                    <a:pt x="160" y="1"/>
                  </a:moveTo>
                  <a:cubicBezTo>
                    <a:pt x="77" y="84"/>
                    <a:pt x="0" y="84"/>
                    <a:pt x="0" y="161"/>
                  </a:cubicBezTo>
                  <a:lnTo>
                    <a:pt x="77" y="161"/>
                  </a:lnTo>
                  <a:cubicBezTo>
                    <a:pt x="160" y="161"/>
                    <a:pt x="237" y="84"/>
                    <a:pt x="237" y="84"/>
                  </a:cubicBezTo>
                  <a:lnTo>
                    <a:pt x="2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6142425" y="2565150"/>
              <a:ext cx="6125" cy="2100"/>
            </a:xfrm>
            <a:custGeom>
              <a:avLst/>
              <a:gdLst/>
              <a:ahLst/>
              <a:cxnLst/>
              <a:rect l="l" t="t" r="r" b="b"/>
              <a:pathLst>
                <a:path w="245" h="84" extrusionOk="0">
                  <a:moveTo>
                    <a:pt x="1" y="0"/>
                  </a:moveTo>
                  <a:cubicBezTo>
                    <a:pt x="1" y="0"/>
                    <a:pt x="1" y="83"/>
                    <a:pt x="84" y="83"/>
                  </a:cubicBezTo>
                  <a:lnTo>
                    <a:pt x="244" y="83"/>
                  </a:lnTo>
                  <a:cubicBezTo>
                    <a:pt x="244" y="83"/>
                    <a:pt x="161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6148850" y="2557850"/>
              <a:ext cx="3700" cy="4875"/>
            </a:xfrm>
            <a:custGeom>
              <a:avLst/>
              <a:gdLst/>
              <a:ahLst/>
              <a:cxnLst/>
              <a:rect l="l" t="t" r="r" b="b"/>
              <a:pathLst>
                <a:path w="148" h="195" extrusionOk="0">
                  <a:moveTo>
                    <a:pt x="8" y="0"/>
                  </a:moveTo>
                  <a:cubicBezTo>
                    <a:pt x="1" y="0"/>
                    <a:pt x="19" y="39"/>
                    <a:pt x="64" y="132"/>
                  </a:cubicBezTo>
                  <a:cubicBezTo>
                    <a:pt x="106" y="174"/>
                    <a:pt x="126" y="195"/>
                    <a:pt x="137" y="195"/>
                  </a:cubicBezTo>
                  <a:cubicBezTo>
                    <a:pt x="147" y="195"/>
                    <a:pt x="147" y="174"/>
                    <a:pt x="147" y="132"/>
                  </a:cubicBezTo>
                  <a:cubicBezTo>
                    <a:pt x="147" y="55"/>
                    <a:pt x="147" y="55"/>
                    <a:pt x="64" y="55"/>
                  </a:cubicBezTo>
                  <a:cubicBezTo>
                    <a:pt x="32" y="20"/>
                    <a:pt x="13" y="0"/>
                    <a:pt x="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6136525" y="2591225"/>
              <a:ext cx="4025" cy="1950"/>
            </a:xfrm>
            <a:custGeom>
              <a:avLst/>
              <a:gdLst/>
              <a:ahLst/>
              <a:cxnLst/>
              <a:rect l="l" t="t" r="r" b="b"/>
              <a:pathLst>
                <a:path w="161" h="78" extrusionOk="0">
                  <a:moveTo>
                    <a:pt x="77" y="0"/>
                  </a:moveTo>
                  <a:lnTo>
                    <a:pt x="0" y="77"/>
                  </a:lnTo>
                  <a:lnTo>
                    <a:pt x="77" y="77"/>
                  </a:lnTo>
                  <a:cubicBezTo>
                    <a:pt x="160" y="77"/>
                    <a:pt x="160" y="77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6190450" y="2459225"/>
              <a:ext cx="6100" cy="1925"/>
            </a:xfrm>
            <a:custGeom>
              <a:avLst/>
              <a:gdLst/>
              <a:ahLst/>
              <a:cxnLst/>
              <a:rect l="l" t="t" r="r" b="b"/>
              <a:pathLst>
                <a:path w="244" h="77" extrusionOk="0">
                  <a:moveTo>
                    <a:pt x="83" y="0"/>
                  </a:moveTo>
                  <a:cubicBezTo>
                    <a:pt x="0" y="77"/>
                    <a:pt x="83" y="77"/>
                    <a:pt x="83" y="77"/>
                  </a:cubicBezTo>
                  <a:lnTo>
                    <a:pt x="160" y="77"/>
                  </a:lnTo>
                  <a:cubicBezTo>
                    <a:pt x="243" y="0"/>
                    <a:pt x="243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6172425" y="2521650"/>
              <a:ext cx="10025" cy="1600"/>
            </a:xfrm>
            <a:custGeom>
              <a:avLst/>
              <a:gdLst/>
              <a:ahLst/>
              <a:cxnLst/>
              <a:rect l="l" t="t" r="r" b="b"/>
              <a:pathLst>
                <a:path w="401" h="64" extrusionOk="0">
                  <a:moveTo>
                    <a:pt x="61" y="1"/>
                  </a:moveTo>
                  <a:cubicBezTo>
                    <a:pt x="1" y="1"/>
                    <a:pt x="1" y="22"/>
                    <a:pt x="81" y="63"/>
                  </a:cubicBezTo>
                  <a:lnTo>
                    <a:pt x="401" y="63"/>
                  </a:lnTo>
                  <a:cubicBezTo>
                    <a:pt x="241" y="22"/>
                    <a:pt x="121" y="1"/>
                    <a:pt x="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6150425" y="2577150"/>
              <a:ext cx="4025" cy="2950"/>
            </a:xfrm>
            <a:custGeom>
              <a:avLst/>
              <a:gdLst/>
              <a:ahLst/>
              <a:cxnLst/>
              <a:rect l="l" t="t" r="r" b="b"/>
              <a:pathLst>
                <a:path w="161" h="118" extrusionOk="0">
                  <a:moveTo>
                    <a:pt x="1" y="0"/>
                  </a:moveTo>
                  <a:cubicBezTo>
                    <a:pt x="1" y="83"/>
                    <a:pt x="1" y="83"/>
                    <a:pt x="84" y="83"/>
                  </a:cubicBezTo>
                  <a:cubicBezTo>
                    <a:pt x="110" y="109"/>
                    <a:pt x="127" y="117"/>
                    <a:pt x="138" y="117"/>
                  </a:cubicBezTo>
                  <a:cubicBezTo>
                    <a:pt x="161" y="117"/>
                    <a:pt x="161" y="83"/>
                    <a:pt x="161" y="83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6142425" y="2609150"/>
              <a:ext cx="12025" cy="6100"/>
            </a:xfrm>
            <a:custGeom>
              <a:avLst/>
              <a:gdLst/>
              <a:ahLst/>
              <a:cxnLst/>
              <a:rect l="l" t="t" r="r" b="b"/>
              <a:pathLst>
                <a:path w="481" h="244" extrusionOk="0">
                  <a:moveTo>
                    <a:pt x="84" y="0"/>
                  </a:moveTo>
                  <a:cubicBezTo>
                    <a:pt x="1" y="0"/>
                    <a:pt x="1" y="0"/>
                    <a:pt x="161" y="83"/>
                  </a:cubicBezTo>
                  <a:cubicBezTo>
                    <a:pt x="244" y="160"/>
                    <a:pt x="404" y="243"/>
                    <a:pt x="404" y="243"/>
                  </a:cubicBezTo>
                  <a:cubicBezTo>
                    <a:pt x="481" y="243"/>
                    <a:pt x="244" y="83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"/>
          <p:cNvSpPr txBox="1">
            <a:spLocks noGrp="1"/>
          </p:cNvSpPr>
          <p:nvPr>
            <p:ph type="body" idx="1"/>
          </p:nvPr>
        </p:nvSpPr>
        <p:spPr>
          <a:xfrm>
            <a:off x="720000" y="963375"/>
            <a:ext cx="7704000" cy="3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Oswald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95" name="Google Shape;695;p4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6" name="Google Shape;696;p4"/>
          <p:cNvSpPr/>
          <p:nvPr/>
        </p:nvSpPr>
        <p:spPr>
          <a:xfrm>
            <a:off x="-657222" y="-537050"/>
            <a:ext cx="2181234" cy="1356227"/>
          </a:xfrm>
          <a:custGeom>
            <a:avLst/>
            <a:gdLst/>
            <a:ahLst/>
            <a:cxnLst/>
            <a:rect l="l" t="t" r="r" b="b"/>
            <a:pathLst>
              <a:path w="36581" h="22745" extrusionOk="0">
                <a:moveTo>
                  <a:pt x="15568" y="1320"/>
                </a:moveTo>
                <a:cubicBezTo>
                  <a:pt x="15621" y="1320"/>
                  <a:pt x="15621" y="1320"/>
                  <a:pt x="15621" y="1377"/>
                </a:cubicBezTo>
                <a:cubicBezTo>
                  <a:pt x="15600" y="1399"/>
                  <a:pt x="15587" y="1412"/>
                  <a:pt x="15579" y="1412"/>
                </a:cubicBezTo>
                <a:cubicBezTo>
                  <a:pt x="15568" y="1412"/>
                  <a:pt x="15568" y="1385"/>
                  <a:pt x="15568" y="1320"/>
                </a:cubicBezTo>
                <a:close/>
                <a:moveTo>
                  <a:pt x="17491" y="3138"/>
                </a:moveTo>
                <a:cubicBezTo>
                  <a:pt x="17549" y="3138"/>
                  <a:pt x="17549" y="3138"/>
                  <a:pt x="17491" y="3190"/>
                </a:cubicBezTo>
                <a:lnTo>
                  <a:pt x="17491" y="3138"/>
                </a:lnTo>
                <a:close/>
                <a:moveTo>
                  <a:pt x="13148" y="3908"/>
                </a:moveTo>
                <a:lnTo>
                  <a:pt x="13148" y="3960"/>
                </a:lnTo>
                <a:lnTo>
                  <a:pt x="13091" y="3908"/>
                </a:lnTo>
                <a:close/>
                <a:moveTo>
                  <a:pt x="19749" y="4950"/>
                </a:moveTo>
                <a:cubicBezTo>
                  <a:pt x="19749" y="4950"/>
                  <a:pt x="19749" y="5008"/>
                  <a:pt x="19802" y="5008"/>
                </a:cubicBezTo>
                <a:lnTo>
                  <a:pt x="19749" y="5061"/>
                </a:lnTo>
                <a:lnTo>
                  <a:pt x="19749" y="5008"/>
                </a:lnTo>
                <a:lnTo>
                  <a:pt x="19749" y="4950"/>
                </a:lnTo>
                <a:close/>
                <a:moveTo>
                  <a:pt x="32893" y="6161"/>
                </a:moveTo>
                <a:lnTo>
                  <a:pt x="32840" y="6218"/>
                </a:lnTo>
                <a:lnTo>
                  <a:pt x="32840" y="6161"/>
                </a:lnTo>
                <a:close/>
                <a:moveTo>
                  <a:pt x="14191" y="6491"/>
                </a:moveTo>
                <a:cubicBezTo>
                  <a:pt x="14165" y="6519"/>
                  <a:pt x="14152" y="6534"/>
                  <a:pt x="14145" y="6534"/>
                </a:cubicBezTo>
                <a:cubicBezTo>
                  <a:pt x="14138" y="6534"/>
                  <a:pt x="14138" y="6519"/>
                  <a:pt x="14138" y="6491"/>
                </a:cubicBezTo>
                <a:close/>
                <a:moveTo>
                  <a:pt x="35093" y="6491"/>
                </a:moveTo>
                <a:cubicBezTo>
                  <a:pt x="35150" y="6491"/>
                  <a:pt x="35203" y="6491"/>
                  <a:pt x="35093" y="6548"/>
                </a:cubicBezTo>
                <a:lnTo>
                  <a:pt x="35040" y="6548"/>
                </a:lnTo>
                <a:cubicBezTo>
                  <a:pt x="34983" y="6491"/>
                  <a:pt x="35040" y="6491"/>
                  <a:pt x="35093" y="6491"/>
                </a:cubicBezTo>
                <a:close/>
                <a:moveTo>
                  <a:pt x="35700" y="6821"/>
                </a:moveTo>
                <a:cubicBezTo>
                  <a:pt x="35753" y="6821"/>
                  <a:pt x="35753" y="6878"/>
                  <a:pt x="35700" y="6878"/>
                </a:cubicBezTo>
                <a:lnTo>
                  <a:pt x="35643" y="6878"/>
                </a:lnTo>
                <a:lnTo>
                  <a:pt x="35643" y="6821"/>
                </a:lnTo>
                <a:close/>
                <a:moveTo>
                  <a:pt x="31793" y="6931"/>
                </a:moveTo>
                <a:cubicBezTo>
                  <a:pt x="31850" y="6931"/>
                  <a:pt x="31850" y="6931"/>
                  <a:pt x="31903" y="6988"/>
                </a:cubicBezTo>
                <a:lnTo>
                  <a:pt x="31793" y="6988"/>
                </a:lnTo>
                <a:lnTo>
                  <a:pt x="31793" y="6931"/>
                </a:lnTo>
                <a:close/>
                <a:moveTo>
                  <a:pt x="34433" y="7151"/>
                </a:moveTo>
                <a:cubicBezTo>
                  <a:pt x="34433" y="7208"/>
                  <a:pt x="34433" y="7208"/>
                  <a:pt x="34380" y="7208"/>
                </a:cubicBezTo>
                <a:lnTo>
                  <a:pt x="34323" y="7208"/>
                </a:lnTo>
                <a:cubicBezTo>
                  <a:pt x="34323" y="7151"/>
                  <a:pt x="34323" y="7151"/>
                  <a:pt x="34380" y="7151"/>
                </a:cubicBezTo>
                <a:close/>
                <a:moveTo>
                  <a:pt x="33553" y="7371"/>
                </a:moveTo>
                <a:lnTo>
                  <a:pt x="33553" y="7428"/>
                </a:lnTo>
                <a:lnTo>
                  <a:pt x="33500" y="7428"/>
                </a:lnTo>
                <a:cubicBezTo>
                  <a:pt x="33500" y="7371"/>
                  <a:pt x="33500" y="7371"/>
                  <a:pt x="33553" y="7371"/>
                </a:cubicBezTo>
                <a:close/>
                <a:moveTo>
                  <a:pt x="35700" y="7371"/>
                </a:moveTo>
                <a:lnTo>
                  <a:pt x="35700" y="7371"/>
                </a:lnTo>
                <a:cubicBezTo>
                  <a:pt x="35700" y="7371"/>
                  <a:pt x="35753" y="7371"/>
                  <a:pt x="35753" y="7428"/>
                </a:cubicBezTo>
                <a:cubicBezTo>
                  <a:pt x="35700" y="7428"/>
                  <a:pt x="35700" y="7428"/>
                  <a:pt x="35700" y="7371"/>
                </a:cubicBezTo>
                <a:close/>
                <a:moveTo>
                  <a:pt x="27559" y="7811"/>
                </a:moveTo>
                <a:cubicBezTo>
                  <a:pt x="27559" y="7868"/>
                  <a:pt x="27559" y="7868"/>
                  <a:pt x="27502" y="7868"/>
                </a:cubicBezTo>
                <a:cubicBezTo>
                  <a:pt x="27502" y="7886"/>
                  <a:pt x="27502" y="7891"/>
                  <a:pt x="27500" y="7891"/>
                </a:cubicBezTo>
                <a:cubicBezTo>
                  <a:pt x="27496" y="7891"/>
                  <a:pt x="27485" y="7868"/>
                  <a:pt x="27449" y="7868"/>
                </a:cubicBezTo>
                <a:cubicBezTo>
                  <a:pt x="27449" y="7868"/>
                  <a:pt x="27449" y="7811"/>
                  <a:pt x="27502" y="7811"/>
                </a:cubicBezTo>
                <a:close/>
                <a:moveTo>
                  <a:pt x="8638" y="7978"/>
                </a:moveTo>
                <a:lnTo>
                  <a:pt x="8638" y="8031"/>
                </a:lnTo>
                <a:cubicBezTo>
                  <a:pt x="8581" y="8031"/>
                  <a:pt x="8581" y="7978"/>
                  <a:pt x="8638" y="7978"/>
                </a:cubicBezTo>
                <a:close/>
                <a:moveTo>
                  <a:pt x="35403" y="7845"/>
                </a:moveTo>
                <a:cubicBezTo>
                  <a:pt x="35427" y="7845"/>
                  <a:pt x="35438" y="7898"/>
                  <a:pt x="35480" y="7978"/>
                </a:cubicBezTo>
                <a:cubicBezTo>
                  <a:pt x="35506" y="8033"/>
                  <a:pt x="35492" y="8060"/>
                  <a:pt x="35457" y="8060"/>
                </a:cubicBezTo>
                <a:cubicBezTo>
                  <a:pt x="35423" y="8060"/>
                  <a:pt x="35368" y="8033"/>
                  <a:pt x="35313" y="7978"/>
                </a:cubicBezTo>
                <a:cubicBezTo>
                  <a:pt x="35313" y="7868"/>
                  <a:pt x="35313" y="7868"/>
                  <a:pt x="35370" y="7868"/>
                </a:cubicBezTo>
                <a:cubicBezTo>
                  <a:pt x="35384" y="7853"/>
                  <a:pt x="35395" y="7845"/>
                  <a:pt x="35403" y="7845"/>
                </a:cubicBezTo>
                <a:close/>
                <a:moveTo>
                  <a:pt x="35202" y="8007"/>
                </a:moveTo>
                <a:cubicBezTo>
                  <a:pt x="35235" y="8007"/>
                  <a:pt x="35260" y="8031"/>
                  <a:pt x="35260" y="8031"/>
                </a:cubicBezTo>
                <a:cubicBezTo>
                  <a:pt x="35260" y="8088"/>
                  <a:pt x="35260" y="8088"/>
                  <a:pt x="35203" y="8088"/>
                </a:cubicBezTo>
                <a:cubicBezTo>
                  <a:pt x="35203" y="8088"/>
                  <a:pt x="35150" y="8088"/>
                  <a:pt x="35093" y="8031"/>
                </a:cubicBezTo>
                <a:lnTo>
                  <a:pt x="35150" y="8031"/>
                </a:lnTo>
                <a:cubicBezTo>
                  <a:pt x="35168" y="8013"/>
                  <a:pt x="35186" y="8007"/>
                  <a:pt x="35202" y="8007"/>
                </a:cubicBezTo>
                <a:close/>
                <a:moveTo>
                  <a:pt x="14688" y="8308"/>
                </a:moveTo>
                <a:cubicBezTo>
                  <a:pt x="14741" y="8361"/>
                  <a:pt x="14741" y="8361"/>
                  <a:pt x="14688" y="8361"/>
                </a:cubicBezTo>
                <a:cubicBezTo>
                  <a:pt x="14631" y="8308"/>
                  <a:pt x="14631" y="8308"/>
                  <a:pt x="14688" y="8308"/>
                </a:cubicBezTo>
                <a:close/>
                <a:moveTo>
                  <a:pt x="33553" y="8308"/>
                </a:moveTo>
                <a:lnTo>
                  <a:pt x="33610" y="8361"/>
                </a:lnTo>
                <a:cubicBezTo>
                  <a:pt x="33663" y="8361"/>
                  <a:pt x="33720" y="8361"/>
                  <a:pt x="33663" y="8471"/>
                </a:cubicBezTo>
                <a:cubicBezTo>
                  <a:pt x="33663" y="8528"/>
                  <a:pt x="33610" y="8528"/>
                  <a:pt x="33610" y="8528"/>
                </a:cubicBezTo>
                <a:cubicBezTo>
                  <a:pt x="33553" y="8528"/>
                  <a:pt x="33553" y="8528"/>
                  <a:pt x="33553" y="8471"/>
                </a:cubicBezTo>
                <a:cubicBezTo>
                  <a:pt x="33553" y="8361"/>
                  <a:pt x="33500" y="8361"/>
                  <a:pt x="33553" y="8308"/>
                </a:cubicBezTo>
                <a:close/>
                <a:moveTo>
                  <a:pt x="13148" y="9188"/>
                </a:moveTo>
                <a:lnTo>
                  <a:pt x="13148" y="9241"/>
                </a:lnTo>
                <a:lnTo>
                  <a:pt x="13091" y="9241"/>
                </a:lnTo>
                <a:cubicBezTo>
                  <a:pt x="13091" y="9188"/>
                  <a:pt x="13148" y="9188"/>
                  <a:pt x="13148" y="9188"/>
                </a:cubicBezTo>
                <a:close/>
                <a:moveTo>
                  <a:pt x="18921" y="9461"/>
                </a:moveTo>
                <a:lnTo>
                  <a:pt x="18921" y="9518"/>
                </a:lnTo>
                <a:lnTo>
                  <a:pt x="18869" y="9518"/>
                </a:lnTo>
                <a:lnTo>
                  <a:pt x="18869" y="9461"/>
                </a:lnTo>
                <a:close/>
                <a:moveTo>
                  <a:pt x="29870" y="10068"/>
                </a:moveTo>
                <a:lnTo>
                  <a:pt x="29870" y="10121"/>
                </a:lnTo>
                <a:cubicBezTo>
                  <a:pt x="29850" y="10140"/>
                  <a:pt x="29838" y="10146"/>
                  <a:pt x="29827" y="10146"/>
                </a:cubicBezTo>
                <a:cubicBezTo>
                  <a:pt x="29806" y="10146"/>
                  <a:pt x="29795" y="10121"/>
                  <a:pt x="29760" y="10121"/>
                </a:cubicBezTo>
                <a:lnTo>
                  <a:pt x="29760" y="10068"/>
                </a:lnTo>
                <a:close/>
                <a:moveTo>
                  <a:pt x="28989" y="10178"/>
                </a:moveTo>
                <a:cubicBezTo>
                  <a:pt x="29042" y="10178"/>
                  <a:pt x="29042" y="10178"/>
                  <a:pt x="29042" y="10231"/>
                </a:cubicBezTo>
                <a:lnTo>
                  <a:pt x="29042" y="10288"/>
                </a:lnTo>
                <a:cubicBezTo>
                  <a:pt x="29042" y="10288"/>
                  <a:pt x="28989" y="10288"/>
                  <a:pt x="28989" y="10231"/>
                </a:cubicBezTo>
                <a:lnTo>
                  <a:pt x="28989" y="10178"/>
                </a:lnTo>
                <a:close/>
                <a:moveTo>
                  <a:pt x="30362" y="10288"/>
                </a:moveTo>
                <a:cubicBezTo>
                  <a:pt x="30362" y="10341"/>
                  <a:pt x="30420" y="10341"/>
                  <a:pt x="30420" y="10341"/>
                </a:cubicBezTo>
                <a:cubicBezTo>
                  <a:pt x="30420" y="10341"/>
                  <a:pt x="30420" y="10288"/>
                  <a:pt x="30362" y="10288"/>
                </a:cubicBezTo>
                <a:close/>
                <a:moveTo>
                  <a:pt x="29819" y="10340"/>
                </a:moveTo>
                <a:cubicBezTo>
                  <a:pt x="29847" y="10340"/>
                  <a:pt x="29874" y="10380"/>
                  <a:pt x="29922" y="10451"/>
                </a:cubicBezTo>
                <a:cubicBezTo>
                  <a:pt x="29922" y="10561"/>
                  <a:pt x="29922" y="10561"/>
                  <a:pt x="29812" y="10618"/>
                </a:cubicBezTo>
                <a:cubicBezTo>
                  <a:pt x="29760" y="10671"/>
                  <a:pt x="29702" y="10671"/>
                  <a:pt x="29650" y="10671"/>
                </a:cubicBezTo>
                <a:lnTo>
                  <a:pt x="29650" y="10561"/>
                </a:lnTo>
                <a:cubicBezTo>
                  <a:pt x="29741" y="10407"/>
                  <a:pt x="29781" y="10340"/>
                  <a:pt x="29819" y="10340"/>
                </a:cubicBezTo>
                <a:close/>
                <a:moveTo>
                  <a:pt x="29430" y="10618"/>
                </a:moveTo>
                <a:cubicBezTo>
                  <a:pt x="29430" y="10671"/>
                  <a:pt x="29430" y="10671"/>
                  <a:pt x="29482" y="10671"/>
                </a:cubicBezTo>
                <a:cubicBezTo>
                  <a:pt x="29540" y="10671"/>
                  <a:pt x="29702" y="10728"/>
                  <a:pt x="29650" y="10781"/>
                </a:cubicBezTo>
                <a:lnTo>
                  <a:pt x="29482" y="10781"/>
                </a:lnTo>
                <a:cubicBezTo>
                  <a:pt x="29430" y="10781"/>
                  <a:pt x="29320" y="10781"/>
                  <a:pt x="29320" y="10838"/>
                </a:cubicBezTo>
                <a:lnTo>
                  <a:pt x="29210" y="10838"/>
                </a:lnTo>
                <a:cubicBezTo>
                  <a:pt x="29210" y="10781"/>
                  <a:pt x="29262" y="10781"/>
                  <a:pt x="29262" y="10728"/>
                </a:cubicBezTo>
                <a:cubicBezTo>
                  <a:pt x="29320" y="10728"/>
                  <a:pt x="29372" y="10671"/>
                  <a:pt x="29430" y="10671"/>
                </a:cubicBezTo>
                <a:lnTo>
                  <a:pt x="29430" y="10618"/>
                </a:lnTo>
                <a:close/>
                <a:moveTo>
                  <a:pt x="3520" y="11001"/>
                </a:moveTo>
                <a:lnTo>
                  <a:pt x="3520" y="11058"/>
                </a:lnTo>
                <a:lnTo>
                  <a:pt x="3467" y="11058"/>
                </a:lnTo>
                <a:cubicBezTo>
                  <a:pt x="3467" y="11001"/>
                  <a:pt x="3520" y="11001"/>
                  <a:pt x="3520" y="11001"/>
                </a:cubicBezTo>
                <a:close/>
                <a:moveTo>
                  <a:pt x="28549" y="10891"/>
                </a:moveTo>
                <a:cubicBezTo>
                  <a:pt x="28602" y="10891"/>
                  <a:pt x="28602" y="10948"/>
                  <a:pt x="28602" y="10948"/>
                </a:cubicBezTo>
                <a:cubicBezTo>
                  <a:pt x="28602" y="10991"/>
                  <a:pt x="28567" y="11072"/>
                  <a:pt x="28523" y="11072"/>
                </a:cubicBezTo>
                <a:cubicBezTo>
                  <a:pt x="28513" y="11072"/>
                  <a:pt x="28503" y="11068"/>
                  <a:pt x="28492" y="11058"/>
                </a:cubicBezTo>
                <a:cubicBezTo>
                  <a:pt x="28439" y="11058"/>
                  <a:pt x="28492" y="10891"/>
                  <a:pt x="28549" y="10891"/>
                </a:cubicBezTo>
                <a:close/>
                <a:moveTo>
                  <a:pt x="28219" y="11111"/>
                </a:moveTo>
                <a:cubicBezTo>
                  <a:pt x="28329" y="11168"/>
                  <a:pt x="28382" y="11168"/>
                  <a:pt x="28272" y="11168"/>
                </a:cubicBezTo>
                <a:lnTo>
                  <a:pt x="28219" y="11221"/>
                </a:lnTo>
                <a:cubicBezTo>
                  <a:pt x="28242" y="11268"/>
                  <a:pt x="28235" y="11285"/>
                  <a:pt x="28215" y="11285"/>
                </a:cubicBezTo>
                <a:cubicBezTo>
                  <a:pt x="28189" y="11285"/>
                  <a:pt x="28140" y="11254"/>
                  <a:pt x="28109" y="11221"/>
                </a:cubicBezTo>
                <a:cubicBezTo>
                  <a:pt x="28052" y="11111"/>
                  <a:pt x="28109" y="11111"/>
                  <a:pt x="28219" y="11111"/>
                </a:cubicBezTo>
                <a:close/>
                <a:moveTo>
                  <a:pt x="28541" y="11235"/>
                </a:moveTo>
                <a:cubicBezTo>
                  <a:pt x="28575" y="11235"/>
                  <a:pt x="28602" y="11250"/>
                  <a:pt x="28602" y="11278"/>
                </a:cubicBezTo>
                <a:cubicBezTo>
                  <a:pt x="28602" y="11329"/>
                  <a:pt x="28500" y="11384"/>
                  <a:pt x="28347" y="11435"/>
                </a:cubicBezTo>
                <a:lnTo>
                  <a:pt x="28347" y="11435"/>
                </a:lnTo>
                <a:cubicBezTo>
                  <a:pt x="28354" y="11422"/>
                  <a:pt x="28366" y="11405"/>
                  <a:pt x="28382" y="11388"/>
                </a:cubicBezTo>
                <a:cubicBezTo>
                  <a:pt x="28382" y="11331"/>
                  <a:pt x="28439" y="11331"/>
                  <a:pt x="28439" y="11278"/>
                </a:cubicBezTo>
                <a:cubicBezTo>
                  <a:pt x="28466" y="11250"/>
                  <a:pt x="28507" y="11235"/>
                  <a:pt x="28541" y="11235"/>
                </a:cubicBezTo>
                <a:close/>
                <a:moveTo>
                  <a:pt x="27832" y="11661"/>
                </a:moveTo>
                <a:cubicBezTo>
                  <a:pt x="27942" y="11661"/>
                  <a:pt x="27942" y="11661"/>
                  <a:pt x="27889" y="11718"/>
                </a:cubicBezTo>
                <a:cubicBezTo>
                  <a:pt x="27832" y="11771"/>
                  <a:pt x="27779" y="11771"/>
                  <a:pt x="27722" y="11771"/>
                </a:cubicBezTo>
                <a:cubicBezTo>
                  <a:pt x="27669" y="11718"/>
                  <a:pt x="27722" y="11718"/>
                  <a:pt x="27832" y="11661"/>
                </a:cubicBezTo>
                <a:close/>
                <a:moveTo>
                  <a:pt x="20132" y="11938"/>
                </a:moveTo>
                <a:cubicBezTo>
                  <a:pt x="20189" y="11991"/>
                  <a:pt x="20132" y="11991"/>
                  <a:pt x="20132" y="11991"/>
                </a:cubicBezTo>
                <a:lnTo>
                  <a:pt x="20079" y="11991"/>
                </a:lnTo>
                <a:cubicBezTo>
                  <a:pt x="20079" y="11991"/>
                  <a:pt x="20079" y="11938"/>
                  <a:pt x="20132" y="11938"/>
                </a:cubicBezTo>
                <a:close/>
                <a:moveTo>
                  <a:pt x="26168" y="11968"/>
                </a:moveTo>
                <a:cubicBezTo>
                  <a:pt x="26176" y="11968"/>
                  <a:pt x="26182" y="11973"/>
                  <a:pt x="26182" y="11991"/>
                </a:cubicBezTo>
                <a:cubicBezTo>
                  <a:pt x="26145" y="12032"/>
                  <a:pt x="26105" y="12070"/>
                  <a:pt x="26085" y="12070"/>
                </a:cubicBezTo>
                <a:cubicBezTo>
                  <a:pt x="26077" y="12070"/>
                  <a:pt x="26072" y="12064"/>
                  <a:pt x="26072" y="12048"/>
                </a:cubicBezTo>
                <a:lnTo>
                  <a:pt x="26129" y="11991"/>
                </a:lnTo>
                <a:cubicBezTo>
                  <a:pt x="26129" y="11991"/>
                  <a:pt x="26153" y="11968"/>
                  <a:pt x="26168" y="11968"/>
                </a:cubicBezTo>
                <a:close/>
                <a:moveTo>
                  <a:pt x="27832" y="11881"/>
                </a:moveTo>
                <a:cubicBezTo>
                  <a:pt x="27942" y="11881"/>
                  <a:pt x="27942" y="11881"/>
                  <a:pt x="27942" y="11938"/>
                </a:cubicBezTo>
                <a:cubicBezTo>
                  <a:pt x="27942" y="11991"/>
                  <a:pt x="27942" y="11991"/>
                  <a:pt x="27889" y="12048"/>
                </a:cubicBezTo>
                <a:lnTo>
                  <a:pt x="27832" y="12048"/>
                </a:lnTo>
                <a:cubicBezTo>
                  <a:pt x="27889" y="12101"/>
                  <a:pt x="27832" y="12101"/>
                  <a:pt x="27779" y="12158"/>
                </a:cubicBezTo>
                <a:cubicBezTo>
                  <a:pt x="27741" y="12158"/>
                  <a:pt x="27705" y="12182"/>
                  <a:pt x="27685" y="12182"/>
                </a:cubicBezTo>
                <a:cubicBezTo>
                  <a:pt x="27675" y="12182"/>
                  <a:pt x="27669" y="12176"/>
                  <a:pt x="27669" y="12158"/>
                </a:cubicBezTo>
                <a:lnTo>
                  <a:pt x="27612" y="12158"/>
                </a:lnTo>
                <a:cubicBezTo>
                  <a:pt x="27559" y="12158"/>
                  <a:pt x="27502" y="12158"/>
                  <a:pt x="27502" y="12101"/>
                </a:cubicBezTo>
                <a:cubicBezTo>
                  <a:pt x="27449" y="12101"/>
                  <a:pt x="27449" y="12101"/>
                  <a:pt x="27392" y="12048"/>
                </a:cubicBezTo>
                <a:cubicBezTo>
                  <a:pt x="27392" y="12048"/>
                  <a:pt x="27669" y="11938"/>
                  <a:pt x="27832" y="11881"/>
                </a:cubicBezTo>
                <a:close/>
                <a:moveTo>
                  <a:pt x="25522" y="12211"/>
                </a:moveTo>
                <a:cubicBezTo>
                  <a:pt x="25503" y="12231"/>
                  <a:pt x="25484" y="12245"/>
                  <a:pt x="25469" y="12253"/>
                </a:cubicBezTo>
                <a:lnTo>
                  <a:pt x="25469" y="12253"/>
                </a:lnTo>
                <a:cubicBezTo>
                  <a:pt x="25470" y="12211"/>
                  <a:pt x="25474" y="12211"/>
                  <a:pt x="25522" y="12211"/>
                </a:cubicBezTo>
                <a:close/>
                <a:moveTo>
                  <a:pt x="24933" y="12848"/>
                </a:moveTo>
                <a:cubicBezTo>
                  <a:pt x="24949" y="12848"/>
                  <a:pt x="24972" y="12871"/>
                  <a:pt x="24972" y="12871"/>
                </a:cubicBezTo>
                <a:lnTo>
                  <a:pt x="24972" y="12928"/>
                </a:lnTo>
                <a:cubicBezTo>
                  <a:pt x="24972" y="12928"/>
                  <a:pt x="24919" y="12928"/>
                  <a:pt x="24919" y="12871"/>
                </a:cubicBezTo>
                <a:cubicBezTo>
                  <a:pt x="24919" y="12854"/>
                  <a:pt x="24925" y="12848"/>
                  <a:pt x="24933" y="12848"/>
                </a:cubicBezTo>
                <a:close/>
                <a:moveTo>
                  <a:pt x="26019" y="12981"/>
                </a:moveTo>
                <a:cubicBezTo>
                  <a:pt x="26129" y="13038"/>
                  <a:pt x="26129" y="13091"/>
                  <a:pt x="26019" y="13091"/>
                </a:cubicBezTo>
                <a:cubicBezTo>
                  <a:pt x="25962" y="13091"/>
                  <a:pt x="25909" y="13091"/>
                  <a:pt x="25962" y="13038"/>
                </a:cubicBezTo>
                <a:cubicBezTo>
                  <a:pt x="25962" y="12981"/>
                  <a:pt x="25962" y="12981"/>
                  <a:pt x="26019" y="12981"/>
                </a:cubicBezTo>
                <a:close/>
                <a:moveTo>
                  <a:pt x="24642" y="13091"/>
                </a:moveTo>
                <a:cubicBezTo>
                  <a:pt x="24699" y="13091"/>
                  <a:pt x="24699" y="13091"/>
                  <a:pt x="24699" y="13148"/>
                </a:cubicBezTo>
                <a:lnTo>
                  <a:pt x="24699" y="13201"/>
                </a:lnTo>
                <a:cubicBezTo>
                  <a:pt x="24699" y="13220"/>
                  <a:pt x="24693" y="13227"/>
                  <a:pt x="24684" y="13227"/>
                </a:cubicBezTo>
                <a:cubicBezTo>
                  <a:pt x="24667" y="13227"/>
                  <a:pt x="24642" y="13201"/>
                  <a:pt x="24642" y="13201"/>
                </a:cubicBezTo>
                <a:lnTo>
                  <a:pt x="24642" y="13091"/>
                </a:lnTo>
                <a:close/>
                <a:moveTo>
                  <a:pt x="19912" y="13201"/>
                </a:moveTo>
                <a:cubicBezTo>
                  <a:pt x="19912" y="13230"/>
                  <a:pt x="19898" y="13244"/>
                  <a:pt x="19885" y="13244"/>
                </a:cubicBezTo>
                <a:cubicBezTo>
                  <a:pt x="19872" y="13244"/>
                  <a:pt x="19859" y="13230"/>
                  <a:pt x="19859" y="13201"/>
                </a:cubicBezTo>
                <a:close/>
                <a:moveTo>
                  <a:pt x="2367" y="13258"/>
                </a:moveTo>
                <a:lnTo>
                  <a:pt x="2367" y="13311"/>
                </a:lnTo>
                <a:cubicBezTo>
                  <a:pt x="2367" y="13311"/>
                  <a:pt x="2310" y="13311"/>
                  <a:pt x="2310" y="13258"/>
                </a:cubicBezTo>
                <a:close/>
                <a:moveTo>
                  <a:pt x="2200" y="13368"/>
                </a:moveTo>
                <a:cubicBezTo>
                  <a:pt x="2257" y="13368"/>
                  <a:pt x="2257" y="13421"/>
                  <a:pt x="2257" y="13421"/>
                </a:cubicBezTo>
                <a:cubicBezTo>
                  <a:pt x="2200" y="13421"/>
                  <a:pt x="2200" y="13421"/>
                  <a:pt x="2200" y="13368"/>
                </a:cubicBezTo>
                <a:close/>
                <a:moveTo>
                  <a:pt x="25427" y="13162"/>
                </a:moveTo>
                <a:cubicBezTo>
                  <a:pt x="25455" y="13162"/>
                  <a:pt x="25469" y="13175"/>
                  <a:pt x="25469" y="13201"/>
                </a:cubicBezTo>
                <a:cubicBezTo>
                  <a:pt x="25522" y="13258"/>
                  <a:pt x="25469" y="13311"/>
                  <a:pt x="25412" y="13311"/>
                </a:cubicBezTo>
                <a:cubicBezTo>
                  <a:pt x="25359" y="13311"/>
                  <a:pt x="25359" y="13368"/>
                  <a:pt x="25359" y="13368"/>
                </a:cubicBezTo>
                <a:cubicBezTo>
                  <a:pt x="25359" y="13421"/>
                  <a:pt x="25359" y="13421"/>
                  <a:pt x="25302" y="13421"/>
                </a:cubicBezTo>
                <a:cubicBezTo>
                  <a:pt x="25302" y="13368"/>
                  <a:pt x="25249" y="13368"/>
                  <a:pt x="25249" y="13368"/>
                </a:cubicBezTo>
                <a:cubicBezTo>
                  <a:pt x="25302" y="13311"/>
                  <a:pt x="25302" y="13311"/>
                  <a:pt x="25249" y="13311"/>
                </a:cubicBezTo>
                <a:cubicBezTo>
                  <a:pt x="25249" y="13258"/>
                  <a:pt x="25249" y="13258"/>
                  <a:pt x="25302" y="13201"/>
                </a:cubicBezTo>
                <a:cubicBezTo>
                  <a:pt x="25357" y="13175"/>
                  <a:pt x="25399" y="13162"/>
                  <a:pt x="25427" y="13162"/>
                </a:cubicBezTo>
                <a:close/>
                <a:moveTo>
                  <a:pt x="23489" y="13421"/>
                </a:moveTo>
                <a:cubicBezTo>
                  <a:pt x="23542" y="13421"/>
                  <a:pt x="23542" y="13421"/>
                  <a:pt x="23489" y="13478"/>
                </a:cubicBezTo>
                <a:lnTo>
                  <a:pt x="23432" y="13478"/>
                </a:lnTo>
                <a:cubicBezTo>
                  <a:pt x="23432" y="13421"/>
                  <a:pt x="23489" y="13421"/>
                  <a:pt x="23489" y="13421"/>
                </a:cubicBezTo>
                <a:close/>
                <a:moveTo>
                  <a:pt x="24983" y="13331"/>
                </a:moveTo>
                <a:cubicBezTo>
                  <a:pt x="24991" y="13331"/>
                  <a:pt x="25005" y="13344"/>
                  <a:pt x="25029" y="13368"/>
                </a:cubicBezTo>
                <a:cubicBezTo>
                  <a:pt x="25082" y="13368"/>
                  <a:pt x="25139" y="13478"/>
                  <a:pt x="25082" y="13478"/>
                </a:cubicBezTo>
                <a:cubicBezTo>
                  <a:pt x="25064" y="13496"/>
                  <a:pt x="25053" y="13502"/>
                  <a:pt x="25043" y="13502"/>
                </a:cubicBezTo>
                <a:cubicBezTo>
                  <a:pt x="25023" y="13502"/>
                  <a:pt x="25010" y="13478"/>
                  <a:pt x="24972" y="13478"/>
                </a:cubicBezTo>
                <a:lnTo>
                  <a:pt x="24972" y="13421"/>
                </a:lnTo>
                <a:cubicBezTo>
                  <a:pt x="24972" y="13357"/>
                  <a:pt x="24972" y="13331"/>
                  <a:pt x="24983" y="13331"/>
                </a:cubicBezTo>
                <a:close/>
                <a:moveTo>
                  <a:pt x="25029" y="13751"/>
                </a:moveTo>
                <a:lnTo>
                  <a:pt x="25029" y="13808"/>
                </a:lnTo>
                <a:lnTo>
                  <a:pt x="24972" y="13808"/>
                </a:lnTo>
                <a:cubicBezTo>
                  <a:pt x="24972" y="13751"/>
                  <a:pt x="24972" y="13751"/>
                  <a:pt x="25029" y="13751"/>
                </a:cubicBezTo>
                <a:close/>
                <a:moveTo>
                  <a:pt x="20629" y="13751"/>
                </a:moveTo>
                <a:cubicBezTo>
                  <a:pt x="20629" y="13751"/>
                  <a:pt x="20682" y="13751"/>
                  <a:pt x="20682" y="13808"/>
                </a:cubicBezTo>
                <a:cubicBezTo>
                  <a:pt x="20682" y="13826"/>
                  <a:pt x="20676" y="13832"/>
                  <a:pt x="20668" y="13832"/>
                </a:cubicBezTo>
                <a:cubicBezTo>
                  <a:pt x="20652" y="13832"/>
                  <a:pt x="20629" y="13808"/>
                  <a:pt x="20629" y="13808"/>
                </a:cubicBezTo>
                <a:cubicBezTo>
                  <a:pt x="20572" y="13808"/>
                  <a:pt x="20572" y="13808"/>
                  <a:pt x="20629" y="13751"/>
                </a:cubicBezTo>
                <a:close/>
                <a:moveTo>
                  <a:pt x="25302" y="13808"/>
                </a:moveTo>
                <a:cubicBezTo>
                  <a:pt x="25302" y="13861"/>
                  <a:pt x="25249" y="13918"/>
                  <a:pt x="25249" y="13918"/>
                </a:cubicBezTo>
                <a:cubicBezTo>
                  <a:pt x="25204" y="13940"/>
                  <a:pt x="25178" y="13953"/>
                  <a:pt x="25165" y="13953"/>
                </a:cubicBezTo>
                <a:cubicBezTo>
                  <a:pt x="25148" y="13953"/>
                  <a:pt x="25161" y="13926"/>
                  <a:pt x="25192" y="13861"/>
                </a:cubicBezTo>
                <a:cubicBezTo>
                  <a:pt x="25192" y="13808"/>
                  <a:pt x="25249" y="13808"/>
                  <a:pt x="25249" y="13808"/>
                </a:cubicBezTo>
                <a:close/>
                <a:moveTo>
                  <a:pt x="24991" y="13902"/>
                </a:moveTo>
                <a:cubicBezTo>
                  <a:pt x="25005" y="13902"/>
                  <a:pt x="25018" y="13907"/>
                  <a:pt x="25029" y="13918"/>
                </a:cubicBezTo>
                <a:lnTo>
                  <a:pt x="25029" y="13971"/>
                </a:lnTo>
                <a:cubicBezTo>
                  <a:pt x="25029" y="14028"/>
                  <a:pt x="24919" y="14028"/>
                  <a:pt x="24919" y="14028"/>
                </a:cubicBezTo>
                <a:cubicBezTo>
                  <a:pt x="24873" y="13982"/>
                  <a:pt x="24935" y="13902"/>
                  <a:pt x="24991" y="13902"/>
                </a:cubicBezTo>
                <a:close/>
                <a:moveTo>
                  <a:pt x="23454" y="13986"/>
                </a:moveTo>
                <a:cubicBezTo>
                  <a:pt x="23475" y="13986"/>
                  <a:pt x="23489" y="14000"/>
                  <a:pt x="23489" y="14028"/>
                </a:cubicBezTo>
                <a:cubicBezTo>
                  <a:pt x="23460" y="14055"/>
                  <a:pt x="23433" y="14068"/>
                  <a:pt x="23413" y="14068"/>
                </a:cubicBezTo>
                <a:cubicBezTo>
                  <a:pt x="23392" y="14068"/>
                  <a:pt x="23379" y="14055"/>
                  <a:pt x="23379" y="14028"/>
                </a:cubicBezTo>
                <a:cubicBezTo>
                  <a:pt x="23405" y="14000"/>
                  <a:pt x="23433" y="13986"/>
                  <a:pt x="23454" y="13986"/>
                </a:cubicBezTo>
                <a:close/>
                <a:moveTo>
                  <a:pt x="22279" y="14138"/>
                </a:moveTo>
                <a:cubicBezTo>
                  <a:pt x="22332" y="14138"/>
                  <a:pt x="22332" y="14138"/>
                  <a:pt x="22332" y="14191"/>
                </a:cubicBezTo>
                <a:lnTo>
                  <a:pt x="22332" y="14248"/>
                </a:lnTo>
                <a:cubicBezTo>
                  <a:pt x="22279" y="14248"/>
                  <a:pt x="22279" y="14248"/>
                  <a:pt x="22279" y="14191"/>
                </a:cubicBezTo>
                <a:lnTo>
                  <a:pt x="22279" y="14138"/>
                </a:lnTo>
                <a:close/>
                <a:moveTo>
                  <a:pt x="21782" y="14248"/>
                </a:moveTo>
                <a:lnTo>
                  <a:pt x="21782" y="14301"/>
                </a:lnTo>
                <a:lnTo>
                  <a:pt x="21729" y="14301"/>
                </a:lnTo>
                <a:lnTo>
                  <a:pt x="21729" y="14248"/>
                </a:lnTo>
                <a:close/>
                <a:moveTo>
                  <a:pt x="23652" y="14248"/>
                </a:moveTo>
                <a:lnTo>
                  <a:pt x="23652" y="14301"/>
                </a:lnTo>
                <a:lnTo>
                  <a:pt x="23599" y="14301"/>
                </a:lnTo>
                <a:lnTo>
                  <a:pt x="23599" y="14248"/>
                </a:lnTo>
                <a:close/>
                <a:moveTo>
                  <a:pt x="22623" y="14278"/>
                </a:moveTo>
                <a:cubicBezTo>
                  <a:pt x="22638" y="14278"/>
                  <a:pt x="22662" y="14301"/>
                  <a:pt x="22662" y="14301"/>
                </a:cubicBezTo>
                <a:lnTo>
                  <a:pt x="22662" y="14358"/>
                </a:lnTo>
                <a:cubicBezTo>
                  <a:pt x="22662" y="14358"/>
                  <a:pt x="22609" y="14358"/>
                  <a:pt x="22609" y="14301"/>
                </a:cubicBezTo>
                <a:cubicBezTo>
                  <a:pt x="22609" y="14284"/>
                  <a:pt x="22615" y="14278"/>
                  <a:pt x="22623" y="14278"/>
                </a:cubicBezTo>
                <a:close/>
                <a:moveTo>
                  <a:pt x="22158" y="14390"/>
                </a:moveTo>
                <a:cubicBezTo>
                  <a:pt x="22191" y="14390"/>
                  <a:pt x="22206" y="14428"/>
                  <a:pt x="22169" y="14468"/>
                </a:cubicBezTo>
                <a:cubicBezTo>
                  <a:pt x="22169" y="14495"/>
                  <a:pt x="22155" y="14508"/>
                  <a:pt x="22140" y="14508"/>
                </a:cubicBezTo>
                <a:cubicBezTo>
                  <a:pt x="22126" y="14508"/>
                  <a:pt x="22112" y="14495"/>
                  <a:pt x="22112" y="14468"/>
                </a:cubicBezTo>
                <a:lnTo>
                  <a:pt x="22112" y="14411"/>
                </a:lnTo>
                <a:cubicBezTo>
                  <a:pt x="22128" y="14396"/>
                  <a:pt x="22145" y="14390"/>
                  <a:pt x="22158" y="14390"/>
                </a:cubicBezTo>
                <a:close/>
                <a:moveTo>
                  <a:pt x="12101" y="14411"/>
                </a:moveTo>
                <a:cubicBezTo>
                  <a:pt x="12158" y="14411"/>
                  <a:pt x="12158" y="14468"/>
                  <a:pt x="12158" y="14468"/>
                </a:cubicBezTo>
                <a:lnTo>
                  <a:pt x="12158" y="14521"/>
                </a:lnTo>
                <a:cubicBezTo>
                  <a:pt x="12101" y="14521"/>
                  <a:pt x="12101" y="14521"/>
                  <a:pt x="12101" y="14468"/>
                </a:cubicBezTo>
                <a:lnTo>
                  <a:pt x="12101" y="14411"/>
                </a:lnTo>
                <a:close/>
                <a:moveTo>
                  <a:pt x="21181" y="14498"/>
                </a:moveTo>
                <a:cubicBezTo>
                  <a:pt x="21185" y="14498"/>
                  <a:pt x="21196" y="14521"/>
                  <a:pt x="21232" y="14521"/>
                </a:cubicBezTo>
                <a:lnTo>
                  <a:pt x="21232" y="14579"/>
                </a:lnTo>
                <a:cubicBezTo>
                  <a:pt x="21179" y="14579"/>
                  <a:pt x="21179" y="14579"/>
                  <a:pt x="21179" y="14521"/>
                </a:cubicBezTo>
                <a:cubicBezTo>
                  <a:pt x="21179" y="14504"/>
                  <a:pt x="21179" y="14498"/>
                  <a:pt x="21181" y="14498"/>
                </a:cubicBezTo>
                <a:close/>
                <a:moveTo>
                  <a:pt x="21892" y="14579"/>
                </a:moveTo>
                <a:cubicBezTo>
                  <a:pt x="22002" y="14579"/>
                  <a:pt x="22002" y="14579"/>
                  <a:pt x="22002" y="14631"/>
                </a:cubicBezTo>
                <a:cubicBezTo>
                  <a:pt x="22002" y="14650"/>
                  <a:pt x="21984" y="14657"/>
                  <a:pt x="21960" y="14657"/>
                </a:cubicBezTo>
                <a:cubicBezTo>
                  <a:pt x="21911" y="14657"/>
                  <a:pt x="21839" y="14631"/>
                  <a:pt x="21839" y="14631"/>
                </a:cubicBezTo>
                <a:cubicBezTo>
                  <a:pt x="21839" y="14579"/>
                  <a:pt x="21839" y="14579"/>
                  <a:pt x="21892" y="14579"/>
                </a:cubicBezTo>
                <a:close/>
                <a:moveTo>
                  <a:pt x="21839" y="14689"/>
                </a:moveTo>
                <a:cubicBezTo>
                  <a:pt x="21892" y="14741"/>
                  <a:pt x="21892" y="14741"/>
                  <a:pt x="21839" y="14741"/>
                </a:cubicBezTo>
                <a:cubicBezTo>
                  <a:pt x="21810" y="14796"/>
                  <a:pt x="21783" y="14824"/>
                  <a:pt x="21769" y="14824"/>
                </a:cubicBezTo>
                <a:cubicBezTo>
                  <a:pt x="21755" y="14824"/>
                  <a:pt x="21755" y="14796"/>
                  <a:pt x="21782" y="14741"/>
                </a:cubicBezTo>
                <a:cubicBezTo>
                  <a:pt x="21782" y="14689"/>
                  <a:pt x="21782" y="14689"/>
                  <a:pt x="21839" y="14689"/>
                </a:cubicBezTo>
                <a:close/>
                <a:moveTo>
                  <a:pt x="19749" y="14799"/>
                </a:moveTo>
                <a:cubicBezTo>
                  <a:pt x="19802" y="14799"/>
                  <a:pt x="19802" y="14799"/>
                  <a:pt x="19802" y="14851"/>
                </a:cubicBezTo>
                <a:cubicBezTo>
                  <a:pt x="19802" y="14870"/>
                  <a:pt x="19802" y="14877"/>
                  <a:pt x="19800" y="14877"/>
                </a:cubicBezTo>
                <a:cubicBezTo>
                  <a:pt x="19796" y="14877"/>
                  <a:pt x="19784" y="14851"/>
                  <a:pt x="19749" y="14851"/>
                </a:cubicBezTo>
                <a:lnTo>
                  <a:pt x="19749" y="14799"/>
                </a:lnTo>
                <a:close/>
                <a:moveTo>
                  <a:pt x="23285" y="14254"/>
                </a:moveTo>
                <a:cubicBezTo>
                  <a:pt x="23306" y="14254"/>
                  <a:pt x="23322" y="14267"/>
                  <a:pt x="23322" y="14301"/>
                </a:cubicBezTo>
                <a:lnTo>
                  <a:pt x="23432" y="14301"/>
                </a:lnTo>
                <a:cubicBezTo>
                  <a:pt x="23432" y="14301"/>
                  <a:pt x="23489" y="14301"/>
                  <a:pt x="23489" y="14358"/>
                </a:cubicBezTo>
                <a:cubicBezTo>
                  <a:pt x="23542" y="14411"/>
                  <a:pt x="23599" y="14411"/>
                  <a:pt x="23599" y="14411"/>
                </a:cubicBezTo>
                <a:cubicBezTo>
                  <a:pt x="23621" y="14390"/>
                  <a:pt x="23643" y="14377"/>
                  <a:pt x="23658" y="14377"/>
                </a:cubicBezTo>
                <a:cubicBezTo>
                  <a:pt x="23680" y="14377"/>
                  <a:pt x="23686" y="14404"/>
                  <a:pt x="23652" y="14468"/>
                </a:cubicBezTo>
                <a:cubicBezTo>
                  <a:pt x="23599" y="14521"/>
                  <a:pt x="23542" y="14579"/>
                  <a:pt x="23379" y="14579"/>
                </a:cubicBezTo>
                <a:cubicBezTo>
                  <a:pt x="23212" y="14631"/>
                  <a:pt x="23159" y="14689"/>
                  <a:pt x="23102" y="14689"/>
                </a:cubicBezTo>
                <a:cubicBezTo>
                  <a:pt x="23102" y="14741"/>
                  <a:pt x="22992" y="14799"/>
                  <a:pt x="22882" y="14851"/>
                </a:cubicBezTo>
                <a:cubicBezTo>
                  <a:pt x="22808" y="14851"/>
                  <a:pt x="22761" y="14877"/>
                  <a:pt x="22720" y="14877"/>
                </a:cubicBezTo>
                <a:cubicBezTo>
                  <a:pt x="22699" y="14877"/>
                  <a:pt x="22681" y="14870"/>
                  <a:pt x="22662" y="14851"/>
                </a:cubicBezTo>
                <a:cubicBezTo>
                  <a:pt x="22609" y="14851"/>
                  <a:pt x="22552" y="14799"/>
                  <a:pt x="22499" y="14799"/>
                </a:cubicBezTo>
                <a:cubicBezTo>
                  <a:pt x="22442" y="14689"/>
                  <a:pt x="22442" y="14689"/>
                  <a:pt x="22499" y="14631"/>
                </a:cubicBezTo>
                <a:cubicBezTo>
                  <a:pt x="22499" y="14579"/>
                  <a:pt x="22552" y="14579"/>
                  <a:pt x="22662" y="14579"/>
                </a:cubicBezTo>
                <a:cubicBezTo>
                  <a:pt x="22717" y="14605"/>
                  <a:pt x="22744" y="14618"/>
                  <a:pt x="22765" y="14618"/>
                </a:cubicBezTo>
                <a:cubicBezTo>
                  <a:pt x="22786" y="14618"/>
                  <a:pt x="22800" y="14605"/>
                  <a:pt x="22829" y="14579"/>
                </a:cubicBezTo>
                <a:cubicBezTo>
                  <a:pt x="22829" y="14514"/>
                  <a:pt x="22829" y="14487"/>
                  <a:pt x="22817" y="14487"/>
                </a:cubicBezTo>
                <a:cubicBezTo>
                  <a:pt x="22809" y="14487"/>
                  <a:pt x="22795" y="14500"/>
                  <a:pt x="22772" y="14521"/>
                </a:cubicBezTo>
                <a:cubicBezTo>
                  <a:pt x="22750" y="14545"/>
                  <a:pt x="22737" y="14559"/>
                  <a:pt x="22729" y="14559"/>
                </a:cubicBezTo>
                <a:cubicBezTo>
                  <a:pt x="22719" y="14559"/>
                  <a:pt x="22719" y="14532"/>
                  <a:pt x="22719" y="14468"/>
                </a:cubicBezTo>
                <a:cubicBezTo>
                  <a:pt x="22719" y="14411"/>
                  <a:pt x="22772" y="14358"/>
                  <a:pt x="22829" y="14358"/>
                </a:cubicBezTo>
                <a:cubicBezTo>
                  <a:pt x="22882" y="14358"/>
                  <a:pt x="22882" y="14358"/>
                  <a:pt x="22829" y="14411"/>
                </a:cubicBezTo>
                <a:cubicBezTo>
                  <a:pt x="22800" y="14440"/>
                  <a:pt x="22800" y="14454"/>
                  <a:pt x="22814" y="14454"/>
                </a:cubicBezTo>
                <a:cubicBezTo>
                  <a:pt x="22828" y="14454"/>
                  <a:pt x="22855" y="14440"/>
                  <a:pt x="22882" y="14411"/>
                </a:cubicBezTo>
                <a:lnTo>
                  <a:pt x="23049" y="14411"/>
                </a:lnTo>
                <a:cubicBezTo>
                  <a:pt x="23102" y="14411"/>
                  <a:pt x="23159" y="14411"/>
                  <a:pt x="23159" y="14358"/>
                </a:cubicBezTo>
                <a:cubicBezTo>
                  <a:pt x="23159" y="14319"/>
                  <a:pt x="23237" y="14254"/>
                  <a:pt x="23285" y="14254"/>
                </a:cubicBezTo>
                <a:close/>
                <a:moveTo>
                  <a:pt x="21509" y="14799"/>
                </a:moveTo>
                <a:cubicBezTo>
                  <a:pt x="21562" y="14799"/>
                  <a:pt x="21562" y="14799"/>
                  <a:pt x="21619" y="14851"/>
                </a:cubicBezTo>
                <a:cubicBezTo>
                  <a:pt x="21619" y="14909"/>
                  <a:pt x="21562" y="14961"/>
                  <a:pt x="21509" y="14961"/>
                </a:cubicBezTo>
                <a:cubicBezTo>
                  <a:pt x="21452" y="14909"/>
                  <a:pt x="21452" y="14799"/>
                  <a:pt x="21509" y="14799"/>
                </a:cubicBezTo>
                <a:close/>
                <a:moveTo>
                  <a:pt x="21399" y="14799"/>
                </a:moveTo>
                <a:lnTo>
                  <a:pt x="21399" y="14909"/>
                </a:lnTo>
                <a:cubicBezTo>
                  <a:pt x="21359" y="14946"/>
                  <a:pt x="21347" y="14985"/>
                  <a:pt x="21325" y="14985"/>
                </a:cubicBezTo>
                <a:cubicBezTo>
                  <a:pt x="21315" y="14985"/>
                  <a:pt x="21304" y="14978"/>
                  <a:pt x="21289" y="14961"/>
                </a:cubicBezTo>
                <a:lnTo>
                  <a:pt x="21289" y="14851"/>
                </a:lnTo>
                <a:cubicBezTo>
                  <a:pt x="21342" y="14799"/>
                  <a:pt x="21342" y="14799"/>
                  <a:pt x="21399" y="14799"/>
                </a:cubicBezTo>
                <a:close/>
                <a:moveTo>
                  <a:pt x="21909" y="14938"/>
                </a:moveTo>
                <a:cubicBezTo>
                  <a:pt x="21917" y="14938"/>
                  <a:pt x="21930" y="14944"/>
                  <a:pt x="21949" y="14961"/>
                </a:cubicBezTo>
                <a:lnTo>
                  <a:pt x="21949" y="15019"/>
                </a:lnTo>
                <a:cubicBezTo>
                  <a:pt x="21892" y="15019"/>
                  <a:pt x="21892" y="15019"/>
                  <a:pt x="21892" y="14961"/>
                </a:cubicBezTo>
                <a:cubicBezTo>
                  <a:pt x="21892" y="14961"/>
                  <a:pt x="21892" y="14938"/>
                  <a:pt x="21909" y="14938"/>
                </a:cubicBezTo>
                <a:close/>
                <a:moveTo>
                  <a:pt x="21084" y="14995"/>
                </a:moveTo>
                <a:cubicBezTo>
                  <a:pt x="21114" y="14995"/>
                  <a:pt x="21146" y="15002"/>
                  <a:pt x="21179" y="15019"/>
                </a:cubicBezTo>
                <a:cubicBezTo>
                  <a:pt x="21289" y="15019"/>
                  <a:pt x="21342" y="15071"/>
                  <a:pt x="21342" y="15071"/>
                </a:cubicBezTo>
                <a:cubicBezTo>
                  <a:pt x="21342" y="15129"/>
                  <a:pt x="21289" y="15129"/>
                  <a:pt x="21289" y="15129"/>
                </a:cubicBezTo>
                <a:cubicBezTo>
                  <a:pt x="21270" y="15109"/>
                  <a:pt x="21251" y="15103"/>
                  <a:pt x="21235" y="15103"/>
                </a:cubicBezTo>
                <a:cubicBezTo>
                  <a:pt x="21202" y="15103"/>
                  <a:pt x="21179" y="15129"/>
                  <a:pt x="21179" y="15129"/>
                </a:cubicBezTo>
                <a:cubicBezTo>
                  <a:pt x="21139" y="15166"/>
                  <a:pt x="20963" y="15205"/>
                  <a:pt x="20844" y="15205"/>
                </a:cubicBezTo>
                <a:cubicBezTo>
                  <a:pt x="20794" y="15205"/>
                  <a:pt x="20754" y="15198"/>
                  <a:pt x="20739" y="15181"/>
                </a:cubicBezTo>
                <a:cubicBezTo>
                  <a:pt x="20699" y="15144"/>
                  <a:pt x="20715" y="15105"/>
                  <a:pt x="20767" y="15105"/>
                </a:cubicBezTo>
                <a:cubicBezTo>
                  <a:pt x="20788" y="15105"/>
                  <a:pt x="20816" y="15112"/>
                  <a:pt x="20849" y="15129"/>
                </a:cubicBezTo>
                <a:cubicBezTo>
                  <a:pt x="20902" y="15129"/>
                  <a:pt x="20959" y="15129"/>
                  <a:pt x="20959" y="15071"/>
                </a:cubicBezTo>
                <a:cubicBezTo>
                  <a:pt x="20959" y="15034"/>
                  <a:pt x="21013" y="14995"/>
                  <a:pt x="21084" y="14995"/>
                </a:cubicBezTo>
                <a:close/>
                <a:moveTo>
                  <a:pt x="19252" y="15239"/>
                </a:moveTo>
                <a:cubicBezTo>
                  <a:pt x="19252" y="15291"/>
                  <a:pt x="19252" y="15291"/>
                  <a:pt x="19199" y="15291"/>
                </a:cubicBezTo>
                <a:lnTo>
                  <a:pt x="19142" y="15291"/>
                </a:lnTo>
                <a:lnTo>
                  <a:pt x="19142" y="15239"/>
                </a:lnTo>
                <a:close/>
                <a:moveTo>
                  <a:pt x="19529" y="15239"/>
                </a:moveTo>
                <a:cubicBezTo>
                  <a:pt x="19582" y="15291"/>
                  <a:pt x="19582" y="15291"/>
                  <a:pt x="19529" y="15291"/>
                </a:cubicBezTo>
                <a:cubicBezTo>
                  <a:pt x="19472" y="15239"/>
                  <a:pt x="19472" y="15239"/>
                  <a:pt x="19529" y="15239"/>
                </a:cubicBezTo>
                <a:close/>
                <a:moveTo>
                  <a:pt x="20132" y="15129"/>
                </a:moveTo>
                <a:cubicBezTo>
                  <a:pt x="20132" y="15129"/>
                  <a:pt x="20189" y="15129"/>
                  <a:pt x="20189" y="15181"/>
                </a:cubicBezTo>
                <a:cubicBezTo>
                  <a:pt x="20189" y="15181"/>
                  <a:pt x="20132" y="15239"/>
                  <a:pt x="20022" y="15291"/>
                </a:cubicBezTo>
                <a:lnTo>
                  <a:pt x="19859" y="15291"/>
                </a:lnTo>
                <a:cubicBezTo>
                  <a:pt x="19912" y="15239"/>
                  <a:pt x="19859" y="15181"/>
                  <a:pt x="19859" y="15181"/>
                </a:cubicBezTo>
                <a:cubicBezTo>
                  <a:pt x="19859" y="15181"/>
                  <a:pt x="19912" y="15129"/>
                  <a:pt x="19969" y="15129"/>
                </a:cubicBezTo>
                <a:close/>
                <a:moveTo>
                  <a:pt x="20299" y="15239"/>
                </a:moveTo>
                <a:lnTo>
                  <a:pt x="20299" y="15291"/>
                </a:lnTo>
                <a:lnTo>
                  <a:pt x="20242" y="15291"/>
                </a:lnTo>
                <a:lnTo>
                  <a:pt x="20242" y="15239"/>
                </a:lnTo>
                <a:close/>
                <a:moveTo>
                  <a:pt x="20739" y="15511"/>
                </a:moveTo>
                <a:cubicBezTo>
                  <a:pt x="20739" y="15511"/>
                  <a:pt x="20739" y="15537"/>
                  <a:pt x="20722" y="15537"/>
                </a:cubicBezTo>
                <a:cubicBezTo>
                  <a:pt x="20714" y="15537"/>
                  <a:pt x="20703" y="15532"/>
                  <a:pt x="20687" y="15516"/>
                </a:cubicBezTo>
                <a:lnTo>
                  <a:pt x="20687" y="15516"/>
                </a:lnTo>
                <a:cubicBezTo>
                  <a:pt x="20699" y="15511"/>
                  <a:pt x="20713" y="15511"/>
                  <a:pt x="20739" y="15511"/>
                </a:cubicBezTo>
                <a:close/>
                <a:moveTo>
                  <a:pt x="20079" y="15459"/>
                </a:moveTo>
                <a:cubicBezTo>
                  <a:pt x="20132" y="15459"/>
                  <a:pt x="20189" y="15459"/>
                  <a:pt x="20132" y="15511"/>
                </a:cubicBezTo>
                <a:cubicBezTo>
                  <a:pt x="20132" y="15540"/>
                  <a:pt x="20118" y="15554"/>
                  <a:pt x="20098" y="15554"/>
                </a:cubicBezTo>
                <a:cubicBezTo>
                  <a:pt x="20078" y="15554"/>
                  <a:pt x="20050" y="15540"/>
                  <a:pt x="20022" y="15511"/>
                </a:cubicBezTo>
                <a:cubicBezTo>
                  <a:pt x="20022" y="15511"/>
                  <a:pt x="20022" y="15459"/>
                  <a:pt x="20079" y="15459"/>
                </a:cubicBezTo>
                <a:close/>
                <a:moveTo>
                  <a:pt x="19674" y="15653"/>
                </a:moveTo>
                <a:cubicBezTo>
                  <a:pt x="19686" y="15653"/>
                  <a:pt x="19674" y="15679"/>
                  <a:pt x="19639" y="15679"/>
                </a:cubicBezTo>
                <a:cubicBezTo>
                  <a:pt x="19656" y="15660"/>
                  <a:pt x="19668" y="15653"/>
                  <a:pt x="19674" y="15653"/>
                </a:cubicBezTo>
                <a:close/>
                <a:moveTo>
                  <a:pt x="19210" y="15546"/>
                </a:moveTo>
                <a:cubicBezTo>
                  <a:pt x="19223" y="15546"/>
                  <a:pt x="19237" y="15553"/>
                  <a:pt x="19252" y="15569"/>
                </a:cubicBezTo>
                <a:lnTo>
                  <a:pt x="19419" y="15569"/>
                </a:lnTo>
                <a:cubicBezTo>
                  <a:pt x="19529" y="15569"/>
                  <a:pt x="19472" y="15679"/>
                  <a:pt x="19362" y="15679"/>
                </a:cubicBezTo>
                <a:cubicBezTo>
                  <a:pt x="19309" y="15679"/>
                  <a:pt x="19309" y="15679"/>
                  <a:pt x="19309" y="15731"/>
                </a:cubicBezTo>
                <a:cubicBezTo>
                  <a:pt x="19252" y="15731"/>
                  <a:pt x="19199" y="15731"/>
                  <a:pt x="19199" y="15679"/>
                </a:cubicBezTo>
                <a:cubicBezTo>
                  <a:pt x="19157" y="15598"/>
                  <a:pt x="19176" y="15546"/>
                  <a:pt x="19210" y="15546"/>
                </a:cubicBezTo>
                <a:close/>
                <a:moveTo>
                  <a:pt x="19639" y="15679"/>
                </a:moveTo>
                <a:cubicBezTo>
                  <a:pt x="19606" y="15743"/>
                  <a:pt x="19592" y="15769"/>
                  <a:pt x="19586" y="15769"/>
                </a:cubicBezTo>
                <a:cubicBezTo>
                  <a:pt x="19582" y="15769"/>
                  <a:pt x="19582" y="15755"/>
                  <a:pt x="19582" y="15731"/>
                </a:cubicBezTo>
                <a:cubicBezTo>
                  <a:pt x="19582" y="15679"/>
                  <a:pt x="19639" y="15679"/>
                  <a:pt x="19639" y="15679"/>
                </a:cubicBezTo>
                <a:close/>
                <a:moveTo>
                  <a:pt x="18979" y="15621"/>
                </a:moveTo>
                <a:cubicBezTo>
                  <a:pt x="18979" y="15621"/>
                  <a:pt x="19142" y="15679"/>
                  <a:pt x="19142" y="15731"/>
                </a:cubicBezTo>
                <a:cubicBezTo>
                  <a:pt x="19170" y="15760"/>
                  <a:pt x="19170" y="15774"/>
                  <a:pt x="19149" y="15774"/>
                </a:cubicBezTo>
                <a:cubicBezTo>
                  <a:pt x="19128" y="15774"/>
                  <a:pt x="19087" y="15760"/>
                  <a:pt x="19032" y="15731"/>
                </a:cubicBezTo>
                <a:cubicBezTo>
                  <a:pt x="18979" y="15679"/>
                  <a:pt x="18979" y="15679"/>
                  <a:pt x="18979" y="15621"/>
                </a:cubicBezTo>
                <a:close/>
                <a:moveTo>
                  <a:pt x="19859" y="15789"/>
                </a:moveTo>
                <a:lnTo>
                  <a:pt x="19859" y="15841"/>
                </a:lnTo>
                <a:cubicBezTo>
                  <a:pt x="19802" y="15841"/>
                  <a:pt x="19802" y="15789"/>
                  <a:pt x="19859" y="15789"/>
                </a:cubicBezTo>
                <a:close/>
                <a:moveTo>
                  <a:pt x="19969" y="15731"/>
                </a:moveTo>
                <a:cubicBezTo>
                  <a:pt x="19969" y="15731"/>
                  <a:pt x="20022" y="15731"/>
                  <a:pt x="20022" y="15789"/>
                </a:cubicBezTo>
                <a:lnTo>
                  <a:pt x="20022" y="15841"/>
                </a:lnTo>
                <a:cubicBezTo>
                  <a:pt x="19969" y="15841"/>
                  <a:pt x="19969" y="15841"/>
                  <a:pt x="19969" y="15789"/>
                </a:cubicBezTo>
                <a:lnTo>
                  <a:pt x="19969" y="15731"/>
                </a:lnTo>
                <a:close/>
                <a:moveTo>
                  <a:pt x="19362" y="15789"/>
                </a:moveTo>
                <a:cubicBezTo>
                  <a:pt x="19419" y="15789"/>
                  <a:pt x="19472" y="15789"/>
                  <a:pt x="19472" y="15841"/>
                </a:cubicBezTo>
                <a:lnTo>
                  <a:pt x="19472" y="15899"/>
                </a:lnTo>
                <a:cubicBezTo>
                  <a:pt x="19472" y="15899"/>
                  <a:pt x="19419" y="15899"/>
                  <a:pt x="19362" y="15841"/>
                </a:cubicBezTo>
                <a:cubicBezTo>
                  <a:pt x="19309" y="15841"/>
                  <a:pt x="19309" y="15841"/>
                  <a:pt x="19362" y="15789"/>
                </a:cubicBezTo>
                <a:close/>
                <a:moveTo>
                  <a:pt x="18539" y="16061"/>
                </a:moveTo>
                <a:cubicBezTo>
                  <a:pt x="18539" y="16119"/>
                  <a:pt x="18481" y="16119"/>
                  <a:pt x="18481" y="16119"/>
                </a:cubicBezTo>
                <a:cubicBezTo>
                  <a:pt x="18464" y="16136"/>
                  <a:pt x="18452" y="16142"/>
                  <a:pt x="18442" y="16142"/>
                </a:cubicBezTo>
                <a:cubicBezTo>
                  <a:pt x="18422" y="16142"/>
                  <a:pt x="18410" y="16119"/>
                  <a:pt x="18371" y="16119"/>
                </a:cubicBezTo>
                <a:lnTo>
                  <a:pt x="18429" y="16061"/>
                </a:lnTo>
                <a:close/>
                <a:moveTo>
                  <a:pt x="18753" y="16205"/>
                </a:moveTo>
                <a:cubicBezTo>
                  <a:pt x="18775" y="16205"/>
                  <a:pt x="18796" y="16212"/>
                  <a:pt x="18811" y="16229"/>
                </a:cubicBezTo>
                <a:lnTo>
                  <a:pt x="18759" y="16281"/>
                </a:lnTo>
                <a:lnTo>
                  <a:pt x="18701" y="16281"/>
                </a:lnTo>
                <a:cubicBezTo>
                  <a:pt x="18701" y="16322"/>
                  <a:pt x="18646" y="16360"/>
                  <a:pt x="18614" y="16360"/>
                </a:cubicBezTo>
                <a:cubicBezTo>
                  <a:pt x="18601" y="16360"/>
                  <a:pt x="18591" y="16354"/>
                  <a:pt x="18591" y="16339"/>
                </a:cubicBezTo>
                <a:lnTo>
                  <a:pt x="18591" y="16281"/>
                </a:lnTo>
                <a:cubicBezTo>
                  <a:pt x="18632" y="16244"/>
                  <a:pt x="18698" y="16205"/>
                  <a:pt x="18753" y="16205"/>
                </a:cubicBezTo>
                <a:close/>
                <a:moveTo>
                  <a:pt x="17161" y="16501"/>
                </a:moveTo>
                <a:cubicBezTo>
                  <a:pt x="17271" y="16501"/>
                  <a:pt x="17271" y="16559"/>
                  <a:pt x="17219" y="16611"/>
                </a:cubicBezTo>
                <a:cubicBezTo>
                  <a:pt x="17161" y="16611"/>
                  <a:pt x="17109" y="16611"/>
                  <a:pt x="17109" y="16559"/>
                </a:cubicBezTo>
                <a:cubicBezTo>
                  <a:pt x="17109" y="16501"/>
                  <a:pt x="17109" y="16501"/>
                  <a:pt x="17161" y="16501"/>
                </a:cubicBezTo>
                <a:close/>
                <a:moveTo>
                  <a:pt x="17931" y="16559"/>
                </a:moveTo>
                <a:cubicBezTo>
                  <a:pt x="17989" y="16559"/>
                  <a:pt x="17989" y="16559"/>
                  <a:pt x="18041" y="16611"/>
                </a:cubicBezTo>
                <a:lnTo>
                  <a:pt x="17989" y="16611"/>
                </a:lnTo>
                <a:cubicBezTo>
                  <a:pt x="17960" y="16640"/>
                  <a:pt x="17933" y="16654"/>
                  <a:pt x="17912" y="16654"/>
                </a:cubicBezTo>
                <a:cubicBezTo>
                  <a:pt x="17892" y="16654"/>
                  <a:pt x="17879" y="16640"/>
                  <a:pt x="17879" y="16611"/>
                </a:cubicBezTo>
                <a:lnTo>
                  <a:pt x="17931" y="16559"/>
                </a:lnTo>
                <a:close/>
                <a:moveTo>
                  <a:pt x="17821" y="16779"/>
                </a:moveTo>
                <a:cubicBezTo>
                  <a:pt x="17821" y="16816"/>
                  <a:pt x="17741" y="16855"/>
                  <a:pt x="17673" y="16855"/>
                </a:cubicBezTo>
                <a:cubicBezTo>
                  <a:pt x="17644" y="16855"/>
                  <a:pt x="17618" y="16848"/>
                  <a:pt x="17601" y="16831"/>
                </a:cubicBezTo>
                <a:cubicBezTo>
                  <a:pt x="17601" y="16779"/>
                  <a:pt x="17659" y="16779"/>
                  <a:pt x="17711" y="16779"/>
                </a:cubicBezTo>
                <a:close/>
                <a:moveTo>
                  <a:pt x="16996" y="17012"/>
                </a:moveTo>
                <a:cubicBezTo>
                  <a:pt x="17024" y="17012"/>
                  <a:pt x="17051" y="17025"/>
                  <a:pt x="17051" y="17052"/>
                </a:cubicBezTo>
                <a:cubicBezTo>
                  <a:pt x="17109" y="17052"/>
                  <a:pt x="17051" y="17109"/>
                  <a:pt x="17051" y="17109"/>
                </a:cubicBezTo>
                <a:cubicBezTo>
                  <a:pt x="16999" y="17109"/>
                  <a:pt x="16999" y="17109"/>
                  <a:pt x="16941" y="17052"/>
                </a:cubicBezTo>
                <a:cubicBezTo>
                  <a:pt x="16941" y="17025"/>
                  <a:pt x="16969" y="17012"/>
                  <a:pt x="16996" y="17012"/>
                </a:cubicBezTo>
                <a:close/>
                <a:moveTo>
                  <a:pt x="17381" y="16999"/>
                </a:moveTo>
                <a:cubicBezTo>
                  <a:pt x="17439" y="16999"/>
                  <a:pt x="17439" y="16999"/>
                  <a:pt x="17439" y="17052"/>
                </a:cubicBezTo>
                <a:cubicBezTo>
                  <a:pt x="17439" y="17052"/>
                  <a:pt x="17439" y="17109"/>
                  <a:pt x="17381" y="17109"/>
                </a:cubicBezTo>
                <a:cubicBezTo>
                  <a:pt x="17381" y="17109"/>
                  <a:pt x="17329" y="17109"/>
                  <a:pt x="17329" y="17052"/>
                </a:cubicBezTo>
                <a:lnTo>
                  <a:pt x="17381" y="16999"/>
                </a:lnTo>
                <a:close/>
                <a:moveTo>
                  <a:pt x="4128" y="17219"/>
                </a:moveTo>
                <a:cubicBezTo>
                  <a:pt x="4099" y="17245"/>
                  <a:pt x="4085" y="17258"/>
                  <a:pt x="4077" y="17258"/>
                </a:cubicBezTo>
                <a:cubicBezTo>
                  <a:pt x="4070" y="17258"/>
                  <a:pt x="4070" y="17245"/>
                  <a:pt x="4070" y="17219"/>
                </a:cubicBezTo>
                <a:close/>
                <a:moveTo>
                  <a:pt x="16559" y="17219"/>
                </a:moveTo>
                <a:cubicBezTo>
                  <a:pt x="16611" y="17219"/>
                  <a:pt x="16611" y="17272"/>
                  <a:pt x="16559" y="17272"/>
                </a:cubicBezTo>
                <a:lnTo>
                  <a:pt x="16501" y="17272"/>
                </a:lnTo>
                <a:cubicBezTo>
                  <a:pt x="16501" y="17219"/>
                  <a:pt x="16501" y="17219"/>
                  <a:pt x="16559" y="17219"/>
                </a:cubicBezTo>
                <a:close/>
                <a:moveTo>
                  <a:pt x="17161" y="17329"/>
                </a:moveTo>
                <a:cubicBezTo>
                  <a:pt x="17219" y="17329"/>
                  <a:pt x="17161" y="17382"/>
                  <a:pt x="17161" y="17382"/>
                </a:cubicBezTo>
                <a:lnTo>
                  <a:pt x="17109" y="17382"/>
                </a:lnTo>
                <a:cubicBezTo>
                  <a:pt x="17109" y="17382"/>
                  <a:pt x="17109" y="17329"/>
                  <a:pt x="17161" y="17329"/>
                </a:cubicBezTo>
                <a:close/>
                <a:moveTo>
                  <a:pt x="15181" y="17549"/>
                </a:moveTo>
                <a:cubicBezTo>
                  <a:pt x="15238" y="17549"/>
                  <a:pt x="15238" y="17549"/>
                  <a:pt x="15238" y="17602"/>
                </a:cubicBezTo>
                <a:cubicBezTo>
                  <a:pt x="15238" y="17634"/>
                  <a:pt x="15220" y="17666"/>
                  <a:pt x="15194" y="17666"/>
                </a:cubicBezTo>
                <a:cubicBezTo>
                  <a:pt x="15174" y="17666"/>
                  <a:pt x="15151" y="17648"/>
                  <a:pt x="15128" y="17602"/>
                </a:cubicBezTo>
                <a:lnTo>
                  <a:pt x="15181" y="17549"/>
                </a:lnTo>
                <a:close/>
                <a:moveTo>
                  <a:pt x="14908" y="17712"/>
                </a:moveTo>
                <a:cubicBezTo>
                  <a:pt x="14961" y="17769"/>
                  <a:pt x="14961" y="17769"/>
                  <a:pt x="14908" y="17769"/>
                </a:cubicBezTo>
                <a:lnTo>
                  <a:pt x="14851" y="17769"/>
                </a:lnTo>
                <a:lnTo>
                  <a:pt x="14908" y="17712"/>
                </a:lnTo>
                <a:close/>
                <a:moveTo>
                  <a:pt x="16371" y="17621"/>
                </a:moveTo>
                <a:cubicBezTo>
                  <a:pt x="16382" y="17621"/>
                  <a:pt x="16391" y="17635"/>
                  <a:pt x="16391" y="17659"/>
                </a:cubicBezTo>
                <a:cubicBezTo>
                  <a:pt x="16449" y="17712"/>
                  <a:pt x="16391" y="17769"/>
                  <a:pt x="16338" y="17769"/>
                </a:cubicBezTo>
                <a:cubicBezTo>
                  <a:pt x="16338" y="17784"/>
                  <a:pt x="16334" y="17791"/>
                  <a:pt x="16328" y="17791"/>
                </a:cubicBezTo>
                <a:cubicBezTo>
                  <a:pt x="16315" y="17791"/>
                  <a:pt x="16298" y="17752"/>
                  <a:pt x="16338" y="17712"/>
                </a:cubicBezTo>
                <a:cubicBezTo>
                  <a:pt x="16338" y="17648"/>
                  <a:pt x="16356" y="17621"/>
                  <a:pt x="16371" y="17621"/>
                </a:cubicBezTo>
                <a:close/>
                <a:moveTo>
                  <a:pt x="14741" y="17769"/>
                </a:moveTo>
                <a:cubicBezTo>
                  <a:pt x="14741" y="17806"/>
                  <a:pt x="14715" y="17845"/>
                  <a:pt x="14679" y="17845"/>
                </a:cubicBezTo>
                <a:cubicBezTo>
                  <a:pt x="14665" y="17845"/>
                  <a:pt x="14648" y="17838"/>
                  <a:pt x="14631" y="17822"/>
                </a:cubicBezTo>
                <a:cubicBezTo>
                  <a:pt x="14631" y="17769"/>
                  <a:pt x="14688" y="17769"/>
                  <a:pt x="14741" y="17769"/>
                </a:cubicBezTo>
                <a:close/>
                <a:moveTo>
                  <a:pt x="15128" y="17712"/>
                </a:moveTo>
                <a:cubicBezTo>
                  <a:pt x="15128" y="17769"/>
                  <a:pt x="15128" y="17769"/>
                  <a:pt x="15071" y="17822"/>
                </a:cubicBezTo>
                <a:lnTo>
                  <a:pt x="15018" y="17879"/>
                </a:lnTo>
                <a:lnTo>
                  <a:pt x="15018" y="17822"/>
                </a:lnTo>
                <a:cubicBezTo>
                  <a:pt x="15071" y="17712"/>
                  <a:pt x="15071" y="17712"/>
                  <a:pt x="15128" y="17712"/>
                </a:cubicBezTo>
                <a:close/>
                <a:moveTo>
                  <a:pt x="16281" y="17162"/>
                </a:moveTo>
                <a:cubicBezTo>
                  <a:pt x="16281" y="17162"/>
                  <a:pt x="16338" y="17162"/>
                  <a:pt x="16338" y="17219"/>
                </a:cubicBezTo>
                <a:cubicBezTo>
                  <a:pt x="16391" y="17219"/>
                  <a:pt x="16449" y="17272"/>
                  <a:pt x="16449" y="17272"/>
                </a:cubicBezTo>
                <a:cubicBezTo>
                  <a:pt x="16559" y="17329"/>
                  <a:pt x="16559" y="17329"/>
                  <a:pt x="16559" y="17382"/>
                </a:cubicBezTo>
                <a:cubicBezTo>
                  <a:pt x="16520" y="17382"/>
                  <a:pt x="16508" y="17407"/>
                  <a:pt x="16488" y="17407"/>
                </a:cubicBezTo>
                <a:cubicBezTo>
                  <a:pt x="16478" y="17407"/>
                  <a:pt x="16466" y="17401"/>
                  <a:pt x="16449" y="17382"/>
                </a:cubicBezTo>
                <a:lnTo>
                  <a:pt x="16391" y="17382"/>
                </a:lnTo>
                <a:cubicBezTo>
                  <a:pt x="16449" y="17439"/>
                  <a:pt x="16449" y="17439"/>
                  <a:pt x="16338" y="17439"/>
                </a:cubicBezTo>
                <a:cubicBezTo>
                  <a:pt x="16281" y="17439"/>
                  <a:pt x="16281" y="17492"/>
                  <a:pt x="16281" y="17492"/>
                </a:cubicBezTo>
                <a:cubicBezTo>
                  <a:pt x="16338" y="17549"/>
                  <a:pt x="16281" y="17549"/>
                  <a:pt x="16228" y="17602"/>
                </a:cubicBezTo>
                <a:cubicBezTo>
                  <a:pt x="16171" y="17602"/>
                  <a:pt x="16118" y="17659"/>
                  <a:pt x="16118" y="17659"/>
                </a:cubicBezTo>
                <a:cubicBezTo>
                  <a:pt x="16118" y="17769"/>
                  <a:pt x="16061" y="17822"/>
                  <a:pt x="15951" y="17822"/>
                </a:cubicBezTo>
                <a:cubicBezTo>
                  <a:pt x="15925" y="17850"/>
                  <a:pt x="15912" y="17864"/>
                  <a:pt x="15905" y="17864"/>
                </a:cubicBezTo>
                <a:cubicBezTo>
                  <a:pt x="15898" y="17864"/>
                  <a:pt x="15898" y="17850"/>
                  <a:pt x="15898" y="17822"/>
                </a:cubicBezTo>
                <a:cubicBezTo>
                  <a:pt x="15929" y="17758"/>
                  <a:pt x="15942" y="17731"/>
                  <a:pt x="15926" y="17731"/>
                </a:cubicBezTo>
                <a:cubicBezTo>
                  <a:pt x="15914" y="17731"/>
                  <a:pt x="15887" y="17745"/>
                  <a:pt x="15841" y="17769"/>
                </a:cubicBezTo>
                <a:cubicBezTo>
                  <a:pt x="15791" y="17793"/>
                  <a:pt x="15753" y="17806"/>
                  <a:pt x="15731" y="17813"/>
                </a:cubicBezTo>
                <a:lnTo>
                  <a:pt x="15731" y="17813"/>
                </a:lnTo>
                <a:cubicBezTo>
                  <a:pt x="15731" y="17769"/>
                  <a:pt x="15728" y="17769"/>
                  <a:pt x="15678" y="17769"/>
                </a:cubicBezTo>
                <a:cubicBezTo>
                  <a:pt x="15678" y="17822"/>
                  <a:pt x="15291" y="17879"/>
                  <a:pt x="15238" y="17879"/>
                </a:cubicBezTo>
                <a:cubicBezTo>
                  <a:pt x="15181" y="17822"/>
                  <a:pt x="15181" y="17822"/>
                  <a:pt x="15238" y="17822"/>
                </a:cubicBezTo>
                <a:cubicBezTo>
                  <a:pt x="15238" y="17822"/>
                  <a:pt x="15348" y="17769"/>
                  <a:pt x="15401" y="17659"/>
                </a:cubicBezTo>
                <a:cubicBezTo>
                  <a:pt x="15466" y="17594"/>
                  <a:pt x="15531" y="17567"/>
                  <a:pt x="15563" y="17567"/>
                </a:cubicBezTo>
                <a:cubicBezTo>
                  <a:pt x="15584" y="17567"/>
                  <a:pt x="15590" y="17580"/>
                  <a:pt x="15568" y="17602"/>
                </a:cubicBezTo>
                <a:cubicBezTo>
                  <a:pt x="15511" y="17659"/>
                  <a:pt x="15568" y="17659"/>
                  <a:pt x="15621" y="17659"/>
                </a:cubicBezTo>
                <a:cubicBezTo>
                  <a:pt x="15678" y="17602"/>
                  <a:pt x="15788" y="17602"/>
                  <a:pt x="15788" y="17602"/>
                </a:cubicBezTo>
                <a:cubicBezTo>
                  <a:pt x="15841" y="17602"/>
                  <a:pt x="15841" y="17602"/>
                  <a:pt x="15841" y="17549"/>
                </a:cubicBezTo>
                <a:cubicBezTo>
                  <a:pt x="15841" y="17532"/>
                  <a:pt x="15856" y="17525"/>
                  <a:pt x="15875" y="17525"/>
                </a:cubicBezTo>
                <a:cubicBezTo>
                  <a:pt x="15920" y="17525"/>
                  <a:pt x="15992" y="17564"/>
                  <a:pt x="15951" y="17602"/>
                </a:cubicBezTo>
                <a:cubicBezTo>
                  <a:pt x="15951" y="17613"/>
                  <a:pt x="15960" y="17618"/>
                  <a:pt x="15973" y="17618"/>
                </a:cubicBezTo>
                <a:cubicBezTo>
                  <a:pt x="16029" y="17618"/>
                  <a:pt x="16171" y="17538"/>
                  <a:pt x="16171" y="17492"/>
                </a:cubicBezTo>
                <a:cubicBezTo>
                  <a:pt x="16171" y="17439"/>
                  <a:pt x="16171" y="17382"/>
                  <a:pt x="16228" y="17382"/>
                </a:cubicBezTo>
                <a:cubicBezTo>
                  <a:pt x="16281" y="17382"/>
                  <a:pt x="16281" y="17329"/>
                  <a:pt x="16228" y="17219"/>
                </a:cubicBezTo>
                <a:cubicBezTo>
                  <a:pt x="16228" y="17219"/>
                  <a:pt x="16228" y="17162"/>
                  <a:pt x="16281" y="17162"/>
                </a:cubicBezTo>
                <a:close/>
                <a:moveTo>
                  <a:pt x="16244" y="17753"/>
                </a:moveTo>
                <a:cubicBezTo>
                  <a:pt x="16258" y="17753"/>
                  <a:pt x="16271" y="17758"/>
                  <a:pt x="16281" y="17769"/>
                </a:cubicBezTo>
                <a:cubicBezTo>
                  <a:pt x="16281" y="17822"/>
                  <a:pt x="16228" y="17879"/>
                  <a:pt x="16118" y="17879"/>
                </a:cubicBezTo>
                <a:cubicBezTo>
                  <a:pt x="16118" y="17905"/>
                  <a:pt x="16104" y="17918"/>
                  <a:pt x="16090" y="17918"/>
                </a:cubicBezTo>
                <a:cubicBezTo>
                  <a:pt x="16076" y="17918"/>
                  <a:pt x="16061" y="17905"/>
                  <a:pt x="16061" y="17879"/>
                </a:cubicBezTo>
                <a:cubicBezTo>
                  <a:pt x="16107" y="17833"/>
                  <a:pt x="16187" y="17753"/>
                  <a:pt x="16244" y="17753"/>
                </a:cubicBezTo>
                <a:close/>
                <a:moveTo>
                  <a:pt x="14721" y="17946"/>
                </a:moveTo>
                <a:cubicBezTo>
                  <a:pt x="14741" y="17946"/>
                  <a:pt x="14741" y="17960"/>
                  <a:pt x="14741" y="17989"/>
                </a:cubicBezTo>
                <a:cubicBezTo>
                  <a:pt x="14688" y="18099"/>
                  <a:pt x="14688" y="18099"/>
                  <a:pt x="14521" y="18099"/>
                </a:cubicBezTo>
                <a:lnTo>
                  <a:pt x="14411" y="18042"/>
                </a:lnTo>
                <a:lnTo>
                  <a:pt x="14578" y="17989"/>
                </a:lnTo>
                <a:cubicBezTo>
                  <a:pt x="14660" y="17960"/>
                  <a:pt x="14700" y="17946"/>
                  <a:pt x="14721" y="17946"/>
                </a:cubicBezTo>
                <a:close/>
                <a:moveTo>
                  <a:pt x="16008" y="17932"/>
                </a:moveTo>
                <a:cubicBezTo>
                  <a:pt x="16061" y="17932"/>
                  <a:pt x="16061" y="17932"/>
                  <a:pt x="16008" y="17989"/>
                </a:cubicBezTo>
                <a:cubicBezTo>
                  <a:pt x="16008" y="18099"/>
                  <a:pt x="16008" y="18099"/>
                  <a:pt x="16061" y="18099"/>
                </a:cubicBezTo>
                <a:cubicBezTo>
                  <a:pt x="16118" y="18099"/>
                  <a:pt x="16118" y="18099"/>
                  <a:pt x="16061" y="18152"/>
                </a:cubicBezTo>
                <a:lnTo>
                  <a:pt x="15951" y="18152"/>
                </a:lnTo>
                <a:cubicBezTo>
                  <a:pt x="15898" y="18099"/>
                  <a:pt x="15898" y="18099"/>
                  <a:pt x="15898" y="18042"/>
                </a:cubicBezTo>
                <a:cubicBezTo>
                  <a:pt x="15951" y="18042"/>
                  <a:pt x="15951" y="17989"/>
                  <a:pt x="15898" y="17989"/>
                </a:cubicBezTo>
                <a:lnTo>
                  <a:pt x="15898" y="17932"/>
                </a:lnTo>
                <a:cubicBezTo>
                  <a:pt x="15925" y="17960"/>
                  <a:pt x="15938" y="17974"/>
                  <a:pt x="15952" y="17974"/>
                </a:cubicBezTo>
                <a:cubicBezTo>
                  <a:pt x="15966" y="17974"/>
                  <a:pt x="15980" y="17960"/>
                  <a:pt x="16008" y="17932"/>
                </a:cubicBezTo>
                <a:close/>
                <a:moveTo>
                  <a:pt x="14191" y="18209"/>
                </a:moveTo>
                <a:lnTo>
                  <a:pt x="14191" y="18262"/>
                </a:lnTo>
                <a:lnTo>
                  <a:pt x="14138" y="18262"/>
                </a:lnTo>
                <a:cubicBezTo>
                  <a:pt x="14138" y="18209"/>
                  <a:pt x="14138" y="18209"/>
                  <a:pt x="14191" y="18209"/>
                </a:cubicBezTo>
                <a:close/>
                <a:moveTo>
                  <a:pt x="14688" y="18152"/>
                </a:moveTo>
                <a:cubicBezTo>
                  <a:pt x="14741" y="18152"/>
                  <a:pt x="14798" y="18152"/>
                  <a:pt x="14798" y="18209"/>
                </a:cubicBezTo>
                <a:cubicBezTo>
                  <a:pt x="14741" y="18262"/>
                  <a:pt x="14578" y="18319"/>
                  <a:pt x="14468" y="18319"/>
                </a:cubicBezTo>
                <a:cubicBezTo>
                  <a:pt x="14411" y="18262"/>
                  <a:pt x="14411" y="18262"/>
                  <a:pt x="14468" y="18209"/>
                </a:cubicBezTo>
                <a:cubicBezTo>
                  <a:pt x="14521" y="18209"/>
                  <a:pt x="14578" y="18152"/>
                  <a:pt x="14688" y="18152"/>
                </a:cubicBezTo>
                <a:close/>
                <a:moveTo>
                  <a:pt x="14561" y="18458"/>
                </a:moveTo>
                <a:cubicBezTo>
                  <a:pt x="14578" y="18458"/>
                  <a:pt x="14578" y="18482"/>
                  <a:pt x="14578" y="18482"/>
                </a:cubicBezTo>
                <a:lnTo>
                  <a:pt x="14578" y="18539"/>
                </a:lnTo>
                <a:lnTo>
                  <a:pt x="14521" y="18539"/>
                </a:lnTo>
                <a:lnTo>
                  <a:pt x="14521" y="18482"/>
                </a:lnTo>
                <a:cubicBezTo>
                  <a:pt x="14540" y="18464"/>
                  <a:pt x="14553" y="18458"/>
                  <a:pt x="14561" y="18458"/>
                </a:cubicBezTo>
                <a:close/>
                <a:moveTo>
                  <a:pt x="249" y="18606"/>
                </a:moveTo>
                <a:cubicBezTo>
                  <a:pt x="263" y="18606"/>
                  <a:pt x="277" y="18620"/>
                  <a:pt x="277" y="18649"/>
                </a:cubicBezTo>
                <a:lnTo>
                  <a:pt x="220" y="18649"/>
                </a:lnTo>
                <a:cubicBezTo>
                  <a:pt x="220" y="18620"/>
                  <a:pt x="234" y="18606"/>
                  <a:pt x="249" y="18606"/>
                </a:cubicBezTo>
                <a:close/>
                <a:moveTo>
                  <a:pt x="10508" y="18592"/>
                </a:moveTo>
                <a:cubicBezTo>
                  <a:pt x="10474" y="18657"/>
                  <a:pt x="10422" y="18683"/>
                  <a:pt x="10385" y="18683"/>
                </a:cubicBezTo>
                <a:cubicBezTo>
                  <a:pt x="10359" y="18683"/>
                  <a:pt x="10341" y="18670"/>
                  <a:pt x="10341" y="18649"/>
                </a:cubicBezTo>
                <a:cubicBezTo>
                  <a:pt x="10398" y="18649"/>
                  <a:pt x="10398" y="18592"/>
                  <a:pt x="10451" y="18592"/>
                </a:cubicBezTo>
                <a:close/>
                <a:moveTo>
                  <a:pt x="11111" y="18649"/>
                </a:moveTo>
                <a:lnTo>
                  <a:pt x="11111" y="18702"/>
                </a:lnTo>
                <a:cubicBezTo>
                  <a:pt x="11111" y="18702"/>
                  <a:pt x="11111" y="18759"/>
                  <a:pt x="11058" y="18759"/>
                </a:cubicBezTo>
                <a:lnTo>
                  <a:pt x="11058" y="18702"/>
                </a:lnTo>
                <a:cubicBezTo>
                  <a:pt x="11058" y="18702"/>
                  <a:pt x="11058" y="18649"/>
                  <a:pt x="11111" y="18649"/>
                </a:cubicBezTo>
                <a:close/>
                <a:moveTo>
                  <a:pt x="13311" y="18649"/>
                </a:moveTo>
                <a:lnTo>
                  <a:pt x="13311" y="18649"/>
                </a:lnTo>
                <a:cubicBezTo>
                  <a:pt x="13353" y="18730"/>
                  <a:pt x="13274" y="18779"/>
                  <a:pt x="13186" y="18779"/>
                </a:cubicBezTo>
                <a:cubicBezTo>
                  <a:pt x="13154" y="18779"/>
                  <a:pt x="13120" y="18773"/>
                  <a:pt x="13091" y="18759"/>
                </a:cubicBezTo>
                <a:lnTo>
                  <a:pt x="13091" y="18702"/>
                </a:lnTo>
                <a:cubicBezTo>
                  <a:pt x="13258" y="18649"/>
                  <a:pt x="13311" y="18649"/>
                  <a:pt x="13311" y="18649"/>
                </a:cubicBezTo>
                <a:close/>
                <a:moveTo>
                  <a:pt x="10068" y="18702"/>
                </a:moveTo>
                <a:lnTo>
                  <a:pt x="10121" y="18759"/>
                </a:lnTo>
                <a:cubicBezTo>
                  <a:pt x="10094" y="18785"/>
                  <a:pt x="10081" y="18798"/>
                  <a:pt x="10067" y="18798"/>
                </a:cubicBezTo>
                <a:cubicBezTo>
                  <a:pt x="10054" y="18798"/>
                  <a:pt x="10039" y="18785"/>
                  <a:pt x="10011" y="18759"/>
                </a:cubicBezTo>
                <a:cubicBezTo>
                  <a:pt x="10011" y="18759"/>
                  <a:pt x="10011" y="18702"/>
                  <a:pt x="10068" y="18702"/>
                </a:cubicBezTo>
                <a:close/>
                <a:moveTo>
                  <a:pt x="13918" y="18319"/>
                </a:moveTo>
                <a:cubicBezTo>
                  <a:pt x="14028" y="18372"/>
                  <a:pt x="14028" y="18429"/>
                  <a:pt x="13918" y="18429"/>
                </a:cubicBezTo>
                <a:cubicBezTo>
                  <a:pt x="13861" y="18429"/>
                  <a:pt x="13861" y="18482"/>
                  <a:pt x="13861" y="18482"/>
                </a:cubicBezTo>
                <a:cubicBezTo>
                  <a:pt x="13918" y="18482"/>
                  <a:pt x="13918" y="18482"/>
                  <a:pt x="14081" y="18429"/>
                </a:cubicBezTo>
                <a:cubicBezTo>
                  <a:pt x="14248" y="18429"/>
                  <a:pt x="14191" y="18482"/>
                  <a:pt x="14028" y="18592"/>
                </a:cubicBezTo>
                <a:cubicBezTo>
                  <a:pt x="13918" y="18592"/>
                  <a:pt x="13808" y="18702"/>
                  <a:pt x="13751" y="18702"/>
                </a:cubicBezTo>
                <a:cubicBezTo>
                  <a:pt x="13588" y="18812"/>
                  <a:pt x="13478" y="18812"/>
                  <a:pt x="13478" y="18812"/>
                </a:cubicBezTo>
                <a:cubicBezTo>
                  <a:pt x="13421" y="18702"/>
                  <a:pt x="13478" y="18649"/>
                  <a:pt x="13588" y="18649"/>
                </a:cubicBezTo>
                <a:cubicBezTo>
                  <a:pt x="13641" y="18649"/>
                  <a:pt x="13698" y="18592"/>
                  <a:pt x="13751" y="18592"/>
                </a:cubicBezTo>
                <a:lnTo>
                  <a:pt x="13808" y="18482"/>
                </a:lnTo>
                <a:lnTo>
                  <a:pt x="13641" y="18482"/>
                </a:lnTo>
                <a:cubicBezTo>
                  <a:pt x="13421" y="18482"/>
                  <a:pt x="13368" y="18482"/>
                  <a:pt x="13531" y="18429"/>
                </a:cubicBezTo>
                <a:cubicBezTo>
                  <a:pt x="13560" y="18400"/>
                  <a:pt x="13587" y="18386"/>
                  <a:pt x="13615" y="18386"/>
                </a:cubicBezTo>
                <a:cubicBezTo>
                  <a:pt x="13642" y="18386"/>
                  <a:pt x="13670" y="18400"/>
                  <a:pt x="13698" y="18429"/>
                </a:cubicBezTo>
                <a:cubicBezTo>
                  <a:pt x="13698" y="18429"/>
                  <a:pt x="13751" y="18429"/>
                  <a:pt x="13808" y="18372"/>
                </a:cubicBezTo>
                <a:cubicBezTo>
                  <a:pt x="13808" y="18319"/>
                  <a:pt x="13861" y="18319"/>
                  <a:pt x="13918" y="18319"/>
                </a:cubicBezTo>
                <a:close/>
                <a:moveTo>
                  <a:pt x="12282" y="18953"/>
                </a:moveTo>
                <a:cubicBezTo>
                  <a:pt x="12298" y="18953"/>
                  <a:pt x="12321" y="18979"/>
                  <a:pt x="12321" y="18979"/>
                </a:cubicBezTo>
                <a:cubicBezTo>
                  <a:pt x="12378" y="18979"/>
                  <a:pt x="12321" y="19032"/>
                  <a:pt x="12321" y="19032"/>
                </a:cubicBezTo>
                <a:cubicBezTo>
                  <a:pt x="12268" y="19032"/>
                  <a:pt x="12268" y="19032"/>
                  <a:pt x="12268" y="18979"/>
                </a:cubicBezTo>
                <a:cubicBezTo>
                  <a:pt x="12268" y="18960"/>
                  <a:pt x="12274" y="18953"/>
                  <a:pt x="12282" y="18953"/>
                </a:cubicBezTo>
                <a:close/>
                <a:moveTo>
                  <a:pt x="10728" y="19032"/>
                </a:moveTo>
                <a:cubicBezTo>
                  <a:pt x="10728" y="19032"/>
                  <a:pt x="10728" y="19089"/>
                  <a:pt x="10671" y="19089"/>
                </a:cubicBezTo>
                <a:cubicBezTo>
                  <a:pt x="10640" y="19153"/>
                  <a:pt x="10608" y="19180"/>
                  <a:pt x="10586" y="19180"/>
                </a:cubicBezTo>
                <a:cubicBezTo>
                  <a:pt x="10571" y="19180"/>
                  <a:pt x="10561" y="19166"/>
                  <a:pt x="10561" y="19142"/>
                </a:cubicBezTo>
                <a:cubicBezTo>
                  <a:pt x="10508" y="19089"/>
                  <a:pt x="10618" y="19032"/>
                  <a:pt x="10728" y="19032"/>
                </a:cubicBezTo>
                <a:close/>
                <a:moveTo>
                  <a:pt x="10398" y="19142"/>
                </a:moveTo>
                <a:cubicBezTo>
                  <a:pt x="10451" y="19142"/>
                  <a:pt x="10451" y="19142"/>
                  <a:pt x="10451" y="19199"/>
                </a:cubicBezTo>
                <a:cubicBezTo>
                  <a:pt x="10424" y="19225"/>
                  <a:pt x="10397" y="19238"/>
                  <a:pt x="10369" y="19238"/>
                </a:cubicBezTo>
                <a:cubicBezTo>
                  <a:pt x="10342" y="19238"/>
                  <a:pt x="10314" y="19225"/>
                  <a:pt x="10288" y="19199"/>
                </a:cubicBezTo>
                <a:cubicBezTo>
                  <a:pt x="10288" y="19199"/>
                  <a:pt x="10341" y="19199"/>
                  <a:pt x="10398" y="19142"/>
                </a:cubicBezTo>
                <a:close/>
                <a:moveTo>
                  <a:pt x="9078" y="19199"/>
                </a:moveTo>
                <a:cubicBezTo>
                  <a:pt x="9078" y="19252"/>
                  <a:pt x="9021" y="19252"/>
                  <a:pt x="8911" y="19252"/>
                </a:cubicBezTo>
                <a:cubicBezTo>
                  <a:pt x="8858" y="19199"/>
                  <a:pt x="8858" y="19199"/>
                  <a:pt x="8968" y="19199"/>
                </a:cubicBezTo>
                <a:close/>
                <a:moveTo>
                  <a:pt x="11243" y="19212"/>
                </a:moveTo>
                <a:cubicBezTo>
                  <a:pt x="11264" y="19212"/>
                  <a:pt x="11278" y="19225"/>
                  <a:pt x="11278" y="19252"/>
                </a:cubicBezTo>
                <a:cubicBezTo>
                  <a:pt x="11278" y="19309"/>
                  <a:pt x="11168" y="19362"/>
                  <a:pt x="11168" y="19362"/>
                </a:cubicBezTo>
                <a:cubicBezTo>
                  <a:pt x="11111" y="19309"/>
                  <a:pt x="11168" y="19309"/>
                  <a:pt x="11168" y="19252"/>
                </a:cubicBezTo>
                <a:cubicBezTo>
                  <a:pt x="11194" y="19225"/>
                  <a:pt x="11222" y="19212"/>
                  <a:pt x="11243" y="19212"/>
                </a:cubicBezTo>
                <a:close/>
                <a:moveTo>
                  <a:pt x="11993" y="19121"/>
                </a:moveTo>
                <a:cubicBezTo>
                  <a:pt x="12014" y="19121"/>
                  <a:pt x="12033" y="19128"/>
                  <a:pt x="12048" y="19142"/>
                </a:cubicBezTo>
                <a:cubicBezTo>
                  <a:pt x="12101" y="19199"/>
                  <a:pt x="12101" y="19252"/>
                  <a:pt x="12048" y="19252"/>
                </a:cubicBezTo>
                <a:lnTo>
                  <a:pt x="11991" y="19252"/>
                </a:lnTo>
                <a:cubicBezTo>
                  <a:pt x="11991" y="19309"/>
                  <a:pt x="11991" y="19309"/>
                  <a:pt x="11938" y="19309"/>
                </a:cubicBezTo>
                <a:cubicBezTo>
                  <a:pt x="11881" y="19309"/>
                  <a:pt x="11881" y="19309"/>
                  <a:pt x="11881" y="19362"/>
                </a:cubicBezTo>
                <a:cubicBezTo>
                  <a:pt x="11938" y="19362"/>
                  <a:pt x="11938" y="19362"/>
                  <a:pt x="11881" y="19419"/>
                </a:cubicBezTo>
                <a:cubicBezTo>
                  <a:pt x="11771" y="19419"/>
                  <a:pt x="11771" y="19419"/>
                  <a:pt x="11828" y="19362"/>
                </a:cubicBezTo>
                <a:cubicBezTo>
                  <a:pt x="11828" y="19362"/>
                  <a:pt x="11881" y="19309"/>
                  <a:pt x="11828" y="19309"/>
                </a:cubicBezTo>
                <a:lnTo>
                  <a:pt x="11828" y="19252"/>
                </a:lnTo>
                <a:cubicBezTo>
                  <a:pt x="11867" y="19171"/>
                  <a:pt x="11936" y="19121"/>
                  <a:pt x="11993" y="19121"/>
                </a:cubicBezTo>
                <a:close/>
                <a:moveTo>
                  <a:pt x="10671" y="19419"/>
                </a:moveTo>
                <a:cubicBezTo>
                  <a:pt x="10728" y="19419"/>
                  <a:pt x="10728" y="19419"/>
                  <a:pt x="10781" y="19472"/>
                </a:cubicBezTo>
                <a:cubicBezTo>
                  <a:pt x="10781" y="19472"/>
                  <a:pt x="10781" y="19529"/>
                  <a:pt x="10728" y="19529"/>
                </a:cubicBezTo>
                <a:cubicBezTo>
                  <a:pt x="10728" y="19529"/>
                  <a:pt x="10671" y="19529"/>
                  <a:pt x="10671" y="19472"/>
                </a:cubicBezTo>
                <a:cubicBezTo>
                  <a:pt x="10618" y="19472"/>
                  <a:pt x="10671" y="19419"/>
                  <a:pt x="10671" y="19419"/>
                </a:cubicBezTo>
                <a:close/>
                <a:moveTo>
                  <a:pt x="12541" y="18979"/>
                </a:moveTo>
                <a:lnTo>
                  <a:pt x="12598" y="19032"/>
                </a:lnTo>
                <a:cubicBezTo>
                  <a:pt x="12598" y="19112"/>
                  <a:pt x="12657" y="19164"/>
                  <a:pt x="12709" y="19164"/>
                </a:cubicBezTo>
                <a:cubicBezTo>
                  <a:pt x="12728" y="19164"/>
                  <a:pt x="12747" y="19157"/>
                  <a:pt x="12761" y="19142"/>
                </a:cubicBezTo>
                <a:cubicBezTo>
                  <a:pt x="12761" y="19115"/>
                  <a:pt x="12775" y="19102"/>
                  <a:pt x="12790" y="19102"/>
                </a:cubicBezTo>
                <a:cubicBezTo>
                  <a:pt x="12804" y="19102"/>
                  <a:pt x="12818" y="19115"/>
                  <a:pt x="12818" y="19142"/>
                </a:cubicBezTo>
                <a:cubicBezTo>
                  <a:pt x="12871" y="19199"/>
                  <a:pt x="12871" y="19199"/>
                  <a:pt x="12928" y="19199"/>
                </a:cubicBezTo>
                <a:lnTo>
                  <a:pt x="12981" y="19142"/>
                </a:lnTo>
                <a:cubicBezTo>
                  <a:pt x="13038" y="19142"/>
                  <a:pt x="13038" y="19199"/>
                  <a:pt x="13038" y="19199"/>
                </a:cubicBezTo>
                <a:cubicBezTo>
                  <a:pt x="12992" y="19288"/>
                  <a:pt x="12766" y="19377"/>
                  <a:pt x="12682" y="19377"/>
                </a:cubicBezTo>
                <a:cubicBezTo>
                  <a:pt x="12663" y="19377"/>
                  <a:pt x="12651" y="19373"/>
                  <a:pt x="12651" y="19362"/>
                </a:cubicBezTo>
                <a:cubicBezTo>
                  <a:pt x="12651" y="19346"/>
                  <a:pt x="12647" y="19340"/>
                  <a:pt x="12640" y="19340"/>
                </a:cubicBezTo>
                <a:cubicBezTo>
                  <a:pt x="12625" y="19340"/>
                  <a:pt x="12598" y="19378"/>
                  <a:pt x="12598" y="19419"/>
                </a:cubicBezTo>
                <a:cubicBezTo>
                  <a:pt x="12563" y="19486"/>
                  <a:pt x="12508" y="19532"/>
                  <a:pt x="12445" y="19532"/>
                </a:cubicBezTo>
                <a:cubicBezTo>
                  <a:pt x="12406" y="19532"/>
                  <a:pt x="12363" y="19514"/>
                  <a:pt x="12321" y="19472"/>
                </a:cubicBezTo>
                <a:cubicBezTo>
                  <a:pt x="12268" y="19362"/>
                  <a:pt x="12321" y="19199"/>
                  <a:pt x="12378" y="19142"/>
                </a:cubicBezTo>
                <a:cubicBezTo>
                  <a:pt x="12431" y="19142"/>
                  <a:pt x="12431" y="19089"/>
                  <a:pt x="12431" y="19089"/>
                </a:cubicBezTo>
                <a:cubicBezTo>
                  <a:pt x="12431" y="19032"/>
                  <a:pt x="12431" y="18979"/>
                  <a:pt x="12541" y="18979"/>
                </a:cubicBezTo>
                <a:close/>
                <a:moveTo>
                  <a:pt x="12211" y="19362"/>
                </a:moveTo>
                <a:cubicBezTo>
                  <a:pt x="12321" y="19419"/>
                  <a:pt x="12211" y="19529"/>
                  <a:pt x="12101" y="19529"/>
                </a:cubicBezTo>
                <a:cubicBezTo>
                  <a:pt x="12048" y="19529"/>
                  <a:pt x="11938" y="19582"/>
                  <a:pt x="11938" y="19582"/>
                </a:cubicBezTo>
                <a:cubicBezTo>
                  <a:pt x="11881" y="19582"/>
                  <a:pt x="11881" y="19582"/>
                  <a:pt x="11881" y="19529"/>
                </a:cubicBezTo>
                <a:cubicBezTo>
                  <a:pt x="11881" y="19472"/>
                  <a:pt x="11938" y="19472"/>
                  <a:pt x="11991" y="19472"/>
                </a:cubicBezTo>
                <a:cubicBezTo>
                  <a:pt x="12101" y="19419"/>
                  <a:pt x="12101" y="19419"/>
                  <a:pt x="11991" y="19419"/>
                </a:cubicBezTo>
                <a:cubicBezTo>
                  <a:pt x="11938" y="19419"/>
                  <a:pt x="11938" y="19419"/>
                  <a:pt x="12048" y="19362"/>
                </a:cubicBezTo>
                <a:close/>
                <a:moveTo>
                  <a:pt x="6050" y="19529"/>
                </a:moveTo>
                <a:cubicBezTo>
                  <a:pt x="6160" y="19529"/>
                  <a:pt x="6108" y="19639"/>
                  <a:pt x="6050" y="19639"/>
                </a:cubicBezTo>
                <a:cubicBezTo>
                  <a:pt x="6014" y="19657"/>
                  <a:pt x="5977" y="19662"/>
                  <a:pt x="5945" y="19662"/>
                </a:cubicBezTo>
                <a:cubicBezTo>
                  <a:pt x="5879" y="19662"/>
                  <a:pt x="5830" y="19639"/>
                  <a:pt x="5830" y="19639"/>
                </a:cubicBezTo>
                <a:cubicBezTo>
                  <a:pt x="5778" y="19582"/>
                  <a:pt x="5940" y="19582"/>
                  <a:pt x="6050" y="19529"/>
                </a:cubicBezTo>
                <a:close/>
                <a:moveTo>
                  <a:pt x="12488" y="19639"/>
                </a:moveTo>
                <a:cubicBezTo>
                  <a:pt x="12460" y="19665"/>
                  <a:pt x="12445" y="19679"/>
                  <a:pt x="12438" y="19679"/>
                </a:cubicBezTo>
                <a:cubicBezTo>
                  <a:pt x="12431" y="19679"/>
                  <a:pt x="12431" y="19665"/>
                  <a:pt x="12431" y="19639"/>
                </a:cubicBezTo>
                <a:close/>
                <a:moveTo>
                  <a:pt x="12137" y="19596"/>
                </a:moveTo>
                <a:cubicBezTo>
                  <a:pt x="12144" y="19596"/>
                  <a:pt x="12130" y="19610"/>
                  <a:pt x="12101" y="19639"/>
                </a:cubicBezTo>
                <a:cubicBezTo>
                  <a:pt x="12048" y="19692"/>
                  <a:pt x="11991" y="19692"/>
                  <a:pt x="11991" y="19692"/>
                </a:cubicBezTo>
                <a:cubicBezTo>
                  <a:pt x="11991" y="19639"/>
                  <a:pt x="12048" y="19639"/>
                  <a:pt x="12048" y="19639"/>
                </a:cubicBezTo>
                <a:cubicBezTo>
                  <a:pt x="12103" y="19610"/>
                  <a:pt x="12131" y="19596"/>
                  <a:pt x="12137" y="19596"/>
                </a:cubicBezTo>
                <a:close/>
                <a:moveTo>
                  <a:pt x="9633" y="19706"/>
                </a:moveTo>
                <a:cubicBezTo>
                  <a:pt x="9653" y="19706"/>
                  <a:pt x="9681" y="19720"/>
                  <a:pt x="9681" y="19749"/>
                </a:cubicBezTo>
                <a:cubicBezTo>
                  <a:pt x="9738" y="19749"/>
                  <a:pt x="9738" y="19802"/>
                  <a:pt x="9681" y="19802"/>
                </a:cubicBezTo>
                <a:lnTo>
                  <a:pt x="9628" y="19749"/>
                </a:lnTo>
                <a:cubicBezTo>
                  <a:pt x="9599" y="19720"/>
                  <a:pt x="9613" y="19706"/>
                  <a:pt x="9633" y="19706"/>
                </a:cubicBezTo>
                <a:close/>
                <a:moveTo>
                  <a:pt x="11938" y="19692"/>
                </a:moveTo>
                <a:cubicBezTo>
                  <a:pt x="11938" y="19692"/>
                  <a:pt x="11991" y="19692"/>
                  <a:pt x="11938" y="19749"/>
                </a:cubicBezTo>
                <a:lnTo>
                  <a:pt x="11938" y="19802"/>
                </a:lnTo>
                <a:cubicBezTo>
                  <a:pt x="11938" y="19802"/>
                  <a:pt x="11938" y="19749"/>
                  <a:pt x="11881" y="19749"/>
                </a:cubicBezTo>
                <a:lnTo>
                  <a:pt x="11938" y="19692"/>
                </a:lnTo>
                <a:close/>
                <a:moveTo>
                  <a:pt x="11058" y="19802"/>
                </a:moveTo>
                <a:cubicBezTo>
                  <a:pt x="11039" y="19821"/>
                  <a:pt x="11026" y="19827"/>
                  <a:pt x="11018" y="19827"/>
                </a:cubicBezTo>
                <a:cubicBezTo>
                  <a:pt x="11001" y="19827"/>
                  <a:pt x="11001" y="19802"/>
                  <a:pt x="11001" y="19802"/>
                </a:cubicBezTo>
                <a:close/>
                <a:moveTo>
                  <a:pt x="12101" y="19749"/>
                </a:moveTo>
                <a:cubicBezTo>
                  <a:pt x="12158" y="19749"/>
                  <a:pt x="12158" y="19749"/>
                  <a:pt x="12158" y="19802"/>
                </a:cubicBezTo>
                <a:lnTo>
                  <a:pt x="12101" y="19859"/>
                </a:lnTo>
                <a:cubicBezTo>
                  <a:pt x="12101" y="19859"/>
                  <a:pt x="12048" y="19859"/>
                  <a:pt x="12048" y="19802"/>
                </a:cubicBezTo>
                <a:lnTo>
                  <a:pt x="12101" y="19749"/>
                </a:lnTo>
                <a:close/>
                <a:moveTo>
                  <a:pt x="11278" y="19859"/>
                </a:moveTo>
                <a:cubicBezTo>
                  <a:pt x="11278" y="19912"/>
                  <a:pt x="11278" y="19912"/>
                  <a:pt x="11221" y="19912"/>
                </a:cubicBezTo>
                <a:lnTo>
                  <a:pt x="11168" y="19912"/>
                </a:lnTo>
                <a:cubicBezTo>
                  <a:pt x="11168" y="19859"/>
                  <a:pt x="11168" y="19859"/>
                  <a:pt x="11221" y="19859"/>
                </a:cubicBezTo>
                <a:close/>
                <a:moveTo>
                  <a:pt x="10121" y="20132"/>
                </a:moveTo>
                <a:cubicBezTo>
                  <a:pt x="10178" y="20132"/>
                  <a:pt x="10178" y="20189"/>
                  <a:pt x="10121" y="20189"/>
                </a:cubicBezTo>
                <a:lnTo>
                  <a:pt x="10068" y="20189"/>
                </a:lnTo>
                <a:cubicBezTo>
                  <a:pt x="10068" y="20132"/>
                  <a:pt x="10121" y="20132"/>
                  <a:pt x="10121" y="20132"/>
                </a:cubicBezTo>
                <a:close/>
                <a:moveTo>
                  <a:pt x="10914" y="19780"/>
                </a:moveTo>
                <a:cubicBezTo>
                  <a:pt x="10934" y="19780"/>
                  <a:pt x="10948" y="19786"/>
                  <a:pt x="10948" y="19802"/>
                </a:cubicBezTo>
                <a:cubicBezTo>
                  <a:pt x="10948" y="19859"/>
                  <a:pt x="10948" y="19912"/>
                  <a:pt x="10838" y="19912"/>
                </a:cubicBezTo>
                <a:cubicBezTo>
                  <a:pt x="10728" y="19969"/>
                  <a:pt x="10671" y="20022"/>
                  <a:pt x="10671" y="20022"/>
                </a:cubicBezTo>
                <a:cubicBezTo>
                  <a:pt x="10644" y="20050"/>
                  <a:pt x="10631" y="20065"/>
                  <a:pt x="10625" y="20065"/>
                </a:cubicBezTo>
                <a:cubicBezTo>
                  <a:pt x="10618" y="20065"/>
                  <a:pt x="10618" y="20050"/>
                  <a:pt x="10618" y="20022"/>
                </a:cubicBezTo>
                <a:cubicBezTo>
                  <a:pt x="10618" y="20006"/>
                  <a:pt x="10604" y="20000"/>
                  <a:pt x="10584" y="20000"/>
                </a:cubicBezTo>
                <a:cubicBezTo>
                  <a:pt x="10535" y="20000"/>
                  <a:pt x="10451" y="20038"/>
                  <a:pt x="10451" y="20079"/>
                </a:cubicBezTo>
                <a:cubicBezTo>
                  <a:pt x="10451" y="20132"/>
                  <a:pt x="10398" y="20132"/>
                  <a:pt x="10398" y="20189"/>
                </a:cubicBezTo>
                <a:cubicBezTo>
                  <a:pt x="10341" y="20189"/>
                  <a:pt x="10288" y="20189"/>
                  <a:pt x="10288" y="20079"/>
                </a:cubicBezTo>
                <a:cubicBezTo>
                  <a:pt x="10288" y="19971"/>
                  <a:pt x="10310" y="19911"/>
                  <a:pt x="10355" y="19911"/>
                </a:cubicBezTo>
                <a:cubicBezTo>
                  <a:pt x="10380" y="19911"/>
                  <a:pt x="10412" y="19930"/>
                  <a:pt x="10451" y="19969"/>
                </a:cubicBezTo>
                <a:cubicBezTo>
                  <a:pt x="10561" y="19969"/>
                  <a:pt x="10781" y="19912"/>
                  <a:pt x="10781" y="19859"/>
                </a:cubicBezTo>
                <a:cubicBezTo>
                  <a:pt x="10781" y="19818"/>
                  <a:pt x="10865" y="19780"/>
                  <a:pt x="10914" y="19780"/>
                </a:cubicBezTo>
                <a:close/>
                <a:moveTo>
                  <a:pt x="10618" y="20079"/>
                </a:moveTo>
                <a:cubicBezTo>
                  <a:pt x="10728" y="20079"/>
                  <a:pt x="10728" y="20079"/>
                  <a:pt x="10728" y="20132"/>
                </a:cubicBezTo>
                <a:cubicBezTo>
                  <a:pt x="10687" y="20172"/>
                  <a:pt x="10620" y="20211"/>
                  <a:pt x="10566" y="20211"/>
                </a:cubicBezTo>
                <a:cubicBezTo>
                  <a:pt x="10544" y="20211"/>
                  <a:pt x="10523" y="20204"/>
                  <a:pt x="10508" y="20189"/>
                </a:cubicBezTo>
                <a:cubicBezTo>
                  <a:pt x="10451" y="20189"/>
                  <a:pt x="10561" y="20079"/>
                  <a:pt x="10618" y="20079"/>
                </a:cubicBezTo>
                <a:close/>
                <a:moveTo>
                  <a:pt x="8418" y="20132"/>
                </a:moveTo>
                <a:lnTo>
                  <a:pt x="8471" y="20189"/>
                </a:lnTo>
                <a:cubicBezTo>
                  <a:pt x="8471" y="20189"/>
                  <a:pt x="8471" y="20242"/>
                  <a:pt x="8418" y="20242"/>
                </a:cubicBezTo>
                <a:lnTo>
                  <a:pt x="8361" y="20189"/>
                </a:lnTo>
                <a:cubicBezTo>
                  <a:pt x="8361" y="20189"/>
                  <a:pt x="8418" y="20189"/>
                  <a:pt x="8418" y="20132"/>
                </a:cubicBezTo>
                <a:close/>
                <a:moveTo>
                  <a:pt x="8141" y="20132"/>
                </a:moveTo>
                <a:cubicBezTo>
                  <a:pt x="8198" y="20132"/>
                  <a:pt x="8198" y="20189"/>
                  <a:pt x="8198" y="20242"/>
                </a:cubicBezTo>
                <a:cubicBezTo>
                  <a:pt x="8169" y="20270"/>
                  <a:pt x="8142" y="20285"/>
                  <a:pt x="8121" y="20285"/>
                </a:cubicBezTo>
                <a:cubicBezTo>
                  <a:pt x="8101" y="20285"/>
                  <a:pt x="8088" y="20270"/>
                  <a:pt x="8088" y="20242"/>
                </a:cubicBezTo>
                <a:cubicBezTo>
                  <a:pt x="8088" y="20189"/>
                  <a:pt x="8088" y="20189"/>
                  <a:pt x="8141" y="20132"/>
                </a:cubicBezTo>
                <a:close/>
                <a:moveTo>
                  <a:pt x="9408" y="20352"/>
                </a:moveTo>
                <a:lnTo>
                  <a:pt x="9408" y="20409"/>
                </a:lnTo>
                <a:lnTo>
                  <a:pt x="9298" y="20409"/>
                </a:lnTo>
                <a:lnTo>
                  <a:pt x="9298" y="20352"/>
                </a:lnTo>
                <a:close/>
                <a:moveTo>
                  <a:pt x="9738" y="20299"/>
                </a:moveTo>
                <a:cubicBezTo>
                  <a:pt x="9791" y="20299"/>
                  <a:pt x="9791" y="20409"/>
                  <a:pt x="9681" y="20409"/>
                </a:cubicBezTo>
                <a:cubicBezTo>
                  <a:pt x="9626" y="20435"/>
                  <a:pt x="9598" y="20449"/>
                  <a:pt x="9592" y="20449"/>
                </a:cubicBezTo>
                <a:cubicBezTo>
                  <a:pt x="9585" y="20449"/>
                  <a:pt x="9599" y="20435"/>
                  <a:pt x="9628" y="20409"/>
                </a:cubicBezTo>
                <a:cubicBezTo>
                  <a:pt x="9628" y="20352"/>
                  <a:pt x="9681" y="20299"/>
                  <a:pt x="9738" y="20299"/>
                </a:cubicBezTo>
                <a:close/>
                <a:moveTo>
                  <a:pt x="7208" y="20299"/>
                </a:moveTo>
                <a:cubicBezTo>
                  <a:pt x="7261" y="20299"/>
                  <a:pt x="7151" y="20462"/>
                  <a:pt x="7098" y="20462"/>
                </a:cubicBezTo>
                <a:cubicBezTo>
                  <a:pt x="7081" y="20479"/>
                  <a:pt x="7074" y="20486"/>
                  <a:pt x="7073" y="20486"/>
                </a:cubicBezTo>
                <a:cubicBezTo>
                  <a:pt x="7069" y="20486"/>
                  <a:pt x="7098" y="20446"/>
                  <a:pt x="7098" y="20409"/>
                </a:cubicBezTo>
                <a:cubicBezTo>
                  <a:pt x="7151" y="20352"/>
                  <a:pt x="7151" y="20299"/>
                  <a:pt x="7208" y="20299"/>
                </a:cubicBezTo>
                <a:close/>
                <a:moveTo>
                  <a:pt x="7318" y="20462"/>
                </a:moveTo>
                <a:lnTo>
                  <a:pt x="7318" y="20519"/>
                </a:lnTo>
                <a:lnTo>
                  <a:pt x="7208" y="20519"/>
                </a:lnTo>
                <a:cubicBezTo>
                  <a:pt x="7208" y="20462"/>
                  <a:pt x="7261" y="20462"/>
                  <a:pt x="7261" y="20462"/>
                </a:cubicBezTo>
                <a:close/>
                <a:moveTo>
                  <a:pt x="3687" y="20572"/>
                </a:moveTo>
                <a:cubicBezTo>
                  <a:pt x="3740" y="20572"/>
                  <a:pt x="3740" y="20572"/>
                  <a:pt x="3740" y="20629"/>
                </a:cubicBezTo>
                <a:cubicBezTo>
                  <a:pt x="3687" y="20629"/>
                  <a:pt x="3577" y="20629"/>
                  <a:pt x="3577" y="20572"/>
                </a:cubicBezTo>
                <a:close/>
                <a:moveTo>
                  <a:pt x="6548" y="20629"/>
                </a:moveTo>
                <a:cubicBezTo>
                  <a:pt x="6519" y="20655"/>
                  <a:pt x="6492" y="20669"/>
                  <a:pt x="6478" y="20669"/>
                </a:cubicBezTo>
                <a:cubicBezTo>
                  <a:pt x="6464" y="20669"/>
                  <a:pt x="6464" y="20655"/>
                  <a:pt x="6491" y="20629"/>
                </a:cubicBezTo>
                <a:close/>
                <a:moveTo>
                  <a:pt x="9122" y="20550"/>
                </a:moveTo>
                <a:cubicBezTo>
                  <a:pt x="9154" y="20550"/>
                  <a:pt x="9171" y="20588"/>
                  <a:pt x="9131" y="20629"/>
                </a:cubicBezTo>
                <a:cubicBezTo>
                  <a:pt x="9131" y="20655"/>
                  <a:pt x="9118" y="20669"/>
                  <a:pt x="9097" y="20669"/>
                </a:cubicBezTo>
                <a:cubicBezTo>
                  <a:pt x="9077" y="20669"/>
                  <a:pt x="9049" y="20655"/>
                  <a:pt x="9021" y="20629"/>
                </a:cubicBezTo>
                <a:cubicBezTo>
                  <a:pt x="8968" y="20629"/>
                  <a:pt x="9021" y="20572"/>
                  <a:pt x="9078" y="20572"/>
                </a:cubicBezTo>
                <a:cubicBezTo>
                  <a:pt x="9093" y="20556"/>
                  <a:pt x="9109" y="20550"/>
                  <a:pt x="9122" y="20550"/>
                </a:cubicBezTo>
                <a:close/>
                <a:moveTo>
                  <a:pt x="7591" y="20849"/>
                </a:moveTo>
                <a:cubicBezTo>
                  <a:pt x="7564" y="20875"/>
                  <a:pt x="7551" y="20889"/>
                  <a:pt x="7544" y="20889"/>
                </a:cubicBezTo>
                <a:cubicBezTo>
                  <a:pt x="7538" y="20889"/>
                  <a:pt x="7538" y="20875"/>
                  <a:pt x="7538" y="20849"/>
                </a:cubicBezTo>
                <a:close/>
                <a:moveTo>
                  <a:pt x="7151" y="21122"/>
                </a:moveTo>
                <a:cubicBezTo>
                  <a:pt x="7151" y="21179"/>
                  <a:pt x="7098" y="21179"/>
                  <a:pt x="7098" y="21179"/>
                </a:cubicBezTo>
                <a:lnTo>
                  <a:pt x="7041" y="21179"/>
                </a:lnTo>
                <a:cubicBezTo>
                  <a:pt x="7041" y="21122"/>
                  <a:pt x="7041" y="21122"/>
                  <a:pt x="7098" y="21122"/>
                </a:cubicBezTo>
                <a:close/>
                <a:moveTo>
                  <a:pt x="3577" y="21179"/>
                </a:moveTo>
                <a:cubicBezTo>
                  <a:pt x="3577" y="21232"/>
                  <a:pt x="3630" y="21232"/>
                  <a:pt x="3630" y="21232"/>
                </a:cubicBezTo>
                <a:cubicBezTo>
                  <a:pt x="3630" y="21179"/>
                  <a:pt x="3630" y="21179"/>
                  <a:pt x="3577" y="21179"/>
                </a:cubicBezTo>
                <a:close/>
                <a:moveTo>
                  <a:pt x="6328" y="21179"/>
                </a:moveTo>
                <a:cubicBezTo>
                  <a:pt x="6328" y="21179"/>
                  <a:pt x="6381" y="21179"/>
                  <a:pt x="6381" y="21232"/>
                </a:cubicBezTo>
                <a:lnTo>
                  <a:pt x="6270" y="21232"/>
                </a:lnTo>
                <a:cubicBezTo>
                  <a:pt x="6270" y="21179"/>
                  <a:pt x="6270" y="21179"/>
                  <a:pt x="6328" y="21179"/>
                </a:cubicBezTo>
                <a:close/>
                <a:moveTo>
                  <a:pt x="8031" y="20959"/>
                </a:moveTo>
                <a:cubicBezTo>
                  <a:pt x="8198" y="21012"/>
                  <a:pt x="8198" y="21012"/>
                  <a:pt x="8088" y="21069"/>
                </a:cubicBezTo>
                <a:cubicBezTo>
                  <a:pt x="7978" y="21069"/>
                  <a:pt x="7758" y="21232"/>
                  <a:pt x="7758" y="21232"/>
                </a:cubicBezTo>
                <a:cubicBezTo>
                  <a:pt x="7729" y="21260"/>
                  <a:pt x="7715" y="21275"/>
                  <a:pt x="7694" y="21275"/>
                </a:cubicBezTo>
                <a:cubicBezTo>
                  <a:pt x="7673" y="21275"/>
                  <a:pt x="7646" y="21260"/>
                  <a:pt x="7591" y="21232"/>
                </a:cubicBezTo>
                <a:cubicBezTo>
                  <a:pt x="7553" y="21195"/>
                  <a:pt x="7542" y="21155"/>
                  <a:pt x="7558" y="21155"/>
                </a:cubicBezTo>
                <a:cubicBezTo>
                  <a:pt x="7564" y="21155"/>
                  <a:pt x="7575" y="21162"/>
                  <a:pt x="7591" y="21179"/>
                </a:cubicBezTo>
                <a:cubicBezTo>
                  <a:pt x="7648" y="21179"/>
                  <a:pt x="7758" y="21122"/>
                  <a:pt x="7811" y="21069"/>
                </a:cubicBezTo>
                <a:cubicBezTo>
                  <a:pt x="7921" y="20959"/>
                  <a:pt x="7921" y="20959"/>
                  <a:pt x="8031" y="20959"/>
                </a:cubicBezTo>
                <a:close/>
                <a:moveTo>
                  <a:pt x="3630" y="21232"/>
                </a:moveTo>
                <a:cubicBezTo>
                  <a:pt x="3630" y="21269"/>
                  <a:pt x="3654" y="21282"/>
                  <a:pt x="3685" y="21286"/>
                </a:cubicBezTo>
                <a:lnTo>
                  <a:pt x="3685" y="21286"/>
                </a:lnTo>
                <a:lnTo>
                  <a:pt x="3630" y="21232"/>
                </a:lnTo>
                <a:close/>
                <a:moveTo>
                  <a:pt x="6491" y="21179"/>
                </a:moveTo>
                <a:lnTo>
                  <a:pt x="6548" y="21232"/>
                </a:lnTo>
                <a:cubicBezTo>
                  <a:pt x="6548" y="21232"/>
                  <a:pt x="6548" y="21289"/>
                  <a:pt x="6491" y="21289"/>
                </a:cubicBezTo>
                <a:lnTo>
                  <a:pt x="6438" y="21232"/>
                </a:lnTo>
                <a:cubicBezTo>
                  <a:pt x="6438" y="21232"/>
                  <a:pt x="6491" y="21232"/>
                  <a:pt x="6491" y="21179"/>
                </a:cubicBezTo>
                <a:close/>
                <a:moveTo>
                  <a:pt x="5830" y="21232"/>
                </a:moveTo>
                <a:cubicBezTo>
                  <a:pt x="5888" y="21232"/>
                  <a:pt x="5888" y="21289"/>
                  <a:pt x="5888" y="21289"/>
                </a:cubicBezTo>
                <a:lnTo>
                  <a:pt x="5888" y="21342"/>
                </a:lnTo>
                <a:cubicBezTo>
                  <a:pt x="5830" y="21342"/>
                  <a:pt x="5830" y="21342"/>
                  <a:pt x="5830" y="21289"/>
                </a:cubicBezTo>
                <a:lnTo>
                  <a:pt x="5830" y="21232"/>
                </a:lnTo>
                <a:close/>
                <a:moveTo>
                  <a:pt x="8088" y="21179"/>
                </a:moveTo>
                <a:cubicBezTo>
                  <a:pt x="8141" y="21179"/>
                  <a:pt x="8198" y="21179"/>
                  <a:pt x="8251" y="21232"/>
                </a:cubicBezTo>
                <a:cubicBezTo>
                  <a:pt x="8308" y="21289"/>
                  <a:pt x="8308" y="21342"/>
                  <a:pt x="8198" y="21342"/>
                </a:cubicBezTo>
                <a:cubicBezTo>
                  <a:pt x="8141" y="21342"/>
                  <a:pt x="8141" y="21342"/>
                  <a:pt x="8198" y="21289"/>
                </a:cubicBezTo>
                <a:cubicBezTo>
                  <a:pt x="8198" y="21289"/>
                  <a:pt x="8198" y="21264"/>
                  <a:pt x="8165" y="21264"/>
                </a:cubicBezTo>
                <a:cubicBezTo>
                  <a:pt x="8149" y="21264"/>
                  <a:pt x="8125" y="21270"/>
                  <a:pt x="8088" y="21289"/>
                </a:cubicBezTo>
                <a:cubicBezTo>
                  <a:pt x="7978" y="21289"/>
                  <a:pt x="7921" y="21232"/>
                  <a:pt x="8088" y="21179"/>
                </a:cubicBezTo>
                <a:close/>
                <a:moveTo>
                  <a:pt x="6160" y="21289"/>
                </a:moveTo>
                <a:lnTo>
                  <a:pt x="6160" y="21342"/>
                </a:lnTo>
                <a:cubicBezTo>
                  <a:pt x="6097" y="21375"/>
                  <a:pt x="6070" y="21406"/>
                  <a:pt x="6059" y="21406"/>
                </a:cubicBezTo>
                <a:cubicBezTo>
                  <a:pt x="6050" y="21406"/>
                  <a:pt x="6050" y="21389"/>
                  <a:pt x="6050" y="21342"/>
                </a:cubicBezTo>
                <a:cubicBezTo>
                  <a:pt x="6108" y="21289"/>
                  <a:pt x="6160" y="21289"/>
                  <a:pt x="6160" y="21289"/>
                </a:cubicBezTo>
                <a:close/>
                <a:moveTo>
                  <a:pt x="4238" y="21289"/>
                </a:moveTo>
                <a:cubicBezTo>
                  <a:pt x="4238" y="21342"/>
                  <a:pt x="4290" y="21342"/>
                  <a:pt x="4238" y="21399"/>
                </a:cubicBezTo>
                <a:cubicBezTo>
                  <a:pt x="4238" y="21425"/>
                  <a:pt x="4196" y="21439"/>
                  <a:pt x="4154" y="21439"/>
                </a:cubicBezTo>
                <a:cubicBezTo>
                  <a:pt x="4112" y="21439"/>
                  <a:pt x="4070" y="21425"/>
                  <a:pt x="4070" y="21399"/>
                </a:cubicBezTo>
                <a:lnTo>
                  <a:pt x="4128" y="21342"/>
                </a:lnTo>
                <a:cubicBezTo>
                  <a:pt x="4180" y="21289"/>
                  <a:pt x="4180" y="21289"/>
                  <a:pt x="4238" y="21289"/>
                </a:cubicBezTo>
                <a:close/>
                <a:moveTo>
                  <a:pt x="4730" y="21399"/>
                </a:moveTo>
                <a:cubicBezTo>
                  <a:pt x="4788" y="21399"/>
                  <a:pt x="4730" y="21509"/>
                  <a:pt x="4678" y="21562"/>
                </a:cubicBezTo>
                <a:cubicBezTo>
                  <a:pt x="4620" y="21562"/>
                  <a:pt x="4620" y="21509"/>
                  <a:pt x="4678" y="21509"/>
                </a:cubicBezTo>
                <a:cubicBezTo>
                  <a:pt x="4678" y="21452"/>
                  <a:pt x="4730" y="21399"/>
                  <a:pt x="4730" y="21399"/>
                </a:cubicBezTo>
                <a:close/>
                <a:moveTo>
                  <a:pt x="7323" y="21522"/>
                </a:moveTo>
                <a:cubicBezTo>
                  <a:pt x="7357" y="21522"/>
                  <a:pt x="7399" y="21535"/>
                  <a:pt x="7428" y="21562"/>
                </a:cubicBezTo>
                <a:lnTo>
                  <a:pt x="7428" y="21619"/>
                </a:lnTo>
                <a:cubicBezTo>
                  <a:pt x="7371" y="21619"/>
                  <a:pt x="7371" y="21619"/>
                  <a:pt x="7371" y="21562"/>
                </a:cubicBezTo>
                <a:lnTo>
                  <a:pt x="7318" y="21562"/>
                </a:lnTo>
                <a:cubicBezTo>
                  <a:pt x="7318" y="21581"/>
                  <a:pt x="7311" y="21587"/>
                  <a:pt x="7303" y="21587"/>
                </a:cubicBezTo>
                <a:cubicBezTo>
                  <a:pt x="7286" y="21587"/>
                  <a:pt x="7261" y="21562"/>
                  <a:pt x="7261" y="21562"/>
                </a:cubicBezTo>
                <a:cubicBezTo>
                  <a:pt x="7261" y="21535"/>
                  <a:pt x="7288" y="21522"/>
                  <a:pt x="7323" y="21522"/>
                </a:cubicBezTo>
                <a:close/>
                <a:moveTo>
                  <a:pt x="4128" y="21672"/>
                </a:moveTo>
                <a:cubicBezTo>
                  <a:pt x="4128" y="21729"/>
                  <a:pt x="4128" y="21729"/>
                  <a:pt x="4070" y="21729"/>
                </a:cubicBezTo>
                <a:lnTo>
                  <a:pt x="4018" y="21729"/>
                </a:lnTo>
                <a:cubicBezTo>
                  <a:pt x="4018" y="21672"/>
                  <a:pt x="4070" y="21672"/>
                  <a:pt x="4070" y="21672"/>
                </a:cubicBezTo>
                <a:close/>
                <a:moveTo>
                  <a:pt x="5668" y="21672"/>
                </a:moveTo>
                <a:lnTo>
                  <a:pt x="5720" y="21729"/>
                </a:lnTo>
                <a:cubicBezTo>
                  <a:pt x="5720" y="21782"/>
                  <a:pt x="5668" y="21782"/>
                  <a:pt x="5668" y="21782"/>
                </a:cubicBezTo>
                <a:cubicBezTo>
                  <a:pt x="5610" y="21729"/>
                  <a:pt x="5610" y="21729"/>
                  <a:pt x="5668" y="21672"/>
                </a:cubicBezTo>
                <a:close/>
                <a:moveTo>
                  <a:pt x="7208" y="21672"/>
                </a:moveTo>
                <a:lnTo>
                  <a:pt x="7261" y="21729"/>
                </a:lnTo>
                <a:cubicBezTo>
                  <a:pt x="7208" y="21729"/>
                  <a:pt x="7208" y="21782"/>
                  <a:pt x="7208" y="21782"/>
                </a:cubicBezTo>
                <a:lnTo>
                  <a:pt x="7151" y="21729"/>
                </a:lnTo>
                <a:lnTo>
                  <a:pt x="7208" y="21672"/>
                </a:lnTo>
                <a:close/>
                <a:moveTo>
                  <a:pt x="6108" y="21729"/>
                </a:moveTo>
                <a:cubicBezTo>
                  <a:pt x="6108" y="21782"/>
                  <a:pt x="6160" y="21782"/>
                  <a:pt x="6160" y="21839"/>
                </a:cubicBezTo>
                <a:lnTo>
                  <a:pt x="5998" y="21839"/>
                </a:lnTo>
                <a:cubicBezTo>
                  <a:pt x="5888" y="21839"/>
                  <a:pt x="5888" y="21839"/>
                  <a:pt x="5998" y="21782"/>
                </a:cubicBezTo>
                <a:cubicBezTo>
                  <a:pt x="6050" y="21729"/>
                  <a:pt x="6108" y="21729"/>
                  <a:pt x="6108" y="21729"/>
                </a:cubicBezTo>
                <a:close/>
                <a:moveTo>
                  <a:pt x="6601" y="21782"/>
                </a:moveTo>
                <a:cubicBezTo>
                  <a:pt x="6601" y="21839"/>
                  <a:pt x="6548" y="21839"/>
                  <a:pt x="6491" y="21839"/>
                </a:cubicBezTo>
                <a:lnTo>
                  <a:pt x="6438" y="21782"/>
                </a:lnTo>
                <a:close/>
                <a:moveTo>
                  <a:pt x="7041" y="21782"/>
                </a:moveTo>
                <a:cubicBezTo>
                  <a:pt x="7098" y="21782"/>
                  <a:pt x="7098" y="21839"/>
                  <a:pt x="7098" y="21839"/>
                </a:cubicBezTo>
                <a:cubicBezTo>
                  <a:pt x="7124" y="21866"/>
                  <a:pt x="7110" y="21879"/>
                  <a:pt x="7082" y="21879"/>
                </a:cubicBezTo>
                <a:cubicBezTo>
                  <a:pt x="7055" y="21879"/>
                  <a:pt x="7014" y="21866"/>
                  <a:pt x="6988" y="21839"/>
                </a:cubicBezTo>
                <a:cubicBezTo>
                  <a:pt x="6931" y="21782"/>
                  <a:pt x="6931" y="21782"/>
                  <a:pt x="7041" y="21782"/>
                </a:cubicBezTo>
                <a:close/>
                <a:moveTo>
                  <a:pt x="6821" y="21839"/>
                </a:moveTo>
                <a:lnTo>
                  <a:pt x="6821" y="21892"/>
                </a:lnTo>
                <a:lnTo>
                  <a:pt x="6768" y="21892"/>
                </a:lnTo>
                <a:lnTo>
                  <a:pt x="6768" y="21839"/>
                </a:lnTo>
                <a:close/>
                <a:moveTo>
                  <a:pt x="5155" y="21814"/>
                </a:moveTo>
                <a:cubicBezTo>
                  <a:pt x="5170" y="21814"/>
                  <a:pt x="5170" y="21839"/>
                  <a:pt x="5170" y="21839"/>
                </a:cubicBezTo>
                <a:cubicBezTo>
                  <a:pt x="5140" y="21903"/>
                  <a:pt x="5127" y="21930"/>
                  <a:pt x="5100" y="21930"/>
                </a:cubicBezTo>
                <a:cubicBezTo>
                  <a:pt x="5080" y="21930"/>
                  <a:pt x="5054" y="21916"/>
                  <a:pt x="5008" y="21892"/>
                </a:cubicBezTo>
                <a:cubicBezTo>
                  <a:pt x="5008" y="21892"/>
                  <a:pt x="5060" y="21839"/>
                  <a:pt x="5118" y="21839"/>
                </a:cubicBezTo>
                <a:cubicBezTo>
                  <a:pt x="5135" y="21820"/>
                  <a:pt x="5147" y="21814"/>
                  <a:pt x="5155" y="21814"/>
                </a:cubicBezTo>
                <a:close/>
                <a:moveTo>
                  <a:pt x="5830" y="21839"/>
                </a:moveTo>
                <a:cubicBezTo>
                  <a:pt x="5888" y="21839"/>
                  <a:pt x="5888" y="21839"/>
                  <a:pt x="5830" y="21892"/>
                </a:cubicBezTo>
                <a:cubicBezTo>
                  <a:pt x="5775" y="21947"/>
                  <a:pt x="5748" y="21974"/>
                  <a:pt x="5734" y="21974"/>
                </a:cubicBezTo>
                <a:cubicBezTo>
                  <a:pt x="5720" y="21974"/>
                  <a:pt x="5720" y="21947"/>
                  <a:pt x="5720" y="21892"/>
                </a:cubicBezTo>
                <a:cubicBezTo>
                  <a:pt x="5720" y="21892"/>
                  <a:pt x="5778" y="21839"/>
                  <a:pt x="5830" y="21839"/>
                </a:cubicBezTo>
                <a:close/>
                <a:moveTo>
                  <a:pt x="6541" y="21919"/>
                </a:moveTo>
                <a:cubicBezTo>
                  <a:pt x="6548" y="21919"/>
                  <a:pt x="6548" y="21947"/>
                  <a:pt x="6548" y="22002"/>
                </a:cubicBezTo>
                <a:cubicBezTo>
                  <a:pt x="6491" y="22002"/>
                  <a:pt x="6491" y="22002"/>
                  <a:pt x="6491" y="22059"/>
                </a:cubicBezTo>
                <a:cubicBezTo>
                  <a:pt x="6438" y="22059"/>
                  <a:pt x="6438" y="22002"/>
                  <a:pt x="6491" y="22002"/>
                </a:cubicBezTo>
                <a:cubicBezTo>
                  <a:pt x="6519" y="21947"/>
                  <a:pt x="6533" y="21919"/>
                  <a:pt x="6541" y="21919"/>
                </a:cubicBezTo>
                <a:close/>
                <a:moveTo>
                  <a:pt x="5448" y="21949"/>
                </a:moveTo>
                <a:cubicBezTo>
                  <a:pt x="5500" y="22002"/>
                  <a:pt x="5500" y="22059"/>
                  <a:pt x="5338" y="22059"/>
                </a:cubicBezTo>
                <a:cubicBezTo>
                  <a:pt x="5228" y="22059"/>
                  <a:pt x="5170" y="22112"/>
                  <a:pt x="5170" y="22112"/>
                </a:cubicBezTo>
                <a:cubicBezTo>
                  <a:pt x="5118" y="22112"/>
                  <a:pt x="5118" y="22112"/>
                  <a:pt x="5118" y="22059"/>
                </a:cubicBezTo>
                <a:cubicBezTo>
                  <a:pt x="5118" y="22002"/>
                  <a:pt x="5338" y="21949"/>
                  <a:pt x="5448" y="21949"/>
                </a:cubicBezTo>
                <a:close/>
                <a:moveTo>
                  <a:pt x="3983" y="22090"/>
                </a:moveTo>
                <a:cubicBezTo>
                  <a:pt x="4015" y="22090"/>
                  <a:pt x="4070" y="22129"/>
                  <a:pt x="4070" y="22169"/>
                </a:cubicBezTo>
                <a:lnTo>
                  <a:pt x="4018" y="22169"/>
                </a:lnTo>
                <a:cubicBezTo>
                  <a:pt x="3960" y="22169"/>
                  <a:pt x="3960" y="22112"/>
                  <a:pt x="3960" y="22112"/>
                </a:cubicBezTo>
                <a:cubicBezTo>
                  <a:pt x="3960" y="22097"/>
                  <a:pt x="3970" y="22090"/>
                  <a:pt x="3983" y="22090"/>
                </a:cubicBezTo>
                <a:close/>
                <a:moveTo>
                  <a:pt x="5610" y="22169"/>
                </a:moveTo>
                <a:lnTo>
                  <a:pt x="5610" y="22222"/>
                </a:lnTo>
                <a:cubicBezTo>
                  <a:pt x="5588" y="22269"/>
                  <a:pt x="5565" y="22286"/>
                  <a:pt x="5550" y="22286"/>
                </a:cubicBezTo>
                <a:cubicBezTo>
                  <a:pt x="5530" y="22286"/>
                  <a:pt x="5525" y="22255"/>
                  <a:pt x="5558" y="22222"/>
                </a:cubicBezTo>
                <a:lnTo>
                  <a:pt x="5610" y="22169"/>
                </a:lnTo>
                <a:close/>
                <a:moveTo>
                  <a:pt x="5459" y="22255"/>
                </a:moveTo>
                <a:cubicBezTo>
                  <a:pt x="5474" y="22255"/>
                  <a:pt x="5500" y="22295"/>
                  <a:pt x="5500" y="22332"/>
                </a:cubicBezTo>
                <a:cubicBezTo>
                  <a:pt x="5500" y="22389"/>
                  <a:pt x="5500" y="22389"/>
                  <a:pt x="5448" y="22389"/>
                </a:cubicBezTo>
                <a:lnTo>
                  <a:pt x="5390" y="22332"/>
                </a:lnTo>
                <a:cubicBezTo>
                  <a:pt x="5390" y="22279"/>
                  <a:pt x="5390" y="22279"/>
                  <a:pt x="5448" y="22279"/>
                </a:cubicBezTo>
                <a:cubicBezTo>
                  <a:pt x="5448" y="22262"/>
                  <a:pt x="5452" y="22255"/>
                  <a:pt x="5459" y="22255"/>
                </a:cubicBezTo>
                <a:close/>
                <a:moveTo>
                  <a:pt x="6904" y="22078"/>
                </a:moveTo>
                <a:cubicBezTo>
                  <a:pt x="6922" y="22078"/>
                  <a:pt x="6909" y="22104"/>
                  <a:pt x="6878" y="22169"/>
                </a:cubicBezTo>
                <a:cubicBezTo>
                  <a:pt x="6821" y="22279"/>
                  <a:pt x="6821" y="22279"/>
                  <a:pt x="6931" y="22279"/>
                </a:cubicBezTo>
                <a:lnTo>
                  <a:pt x="6711" y="22279"/>
                </a:lnTo>
                <a:cubicBezTo>
                  <a:pt x="6711" y="22332"/>
                  <a:pt x="6658" y="22332"/>
                  <a:pt x="6658" y="22332"/>
                </a:cubicBezTo>
                <a:cubicBezTo>
                  <a:pt x="6601" y="22332"/>
                  <a:pt x="6601" y="22332"/>
                  <a:pt x="6601" y="22389"/>
                </a:cubicBezTo>
                <a:cubicBezTo>
                  <a:pt x="6658" y="22389"/>
                  <a:pt x="6601" y="22442"/>
                  <a:pt x="6491" y="22442"/>
                </a:cubicBezTo>
                <a:lnTo>
                  <a:pt x="6381" y="22442"/>
                </a:lnTo>
                <a:cubicBezTo>
                  <a:pt x="6381" y="22389"/>
                  <a:pt x="6381" y="22389"/>
                  <a:pt x="6438" y="22332"/>
                </a:cubicBezTo>
                <a:cubicBezTo>
                  <a:pt x="6438" y="22279"/>
                  <a:pt x="6491" y="22279"/>
                  <a:pt x="6438" y="22279"/>
                </a:cubicBezTo>
                <a:cubicBezTo>
                  <a:pt x="6438" y="22279"/>
                  <a:pt x="6381" y="22279"/>
                  <a:pt x="6381" y="22222"/>
                </a:cubicBezTo>
                <a:cubicBezTo>
                  <a:pt x="6438" y="22222"/>
                  <a:pt x="6438" y="22169"/>
                  <a:pt x="6548" y="22169"/>
                </a:cubicBezTo>
                <a:cubicBezTo>
                  <a:pt x="6658" y="22169"/>
                  <a:pt x="6768" y="22169"/>
                  <a:pt x="6821" y="22112"/>
                </a:cubicBezTo>
                <a:cubicBezTo>
                  <a:pt x="6866" y="22090"/>
                  <a:pt x="6892" y="22078"/>
                  <a:pt x="6904" y="22078"/>
                </a:cubicBezTo>
                <a:close/>
                <a:moveTo>
                  <a:pt x="6160" y="22222"/>
                </a:moveTo>
                <a:cubicBezTo>
                  <a:pt x="6218" y="22222"/>
                  <a:pt x="6218" y="22222"/>
                  <a:pt x="6270" y="22332"/>
                </a:cubicBezTo>
                <a:lnTo>
                  <a:pt x="6270" y="22442"/>
                </a:lnTo>
                <a:lnTo>
                  <a:pt x="6108" y="22442"/>
                </a:lnTo>
                <a:cubicBezTo>
                  <a:pt x="6079" y="22471"/>
                  <a:pt x="6052" y="22485"/>
                  <a:pt x="6038" y="22485"/>
                </a:cubicBezTo>
                <a:cubicBezTo>
                  <a:pt x="6024" y="22485"/>
                  <a:pt x="6024" y="22471"/>
                  <a:pt x="6050" y="22442"/>
                </a:cubicBezTo>
                <a:cubicBezTo>
                  <a:pt x="6108" y="22442"/>
                  <a:pt x="6108" y="22389"/>
                  <a:pt x="5998" y="22389"/>
                </a:cubicBezTo>
                <a:cubicBezTo>
                  <a:pt x="5888" y="22389"/>
                  <a:pt x="5998" y="22279"/>
                  <a:pt x="6160" y="22222"/>
                </a:cubicBezTo>
                <a:close/>
                <a:moveTo>
                  <a:pt x="6320" y="22456"/>
                </a:moveTo>
                <a:cubicBezTo>
                  <a:pt x="6341" y="22456"/>
                  <a:pt x="6383" y="22471"/>
                  <a:pt x="6438" y="22499"/>
                </a:cubicBezTo>
                <a:cubicBezTo>
                  <a:pt x="6548" y="22499"/>
                  <a:pt x="6548" y="22499"/>
                  <a:pt x="6438" y="22552"/>
                </a:cubicBezTo>
                <a:cubicBezTo>
                  <a:pt x="6381" y="22609"/>
                  <a:pt x="6328" y="22609"/>
                  <a:pt x="6328" y="22609"/>
                </a:cubicBezTo>
                <a:lnTo>
                  <a:pt x="6328" y="22499"/>
                </a:lnTo>
                <a:cubicBezTo>
                  <a:pt x="6299" y="22471"/>
                  <a:pt x="6299" y="22456"/>
                  <a:pt x="6320" y="22456"/>
                </a:cubicBezTo>
                <a:close/>
                <a:moveTo>
                  <a:pt x="5720" y="22499"/>
                </a:moveTo>
                <a:lnTo>
                  <a:pt x="5720" y="22552"/>
                </a:lnTo>
                <a:cubicBezTo>
                  <a:pt x="5778" y="22609"/>
                  <a:pt x="5778" y="22662"/>
                  <a:pt x="5720" y="22662"/>
                </a:cubicBezTo>
                <a:cubicBezTo>
                  <a:pt x="5720" y="22662"/>
                  <a:pt x="5668" y="22662"/>
                  <a:pt x="5668" y="22609"/>
                </a:cubicBezTo>
                <a:lnTo>
                  <a:pt x="5558" y="22609"/>
                </a:lnTo>
                <a:cubicBezTo>
                  <a:pt x="5558" y="22552"/>
                  <a:pt x="5558" y="22552"/>
                  <a:pt x="5668" y="22552"/>
                </a:cubicBezTo>
                <a:cubicBezTo>
                  <a:pt x="5668" y="22552"/>
                  <a:pt x="5720" y="22552"/>
                  <a:pt x="5720" y="22499"/>
                </a:cubicBezTo>
                <a:close/>
                <a:moveTo>
                  <a:pt x="20079" y="0"/>
                </a:moveTo>
                <a:cubicBezTo>
                  <a:pt x="19802" y="0"/>
                  <a:pt x="19089" y="57"/>
                  <a:pt x="18591" y="110"/>
                </a:cubicBezTo>
                <a:cubicBezTo>
                  <a:pt x="18041" y="220"/>
                  <a:pt x="17381" y="330"/>
                  <a:pt x="17161" y="330"/>
                </a:cubicBezTo>
                <a:cubicBezTo>
                  <a:pt x="16941" y="387"/>
                  <a:pt x="16779" y="440"/>
                  <a:pt x="16779" y="497"/>
                </a:cubicBezTo>
                <a:cubicBezTo>
                  <a:pt x="16770" y="489"/>
                  <a:pt x="16748" y="486"/>
                  <a:pt x="16715" y="486"/>
                </a:cubicBezTo>
                <a:cubicBezTo>
                  <a:pt x="16517" y="486"/>
                  <a:pt x="15951" y="615"/>
                  <a:pt x="15951" y="660"/>
                </a:cubicBezTo>
                <a:cubicBezTo>
                  <a:pt x="15951" y="689"/>
                  <a:pt x="15938" y="703"/>
                  <a:pt x="15925" y="703"/>
                </a:cubicBezTo>
                <a:cubicBezTo>
                  <a:pt x="15912" y="703"/>
                  <a:pt x="15898" y="689"/>
                  <a:pt x="15898" y="660"/>
                </a:cubicBezTo>
                <a:cubicBezTo>
                  <a:pt x="15882" y="645"/>
                  <a:pt x="15852" y="638"/>
                  <a:pt x="15816" y="638"/>
                </a:cubicBezTo>
                <a:cubicBezTo>
                  <a:pt x="15728" y="638"/>
                  <a:pt x="15606" y="677"/>
                  <a:pt x="15568" y="717"/>
                </a:cubicBezTo>
                <a:cubicBezTo>
                  <a:pt x="15568" y="717"/>
                  <a:pt x="15348" y="770"/>
                  <a:pt x="15181" y="827"/>
                </a:cubicBezTo>
                <a:cubicBezTo>
                  <a:pt x="14851" y="880"/>
                  <a:pt x="14741" y="937"/>
                  <a:pt x="14741" y="990"/>
                </a:cubicBezTo>
                <a:cubicBezTo>
                  <a:pt x="14715" y="1019"/>
                  <a:pt x="14702" y="1033"/>
                  <a:pt x="14695" y="1033"/>
                </a:cubicBezTo>
                <a:cubicBezTo>
                  <a:pt x="14688" y="1033"/>
                  <a:pt x="14688" y="1019"/>
                  <a:pt x="14688" y="990"/>
                </a:cubicBezTo>
                <a:cubicBezTo>
                  <a:pt x="14688" y="973"/>
                  <a:pt x="14676" y="961"/>
                  <a:pt x="14641" y="961"/>
                </a:cubicBezTo>
                <a:cubicBezTo>
                  <a:pt x="14568" y="961"/>
                  <a:pt x="14397" y="1010"/>
                  <a:pt x="14028" y="1157"/>
                </a:cubicBezTo>
                <a:cubicBezTo>
                  <a:pt x="13531" y="1320"/>
                  <a:pt x="12981" y="1487"/>
                  <a:pt x="12211" y="1760"/>
                </a:cubicBezTo>
                <a:cubicBezTo>
                  <a:pt x="11881" y="1870"/>
                  <a:pt x="11608" y="1980"/>
                  <a:pt x="11551" y="1980"/>
                </a:cubicBezTo>
                <a:cubicBezTo>
                  <a:pt x="11551" y="1980"/>
                  <a:pt x="11221" y="2090"/>
                  <a:pt x="10891" y="2257"/>
                </a:cubicBezTo>
                <a:cubicBezTo>
                  <a:pt x="10561" y="2367"/>
                  <a:pt x="10288" y="2477"/>
                  <a:pt x="10231" y="2477"/>
                </a:cubicBezTo>
                <a:cubicBezTo>
                  <a:pt x="10178" y="2530"/>
                  <a:pt x="9791" y="2698"/>
                  <a:pt x="9021" y="2970"/>
                </a:cubicBezTo>
                <a:cubicBezTo>
                  <a:pt x="8691" y="3138"/>
                  <a:pt x="8471" y="3248"/>
                  <a:pt x="7978" y="3468"/>
                </a:cubicBezTo>
                <a:lnTo>
                  <a:pt x="7538" y="3688"/>
                </a:lnTo>
                <a:cubicBezTo>
                  <a:pt x="7371" y="3740"/>
                  <a:pt x="7151" y="3850"/>
                  <a:pt x="7041" y="3908"/>
                </a:cubicBezTo>
                <a:cubicBezTo>
                  <a:pt x="6878" y="3960"/>
                  <a:pt x="6658" y="4070"/>
                  <a:pt x="6548" y="4180"/>
                </a:cubicBezTo>
                <a:cubicBezTo>
                  <a:pt x="6381" y="4238"/>
                  <a:pt x="6270" y="4290"/>
                  <a:pt x="6218" y="4348"/>
                </a:cubicBezTo>
                <a:cubicBezTo>
                  <a:pt x="6160" y="4348"/>
                  <a:pt x="6050" y="4400"/>
                  <a:pt x="5940" y="4510"/>
                </a:cubicBezTo>
                <a:lnTo>
                  <a:pt x="5610" y="4678"/>
                </a:lnTo>
                <a:cubicBezTo>
                  <a:pt x="5558" y="4730"/>
                  <a:pt x="5390" y="4788"/>
                  <a:pt x="5280" y="4840"/>
                </a:cubicBezTo>
                <a:cubicBezTo>
                  <a:pt x="5008" y="5008"/>
                  <a:pt x="4788" y="5118"/>
                  <a:pt x="4510" y="5338"/>
                </a:cubicBezTo>
                <a:cubicBezTo>
                  <a:pt x="4348" y="5391"/>
                  <a:pt x="4180" y="5501"/>
                  <a:pt x="4070" y="5558"/>
                </a:cubicBezTo>
                <a:cubicBezTo>
                  <a:pt x="3850" y="5721"/>
                  <a:pt x="3467" y="5941"/>
                  <a:pt x="3357" y="6051"/>
                </a:cubicBezTo>
                <a:cubicBezTo>
                  <a:pt x="3300" y="6108"/>
                  <a:pt x="3190" y="6161"/>
                  <a:pt x="3137" y="6218"/>
                </a:cubicBezTo>
                <a:cubicBezTo>
                  <a:pt x="3027" y="6218"/>
                  <a:pt x="2917" y="6328"/>
                  <a:pt x="2860" y="6381"/>
                </a:cubicBezTo>
                <a:cubicBezTo>
                  <a:pt x="2750" y="6438"/>
                  <a:pt x="2587" y="6548"/>
                  <a:pt x="2477" y="6601"/>
                </a:cubicBezTo>
                <a:cubicBezTo>
                  <a:pt x="2420" y="6711"/>
                  <a:pt x="2200" y="6821"/>
                  <a:pt x="2037" y="6931"/>
                </a:cubicBezTo>
                <a:cubicBezTo>
                  <a:pt x="1870" y="7041"/>
                  <a:pt x="1817" y="7098"/>
                  <a:pt x="1707" y="7098"/>
                </a:cubicBezTo>
                <a:cubicBezTo>
                  <a:pt x="1597" y="7098"/>
                  <a:pt x="1597" y="7151"/>
                  <a:pt x="1540" y="7318"/>
                </a:cubicBezTo>
                <a:cubicBezTo>
                  <a:pt x="1540" y="7428"/>
                  <a:pt x="1597" y="7701"/>
                  <a:pt x="1597" y="7701"/>
                </a:cubicBezTo>
                <a:cubicBezTo>
                  <a:pt x="1650" y="7758"/>
                  <a:pt x="1650" y="7758"/>
                  <a:pt x="1597" y="7811"/>
                </a:cubicBezTo>
                <a:cubicBezTo>
                  <a:pt x="1597" y="7811"/>
                  <a:pt x="1597" y="7868"/>
                  <a:pt x="1650" y="7921"/>
                </a:cubicBezTo>
                <a:cubicBezTo>
                  <a:pt x="1650" y="7921"/>
                  <a:pt x="1707" y="8031"/>
                  <a:pt x="1707" y="8141"/>
                </a:cubicBezTo>
                <a:cubicBezTo>
                  <a:pt x="1707" y="8198"/>
                  <a:pt x="1760" y="8361"/>
                  <a:pt x="1870" y="8528"/>
                </a:cubicBezTo>
                <a:cubicBezTo>
                  <a:pt x="1943" y="8674"/>
                  <a:pt x="1968" y="8723"/>
                  <a:pt x="1976" y="8723"/>
                </a:cubicBezTo>
                <a:cubicBezTo>
                  <a:pt x="1980" y="8723"/>
                  <a:pt x="1980" y="8710"/>
                  <a:pt x="1980" y="8691"/>
                </a:cubicBezTo>
                <a:cubicBezTo>
                  <a:pt x="2004" y="8669"/>
                  <a:pt x="2017" y="8656"/>
                  <a:pt x="2026" y="8656"/>
                </a:cubicBezTo>
                <a:cubicBezTo>
                  <a:pt x="2037" y="8656"/>
                  <a:pt x="2037" y="8683"/>
                  <a:pt x="2037" y="8748"/>
                </a:cubicBezTo>
                <a:lnTo>
                  <a:pt x="2037" y="8801"/>
                </a:lnTo>
                <a:cubicBezTo>
                  <a:pt x="2037" y="8801"/>
                  <a:pt x="2090" y="8911"/>
                  <a:pt x="2200" y="9021"/>
                </a:cubicBezTo>
                <a:cubicBezTo>
                  <a:pt x="2310" y="9298"/>
                  <a:pt x="2310" y="9241"/>
                  <a:pt x="2530" y="9571"/>
                </a:cubicBezTo>
                <a:cubicBezTo>
                  <a:pt x="2640" y="9738"/>
                  <a:pt x="2697" y="9791"/>
                  <a:pt x="2807" y="9901"/>
                </a:cubicBezTo>
                <a:cubicBezTo>
                  <a:pt x="2860" y="9901"/>
                  <a:pt x="2917" y="9958"/>
                  <a:pt x="2917" y="9958"/>
                </a:cubicBezTo>
                <a:lnTo>
                  <a:pt x="3027" y="10068"/>
                </a:lnTo>
                <a:cubicBezTo>
                  <a:pt x="3137" y="10121"/>
                  <a:pt x="3410" y="10398"/>
                  <a:pt x="3410" y="10398"/>
                </a:cubicBezTo>
                <a:lnTo>
                  <a:pt x="3357" y="10451"/>
                </a:lnTo>
                <a:cubicBezTo>
                  <a:pt x="3300" y="10508"/>
                  <a:pt x="3247" y="10561"/>
                  <a:pt x="3247" y="10618"/>
                </a:cubicBezTo>
                <a:cubicBezTo>
                  <a:pt x="3247" y="10618"/>
                  <a:pt x="3247" y="10671"/>
                  <a:pt x="3190" y="10671"/>
                </a:cubicBezTo>
                <a:cubicBezTo>
                  <a:pt x="3190" y="10671"/>
                  <a:pt x="3137" y="10728"/>
                  <a:pt x="3137" y="10781"/>
                </a:cubicBezTo>
                <a:cubicBezTo>
                  <a:pt x="3080" y="10948"/>
                  <a:pt x="3027" y="11001"/>
                  <a:pt x="3027" y="11001"/>
                </a:cubicBezTo>
                <a:cubicBezTo>
                  <a:pt x="3011" y="10986"/>
                  <a:pt x="2999" y="10979"/>
                  <a:pt x="2989" y="10979"/>
                </a:cubicBezTo>
                <a:cubicBezTo>
                  <a:pt x="2966" y="10979"/>
                  <a:pt x="2955" y="11018"/>
                  <a:pt x="2917" y="11058"/>
                </a:cubicBezTo>
                <a:cubicBezTo>
                  <a:pt x="2860" y="11111"/>
                  <a:pt x="2860" y="11168"/>
                  <a:pt x="2807" y="11168"/>
                </a:cubicBezTo>
                <a:cubicBezTo>
                  <a:pt x="2750" y="11221"/>
                  <a:pt x="2750" y="11221"/>
                  <a:pt x="2750" y="11278"/>
                </a:cubicBezTo>
                <a:lnTo>
                  <a:pt x="2697" y="11278"/>
                </a:lnTo>
                <a:cubicBezTo>
                  <a:pt x="2697" y="11278"/>
                  <a:pt x="2640" y="11331"/>
                  <a:pt x="2640" y="11388"/>
                </a:cubicBezTo>
                <a:cubicBezTo>
                  <a:pt x="2587" y="11441"/>
                  <a:pt x="2587" y="11441"/>
                  <a:pt x="2530" y="11441"/>
                </a:cubicBezTo>
                <a:cubicBezTo>
                  <a:pt x="2477" y="11498"/>
                  <a:pt x="2420" y="11498"/>
                  <a:pt x="2477" y="11498"/>
                </a:cubicBezTo>
                <a:cubicBezTo>
                  <a:pt x="2477" y="11551"/>
                  <a:pt x="2420" y="11551"/>
                  <a:pt x="2367" y="11608"/>
                </a:cubicBezTo>
                <a:cubicBezTo>
                  <a:pt x="2310" y="11608"/>
                  <a:pt x="2310" y="11661"/>
                  <a:pt x="2310" y="11661"/>
                </a:cubicBezTo>
                <a:cubicBezTo>
                  <a:pt x="2310" y="11718"/>
                  <a:pt x="2200" y="11881"/>
                  <a:pt x="2090" y="11938"/>
                </a:cubicBezTo>
                <a:cubicBezTo>
                  <a:pt x="2090" y="11938"/>
                  <a:pt x="2037" y="11991"/>
                  <a:pt x="2037" y="12048"/>
                </a:cubicBezTo>
                <a:lnTo>
                  <a:pt x="1980" y="12101"/>
                </a:lnTo>
                <a:cubicBezTo>
                  <a:pt x="1966" y="12087"/>
                  <a:pt x="1952" y="12080"/>
                  <a:pt x="1938" y="12080"/>
                </a:cubicBezTo>
                <a:cubicBezTo>
                  <a:pt x="1901" y="12080"/>
                  <a:pt x="1870" y="12130"/>
                  <a:pt x="1870" y="12211"/>
                </a:cubicBezTo>
                <a:cubicBezTo>
                  <a:pt x="1870" y="12268"/>
                  <a:pt x="1870" y="12268"/>
                  <a:pt x="1817" y="12268"/>
                </a:cubicBezTo>
                <a:lnTo>
                  <a:pt x="1817" y="12321"/>
                </a:lnTo>
                <a:lnTo>
                  <a:pt x="1817" y="12378"/>
                </a:lnTo>
                <a:cubicBezTo>
                  <a:pt x="1760" y="12378"/>
                  <a:pt x="1707" y="12431"/>
                  <a:pt x="1707" y="12488"/>
                </a:cubicBezTo>
                <a:lnTo>
                  <a:pt x="1430" y="13091"/>
                </a:lnTo>
                <a:lnTo>
                  <a:pt x="1487" y="13148"/>
                </a:lnTo>
                <a:cubicBezTo>
                  <a:pt x="1487" y="13201"/>
                  <a:pt x="1540" y="13258"/>
                  <a:pt x="1540" y="13311"/>
                </a:cubicBezTo>
                <a:cubicBezTo>
                  <a:pt x="1540" y="13311"/>
                  <a:pt x="1597" y="13421"/>
                  <a:pt x="1597" y="13478"/>
                </a:cubicBezTo>
                <a:cubicBezTo>
                  <a:pt x="1707" y="13531"/>
                  <a:pt x="1707" y="13531"/>
                  <a:pt x="1707" y="13588"/>
                </a:cubicBezTo>
                <a:cubicBezTo>
                  <a:pt x="1707" y="13698"/>
                  <a:pt x="1760" y="13698"/>
                  <a:pt x="1817" y="13698"/>
                </a:cubicBezTo>
                <a:lnTo>
                  <a:pt x="1927" y="13698"/>
                </a:lnTo>
                <a:cubicBezTo>
                  <a:pt x="1980" y="13751"/>
                  <a:pt x="2037" y="13751"/>
                  <a:pt x="2037" y="13751"/>
                </a:cubicBezTo>
                <a:cubicBezTo>
                  <a:pt x="2064" y="13725"/>
                  <a:pt x="2091" y="13712"/>
                  <a:pt x="2112" y="13712"/>
                </a:cubicBezTo>
                <a:cubicBezTo>
                  <a:pt x="2133" y="13712"/>
                  <a:pt x="2147" y="13725"/>
                  <a:pt x="2147" y="13751"/>
                </a:cubicBezTo>
                <a:cubicBezTo>
                  <a:pt x="2200" y="13751"/>
                  <a:pt x="2257" y="13698"/>
                  <a:pt x="2257" y="13588"/>
                </a:cubicBezTo>
                <a:cubicBezTo>
                  <a:pt x="2310" y="13531"/>
                  <a:pt x="2367" y="13421"/>
                  <a:pt x="2367" y="13421"/>
                </a:cubicBezTo>
                <a:cubicBezTo>
                  <a:pt x="2420" y="13421"/>
                  <a:pt x="2420" y="13368"/>
                  <a:pt x="2420" y="13311"/>
                </a:cubicBezTo>
                <a:cubicBezTo>
                  <a:pt x="2420" y="13258"/>
                  <a:pt x="2477" y="13201"/>
                  <a:pt x="2477" y="13201"/>
                </a:cubicBezTo>
                <a:lnTo>
                  <a:pt x="2530" y="13038"/>
                </a:lnTo>
                <a:lnTo>
                  <a:pt x="2530" y="12981"/>
                </a:lnTo>
                <a:lnTo>
                  <a:pt x="3027" y="14411"/>
                </a:lnTo>
                <a:cubicBezTo>
                  <a:pt x="3063" y="14411"/>
                  <a:pt x="3100" y="14388"/>
                  <a:pt x="3136" y="14388"/>
                </a:cubicBezTo>
                <a:cubicBezTo>
                  <a:pt x="3155" y="14388"/>
                  <a:pt x="3173" y="14394"/>
                  <a:pt x="3190" y="14411"/>
                </a:cubicBezTo>
                <a:lnTo>
                  <a:pt x="3247" y="14411"/>
                </a:lnTo>
                <a:lnTo>
                  <a:pt x="3247" y="14358"/>
                </a:lnTo>
                <a:cubicBezTo>
                  <a:pt x="3190" y="14358"/>
                  <a:pt x="3247" y="14301"/>
                  <a:pt x="3247" y="14301"/>
                </a:cubicBezTo>
                <a:cubicBezTo>
                  <a:pt x="3300" y="14301"/>
                  <a:pt x="3300" y="14358"/>
                  <a:pt x="3357" y="14358"/>
                </a:cubicBezTo>
                <a:cubicBezTo>
                  <a:pt x="3357" y="14385"/>
                  <a:pt x="3357" y="14398"/>
                  <a:pt x="3364" y="14398"/>
                </a:cubicBezTo>
                <a:cubicBezTo>
                  <a:pt x="3371" y="14398"/>
                  <a:pt x="3384" y="14385"/>
                  <a:pt x="3410" y="14358"/>
                </a:cubicBezTo>
                <a:cubicBezTo>
                  <a:pt x="3410" y="14521"/>
                  <a:pt x="3410" y="14521"/>
                  <a:pt x="3467" y="14521"/>
                </a:cubicBezTo>
                <a:cubicBezTo>
                  <a:pt x="3489" y="14500"/>
                  <a:pt x="3502" y="14487"/>
                  <a:pt x="3506" y="14487"/>
                </a:cubicBezTo>
                <a:lnTo>
                  <a:pt x="3506" y="14487"/>
                </a:lnTo>
                <a:cubicBezTo>
                  <a:pt x="3511" y="14487"/>
                  <a:pt x="3499" y="14514"/>
                  <a:pt x="3467" y="14579"/>
                </a:cubicBezTo>
                <a:lnTo>
                  <a:pt x="3467" y="14631"/>
                </a:lnTo>
                <a:cubicBezTo>
                  <a:pt x="3520" y="14631"/>
                  <a:pt x="3520" y="14741"/>
                  <a:pt x="3520" y="14909"/>
                </a:cubicBezTo>
                <a:cubicBezTo>
                  <a:pt x="3577" y="15181"/>
                  <a:pt x="3577" y="15129"/>
                  <a:pt x="3687" y="15511"/>
                </a:cubicBezTo>
                <a:cubicBezTo>
                  <a:pt x="3740" y="15731"/>
                  <a:pt x="3798" y="15841"/>
                  <a:pt x="3850" y="15899"/>
                </a:cubicBezTo>
                <a:cubicBezTo>
                  <a:pt x="3908" y="15951"/>
                  <a:pt x="3960" y="16009"/>
                  <a:pt x="3960" y="16061"/>
                </a:cubicBezTo>
                <a:lnTo>
                  <a:pt x="4070" y="16171"/>
                </a:lnTo>
                <a:cubicBezTo>
                  <a:pt x="4128" y="16229"/>
                  <a:pt x="4348" y="16559"/>
                  <a:pt x="4348" y="16559"/>
                </a:cubicBezTo>
                <a:cubicBezTo>
                  <a:pt x="4348" y="16611"/>
                  <a:pt x="4238" y="16611"/>
                  <a:pt x="4180" y="16611"/>
                </a:cubicBezTo>
                <a:cubicBezTo>
                  <a:pt x="4128" y="16669"/>
                  <a:pt x="4070" y="16721"/>
                  <a:pt x="4018" y="16721"/>
                </a:cubicBezTo>
                <a:cubicBezTo>
                  <a:pt x="4018" y="16779"/>
                  <a:pt x="3960" y="16779"/>
                  <a:pt x="3908" y="16779"/>
                </a:cubicBezTo>
                <a:cubicBezTo>
                  <a:pt x="3908" y="16779"/>
                  <a:pt x="3798" y="16831"/>
                  <a:pt x="3740" y="16889"/>
                </a:cubicBezTo>
                <a:cubicBezTo>
                  <a:pt x="3658" y="17010"/>
                  <a:pt x="3576" y="17073"/>
                  <a:pt x="3517" y="17073"/>
                </a:cubicBezTo>
                <a:cubicBezTo>
                  <a:pt x="3498" y="17073"/>
                  <a:pt x="3481" y="17066"/>
                  <a:pt x="3467" y="17052"/>
                </a:cubicBezTo>
                <a:cubicBezTo>
                  <a:pt x="3467" y="17034"/>
                  <a:pt x="3461" y="17028"/>
                  <a:pt x="3451" y="17028"/>
                </a:cubicBezTo>
                <a:cubicBezTo>
                  <a:pt x="3430" y="17028"/>
                  <a:pt x="3393" y="17052"/>
                  <a:pt x="3357" y="17052"/>
                </a:cubicBezTo>
                <a:cubicBezTo>
                  <a:pt x="3300" y="17109"/>
                  <a:pt x="3190" y="17162"/>
                  <a:pt x="3137" y="17162"/>
                </a:cubicBezTo>
                <a:cubicBezTo>
                  <a:pt x="3080" y="17162"/>
                  <a:pt x="3027" y="17219"/>
                  <a:pt x="3027" y="17219"/>
                </a:cubicBezTo>
                <a:cubicBezTo>
                  <a:pt x="3027" y="17219"/>
                  <a:pt x="3002" y="17242"/>
                  <a:pt x="2969" y="17242"/>
                </a:cubicBezTo>
                <a:cubicBezTo>
                  <a:pt x="2953" y="17242"/>
                  <a:pt x="2935" y="17236"/>
                  <a:pt x="2917" y="17219"/>
                </a:cubicBezTo>
                <a:cubicBezTo>
                  <a:pt x="2917" y="17219"/>
                  <a:pt x="2860" y="17272"/>
                  <a:pt x="2807" y="17272"/>
                </a:cubicBezTo>
                <a:cubicBezTo>
                  <a:pt x="2750" y="17329"/>
                  <a:pt x="2697" y="17329"/>
                  <a:pt x="2587" y="17329"/>
                </a:cubicBezTo>
                <a:cubicBezTo>
                  <a:pt x="2530" y="17329"/>
                  <a:pt x="2477" y="17329"/>
                  <a:pt x="2477" y="17382"/>
                </a:cubicBezTo>
                <a:cubicBezTo>
                  <a:pt x="2477" y="17382"/>
                  <a:pt x="2420" y="17382"/>
                  <a:pt x="2367" y="17439"/>
                </a:cubicBezTo>
                <a:lnTo>
                  <a:pt x="2200" y="17439"/>
                </a:lnTo>
                <a:cubicBezTo>
                  <a:pt x="2257" y="17492"/>
                  <a:pt x="1927" y="17602"/>
                  <a:pt x="1817" y="17602"/>
                </a:cubicBezTo>
                <a:cubicBezTo>
                  <a:pt x="1760" y="17602"/>
                  <a:pt x="1707" y="17659"/>
                  <a:pt x="1650" y="17659"/>
                </a:cubicBezTo>
                <a:cubicBezTo>
                  <a:pt x="1540" y="17712"/>
                  <a:pt x="1487" y="17712"/>
                  <a:pt x="1487" y="17712"/>
                </a:cubicBezTo>
                <a:cubicBezTo>
                  <a:pt x="1487" y="17665"/>
                  <a:pt x="1477" y="17649"/>
                  <a:pt x="1458" y="17649"/>
                </a:cubicBezTo>
                <a:cubicBezTo>
                  <a:pt x="1430" y="17649"/>
                  <a:pt x="1384" y="17681"/>
                  <a:pt x="1320" y="17712"/>
                </a:cubicBezTo>
                <a:cubicBezTo>
                  <a:pt x="1283" y="17752"/>
                  <a:pt x="1243" y="17791"/>
                  <a:pt x="1223" y="17791"/>
                </a:cubicBezTo>
                <a:cubicBezTo>
                  <a:pt x="1215" y="17791"/>
                  <a:pt x="1210" y="17784"/>
                  <a:pt x="1210" y="17769"/>
                </a:cubicBezTo>
                <a:cubicBezTo>
                  <a:pt x="1210" y="17769"/>
                  <a:pt x="1157" y="17769"/>
                  <a:pt x="1157" y="17822"/>
                </a:cubicBezTo>
                <a:cubicBezTo>
                  <a:pt x="1157" y="17822"/>
                  <a:pt x="1157" y="17847"/>
                  <a:pt x="1140" y="17847"/>
                </a:cubicBezTo>
                <a:cubicBezTo>
                  <a:pt x="1132" y="17847"/>
                  <a:pt x="1119" y="17841"/>
                  <a:pt x="1100" y="17822"/>
                </a:cubicBezTo>
                <a:cubicBezTo>
                  <a:pt x="1047" y="17822"/>
                  <a:pt x="990" y="17879"/>
                  <a:pt x="880" y="17932"/>
                </a:cubicBezTo>
                <a:cubicBezTo>
                  <a:pt x="845" y="17932"/>
                  <a:pt x="808" y="17957"/>
                  <a:pt x="787" y="17957"/>
                </a:cubicBezTo>
                <a:cubicBezTo>
                  <a:pt x="776" y="17957"/>
                  <a:pt x="770" y="17951"/>
                  <a:pt x="770" y="17932"/>
                </a:cubicBezTo>
                <a:cubicBezTo>
                  <a:pt x="717" y="17932"/>
                  <a:pt x="660" y="17932"/>
                  <a:pt x="607" y="17989"/>
                </a:cubicBezTo>
                <a:lnTo>
                  <a:pt x="497" y="17989"/>
                </a:lnTo>
                <a:cubicBezTo>
                  <a:pt x="469" y="17960"/>
                  <a:pt x="454" y="17946"/>
                  <a:pt x="441" y="17946"/>
                </a:cubicBezTo>
                <a:cubicBezTo>
                  <a:pt x="427" y="17946"/>
                  <a:pt x="414" y="17960"/>
                  <a:pt x="387" y="17989"/>
                </a:cubicBezTo>
                <a:cubicBezTo>
                  <a:pt x="387" y="18042"/>
                  <a:pt x="330" y="18042"/>
                  <a:pt x="330" y="18042"/>
                </a:cubicBezTo>
                <a:cubicBezTo>
                  <a:pt x="277" y="18042"/>
                  <a:pt x="277" y="18099"/>
                  <a:pt x="277" y="18099"/>
                </a:cubicBezTo>
                <a:cubicBezTo>
                  <a:pt x="220" y="18152"/>
                  <a:pt x="220" y="18152"/>
                  <a:pt x="167" y="18152"/>
                </a:cubicBezTo>
                <a:cubicBezTo>
                  <a:pt x="167" y="18152"/>
                  <a:pt x="110" y="18209"/>
                  <a:pt x="110" y="18319"/>
                </a:cubicBezTo>
                <a:lnTo>
                  <a:pt x="110" y="18539"/>
                </a:lnTo>
                <a:cubicBezTo>
                  <a:pt x="57" y="18539"/>
                  <a:pt x="57" y="18592"/>
                  <a:pt x="57" y="18649"/>
                </a:cubicBezTo>
                <a:cubicBezTo>
                  <a:pt x="110" y="18702"/>
                  <a:pt x="57" y="18759"/>
                  <a:pt x="57" y="18759"/>
                </a:cubicBezTo>
                <a:cubicBezTo>
                  <a:pt x="0" y="18759"/>
                  <a:pt x="0" y="18922"/>
                  <a:pt x="0" y="18979"/>
                </a:cubicBezTo>
                <a:cubicBezTo>
                  <a:pt x="57" y="18979"/>
                  <a:pt x="57" y="19032"/>
                  <a:pt x="0" y="19032"/>
                </a:cubicBezTo>
                <a:lnTo>
                  <a:pt x="0" y="19252"/>
                </a:lnTo>
                <a:cubicBezTo>
                  <a:pt x="0" y="19419"/>
                  <a:pt x="0" y="19419"/>
                  <a:pt x="110" y="19472"/>
                </a:cubicBezTo>
                <a:cubicBezTo>
                  <a:pt x="220" y="19529"/>
                  <a:pt x="220" y="19582"/>
                  <a:pt x="110" y="19582"/>
                </a:cubicBezTo>
                <a:cubicBezTo>
                  <a:pt x="57" y="19582"/>
                  <a:pt x="0" y="19692"/>
                  <a:pt x="57" y="19802"/>
                </a:cubicBezTo>
                <a:cubicBezTo>
                  <a:pt x="110" y="19802"/>
                  <a:pt x="110" y="19859"/>
                  <a:pt x="110" y="19912"/>
                </a:cubicBezTo>
                <a:cubicBezTo>
                  <a:pt x="110" y="20022"/>
                  <a:pt x="110" y="20022"/>
                  <a:pt x="277" y="20079"/>
                </a:cubicBezTo>
                <a:cubicBezTo>
                  <a:pt x="330" y="20079"/>
                  <a:pt x="440" y="20079"/>
                  <a:pt x="440" y="20132"/>
                </a:cubicBezTo>
                <a:lnTo>
                  <a:pt x="550" y="20189"/>
                </a:lnTo>
                <a:cubicBezTo>
                  <a:pt x="607" y="20189"/>
                  <a:pt x="660" y="20189"/>
                  <a:pt x="660" y="20242"/>
                </a:cubicBezTo>
                <a:cubicBezTo>
                  <a:pt x="660" y="20299"/>
                  <a:pt x="660" y="20299"/>
                  <a:pt x="717" y="20299"/>
                </a:cubicBezTo>
                <a:cubicBezTo>
                  <a:pt x="744" y="20270"/>
                  <a:pt x="757" y="20256"/>
                  <a:pt x="777" y="20256"/>
                </a:cubicBezTo>
                <a:cubicBezTo>
                  <a:pt x="798" y="20256"/>
                  <a:pt x="825" y="20270"/>
                  <a:pt x="880" y="20299"/>
                </a:cubicBezTo>
                <a:lnTo>
                  <a:pt x="1047" y="20299"/>
                </a:lnTo>
                <a:cubicBezTo>
                  <a:pt x="1047" y="20270"/>
                  <a:pt x="1102" y="20256"/>
                  <a:pt x="1164" y="20256"/>
                </a:cubicBezTo>
                <a:cubicBezTo>
                  <a:pt x="1225" y="20256"/>
                  <a:pt x="1294" y="20270"/>
                  <a:pt x="1320" y="20299"/>
                </a:cubicBezTo>
                <a:cubicBezTo>
                  <a:pt x="1320" y="20299"/>
                  <a:pt x="1320" y="20352"/>
                  <a:pt x="1377" y="20352"/>
                </a:cubicBezTo>
                <a:cubicBezTo>
                  <a:pt x="1430" y="20352"/>
                  <a:pt x="1430" y="20299"/>
                  <a:pt x="1430" y="20299"/>
                </a:cubicBezTo>
                <a:cubicBezTo>
                  <a:pt x="1395" y="20299"/>
                  <a:pt x="1407" y="20274"/>
                  <a:pt x="1435" y="20274"/>
                </a:cubicBezTo>
                <a:cubicBezTo>
                  <a:pt x="1450" y="20274"/>
                  <a:pt x="1468" y="20280"/>
                  <a:pt x="1487" y="20299"/>
                </a:cubicBezTo>
                <a:cubicBezTo>
                  <a:pt x="1540" y="20299"/>
                  <a:pt x="1540" y="20299"/>
                  <a:pt x="1540" y="20352"/>
                </a:cubicBezTo>
                <a:cubicBezTo>
                  <a:pt x="1540" y="20380"/>
                  <a:pt x="1540" y="20395"/>
                  <a:pt x="1554" y="20395"/>
                </a:cubicBezTo>
                <a:cubicBezTo>
                  <a:pt x="1568" y="20395"/>
                  <a:pt x="1595" y="20380"/>
                  <a:pt x="1650" y="20352"/>
                </a:cubicBezTo>
                <a:lnTo>
                  <a:pt x="1870" y="20352"/>
                </a:lnTo>
                <a:cubicBezTo>
                  <a:pt x="1870" y="20380"/>
                  <a:pt x="1884" y="20395"/>
                  <a:pt x="1913" y="20395"/>
                </a:cubicBezTo>
                <a:cubicBezTo>
                  <a:pt x="1941" y="20395"/>
                  <a:pt x="1982" y="20380"/>
                  <a:pt x="2037" y="20352"/>
                </a:cubicBezTo>
                <a:cubicBezTo>
                  <a:pt x="2118" y="20271"/>
                  <a:pt x="2346" y="20221"/>
                  <a:pt x="2461" y="20221"/>
                </a:cubicBezTo>
                <a:cubicBezTo>
                  <a:pt x="2503" y="20221"/>
                  <a:pt x="2530" y="20228"/>
                  <a:pt x="2530" y="20242"/>
                </a:cubicBezTo>
                <a:lnTo>
                  <a:pt x="3080" y="20242"/>
                </a:lnTo>
                <a:cubicBezTo>
                  <a:pt x="3080" y="20242"/>
                  <a:pt x="3137" y="20242"/>
                  <a:pt x="3137" y="20189"/>
                </a:cubicBezTo>
                <a:cubicBezTo>
                  <a:pt x="3094" y="20146"/>
                  <a:pt x="3369" y="20042"/>
                  <a:pt x="3528" y="20042"/>
                </a:cubicBezTo>
                <a:cubicBezTo>
                  <a:pt x="3579" y="20042"/>
                  <a:pt x="3617" y="20052"/>
                  <a:pt x="3630" y="20079"/>
                </a:cubicBezTo>
                <a:cubicBezTo>
                  <a:pt x="3687" y="20132"/>
                  <a:pt x="3630" y="20132"/>
                  <a:pt x="3630" y="20132"/>
                </a:cubicBezTo>
                <a:cubicBezTo>
                  <a:pt x="3577" y="20132"/>
                  <a:pt x="3577" y="20242"/>
                  <a:pt x="3577" y="20352"/>
                </a:cubicBezTo>
                <a:lnTo>
                  <a:pt x="3520" y="20352"/>
                </a:lnTo>
                <a:cubicBezTo>
                  <a:pt x="3520" y="20352"/>
                  <a:pt x="3520" y="20409"/>
                  <a:pt x="3577" y="20409"/>
                </a:cubicBezTo>
                <a:cubicBezTo>
                  <a:pt x="3630" y="20409"/>
                  <a:pt x="3630" y="20409"/>
                  <a:pt x="3577" y="20519"/>
                </a:cubicBezTo>
                <a:cubicBezTo>
                  <a:pt x="3467" y="20629"/>
                  <a:pt x="3467" y="20682"/>
                  <a:pt x="3577" y="20682"/>
                </a:cubicBezTo>
                <a:cubicBezTo>
                  <a:pt x="3577" y="20682"/>
                  <a:pt x="3630" y="20682"/>
                  <a:pt x="3687" y="20739"/>
                </a:cubicBezTo>
                <a:cubicBezTo>
                  <a:pt x="3740" y="20739"/>
                  <a:pt x="3687" y="20792"/>
                  <a:pt x="3630" y="20792"/>
                </a:cubicBezTo>
                <a:cubicBezTo>
                  <a:pt x="3577" y="20792"/>
                  <a:pt x="3520" y="20849"/>
                  <a:pt x="3520" y="20849"/>
                </a:cubicBezTo>
                <a:lnTo>
                  <a:pt x="3520" y="20902"/>
                </a:lnTo>
                <a:cubicBezTo>
                  <a:pt x="3467" y="20959"/>
                  <a:pt x="3520" y="21122"/>
                  <a:pt x="3577" y="21122"/>
                </a:cubicBezTo>
                <a:cubicBezTo>
                  <a:pt x="3577" y="21122"/>
                  <a:pt x="3630" y="21122"/>
                  <a:pt x="3630" y="21069"/>
                </a:cubicBezTo>
                <a:lnTo>
                  <a:pt x="3687" y="21012"/>
                </a:lnTo>
                <a:lnTo>
                  <a:pt x="3687" y="21069"/>
                </a:lnTo>
                <a:cubicBezTo>
                  <a:pt x="3630" y="21122"/>
                  <a:pt x="3630" y="21122"/>
                  <a:pt x="3687" y="21122"/>
                </a:cubicBezTo>
                <a:cubicBezTo>
                  <a:pt x="3687" y="21122"/>
                  <a:pt x="3740" y="21122"/>
                  <a:pt x="3740" y="21179"/>
                </a:cubicBezTo>
                <a:cubicBezTo>
                  <a:pt x="3740" y="21231"/>
                  <a:pt x="3740" y="21232"/>
                  <a:pt x="3689" y="21287"/>
                </a:cubicBezTo>
                <a:lnTo>
                  <a:pt x="3689" y="21287"/>
                </a:lnTo>
                <a:cubicBezTo>
                  <a:pt x="3688" y="21287"/>
                  <a:pt x="3686" y="21287"/>
                  <a:pt x="3685" y="21286"/>
                </a:cubicBezTo>
                <a:lnTo>
                  <a:pt x="3685" y="21286"/>
                </a:lnTo>
                <a:lnTo>
                  <a:pt x="3687" y="21289"/>
                </a:lnTo>
                <a:cubicBezTo>
                  <a:pt x="3688" y="21288"/>
                  <a:pt x="3689" y="21288"/>
                  <a:pt x="3689" y="21287"/>
                </a:cubicBezTo>
                <a:lnTo>
                  <a:pt x="3689" y="21287"/>
                </a:lnTo>
                <a:cubicBezTo>
                  <a:pt x="3705" y="21289"/>
                  <a:pt x="3723" y="21289"/>
                  <a:pt x="3740" y="21289"/>
                </a:cubicBezTo>
                <a:cubicBezTo>
                  <a:pt x="3798" y="21342"/>
                  <a:pt x="3798" y="21342"/>
                  <a:pt x="3740" y="21342"/>
                </a:cubicBezTo>
                <a:cubicBezTo>
                  <a:pt x="3687" y="21399"/>
                  <a:pt x="3630" y="21399"/>
                  <a:pt x="3630" y="21509"/>
                </a:cubicBezTo>
                <a:lnTo>
                  <a:pt x="3687" y="21619"/>
                </a:lnTo>
                <a:cubicBezTo>
                  <a:pt x="3687" y="21619"/>
                  <a:pt x="3740" y="21619"/>
                  <a:pt x="3740" y="21672"/>
                </a:cubicBezTo>
                <a:cubicBezTo>
                  <a:pt x="3740" y="21729"/>
                  <a:pt x="3740" y="21729"/>
                  <a:pt x="3687" y="21729"/>
                </a:cubicBezTo>
                <a:cubicBezTo>
                  <a:pt x="3659" y="21701"/>
                  <a:pt x="3617" y="21686"/>
                  <a:pt x="3590" y="21686"/>
                </a:cubicBezTo>
                <a:cubicBezTo>
                  <a:pt x="3562" y="21686"/>
                  <a:pt x="3549" y="21701"/>
                  <a:pt x="3577" y="21729"/>
                </a:cubicBezTo>
                <a:cubicBezTo>
                  <a:pt x="3577" y="21766"/>
                  <a:pt x="3687" y="21806"/>
                  <a:pt x="3751" y="21806"/>
                </a:cubicBezTo>
                <a:cubicBezTo>
                  <a:pt x="3778" y="21806"/>
                  <a:pt x="3798" y="21799"/>
                  <a:pt x="3798" y="21782"/>
                </a:cubicBezTo>
                <a:cubicBezTo>
                  <a:pt x="3835" y="21745"/>
                  <a:pt x="3900" y="21705"/>
                  <a:pt x="3936" y="21705"/>
                </a:cubicBezTo>
                <a:cubicBezTo>
                  <a:pt x="3951" y="21705"/>
                  <a:pt x="3960" y="21712"/>
                  <a:pt x="3960" y="21729"/>
                </a:cubicBezTo>
                <a:cubicBezTo>
                  <a:pt x="3908" y="21729"/>
                  <a:pt x="3960" y="21782"/>
                  <a:pt x="3960" y="21782"/>
                </a:cubicBezTo>
                <a:cubicBezTo>
                  <a:pt x="4018" y="21782"/>
                  <a:pt x="3687" y="21892"/>
                  <a:pt x="3630" y="21892"/>
                </a:cubicBezTo>
                <a:lnTo>
                  <a:pt x="3630" y="21949"/>
                </a:lnTo>
                <a:cubicBezTo>
                  <a:pt x="3630" y="21976"/>
                  <a:pt x="3645" y="21989"/>
                  <a:pt x="3659" y="21989"/>
                </a:cubicBezTo>
                <a:cubicBezTo>
                  <a:pt x="3673" y="21989"/>
                  <a:pt x="3687" y="21976"/>
                  <a:pt x="3687" y="21949"/>
                </a:cubicBezTo>
                <a:cubicBezTo>
                  <a:pt x="3740" y="21892"/>
                  <a:pt x="3740" y="21892"/>
                  <a:pt x="3798" y="21892"/>
                </a:cubicBezTo>
                <a:cubicBezTo>
                  <a:pt x="3798" y="21892"/>
                  <a:pt x="3798" y="21949"/>
                  <a:pt x="3740" y="22059"/>
                </a:cubicBezTo>
                <a:cubicBezTo>
                  <a:pt x="3630" y="22112"/>
                  <a:pt x="3630" y="22169"/>
                  <a:pt x="3687" y="22169"/>
                </a:cubicBezTo>
                <a:cubicBezTo>
                  <a:pt x="3714" y="22196"/>
                  <a:pt x="3727" y="22209"/>
                  <a:pt x="3734" y="22209"/>
                </a:cubicBezTo>
                <a:cubicBezTo>
                  <a:pt x="3740" y="22209"/>
                  <a:pt x="3740" y="22196"/>
                  <a:pt x="3740" y="22169"/>
                </a:cubicBezTo>
                <a:lnTo>
                  <a:pt x="3740" y="22112"/>
                </a:lnTo>
                <a:lnTo>
                  <a:pt x="3798" y="22112"/>
                </a:lnTo>
                <a:cubicBezTo>
                  <a:pt x="3740" y="22059"/>
                  <a:pt x="3798" y="22059"/>
                  <a:pt x="3850" y="22002"/>
                </a:cubicBezTo>
                <a:cubicBezTo>
                  <a:pt x="3879" y="21976"/>
                  <a:pt x="3893" y="21962"/>
                  <a:pt x="3900" y="21962"/>
                </a:cubicBezTo>
                <a:cubicBezTo>
                  <a:pt x="3908" y="21962"/>
                  <a:pt x="3908" y="21976"/>
                  <a:pt x="3908" y="22002"/>
                </a:cubicBezTo>
                <a:cubicBezTo>
                  <a:pt x="3908" y="22059"/>
                  <a:pt x="3908" y="22059"/>
                  <a:pt x="3850" y="22112"/>
                </a:cubicBezTo>
                <a:cubicBezTo>
                  <a:pt x="3850" y="22112"/>
                  <a:pt x="3850" y="22169"/>
                  <a:pt x="3908" y="22169"/>
                </a:cubicBezTo>
                <a:cubicBezTo>
                  <a:pt x="3960" y="22169"/>
                  <a:pt x="3960" y="22222"/>
                  <a:pt x="3960" y="22222"/>
                </a:cubicBezTo>
                <a:cubicBezTo>
                  <a:pt x="4001" y="22263"/>
                  <a:pt x="4150" y="22301"/>
                  <a:pt x="4233" y="22301"/>
                </a:cubicBezTo>
                <a:cubicBezTo>
                  <a:pt x="4267" y="22301"/>
                  <a:pt x="4290" y="22294"/>
                  <a:pt x="4290" y="22279"/>
                </a:cubicBezTo>
                <a:cubicBezTo>
                  <a:pt x="4307" y="22262"/>
                  <a:pt x="4338" y="22255"/>
                  <a:pt x="4375" y="22255"/>
                </a:cubicBezTo>
                <a:cubicBezTo>
                  <a:pt x="4463" y="22255"/>
                  <a:pt x="4583" y="22295"/>
                  <a:pt x="4620" y="22332"/>
                </a:cubicBezTo>
                <a:cubicBezTo>
                  <a:pt x="4620" y="22389"/>
                  <a:pt x="4678" y="22389"/>
                  <a:pt x="4678" y="22389"/>
                </a:cubicBezTo>
                <a:cubicBezTo>
                  <a:pt x="4730" y="22332"/>
                  <a:pt x="4678" y="22332"/>
                  <a:pt x="4678" y="22332"/>
                </a:cubicBezTo>
                <a:cubicBezTo>
                  <a:pt x="4620" y="22279"/>
                  <a:pt x="4620" y="22279"/>
                  <a:pt x="4678" y="22222"/>
                </a:cubicBezTo>
                <a:cubicBezTo>
                  <a:pt x="4678" y="22169"/>
                  <a:pt x="4678" y="22112"/>
                  <a:pt x="4620" y="22112"/>
                </a:cubicBezTo>
                <a:cubicBezTo>
                  <a:pt x="4565" y="22086"/>
                  <a:pt x="4497" y="22072"/>
                  <a:pt x="4443" y="22072"/>
                </a:cubicBezTo>
                <a:cubicBezTo>
                  <a:pt x="4388" y="22072"/>
                  <a:pt x="4348" y="22086"/>
                  <a:pt x="4348" y="22112"/>
                </a:cubicBezTo>
                <a:cubicBezTo>
                  <a:pt x="4348" y="22169"/>
                  <a:pt x="4348" y="22169"/>
                  <a:pt x="4290" y="22169"/>
                </a:cubicBezTo>
                <a:cubicBezTo>
                  <a:pt x="4238" y="22112"/>
                  <a:pt x="4238" y="22059"/>
                  <a:pt x="4400" y="22059"/>
                </a:cubicBezTo>
                <a:cubicBezTo>
                  <a:pt x="4458" y="22059"/>
                  <a:pt x="4510" y="22059"/>
                  <a:pt x="4510" y="22002"/>
                </a:cubicBezTo>
                <a:lnTo>
                  <a:pt x="4348" y="22002"/>
                </a:lnTo>
                <a:cubicBezTo>
                  <a:pt x="4348" y="22002"/>
                  <a:pt x="4290" y="22002"/>
                  <a:pt x="4238" y="22059"/>
                </a:cubicBezTo>
                <a:cubicBezTo>
                  <a:pt x="4238" y="22059"/>
                  <a:pt x="4180" y="22112"/>
                  <a:pt x="4128" y="22112"/>
                </a:cubicBezTo>
                <a:cubicBezTo>
                  <a:pt x="4070" y="22059"/>
                  <a:pt x="4070" y="22002"/>
                  <a:pt x="4180" y="22002"/>
                </a:cubicBezTo>
                <a:cubicBezTo>
                  <a:pt x="4238" y="22002"/>
                  <a:pt x="4290" y="21949"/>
                  <a:pt x="4348" y="21949"/>
                </a:cubicBezTo>
                <a:cubicBezTo>
                  <a:pt x="4348" y="21909"/>
                  <a:pt x="4374" y="21870"/>
                  <a:pt x="4410" y="21870"/>
                </a:cubicBezTo>
                <a:cubicBezTo>
                  <a:pt x="4425" y="21870"/>
                  <a:pt x="4441" y="21877"/>
                  <a:pt x="4458" y="21892"/>
                </a:cubicBezTo>
                <a:cubicBezTo>
                  <a:pt x="4568" y="21892"/>
                  <a:pt x="4568" y="21892"/>
                  <a:pt x="4510" y="21839"/>
                </a:cubicBezTo>
                <a:cubicBezTo>
                  <a:pt x="4458" y="21782"/>
                  <a:pt x="4458" y="21782"/>
                  <a:pt x="4510" y="21729"/>
                </a:cubicBezTo>
                <a:cubicBezTo>
                  <a:pt x="4620" y="21729"/>
                  <a:pt x="4620" y="21729"/>
                  <a:pt x="4568" y="21672"/>
                </a:cubicBezTo>
                <a:cubicBezTo>
                  <a:pt x="4568" y="21672"/>
                  <a:pt x="4568" y="21648"/>
                  <a:pt x="4583" y="21648"/>
                </a:cubicBezTo>
                <a:cubicBezTo>
                  <a:pt x="4591" y="21648"/>
                  <a:pt x="4603" y="21654"/>
                  <a:pt x="4620" y="21672"/>
                </a:cubicBezTo>
                <a:lnTo>
                  <a:pt x="4678" y="21672"/>
                </a:lnTo>
                <a:cubicBezTo>
                  <a:pt x="4678" y="21729"/>
                  <a:pt x="4678" y="21729"/>
                  <a:pt x="4730" y="21729"/>
                </a:cubicBezTo>
                <a:cubicBezTo>
                  <a:pt x="4840" y="21729"/>
                  <a:pt x="4840" y="21892"/>
                  <a:pt x="4730" y="21949"/>
                </a:cubicBezTo>
                <a:cubicBezTo>
                  <a:pt x="4510" y="22002"/>
                  <a:pt x="4510" y="22059"/>
                  <a:pt x="4730" y="22059"/>
                </a:cubicBezTo>
                <a:cubicBezTo>
                  <a:pt x="5008" y="22112"/>
                  <a:pt x="5060" y="22169"/>
                  <a:pt x="4898" y="22222"/>
                </a:cubicBezTo>
                <a:cubicBezTo>
                  <a:pt x="4788" y="22222"/>
                  <a:pt x="4788" y="22279"/>
                  <a:pt x="4840" y="22279"/>
                </a:cubicBezTo>
                <a:cubicBezTo>
                  <a:pt x="4898" y="22332"/>
                  <a:pt x="4898" y="22332"/>
                  <a:pt x="4840" y="22332"/>
                </a:cubicBezTo>
                <a:cubicBezTo>
                  <a:pt x="4840" y="22332"/>
                  <a:pt x="4788" y="22389"/>
                  <a:pt x="4840" y="22389"/>
                </a:cubicBezTo>
                <a:cubicBezTo>
                  <a:pt x="4840" y="22389"/>
                  <a:pt x="4840" y="22442"/>
                  <a:pt x="4788" y="22442"/>
                </a:cubicBezTo>
                <a:cubicBezTo>
                  <a:pt x="4730" y="22442"/>
                  <a:pt x="4730" y="22442"/>
                  <a:pt x="4788" y="22499"/>
                </a:cubicBezTo>
                <a:lnTo>
                  <a:pt x="4840" y="22499"/>
                </a:lnTo>
                <a:cubicBezTo>
                  <a:pt x="4852" y="22487"/>
                  <a:pt x="4868" y="22483"/>
                  <a:pt x="4886" y="22483"/>
                </a:cubicBezTo>
                <a:cubicBezTo>
                  <a:pt x="4956" y="22483"/>
                  <a:pt x="5050" y="22552"/>
                  <a:pt x="5008" y="22552"/>
                </a:cubicBezTo>
                <a:cubicBezTo>
                  <a:pt x="4950" y="22609"/>
                  <a:pt x="4950" y="22609"/>
                  <a:pt x="5008" y="22609"/>
                </a:cubicBezTo>
                <a:cubicBezTo>
                  <a:pt x="5060" y="22609"/>
                  <a:pt x="5060" y="22552"/>
                  <a:pt x="5060" y="22499"/>
                </a:cubicBezTo>
                <a:cubicBezTo>
                  <a:pt x="5018" y="22453"/>
                  <a:pt x="5044" y="22373"/>
                  <a:pt x="5085" y="22373"/>
                </a:cubicBezTo>
                <a:cubicBezTo>
                  <a:pt x="5095" y="22373"/>
                  <a:pt x="5106" y="22378"/>
                  <a:pt x="5118" y="22389"/>
                </a:cubicBezTo>
                <a:lnTo>
                  <a:pt x="5228" y="22389"/>
                </a:lnTo>
                <a:cubicBezTo>
                  <a:pt x="5338" y="22389"/>
                  <a:pt x="5390" y="22442"/>
                  <a:pt x="5280" y="22499"/>
                </a:cubicBezTo>
                <a:cubicBezTo>
                  <a:pt x="5170" y="22499"/>
                  <a:pt x="5170" y="22499"/>
                  <a:pt x="5280" y="22609"/>
                </a:cubicBezTo>
                <a:cubicBezTo>
                  <a:pt x="5338" y="22662"/>
                  <a:pt x="5390" y="22662"/>
                  <a:pt x="5448" y="22662"/>
                </a:cubicBezTo>
                <a:cubicBezTo>
                  <a:pt x="5448" y="22644"/>
                  <a:pt x="5460" y="22639"/>
                  <a:pt x="5478" y="22639"/>
                </a:cubicBezTo>
                <a:cubicBezTo>
                  <a:pt x="5515" y="22639"/>
                  <a:pt x="5575" y="22662"/>
                  <a:pt x="5610" y="22662"/>
                </a:cubicBezTo>
                <a:cubicBezTo>
                  <a:pt x="5639" y="22717"/>
                  <a:pt x="5681" y="22744"/>
                  <a:pt x="5722" y="22744"/>
                </a:cubicBezTo>
                <a:cubicBezTo>
                  <a:pt x="5763" y="22744"/>
                  <a:pt x="5804" y="22717"/>
                  <a:pt x="5830" y="22662"/>
                </a:cubicBezTo>
                <a:cubicBezTo>
                  <a:pt x="5830" y="22662"/>
                  <a:pt x="5830" y="22609"/>
                  <a:pt x="5888" y="22552"/>
                </a:cubicBezTo>
                <a:cubicBezTo>
                  <a:pt x="5888" y="22552"/>
                  <a:pt x="5940" y="22552"/>
                  <a:pt x="5888" y="22609"/>
                </a:cubicBezTo>
                <a:cubicBezTo>
                  <a:pt x="5888" y="22652"/>
                  <a:pt x="5961" y="22733"/>
                  <a:pt x="5988" y="22733"/>
                </a:cubicBezTo>
                <a:cubicBezTo>
                  <a:pt x="5994" y="22733"/>
                  <a:pt x="5998" y="22729"/>
                  <a:pt x="5998" y="22719"/>
                </a:cubicBezTo>
                <a:cubicBezTo>
                  <a:pt x="6050" y="22719"/>
                  <a:pt x="6108" y="22662"/>
                  <a:pt x="6218" y="22662"/>
                </a:cubicBezTo>
                <a:cubicBezTo>
                  <a:pt x="6328" y="22609"/>
                  <a:pt x="6491" y="22552"/>
                  <a:pt x="6601" y="22552"/>
                </a:cubicBezTo>
                <a:cubicBezTo>
                  <a:pt x="6711" y="22499"/>
                  <a:pt x="6768" y="22499"/>
                  <a:pt x="6711" y="22442"/>
                </a:cubicBezTo>
                <a:cubicBezTo>
                  <a:pt x="6658" y="22332"/>
                  <a:pt x="6711" y="22332"/>
                  <a:pt x="6821" y="22332"/>
                </a:cubicBezTo>
                <a:cubicBezTo>
                  <a:pt x="6853" y="22343"/>
                  <a:pt x="6884" y="22348"/>
                  <a:pt x="6912" y="22348"/>
                </a:cubicBezTo>
                <a:cubicBezTo>
                  <a:pt x="7025" y="22348"/>
                  <a:pt x="7087" y="22268"/>
                  <a:pt x="7041" y="22222"/>
                </a:cubicBezTo>
                <a:cubicBezTo>
                  <a:pt x="7003" y="22185"/>
                  <a:pt x="7019" y="22145"/>
                  <a:pt x="7051" y="22145"/>
                </a:cubicBezTo>
                <a:cubicBezTo>
                  <a:pt x="7064" y="22145"/>
                  <a:pt x="7081" y="22152"/>
                  <a:pt x="7098" y="22169"/>
                </a:cubicBezTo>
                <a:cubicBezTo>
                  <a:pt x="7151" y="22222"/>
                  <a:pt x="7208" y="22222"/>
                  <a:pt x="7261" y="22222"/>
                </a:cubicBezTo>
                <a:cubicBezTo>
                  <a:pt x="7261" y="22222"/>
                  <a:pt x="7371" y="22222"/>
                  <a:pt x="7428" y="22169"/>
                </a:cubicBezTo>
                <a:cubicBezTo>
                  <a:pt x="7538" y="22169"/>
                  <a:pt x="7591" y="22169"/>
                  <a:pt x="7591" y="22112"/>
                </a:cubicBezTo>
                <a:lnTo>
                  <a:pt x="7538" y="22059"/>
                </a:lnTo>
                <a:cubicBezTo>
                  <a:pt x="7481" y="22112"/>
                  <a:pt x="7428" y="22112"/>
                  <a:pt x="7371" y="22112"/>
                </a:cubicBezTo>
                <a:lnTo>
                  <a:pt x="7261" y="22112"/>
                </a:lnTo>
                <a:cubicBezTo>
                  <a:pt x="7261" y="22112"/>
                  <a:pt x="7208" y="22112"/>
                  <a:pt x="7208" y="22059"/>
                </a:cubicBezTo>
                <a:lnTo>
                  <a:pt x="7318" y="22059"/>
                </a:lnTo>
                <a:cubicBezTo>
                  <a:pt x="7371" y="22059"/>
                  <a:pt x="7428" y="22002"/>
                  <a:pt x="7428" y="22002"/>
                </a:cubicBezTo>
                <a:cubicBezTo>
                  <a:pt x="7428" y="21949"/>
                  <a:pt x="7428" y="21949"/>
                  <a:pt x="7371" y="21949"/>
                </a:cubicBezTo>
                <a:cubicBezTo>
                  <a:pt x="7261" y="21949"/>
                  <a:pt x="7208" y="21892"/>
                  <a:pt x="7318" y="21892"/>
                </a:cubicBezTo>
                <a:cubicBezTo>
                  <a:pt x="7318" y="21839"/>
                  <a:pt x="7371" y="21839"/>
                  <a:pt x="7371" y="21782"/>
                </a:cubicBezTo>
                <a:lnTo>
                  <a:pt x="7428" y="21839"/>
                </a:lnTo>
                <a:lnTo>
                  <a:pt x="7481" y="21892"/>
                </a:lnTo>
                <a:cubicBezTo>
                  <a:pt x="7591" y="21892"/>
                  <a:pt x="7591" y="21892"/>
                  <a:pt x="7538" y="21949"/>
                </a:cubicBezTo>
                <a:lnTo>
                  <a:pt x="7591" y="21949"/>
                </a:lnTo>
                <a:cubicBezTo>
                  <a:pt x="7648" y="21949"/>
                  <a:pt x="7648" y="21949"/>
                  <a:pt x="7648" y="22002"/>
                </a:cubicBezTo>
                <a:cubicBezTo>
                  <a:pt x="7648" y="22059"/>
                  <a:pt x="7701" y="22112"/>
                  <a:pt x="7758" y="22112"/>
                </a:cubicBezTo>
                <a:cubicBezTo>
                  <a:pt x="7777" y="22133"/>
                  <a:pt x="7790" y="22146"/>
                  <a:pt x="7795" y="22146"/>
                </a:cubicBezTo>
                <a:cubicBezTo>
                  <a:pt x="7803" y="22146"/>
                  <a:pt x="7791" y="22107"/>
                  <a:pt x="7758" y="22002"/>
                </a:cubicBezTo>
                <a:cubicBezTo>
                  <a:pt x="7701" y="21949"/>
                  <a:pt x="7701" y="21949"/>
                  <a:pt x="7758" y="21892"/>
                </a:cubicBezTo>
                <a:cubicBezTo>
                  <a:pt x="7811" y="21892"/>
                  <a:pt x="7921" y="21839"/>
                  <a:pt x="7978" y="21839"/>
                </a:cubicBezTo>
                <a:cubicBezTo>
                  <a:pt x="8088" y="21782"/>
                  <a:pt x="8141" y="21729"/>
                  <a:pt x="7978" y="21729"/>
                </a:cubicBezTo>
                <a:lnTo>
                  <a:pt x="7921" y="21672"/>
                </a:lnTo>
                <a:lnTo>
                  <a:pt x="7921" y="21562"/>
                </a:lnTo>
                <a:cubicBezTo>
                  <a:pt x="7978" y="21509"/>
                  <a:pt x="7978" y="21452"/>
                  <a:pt x="8088" y="21452"/>
                </a:cubicBezTo>
                <a:lnTo>
                  <a:pt x="8308" y="21452"/>
                </a:lnTo>
                <a:cubicBezTo>
                  <a:pt x="8418" y="21452"/>
                  <a:pt x="8471" y="21399"/>
                  <a:pt x="8418" y="21399"/>
                </a:cubicBezTo>
                <a:cubicBezTo>
                  <a:pt x="8384" y="21334"/>
                  <a:pt x="8409" y="21307"/>
                  <a:pt x="8446" y="21307"/>
                </a:cubicBezTo>
                <a:cubicBezTo>
                  <a:pt x="8472" y="21307"/>
                  <a:pt x="8504" y="21320"/>
                  <a:pt x="8528" y="21342"/>
                </a:cubicBezTo>
                <a:cubicBezTo>
                  <a:pt x="8581" y="21342"/>
                  <a:pt x="8638" y="21342"/>
                  <a:pt x="8581" y="21399"/>
                </a:cubicBezTo>
                <a:cubicBezTo>
                  <a:pt x="8528" y="21452"/>
                  <a:pt x="8528" y="21452"/>
                  <a:pt x="8528" y="21509"/>
                </a:cubicBezTo>
                <a:cubicBezTo>
                  <a:pt x="8528" y="21509"/>
                  <a:pt x="8581" y="21509"/>
                  <a:pt x="8581" y="21452"/>
                </a:cubicBezTo>
                <a:cubicBezTo>
                  <a:pt x="8638" y="21399"/>
                  <a:pt x="8638" y="21399"/>
                  <a:pt x="8691" y="21399"/>
                </a:cubicBezTo>
                <a:cubicBezTo>
                  <a:pt x="8748" y="21342"/>
                  <a:pt x="8748" y="21342"/>
                  <a:pt x="8691" y="21342"/>
                </a:cubicBezTo>
                <a:cubicBezTo>
                  <a:pt x="8581" y="21342"/>
                  <a:pt x="8581" y="21342"/>
                  <a:pt x="8638" y="21289"/>
                </a:cubicBezTo>
                <a:cubicBezTo>
                  <a:pt x="8638" y="21232"/>
                  <a:pt x="8638" y="21232"/>
                  <a:pt x="8691" y="21232"/>
                </a:cubicBezTo>
                <a:cubicBezTo>
                  <a:pt x="8719" y="21260"/>
                  <a:pt x="8734" y="21275"/>
                  <a:pt x="8741" y="21275"/>
                </a:cubicBezTo>
                <a:cubicBezTo>
                  <a:pt x="8748" y="21275"/>
                  <a:pt x="8748" y="21260"/>
                  <a:pt x="8748" y="21232"/>
                </a:cubicBezTo>
                <a:cubicBezTo>
                  <a:pt x="8748" y="21195"/>
                  <a:pt x="8912" y="21155"/>
                  <a:pt x="9009" y="21155"/>
                </a:cubicBezTo>
                <a:cubicBezTo>
                  <a:pt x="9049" y="21155"/>
                  <a:pt x="9078" y="21162"/>
                  <a:pt x="9078" y="21179"/>
                </a:cubicBezTo>
                <a:cubicBezTo>
                  <a:pt x="9131" y="21179"/>
                  <a:pt x="9131" y="21179"/>
                  <a:pt x="9131" y="21122"/>
                </a:cubicBezTo>
                <a:cubicBezTo>
                  <a:pt x="9021" y="21122"/>
                  <a:pt x="9021" y="21012"/>
                  <a:pt x="9131" y="20959"/>
                </a:cubicBezTo>
                <a:lnTo>
                  <a:pt x="9188" y="20959"/>
                </a:lnTo>
                <a:cubicBezTo>
                  <a:pt x="9131" y="21012"/>
                  <a:pt x="9298" y="21069"/>
                  <a:pt x="9351" y="21069"/>
                </a:cubicBezTo>
                <a:cubicBezTo>
                  <a:pt x="9408" y="21069"/>
                  <a:pt x="9408" y="21069"/>
                  <a:pt x="9351" y="21012"/>
                </a:cubicBezTo>
                <a:cubicBezTo>
                  <a:pt x="9298" y="21012"/>
                  <a:pt x="9298" y="21012"/>
                  <a:pt x="9351" y="20959"/>
                </a:cubicBezTo>
                <a:cubicBezTo>
                  <a:pt x="9351" y="20959"/>
                  <a:pt x="9408" y="20959"/>
                  <a:pt x="9518" y="21012"/>
                </a:cubicBezTo>
                <a:cubicBezTo>
                  <a:pt x="9573" y="21040"/>
                  <a:pt x="9614" y="21055"/>
                  <a:pt x="9662" y="21055"/>
                </a:cubicBezTo>
                <a:cubicBezTo>
                  <a:pt x="9709" y="21055"/>
                  <a:pt x="9764" y="21040"/>
                  <a:pt x="9848" y="21012"/>
                </a:cubicBezTo>
                <a:lnTo>
                  <a:pt x="10011" y="20959"/>
                </a:lnTo>
                <a:lnTo>
                  <a:pt x="9901" y="20959"/>
                </a:lnTo>
                <a:cubicBezTo>
                  <a:pt x="9864" y="20940"/>
                  <a:pt x="9834" y="20934"/>
                  <a:pt x="9808" y="20934"/>
                </a:cubicBezTo>
                <a:cubicBezTo>
                  <a:pt x="9755" y="20934"/>
                  <a:pt x="9719" y="20959"/>
                  <a:pt x="9681" y="20959"/>
                </a:cubicBezTo>
                <a:cubicBezTo>
                  <a:pt x="9654" y="20985"/>
                  <a:pt x="9641" y="20999"/>
                  <a:pt x="9627" y="20999"/>
                </a:cubicBezTo>
                <a:cubicBezTo>
                  <a:pt x="9614" y="20999"/>
                  <a:pt x="9599" y="20985"/>
                  <a:pt x="9571" y="20959"/>
                </a:cubicBezTo>
                <a:cubicBezTo>
                  <a:pt x="9571" y="20849"/>
                  <a:pt x="9571" y="20849"/>
                  <a:pt x="9738" y="20792"/>
                </a:cubicBezTo>
                <a:cubicBezTo>
                  <a:pt x="9848" y="20739"/>
                  <a:pt x="9958" y="20682"/>
                  <a:pt x="10011" y="20682"/>
                </a:cubicBezTo>
                <a:cubicBezTo>
                  <a:pt x="10068" y="20682"/>
                  <a:pt x="10178" y="20682"/>
                  <a:pt x="10231" y="20629"/>
                </a:cubicBezTo>
                <a:cubicBezTo>
                  <a:pt x="10265" y="20564"/>
                  <a:pt x="10278" y="20537"/>
                  <a:pt x="10295" y="20537"/>
                </a:cubicBezTo>
                <a:cubicBezTo>
                  <a:pt x="10306" y="20537"/>
                  <a:pt x="10319" y="20550"/>
                  <a:pt x="10341" y="20572"/>
                </a:cubicBezTo>
                <a:cubicBezTo>
                  <a:pt x="10451" y="20572"/>
                  <a:pt x="10671" y="20519"/>
                  <a:pt x="10671" y="20462"/>
                </a:cubicBezTo>
                <a:lnTo>
                  <a:pt x="10561" y="20462"/>
                </a:lnTo>
                <a:cubicBezTo>
                  <a:pt x="10618" y="20409"/>
                  <a:pt x="10618" y="20409"/>
                  <a:pt x="10561" y="20409"/>
                </a:cubicBezTo>
                <a:lnTo>
                  <a:pt x="10561" y="20352"/>
                </a:lnTo>
                <a:cubicBezTo>
                  <a:pt x="10589" y="20325"/>
                  <a:pt x="10604" y="20312"/>
                  <a:pt x="10617" y="20312"/>
                </a:cubicBezTo>
                <a:cubicBezTo>
                  <a:pt x="10631" y="20312"/>
                  <a:pt x="10644" y="20325"/>
                  <a:pt x="10671" y="20352"/>
                </a:cubicBezTo>
                <a:cubicBezTo>
                  <a:pt x="10728" y="20352"/>
                  <a:pt x="10838" y="20299"/>
                  <a:pt x="10838" y="20242"/>
                </a:cubicBezTo>
                <a:cubicBezTo>
                  <a:pt x="10781" y="20242"/>
                  <a:pt x="10781" y="20189"/>
                  <a:pt x="10838" y="20189"/>
                </a:cubicBezTo>
                <a:lnTo>
                  <a:pt x="10891" y="20189"/>
                </a:lnTo>
                <a:cubicBezTo>
                  <a:pt x="10891" y="20189"/>
                  <a:pt x="10891" y="20132"/>
                  <a:pt x="10948" y="20132"/>
                </a:cubicBezTo>
                <a:cubicBezTo>
                  <a:pt x="11001" y="20079"/>
                  <a:pt x="11001" y="20079"/>
                  <a:pt x="10948" y="20022"/>
                </a:cubicBezTo>
                <a:cubicBezTo>
                  <a:pt x="10838" y="20022"/>
                  <a:pt x="10838" y="20022"/>
                  <a:pt x="10948" y="19969"/>
                </a:cubicBezTo>
                <a:cubicBezTo>
                  <a:pt x="11001" y="19969"/>
                  <a:pt x="11058" y="19912"/>
                  <a:pt x="11058" y="19912"/>
                </a:cubicBezTo>
                <a:cubicBezTo>
                  <a:pt x="11111" y="19912"/>
                  <a:pt x="11111" y="19912"/>
                  <a:pt x="11111" y="19969"/>
                </a:cubicBezTo>
                <a:cubicBezTo>
                  <a:pt x="11168" y="19969"/>
                  <a:pt x="11111" y="19969"/>
                  <a:pt x="11111" y="20022"/>
                </a:cubicBezTo>
                <a:cubicBezTo>
                  <a:pt x="11111" y="20022"/>
                  <a:pt x="11221" y="20022"/>
                  <a:pt x="11331" y="19969"/>
                </a:cubicBezTo>
                <a:cubicBezTo>
                  <a:pt x="11430" y="19904"/>
                  <a:pt x="11527" y="19877"/>
                  <a:pt x="11579" y="19877"/>
                </a:cubicBezTo>
                <a:cubicBezTo>
                  <a:pt x="11615" y="19877"/>
                  <a:pt x="11630" y="19890"/>
                  <a:pt x="11608" y="19912"/>
                </a:cubicBezTo>
                <a:cubicBezTo>
                  <a:pt x="11608" y="19969"/>
                  <a:pt x="11661" y="19969"/>
                  <a:pt x="11718" y="19969"/>
                </a:cubicBezTo>
                <a:cubicBezTo>
                  <a:pt x="11718" y="19969"/>
                  <a:pt x="11828" y="19969"/>
                  <a:pt x="11828" y="20022"/>
                </a:cubicBezTo>
                <a:cubicBezTo>
                  <a:pt x="11874" y="20046"/>
                  <a:pt x="11901" y="20060"/>
                  <a:pt x="11917" y="20060"/>
                </a:cubicBezTo>
                <a:cubicBezTo>
                  <a:pt x="11938" y="20060"/>
                  <a:pt x="11938" y="20033"/>
                  <a:pt x="11938" y="19969"/>
                </a:cubicBezTo>
                <a:lnTo>
                  <a:pt x="11881" y="19912"/>
                </a:lnTo>
                <a:cubicBezTo>
                  <a:pt x="11828" y="19912"/>
                  <a:pt x="11828" y="19859"/>
                  <a:pt x="11881" y="19859"/>
                </a:cubicBezTo>
                <a:cubicBezTo>
                  <a:pt x="11938" y="19859"/>
                  <a:pt x="12048" y="19859"/>
                  <a:pt x="12101" y="19912"/>
                </a:cubicBezTo>
                <a:lnTo>
                  <a:pt x="12268" y="19912"/>
                </a:lnTo>
                <a:cubicBezTo>
                  <a:pt x="12211" y="19859"/>
                  <a:pt x="12378" y="19749"/>
                  <a:pt x="12488" y="19749"/>
                </a:cubicBezTo>
                <a:cubicBezTo>
                  <a:pt x="12525" y="19767"/>
                  <a:pt x="12549" y="19772"/>
                  <a:pt x="12566" y="19772"/>
                </a:cubicBezTo>
                <a:cubicBezTo>
                  <a:pt x="12598" y="19772"/>
                  <a:pt x="12598" y="19749"/>
                  <a:pt x="12598" y="19749"/>
                </a:cubicBezTo>
                <a:cubicBezTo>
                  <a:pt x="12598" y="19749"/>
                  <a:pt x="12651" y="19692"/>
                  <a:pt x="12708" y="19692"/>
                </a:cubicBezTo>
                <a:cubicBezTo>
                  <a:pt x="12761" y="19692"/>
                  <a:pt x="12761" y="19692"/>
                  <a:pt x="12761" y="19639"/>
                </a:cubicBezTo>
                <a:cubicBezTo>
                  <a:pt x="12761" y="19639"/>
                  <a:pt x="12818" y="19582"/>
                  <a:pt x="12871" y="19582"/>
                </a:cubicBezTo>
                <a:cubicBezTo>
                  <a:pt x="12890" y="19564"/>
                  <a:pt x="12896" y="19558"/>
                  <a:pt x="12894" y="19558"/>
                </a:cubicBezTo>
                <a:lnTo>
                  <a:pt x="12894" y="19558"/>
                </a:lnTo>
                <a:cubicBezTo>
                  <a:pt x="12891" y="19558"/>
                  <a:pt x="12853" y="19582"/>
                  <a:pt x="12818" y="19582"/>
                </a:cubicBezTo>
                <a:cubicBezTo>
                  <a:pt x="12651" y="19639"/>
                  <a:pt x="12598" y="19639"/>
                  <a:pt x="12598" y="19639"/>
                </a:cubicBezTo>
                <a:cubicBezTo>
                  <a:pt x="12598" y="19559"/>
                  <a:pt x="12626" y="19506"/>
                  <a:pt x="12684" y="19506"/>
                </a:cubicBezTo>
                <a:cubicBezTo>
                  <a:pt x="12706" y="19506"/>
                  <a:pt x="12731" y="19514"/>
                  <a:pt x="12761" y="19529"/>
                </a:cubicBezTo>
                <a:cubicBezTo>
                  <a:pt x="12761" y="19529"/>
                  <a:pt x="12818" y="19529"/>
                  <a:pt x="12871" y="19419"/>
                </a:cubicBezTo>
                <a:cubicBezTo>
                  <a:pt x="12928" y="19362"/>
                  <a:pt x="13038" y="19309"/>
                  <a:pt x="13148" y="19252"/>
                </a:cubicBezTo>
                <a:cubicBezTo>
                  <a:pt x="13258" y="19199"/>
                  <a:pt x="13368" y="19142"/>
                  <a:pt x="13368" y="19089"/>
                </a:cubicBezTo>
                <a:lnTo>
                  <a:pt x="13258" y="19089"/>
                </a:lnTo>
                <a:cubicBezTo>
                  <a:pt x="13201" y="19032"/>
                  <a:pt x="13531" y="18922"/>
                  <a:pt x="13588" y="18922"/>
                </a:cubicBezTo>
                <a:cubicBezTo>
                  <a:pt x="13588" y="18933"/>
                  <a:pt x="13605" y="18938"/>
                  <a:pt x="13633" y="18938"/>
                </a:cubicBezTo>
                <a:cubicBezTo>
                  <a:pt x="13744" y="18938"/>
                  <a:pt x="14028" y="18858"/>
                  <a:pt x="14028" y="18812"/>
                </a:cubicBezTo>
                <a:lnTo>
                  <a:pt x="14081" y="18812"/>
                </a:lnTo>
                <a:cubicBezTo>
                  <a:pt x="14191" y="18759"/>
                  <a:pt x="14191" y="18759"/>
                  <a:pt x="14081" y="18759"/>
                </a:cubicBezTo>
                <a:cubicBezTo>
                  <a:pt x="14028" y="18702"/>
                  <a:pt x="14028" y="18702"/>
                  <a:pt x="14081" y="18702"/>
                </a:cubicBezTo>
                <a:cubicBezTo>
                  <a:pt x="14138" y="18702"/>
                  <a:pt x="14191" y="18649"/>
                  <a:pt x="14191" y="18649"/>
                </a:cubicBezTo>
                <a:cubicBezTo>
                  <a:pt x="14191" y="18592"/>
                  <a:pt x="14358" y="18592"/>
                  <a:pt x="14411" y="18592"/>
                </a:cubicBezTo>
                <a:cubicBezTo>
                  <a:pt x="14440" y="18620"/>
                  <a:pt x="14467" y="18635"/>
                  <a:pt x="14495" y="18635"/>
                </a:cubicBezTo>
                <a:cubicBezTo>
                  <a:pt x="14522" y="18635"/>
                  <a:pt x="14550" y="18620"/>
                  <a:pt x="14578" y="18592"/>
                </a:cubicBezTo>
                <a:cubicBezTo>
                  <a:pt x="14631" y="18592"/>
                  <a:pt x="14631" y="18539"/>
                  <a:pt x="14631" y="18539"/>
                </a:cubicBezTo>
                <a:cubicBezTo>
                  <a:pt x="14631" y="18539"/>
                  <a:pt x="14631" y="18482"/>
                  <a:pt x="14688" y="18482"/>
                </a:cubicBezTo>
                <a:lnTo>
                  <a:pt x="14798" y="18482"/>
                </a:lnTo>
                <a:cubicBezTo>
                  <a:pt x="14741" y="18429"/>
                  <a:pt x="14798" y="18319"/>
                  <a:pt x="14851" y="18262"/>
                </a:cubicBezTo>
                <a:cubicBezTo>
                  <a:pt x="14851" y="18262"/>
                  <a:pt x="14908" y="18319"/>
                  <a:pt x="14908" y="18372"/>
                </a:cubicBezTo>
                <a:cubicBezTo>
                  <a:pt x="14908" y="18427"/>
                  <a:pt x="14922" y="18454"/>
                  <a:pt x="14942" y="18454"/>
                </a:cubicBezTo>
                <a:cubicBezTo>
                  <a:pt x="14962" y="18454"/>
                  <a:pt x="14990" y="18427"/>
                  <a:pt x="15018" y="18372"/>
                </a:cubicBezTo>
                <a:cubicBezTo>
                  <a:pt x="15071" y="18319"/>
                  <a:pt x="15071" y="18319"/>
                  <a:pt x="15018" y="18319"/>
                </a:cubicBezTo>
                <a:cubicBezTo>
                  <a:pt x="14874" y="18269"/>
                  <a:pt x="15061" y="18141"/>
                  <a:pt x="15220" y="18141"/>
                </a:cubicBezTo>
                <a:cubicBezTo>
                  <a:pt x="15245" y="18141"/>
                  <a:pt x="15269" y="18144"/>
                  <a:pt x="15291" y="18152"/>
                </a:cubicBezTo>
                <a:cubicBezTo>
                  <a:pt x="15348" y="18152"/>
                  <a:pt x="15458" y="18099"/>
                  <a:pt x="15568" y="18042"/>
                </a:cubicBezTo>
                <a:cubicBezTo>
                  <a:pt x="15648" y="18022"/>
                  <a:pt x="15706" y="18010"/>
                  <a:pt x="15745" y="18010"/>
                </a:cubicBezTo>
                <a:cubicBezTo>
                  <a:pt x="15813" y="18010"/>
                  <a:pt x="15822" y="18048"/>
                  <a:pt x="15788" y="18152"/>
                </a:cubicBezTo>
                <a:cubicBezTo>
                  <a:pt x="15731" y="18262"/>
                  <a:pt x="15731" y="18262"/>
                  <a:pt x="15568" y="18262"/>
                </a:cubicBezTo>
                <a:cubicBezTo>
                  <a:pt x="15532" y="18244"/>
                  <a:pt x="15507" y="18238"/>
                  <a:pt x="15489" y="18238"/>
                </a:cubicBezTo>
                <a:cubicBezTo>
                  <a:pt x="15452" y="18238"/>
                  <a:pt x="15439" y="18262"/>
                  <a:pt x="15401" y="18262"/>
                </a:cubicBezTo>
                <a:cubicBezTo>
                  <a:pt x="15401" y="18319"/>
                  <a:pt x="15401" y="18319"/>
                  <a:pt x="15291" y="18319"/>
                </a:cubicBezTo>
                <a:cubicBezTo>
                  <a:pt x="15291" y="18262"/>
                  <a:pt x="15238" y="18262"/>
                  <a:pt x="15238" y="18209"/>
                </a:cubicBezTo>
                <a:lnTo>
                  <a:pt x="15181" y="18209"/>
                </a:lnTo>
                <a:cubicBezTo>
                  <a:pt x="15128" y="18209"/>
                  <a:pt x="15128" y="18209"/>
                  <a:pt x="15181" y="18262"/>
                </a:cubicBezTo>
                <a:cubicBezTo>
                  <a:pt x="15238" y="18319"/>
                  <a:pt x="15238" y="18319"/>
                  <a:pt x="15238" y="18372"/>
                </a:cubicBezTo>
                <a:cubicBezTo>
                  <a:pt x="15238" y="18429"/>
                  <a:pt x="15238" y="18429"/>
                  <a:pt x="15291" y="18429"/>
                </a:cubicBezTo>
                <a:cubicBezTo>
                  <a:pt x="15291" y="18429"/>
                  <a:pt x="15348" y="18429"/>
                  <a:pt x="15348" y="18482"/>
                </a:cubicBezTo>
                <a:lnTo>
                  <a:pt x="15291" y="18482"/>
                </a:lnTo>
                <a:cubicBezTo>
                  <a:pt x="15276" y="18466"/>
                  <a:pt x="15256" y="18460"/>
                  <a:pt x="15236" y="18460"/>
                </a:cubicBezTo>
                <a:cubicBezTo>
                  <a:pt x="15188" y="18460"/>
                  <a:pt x="15144" y="18498"/>
                  <a:pt x="15181" y="18539"/>
                </a:cubicBezTo>
                <a:cubicBezTo>
                  <a:pt x="15181" y="18539"/>
                  <a:pt x="15181" y="18592"/>
                  <a:pt x="15128" y="18592"/>
                </a:cubicBezTo>
                <a:cubicBezTo>
                  <a:pt x="15128" y="18592"/>
                  <a:pt x="15071" y="18649"/>
                  <a:pt x="15071" y="18702"/>
                </a:cubicBezTo>
                <a:cubicBezTo>
                  <a:pt x="15128" y="18759"/>
                  <a:pt x="15128" y="18759"/>
                  <a:pt x="15238" y="18759"/>
                </a:cubicBezTo>
                <a:lnTo>
                  <a:pt x="15401" y="18759"/>
                </a:lnTo>
                <a:lnTo>
                  <a:pt x="15291" y="18702"/>
                </a:lnTo>
                <a:cubicBezTo>
                  <a:pt x="15181" y="18649"/>
                  <a:pt x="15181" y="18592"/>
                  <a:pt x="15401" y="18592"/>
                </a:cubicBezTo>
                <a:cubicBezTo>
                  <a:pt x="15511" y="18592"/>
                  <a:pt x="15568" y="18539"/>
                  <a:pt x="15568" y="18539"/>
                </a:cubicBezTo>
                <a:cubicBezTo>
                  <a:pt x="15568" y="18482"/>
                  <a:pt x="15568" y="18482"/>
                  <a:pt x="15621" y="18429"/>
                </a:cubicBezTo>
                <a:cubicBezTo>
                  <a:pt x="15678" y="18429"/>
                  <a:pt x="15678" y="18429"/>
                  <a:pt x="15678" y="18482"/>
                </a:cubicBezTo>
                <a:cubicBezTo>
                  <a:pt x="15678" y="18482"/>
                  <a:pt x="15678" y="18539"/>
                  <a:pt x="15731" y="18539"/>
                </a:cubicBezTo>
                <a:cubicBezTo>
                  <a:pt x="15788" y="18539"/>
                  <a:pt x="15841" y="18539"/>
                  <a:pt x="15788" y="18482"/>
                </a:cubicBezTo>
                <a:cubicBezTo>
                  <a:pt x="15788" y="18482"/>
                  <a:pt x="15788" y="18429"/>
                  <a:pt x="15841" y="18429"/>
                </a:cubicBezTo>
                <a:cubicBezTo>
                  <a:pt x="15951" y="18429"/>
                  <a:pt x="16061" y="18319"/>
                  <a:pt x="16008" y="18262"/>
                </a:cubicBezTo>
                <a:cubicBezTo>
                  <a:pt x="16008" y="18209"/>
                  <a:pt x="16118" y="18152"/>
                  <a:pt x="16228" y="18152"/>
                </a:cubicBezTo>
                <a:cubicBezTo>
                  <a:pt x="16281" y="18152"/>
                  <a:pt x="16281" y="18152"/>
                  <a:pt x="16228" y="18099"/>
                </a:cubicBezTo>
                <a:lnTo>
                  <a:pt x="16228" y="18042"/>
                </a:lnTo>
                <a:cubicBezTo>
                  <a:pt x="16281" y="18042"/>
                  <a:pt x="16281" y="18042"/>
                  <a:pt x="16281" y="18099"/>
                </a:cubicBezTo>
                <a:lnTo>
                  <a:pt x="16338" y="18099"/>
                </a:lnTo>
                <a:lnTo>
                  <a:pt x="16338" y="18042"/>
                </a:lnTo>
                <a:cubicBezTo>
                  <a:pt x="16281" y="17989"/>
                  <a:pt x="16338" y="17989"/>
                  <a:pt x="16338" y="17989"/>
                </a:cubicBezTo>
                <a:cubicBezTo>
                  <a:pt x="16391" y="17989"/>
                  <a:pt x="16391" y="17932"/>
                  <a:pt x="16391" y="17932"/>
                </a:cubicBezTo>
                <a:cubicBezTo>
                  <a:pt x="16391" y="17879"/>
                  <a:pt x="16449" y="17879"/>
                  <a:pt x="16501" y="17822"/>
                </a:cubicBezTo>
                <a:cubicBezTo>
                  <a:pt x="16611" y="17822"/>
                  <a:pt x="16611" y="17822"/>
                  <a:pt x="16559" y="17769"/>
                </a:cubicBezTo>
                <a:cubicBezTo>
                  <a:pt x="16501" y="17712"/>
                  <a:pt x="16501" y="17712"/>
                  <a:pt x="16611" y="17712"/>
                </a:cubicBezTo>
                <a:lnTo>
                  <a:pt x="16669" y="17712"/>
                </a:lnTo>
                <a:lnTo>
                  <a:pt x="16669" y="17602"/>
                </a:lnTo>
                <a:cubicBezTo>
                  <a:pt x="16721" y="17602"/>
                  <a:pt x="16721" y="17602"/>
                  <a:pt x="16779" y="17659"/>
                </a:cubicBezTo>
                <a:cubicBezTo>
                  <a:pt x="16779" y="17659"/>
                  <a:pt x="16831" y="17659"/>
                  <a:pt x="16831" y="17602"/>
                </a:cubicBezTo>
                <a:cubicBezTo>
                  <a:pt x="16872" y="17564"/>
                  <a:pt x="16884" y="17525"/>
                  <a:pt x="16867" y="17525"/>
                </a:cubicBezTo>
                <a:cubicBezTo>
                  <a:pt x="16860" y="17525"/>
                  <a:pt x="16848" y="17532"/>
                  <a:pt x="16831" y="17549"/>
                </a:cubicBezTo>
                <a:lnTo>
                  <a:pt x="16779" y="17549"/>
                </a:lnTo>
                <a:cubicBezTo>
                  <a:pt x="16779" y="17492"/>
                  <a:pt x="16999" y="17439"/>
                  <a:pt x="17051" y="17439"/>
                </a:cubicBezTo>
                <a:cubicBezTo>
                  <a:pt x="17051" y="17492"/>
                  <a:pt x="17109" y="17492"/>
                  <a:pt x="17161" y="17492"/>
                </a:cubicBezTo>
                <a:cubicBezTo>
                  <a:pt x="17219" y="17492"/>
                  <a:pt x="17271" y="17492"/>
                  <a:pt x="17271" y="17439"/>
                </a:cubicBezTo>
                <a:cubicBezTo>
                  <a:pt x="17329" y="17382"/>
                  <a:pt x="17381" y="17329"/>
                  <a:pt x="17439" y="17329"/>
                </a:cubicBezTo>
                <a:cubicBezTo>
                  <a:pt x="17491" y="17272"/>
                  <a:pt x="17491" y="17272"/>
                  <a:pt x="17439" y="17272"/>
                </a:cubicBezTo>
                <a:cubicBezTo>
                  <a:pt x="17381" y="17272"/>
                  <a:pt x="17381" y="17272"/>
                  <a:pt x="17381" y="17162"/>
                </a:cubicBezTo>
                <a:cubicBezTo>
                  <a:pt x="17422" y="17124"/>
                  <a:pt x="17514" y="17085"/>
                  <a:pt x="17586" y="17085"/>
                </a:cubicBezTo>
                <a:cubicBezTo>
                  <a:pt x="17616" y="17085"/>
                  <a:pt x="17642" y="17092"/>
                  <a:pt x="17659" y="17109"/>
                </a:cubicBezTo>
                <a:cubicBezTo>
                  <a:pt x="17769" y="17109"/>
                  <a:pt x="17989" y="16999"/>
                  <a:pt x="17931" y="16999"/>
                </a:cubicBezTo>
                <a:cubicBezTo>
                  <a:pt x="17879" y="16942"/>
                  <a:pt x="18041" y="16889"/>
                  <a:pt x="18209" y="16889"/>
                </a:cubicBezTo>
                <a:lnTo>
                  <a:pt x="18261" y="16889"/>
                </a:lnTo>
                <a:lnTo>
                  <a:pt x="18319" y="16942"/>
                </a:lnTo>
                <a:lnTo>
                  <a:pt x="18429" y="16942"/>
                </a:lnTo>
                <a:cubicBezTo>
                  <a:pt x="18450" y="16920"/>
                  <a:pt x="18463" y="16907"/>
                  <a:pt x="18474" y="16907"/>
                </a:cubicBezTo>
                <a:cubicBezTo>
                  <a:pt x="18491" y="16907"/>
                  <a:pt x="18505" y="16934"/>
                  <a:pt x="18539" y="16999"/>
                </a:cubicBezTo>
                <a:cubicBezTo>
                  <a:pt x="18539" y="17052"/>
                  <a:pt x="18539" y="17052"/>
                  <a:pt x="18591" y="17052"/>
                </a:cubicBezTo>
                <a:lnTo>
                  <a:pt x="18649" y="17052"/>
                </a:lnTo>
                <a:cubicBezTo>
                  <a:pt x="18591" y="16999"/>
                  <a:pt x="18539" y="16889"/>
                  <a:pt x="18591" y="16889"/>
                </a:cubicBezTo>
                <a:cubicBezTo>
                  <a:pt x="18649" y="16889"/>
                  <a:pt x="18649" y="16779"/>
                  <a:pt x="18649" y="16721"/>
                </a:cubicBezTo>
                <a:cubicBezTo>
                  <a:pt x="18591" y="16721"/>
                  <a:pt x="18539" y="16721"/>
                  <a:pt x="18429" y="16779"/>
                </a:cubicBezTo>
                <a:cubicBezTo>
                  <a:pt x="18380" y="16794"/>
                  <a:pt x="18341" y="16800"/>
                  <a:pt x="18313" y="16800"/>
                </a:cubicBezTo>
                <a:cubicBezTo>
                  <a:pt x="18245" y="16800"/>
                  <a:pt x="18241" y="16762"/>
                  <a:pt x="18319" y="16721"/>
                </a:cubicBezTo>
                <a:cubicBezTo>
                  <a:pt x="18371" y="16669"/>
                  <a:pt x="18371" y="16611"/>
                  <a:pt x="18319" y="16611"/>
                </a:cubicBezTo>
                <a:cubicBezTo>
                  <a:pt x="18290" y="16640"/>
                  <a:pt x="18276" y="16654"/>
                  <a:pt x="18269" y="16654"/>
                </a:cubicBezTo>
                <a:cubicBezTo>
                  <a:pt x="18261" y="16654"/>
                  <a:pt x="18261" y="16640"/>
                  <a:pt x="18261" y="16611"/>
                </a:cubicBezTo>
                <a:cubicBezTo>
                  <a:pt x="18209" y="16559"/>
                  <a:pt x="18261" y="16559"/>
                  <a:pt x="18429" y="16559"/>
                </a:cubicBezTo>
                <a:cubicBezTo>
                  <a:pt x="18351" y="16596"/>
                  <a:pt x="18383" y="16635"/>
                  <a:pt x="18465" y="16635"/>
                </a:cubicBezTo>
                <a:cubicBezTo>
                  <a:pt x="18500" y="16635"/>
                  <a:pt x="18543" y="16628"/>
                  <a:pt x="18591" y="16611"/>
                </a:cubicBezTo>
                <a:cubicBezTo>
                  <a:pt x="18759" y="16611"/>
                  <a:pt x="18869" y="16501"/>
                  <a:pt x="18811" y="16449"/>
                </a:cubicBezTo>
                <a:cubicBezTo>
                  <a:pt x="18811" y="16449"/>
                  <a:pt x="18811" y="16391"/>
                  <a:pt x="18869" y="16391"/>
                </a:cubicBezTo>
                <a:cubicBezTo>
                  <a:pt x="18921" y="16391"/>
                  <a:pt x="18921" y="16339"/>
                  <a:pt x="18921" y="16339"/>
                </a:cubicBezTo>
                <a:lnTo>
                  <a:pt x="18921" y="16281"/>
                </a:lnTo>
                <a:cubicBezTo>
                  <a:pt x="18921" y="16266"/>
                  <a:pt x="18926" y="16260"/>
                  <a:pt x="18933" y="16260"/>
                </a:cubicBezTo>
                <a:cubicBezTo>
                  <a:pt x="18950" y="16260"/>
                  <a:pt x="18979" y="16298"/>
                  <a:pt x="18979" y="16339"/>
                </a:cubicBezTo>
                <a:cubicBezTo>
                  <a:pt x="19032" y="16391"/>
                  <a:pt x="19032" y="16501"/>
                  <a:pt x="18869" y="16669"/>
                </a:cubicBezTo>
                <a:cubicBezTo>
                  <a:pt x="18759" y="16779"/>
                  <a:pt x="18759" y="16779"/>
                  <a:pt x="18811" y="16831"/>
                </a:cubicBezTo>
                <a:cubicBezTo>
                  <a:pt x="18869" y="16831"/>
                  <a:pt x="18921" y="16831"/>
                  <a:pt x="18921" y="16779"/>
                </a:cubicBezTo>
                <a:lnTo>
                  <a:pt x="18979" y="16721"/>
                </a:lnTo>
                <a:lnTo>
                  <a:pt x="19032" y="16669"/>
                </a:lnTo>
                <a:lnTo>
                  <a:pt x="18979" y="16611"/>
                </a:lnTo>
                <a:lnTo>
                  <a:pt x="19089" y="16501"/>
                </a:lnTo>
                <a:cubicBezTo>
                  <a:pt x="19089" y="16464"/>
                  <a:pt x="19115" y="16425"/>
                  <a:pt x="19150" y="16425"/>
                </a:cubicBezTo>
                <a:cubicBezTo>
                  <a:pt x="19165" y="16425"/>
                  <a:pt x="19182" y="16432"/>
                  <a:pt x="19199" y="16449"/>
                </a:cubicBezTo>
                <a:cubicBezTo>
                  <a:pt x="19362" y="16449"/>
                  <a:pt x="19362" y="16449"/>
                  <a:pt x="19309" y="16391"/>
                </a:cubicBezTo>
                <a:cubicBezTo>
                  <a:pt x="19309" y="16339"/>
                  <a:pt x="19252" y="16339"/>
                  <a:pt x="19252" y="16339"/>
                </a:cubicBezTo>
                <a:lnTo>
                  <a:pt x="19199" y="16339"/>
                </a:lnTo>
                <a:cubicBezTo>
                  <a:pt x="19142" y="16281"/>
                  <a:pt x="19309" y="16229"/>
                  <a:pt x="19362" y="16229"/>
                </a:cubicBezTo>
                <a:cubicBezTo>
                  <a:pt x="19372" y="16238"/>
                  <a:pt x="19386" y="16243"/>
                  <a:pt x="19403" y="16243"/>
                </a:cubicBezTo>
                <a:cubicBezTo>
                  <a:pt x="19475" y="16243"/>
                  <a:pt x="19592" y="16162"/>
                  <a:pt x="19639" y="16119"/>
                </a:cubicBezTo>
                <a:cubicBezTo>
                  <a:pt x="19639" y="16061"/>
                  <a:pt x="19692" y="16061"/>
                  <a:pt x="19692" y="16061"/>
                </a:cubicBezTo>
                <a:cubicBezTo>
                  <a:pt x="19749" y="16009"/>
                  <a:pt x="19802" y="16009"/>
                  <a:pt x="19802" y="15951"/>
                </a:cubicBezTo>
                <a:cubicBezTo>
                  <a:pt x="19802" y="15925"/>
                  <a:pt x="19802" y="15912"/>
                  <a:pt x="19809" y="15912"/>
                </a:cubicBezTo>
                <a:cubicBezTo>
                  <a:pt x="19816" y="15912"/>
                  <a:pt x="19830" y="15925"/>
                  <a:pt x="19859" y="15951"/>
                </a:cubicBezTo>
                <a:cubicBezTo>
                  <a:pt x="19859" y="15951"/>
                  <a:pt x="19912" y="15951"/>
                  <a:pt x="19912" y="15899"/>
                </a:cubicBezTo>
                <a:cubicBezTo>
                  <a:pt x="19940" y="15870"/>
                  <a:pt x="19954" y="15856"/>
                  <a:pt x="19962" y="15856"/>
                </a:cubicBezTo>
                <a:cubicBezTo>
                  <a:pt x="19969" y="15856"/>
                  <a:pt x="19969" y="15870"/>
                  <a:pt x="19969" y="15899"/>
                </a:cubicBezTo>
                <a:cubicBezTo>
                  <a:pt x="19969" y="15951"/>
                  <a:pt x="19969" y="15951"/>
                  <a:pt x="20022" y="15951"/>
                </a:cubicBezTo>
                <a:cubicBezTo>
                  <a:pt x="20022" y="15899"/>
                  <a:pt x="20132" y="15899"/>
                  <a:pt x="20189" y="15899"/>
                </a:cubicBezTo>
                <a:cubicBezTo>
                  <a:pt x="20299" y="15899"/>
                  <a:pt x="20299" y="15899"/>
                  <a:pt x="20242" y="15789"/>
                </a:cubicBezTo>
                <a:cubicBezTo>
                  <a:pt x="20242" y="15789"/>
                  <a:pt x="20189" y="15731"/>
                  <a:pt x="20242" y="15731"/>
                </a:cubicBezTo>
                <a:lnTo>
                  <a:pt x="20299" y="15731"/>
                </a:lnTo>
                <a:cubicBezTo>
                  <a:pt x="20299" y="15789"/>
                  <a:pt x="20299" y="15789"/>
                  <a:pt x="20352" y="15789"/>
                </a:cubicBezTo>
                <a:lnTo>
                  <a:pt x="20352" y="15731"/>
                </a:lnTo>
                <a:cubicBezTo>
                  <a:pt x="20299" y="15679"/>
                  <a:pt x="20299" y="15679"/>
                  <a:pt x="20409" y="15679"/>
                </a:cubicBezTo>
                <a:cubicBezTo>
                  <a:pt x="20462" y="15679"/>
                  <a:pt x="20462" y="15679"/>
                  <a:pt x="20462" y="15621"/>
                </a:cubicBezTo>
                <a:cubicBezTo>
                  <a:pt x="20409" y="15569"/>
                  <a:pt x="20409" y="15569"/>
                  <a:pt x="20462" y="15569"/>
                </a:cubicBezTo>
                <a:cubicBezTo>
                  <a:pt x="20481" y="15586"/>
                  <a:pt x="20499" y="15592"/>
                  <a:pt x="20518" y="15592"/>
                </a:cubicBezTo>
                <a:cubicBezTo>
                  <a:pt x="20555" y="15592"/>
                  <a:pt x="20591" y="15569"/>
                  <a:pt x="20629" y="15569"/>
                </a:cubicBezTo>
                <a:cubicBezTo>
                  <a:pt x="20655" y="15540"/>
                  <a:pt x="20668" y="15526"/>
                  <a:pt x="20682" y="15519"/>
                </a:cubicBezTo>
                <a:lnTo>
                  <a:pt x="20682" y="15519"/>
                </a:lnTo>
                <a:lnTo>
                  <a:pt x="20682" y="15569"/>
                </a:lnTo>
                <a:lnTo>
                  <a:pt x="20739" y="15569"/>
                </a:lnTo>
                <a:cubicBezTo>
                  <a:pt x="20792" y="15569"/>
                  <a:pt x="20792" y="15511"/>
                  <a:pt x="20792" y="15511"/>
                </a:cubicBezTo>
                <a:cubicBezTo>
                  <a:pt x="20792" y="15511"/>
                  <a:pt x="20849" y="15459"/>
                  <a:pt x="20902" y="15459"/>
                </a:cubicBezTo>
                <a:cubicBezTo>
                  <a:pt x="20957" y="15430"/>
                  <a:pt x="20984" y="15416"/>
                  <a:pt x="20998" y="15416"/>
                </a:cubicBezTo>
                <a:cubicBezTo>
                  <a:pt x="21012" y="15416"/>
                  <a:pt x="21012" y="15430"/>
                  <a:pt x="21012" y="15459"/>
                </a:cubicBezTo>
                <a:cubicBezTo>
                  <a:pt x="21012" y="15459"/>
                  <a:pt x="21012" y="15511"/>
                  <a:pt x="21069" y="15511"/>
                </a:cubicBezTo>
                <a:cubicBezTo>
                  <a:pt x="21179" y="15511"/>
                  <a:pt x="21232" y="15511"/>
                  <a:pt x="21232" y="15569"/>
                </a:cubicBezTo>
                <a:cubicBezTo>
                  <a:pt x="21232" y="15621"/>
                  <a:pt x="21289" y="15621"/>
                  <a:pt x="21342" y="15621"/>
                </a:cubicBezTo>
                <a:cubicBezTo>
                  <a:pt x="21399" y="15621"/>
                  <a:pt x="21399" y="15569"/>
                  <a:pt x="21342" y="15569"/>
                </a:cubicBezTo>
                <a:cubicBezTo>
                  <a:pt x="21304" y="15528"/>
                  <a:pt x="21375" y="15490"/>
                  <a:pt x="21459" y="15490"/>
                </a:cubicBezTo>
                <a:cubicBezTo>
                  <a:pt x="21493" y="15490"/>
                  <a:pt x="21530" y="15496"/>
                  <a:pt x="21562" y="15511"/>
                </a:cubicBezTo>
                <a:cubicBezTo>
                  <a:pt x="21672" y="15569"/>
                  <a:pt x="21672" y="15569"/>
                  <a:pt x="21619" y="15569"/>
                </a:cubicBezTo>
                <a:cubicBezTo>
                  <a:pt x="21562" y="15569"/>
                  <a:pt x="21562" y="15621"/>
                  <a:pt x="21562" y="15679"/>
                </a:cubicBezTo>
                <a:cubicBezTo>
                  <a:pt x="21600" y="15679"/>
                  <a:pt x="21613" y="15702"/>
                  <a:pt x="21632" y="15702"/>
                </a:cubicBezTo>
                <a:cubicBezTo>
                  <a:pt x="21642" y="15702"/>
                  <a:pt x="21654" y="15696"/>
                  <a:pt x="21672" y="15679"/>
                </a:cubicBezTo>
                <a:lnTo>
                  <a:pt x="21672" y="15789"/>
                </a:lnTo>
                <a:lnTo>
                  <a:pt x="21672" y="15899"/>
                </a:lnTo>
                <a:cubicBezTo>
                  <a:pt x="21672" y="15925"/>
                  <a:pt x="21672" y="15938"/>
                  <a:pt x="21679" y="15938"/>
                </a:cubicBezTo>
                <a:cubicBezTo>
                  <a:pt x="21686" y="15938"/>
                  <a:pt x="21700" y="15925"/>
                  <a:pt x="21729" y="15899"/>
                </a:cubicBezTo>
                <a:lnTo>
                  <a:pt x="21839" y="15899"/>
                </a:lnTo>
                <a:cubicBezTo>
                  <a:pt x="21839" y="15841"/>
                  <a:pt x="21839" y="15789"/>
                  <a:pt x="21892" y="15789"/>
                </a:cubicBezTo>
                <a:lnTo>
                  <a:pt x="21949" y="15789"/>
                </a:lnTo>
                <a:cubicBezTo>
                  <a:pt x="21892" y="15731"/>
                  <a:pt x="21892" y="15731"/>
                  <a:pt x="21892" y="15679"/>
                </a:cubicBezTo>
                <a:cubicBezTo>
                  <a:pt x="21892" y="15569"/>
                  <a:pt x="21839" y="15569"/>
                  <a:pt x="21839" y="15569"/>
                </a:cubicBezTo>
                <a:cubicBezTo>
                  <a:pt x="21829" y="15578"/>
                  <a:pt x="21819" y="15582"/>
                  <a:pt x="21809" y="15582"/>
                </a:cubicBezTo>
                <a:cubicBezTo>
                  <a:pt x="21763" y="15582"/>
                  <a:pt x="21719" y="15492"/>
                  <a:pt x="21672" y="15401"/>
                </a:cubicBezTo>
                <a:cubicBezTo>
                  <a:pt x="21672" y="15418"/>
                  <a:pt x="21667" y="15425"/>
                  <a:pt x="21659" y="15425"/>
                </a:cubicBezTo>
                <a:cubicBezTo>
                  <a:pt x="21640" y="15425"/>
                  <a:pt x="21602" y="15386"/>
                  <a:pt x="21562" y="15349"/>
                </a:cubicBezTo>
                <a:cubicBezTo>
                  <a:pt x="21509" y="15291"/>
                  <a:pt x="21452" y="15291"/>
                  <a:pt x="21509" y="15291"/>
                </a:cubicBezTo>
                <a:lnTo>
                  <a:pt x="21509" y="15181"/>
                </a:lnTo>
                <a:cubicBezTo>
                  <a:pt x="21509" y="15117"/>
                  <a:pt x="21509" y="15091"/>
                  <a:pt x="21530" y="15091"/>
                </a:cubicBezTo>
                <a:cubicBezTo>
                  <a:pt x="21546" y="15091"/>
                  <a:pt x="21573" y="15105"/>
                  <a:pt x="21619" y="15129"/>
                </a:cubicBezTo>
                <a:cubicBezTo>
                  <a:pt x="21729" y="15181"/>
                  <a:pt x="21782" y="15181"/>
                  <a:pt x="21782" y="15181"/>
                </a:cubicBezTo>
                <a:lnTo>
                  <a:pt x="21892" y="15181"/>
                </a:lnTo>
                <a:lnTo>
                  <a:pt x="21892" y="15239"/>
                </a:lnTo>
                <a:cubicBezTo>
                  <a:pt x="21879" y="15232"/>
                  <a:pt x="21868" y="15229"/>
                  <a:pt x="21857" y="15229"/>
                </a:cubicBezTo>
                <a:cubicBezTo>
                  <a:pt x="21771" y="15229"/>
                  <a:pt x="21735" y="15408"/>
                  <a:pt x="21782" y="15459"/>
                </a:cubicBezTo>
                <a:cubicBezTo>
                  <a:pt x="21839" y="15459"/>
                  <a:pt x="21949" y="15349"/>
                  <a:pt x="21949" y="15239"/>
                </a:cubicBezTo>
                <a:cubicBezTo>
                  <a:pt x="21949" y="15129"/>
                  <a:pt x="21949" y="15129"/>
                  <a:pt x="22002" y="15129"/>
                </a:cubicBezTo>
                <a:cubicBezTo>
                  <a:pt x="22018" y="15144"/>
                  <a:pt x="22030" y="15150"/>
                  <a:pt x="22040" y="15150"/>
                </a:cubicBezTo>
                <a:cubicBezTo>
                  <a:pt x="22063" y="15150"/>
                  <a:pt x="22074" y="15112"/>
                  <a:pt x="22112" y="15071"/>
                </a:cubicBezTo>
                <a:cubicBezTo>
                  <a:pt x="22112" y="15071"/>
                  <a:pt x="22222" y="15019"/>
                  <a:pt x="22279" y="14961"/>
                </a:cubicBezTo>
                <a:cubicBezTo>
                  <a:pt x="22332" y="14961"/>
                  <a:pt x="22389" y="14909"/>
                  <a:pt x="22389" y="14909"/>
                </a:cubicBezTo>
                <a:cubicBezTo>
                  <a:pt x="22389" y="14880"/>
                  <a:pt x="22375" y="14866"/>
                  <a:pt x="22354" y="14866"/>
                </a:cubicBezTo>
                <a:cubicBezTo>
                  <a:pt x="22333" y="14866"/>
                  <a:pt x="22305" y="14880"/>
                  <a:pt x="22279" y="14909"/>
                </a:cubicBezTo>
                <a:cubicBezTo>
                  <a:pt x="22262" y="14924"/>
                  <a:pt x="22241" y="14930"/>
                  <a:pt x="22222" y="14930"/>
                </a:cubicBezTo>
                <a:cubicBezTo>
                  <a:pt x="22176" y="14930"/>
                  <a:pt x="22144" y="14892"/>
                  <a:pt x="22222" y="14851"/>
                </a:cubicBezTo>
                <a:lnTo>
                  <a:pt x="22222" y="14741"/>
                </a:lnTo>
                <a:cubicBezTo>
                  <a:pt x="22222" y="14741"/>
                  <a:pt x="22222" y="14689"/>
                  <a:pt x="22279" y="14689"/>
                </a:cubicBezTo>
                <a:lnTo>
                  <a:pt x="22389" y="14799"/>
                </a:lnTo>
                <a:cubicBezTo>
                  <a:pt x="22552" y="14851"/>
                  <a:pt x="22552" y="14909"/>
                  <a:pt x="22499" y="14961"/>
                </a:cubicBezTo>
                <a:cubicBezTo>
                  <a:pt x="22442" y="14961"/>
                  <a:pt x="22332" y="15071"/>
                  <a:pt x="22332" y="15129"/>
                </a:cubicBezTo>
                <a:lnTo>
                  <a:pt x="22442" y="15129"/>
                </a:lnTo>
                <a:cubicBezTo>
                  <a:pt x="22389" y="15071"/>
                  <a:pt x="22389" y="15071"/>
                  <a:pt x="22442" y="15071"/>
                </a:cubicBezTo>
                <a:lnTo>
                  <a:pt x="22609" y="15071"/>
                </a:lnTo>
                <a:cubicBezTo>
                  <a:pt x="22635" y="15045"/>
                  <a:pt x="22676" y="15032"/>
                  <a:pt x="22717" y="15032"/>
                </a:cubicBezTo>
                <a:cubicBezTo>
                  <a:pt x="22759" y="15032"/>
                  <a:pt x="22800" y="15045"/>
                  <a:pt x="22829" y="15071"/>
                </a:cubicBezTo>
                <a:lnTo>
                  <a:pt x="22992" y="15071"/>
                </a:lnTo>
                <a:lnTo>
                  <a:pt x="22939" y="15019"/>
                </a:lnTo>
                <a:cubicBezTo>
                  <a:pt x="22882" y="14961"/>
                  <a:pt x="22992" y="14851"/>
                  <a:pt x="23049" y="14851"/>
                </a:cubicBezTo>
                <a:cubicBezTo>
                  <a:pt x="23065" y="14868"/>
                  <a:pt x="23081" y="14875"/>
                  <a:pt x="23097" y="14875"/>
                </a:cubicBezTo>
                <a:cubicBezTo>
                  <a:pt x="23135" y="14875"/>
                  <a:pt x="23175" y="14836"/>
                  <a:pt x="23212" y="14799"/>
                </a:cubicBezTo>
                <a:cubicBezTo>
                  <a:pt x="23212" y="14799"/>
                  <a:pt x="23269" y="14741"/>
                  <a:pt x="23322" y="14741"/>
                </a:cubicBezTo>
                <a:cubicBezTo>
                  <a:pt x="23322" y="14741"/>
                  <a:pt x="23432" y="14689"/>
                  <a:pt x="23542" y="14579"/>
                </a:cubicBezTo>
                <a:cubicBezTo>
                  <a:pt x="23672" y="14514"/>
                  <a:pt x="23725" y="14487"/>
                  <a:pt x="23769" y="14487"/>
                </a:cubicBezTo>
                <a:cubicBezTo>
                  <a:pt x="23800" y="14487"/>
                  <a:pt x="23827" y="14500"/>
                  <a:pt x="23872" y="14521"/>
                </a:cubicBezTo>
                <a:cubicBezTo>
                  <a:pt x="23982" y="14521"/>
                  <a:pt x="24039" y="14631"/>
                  <a:pt x="23929" y="14631"/>
                </a:cubicBezTo>
                <a:cubicBezTo>
                  <a:pt x="23929" y="14631"/>
                  <a:pt x="23872" y="14689"/>
                  <a:pt x="23872" y="14741"/>
                </a:cubicBezTo>
                <a:cubicBezTo>
                  <a:pt x="23872" y="14741"/>
                  <a:pt x="23819" y="14799"/>
                  <a:pt x="23762" y="14799"/>
                </a:cubicBezTo>
                <a:cubicBezTo>
                  <a:pt x="23709" y="14851"/>
                  <a:pt x="23652" y="14851"/>
                  <a:pt x="23652" y="14909"/>
                </a:cubicBezTo>
                <a:cubicBezTo>
                  <a:pt x="23652" y="14916"/>
                  <a:pt x="23657" y="14919"/>
                  <a:pt x="23666" y="14919"/>
                </a:cubicBezTo>
                <a:cubicBezTo>
                  <a:pt x="23722" y="14919"/>
                  <a:pt x="23936" y="14784"/>
                  <a:pt x="23982" y="14689"/>
                </a:cubicBezTo>
                <a:cubicBezTo>
                  <a:pt x="24039" y="14631"/>
                  <a:pt x="24092" y="14631"/>
                  <a:pt x="24149" y="14579"/>
                </a:cubicBezTo>
                <a:cubicBezTo>
                  <a:pt x="24039" y="14579"/>
                  <a:pt x="23982" y="14521"/>
                  <a:pt x="24039" y="14468"/>
                </a:cubicBezTo>
                <a:cubicBezTo>
                  <a:pt x="24092" y="14468"/>
                  <a:pt x="24092" y="14411"/>
                  <a:pt x="24092" y="14358"/>
                </a:cubicBezTo>
                <a:cubicBezTo>
                  <a:pt x="24066" y="14330"/>
                  <a:pt x="24052" y="14316"/>
                  <a:pt x="24039" y="14316"/>
                </a:cubicBezTo>
                <a:cubicBezTo>
                  <a:pt x="24025" y="14316"/>
                  <a:pt x="24011" y="14330"/>
                  <a:pt x="23982" y="14358"/>
                </a:cubicBezTo>
                <a:cubicBezTo>
                  <a:pt x="23955" y="14385"/>
                  <a:pt x="23942" y="14398"/>
                  <a:pt x="23936" y="14398"/>
                </a:cubicBezTo>
                <a:cubicBezTo>
                  <a:pt x="23929" y="14398"/>
                  <a:pt x="23929" y="14385"/>
                  <a:pt x="23929" y="14358"/>
                </a:cubicBezTo>
                <a:cubicBezTo>
                  <a:pt x="23929" y="14358"/>
                  <a:pt x="23929" y="14248"/>
                  <a:pt x="23872" y="14191"/>
                </a:cubicBezTo>
                <a:cubicBezTo>
                  <a:pt x="23872" y="14081"/>
                  <a:pt x="23872" y="14081"/>
                  <a:pt x="23982" y="14081"/>
                </a:cubicBezTo>
                <a:cubicBezTo>
                  <a:pt x="24039" y="14081"/>
                  <a:pt x="24092" y="14081"/>
                  <a:pt x="24092" y="14138"/>
                </a:cubicBezTo>
                <a:lnTo>
                  <a:pt x="24092" y="14081"/>
                </a:lnTo>
                <a:cubicBezTo>
                  <a:pt x="24149" y="14028"/>
                  <a:pt x="24202" y="14028"/>
                  <a:pt x="24259" y="14028"/>
                </a:cubicBezTo>
                <a:cubicBezTo>
                  <a:pt x="24275" y="14012"/>
                  <a:pt x="24286" y="14005"/>
                  <a:pt x="24292" y="14005"/>
                </a:cubicBezTo>
                <a:cubicBezTo>
                  <a:pt x="24307" y="14005"/>
                  <a:pt x="24296" y="14044"/>
                  <a:pt x="24259" y="14081"/>
                </a:cubicBezTo>
                <a:cubicBezTo>
                  <a:pt x="24259" y="14081"/>
                  <a:pt x="24149" y="14138"/>
                  <a:pt x="24092" y="14138"/>
                </a:cubicBezTo>
                <a:cubicBezTo>
                  <a:pt x="24039" y="14191"/>
                  <a:pt x="23982" y="14191"/>
                  <a:pt x="24039" y="14248"/>
                </a:cubicBezTo>
                <a:cubicBezTo>
                  <a:pt x="24039" y="14301"/>
                  <a:pt x="24092" y="14301"/>
                  <a:pt x="24092" y="14301"/>
                </a:cubicBezTo>
                <a:cubicBezTo>
                  <a:pt x="24149" y="14301"/>
                  <a:pt x="24149" y="14301"/>
                  <a:pt x="24149" y="14358"/>
                </a:cubicBezTo>
                <a:cubicBezTo>
                  <a:pt x="24163" y="14373"/>
                  <a:pt x="24185" y="14379"/>
                  <a:pt x="24210" y="14379"/>
                </a:cubicBezTo>
                <a:cubicBezTo>
                  <a:pt x="24279" y="14379"/>
                  <a:pt x="24369" y="14329"/>
                  <a:pt x="24369" y="14248"/>
                </a:cubicBezTo>
                <a:lnTo>
                  <a:pt x="24369" y="14191"/>
                </a:lnTo>
                <a:cubicBezTo>
                  <a:pt x="24422" y="14191"/>
                  <a:pt x="24422" y="14191"/>
                  <a:pt x="24422" y="14248"/>
                </a:cubicBezTo>
                <a:cubicBezTo>
                  <a:pt x="24422" y="14258"/>
                  <a:pt x="24427" y="14262"/>
                  <a:pt x="24436" y="14262"/>
                </a:cubicBezTo>
                <a:cubicBezTo>
                  <a:pt x="24479" y="14262"/>
                  <a:pt x="24617" y="14163"/>
                  <a:pt x="24752" y="14028"/>
                </a:cubicBezTo>
                <a:cubicBezTo>
                  <a:pt x="24798" y="14004"/>
                  <a:pt x="24825" y="13991"/>
                  <a:pt x="24840" y="13991"/>
                </a:cubicBezTo>
                <a:cubicBezTo>
                  <a:pt x="24862" y="13991"/>
                  <a:pt x="24862" y="14017"/>
                  <a:pt x="24862" y="14081"/>
                </a:cubicBezTo>
                <a:cubicBezTo>
                  <a:pt x="24898" y="14150"/>
                  <a:pt x="24931" y="14198"/>
                  <a:pt x="24952" y="14198"/>
                </a:cubicBezTo>
                <a:cubicBezTo>
                  <a:pt x="24964" y="14198"/>
                  <a:pt x="24972" y="14180"/>
                  <a:pt x="24972" y="14138"/>
                </a:cubicBezTo>
                <a:cubicBezTo>
                  <a:pt x="24972" y="14138"/>
                  <a:pt x="25082" y="14028"/>
                  <a:pt x="25192" y="13971"/>
                </a:cubicBezTo>
                <a:cubicBezTo>
                  <a:pt x="25320" y="13907"/>
                  <a:pt x="25393" y="13881"/>
                  <a:pt x="25431" y="13881"/>
                </a:cubicBezTo>
                <a:cubicBezTo>
                  <a:pt x="25459" y="13881"/>
                  <a:pt x="25469" y="13894"/>
                  <a:pt x="25469" y="13918"/>
                </a:cubicBezTo>
                <a:cubicBezTo>
                  <a:pt x="25469" y="13968"/>
                  <a:pt x="25480" y="13995"/>
                  <a:pt x="25497" y="13995"/>
                </a:cubicBezTo>
                <a:cubicBezTo>
                  <a:pt x="25517" y="13995"/>
                  <a:pt x="25548" y="13954"/>
                  <a:pt x="25579" y="13861"/>
                </a:cubicBezTo>
                <a:cubicBezTo>
                  <a:pt x="25632" y="13808"/>
                  <a:pt x="25579" y="13808"/>
                  <a:pt x="25522" y="13808"/>
                </a:cubicBezTo>
                <a:cubicBezTo>
                  <a:pt x="25469" y="13808"/>
                  <a:pt x="25412" y="13751"/>
                  <a:pt x="25522" y="13751"/>
                </a:cubicBezTo>
                <a:cubicBezTo>
                  <a:pt x="25600" y="13714"/>
                  <a:pt x="25596" y="13675"/>
                  <a:pt x="25529" y="13675"/>
                </a:cubicBezTo>
                <a:cubicBezTo>
                  <a:pt x="25501" y="13675"/>
                  <a:pt x="25461" y="13682"/>
                  <a:pt x="25412" y="13698"/>
                </a:cubicBezTo>
                <a:lnTo>
                  <a:pt x="25302" y="13698"/>
                </a:lnTo>
                <a:cubicBezTo>
                  <a:pt x="25302" y="13641"/>
                  <a:pt x="25412" y="13531"/>
                  <a:pt x="25632" y="13421"/>
                </a:cubicBezTo>
                <a:cubicBezTo>
                  <a:pt x="25689" y="13368"/>
                  <a:pt x="25799" y="13311"/>
                  <a:pt x="25852" y="13258"/>
                </a:cubicBezTo>
                <a:cubicBezTo>
                  <a:pt x="25907" y="13230"/>
                  <a:pt x="25935" y="13215"/>
                  <a:pt x="25948" y="13215"/>
                </a:cubicBezTo>
                <a:cubicBezTo>
                  <a:pt x="25962" y="13215"/>
                  <a:pt x="25962" y="13230"/>
                  <a:pt x="25962" y="13258"/>
                </a:cubicBezTo>
                <a:cubicBezTo>
                  <a:pt x="25962" y="13368"/>
                  <a:pt x="25962" y="13368"/>
                  <a:pt x="26072" y="13368"/>
                </a:cubicBezTo>
                <a:cubicBezTo>
                  <a:pt x="26129" y="13311"/>
                  <a:pt x="26182" y="13258"/>
                  <a:pt x="26072" y="13258"/>
                </a:cubicBezTo>
                <a:lnTo>
                  <a:pt x="26072" y="13201"/>
                </a:lnTo>
                <a:cubicBezTo>
                  <a:pt x="26129" y="13201"/>
                  <a:pt x="26182" y="13148"/>
                  <a:pt x="26292" y="13148"/>
                </a:cubicBezTo>
                <a:cubicBezTo>
                  <a:pt x="26349" y="13148"/>
                  <a:pt x="26459" y="13148"/>
                  <a:pt x="26512" y="13091"/>
                </a:cubicBezTo>
                <a:cubicBezTo>
                  <a:pt x="26596" y="13065"/>
                  <a:pt x="26665" y="13052"/>
                  <a:pt x="26713" y="13052"/>
                </a:cubicBezTo>
                <a:cubicBezTo>
                  <a:pt x="26762" y="13052"/>
                  <a:pt x="26789" y="13065"/>
                  <a:pt x="26789" y="13091"/>
                </a:cubicBezTo>
                <a:cubicBezTo>
                  <a:pt x="26789" y="13148"/>
                  <a:pt x="26842" y="13148"/>
                  <a:pt x="26842" y="13148"/>
                </a:cubicBezTo>
                <a:cubicBezTo>
                  <a:pt x="26899" y="13091"/>
                  <a:pt x="27009" y="12981"/>
                  <a:pt x="27009" y="12818"/>
                </a:cubicBezTo>
                <a:cubicBezTo>
                  <a:pt x="26952" y="12818"/>
                  <a:pt x="26899" y="12871"/>
                  <a:pt x="26899" y="12928"/>
                </a:cubicBezTo>
                <a:cubicBezTo>
                  <a:pt x="26859" y="12966"/>
                  <a:pt x="26738" y="13005"/>
                  <a:pt x="26651" y="13005"/>
                </a:cubicBezTo>
                <a:cubicBezTo>
                  <a:pt x="26615" y="13005"/>
                  <a:pt x="26585" y="12998"/>
                  <a:pt x="26569" y="12981"/>
                </a:cubicBezTo>
                <a:lnTo>
                  <a:pt x="26679" y="12871"/>
                </a:lnTo>
                <a:lnTo>
                  <a:pt x="26842" y="12818"/>
                </a:lnTo>
                <a:lnTo>
                  <a:pt x="26622" y="12871"/>
                </a:lnTo>
                <a:cubicBezTo>
                  <a:pt x="26402" y="12928"/>
                  <a:pt x="26292" y="12981"/>
                  <a:pt x="26292" y="13038"/>
                </a:cubicBezTo>
                <a:cubicBezTo>
                  <a:pt x="26292" y="13091"/>
                  <a:pt x="26292" y="13091"/>
                  <a:pt x="26239" y="13091"/>
                </a:cubicBezTo>
                <a:cubicBezTo>
                  <a:pt x="26182" y="13091"/>
                  <a:pt x="26182" y="13091"/>
                  <a:pt x="26182" y="12981"/>
                </a:cubicBezTo>
                <a:cubicBezTo>
                  <a:pt x="26129" y="12871"/>
                  <a:pt x="26182" y="12871"/>
                  <a:pt x="26292" y="12818"/>
                </a:cubicBezTo>
                <a:cubicBezTo>
                  <a:pt x="26422" y="12753"/>
                  <a:pt x="26475" y="12727"/>
                  <a:pt x="26509" y="12727"/>
                </a:cubicBezTo>
                <a:cubicBezTo>
                  <a:pt x="26532" y="12727"/>
                  <a:pt x="26546" y="12740"/>
                  <a:pt x="26569" y="12761"/>
                </a:cubicBezTo>
                <a:lnTo>
                  <a:pt x="26622" y="12761"/>
                </a:lnTo>
                <a:cubicBezTo>
                  <a:pt x="26745" y="12680"/>
                  <a:pt x="26777" y="12631"/>
                  <a:pt x="26850" y="12631"/>
                </a:cubicBezTo>
                <a:cubicBezTo>
                  <a:pt x="26877" y="12631"/>
                  <a:pt x="26909" y="12637"/>
                  <a:pt x="26952" y="12651"/>
                </a:cubicBezTo>
                <a:lnTo>
                  <a:pt x="27119" y="12651"/>
                </a:lnTo>
                <a:cubicBezTo>
                  <a:pt x="27172" y="12598"/>
                  <a:pt x="27172" y="12598"/>
                  <a:pt x="27062" y="12598"/>
                </a:cubicBezTo>
                <a:cubicBezTo>
                  <a:pt x="26952" y="12598"/>
                  <a:pt x="26899" y="12541"/>
                  <a:pt x="27009" y="12488"/>
                </a:cubicBezTo>
                <a:cubicBezTo>
                  <a:pt x="27009" y="12488"/>
                  <a:pt x="27062" y="12431"/>
                  <a:pt x="27062" y="12378"/>
                </a:cubicBezTo>
                <a:cubicBezTo>
                  <a:pt x="27103" y="12338"/>
                  <a:pt x="27141" y="12299"/>
                  <a:pt x="27180" y="12299"/>
                </a:cubicBezTo>
                <a:cubicBezTo>
                  <a:pt x="27197" y="12299"/>
                  <a:pt x="27213" y="12306"/>
                  <a:pt x="27229" y="12321"/>
                </a:cubicBezTo>
                <a:lnTo>
                  <a:pt x="27229" y="12268"/>
                </a:lnTo>
                <a:cubicBezTo>
                  <a:pt x="27229" y="12211"/>
                  <a:pt x="27172" y="12211"/>
                  <a:pt x="27172" y="12211"/>
                </a:cubicBezTo>
                <a:cubicBezTo>
                  <a:pt x="27155" y="12230"/>
                  <a:pt x="27143" y="12237"/>
                  <a:pt x="27135" y="12237"/>
                </a:cubicBezTo>
                <a:cubicBezTo>
                  <a:pt x="27119" y="12237"/>
                  <a:pt x="27119" y="12211"/>
                  <a:pt x="27119" y="12211"/>
                </a:cubicBezTo>
                <a:cubicBezTo>
                  <a:pt x="27119" y="12211"/>
                  <a:pt x="27143" y="12188"/>
                  <a:pt x="27175" y="12188"/>
                </a:cubicBezTo>
                <a:cubicBezTo>
                  <a:pt x="27192" y="12188"/>
                  <a:pt x="27210" y="12194"/>
                  <a:pt x="27229" y="12211"/>
                </a:cubicBezTo>
                <a:cubicBezTo>
                  <a:pt x="27339" y="12211"/>
                  <a:pt x="27339" y="12158"/>
                  <a:pt x="27339" y="12158"/>
                </a:cubicBezTo>
                <a:lnTo>
                  <a:pt x="27339" y="12101"/>
                </a:lnTo>
                <a:cubicBezTo>
                  <a:pt x="27392" y="12101"/>
                  <a:pt x="27392" y="12101"/>
                  <a:pt x="27449" y="12158"/>
                </a:cubicBezTo>
                <a:lnTo>
                  <a:pt x="27449" y="12211"/>
                </a:lnTo>
                <a:cubicBezTo>
                  <a:pt x="27409" y="12252"/>
                  <a:pt x="27481" y="12290"/>
                  <a:pt x="27566" y="12290"/>
                </a:cubicBezTo>
                <a:cubicBezTo>
                  <a:pt x="27601" y="12290"/>
                  <a:pt x="27637" y="12284"/>
                  <a:pt x="27669" y="12268"/>
                </a:cubicBezTo>
                <a:cubicBezTo>
                  <a:pt x="27747" y="12228"/>
                  <a:pt x="27770" y="12189"/>
                  <a:pt x="27796" y="12189"/>
                </a:cubicBezTo>
                <a:cubicBezTo>
                  <a:pt x="27806" y="12189"/>
                  <a:pt x="27817" y="12196"/>
                  <a:pt x="27832" y="12211"/>
                </a:cubicBezTo>
                <a:cubicBezTo>
                  <a:pt x="27832" y="12268"/>
                  <a:pt x="27889" y="12268"/>
                  <a:pt x="27942" y="12268"/>
                </a:cubicBezTo>
                <a:cubicBezTo>
                  <a:pt x="27942" y="12211"/>
                  <a:pt x="27999" y="12211"/>
                  <a:pt x="27999" y="12211"/>
                </a:cubicBezTo>
                <a:cubicBezTo>
                  <a:pt x="28026" y="12240"/>
                  <a:pt x="28039" y="12254"/>
                  <a:pt x="28046" y="12254"/>
                </a:cubicBezTo>
                <a:cubicBezTo>
                  <a:pt x="28052" y="12254"/>
                  <a:pt x="28052" y="12240"/>
                  <a:pt x="28052" y="12211"/>
                </a:cubicBezTo>
                <a:cubicBezTo>
                  <a:pt x="28052" y="12158"/>
                  <a:pt x="28109" y="12101"/>
                  <a:pt x="28162" y="12101"/>
                </a:cubicBezTo>
                <a:cubicBezTo>
                  <a:pt x="28272" y="12101"/>
                  <a:pt x="28219" y="12048"/>
                  <a:pt x="28109" y="11991"/>
                </a:cubicBezTo>
                <a:cubicBezTo>
                  <a:pt x="27974" y="11902"/>
                  <a:pt x="27986" y="11813"/>
                  <a:pt x="28082" y="11813"/>
                </a:cubicBezTo>
                <a:cubicBezTo>
                  <a:pt x="28104" y="11813"/>
                  <a:pt x="28131" y="11817"/>
                  <a:pt x="28162" y="11828"/>
                </a:cubicBezTo>
                <a:cubicBezTo>
                  <a:pt x="28194" y="11844"/>
                  <a:pt x="28222" y="11850"/>
                  <a:pt x="28242" y="11850"/>
                </a:cubicBezTo>
                <a:cubicBezTo>
                  <a:pt x="28291" y="11850"/>
                  <a:pt x="28297" y="11812"/>
                  <a:pt x="28219" y="11771"/>
                </a:cubicBezTo>
                <a:lnTo>
                  <a:pt x="28272" y="11771"/>
                </a:lnTo>
                <a:lnTo>
                  <a:pt x="28492" y="11661"/>
                </a:lnTo>
                <a:cubicBezTo>
                  <a:pt x="28610" y="11624"/>
                  <a:pt x="28671" y="11584"/>
                  <a:pt x="28697" y="11584"/>
                </a:cubicBezTo>
                <a:cubicBezTo>
                  <a:pt x="28708" y="11584"/>
                  <a:pt x="28712" y="11591"/>
                  <a:pt x="28712" y="11608"/>
                </a:cubicBezTo>
                <a:cubicBezTo>
                  <a:pt x="28744" y="11624"/>
                  <a:pt x="28767" y="11630"/>
                  <a:pt x="28782" y="11630"/>
                </a:cubicBezTo>
                <a:cubicBezTo>
                  <a:pt x="28818" y="11630"/>
                  <a:pt x="28807" y="11592"/>
                  <a:pt x="28769" y="11551"/>
                </a:cubicBezTo>
                <a:cubicBezTo>
                  <a:pt x="28712" y="11498"/>
                  <a:pt x="28769" y="11441"/>
                  <a:pt x="28879" y="11388"/>
                </a:cubicBezTo>
                <a:cubicBezTo>
                  <a:pt x="28944" y="11323"/>
                  <a:pt x="28989" y="11297"/>
                  <a:pt x="29015" y="11297"/>
                </a:cubicBezTo>
                <a:cubicBezTo>
                  <a:pt x="29033" y="11297"/>
                  <a:pt x="29042" y="11309"/>
                  <a:pt x="29042" y="11331"/>
                </a:cubicBezTo>
                <a:lnTo>
                  <a:pt x="29042" y="11278"/>
                </a:lnTo>
                <a:cubicBezTo>
                  <a:pt x="29042" y="11238"/>
                  <a:pt x="29042" y="11199"/>
                  <a:pt x="29063" y="11199"/>
                </a:cubicBezTo>
                <a:cubicBezTo>
                  <a:pt x="29071" y="11199"/>
                  <a:pt x="29083" y="11206"/>
                  <a:pt x="29100" y="11221"/>
                </a:cubicBezTo>
                <a:lnTo>
                  <a:pt x="29100" y="11168"/>
                </a:lnTo>
                <a:cubicBezTo>
                  <a:pt x="29042" y="11111"/>
                  <a:pt x="29042" y="11111"/>
                  <a:pt x="29100" y="11111"/>
                </a:cubicBezTo>
                <a:lnTo>
                  <a:pt x="29210" y="11001"/>
                </a:lnTo>
                <a:cubicBezTo>
                  <a:pt x="29210" y="10948"/>
                  <a:pt x="29262" y="10948"/>
                  <a:pt x="29262" y="10948"/>
                </a:cubicBezTo>
                <a:cubicBezTo>
                  <a:pt x="29262" y="10975"/>
                  <a:pt x="29277" y="10988"/>
                  <a:pt x="29291" y="10988"/>
                </a:cubicBezTo>
                <a:cubicBezTo>
                  <a:pt x="29305" y="10988"/>
                  <a:pt x="29320" y="10975"/>
                  <a:pt x="29320" y="10948"/>
                </a:cubicBezTo>
                <a:lnTo>
                  <a:pt x="29430" y="10948"/>
                </a:lnTo>
                <a:cubicBezTo>
                  <a:pt x="29475" y="10970"/>
                  <a:pt x="29501" y="10983"/>
                  <a:pt x="29513" y="10983"/>
                </a:cubicBezTo>
                <a:cubicBezTo>
                  <a:pt x="29530" y="10983"/>
                  <a:pt x="29516" y="10956"/>
                  <a:pt x="29482" y="10891"/>
                </a:cubicBezTo>
                <a:lnTo>
                  <a:pt x="29430" y="10838"/>
                </a:lnTo>
                <a:lnTo>
                  <a:pt x="29702" y="10838"/>
                </a:lnTo>
                <a:cubicBezTo>
                  <a:pt x="29702" y="10792"/>
                  <a:pt x="29844" y="10712"/>
                  <a:pt x="29930" y="10712"/>
                </a:cubicBezTo>
                <a:cubicBezTo>
                  <a:pt x="29951" y="10712"/>
                  <a:pt x="29968" y="10717"/>
                  <a:pt x="29980" y="10728"/>
                </a:cubicBezTo>
                <a:cubicBezTo>
                  <a:pt x="29980" y="10728"/>
                  <a:pt x="30032" y="10728"/>
                  <a:pt x="30032" y="10618"/>
                </a:cubicBezTo>
                <a:cubicBezTo>
                  <a:pt x="30032" y="10508"/>
                  <a:pt x="30032" y="10508"/>
                  <a:pt x="30090" y="10508"/>
                </a:cubicBezTo>
                <a:cubicBezTo>
                  <a:pt x="30122" y="10524"/>
                  <a:pt x="30158" y="10530"/>
                  <a:pt x="30195" y="10530"/>
                </a:cubicBezTo>
                <a:cubicBezTo>
                  <a:pt x="30285" y="10530"/>
                  <a:pt x="30379" y="10492"/>
                  <a:pt x="30420" y="10451"/>
                </a:cubicBezTo>
                <a:cubicBezTo>
                  <a:pt x="30420" y="10398"/>
                  <a:pt x="30420" y="10398"/>
                  <a:pt x="30362" y="10341"/>
                </a:cubicBezTo>
                <a:cubicBezTo>
                  <a:pt x="30310" y="10341"/>
                  <a:pt x="30310" y="10341"/>
                  <a:pt x="30310" y="10288"/>
                </a:cubicBezTo>
                <a:cubicBezTo>
                  <a:pt x="30252" y="10341"/>
                  <a:pt x="30200" y="10398"/>
                  <a:pt x="30090" y="10398"/>
                </a:cubicBezTo>
                <a:cubicBezTo>
                  <a:pt x="30032" y="10398"/>
                  <a:pt x="29870" y="10178"/>
                  <a:pt x="29922" y="10121"/>
                </a:cubicBezTo>
                <a:cubicBezTo>
                  <a:pt x="29933" y="10112"/>
                  <a:pt x="29951" y="10107"/>
                  <a:pt x="29975" y="10107"/>
                </a:cubicBezTo>
                <a:cubicBezTo>
                  <a:pt x="30087" y="10107"/>
                  <a:pt x="30310" y="10198"/>
                  <a:pt x="30310" y="10288"/>
                </a:cubicBezTo>
                <a:lnTo>
                  <a:pt x="30362" y="10288"/>
                </a:lnTo>
                <a:cubicBezTo>
                  <a:pt x="30362" y="10231"/>
                  <a:pt x="30420" y="10178"/>
                  <a:pt x="30472" y="10178"/>
                </a:cubicBezTo>
                <a:cubicBezTo>
                  <a:pt x="30472" y="10196"/>
                  <a:pt x="30479" y="10202"/>
                  <a:pt x="30487" y="10202"/>
                </a:cubicBezTo>
                <a:cubicBezTo>
                  <a:pt x="30504" y="10202"/>
                  <a:pt x="30530" y="10178"/>
                  <a:pt x="30530" y="10178"/>
                </a:cubicBezTo>
                <a:cubicBezTo>
                  <a:pt x="30556" y="10150"/>
                  <a:pt x="30569" y="10135"/>
                  <a:pt x="30583" y="10135"/>
                </a:cubicBezTo>
                <a:cubicBezTo>
                  <a:pt x="30597" y="10135"/>
                  <a:pt x="30611" y="10150"/>
                  <a:pt x="30640" y="10178"/>
                </a:cubicBezTo>
                <a:cubicBezTo>
                  <a:pt x="30692" y="10231"/>
                  <a:pt x="30692" y="10288"/>
                  <a:pt x="30750" y="10288"/>
                </a:cubicBezTo>
                <a:lnTo>
                  <a:pt x="30750" y="10231"/>
                </a:lnTo>
                <a:lnTo>
                  <a:pt x="30750" y="10178"/>
                </a:lnTo>
                <a:cubicBezTo>
                  <a:pt x="30802" y="10178"/>
                  <a:pt x="30750" y="10121"/>
                  <a:pt x="30640" y="10121"/>
                </a:cubicBezTo>
                <a:cubicBezTo>
                  <a:pt x="30582" y="10068"/>
                  <a:pt x="30530" y="10068"/>
                  <a:pt x="30530" y="10011"/>
                </a:cubicBezTo>
                <a:cubicBezTo>
                  <a:pt x="30530" y="10011"/>
                  <a:pt x="30582" y="10011"/>
                  <a:pt x="30640" y="9958"/>
                </a:cubicBezTo>
                <a:cubicBezTo>
                  <a:pt x="30695" y="9930"/>
                  <a:pt x="30735" y="9915"/>
                  <a:pt x="30762" y="9915"/>
                </a:cubicBezTo>
                <a:cubicBezTo>
                  <a:pt x="30789" y="9915"/>
                  <a:pt x="30802" y="9930"/>
                  <a:pt x="30802" y="9958"/>
                </a:cubicBezTo>
                <a:cubicBezTo>
                  <a:pt x="30802" y="9958"/>
                  <a:pt x="30828" y="9982"/>
                  <a:pt x="30845" y="9982"/>
                </a:cubicBezTo>
                <a:cubicBezTo>
                  <a:pt x="30853" y="9982"/>
                  <a:pt x="30860" y="9976"/>
                  <a:pt x="30860" y="9958"/>
                </a:cubicBezTo>
                <a:lnTo>
                  <a:pt x="30912" y="9958"/>
                </a:lnTo>
                <a:cubicBezTo>
                  <a:pt x="30970" y="9958"/>
                  <a:pt x="30970" y="9901"/>
                  <a:pt x="30970" y="9848"/>
                </a:cubicBezTo>
                <a:cubicBezTo>
                  <a:pt x="30912" y="9791"/>
                  <a:pt x="30912" y="9738"/>
                  <a:pt x="30970" y="9738"/>
                </a:cubicBezTo>
                <a:cubicBezTo>
                  <a:pt x="31022" y="9738"/>
                  <a:pt x="31242" y="9791"/>
                  <a:pt x="31242" y="9791"/>
                </a:cubicBezTo>
                <a:cubicBezTo>
                  <a:pt x="31242" y="9848"/>
                  <a:pt x="31300" y="9848"/>
                  <a:pt x="31300" y="9848"/>
                </a:cubicBezTo>
                <a:lnTo>
                  <a:pt x="31352" y="9848"/>
                </a:lnTo>
                <a:cubicBezTo>
                  <a:pt x="31300" y="9848"/>
                  <a:pt x="31352" y="9791"/>
                  <a:pt x="31352" y="9791"/>
                </a:cubicBezTo>
                <a:lnTo>
                  <a:pt x="31410" y="9738"/>
                </a:lnTo>
                <a:lnTo>
                  <a:pt x="31352" y="9738"/>
                </a:lnTo>
                <a:cubicBezTo>
                  <a:pt x="31190" y="9738"/>
                  <a:pt x="31190" y="9681"/>
                  <a:pt x="31300" y="9571"/>
                </a:cubicBezTo>
                <a:cubicBezTo>
                  <a:pt x="31326" y="9544"/>
                  <a:pt x="31339" y="9531"/>
                  <a:pt x="31346" y="9531"/>
                </a:cubicBezTo>
                <a:cubicBezTo>
                  <a:pt x="31352" y="9531"/>
                  <a:pt x="31352" y="9544"/>
                  <a:pt x="31352" y="9571"/>
                </a:cubicBezTo>
                <a:cubicBezTo>
                  <a:pt x="31368" y="9586"/>
                  <a:pt x="31383" y="9593"/>
                  <a:pt x="31397" y="9593"/>
                </a:cubicBezTo>
                <a:cubicBezTo>
                  <a:pt x="31434" y="9593"/>
                  <a:pt x="31462" y="9541"/>
                  <a:pt x="31462" y="9461"/>
                </a:cubicBezTo>
                <a:cubicBezTo>
                  <a:pt x="31436" y="9434"/>
                  <a:pt x="31423" y="9421"/>
                  <a:pt x="31437" y="9421"/>
                </a:cubicBezTo>
                <a:cubicBezTo>
                  <a:pt x="31450" y="9421"/>
                  <a:pt x="31491" y="9434"/>
                  <a:pt x="31572" y="9461"/>
                </a:cubicBezTo>
                <a:lnTo>
                  <a:pt x="31683" y="9461"/>
                </a:lnTo>
                <a:lnTo>
                  <a:pt x="31683" y="9408"/>
                </a:lnTo>
                <a:cubicBezTo>
                  <a:pt x="31699" y="9391"/>
                  <a:pt x="31711" y="9384"/>
                  <a:pt x="31720" y="9384"/>
                </a:cubicBezTo>
                <a:cubicBezTo>
                  <a:pt x="31740" y="9384"/>
                  <a:pt x="31740" y="9424"/>
                  <a:pt x="31740" y="9461"/>
                </a:cubicBezTo>
                <a:cubicBezTo>
                  <a:pt x="31762" y="9485"/>
                  <a:pt x="31775" y="9499"/>
                  <a:pt x="31782" y="9499"/>
                </a:cubicBezTo>
                <a:cubicBezTo>
                  <a:pt x="31793" y="9499"/>
                  <a:pt x="31793" y="9472"/>
                  <a:pt x="31793" y="9408"/>
                </a:cubicBezTo>
                <a:cubicBezTo>
                  <a:pt x="31793" y="9351"/>
                  <a:pt x="31793" y="9351"/>
                  <a:pt x="31740" y="9351"/>
                </a:cubicBezTo>
                <a:cubicBezTo>
                  <a:pt x="31683" y="9351"/>
                  <a:pt x="31683" y="9298"/>
                  <a:pt x="31740" y="9241"/>
                </a:cubicBezTo>
                <a:cubicBezTo>
                  <a:pt x="31793" y="9241"/>
                  <a:pt x="31850" y="9188"/>
                  <a:pt x="31793" y="9188"/>
                </a:cubicBezTo>
                <a:cubicBezTo>
                  <a:pt x="31793" y="9131"/>
                  <a:pt x="31793" y="9131"/>
                  <a:pt x="31850" y="9131"/>
                </a:cubicBezTo>
                <a:lnTo>
                  <a:pt x="31903" y="9131"/>
                </a:lnTo>
                <a:lnTo>
                  <a:pt x="31903" y="9188"/>
                </a:lnTo>
                <a:cubicBezTo>
                  <a:pt x="31903" y="9188"/>
                  <a:pt x="31903" y="9241"/>
                  <a:pt x="31850" y="9298"/>
                </a:cubicBezTo>
                <a:cubicBezTo>
                  <a:pt x="31850" y="9324"/>
                  <a:pt x="31850" y="9338"/>
                  <a:pt x="31856" y="9338"/>
                </a:cubicBezTo>
                <a:cubicBezTo>
                  <a:pt x="31863" y="9338"/>
                  <a:pt x="31876" y="9324"/>
                  <a:pt x="31903" y="9298"/>
                </a:cubicBezTo>
                <a:cubicBezTo>
                  <a:pt x="31903" y="9298"/>
                  <a:pt x="31960" y="9298"/>
                  <a:pt x="31960" y="9241"/>
                </a:cubicBezTo>
                <a:cubicBezTo>
                  <a:pt x="31960" y="9241"/>
                  <a:pt x="32013" y="9241"/>
                  <a:pt x="32123" y="9188"/>
                </a:cubicBezTo>
                <a:cubicBezTo>
                  <a:pt x="32161" y="9188"/>
                  <a:pt x="32222" y="9163"/>
                  <a:pt x="32259" y="9163"/>
                </a:cubicBezTo>
                <a:cubicBezTo>
                  <a:pt x="32278" y="9163"/>
                  <a:pt x="32290" y="9169"/>
                  <a:pt x="32290" y="9188"/>
                </a:cubicBezTo>
                <a:cubicBezTo>
                  <a:pt x="32343" y="9188"/>
                  <a:pt x="32343" y="9188"/>
                  <a:pt x="32343" y="9131"/>
                </a:cubicBezTo>
                <a:cubicBezTo>
                  <a:pt x="32343" y="9131"/>
                  <a:pt x="32453" y="9131"/>
                  <a:pt x="32510" y="9188"/>
                </a:cubicBezTo>
                <a:cubicBezTo>
                  <a:pt x="32583" y="9188"/>
                  <a:pt x="32631" y="9212"/>
                  <a:pt x="32655" y="9212"/>
                </a:cubicBezTo>
                <a:cubicBezTo>
                  <a:pt x="32667" y="9212"/>
                  <a:pt x="32673" y="9206"/>
                  <a:pt x="32673" y="9188"/>
                </a:cubicBezTo>
                <a:lnTo>
                  <a:pt x="32620" y="9188"/>
                </a:lnTo>
                <a:cubicBezTo>
                  <a:pt x="32620" y="9131"/>
                  <a:pt x="32620" y="9131"/>
                  <a:pt x="32563" y="9131"/>
                </a:cubicBezTo>
                <a:cubicBezTo>
                  <a:pt x="32510" y="9078"/>
                  <a:pt x="32510" y="9021"/>
                  <a:pt x="32563" y="8968"/>
                </a:cubicBezTo>
                <a:cubicBezTo>
                  <a:pt x="32620" y="8968"/>
                  <a:pt x="32620" y="8968"/>
                  <a:pt x="32620" y="9021"/>
                </a:cubicBezTo>
                <a:lnTo>
                  <a:pt x="32730" y="9021"/>
                </a:lnTo>
                <a:cubicBezTo>
                  <a:pt x="32783" y="9021"/>
                  <a:pt x="32783" y="9021"/>
                  <a:pt x="32730" y="8968"/>
                </a:cubicBezTo>
                <a:cubicBezTo>
                  <a:pt x="32692" y="8968"/>
                  <a:pt x="32777" y="8943"/>
                  <a:pt x="32855" y="8943"/>
                </a:cubicBezTo>
                <a:cubicBezTo>
                  <a:pt x="32894" y="8943"/>
                  <a:pt x="32931" y="8949"/>
                  <a:pt x="32950" y="8968"/>
                </a:cubicBezTo>
                <a:lnTo>
                  <a:pt x="33113" y="8968"/>
                </a:lnTo>
                <a:cubicBezTo>
                  <a:pt x="33170" y="8911"/>
                  <a:pt x="33223" y="8911"/>
                  <a:pt x="33223" y="8858"/>
                </a:cubicBezTo>
                <a:cubicBezTo>
                  <a:pt x="33187" y="8858"/>
                  <a:pt x="33176" y="8833"/>
                  <a:pt x="33172" y="8833"/>
                </a:cubicBezTo>
                <a:cubicBezTo>
                  <a:pt x="33170" y="8833"/>
                  <a:pt x="33170" y="8839"/>
                  <a:pt x="33170" y="8858"/>
                </a:cubicBezTo>
                <a:lnTo>
                  <a:pt x="33060" y="8858"/>
                </a:lnTo>
                <a:cubicBezTo>
                  <a:pt x="33031" y="8829"/>
                  <a:pt x="32962" y="8815"/>
                  <a:pt x="32900" y="8815"/>
                </a:cubicBezTo>
                <a:cubicBezTo>
                  <a:pt x="32838" y="8815"/>
                  <a:pt x="32783" y="8829"/>
                  <a:pt x="32783" y="8858"/>
                </a:cubicBezTo>
                <a:cubicBezTo>
                  <a:pt x="32783" y="8884"/>
                  <a:pt x="32755" y="8898"/>
                  <a:pt x="32728" y="8898"/>
                </a:cubicBezTo>
                <a:cubicBezTo>
                  <a:pt x="32700" y="8898"/>
                  <a:pt x="32673" y="8884"/>
                  <a:pt x="32673" y="8858"/>
                </a:cubicBezTo>
                <a:cubicBezTo>
                  <a:pt x="32620" y="8801"/>
                  <a:pt x="32673" y="8801"/>
                  <a:pt x="32673" y="8748"/>
                </a:cubicBezTo>
                <a:cubicBezTo>
                  <a:pt x="32730" y="8748"/>
                  <a:pt x="32730" y="8748"/>
                  <a:pt x="32730" y="8691"/>
                </a:cubicBezTo>
                <a:cubicBezTo>
                  <a:pt x="32730" y="8664"/>
                  <a:pt x="32730" y="8651"/>
                  <a:pt x="32736" y="8651"/>
                </a:cubicBezTo>
                <a:cubicBezTo>
                  <a:pt x="32743" y="8651"/>
                  <a:pt x="32756" y="8664"/>
                  <a:pt x="32783" y="8691"/>
                </a:cubicBezTo>
                <a:cubicBezTo>
                  <a:pt x="32840" y="8691"/>
                  <a:pt x="32840" y="8691"/>
                  <a:pt x="32840" y="8638"/>
                </a:cubicBezTo>
                <a:lnTo>
                  <a:pt x="32950" y="8638"/>
                </a:lnTo>
                <a:cubicBezTo>
                  <a:pt x="32976" y="8664"/>
                  <a:pt x="32989" y="8678"/>
                  <a:pt x="32996" y="8678"/>
                </a:cubicBezTo>
                <a:cubicBezTo>
                  <a:pt x="33003" y="8678"/>
                  <a:pt x="33003" y="8664"/>
                  <a:pt x="33003" y="8638"/>
                </a:cubicBezTo>
                <a:cubicBezTo>
                  <a:pt x="33003" y="8581"/>
                  <a:pt x="33060" y="8581"/>
                  <a:pt x="33060" y="8528"/>
                </a:cubicBezTo>
                <a:cubicBezTo>
                  <a:pt x="33113" y="8528"/>
                  <a:pt x="33113" y="8528"/>
                  <a:pt x="33113" y="8581"/>
                </a:cubicBezTo>
                <a:cubicBezTo>
                  <a:pt x="33113" y="8638"/>
                  <a:pt x="33113" y="8638"/>
                  <a:pt x="33170" y="8691"/>
                </a:cubicBezTo>
                <a:lnTo>
                  <a:pt x="33170" y="8638"/>
                </a:lnTo>
                <a:cubicBezTo>
                  <a:pt x="33223" y="8638"/>
                  <a:pt x="33223" y="8638"/>
                  <a:pt x="33223" y="8581"/>
                </a:cubicBezTo>
                <a:cubicBezTo>
                  <a:pt x="33251" y="8609"/>
                  <a:pt x="33266" y="8624"/>
                  <a:pt x="33273" y="8624"/>
                </a:cubicBezTo>
                <a:cubicBezTo>
                  <a:pt x="33280" y="8624"/>
                  <a:pt x="33280" y="8609"/>
                  <a:pt x="33280" y="8581"/>
                </a:cubicBezTo>
                <a:cubicBezTo>
                  <a:pt x="33280" y="8554"/>
                  <a:pt x="33293" y="8541"/>
                  <a:pt x="33306" y="8541"/>
                </a:cubicBezTo>
                <a:cubicBezTo>
                  <a:pt x="33319" y="8541"/>
                  <a:pt x="33333" y="8554"/>
                  <a:pt x="33333" y="8581"/>
                </a:cubicBezTo>
                <a:cubicBezTo>
                  <a:pt x="33333" y="8581"/>
                  <a:pt x="33333" y="8638"/>
                  <a:pt x="33390" y="8691"/>
                </a:cubicBezTo>
                <a:lnTo>
                  <a:pt x="33390" y="8638"/>
                </a:lnTo>
                <a:lnTo>
                  <a:pt x="33390" y="8581"/>
                </a:lnTo>
                <a:lnTo>
                  <a:pt x="33390" y="8528"/>
                </a:lnTo>
                <a:lnTo>
                  <a:pt x="33443" y="8528"/>
                </a:lnTo>
                <a:cubicBezTo>
                  <a:pt x="33416" y="8499"/>
                  <a:pt x="33416" y="8485"/>
                  <a:pt x="33423" y="8485"/>
                </a:cubicBezTo>
                <a:lnTo>
                  <a:pt x="33423" y="8485"/>
                </a:lnTo>
                <a:cubicBezTo>
                  <a:pt x="33429" y="8485"/>
                  <a:pt x="33443" y="8499"/>
                  <a:pt x="33443" y="8528"/>
                </a:cubicBezTo>
                <a:lnTo>
                  <a:pt x="33500" y="8581"/>
                </a:lnTo>
                <a:lnTo>
                  <a:pt x="33500" y="8638"/>
                </a:lnTo>
                <a:cubicBezTo>
                  <a:pt x="33526" y="8609"/>
                  <a:pt x="33539" y="8595"/>
                  <a:pt x="33546" y="8595"/>
                </a:cubicBezTo>
                <a:cubicBezTo>
                  <a:pt x="33553" y="8595"/>
                  <a:pt x="33553" y="8609"/>
                  <a:pt x="33553" y="8638"/>
                </a:cubicBezTo>
                <a:lnTo>
                  <a:pt x="33610" y="8638"/>
                </a:lnTo>
                <a:lnTo>
                  <a:pt x="33610" y="8581"/>
                </a:lnTo>
                <a:cubicBezTo>
                  <a:pt x="33610" y="8581"/>
                  <a:pt x="33663" y="8581"/>
                  <a:pt x="33663" y="8528"/>
                </a:cubicBezTo>
                <a:cubicBezTo>
                  <a:pt x="33773" y="8528"/>
                  <a:pt x="33830" y="8471"/>
                  <a:pt x="33830" y="8471"/>
                </a:cubicBezTo>
                <a:lnTo>
                  <a:pt x="33940" y="8471"/>
                </a:lnTo>
                <a:cubicBezTo>
                  <a:pt x="33995" y="8499"/>
                  <a:pt x="34022" y="8514"/>
                  <a:pt x="34036" y="8514"/>
                </a:cubicBezTo>
                <a:cubicBezTo>
                  <a:pt x="34050" y="8514"/>
                  <a:pt x="34050" y="8499"/>
                  <a:pt x="34050" y="8471"/>
                </a:cubicBezTo>
                <a:cubicBezTo>
                  <a:pt x="34050" y="8418"/>
                  <a:pt x="34103" y="8418"/>
                  <a:pt x="34213" y="8361"/>
                </a:cubicBezTo>
                <a:lnTo>
                  <a:pt x="34433" y="8361"/>
                </a:lnTo>
                <a:cubicBezTo>
                  <a:pt x="34461" y="8334"/>
                  <a:pt x="34489" y="8321"/>
                  <a:pt x="34503" y="8321"/>
                </a:cubicBezTo>
                <a:cubicBezTo>
                  <a:pt x="34516" y="8321"/>
                  <a:pt x="34516" y="8334"/>
                  <a:pt x="34490" y="8361"/>
                </a:cubicBezTo>
                <a:cubicBezTo>
                  <a:pt x="34490" y="8418"/>
                  <a:pt x="34490" y="8418"/>
                  <a:pt x="34543" y="8418"/>
                </a:cubicBezTo>
                <a:cubicBezTo>
                  <a:pt x="34600" y="8418"/>
                  <a:pt x="34600" y="8361"/>
                  <a:pt x="34600" y="8361"/>
                </a:cubicBezTo>
                <a:cubicBezTo>
                  <a:pt x="34639" y="8280"/>
                  <a:pt x="34767" y="8230"/>
                  <a:pt x="34856" y="8230"/>
                </a:cubicBezTo>
                <a:cubicBezTo>
                  <a:pt x="34888" y="8230"/>
                  <a:pt x="34915" y="8237"/>
                  <a:pt x="34930" y="8251"/>
                </a:cubicBezTo>
                <a:cubicBezTo>
                  <a:pt x="34956" y="8279"/>
                  <a:pt x="34970" y="8294"/>
                  <a:pt x="34990" y="8294"/>
                </a:cubicBezTo>
                <a:cubicBezTo>
                  <a:pt x="35010" y="8294"/>
                  <a:pt x="35038" y="8279"/>
                  <a:pt x="35093" y="8251"/>
                </a:cubicBezTo>
                <a:cubicBezTo>
                  <a:pt x="35211" y="8173"/>
                  <a:pt x="35356" y="8095"/>
                  <a:pt x="35391" y="8095"/>
                </a:cubicBezTo>
                <a:cubicBezTo>
                  <a:pt x="35406" y="8095"/>
                  <a:pt x="35402" y="8109"/>
                  <a:pt x="35370" y="8141"/>
                </a:cubicBezTo>
                <a:cubicBezTo>
                  <a:pt x="35260" y="8198"/>
                  <a:pt x="35260" y="8198"/>
                  <a:pt x="35370" y="8198"/>
                </a:cubicBezTo>
                <a:cubicBezTo>
                  <a:pt x="35533" y="8141"/>
                  <a:pt x="35700" y="7921"/>
                  <a:pt x="35643" y="7868"/>
                </a:cubicBezTo>
                <a:cubicBezTo>
                  <a:pt x="35590" y="7811"/>
                  <a:pt x="35700" y="7701"/>
                  <a:pt x="35753" y="7701"/>
                </a:cubicBezTo>
                <a:cubicBezTo>
                  <a:pt x="35810" y="7701"/>
                  <a:pt x="35863" y="7701"/>
                  <a:pt x="35863" y="7758"/>
                </a:cubicBezTo>
                <a:cubicBezTo>
                  <a:pt x="35863" y="7758"/>
                  <a:pt x="35920" y="7758"/>
                  <a:pt x="36083" y="7701"/>
                </a:cubicBezTo>
                <a:lnTo>
                  <a:pt x="36083" y="7701"/>
                </a:lnTo>
                <a:lnTo>
                  <a:pt x="36030" y="7811"/>
                </a:lnTo>
                <a:cubicBezTo>
                  <a:pt x="35973" y="7868"/>
                  <a:pt x="35973" y="7921"/>
                  <a:pt x="35973" y="7921"/>
                </a:cubicBezTo>
                <a:cubicBezTo>
                  <a:pt x="35973" y="7921"/>
                  <a:pt x="36193" y="7758"/>
                  <a:pt x="36193" y="7701"/>
                </a:cubicBezTo>
                <a:cubicBezTo>
                  <a:pt x="36193" y="7701"/>
                  <a:pt x="36250" y="7648"/>
                  <a:pt x="36303" y="7648"/>
                </a:cubicBezTo>
                <a:cubicBezTo>
                  <a:pt x="36360" y="7591"/>
                  <a:pt x="36303" y="7591"/>
                  <a:pt x="36193" y="7538"/>
                </a:cubicBezTo>
                <a:cubicBezTo>
                  <a:pt x="36083" y="7538"/>
                  <a:pt x="36030" y="7538"/>
                  <a:pt x="36030" y="7481"/>
                </a:cubicBezTo>
                <a:lnTo>
                  <a:pt x="35973" y="7538"/>
                </a:lnTo>
                <a:cubicBezTo>
                  <a:pt x="35929" y="7552"/>
                  <a:pt x="35894" y="7559"/>
                  <a:pt x="35866" y="7559"/>
                </a:cubicBezTo>
                <a:cubicBezTo>
                  <a:pt x="35791" y="7559"/>
                  <a:pt x="35782" y="7509"/>
                  <a:pt x="35863" y="7428"/>
                </a:cubicBezTo>
                <a:cubicBezTo>
                  <a:pt x="35920" y="7428"/>
                  <a:pt x="35973" y="7371"/>
                  <a:pt x="35973" y="7371"/>
                </a:cubicBezTo>
                <a:cubicBezTo>
                  <a:pt x="35863" y="7318"/>
                  <a:pt x="35973" y="7208"/>
                  <a:pt x="36083" y="7151"/>
                </a:cubicBezTo>
                <a:cubicBezTo>
                  <a:pt x="36140" y="7151"/>
                  <a:pt x="36193" y="7041"/>
                  <a:pt x="36250" y="6988"/>
                </a:cubicBezTo>
                <a:cubicBezTo>
                  <a:pt x="36250" y="6931"/>
                  <a:pt x="36303" y="6878"/>
                  <a:pt x="36360" y="6878"/>
                </a:cubicBezTo>
                <a:cubicBezTo>
                  <a:pt x="36413" y="6821"/>
                  <a:pt x="36413" y="6768"/>
                  <a:pt x="36413" y="6768"/>
                </a:cubicBezTo>
                <a:cubicBezTo>
                  <a:pt x="36413" y="6711"/>
                  <a:pt x="36470" y="6658"/>
                  <a:pt x="36523" y="6658"/>
                </a:cubicBezTo>
                <a:cubicBezTo>
                  <a:pt x="36580" y="6601"/>
                  <a:pt x="36580" y="6601"/>
                  <a:pt x="36580" y="6548"/>
                </a:cubicBezTo>
                <a:lnTo>
                  <a:pt x="36470" y="6548"/>
                </a:lnTo>
                <a:cubicBezTo>
                  <a:pt x="36462" y="6555"/>
                  <a:pt x="36455" y="6558"/>
                  <a:pt x="36448" y="6558"/>
                </a:cubicBezTo>
                <a:cubicBezTo>
                  <a:pt x="36401" y="6558"/>
                  <a:pt x="36367" y="6423"/>
                  <a:pt x="36413" y="6328"/>
                </a:cubicBezTo>
                <a:cubicBezTo>
                  <a:pt x="36470" y="6161"/>
                  <a:pt x="36470" y="6108"/>
                  <a:pt x="36413" y="6108"/>
                </a:cubicBezTo>
                <a:cubicBezTo>
                  <a:pt x="36360" y="6108"/>
                  <a:pt x="36303" y="6108"/>
                  <a:pt x="36360" y="6051"/>
                </a:cubicBezTo>
                <a:cubicBezTo>
                  <a:pt x="36413" y="6051"/>
                  <a:pt x="36413" y="5998"/>
                  <a:pt x="36303" y="5888"/>
                </a:cubicBezTo>
                <a:cubicBezTo>
                  <a:pt x="36250" y="5778"/>
                  <a:pt x="36193" y="5721"/>
                  <a:pt x="36193" y="5721"/>
                </a:cubicBezTo>
                <a:cubicBezTo>
                  <a:pt x="36193" y="5721"/>
                  <a:pt x="36193" y="5668"/>
                  <a:pt x="36140" y="5668"/>
                </a:cubicBezTo>
                <a:cubicBezTo>
                  <a:pt x="36140" y="5611"/>
                  <a:pt x="36140" y="5558"/>
                  <a:pt x="36083" y="5558"/>
                </a:cubicBezTo>
                <a:cubicBezTo>
                  <a:pt x="36030" y="5501"/>
                  <a:pt x="36030" y="5501"/>
                  <a:pt x="36030" y="5448"/>
                </a:cubicBezTo>
                <a:lnTo>
                  <a:pt x="35920" y="5448"/>
                </a:lnTo>
                <a:cubicBezTo>
                  <a:pt x="35903" y="5463"/>
                  <a:pt x="35892" y="5470"/>
                  <a:pt x="35883" y="5470"/>
                </a:cubicBezTo>
                <a:cubicBezTo>
                  <a:pt x="35863" y="5470"/>
                  <a:pt x="35863" y="5431"/>
                  <a:pt x="35863" y="5391"/>
                </a:cubicBezTo>
                <a:cubicBezTo>
                  <a:pt x="35863" y="5353"/>
                  <a:pt x="35837" y="5314"/>
                  <a:pt x="35801" y="5314"/>
                </a:cubicBezTo>
                <a:cubicBezTo>
                  <a:pt x="35786" y="5314"/>
                  <a:pt x="35770" y="5321"/>
                  <a:pt x="35753" y="5338"/>
                </a:cubicBezTo>
                <a:lnTo>
                  <a:pt x="35810" y="5338"/>
                </a:lnTo>
                <a:lnTo>
                  <a:pt x="35810" y="5391"/>
                </a:lnTo>
                <a:cubicBezTo>
                  <a:pt x="35753" y="5391"/>
                  <a:pt x="35753" y="5391"/>
                  <a:pt x="35753" y="5338"/>
                </a:cubicBezTo>
                <a:cubicBezTo>
                  <a:pt x="35753" y="5281"/>
                  <a:pt x="35700" y="5281"/>
                  <a:pt x="35643" y="5281"/>
                </a:cubicBezTo>
                <a:lnTo>
                  <a:pt x="35533" y="5171"/>
                </a:lnTo>
                <a:cubicBezTo>
                  <a:pt x="35533" y="5118"/>
                  <a:pt x="35480" y="5061"/>
                  <a:pt x="35423" y="5061"/>
                </a:cubicBezTo>
                <a:lnTo>
                  <a:pt x="35370" y="5061"/>
                </a:lnTo>
                <a:cubicBezTo>
                  <a:pt x="35370" y="5008"/>
                  <a:pt x="35370" y="5008"/>
                  <a:pt x="35260" y="5008"/>
                </a:cubicBezTo>
                <a:cubicBezTo>
                  <a:pt x="35203" y="5008"/>
                  <a:pt x="35150" y="4950"/>
                  <a:pt x="35150" y="4950"/>
                </a:cubicBezTo>
                <a:lnTo>
                  <a:pt x="35093" y="4898"/>
                </a:lnTo>
                <a:cubicBezTo>
                  <a:pt x="35040" y="4898"/>
                  <a:pt x="34983" y="4840"/>
                  <a:pt x="35040" y="4840"/>
                </a:cubicBezTo>
                <a:cubicBezTo>
                  <a:pt x="35040" y="4788"/>
                  <a:pt x="34983" y="4788"/>
                  <a:pt x="34930" y="4730"/>
                </a:cubicBezTo>
                <a:cubicBezTo>
                  <a:pt x="34873" y="4730"/>
                  <a:pt x="34820" y="4730"/>
                  <a:pt x="34820" y="4620"/>
                </a:cubicBezTo>
                <a:cubicBezTo>
                  <a:pt x="34710" y="4510"/>
                  <a:pt x="34653" y="4458"/>
                  <a:pt x="34433" y="4458"/>
                </a:cubicBezTo>
                <a:cubicBezTo>
                  <a:pt x="34318" y="4434"/>
                  <a:pt x="34242" y="4420"/>
                  <a:pt x="34180" y="4420"/>
                </a:cubicBezTo>
                <a:cubicBezTo>
                  <a:pt x="34093" y="4420"/>
                  <a:pt x="34034" y="4447"/>
                  <a:pt x="33940" y="4510"/>
                </a:cubicBezTo>
                <a:cubicBezTo>
                  <a:pt x="33801" y="4616"/>
                  <a:pt x="33706" y="4655"/>
                  <a:pt x="33640" y="4655"/>
                </a:cubicBezTo>
                <a:cubicBezTo>
                  <a:pt x="33602" y="4655"/>
                  <a:pt x="33574" y="4642"/>
                  <a:pt x="33553" y="4620"/>
                </a:cubicBezTo>
                <a:cubicBezTo>
                  <a:pt x="33553" y="4568"/>
                  <a:pt x="33500" y="4568"/>
                  <a:pt x="33333" y="4568"/>
                </a:cubicBezTo>
                <a:lnTo>
                  <a:pt x="33170" y="4568"/>
                </a:lnTo>
                <a:cubicBezTo>
                  <a:pt x="33170" y="4568"/>
                  <a:pt x="33113" y="4510"/>
                  <a:pt x="33060" y="4510"/>
                </a:cubicBezTo>
                <a:cubicBezTo>
                  <a:pt x="32950" y="4510"/>
                  <a:pt x="32840" y="4510"/>
                  <a:pt x="32620" y="4568"/>
                </a:cubicBezTo>
                <a:cubicBezTo>
                  <a:pt x="32400" y="4568"/>
                  <a:pt x="32123" y="4620"/>
                  <a:pt x="32070" y="4620"/>
                </a:cubicBezTo>
                <a:cubicBezTo>
                  <a:pt x="32013" y="4620"/>
                  <a:pt x="31960" y="4678"/>
                  <a:pt x="31903" y="4678"/>
                </a:cubicBezTo>
                <a:cubicBezTo>
                  <a:pt x="31903" y="4678"/>
                  <a:pt x="31850" y="4510"/>
                  <a:pt x="31850" y="4348"/>
                </a:cubicBezTo>
                <a:cubicBezTo>
                  <a:pt x="31850" y="4290"/>
                  <a:pt x="31903" y="4290"/>
                  <a:pt x="31903" y="4290"/>
                </a:cubicBezTo>
                <a:cubicBezTo>
                  <a:pt x="31960" y="4238"/>
                  <a:pt x="31960" y="4238"/>
                  <a:pt x="31960" y="4180"/>
                </a:cubicBezTo>
                <a:cubicBezTo>
                  <a:pt x="31903" y="4128"/>
                  <a:pt x="31903" y="4128"/>
                  <a:pt x="32013" y="4128"/>
                </a:cubicBezTo>
                <a:cubicBezTo>
                  <a:pt x="32123" y="4128"/>
                  <a:pt x="32233" y="4018"/>
                  <a:pt x="32180" y="3908"/>
                </a:cubicBezTo>
                <a:cubicBezTo>
                  <a:pt x="32123" y="3908"/>
                  <a:pt x="32123" y="3850"/>
                  <a:pt x="32180" y="3850"/>
                </a:cubicBezTo>
                <a:lnTo>
                  <a:pt x="32180" y="3798"/>
                </a:lnTo>
                <a:lnTo>
                  <a:pt x="32123" y="3798"/>
                </a:lnTo>
                <a:cubicBezTo>
                  <a:pt x="32290" y="3740"/>
                  <a:pt x="32233" y="3468"/>
                  <a:pt x="32123" y="2970"/>
                </a:cubicBezTo>
                <a:cubicBezTo>
                  <a:pt x="32070" y="2750"/>
                  <a:pt x="31793" y="2420"/>
                  <a:pt x="31630" y="2367"/>
                </a:cubicBezTo>
                <a:cubicBezTo>
                  <a:pt x="31572" y="2367"/>
                  <a:pt x="31520" y="2310"/>
                  <a:pt x="31520" y="2257"/>
                </a:cubicBezTo>
                <a:lnTo>
                  <a:pt x="31462" y="2257"/>
                </a:lnTo>
                <a:cubicBezTo>
                  <a:pt x="31410" y="2257"/>
                  <a:pt x="31352" y="2200"/>
                  <a:pt x="31242" y="2147"/>
                </a:cubicBezTo>
                <a:cubicBezTo>
                  <a:pt x="31190" y="2037"/>
                  <a:pt x="31022" y="1980"/>
                  <a:pt x="30860" y="1927"/>
                </a:cubicBezTo>
                <a:cubicBezTo>
                  <a:pt x="30750" y="1927"/>
                  <a:pt x="30640" y="1870"/>
                  <a:pt x="30640" y="1870"/>
                </a:cubicBezTo>
                <a:cubicBezTo>
                  <a:pt x="30582" y="1870"/>
                  <a:pt x="30582" y="1817"/>
                  <a:pt x="30472" y="1817"/>
                </a:cubicBezTo>
                <a:lnTo>
                  <a:pt x="30420" y="1760"/>
                </a:lnTo>
                <a:cubicBezTo>
                  <a:pt x="30310" y="1760"/>
                  <a:pt x="30200" y="1707"/>
                  <a:pt x="30142" y="1650"/>
                </a:cubicBezTo>
                <a:lnTo>
                  <a:pt x="29922" y="1540"/>
                </a:lnTo>
                <a:cubicBezTo>
                  <a:pt x="29849" y="1540"/>
                  <a:pt x="29801" y="1517"/>
                  <a:pt x="29760" y="1517"/>
                </a:cubicBezTo>
                <a:cubicBezTo>
                  <a:pt x="29740" y="1517"/>
                  <a:pt x="29721" y="1523"/>
                  <a:pt x="29702" y="1540"/>
                </a:cubicBezTo>
                <a:lnTo>
                  <a:pt x="29372" y="1540"/>
                </a:lnTo>
                <a:cubicBezTo>
                  <a:pt x="29262" y="1597"/>
                  <a:pt x="29100" y="1597"/>
                  <a:pt x="28989" y="1650"/>
                </a:cubicBezTo>
                <a:cubicBezTo>
                  <a:pt x="28659" y="1760"/>
                  <a:pt x="28329" y="1870"/>
                  <a:pt x="28109" y="1927"/>
                </a:cubicBezTo>
                <a:lnTo>
                  <a:pt x="27669" y="2147"/>
                </a:lnTo>
                <a:cubicBezTo>
                  <a:pt x="27612" y="2147"/>
                  <a:pt x="27392" y="2257"/>
                  <a:pt x="27229" y="2310"/>
                </a:cubicBezTo>
                <a:cubicBezTo>
                  <a:pt x="27119" y="2367"/>
                  <a:pt x="26952" y="2477"/>
                  <a:pt x="26732" y="2588"/>
                </a:cubicBezTo>
                <a:cubicBezTo>
                  <a:pt x="26569" y="2640"/>
                  <a:pt x="26349" y="2750"/>
                  <a:pt x="26182" y="2860"/>
                </a:cubicBezTo>
                <a:cubicBezTo>
                  <a:pt x="25852" y="3028"/>
                  <a:pt x="25029" y="3520"/>
                  <a:pt x="24422" y="3850"/>
                </a:cubicBezTo>
                <a:cubicBezTo>
                  <a:pt x="24259" y="3960"/>
                  <a:pt x="24149" y="4070"/>
                  <a:pt x="23982" y="4180"/>
                </a:cubicBezTo>
                <a:cubicBezTo>
                  <a:pt x="23929" y="4128"/>
                  <a:pt x="23872" y="4128"/>
                  <a:pt x="23762" y="4128"/>
                </a:cubicBezTo>
                <a:cubicBezTo>
                  <a:pt x="23599" y="4128"/>
                  <a:pt x="23432" y="4070"/>
                  <a:pt x="23432" y="4070"/>
                </a:cubicBezTo>
                <a:lnTo>
                  <a:pt x="23322" y="4070"/>
                </a:lnTo>
                <a:lnTo>
                  <a:pt x="23322" y="3740"/>
                </a:lnTo>
                <a:lnTo>
                  <a:pt x="23379" y="3688"/>
                </a:lnTo>
                <a:cubicBezTo>
                  <a:pt x="23432" y="3688"/>
                  <a:pt x="23432" y="3630"/>
                  <a:pt x="23432" y="3630"/>
                </a:cubicBezTo>
                <a:cubicBezTo>
                  <a:pt x="23432" y="3566"/>
                  <a:pt x="23432" y="3540"/>
                  <a:pt x="23443" y="3540"/>
                </a:cubicBezTo>
                <a:cubicBezTo>
                  <a:pt x="23451" y="3540"/>
                  <a:pt x="23465" y="3554"/>
                  <a:pt x="23489" y="3578"/>
                </a:cubicBezTo>
                <a:cubicBezTo>
                  <a:pt x="23542" y="3578"/>
                  <a:pt x="23599" y="3520"/>
                  <a:pt x="23599" y="3410"/>
                </a:cubicBezTo>
                <a:lnTo>
                  <a:pt x="23599" y="3358"/>
                </a:lnTo>
                <a:cubicBezTo>
                  <a:pt x="23652" y="3358"/>
                  <a:pt x="23599" y="3358"/>
                  <a:pt x="23599" y="3300"/>
                </a:cubicBezTo>
                <a:lnTo>
                  <a:pt x="23599" y="3248"/>
                </a:lnTo>
                <a:cubicBezTo>
                  <a:pt x="23603" y="3251"/>
                  <a:pt x="23606" y="3253"/>
                  <a:pt x="23610" y="3253"/>
                </a:cubicBezTo>
                <a:cubicBezTo>
                  <a:pt x="23660" y="3253"/>
                  <a:pt x="23709" y="2932"/>
                  <a:pt x="23709" y="2420"/>
                </a:cubicBezTo>
                <a:cubicBezTo>
                  <a:pt x="23709" y="2257"/>
                  <a:pt x="23599" y="1870"/>
                  <a:pt x="23542" y="1760"/>
                </a:cubicBezTo>
                <a:cubicBezTo>
                  <a:pt x="23489" y="1760"/>
                  <a:pt x="23489" y="1707"/>
                  <a:pt x="23489" y="1650"/>
                </a:cubicBezTo>
                <a:lnTo>
                  <a:pt x="23489" y="1597"/>
                </a:lnTo>
                <a:cubicBezTo>
                  <a:pt x="23432" y="1597"/>
                  <a:pt x="23432" y="1540"/>
                  <a:pt x="23379" y="1430"/>
                </a:cubicBezTo>
                <a:cubicBezTo>
                  <a:pt x="23379" y="1377"/>
                  <a:pt x="23269" y="1210"/>
                  <a:pt x="23212" y="1157"/>
                </a:cubicBezTo>
                <a:cubicBezTo>
                  <a:pt x="23159" y="1047"/>
                  <a:pt x="23102" y="990"/>
                  <a:pt x="23102" y="990"/>
                </a:cubicBezTo>
                <a:cubicBezTo>
                  <a:pt x="23102" y="937"/>
                  <a:pt x="23102" y="880"/>
                  <a:pt x="23049" y="827"/>
                </a:cubicBezTo>
                <a:cubicBezTo>
                  <a:pt x="22992" y="717"/>
                  <a:pt x="22939" y="660"/>
                  <a:pt x="22939" y="607"/>
                </a:cubicBezTo>
                <a:cubicBezTo>
                  <a:pt x="22939" y="550"/>
                  <a:pt x="22772" y="277"/>
                  <a:pt x="22719" y="277"/>
                </a:cubicBezTo>
                <a:lnTo>
                  <a:pt x="22662" y="277"/>
                </a:lnTo>
                <a:cubicBezTo>
                  <a:pt x="22609" y="167"/>
                  <a:pt x="21949" y="57"/>
                  <a:pt x="21619" y="57"/>
                </a:cubicBezTo>
                <a:cubicBezTo>
                  <a:pt x="21452" y="57"/>
                  <a:pt x="21289" y="0"/>
                  <a:pt x="212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4"/>
          <p:cNvSpPr/>
          <p:nvPr/>
        </p:nvSpPr>
        <p:spPr>
          <a:xfrm>
            <a:off x="7391397" y="3648763"/>
            <a:ext cx="2511255" cy="1901329"/>
          </a:xfrm>
          <a:custGeom>
            <a:avLst/>
            <a:gdLst/>
            <a:ahLst/>
            <a:cxnLst/>
            <a:rect l="l" t="t" r="r" b="b"/>
            <a:pathLst>
              <a:path w="37953" h="28734" extrusionOk="0">
                <a:moveTo>
                  <a:pt x="28879" y="805"/>
                </a:moveTo>
                <a:cubicBezTo>
                  <a:pt x="28932" y="805"/>
                  <a:pt x="28989" y="862"/>
                  <a:pt x="28989" y="862"/>
                </a:cubicBezTo>
                <a:cubicBezTo>
                  <a:pt x="28989" y="862"/>
                  <a:pt x="28915" y="885"/>
                  <a:pt x="28866" y="885"/>
                </a:cubicBezTo>
                <a:cubicBezTo>
                  <a:pt x="28841" y="885"/>
                  <a:pt x="28822" y="879"/>
                  <a:pt x="28822" y="862"/>
                </a:cubicBezTo>
                <a:lnTo>
                  <a:pt x="28879" y="805"/>
                </a:lnTo>
                <a:close/>
                <a:moveTo>
                  <a:pt x="33986" y="985"/>
                </a:moveTo>
                <a:cubicBezTo>
                  <a:pt x="33993" y="985"/>
                  <a:pt x="33993" y="998"/>
                  <a:pt x="33993" y="1025"/>
                </a:cubicBezTo>
                <a:lnTo>
                  <a:pt x="33940" y="1082"/>
                </a:lnTo>
                <a:lnTo>
                  <a:pt x="33940" y="1025"/>
                </a:lnTo>
                <a:cubicBezTo>
                  <a:pt x="33966" y="998"/>
                  <a:pt x="33979" y="985"/>
                  <a:pt x="33986" y="985"/>
                </a:cubicBezTo>
                <a:close/>
                <a:moveTo>
                  <a:pt x="34050" y="1135"/>
                </a:moveTo>
                <a:cubicBezTo>
                  <a:pt x="34050" y="1192"/>
                  <a:pt x="34050" y="1192"/>
                  <a:pt x="33993" y="1192"/>
                </a:cubicBezTo>
                <a:lnTo>
                  <a:pt x="34050" y="1135"/>
                </a:lnTo>
                <a:close/>
                <a:moveTo>
                  <a:pt x="29152" y="1192"/>
                </a:moveTo>
                <a:lnTo>
                  <a:pt x="29152" y="1245"/>
                </a:lnTo>
                <a:cubicBezTo>
                  <a:pt x="29152" y="1273"/>
                  <a:pt x="29139" y="1287"/>
                  <a:pt x="29126" y="1287"/>
                </a:cubicBezTo>
                <a:cubicBezTo>
                  <a:pt x="29113" y="1287"/>
                  <a:pt x="29100" y="1273"/>
                  <a:pt x="29100" y="1245"/>
                </a:cubicBezTo>
                <a:lnTo>
                  <a:pt x="29100" y="1192"/>
                </a:lnTo>
                <a:close/>
                <a:moveTo>
                  <a:pt x="27502" y="1245"/>
                </a:moveTo>
                <a:cubicBezTo>
                  <a:pt x="27502" y="1245"/>
                  <a:pt x="27502" y="1302"/>
                  <a:pt x="27449" y="1302"/>
                </a:cubicBezTo>
                <a:lnTo>
                  <a:pt x="27449" y="1412"/>
                </a:lnTo>
                <a:lnTo>
                  <a:pt x="27392" y="1355"/>
                </a:lnTo>
                <a:cubicBezTo>
                  <a:pt x="27339" y="1355"/>
                  <a:pt x="27339" y="1302"/>
                  <a:pt x="27339" y="1302"/>
                </a:cubicBezTo>
                <a:cubicBezTo>
                  <a:pt x="27339" y="1273"/>
                  <a:pt x="27353" y="1259"/>
                  <a:pt x="27366" y="1259"/>
                </a:cubicBezTo>
                <a:cubicBezTo>
                  <a:pt x="27379" y="1259"/>
                  <a:pt x="27392" y="1273"/>
                  <a:pt x="27392" y="1302"/>
                </a:cubicBezTo>
                <a:cubicBezTo>
                  <a:pt x="27392" y="1302"/>
                  <a:pt x="27449" y="1302"/>
                  <a:pt x="27449" y="1245"/>
                </a:cubicBezTo>
                <a:close/>
                <a:moveTo>
                  <a:pt x="29717" y="1331"/>
                </a:moveTo>
                <a:cubicBezTo>
                  <a:pt x="29696" y="1331"/>
                  <a:pt x="29685" y="1355"/>
                  <a:pt x="29650" y="1355"/>
                </a:cubicBezTo>
                <a:cubicBezTo>
                  <a:pt x="29702" y="1355"/>
                  <a:pt x="29702" y="1355"/>
                  <a:pt x="29760" y="1412"/>
                </a:cubicBezTo>
                <a:lnTo>
                  <a:pt x="29812" y="1412"/>
                </a:lnTo>
                <a:cubicBezTo>
                  <a:pt x="29870" y="1355"/>
                  <a:pt x="29870" y="1355"/>
                  <a:pt x="29812" y="1355"/>
                </a:cubicBezTo>
                <a:lnTo>
                  <a:pt x="29760" y="1355"/>
                </a:lnTo>
                <a:cubicBezTo>
                  <a:pt x="29740" y="1337"/>
                  <a:pt x="29728" y="1331"/>
                  <a:pt x="29717" y="1331"/>
                </a:cubicBezTo>
                <a:close/>
                <a:moveTo>
                  <a:pt x="27722" y="1355"/>
                </a:moveTo>
                <a:cubicBezTo>
                  <a:pt x="27722" y="1355"/>
                  <a:pt x="27779" y="1355"/>
                  <a:pt x="27779" y="1412"/>
                </a:cubicBezTo>
                <a:cubicBezTo>
                  <a:pt x="27832" y="1412"/>
                  <a:pt x="27832" y="1465"/>
                  <a:pt x="27779" y="1465"/>
                </a:cubicBezTo>
                <a:lnTo>
                  <a:pt x="27722" y="1465"/>
                </a:lnTo>
                <a:cubicBezTo>
                  <a:pt x="27669" y="1412"/>
                  <a:pt x="27669" y="1412"/>
                  <a:pt x="27722" y="1355"/>
                </a:cubicBezTo>
                <a:close/>
                <a:moveTo>
                  <a:pt x="27702" y="1484"/>
                </a:moveTo>
                <a:cubicBezTo>
                  <a:pt x="27713" y="1484"/>
                  <a:pt x="27722" y="1498"/>
                  <a:pt x="27722" y="1522"/>
                </a:cubicBezTo>
                <a:lnTo>
                  <a:pt x="27722" y="1632"/>
                </a:lnTo>
                <a:cubicBezTo>
                  <a:pt x="27669" y="1632"/>
                  <a:pt x="27669" y="1632"/>
                  <a:pt x="27669" y="1575"/>
                </a:cubicBezTo>
                <a:cubicBezTo>
                  <a:pt x="27669" y="1511"/>
                  <a:pt x="27687" y="1484"/>
                  <a:pt x="27702" y="1484"/>
                </a:cubicBezTo>
                <a:close/>
                <a:moveTo>
                  <a:pt x="29320" y="1465"/>
                </a:moveTo>
                <a:lnTo>
                  <a:pt x="29320" y="1575"/>
                </a:lnTo>
                <a:cubicBezTo>
                  <a:pt x="29320" y="1632"/>
                  <a:pt x="29320" y="1632"/>
                  <a:pt x="29262" y="1632"/>
                </a:cubicBezTo>
                <a:cubicBezTo>
                  <a:pt x="29210" y="1632"/>
                  <a:pt x="29210" y="1632"/>
                  <a:pt x="29210" y="1575"/>
                </a:cubicBezTo>
                <a:cubicBezTo>
                  <a:pt x="29152" y="1522"/>
                  <a:pt x="29262" y="1465"/>
                  <a:pt x="29320" y="1465"/>
                </a:cubicBezTo>
                <a:close/>
                <a:moveTo>
                  <a:pt x="28109" y="1412"/>
                </a:moveTo>
                <a:cubicBezTo>
                  <a:pt x="28109" y="1412"/>
                  <a:pt x="28109" y="1465"/>
                  <a:pt x="28162" y="1465"/>
                </a:cubicBezTo>
                <a:cubicBezTo>
                  <a:pt x="28162" y="1522"/>
                  <a:pt x="28052" y="1685"/>
                  <a:pt x="27942" y="1685"/>
                </a:cubicBezTo>
                <a:cubicBezTo>
                  <a:pt x="27889" y="1685"/>
                  <a:pt x="27889" y="1685"/>
                  <a:pt x="27999" y="1575"/>
                </a:cubicBezTo>
                <a:cubicBezTo>
                  <a:pt x="28052" y="1522"/>
                  <a:pt x="28052" y="1465"/>
                  <a:pt x="28052" y="1465"/>
                </a:cubicBezTo>
                <a:cubicBezTo>
                  <a:pt x="28052" y="1465"/>
                  <a:pt x="28052" y="1412"/>
                  <a:pt x="28109" y="1412"/>
                </a:cubicBezTo>
                <a:close/>
                <a:moveTo>
                  <a:pt x="28329" y="1575"/>
                </a:moveTo>
                <a:cubicBezTo>
                  <a:pt x="28329" y="1575"/>
                  <a:pt x="28272" y="1632"/>
                  <a:pt x="28272" y="1685"/>
                </a:cubicBezTo>
                <a:lnTo>
                  <a:pt x="28219" y="1685"/>
                </a:lnTo>
                <a:cubicBezTo>
                  <a:pt x="28219" y="1575"/>
                  <a:pt x="28219" y="1575"/>
                  <a:pt x="28329" y="1575"/>
                </a:cubicBezTo>
                <a:close/>
                <a:moveTo>
                  <a:pt x="26952" y="1575"/>
                </a:moveTo>
                <a:lnTo>
                  <a:pt x="26952" y="1632"/>
                </a:lnTo>
                <a:cubicBezTo>
                  <a:pt x="27009" y="1685"/>
                  <a:pt x="27009" y="1685"/>
                  <a:pt x="26899" y="1742"/>
                </a:cubicBezTo>
                <a:cubicBezTo>
                  <a:pt x="26842" y="1742"/>
                  <a:pt x="26842" y="1742"/>
                  <a:pt x="26842" y="1685"/>
                </a:cubicBezTo>
                <a:cubicBezTo>
                  <a:pt x="26899" y="1632"/>
                  <a:pt x="26899" y="1575"/>
                  <a:pt x="26952" y="1575"/>
                </a:cubicBezTo>
                <a:close/>
                <a:moveTo>
                  <a:pt x="28803" y="1663"/>
                </a:moveTo>
                <a:cubicBezTo>
                  <a:pt x="28822" y="1663"/>
                  <a:pt x="28822" y="1701"/>
                  <a:pt x="28822" y="1742"/>
                </a:cubicBezTo>
                <a:lnTo>
                  <a:pt x="28822" y="1795"/>
                </a:lnTo>
                <a:cubicBezTo>
                  <a:pt x="28815" y="1803"/>
                  <a:pt x="28808" y="1807"/>
                  <a:pt x="28802" y="1807"/>
                </a:cubicBezTo>
                <a:cubicBezTo>
                  <a:pt x="28769" y="1807"/>
                  <a:pt x="28769" y="1685"/>
                  <a:pt x="28769" y="1685"/>
                </a:cubicBezTo>
                <a:cubicBezTo>
                  <a:pt x="28785" y="1669"/>
                  <a:pt x="28796" y="1663"/>
                  <a:pt x="28803" y="1663"/>
                </a:cubicBezTo>
                <a:close/>
                <a:moveTo>
                  <a:pt x="27229" y="1575"/>
                </a:moveTo>
                <a:lnTo>
                  <a:pt x="27229" y="1575"/>
                </a:lnTo>
                <a:cubicBezTo>
                  <a:pt x="27189" y="1615"/>
                  <a:pt x="27206" y="1654"/>
                  <a:pt x="27238" y="1654"/>
                </a:cubicBezTo>
                <a:cubicBezTo>
                  <a:pt x="27251" y="1654"/>
                  <a:pt x="27267" y="1647"/>
                  <a:pt x="27282" y="1632"/>
                </a:cubicBezTo>
                <a:cubicBezTo>
                  <a:pt x="27298" y="1624"/>
                  <a:pt x="27310" y="1620"/>
                  <a:pt x="27320" y="1620"/>
                </a:cubicBezTo>
                <a:cubicBezTo>
                  <a:pt x="27377" y="1620"/>
                  <a:pt x="27331" y="1749"/>
                  <a:pt x="27282" y="1795"/>
                </a:cubicBezTo>
                <a:cubicBezTo>
                  <a:pt x="27256" y="1823"/>
                  <a:pt x="27228" y="1838"/>
                  <a:pt x="27201" y="1838"/>
                </a:cubicBezTo>
                <a:cubicBezTo>
                  <a:pt x="27173" y="1838"/>
                  <a:pt x="27146" y="1823"/>
                  <a:pt x="27119" y="1795"/>
                </a:cubicBezTo>
                <a:cubicBezTo>
                  <a:pt x="27119" y="1742"/>
                  <a:pt x="27062" y="1685"/>
                  <a:pt x="27062" y="1685"/>
                </a:cubicBezTo>
                <a:cubicBezTo>
                  <a:pt x="27062" y="1685"/>
                  <a:pt x="27119" y="1632"/>
                  <a:pt x="27172" y="1632"/>
                </a:cubicBezTo>
                <a:lnTo>
                  <a:pt x="27229" y="1575"/>
                </a:lnTo>
                <a:close/>
                <a:moveTo>
                  <a:pt x="30199" y="1849"/>
                </a:moveTo>
                <a:lnTo>
                  <a:pt x="30199" y="1849"/>
                </a:lnTo>
                <a:cubicBezTo>
                  <a:pt x="30199" y="1850"/>
                  <a:pt x="30199" y="1851"/>
                  <a:pt x="30199" y="1852"/>
                </a:cubicBezTo>
                <a:lnTo>
                  <a:pt x="30199" y="1852"/>
                </a:lnTo>
                <a:cubicBezTo>
                  <a:pt x="30200" y="1852"/>
                  <a:pt x="30200" y="1852"/>
                  <a:pt x="30200" y="1852"/>
                </a:cubicBezTo>
                <a:cubicBezTo>
                  <a:pt x="30200" y="1851"/>
                  <a:pt x="30200" y="1850"/>
                  <a:pt x="30199" y="1849"/>
                </a:cubicBezTo>
                <a:close/>
                <a:moveTo>
                  <a:pt x="27734" y="1870"/>
                </a:moveTo>
                <a:cubicBezTo>
                  <a:pt x="27742" y="1870"/>
                  <a:pt x="27756" y="1883"/>
                  <a:pt x="27779" y="1905"/>
                </a:cubicBezTo>
                <a:cubicBezTo>
                  <a:pt x="27779" y="1905"/>
                  <a:pt x="27779" y="1962"/>
                  <a:pt x="27722" y="1962"/>
                </a:cubicBezTo>
                <a:cubicBezTo>
                  <a:pt x="27722" y="1897"/>
                  <a:pt x="27722" y="1870"/>
                  <a:pt x="27734" y="1870"/>
                </a:cubicBezTo>
                <a:close/>
                <a:moveTo>
                  <a:pt x="27942" y="1962"/>
                </a:moveTo>
                <a:lnTo>
                  <a:pt x="27942" y="2015"/>
                </a:lnTo>
                <a:cubicBezTo>
                  <a:pt x="27942" y="2043"/>
                  <a:pt x="27942" y="2058"/>
                  <a:pt x="27936" y="2058"/>
                </a:cubicBezTo>
                <a:cubicBezTo>
                  <a:pt x="27929" y="2058"/>
                  <a:pt x="27916" y="2043"/>
                  <a:pt x="27889" y="2015"/>
                </a:cubicBezTo>
                <a:cubicBezTo>
                  <a:pt x="27832" y="1962"/>
                  <a:pt x="27889" y="1962"/>
                  <a:pt x="27942" y="1962"/>
                </a:cubicBezTo>
                <a:close/>
                <a:moveTo>
                  <a:pt x="27654" y="2034"/>
                </a:moveTo>
                <a:cubicBezTo>
                  <a:pt x="27659" y="2034"/>
                  <a:pt x="27645" y="2061"/>
                  <a:pt x="27612" y="2125"/>
                </a:cubicBezTo>
                <a:cubicBezTo>
                  <a:pt x="27612" y="2165"/>
                  <a:pt x="27586" y="2204"/>
                  <a:pt x="27570" y="2204"/>
                </a:cubicBezTo>
                <a:cubicBezTo>
                  <a:pt x="27564" y="2204"/>
                  <a:pt x="27559" y="2197"/>
                  <a:pt x="27559" y="2182"/>
                </a:cubicBezTo>
                <a:lnTo>
                  <a:pt x="27449" y="2182"/>
                </a:lnTo>
                <a:lnTo>
                  <a:pt x="27449" y="2125"/>
                </a:lnTo>
                <a:cubicBezTo>
                  <a:pt x="27502" y="2125"/>
                  <a:pt x="27559" y="2125"/>
                  <a:pt x="27612" y="2072"/>
                </a:cubicBezTo>
                <a:cubicBezTo>
                  <a:pt x="27636" y="2048"/>
                  <a:pt x="27650" y="2034"/>
                  <a:pt x="27654" y="2034"/>
                </a:cubicBezTo>
                <a:close/>
                <a:moveTo>
                  <a:pt x="27119" y="2072"/>
                </a:moveTo>
                <a:lnTo>
                  <a:pt x="27119" y="2182"/>
                </a:lnTo>
                <a:cubicBezTo>
                  <a:pt x="27119" y="2208"/>
                  <a:pt x="27119" y="2221"/>
                  <a:pt x="27112" y="2221"/>
                </a:cubicBezTo>
                <a:cubicBezTo>
                  <a:pt x="27105" y="2221"/>
                  <a:pt x="27091" y="2208"/>
                  <a:pt x="27062" y="2182"/>
                </a:cubicBezTo>
                <a:cubicBezTo>
                  <a:pt x="27119" y="2182"/>
                  <a:pt x="27119" y="2125"/>
                  <a:pt x="27062" y="2125"/>
                </a:cubicBezTo>
                <a:cubicBezTo>
                  <a:pt x="27062" y="2125"/>
                  <a:pt x="27062" y="2072"/>
                  <a:pt x="27119" y="2072"/>
                </a:cubicBezTo>
                <a:close/>
                <a:moveTo>
                  <a:pt x="27009" y="1742"/>
                </a:moveTo>
                <a:lnTo>
                  <a:pt x="27009" y="1852"/>
                </a:lnTo>
                <a:lnTo>
                  <a:pt x="27009" y="1905"/>
                </a:lnTo>
                <a:cubicBezTo>
                  <a:pt x="27009" y="1887"/>
                  <a:pt x="27015" y="1881"/>
                  <a:pt x="27023" y="1881"/>
                </a:cubicBezTo>
                <a:cubicBezTo>
                  <a:pt x="27039" y="1881"/>
                  <a:pt x="27062" y="1905"/>
                  <a:pt x="27062" y="1905"/>
                </a:cubicBezTo>
                <a:cubicBezTo>
                  <a:pt x="27062" y="1962"/>
                  <a:pt x="27062" y="1962"/>
                  <a:pt x="26952" y="2015"/>
                </a:cubicBezTo>
                <a:cubicBezTo>
                  <a:pt x="26899" y="2072"/>
                  <a:pt x="26789" y="2125"/>
                  <a:pt x="26789" y="2182"/>
                </a:cubicBezTo>
                <a:cubicBezTo>
                  <a:pt x="26761" y="2237"/>
                  <a:pt x="26746" y="2264"/>
                  <a:pt x="26739" y="2264"/>
                </a:cubicBezTo>
                <a:cubicBezTo>
                  <a:pt x="26732" y="2264"/>
                  <a:pt x="26732" y="2237"/>
                  <a:pt x="26732" y="2182"/>
                </a:cubicBezTo>
                <a:cubicBezTo>
                  <a:pt x="26732" y="2117"/>
                  <a:pt x="26732" y="2090"/>
                  <a:pt x="26709" y="2090"/>
                </a:cubicBezTo>
                <a:cubicBezTo>
                  <a:pt x="26694" y="2090"/>
                  <a:pt x="26667" y="2103"/>
                  <a:pt x="26622" y="2125"/>
                </a:cubicBezTo>
                <a:cubicBezTo>
                  <a:pt x="26622" y="2072"/>
                  <a:pt x="26679" y="2072"/>
                  <a:pt x="26732" y="2072"/>
                </a:cubicBezTo>
                <a:lnTo>
                  <a:pt x="26789" y="2015"/>
                </a:lnTo>
                <a:cubicBezTo>
                  <a:pt x="26789" y="1962"/>
                  <a:pt x="26789" y="1962"/>
                  <a:pt x="26842" y="1962"/>
                </a:cubicBezTo>
                <a:lnTo>
                  <a:pt x="26842" y="1905"/>
                </a:lnTo>
                <a:cubicBezTo>
                  <a:pt x="26789" y="1905"/>
                  <a:pt x="26789" y="1852"/>
                  <a:pt x="26842" y="1795"/>
                </a:cubicBezTo>
                <a:cubicBezTo>
                  <a:pt x="26952" y="1742"/>
                  <a:pt x="27009" y="1742"/>
                  <a:pt x="27009" y="1742"/>
                </a:cubicBezTo>
                <a:close/>
                <a:moveTo>
                  <a:pt x="27229" y="2292"/>
                </a:moveTo>
                <a:cubicBezTo>
                  <a:pt x="27282" y="2292"/>
                  <a:pt x="27229" y="2345"/>
                  <a:pt x="27229" y="2345"/>
                </a:cubicBezTo>
                <a:cubicBezTo>
                  <a:pt x="27229" y="2373"/>
                  <a:pt x="27215" y="2388"/>
                  <a:pt x="27201" y="2388"/>
                </a:cubicBezTo>
                <a:cubicBezTo>
                  <a:pt x="27186" y="2388"/>
                  <a:pt x="27172" y="2373"/>
                  <a:pt x="27172" y="2345"/>
                </a:cubicBezTo>
                <a:lnTo>
                  <a:pt x="27229" y="2292"/>
                </a:lnTo>
                <a:close/>
                <a:moveTo>
                  <a:pt x="26952" y="2402"/>
                </a:moveTo>
                <a:cubicBezTo>
                  <a:pt x="27009" y="2402"/>
                  <a:pt x="27009" y="2402"/>
                  <a:pt x="26952" y="2455"/>
                </a:cubicBezTo>
                <a:lnTo>
                  <a:pt x="26899" y="2455"/>
                </a:lnTo>
                <a:lnTo>
                  <a:pt x="26899" y="2402"/>
                </a:lnTo>
                <a:close/>
                <a:moveTo>
                  <a:pt x="27282" y="2455"/>
                </a:moveTo>
                <a:lnTo>
                  <a:pt x="27229" y="2512"/>
                </a:lnTo>
                <a:cubicBezTo>
                  <a:pt x="27172" y="2512"/>
                  <a:pt x="27172" y="2512"/>
                  <a:pt x="27229" y="2455"/>
                </a:cubicBezTo>
                <a:close/>
                <a:moveTo>
                  <a:pt x="28006" y="2415"/>
                </a:moveTo>
                <a:cubicBezTo>
                  <a:pt x="28013" y="2415"/>
                  <a:pt x="28026" y="2428"/>
                  <a:pt x="28052" y="2455"/>
                </a:cubicBezTo>
                <a:lnTo>
                  <a:pt x="28052" y="2512"/>
                </a:lnTo>
                <a:lnTo>
                  <a:pt x="27999" y="2512"/>
                </a:lnTo>
                <a:cubicBezTo>
                  <a:pt x="27942" y="2455"/>
                  <a:pt x="27942" y="2455"/>
                  <a:pt x="27999" y="2455"/>
                </a:cubicBezTo>
                <a:cubicBezTo>
                  <a:pt x="27999" y="2428"/>
                  <a:pt x="27999" y="2415"/>
                  <a:pt x="28006" y="2415"/>
                </a:cubicBezTo>
                <a:close/>
                <a:moveTo>
                  <a:pt x="26789" y="2512"/>
                </a:moveTo>
                <a:cubicBezTo>
                  <a:pt x="26899" y="2512"/>
                  <a:pt x="26899" y="2565"/>
                  <a:pt x="26789" y="2565"/>
                </a:cubicBezTo>
                <a:lnTo>
                  <a:pt x="26679" y="2565"/>
                </a:lnTo>
                <a:cubicBezTo>
                  <a:pt x="26679" y="2512"/>
                  <a:pt x="26732" y="2512"/>
                  <a:pt x="26789" y="2512"/>
                </a:cubicBezTo>
                <a:close/>
                <a:moveTo>
                  <a:pt x="27779" y="2565"/>
                </a:moveTo>
                <a:lnTo>
                  <a:pt x="27779" y="2622"/>
                </a:lnTo>
                <a:cubicBezTo>
                  <a:pt x="27779" y="2622"/>
                  <a:pt x="27722" y="2622"/>
                  <a:pt x="27779" y="2565"/>
                </a:cubicBezTo>
                <a:close/>
                <a:moveTo>
                  <a:pt x="26314" y="2635"/>
                </a:moveTo>
                <a:cubicBezTo>
                  <a:pt x="26306" y="2635"/>
                  <a:pt x="26292" y="2648"/>
                  <a:pt x="26292" y="2675"/>
                </a:cubicBezTo>
                <a:cubicBezTo>
                  <a:pt x="26321" y="2648"/>
                  <a:pt x="26321" y="2635"/>
                  <a:pt x="26314" y="2635"/>
                </a:cubicBezTo>
                <a:close/>
                <a:moveTo>
                  <a:pt x="26732" y="2675"/>
                </a:moveTo>
                <a:lnTo>
                  <a:pt x="26732" y="2732"/>
                </a:lnTo>
                <a:lnTo>
                  <a:pt x="26679" y="2732"/>
                </a:lnTo>
                <a:lnTo>
                  <a:pt x="26679" y="2675"/>
                </a:lnTo>
                <a:close/>
                <a:moveTo>
                  <a:pt x="27696" y="2689"/>
                </a:moveTo>
                <a:cubicBezTo>
                  <a:pt x="27709" y="2689"/>
                  <a:pt x="27722" y="2703"/>
                  <a:pt x="27722" y="2732"/>
                </a:cubicBezTo>
                <a:lnTo>
                  <a:pt x="27722" y="2785"/>
                </a:lnTo>
                <a:lnTo>
                  <a:pt x="27612" y="2785"/>
                </a:lnTo>
                <a:cubicBezTo>
                  <a:pt x="27612" y="2785"/>
                  <a:pt x="27612" y="2732"/>
                  <a:pt x="27669" y="2732"/>
                </a:cubicBezTo>
                <a:cubicBezTo>
                  <a:pt x="27669" y="2703"/>
                  <a:pt x="27683" y="2689"/>
                  <a:pt x="27696" y="2689"/>
                </a:cubicBezTo>
                <a:close/>
                <a:moveTo>
                  <a:pt x="27559" y="2785"/>
                </a:moveTo>
                <a:lnTo>
                  <a:pt x="27559" y="2842"/>
                </a:lnTo>
                <a:lnTo>
                  <a:pt x="27502" y="2842"/>
                </a:lnTo>
                <a:cubicBezTo>
                  <a:pt x="27449" y="2842"/>
                  <a:pt x="27449" y="2785"/>
                  <a:pt x="27502" y="2785"/>
                </a:cubicBezTo>
                <a:close/>
                <a:moveTo>
                  <a:pt x="26732" y="2842"/>
                </a:moveTo>
                <a:cubicBezTo>
                  <a:pt x="26732" y="2895"/>
                  <a:pt x="26679" y="2952"/>
                  <a:pt x="26622" y="2952"/>
                </a:cubicBezTo>
                <a:lnTo>
                  <a:pt x="26569" y="2895"/>
                </a:lnTo>
                <a:cubicBezTo>
                  <a:pt x="26587" y="2877"/>
                  <a:pt x="26599" y="2871"/>
                  <a:pt x="26606" y="2871"/>
                </a:cubicBezTo>
                <a:cubicBezTo>
                  <a:pt x="26622" y="2871"/>
                  <a:pt x="26622" y="2895"/>
                  <a:pt x="26622" y="2895"/>
                </a:cubicBezTo>
                <a:lnTo>
                  <a:pt x="26679" y="2895"/>
                </a:lnTo>
                <a:cubicBezTo>
                  <a:pt x="26679" y="2842"/>
                  <a:pt x="26679" y="2842"/>
                  <a:pt x="26732" y="2842"/>
                </a:cubicBezTo>
                <a:close/>
                <a:moveTo>
                  <a:pt x="27119" y="3115"/>
                </a:moveTo>
                <a:lnTo>
                  <a:pt x="27119" y="3172"/>
                </a:lnTo>
                <a:lnTo>
                  <a:pt x="27062" y="3172"/>
                </a:lnTo>
                <a:cubicBezTo>
                  <a:pt x="27009" y="3172"/>
                  <a:pt x="27062" y="3115"/>
                  <a:pt x="27062" y="3115"/>
                </a:cubicBezTo>
                <a:close/>
                <a:moveTo>
                  <a:pt x="27832" y="3282"/>
                </a:moveTo>
                <a:cubicBezTo>
                  <a:pt x="27832" y="3335"/>
                  <a:pt x="27832" y="3335"/>
                  <a:pt x="27779" y="3335"/>
                </a:cubicBezTo>
                <a:lnTo>
                  <a:pt x="27832" y="3282"/>
                </a:lnTo>
                <a:close/>
                <a:moveTo>
                  <a:pt x="26279" y="3441"/>
                </a:moveTo>
                <a:cubicBezTo>
                  <a:pt x="26311" y="3441"/>
                  <a:pt x="26307" y="3487"/>
                  <a:pt x="26239" y="3555"/>
                </a:cubicBezTo>
                <a:lnTo>
                  <a:pt x="26129" y="3612"/>
                </a:lnTo>
                <a:cubicBezTo>
                  <a:pt x="26019" y="3555"/>
                  <a:pt x="25962" y="3502"/>
                  <a:pt x="26072" y="3445"/>
                </a:cubicBezTo>
                <a:lnTo>
                  <a:pt x="26072" y="3445"/>
                </a:lnTo>
                <a:cubicBezTo>
                  <a:pt x="26072" y="3445"/>
                  <a:pt x="26129" y="3445"/>
                  <a:pt x="26072" y="3502"/>
                </a:cubicBezTo>
                <a:cubicBezTo>
                  <a:pt x="26072" y="3520"/>
                  <a:pt x="26078" y="3525"/>
                  <a:pt x="26089" y="3525"/>
                </a:cubicBezTo>
                <a:cubicBezTo>
                  <a:pt x="26110" y="3525"/>
                  <a:pt x="26147" y="3502"/>
                  <a:pt x="26182" y="3502"/>
                </a:cubicBezTo>
                <a:cubicBezTo>
                  <a:pt x="26225" y="3459"/>
                  <a:pt x="26259" y="3441"/>
                  <a:pt x="26279" y="3441"/>
                </a:cubicBezTo>
                <a:close/>
                <a:moveTo>
                  <a:pt x="26842" y="3555"/>
                </a:moveTo>
                <a:cubicBezTo>
                  <a:pt x="26842" y="3612"/>
                  <a:pt x="26842" y="3612"/>
                  <a:pt x="26789" y="3612"/>
                </a:cubicBezTo>
                <a:lnTo>
                  <a:pt x="26842" y="3555"/>
                </a:lnTo>
                <a:close/>
                <a:moveTo>
                  <a:pt x="26622" y="3282"/>
                </a:moveTo>
                <a:cubicBezTo>
                  <a:pt x="26679" y="3282"/>
                  <a:pt x="26732" y="3335"/>
                  <a:pt x="26622" y="3392"/>
                </a:cubicBezTo>
                <a:cubicBezTo>
                  <a:pt x="26622" y="3392"/>
                  <a:pt x="26569" y="3445"/>
                  <a:pt x="26512" y="3555"/>
                </a:cubicBezTo>
                <a:cubicBezTo>
                  <a:pt x="26512" y="3665"/>
                  <a:pt x="26459" y="3722"/>
                  <a:pt x="26349" y="3722"/>
                </a:cubicBezTo>
                <a:cubicBezTo>
                  <a:pt x="26239" y="3722"/>
                  <a:pt x="26239" y="3722"/>
                  <a:pt x="26292" y="3665"/>
                </a:cubicBezTo>
                <a:cubicBezTo>
                  <a:pt x="26349" y="3612"/>
                  <a:pt x="26512" y="3392"/>
                  <a:pt x="26512" y="3335"/>
                </a:cubicBezTo>
                <a:cubicBezTo>
                  <a:pt x="26512" y="3282"/>
                  <a:pt x="26512" y="3282"/>
                  <a:pt x="26622" y="3282"/>
                </a:cubicBezTo>
                <a:close/>
                <a:moveTo>
                  <a:pt x="27282" y="3775"/>
                </a:moveTo>
                <a:lnTo>
                  <a:pt x="27282" y="3832"/>
                </a:lnTo>
                <a:cubicBezTo>
                  <a:pt x="27247" y="3832"/>
                  <a:pt x="27235" y="3855"/>
                  <a:pt x="27231" y="3855"/>
                </a:cubicBezTo>
                <a:cubicBezTo>
                  <a:pt x="27229" y="3855"/>
                  <a:pt x="27229" y="3850"/>
                  <a:pt x="27229" y="3832"/>
                </a:cubicBezTo>
                <a:cubicBezTo>
                  <a:pt x="27172" y="3832"/>
                  <a:pt x="27172" y="3775"/>
                  <a:pt x="27229" y="3775"/>
                </a:cubicBezTo>
                <a:close/>
                <a:moveTo>
                  <a:pt x="27392" y="3722"/>
                </a:moveTo>
                <a:cubicBezTo>
                  <a:pt x="27449" y="3722"/>
                  <a:pt x="27449" y="3722"/>
                  <a:pt x="27449" y="3775"/>
                </a:cubicBezTo>
                <a:cubicBezTo>
                  <a:pt x="27449" y="3832"/>
                  <a:pt x="27392" y="3885"/>
                  <a:pt x="27392" y="3942"/>
                </a:cubicBezTo>
                <a:lnTo>
                  <a:pt x="27392" y="3722"/>
                </a:lnTo>
                <a:close/>
                <a:moveTo>
                  <a:pt x="28932" y="3832"/>
                </a:moveTo>
                <a:cubicBezTo>
                  <a:pt x="28932" y="3885"/>
                  <a:pt x="28879" y="3942"/>
                  <a:pt x="28712" y="4052"/>
                </a:cubicBezTo>
                <a:cubicBezTo>
                  <a:pt x="28659" y="4052"/>
                  <a:pt x="28659" y="3995"/>
                  <a:pt x="28712" y="3942"/>
                </a:cubicBezTo>
                <a:cubicBezTo>
                  <a:pt x="28769" y="3885"/>
                  <a:pt x="28879" y="3832"/>
                  <a:pt x="28932" y="3832"/>
                </a:cubicBezTo>
                <a:close/>
                <a:moveTo>
                  <a:pt x="26667" y="4358"/>
                </a:moveTo>
                <a:cubicBezTo>
                  <a:pt x="26674" y="4358"/>
                  <a:pt x="26679" y="4365"/>
                  <a:pt x="26679" y="4382"/>
                </a:cubicBezTo>
                <a:cubicBezTo>
                  <a:pt x="26732" y="4382"/>
                  <a:pt x="26732" y="4435"/>
                  <a:pt x="26679" y="4492"/>
                </a:cubicBezTo>
                <a:cubicBezTo>
                  <a:pt x="26622" y="4492"/>
                  <a:pt x="26622" y="4492"/>
                  <a:pt x="26622" y="4435"/>
                </a:cubicBezTo>
                <a:cubicBezTo>
                  <a:pt x="26622" y="4398"/>
                  <a:pt x="26651" y="4358"/>
                  <a:pt x="26667" y="4358"/>
                </a:cubicBezTo>
                <a:close/>
                <a:moveTo>
                  <a:pt x="25689" y="4382"/>
                </a:moveTo>
                <a:cubicBezTo>
                  <a:pt x="25742" y="4435"/>
                  <a:pt x="25742" y="4435"/>
                  <a:pt x="25689" y="4492"/>
                </a:cubicBezTo>
                <a:cubicBezTo>
                  <a:pt x="25644" y="4514"/>
                  <a:pt x="25618" y="4526"/>
                  <a:pt x="25602" y="4526"/>
                </a:cubicBezTo>
                <a:cubicBezTo>
                  <a:pt x="25579" y="4526"/>
                  <a:pt x="25579" y="4500"/>
                  <a:pt x="25579" y="4435"/>
                </a:cubicBezTo>
                <a:cubicBezTo>
                  <a:pt x="25579" y="4382"/>
                  <a:pt x="25632" y="4382"/>
                  <a:pt x="25689" y="4382"/>
                </a:cubicBezTo>
                <a:close/>
                <a:moveTo>
                  <a:pt x="26395" y="4505"/>
                </a:moveTo>
                <a:cubicBezTo>
                  <a:pt x="26402" y="4505"/>
                  <a:pt x="26402" y="4518"/>
                  <a:pt x="26402" y="4545"/>
                </a:cubicBezTo>
                <a:cubicBezTo>
                  <a:pt x="26459" y="4545"/>
                  <a:pt x="26459" y="4545"/>
                  <a:pt x="26402" y="4602"/>
                </a:cubicBezTo>
                <a:lnTo>
                  <a:pt x="26349" y="4602"/>
                </a:lnTo>
                <a:lnTo>
                  <a:pt x="26349" y="4545"/>
                </a:lnTo>
                <a:cubicBezTo>
                  <a:pt x="26376" y="4518"/>
                  <a:pt x="26389" y="4505"/>
                  <a:pt x="26395" y="4505"/>
                </a:cubicBezTo>
                <a:close/>
                <a:moveTo>
                  <a:pt x="25522" y="4712"/>
                </a:moveTo>
                <a:cubicBezTo>
                  <a:pt x="25579" y="4765"/>
                  <a:pt x="25579" y="4765"/>
                  <a:pt x="25522" y="4765"/>
                </a:cubicBezTo>
                <a:cubicBezTo>
                  <a:pt x="25522" y="4822"/>
                  <a:pt x="25469" y="4822"/>
                  <a:pt x="25469" y="4822"/>
                </a:cubicBezTo>
                <a:cubicBezTo>
                  <a:pt x="25412" y="4822"/>
                  <a:pt x="25412" y="4765"/>
                  <a:pt x="25469" y="4765"/>
                </a:cubicBezTo>
                <a:cubicBezTo>
                  <a:pt x="25469" y="4712"/>
                  <a:pt x="25522" y="4712"/>
                  <a:pt x="25522" y="4712"/>
                </a:cubicBezTo>
                <a:close/>
                <a:moveTo>
                  <a:pt x="31740" y="4875"/>
                </a:moveTo>
                <a:lnTo>
                  <a:pt x="31683" y="4932"/>
                </a:lnTo>
                <a:cubicBezTo>
                  <a:pt x="31630" y="4932"/>
                  <a:pt x="31630" y="4932"/>
                  <a:pt x="31683" y="4875"/>
                </a:cubicBezTo>
                <a:close/>
                <a:moveTo>
                  <a:pt x="25238" y="4784"/>
                </a:moveTo>
                <a:cubicBezTo>
                  <a:pt x="25249" y="4784"/>
                  <a:pt x="25249" y="4811"/>
                  <a:pt x="25249" y="4875"/>
                </a:cubicBezTo>
                <a:cubicBezTo>
                  <a:pt x="25249" y="4932"/>
                  <a:pt x="25249" y="4932"/>
                  <a:pt x="25192" y="4985"/>
                </a:cubicBezTo>
                <a:cubicBezTo>
                  <a:pt x="25139" y="4985"/>
                  <a:pt x="25139" y="4932"/>
                  <a:pt x="25192" y="4822"/>
                </a:cubicBezTo>
                <a:cubicBezTo>
                  <a:pt x="25216" y="4798"/>
                  <a:pt x="25230" y="4784"/>
                  <a:pt x="25238" y="4784"/>
                </a:cubicBezTo>
                <a:close/>
                <a:moveTo>
                  <a:pt x="24972" y="5205"/>
                </a:moveTo>
                <a:cubicBezTo>
                  <a:pt x="24972" y="5262"/>
                  <a:pt x="24919" y="5262"/>
                  <a:pt x="24919" y="5262"/>
                </a:cubicBezTo>
                <a:cubicBezTo>
                  <a:pt x="24919" y="5205"/>
                  <a:pt x="24972" y="5205"/>
                  <a:pt x="24972" y="5205"/>
                </a:cubicBezTo>
                <a:close/>
                <a:moveTo>
                  <a:pt x="25522" y="5425"/>
                </a:moveTo>
                <a:cubicBezTo>
                  <a:pt x="25563" y="5466"/>
                  <a:pt x="25546" y="5504"/>
                  <a:pt x="25513" y="5504"/>
                </a:cubicBezTo>
                <a:cubicBezTo>
                  <a:pt x="25500" y="5504"/>
                  <a:pt x="25485" y="5497"/>
                  <a:pt x="25469" y="5482"/>
                </a:cubicBezTo>
                <a:cubicBezTo>
                  <a:pt x="25412" y="5482"/>
                  <a:pt x="25412" y="5425"/>
                  <a:pt x="25412" y="5425"/>
                </a:cubicBezTo>
                <a:close/>
                <a:moveTo>
                  <a:pt x="24532" y="5372"/>
                </a:moveTo>
                <a:cubicBezTo>
                  <a:pt x="24589" y="5372"/>
                  <a:pt x="24532" y="5482"/>
                  <a:pt x="24479" y="5535"/>
                </a:cubicBezTo>
                <a:cubicBezTo>
                  <a:pt x="24369" y="5535"/>
                  <a:pt x="24369" y="5535"/>
                  <a:pt x="24369" y="5482"/>
                </a:cubicBezTo>
                <a:cubicBezTo>
                  <a:pt x="24369" y="5425"/>
                  <a:pt x="24479" y="5372"/>
                  <a:pt x="24532" y="5372"/>
                </a:cubicBezTo>
                <a:close/>
                <a:moveTo>
                  <a:pt x="26388" y="5611"/>
                </a:moveTo>
                <a:cubicBezTo>
                  <a:pt x="26393" y="5611"/>
                  <a:pt x="26380" y="5637"/>
                  <a:pt x="26349" y="5702"/>
                </a:cubicBezTo>
                <a:cubicBezTo>
                  <a:pt x="26311" y="5702"/>
                  <a:pt x="26298" y="5726"/>
                  <a:pt x="26279" y="5726"/>
                </a:cubicBezTo>
                <a:cubicBezTo>
                  <a:pt x="26269" y="5726"/>
                  <a:pt x="26257" y="5720"/>
                  <a:pt x="26239" y="5702"/>
                </a:cubicBezTo>
                <a:cubicBezTo>
                  <a:pt x="26239" y="5702"/>
                  <a:pt x="26239" y="5645"/>
                  <a:pt x="26349" y="5645"/>
                </a:cubicBezTo>
                <a:cubicBezTo>
                  <a:pt x="26371" y="5623"/>
                  <a:pt x="26384" y="5611"/>
                  <a:pt x="26388" y="5611"/>
                </a:cubicBezTo>
                <a:close/>
                <a:moveTo>
                  <a:pt x="24699" y="5315"/>
                </a:moveTo>
                <a:cubicBezTo>
                  <a:pt x="24699" y="5315"/>
                  <a:pt x="24752" y="5315"/>
                  <a:pt x="24752" y="5425"/>
                </a:cubicBezTo>
                <a:cubicBezTo>
                  <a:pt x="24809" y="5535"/>
                  <a:pt x="24809" y="5592"/>
                  <a:pt x="24699" y="5592"/>
                </a:cubicBezTo>
                <a:cubicBezTo>
                  <a:pt x="24589" y="5592"/>
                  <a:pt x="24422" y="5702"/>
                  <a:pt x="24422" y="5755"/>
                </a:cubicBezTo>
                <a:cubicBezTo>
                  <a:pt x="24422" y="5801"/>
                  <a:pt x="24351" y="5881"/>
                  <a:pt x="24323" y="5881"/>
                </a:cubicBezTo>
                <a:cubicBezTo>
                  <a:pt x="24316" y="5881"/>
                  <a:pt x="24312" y="5876"/>
                  <a:pt x="24312" y="5865"/>
                </a:cubicBezTo>
                <a:cubicBezTo>
                  <a:pt x="24259" y="5812"/>
                  <a:pt x="24259" y="5812"/>
                  <a:pt x="24369" y="5755"/>
                </a:cubicBezTo>
                <a:cubicBezTo>
                  <a:pt x="24422" y="5702"/>
                  <a:pt x="24479" y="5592"/>
                  <a:pt x="24479" y="5592"/>
                </a:cubicBezTo>
                <a:cubicBezTo>
                  <a:pt x="24479" y="5535"/>
                  <a:pt x="24479" y="5535"/>
                  <a:pt x="24532" y="5535"/>
                </a:cubicBezTo>
                <a:cubicBezTo>
                  <a:pt x="24532" y="5546"/>
                  <a:pt x="24536" y="5551"/>
                  <a:pt x="24543" y="5551"/>
                </a:cubicBezTo>
                <a:cubicBezTo>
                  <a:pt x="24571" y="5551"/>
                  <a:pt x="24642" y="5471"/>
                  <a:pt x="24642" y="5425"/>
                </a:cubicBezTo>
                <a:cubicBezTo>
                  <a:pt x="24642" y="5425"/>
                  <a:pt x="24642" y="5372"/>
                  <a:pt x="24699" y="5315"/>
                </a:cubicBezTo>
                <a:close/>
                <a:moveTo>
                  <a:pt x="24259" y="5865"/>
                </a:moveTo>
                <a:cubicBezTo>
                  <a:pt x="24259" y="5922"/>
                  <a:pt x="24202" y="5922"/>
                  <a:pt x="24202" y="5922"/>
                </a:cubicBezTo>
                <a:lnTo>
                  <a:pt x="24259" y="5865"/>
                </a:lnTo>
                <a:close/>
                <a:moveTo>
                  <a:pt x="24039" y="5865"/>
                </a:moveTo>
                <a:cubicBezTo>
                  <a:pt x="24092" y="5865"/>
                  <a:pt x="24039" y="5922"/>
                  <a:pt x="24039" y="5975"/>
                </a:cubicBezTo>
                <a:lnTo>
                  <a:pt x="23982" y="5975"/>
                </a:lnTo>
                <a:cubicBezTo>
                  <a:pt x="23929" y="5922"/>
                  <a:pt x="23982" y="5922"/>
                  <a:pt x="23982" y="5865"/>
                </a:cubicBezTo>
                <a:close/>
                <a:moveTo>
                  <a:pt x="24699" y="6085"/>
                </a:moveTo>
                <a:lnTo>
                  <a:pt x="24699" y="6142"/>
                </a:lnTo>
                <a:lnTo>
                  <a:pt x="24589" y="6142"/>
                </a:lnTo>
                <a:lnTo>
                  <a:pt x="24589" y="6085"/>
                </a:lnTo>
                <a:close/>
                <a:moveTo>
                  <a:pt x="25139" y="6195"/>
                </a:moveTo>
                <a:cubicBezTo>
                  <a:pt x="25139" y="6195"/>
                  <a:pt x="25139" y="6252"/>
                  <a:pt x="25082" y="6252"/>
                </a:cubicBezTo>
                <a:cubicBezTo>
                  <a:pt x="25056" y="6279"/>
                  <a:pt x="25028" y="6292"/>
                  <a:pt x="25014" y="6292"/>
                </a:cubicBezTo>
                <a:cubicBezTo>
                  <a:pt x="25001" y="6292"/>
                  <a:pt x="25001" y="6279"/>
                  <a:pt x="25029" y="6252"/>
                </a:cubicBezTo>
                <a:cubicBezTo>
                  <a:pt x="25029" y="6195"/>
                  <a:pt x="25082" y="6195"/>
                  <a:pt x="25139" y="6195"/>
                </a:cubicBezTo>
                <a:close/>
                <a:moveTo>
                  <a:pt x="23432" y="6252"/>
                </a:moveTo>
                <a:lnTo>
                  <a:pt x="23432" y="6305"/>
                </a:lnTo>
                <a:cubicBezTo>
                  <a:pt x="23432" y="6324"/>
                  <a:pt x="23426" y="6330"/>
                  <a:pt x="23418" y="6330"/>
                </a:cubicBezTo>
                <a:cubicBezTo>
                  <a:pt x="23403" y="6330"/>
                  <a:pt x="23379" y="6305"/>
                  <a:pt x="23379" y="6305"/>
                </a:cubicBezTo>
                <a:lnTo>
                  <a:pt x="23379" y="6252"/>
                </a:lnTo>
                <a:close/>
                <a:moveTo>
                  <a:pt x="23269" y="6252"/>
                </a:moveTo>
                <a:cubicBezTo>
                  <a:pt x="23269" y="6305"/>
                  <a:pt x="23269" y="6305"/>
                  <a:pt x="23212" y="6362"/>
                </a:cubicBezTo>
                <a:lnTo>
                  <a:pt x="23159" y="6362"/>
                </a:lnTo>
                <a:cubicBezTo>
                  <a:pt x="23159" y="6305"/>
                  <a:pt x="23212" y="6252"/>
                  <a:pt x="23212" y="6252"/>
                </a:cubicBezTo>
                <a:close/>
                <a:moveTo>
                  <a:pt x="23379" y="6362"/>
                </a:moveTo>
                <a:cubicBezTo>
                  <a:pt x="23379" y="6415"/>
                  <a:pt x="23379" y="6415"/>
                  <a:pt x="23322" y="6472"/>
                </a:cubicBezTo>
                <a:cubicBezTo>
                  <a:pt x="23269" y="6472"/>
                  <a:pt x="23269" y="6472"/>
                  <a:pt x="23269" y="6415"/>
                </a:cubicBezTo>
                <a:cubicBezTo>
                  <a:pt x="23322" y="6362"/>
                  <a:pt x="23322" y="6362"/>
                  <a:pt x="23379" y="6362"/>
                </a:cubicBezTo>
                <a:close/>
                <a:moveTo>
                  <a:pt x="24249" y="6401"/>
                </a:moveTo>
                <a:cubicBezTo>
                  <a:pt x="24255" y="6401"/>
                  <a:pt x="24259" y="6405"/>
                  <a:pt x="24259" y="6415"/>
                </a:cubicBezTo>
                <a:cubicBezTo>
                  <a:pt x="24312" y="6415"/>
                  <a:pt x="24312" y="6415"/>
                  <a:pt x="24312" y="6472"/>
                </a:cubicBezTo>
                <a:cubicBezTo>
                  <a:pt x="24286" y="6499"/>
                  <a:pt x="24258" y="6512"/>
                  <a:pt x="24237" y="6512"/>
                </a:cubicBezTo>
                <a:cubicBezTo>
                  <a:pt x="24216" y="6512"/>
                  <a:pt x="24202" y="6499"/>
                  <a:pt x="24202" y="6472"/>
                </a:cubicBezTo>
                <a:cubicBezTo>
                  <a:pt x="24159" y="6472"/>
                  <a:pt x="24223" y="6401"/>
                  <a:pt x="24249" y="6401"/>
                </a:cubicBezTo>
                <a:close/>
                <a:moveTo>
                  <a:pt x="24906" y="6338"/>
                </a:moveTo>
                <a:cubicBezTo>
                  <a:pt x="24914" y="6338"/>
                  <a:pt x="24919" y="6345"/>
                  <a:pt x="24919" y="6362"/>
                </a:cubicBezTo>
                <a:cubicBezTo>
                  <a:pt x="24972" y="6362"/>
                  <a:pt x="24862" y="6472"/>
                  <a:pt x="24809" y="6525"/>
                </a:cubicBezTo>
                <a:cubicBezTo>
                  <a:pt x="24752" y="6525"/>
                  <a:pt x="24752" y="6472"/>
                  <a:pt x="24809" y="6415"/>
                </a:cubicBezTo>
                <a:cubicBezTo>
                  <a:pt x="24846" y="6378"/>
                  <a:pt x="24886" y="6338"/>
                  <a:pt x="24906" y="6338"/>
                </a:cubicBezTo>
                <a:close/>
                <a:moveTo>
                  <a:pt x="35093" y="6472"/>
                </a:moveTo>
                <a:cubicBezTo>
                  <a:pt x="35093" y="6472"/>
                  <a:pt x="35093" y="6525"/>
                  <a:pt x="35040" y="6525"/>
                </a:cubicBezTo>
                <a:cubicBezTo>
                  <a:pt x="35040" y="6472"/>
                  <a:pt x="35093" y="6472"/>
                  <a:pt x="35093" y="6472"/>
                </a:cubicBezTo>
                <a:close/>
                <a:moveTo>
                  <a:pt x="22939" y="6525"/>
                </a:moveTo>
                <a:cubicBezTo>
                  <a:pt x="22939" y="6582"/>
                  <a:pt x="22882" y="6582"/>
                  <a:pt x="22882" y="6582"/>
                </a:cubicBezTo>
                <a:lnTo>
                  <a:pt x="22939" y="6525"/>
                </a:lnTo>
                <a:close/>
                <a:moveTo>
                  <a:pt x="25522" y="6472"/>
                </a:moveTo>
                <a:cubicBezTo>
                  <a:pt x="25579" y="6525"/>
                  <a:pt x="25579" y="6525"/>
                  <a:pt x="25522" y="6582"/>
                </a:cubicBezTo>
                <a:cubicBezTo>
                  <a:pt x="25522" y="6582"/>
                  <a:pt x="25469" y="6582"/>
                  <a:pt x="25469" y="6525"/>
                </a:cubicBezTo>
                <a:cubicBezTo>
                  <a:pt x="25469" y="6472"/>
                  <a:pt x="25522" y="6472"/>
                  <a:pt x="25522" y="6472"/>
                </a:cubicBezTo>
                <a:close/>
                <a:moveTo>
                  <a:pt x="35203" y="6582"/>
                </a:moveTo>
                <a:cubicBezTo>
                  <a:pt x="35203" y="6635"/>
                  <a:pt x="35203" y="6635"/>
                  <a:pt x="35150" y="6635"/>
                </a:cubicBezTo>
                <a:cubicBezTo>
                  <a:pt x="35150" y="6582"/>
                  <a:pt x="35203" y="6582"/>
                  <a:pt x="35203" y="6582"/>
                </a:cubicBezTo>
                <a:close/>
                <a:moveTo>
                  <a:pt x="23489" y="6415"/>
                </a:moveTo>
                <a:cubicBezTo>
                  <a:pt x="23542" y="6415"/>
                  <a:pt x="23542" y="6415"/>
                  <a:pt x="23542" y="6472"/>
                </a:cubicBezTo>
                <a:cubicBezTo>
                  <a:pt x="23542" y="6525"/>
                  <a:pt x="23489" y="6525"/>
                  <a:pt x="23432" y="6582"/>
                </a:cubicBezTo>
                <a:cubicBezTo>
                  <a:pt x="23489" y="6582"/>
                  <a:pt x="23489" y="6582"/>
                  <a:pt x="23432" y="6635"/>
                </a:cubicBezTo>
                <a:cubicBezTo>
                  <a:pt x="23379" y="6692"/>
                  <a:pt x="23322" y="6745"/>
                  <a:pt x="23269" y="6745"/>
                </a:cubicBezTo>
                <a:cubicBezTo>
                  <a:pt x="23159" y="6745"/>
                  <a:pt x="23212" y="6582"/>
                  <a:pt x="23322" y="6525"/>
                </a:cubicBezTo>
                <a:cubicBezTo>
                  <a:pt x="23379" y="6525"/>
                  <a:pt x="23432" y="6472"/>
                  <a:pt x="23489" y="6415"/>
                </a:cubicBezTo>
                <a:close/>
                <a:moveTo>
                  <a:pt x="25236" y="6723"/>
                </a:moveTo>
                <a:cubicBezTo>
                  <a:pt x="25244" y="6723"/>
                  <a:pt x="25249" y="6730"/>
                  <a:pt x="25249" y="6745"/>
                </a:cubicBezTo>
                <a:cubicBezTo>
                  <a:pt x="25249" y="6745"/>
                  <a:pt x="25249" y="6802"/>
                  <a:pt x="25192" y="6855"/>
                </a:cubicBezTo>
                <a:cubicBezTo>
                  <a:pt x="25139" y="6855"/>
                  <a:pt x="25139" y="6855"/>
                  <a:pt x="25139" y="6802"/>
                </a:cubicBezTo>
                <a:cubicBezTo>
                  <a:pt x="25177" y="6762"/>
                  <a:pt x="25216" y="6723"/>
                  <a:pt x="25236" y="6723"/>
                </a:cubicBezTo>
                <a:close/>
                <a:moveTo>
                  <a:pt x="23645" y="6539"/>
                </a:moveTo>
                <a:cubicBezTo>
                  <a:pt x="23652" y="6539"/>
                  <a:pt x="23652" y="6554"/>
                  <a:pt x="23652" y="6582"/>
                </a:cubicBezTo>
                <a:cubicBezTo>
                  <a:pt x="23599" y="6635"/>
                  <a:pt x="23599" y="6635"/>
                  <a:pt x="23652" y="6635"/>
                </a:cubicBezTo>
                <a:lnTo>
                  <a:pt x="23652" y="6745"/>
                </a:lnTo>
                <a:cubicBezTo>
                  <a:pt x="23652" y="6825"/>
                  <a:pt x="23624" y="6878"/>
                  <a:pt x="23566" y="6878"/>
                </a:cubicBezTo>
                <a:cubicBezTo>
                  <a:pt x="23544" y="6878"/>
                  <a:pt x="23519" y="6870"/>
                  <a:pt x="23489" y="6855"/>
                </a:cubicBezTo>
                <a:cubicBezTo>
                  <a:pt x="23432" y="6855"/>
                  <a:pt x="23432" y="6802"/>
                  <a:pt x="23489" y="6802"/>
                </a:cubicBezTo>
                <a:cubicBezTo>
                  <a:pt x="23542" y="6802"/>
                  <a:pt x="23542" y="6745"/>
                  <a:pt x="23542" y="6745"/>
                </a:cubicBezTo>
                <a:cubicBezTo>
                  <a:pt x="23489" y="6745"/>
                  <a:pt x="23542" y="6692"/>
                  <a:pt x="23542" y="6692"/>
                </a:cubicBezTo>
                <a:cubicBezTo>
                  <a:pt x="23599" y="6692"/>
                  <a:pt x="23599" y="6692"/>
                  <a:pt x="23542" y="6635"/>
                </a:cubicBezTo>
                <a:lnTo>
                  <a:pt x="23599" y="6582"/>
                </a:lnTo>
                <a:cubicBezTo>
                  <a:pt x="23625" y="6554"/>
                  <a:pt x="23639" y="6539"/>
                  <a:pt x="23645" y="6539"/>
                </a:cubicBezTo>
                <a:close/>
                <a:moveTo>
                  <a:pt x="24589" y="6912"/>
                </a:moveTo>
                <a:lnTo>
                  <a:pt x="24589" y="7022"/>
                </a:lnTo>
                <a:cubicBezTo>
                  <a:pt x="24589" y="7022"/>
                  <a:pt x="24532" y="7022"/>
                  <a:pt x="24532" y="6965"/>
                </a:cubicBezTo>
                <a:cubicBezTo>
                  <a:pt x="24532" y="6965"/>
                  <a:pt x="24532" y="6912"/>
                  <a:pt x="24589" y="6912"/>
                </a:cubicBezTo>
                <a:close/>
                <a:moveTo>
                  <a:pt x="23379" y="7075"/>
                </a:moveTo>
                <a:lnTo>
                  <a:pt x="23379" y="7132"/>
                </a:lnTo>
                <a:cubicBezTo>
                  <a:pt x="23341" y="7132"/>
                  <a:pt x="23328" y="7156"/>
                  <a:pt x="23308" y="7156"/>
                </a:cubicBezTo>
                <a:cubicBezTo>
                  <a:pt x="23298" y="7156"/>
                  <a:pt x="23287" y="7150"/>
                  <a:pt x="23269" y="7132"/>
                </a:cubicBezTo>
                <a:lnTo>
                  <a:pt x="23322" y="7075"/>
                </a:lnTo>
                <a:close/>
                <a:moveTo>
                  <a:pt x="23045" y="6671"/>
                </a:moveTo>
                <a:cubicBezTo>
                  <a:pt x="23068" y="6671"/>
                  <a:pt x="23088" y="6678"/>
                  <a:pt x="23102" y="6692"/>
                </a:cubicBezTo>
                <a:cubicBezTo>
                  <a:pt x="23212" y="6802"/>
                  <a:pt x="23269" y="6965"/>
                  <a:pt x="23212" y="7022"/>
                </a:cubicBezTo>
                <a:cubicBezTo>
                  <a:pt x="23159" y="7022"/>
                  <a:pt x="23159" y="7075"/>
                  <a:pt x="23159" y="7075"/>
                </a:cubicBezTo>
                <a:cubicBezTo>
                  <a:pt x="23212" y="7132"/>
                  <a:pt x="23212" y="7185"/>
                  <a:pt x="23102" y="7185"/>
                </a:cubicBezTo>
                <a:lnTo>
                  <a:pt x="23049" y="7185"/>
                </a:lnTo>
                <a:cubicBezTo>
                  <a:pt x="23016" y="7121"/>
                  <a:pt x="22965" y="7094"/>
                  <a:pt x="22917" y="7094"/>
                </a:cubicBezTo>
                <a:cubicBezTo>
                  <a:pt x="22883" y="7094"/>
                  <a:pt x="22851" y="7108"/>
                  <a:pt x="22829" y="7132"/>
                </a:cubicBezTo>
                <a:cubicBezTo>
                  <a:pt x="22829" y="7159"/>
                  <a:pt x="22829" y="7172"/>
                  <a:pt x="22822" y="7172"/>
                </a:cubicBezTo>
                <a:cubicBezTo>
                  <a:pt x="22815" y="7172"/>
                  <a:pt x="22800" y="7159"/>
                  <a:pt x="22772" y="7132"/>
                </a:cubicBezTo>
                <a:lnTo>
                  <a:pt x="22662" y="7132"/>
                </a:lnTo>
                <a:cubicBezTo>
                  <a:pt x="22662" y="7185"/>
                  <a:pt x="22662" y="7185"/>
                  <a:pt x="22609" y="7185"/>
                </a:cubicBezTo>
                <a:cubicBezTo>
                  <a:pt x="22552" y="7185"/>
                  <a:pt x="22552" y="7185"/>
                  <a:pt x="22552" y="7132"/>
                </a:cubicBezTo>
                <a:cubicBezTo>
                  <a:pt x="22603" y="7082"/>
                  <a:pt x="22823" y="6903"/>
                  <a:pt x="22872" y="6903"/>
                </a:cubicBezTo>
                <a:cubicBezTo>
                  <a:pt x="22878" y="6903"/>
                  <a:pt x="22882" y="6906"/>
                  <a:pt x="22882" y="6912"/>
                </a:cubicBezTo>
                <a:cubicBezTo>
                  <a:pt x="22882" y="6912"/>
                  <a:pt x="22939" y="6912"/>
                  <a:pt x="22939" y="6855"/>
                </a:cubicBezTo>
                <a:cubicBezTo>
                  <a:pt x="22896" y="6733"/>
                  <a:pt x="22979" y="6671"/>
                  <a:pt x="23045" y="6671"/>
                </a:cubicBezTo>
                <a:close/>
                <a:moveTo>
                  <a:pt x="22570" y="7611"/>
                </a:moveTo>
                <a:cubicBezTo>
                  <a:pt x="22585" y="7611"/>
                  <a:pt x="22599" y="7616"/>
                  <a:pt x="22609" y="7625"/>
                </a:cubicBezTo>
                <a:cubicBezTo>
                  <a:pt x="22662" y="7625"/>
                  <a:pt x="22662" y="7625"/>
                  <a:pt x="22662" y="7682"/>
                </a:cubicBezTo>
                <a:cubicBezTo>
                  <a:pt x="22499" y="7792"/>
                  <a:pt x="22442" y="7792"/>
                  <a:pt x="22442" y="7792"/>
                </a:cubicBezTo>
                <a:cubicBezTo>
                  <a:pt x="22398" y="7702"/>
                  <a:pt x="22501" y="7611"/>
                  <a:pt x="22570" y="7611"/>
                </a:cubicBezTo>
                <a:close/>
                <a:moveTo>
                  <a:pt x="22279" y="7682"/>
                </a:moveTo>
                <a:cubicBezTo>
                  <a:pt x="22332" y="7735"/>
                  <a:pt x="22279" y="7845"/>
                  <a:pt x="22222" y="7845"/>
                </a:cubicBezTo>
                <a:cubicBezTo>
                  <a:pt x="22169" y="7902"/>
                  <a:pt x="22112" y="7955"/>
                  <a:pt x="22112" y="8012"/>
                </a:cubicBezTo>
                <a:lnTo>
                  <a:pt x="22059" y="8065"/>
                </a:lnTo>
                <a:lnTo>
                  <a:pt x="22059" y="8065"/>
                </a:lnTo>
                <a:lnTo>
                  <a:pt x="22169" y="8012"/>
                </a:lnTo>
                <a:cubicBezTo>
                  <a:pt x="22234" y="7995"/>
                  <a:pt x="22284" y="7989"/>
                  <a:pt x="22320" y="7989"/>
                </a:cubicBezTo>
                <a:cubicBezTo>
                  <a:pt x="22406" y="7989"/>
                  <a:pt x="22409" y="8028"/>
                  <a:pt x="22332" y="8065"/>
                </a:cubicBezTo>
                <a:cubicBezTo>
                  <a:pt x="22279" y="8122"/>
                  <a:pt x="22222" y="8122"/>
                  <a:pt x="22169" y="8122"/>
                </a:cubicBezTo>
                <a:cubicBezTo>
                  <a:pt x="22169" y="8122"/>
                  <a:pt x="22112" y="8122"/>
                  <a:pt x="22112" y="8175"/>
                </a:cubicBezTo>
                <a:cubicBezTo>
                  <a:pt x="22059" y="8285"/>
                  <a:pt x="22059" y="8285"/>
                  <a:pt x="21949" y="8285"/>
                </a:cubicBezTo>
                <a:cubicBezTo>
                  <a:pt x="21892" y="8285"/>
                  <a:pt x="21892" y="8232"/>
                  <a:pt x="21949" y="8175"/>
                </a:cubicBezTo>
                <a:lnTo>
                  <a:pt x="22002" y="8122"/>
                </a:lnTo>
                <a:cubicBezTo>
                  <a:pt x="21949" y="8122"/>
                  <a:pt x="21949" y="8122"/>
                  <a:pt x="21782" y="8232"/>
                </a:cubicBezTo>
                <a:cubicBezTo>
                  <a:pt x="21755" y="8245"/>
                  <a:pt x="21734" y="8252"/>
                  <a:pt x="21721" y="8252"/>
                </a:cubicBezTo>
                <a:cubicBezTo>
                  <a:pt x="21682" y="8252"/>
                  <a:pt x="21713" y="8191"/>
                  <a:pt x="21839" y="8065"/>
                </a:cubicBezTo>
                <a:lnTo>
                  <a:pt x="22059" y="7845"/>
                </a:lnTo>
                <a:cubicBezTo>
                  <a:pt x="22112" y="7735"/>
                  <a:pt x="22222" y="7682"/>
                  <a:pt x="22279" y="7682"/>
                </a:cubicBezTo>
                <a:close/>
                <a:moveTo>
                  <a:pt x="21342" y="8285"/>
                </a:moveTo>
                <a:cubicBezTo>
                  <a:pt x="21399" y="8285"/>
                  <a:pt x="21399" y="8342"/>
                  <a:pt x="21342" y="8342"/>
                </a:cubicBezTo>
                <a:lnTo>
                  <a:pt x="21289" y="8342"/>
                </a:lnTo>
                <a:lnTo>
                  <a:pt x="21289" y="8285"/>
                </a:lnTo>
                <a:close/>
                <a:moveTo>
                  <a:pt x="21782" y="8452"/>
                </a:moveTo>
                <a:cubicBezTo>
                  <a:pt x="21839" y="8452"/>
                  <a:pt x="21782" y="8452"/>
                  <a:pt x="21782" y="8505"/>
                </a:cubicBezTo>
                <a:lnTo>
                  <a:pt x="21729" y="8505"/>
                </a:lnTo>
                <a:lnTo>
                  <a:pt x="21729" y="8452"/>
                </a:lnTo>
                <a:close/>
                <a:moveTo>
                  <a:pt x="21452" y="8505"/>
                </a:moveTo>
                <a:cubicBezTo>
                  <a:pt x="21509" y="8505"/>
                  <a:pt x="21509" y="8505"/>
                  <a:pt x="21509" y="8562"/>
                </a:cubicBezTo>
                <a:cubicBezTo>
                  <a:pt x="21452" y="8562"/>
                  <a:pt x="21399" y="8672"/>
                  <a:pt x="21289" y="8672"/>
                </a:cubicBezTo>
                <a:cubicBezTo>
                  <a:pt x="21260" y="8699"/>
                  <a:pt x="21233" y="8712"/>
                  <a:pt x="21212" y="8712"/>
                </a:cubicBezTo>
                <a:cubicBezTo>
                  <a:pt x="21192" y="8712"/>
                  <a:pt x="21179" y="8699"/>
                  <a:pt x="21179" y="8672"/>
                </a:cubicBezTo>
                <a:cubicBezTo>
                  <a:pt x="21179" y="8562"/>
                  <a:pt x="21342" y="8505"/>
                  <a:pt x="21452" y="8505"/>
                </a:cubicBezTo>
                <a:close/>
                <a:moveTo>
                  <a:pt x="21619" y="8725"/>
                </a:moveTo>
                <a:lnTo>
                  <a:pt x="21452" y="8835"/>
                </a:lnTo>
                <a:cubicBezTo>
                  <a:pt x="21370" y="8890"/>
                  <a:pt x="21330" y="8918"/>
                  <a:pt x="21309" y="8918"/>
                </a:cubicBezTo>
                <a:cubicBezTo>
                  <a:pt x="21289" y="8918"/>
                  <a:pt x="21289" y="8890"/>
                  <a:pt x="21289" y="8835"/>
                </a:cubicBezTo>
                <a:cubicBezTo>
                  <a:pt x="21289" y="8725"/>
                  <a:pt x="21289" y="8725"/>
                  <a:pt x="21509" y="8725"/>
                </a:cubicBezTo>
                <a:close/>
                <a:moveTo>
                  <a:pt x="21405" y="8979"/>
                </a:moveTo>
                <a:cubicBezTo>
                  <a:pt x="21420" y="8979"/>
                  <a:pt x="21436" y="8986"/>
                  <a:pt x="21452" y="9002"/>
                </a:cubicBezTo>
                <a:cubicBezTo>
                  <a:pt x="21452" y="9055"/>
                  <a:pt x="21452" y="9055"/>
                  <a:pt x="21399" y="9112"/>
                </a:cubicBezTo>
                <a:cubicBezTo>
                  <a:pt x="21342" y="9112"/>
                  <a:pt x="21342" y="9112"/>
                  <a:pt x="21342" y="9055"/>
                </a:cubicBezTo>
                <a:cubicBezTo>
                  <a:pt x="21342" y="9018"/>
                  <a:pt x="21370" y="8979"/>
                  <a:pt x="21405" y="8979"/>
                </a:cubicBezTo>
                <a:close/>
                <a:moveTo>
                  <a:pt x="21232" y="9112"/>
                </a:moveTo>
                <a:cubicBezTo>
                  <a:pt x="21232" y="9165"/>
                  <a:pt x="21232" y="9165"/>
                  <a:pt x="21179" y="9165"/>
                </a:cubicBezTo>
                <a:cubicBezTo>
                  <a:pt x="21122" y="9165"/>
                  <a:pt x="21122" y="9165"/>
                  <a:pt x="21179" y="9112"/>
                </a:cubicBezTo>
                <a:close/>
                <a:moveTo>
                  <a:pt x="21069" y="9055"/>
                </a:moveTo>
                <a:lnTo>
                  <a:pt x="21069" y="9165"/>
                </a:lnTo>
                <a:cubicBezTo>
                  <a:pt x="21069" y="9206"/>
                  <a:pt x="21040" y="9244"/>
                  <a:pt x="21023" y="9244"/>
                </a:cubicBezTo>
                <a:cubicBezTo>
                  <a:pt x="21016" y="9244"/>
                  <a:pt x="21012" y="9238"/>
                  <a:pt x="21012" y="9222"/>
                </a:cubicBezTo>
                <a:lnTo>
                  <a:pt x="21012" y="9165"/>
                </a:lnTo>
                <a:cubicBezTo>
                  <a:pt x="21069" y="9112"/>
                  <a:pt x="21069" y="9112"/>
                  <a:pt x="21069" y="9055"/>
                </a:cubicBezTo>
                <a:close/>
                <a:moveTo>
                  <a:pt x="20025" y="9087"/>
                </a:moveTo>
                <a:cubicBezTo>
                  <a:pt x="20041" y="9087"/>
                  <a:pt x="20060" y="9093"/>
                  <a:pt x="20079" y="9112"/>
                </a:cubicBezTo>
                <a:cubicBezTo>
                  <a:pt x="20132" y="9112"/>
                  <a:pt x="20132" y="9112"/>
                  <a:pt x="20132" y="9165"/>
                </a:cubicBezTo>
                <a:lnTo>
                  <a:pt x="20132" y="9222"/>
                </a:lnTo>
                <a:cubicBezTo>
                  <a:pt x="20189" y="9275"/>
                  <a:pt x="20189" y="9275"/>
                  <a:pt x="20132" y="9275"/>
                </a:cubicBezTo>
                <a:cubicBezTo>
                  <a:pt x="20132" y="9258"/>
                  <a:pt x="20126" y="9252"/>
                  <a:pt x="20118" y="9252"/>
                </a:cubicBezTo>
                <a:cubicBezTo>
                  <a:pt x="20102" y="9252"/>
                  <a:pt x="20079" y="9275"/>
                  <a:pt x="20079" y="9275"/>
                </a:cubicBezTo>
                <a:cubicBezTo>
                  <a:pt x="20022" y="9275"/>
                  <a:pt x="20022" y="9275"/>
                  <a:pt x="20022" y="9222"/>
                </a:cubicBezTo>
                <a:cubicBezTo>
                  <a:pt x="20022" y="9165"/>
                  <a:pt x="20022" y="9165"/>
                  <a:pt x="19969" y="9165"/>
                </a:cubicBezTo>
                <a:cubicBezTo>
                  <a:pt x="19969" y="9165"/>
                  <a:pt x="19912" y="9165"/>
                  <a:pt x="19969" y="9112"/>
                </a:cubicBezTo>
                <a:cubicBezTo>
                  <a:pt x="19969" y="9112"/>
                  <a:pt x="19992" y="9087"/>
                  <a:pt x="20025" y="9087"/>
                </a:cubicBezTo>
                <a:close/>
                <a:moveTo>
                  <a:pt x="20965" y="9309"/>
                </a:moveTo>
                <a:cubicBezTo>
                  <a:pt x="20980" y="9309"/>
                  <a:pt x="20996" y="9316"/>
                  <a:pt x="21012" y="9332"/>
                </a:cubicBezTo>
                <a:lnTo>
                  <a:pt x="21012" y="9385"/>
                </a:lnTo>
                <a:cubicBezTo>
                  <a:pt x="20985" y="9414"/>
                  <a:pt x="20958" y="9428"/>
                  <a:pt x="20937" y="9428"/>
                </a:cubicBezTo>
                <a:cubicBezTo>
                  <a:pt x="20916" y="9428"/>
                  <a:pt x="20902" y="9414"/>
                  <a:pt x="20902" y="9385"/>
                </a:cubicBezTo>
                <a:cubicBezTo>
                  <a:pt x="20902" y="9348"/>
                  <a:pt x="20930" y="9309"/>
                  <a:pt x="20965" y="9309"/>
                </a:cubicBezTo>
                <a:close/>
                <a:moveTo>
                  <a:pt x="19969" y="9332"/>
                </a:moveTo>
                <a:cubicBezTo>
                  <a:pt x="19969" y="9332"/>
                  <a:pt x="20022" y="9332"/>
                  <a:pt x="20022" y="9385"/>
                </a:cubicBezTo>
                <a:cubicBezTo>
                  <a:pt x="19979" y="9431"/>
                  <a:pt x="19934" y="9511"/>
                  <a:pt x="19890" y="9511"/>
                </a:cubicBezTo>
                <a:cubicBezTo>
                  <a:pt x="19880" y="9511"/>
                  <a:pt x="19869" y="9507"/>
                  <a:pt x="19859" y="9495"/>
                </a:cubicBezTo>
                <a:cubicBezTo>
                  <a:pt x="19859" y="9495"/>
                  <a:pt x="19859" y="9442"/>
                  <a:pt x="19969" y="9332"/>
                </a:cubicBezTo>
                <a:close/>
                <a:moveTo>
                  <a:pt x="20622" y="9620"/>
                </a:moveTo>
                <a:cubicBezTo>
                  <a:pt x="20629" y="9620"/>
                  <a:pt x="20629" y="9634"/>
                  <a:pt x="20629" y="9663"/>
                </a:cubicBezTo>
                <a:lnTo>
                  <a:pt x="20572" y="9663"/>
                </a:lnTo>
                <a:cubicBezTo>
                  <a:pt x="20600" y="9634"/>
                  <a:pt x="20615" y="9620"/>
                  <a:pt x="20622" y="9620"/>
                </a:cubicBezTo>
                <a:close/>
                <a:moveTo>
                  <a:pt x="19791" y="9515"/>
                </a:moveTo>
                <a:cubicBezTo>
                  <a:pt x="19802" y="9515"/>
                  <a:pt x="19802" y="9541"/>
                  <a:pt x="19802" y="9605"/>
                </a:cubicBezTo>
                <a:cubicBezTo>
                  <a:pt x="19802" y="9670"/>
                  <a:pt x="19802" y="9697"/>
                  <a:pt x="19791" y="9697"/>
                </a:cubicBezTo>
                <a:cubicBezTo>
                  <a:pt x="19783" y="9697"/>
                  <a:pt x="19770" y="9684"/>
                  <a:pt x="19749" y="9663"/>
                </a:cubicBezTo>
                <a:cubicBezTo>
                  <a:pt x="19692" y="9605"/>
                  <a:pt x="19749" y="9552"/>
                  <a:pt x="19749" y="9552"/>
                </a:cubicBezTo>
                <a:cubicBezTo>
                  <a:pt x="19771" y="9529"/>
                  <a:pt x="19784" y="9515"/>
                  <a:pt x="19791" y="9515"/>
                </a:cubicBezTo>
                <a:close/>
                <a:moveTo>
                  <a:pt x="34380" y="9825"/>
                </a:moveTo>
                <a:cubicBezTo>
                  <a:pt x="34433" y="9825"/>
                  <a:pt x="34380" y="9825"/>
                  <a:pt x="34380" y="9883"/>
                </a:cubicBezTo>
                <a:lnTo>
                  <a:pt x="34380" y="9825"/>
                </a:lnTo>
                <a:close/>
                <a:moveTo>
                  <a:pt x="20849" y="9112"/>
                </a:moveTo>
                <a:cubicBezTo>
                  <a:pt x="20902" y="9165"/>
                  <a:pt x="20902" y="9165"/>
                  <a:pt x="20849" y="9165"/>
                </a:cubicBezTo>
                <a:cubicBezTo>
                  <a:pt x="20849" y="9222"/>
                  <a:pt x="20792" y="9275"/>
                  <a:pt x="20739" y="9385"/>
                </a:cubicBezTo>
                <a:cubicBezTo>
                  <a:pt x="20670" y="9454"/>
                  <a:pt x="20622" y="9502"/>
                  <a:pt x="20610" y="9502"/>
                </a:cubicBezTo>
                <a:cubicBezTo>
                  <a:pt x="20602" y="9502"/>
                  <a:pt x="20607" y="9484"/>
                  <a:pt x="20629" y="9442"/>
                </a:cubicBezTo>
                <a:lnTo>
                  <a:pt x="20629" y="9442"/>
                </a:lnTo>
                <a:cubicBezTo>
                  <a:pt x="20629" y="9442"/>
                  <a:pt x="20572" y="9442"/>
                  <a:pt x="20519" y="9495"/>
                </a:cubicBezTo>
                <a:cubicBezTo>
                  <a:pt x="20462" y="9495"/>
                  <a:pt x="20409" y="9552"/>
                  <a:pt x="20352" y="9552"/>
                </a:cubicBezTo>
                <a:lnTo>
                  <a:pt x="20299" y="9605"/>
                </a:lnTo>
                <a:cubicBezTo>
                  <a:pt x="20325" y="9634"/>
                  <a:pt x="20298" y="9648"/>
                  <a:pt x="20264" y="9648"/>
                </a:cubicBezTo>
                <a:cubicBezTo>
                  <a:pt x="20230" y="9648"/>
                  <a:pt x="20189" y="9634"/>
                  <a:pt x="20189" y="9605"/>
                </a:cubicBezTo>
                <a:cubicBezTo>
                  <a:pt x="20189" y="9598"/>
                  <a:pt x="20186" y="9595"/>
                  <a:pt x="20180" y="9595"/>
                </a:cubicBezTo>
                <a:cubicBezTo>
                  <a:pt x="20146" y="9595"/>
                  <a:pt x="20022" y="9723"/>
                  <a:pt x="20022" y="9773"/>
                </a:cubicBezTo>
                <a:lnTo>
                  <a:pt x="20022" y="9883"/>
                </a:lnTo>
                <a:cubicBezTo>
                  <a:pt x="19969" y="9883"/>
                  <a:pt x="19969" y="9993"/>
                  <a:pt x="20022" y="10045"/>
                </a:cubicBezTo>
                <a:cubicBezTo>
                  <a:pt x="20079" y="10045"/>
                  <a:pt x="20022" y="10103"/>
                  <a:pt x="20022" y="10103"/>
                </a:cubicBezTo>
                <a:cubicBezTo>
                  <a:pt x="19995" y="10129"/>
                  <a:pt x="19982" y="10142"/>
                  <a:pt x="19968" y="10142"/>
                </a:cubicBezTo>
                <a:cubicBezTo>
                  <a:pt x="19954" y="10142"/>
                  <a:pt x="19940" y="10129"/>
                  <a:pt x="19912" y="10103"/>
                </a:cubicBezTo>
                <a:cubicBezTo>
                  <a:pt x="19912" y="10103"/>
                  <a:pt x="19859" y="10045"/>
                  <a:pt x="19802" y="10045"/>
                </a:cubicBezTo>
                <a:cubicBezTo>
                  <a:pt x="19692" y="10045"/>
                  <a:pt x="19692" y="10045"/>
                  <a:pt x="19692" y="9993"/>
                </a:cubicBezTo>
                <a:cubicBezTo>
                  <a:pt x="19692" y="9935"/>
                  <a:pt x="19749" y="9935"/>
                  <a:pt x="19802" y="9935"/>
                </a:cubicBezTo>
                <a:cubicBezTo>
                  <a:pt x="19749" y="9883"/>
                  <a:pt x="19802" y="9883"/>
                  <a:pt x="19859" y="9883"/>
                </a:cubicBezTo>
                <a:cubicBezTo>
                  <a:pt x="19912" y="9825"/>
                  <a:pt x="19912" y="9825"/>
                  <a:pt x="19912" y="9773"/>
                </a:cubicBezTo>
                <a:cubicBezTo>
                  <a:pt x="19859" y="9773"/>
                  <a:pt x="19859" y="9715"/>
                  <a:pt x="19912" y="9715"/>
                </a:cubicBezTo>
                <a:cubicBezTo>
                  <a:pt x="19969" y="9663"/>
                  <a:pt x="20022" y="9605"/>
                  <a:pt x="20022" y="9552"/>
                </a:cubicBezTo>
                <a:cubicBezTo>
                  <a:pt x="20022" y="9495"/>
                  <a:pt x="20079" y="9442"/>
                  <a:pt x="20132" y="9385"/>
                </a:cubicBezTo>
                <a:cubicBezTo>
                  <a:pt x="20160" y="9359"/>
                  <a:pt x="20174" y="9346"/>
                  <a:pt x="20182" y="9346"/>
                </a:cubicBezTo>
                <a:cubicBezTo>
                  <a:pt x="20189" y="9346"/>
                  <a:pt x="20189" y="9359"/>
                  <a:pt x="20189" y="9385"/>
                </a:cubicBezTo>
                <a:cubicBezTo>
                  <a:pt x="20189" y="9440"/>
                  <a:pt x="20189" y="9468"/>
                  <a:pt x="20203" y="9468"/>
                </a:cubicBezTo>
                <a:cubicBezTo>
                  <a:pt x="20216" y="9468"/>
                  <a:pt x="20244" y="9440"/>
                  <a:pt x="20299" y="9385"/>
                </a:cubicBezTo>
                <a:cubicBezTo>
                  <a:pt x="20336" y="9348"/>
                  <a:pt x="20375" y="9309"/>
                  <a:pt x="20395" y="9309"/>
                </a:cubicBezTo>
                <a:cubicBezTo>
                  <a:pt x="20404" y="9309"/>
                  <a:pt x="20409" y="9316"/>
                  <a:pt x="20409" y="9332"/>
                </a:cubicBezTo>
                <a:cubicBezTo>
                  <a:pt x="20462" y="9275"/>
                  <a:pt x="20792" y="9112"/>
                  <a:pt x="20849" y="9112"/>
                </a:cubicBezTo>
                <a:close/>
                <a:moveTo>
                  <a:pt x="19749" y="10103"/>
                </a:moveTo>
                <a:cubicBezTo>
                  <a:pt x="19802" y="10103"/>
                  <a:pt x="19749" y="10103"/>
                  <a:pt x="19749" y="10155"/>
                </a:cubicBezTo>
                <a:cubicBezTo>
                  <a:pt x="19639" y="10155"/>
                  <a:pt x="19639" y="10155"/>
                  <a:pt x="19692" y="10103"/>
                </a:cubicBezTo>
                <a:close/>
                <a:moveTo>
                  <a:pt x="19135" y="10116"/>
                </a:moveTo>
                <a:cubicBezTo>
                  <a:pt x="19142" y="10116"/>
                  <a:pt x="19142" y="10129"/>
                  <a:pt x="19142" y="10155"/>
                </a:cubicBezTo>
                <a:lnTo>
                  <a:pt x="19089" y="10213"/>
                </a:lnTo>
                <a:lnTo>
                  <a:pt x="19089" y="10155"/>
                </a:lnTo>
                <a:cubicBezTo>
                  <a:pt x="19115" y="10129"/>
                  <a:pt x="19128" y="10116"/>
                  <a:pt x="19135" y="10116"/>
                </a:cubicBezTo>
                <a:close/>
                <a:moveTo>
                  <a:pt x="19252" y="10375"/>
                </a:moveTo>
                <a:cubicBezTo>
                  <a:pt x="19309" y="10375"/>
                  <a:pt x="19362" y="10375"/>
                  <a:pt x="19362" y="10433"/>
                </a:cubicBezTo>
                <a:cubicBezTo>
                  <a:pt x="19390" y="10459"/>
                  <a:pt x="19377" y="10472"/>
                  <a:pt x="19349" y="10472"/>
                </a:cubicBezTo>
                <a:cubicBezTo>
                  <a:pt x="19322" y="10472"/>
                  <a:pt x="19280" y="10459"/>
                  <a:pt x="19252" y="10433"/>
                </a:cubicBezTo>
                <a:lnTo>
                  <a:pt x="19252" y="10375"/>
                </a:lnTo>
                <a:close/>
                <a:moveTo>
                  <a:pt x="18979" y="10485"/>
                </a:moveTo>
                <a:cubicBezTo>
                  <a:pt x="18979" y="10543"/>
                  <a:pt x="18979" y="10543"/>
                  <a:pt x="18921" y="10595"/>
                </a:cubicBezTo>
                <a:cubicBezTo>
                  <a:pt x="18921" y="10595"/>
                  <a:pt x="18869" y="10595"/>
                  <a:pt x="18869" y="10543"/>
                </a:cubicBezTo>
                <a:lnTo>
                  <a:pt x="18921" y="10485"/>
                </a:lnTo>
                <a:close/>
                <a:moveTo>
                  <a:pt x="18759" y="10815"/>
                </a:moveTo>
                <a:cubicBezTo>
                  <a:pt x="18759" y="10815"/>
                  <a:pt x="18759" y="10873"/>
                  <a:pt x="18701" y="10925"/>
                </a:cubicBezTo>
                <a:lnTo>
                  <a:pt x="18591" y="10925"/>
                </a:lnTo>
                <a:cubicBezTo>
                  <a:pt x="18591" y="10873"/>
                  <a:pt x="18701" y="10815"/>
                  <a:pt x="18759" y="10815"/>
                </a:cubicBezTo>
                <a:close/>
                <a:moveTo>
                  <a:pt x="19309" y="10925"/>
                </a:moveTo>
                <a:cubicBezTo>
                  <a:pt x="19362" y="10983"/>
                  <a:pt x="19362" y="10983"/>
                  <a:pt x="19309" y="10983"/>
                </a:cubicBezTo>
                <a:cubicBezTo>
                  <a:pt x="19277" y="10998"/>
                  <a:pt x="19254" y="11004"/>
                  <a:pt x="19239" y="11004"/>
                </a:cubicBezTo>
                <a:cubicBezTo>
                  <a:pt x="19203" y="11004"/>
                  <a:pt x="19214" y="10966"/>
                  <a:pt x="19252" y="10925"/>
                </a:cubicBezTo>
                <a:close/>
                <a:moveTo>
                  <a:pt x="18522" y="11067"/>
                </a:moveTo>
                <a:cubicBezTo>
                  <a:pt x="18532" y="11067"/>
                  <a:pt x="18539" y="11074"/>
                  <a:pt x="18539" y="11093"/>
                </a:cubicBezTo>
                <a:lnTo>
                  <a:pt x="18539" y="11145"/>
                </a:lnTo>
                <a:lnTo>
                  <a:pt x="18429" y="11145"/>
                </a:lnTo>
                <a:lnTo>
                  <a:pt x="18429" y="11093"/>
                </a:lnTo>
                <a:cubicBezTo>
                  <a:pt x="18464" y="11093"/>
                  <a:pt x="18501" y="11067"/>
                  <a:pt x="18522" y="11067"/>
                </a:cubicBezTo>
                <a:close/>
                <a:moveTo>
                  <a:pt x="24919" y="11365"/>
                </a:moveTo>
                <a:lnTo>
                  <a:pt x="24919" y="11423"/>
                </a:lnTo>
                <a:lnTo>
                  <a:pt x="24862" y="11423"/>
                </a:lnTo>
                <a:lnTo>
                  <a:pt x="24862" y="11365"/>
                </a:lnTo>
                <a:close/>
                <a:moveTo>
                  <a:pt x="17885" y="11509"/>
                </a:moveTo>
                <a:cubicBezTo>
                  <a:pt x="17900" y="11509"/>
                  <a:pt x="17916" y="11516"/>
                  <a:pt x="17931" y="11533"/>
                </a:cubicBezTo>
                <a:lnTo>
                  <a:pt x="17931" y="11585"/>
                </a:lnTo>
                <a:cubicBezTo>
                  <a:pt x="17931" y="11666"/>
                  <a:pt x="17845" y="11718"/>
                  <a:pt x="17775" y="11718"/>
                </a:cubicBezTo>
                <a:cubicBezTo>
                  <a:pt x="17750" y="11718"/>
                  <a:pt x="17727" y="11711"/>
                  <a:pt x="17711" y="11695"/>
                </a:cubicBezTo>
                <a:cubicBezTo>
                  <a:pt x="17711" y="11695"/>
                  <a:pt x="17711" y="11643"/>
                  <a:pt x="17769" y="11643"/>
                </a:cubicBezTo>
                <a:cubicBezTo>
                  <a:pt x="17821" y="11643"/>
                  <a:pt x="17821" y="11643"/>
                  <a:pt x="17821" y="11585"/>
                </a:cubicBezTo>
                <a:cubicBezTo>
                  <a:pt x="17821" y="11548"/>
                  <a:pt x="17850" y="11509"/>
                  <a:pt x="17885" y="11509"/>
                </a:cubicBezTo>
                <a:close/>
                <a:moveTo>
                  <a:pt x="18151" y="11695"/>
                </a:moveTo>
                <a:lnTo>
                  <a:pt x="18151" y="11753"/>
                </a:lnTo>
                <a:cubicBezTo>
                  <a:pt x="18125" y="11779"/>
                  <a:pt x="18098" y="11792"/>
                  <a:pt x="18077" y="11792"/>
                </a:cubicBezTo>
                <a:cubicBezTo>
                  <a:pt x="18056" y="11792"/>
                  <a:pt x="18041" y="11779"/>
                  <a:pt x="18041" y="11753"/>
                </a:cubicBezTo>
                <a:lnTo>
                  <a:pt x="18099" y="11695"/>
                </a:lnTo>
                <a:close/>
                <a:moveTo>
                  <a:pt x="18091" y="11876"/>
                </a:moveTo>
                <a:cubicBezTo>
                  <a:pt x="18099" y="11876"/>
                  <a:pt x="18099" y="11889"/>
                  <a:pt x="18099" y="11915"/>
                </a:cubicBezTo>
                <a:lnTo>
                  <a:pt x="18041" y="11915"/>
                </a:lnTo>
                <a:cubicBezTo>
                  <a:pt x="18070" y="11889"/>
                  <a:pt x="18084" y="11876"/>
                  <a:pt x="18091" y="11876"/>
                </a:cubicBezTo>
                <a:close/>
                <a:moveTo>
                  <a:pt x="17219" y="12193"/>
                </a:moveTo>
                <a:cubicBezTo>
                  <a:pt x="17329" y="12246"/>
                  <a:pt x="17329" y="12246"/>
                  <a:pt x="17271" y="12246"/>
                </a:cubicBezTo>
                <a:cubicBezTo>
                  <a:pt x="17245" y="12274"/>
                  <a:pt x="17217" y="12288"/>
                  <a:pt x="17197" y="12288"/>
                </a:cubicBezTo>
                <a:cubicBezTo>
                  <a:pt x="17176" y="12288"/>
                  <a:pt x="17161" y="12274"/>
                  <a:pt x="17161" y="12246"/>
                </a:cubicBezTo>
                <a:cubicBezTo>
                  <a:pt x="17161" y="12246"/>
                  <a:pt x="17109" y="12193"/>
                  <a:pt x="17161" y="12193"/>
                </a:cubicBezTo>
                <a:close/>
                <a:moveTo>
                  <a:pt x="17601" y="12246"/>
                </a:moveTo>
                <a:cubicBezTo>
                  <a:pt x="17659" y="12303"/>
                  <a:pt x="17659" y="12303"/>
                  <a:pt x="17659" y="12356"/>
                </a:cubicBezTo>
                <a:cubicBezTo>
                  <a:pt x="17659" y="12356"/>
                  <a:pt x="17549" y="12356"/>
                  <a:pt x="17491" y="12303"/>
                </a:cubicBezTo>
                <a:cubicBezTo>
                  <a:pt x="17439" y="12246"/>
                  <a:pt x="17491" y="12246"/>
                  <a:pt x="17601" y="12246"/>
                </a:cubicBezTo>
                <a:close/>
                <a:moveTo>
                  <a:pt x="16779" y="12356"/>
                </a:moveTo>
                <a:lnTo>
                  <a:pt x="16779" y="12413"/>
                </a:lnTo>
                <a:cubicBezTo>
                  <a:pt x="16779" y="12413"/>
                  <a:pt x="16721" y="12413"/>
                  <a:pt x="16721" y="12356"/>
                </a:cubicBezTo>
                <a:close/>
                <a:moveTo>
                  <a:pt x="16669" y="12413"/>
                </a:moveTo>
                <a:lnTo>
                  <a:pt x="16669" y="12466"/>
                </a:lnTo>
                <a:lnTo>
                  <a:pt x="16611" y="12466"/>
                </a:lnTo>
                <a:lnTo>
                  <a:pt x="16611" y="12413"/>
                </a:lnTo>
                <a:close/>
                <a:moveTo>
                  <a:pt x="17047" y="12375"/>
                </a:moveTo>
                <a:cubicBezTo>
                  <a:pt x="17051" y="12375"/>
                  <a:pt x="17051" y="12389"/>
                  <a:pt x="17051" y="12413"/>
                </a:cubicBezTo>
                <a:lnTo>
                  <a:pt x="16999" y="12466"/>
                </a:lnTo>
                <a:cubicBezTo>
                  <a:pt x="17029" y="12402"/>
                  <a:pt x="17042" y="12375"/>
                  <a:pt x="17047" y="12375"/>
                </a:cubicBezTo>
                <a:close/>
                <a:moveTo>
                  <a:pt x="17329" y="12303"/>
                </a:moveTo>
                <a:cubicBezTo>
                  <a:pt x="17381" y="12303"/>
                  <a:pt x="17439" y="12303"/>
                  <a:pt x="17491" y="12356"/>
                </a:cubicBezTo>
                <a:cubicBezTo>
                  <a:pt x="17549" y="12413"/>
                  <a:pt x="17491" y="12466"/>
                  <a:pt x="17381" y="12466"/>
                </a:cubicBezTo>
                <a:lnTo>
                  <a:pt x="17329" y="12466"/>
                </a:lnTo>
                <a:cubicBezTo>
                  <a:pt x="17329" y="12523"/>
                  <a:pt x="17329" y="12523"/>
                  <a:pt x="17271" y="12523"/>
                </a:cubicBezTo>
                <a:cubicBezTo>
                  <a:pt x="17161" y="12523"/>
                  <a:pt x="17161" y="12466"/>
                  <a:pt x="17271" y="12413"/>
                </a:cubicBezTo>
                <a:cubicBezTo>
                  <a:pt x="17329" y="12413"/>
                  <a:pt x="17329" y="12356"/>
                  <a:pt x="17329" y="12356"/>
                </a:cubicBezTo>
                <a:cubicBezTo>
                  <a:pt x="17271" y="12303"/>
                  <a:pt x="17271" y="12303"/>
                  <a:pt x="17329" y="12303"/>
                </a:cubicBezTo>
                <a:close/>
                <a:moveTo>
                  <a:pt x="18539" y="12633"/>
                </a:moveTo>
                <a:cubicBezTo>
                  <a:pt x="18539" y="12633"/>
                  <a:pt x="18539" y="12686"/>
                  <a:pt x="18481" y="12686"/>
                </a:cubicBezTo>
                <a:lnTo>
                  <a:pt x="18539" y="12633"/>
                </a:lnTo>
                <a:close/>
                <a:moveTo>
                  <a:pt x="16588" y="12651"/>
                </a:moveTo>
                <a:cubicBezTo>
                  <a:pt x="16602" y="12651"/>
                  <a:pt x="16611" y="12664"/>
                  <a:pt x="16611" y="12686"/>
                </a:cubicBezTo>
                <a:lnTo>
                  <a:pt x="16611" y="12796"/>
                </a:lnTo>
                <a:cubicBezTo>
                  <a:pt x="16559" y="12796"/>
                  <a:pt x="16501" y="12796"/>
                  <a:pt x="16501" y="12743"/>
                </a:cubicBezTo>
                <a:cubicBezTo>
                  <a:pt x="16535" y="12678"/>
                  <a:pt x="16567" y="12651"/>
                  <a:pt x="16588" y="12651"/>
                </a:cubicBezTo>
                <a:close/>
                <a:moveTo>
                  <a:pt x="17548" y="12700"/>
                </a:moveTo>
                <a:cubicBezTo>
                  <a:pt x="17562" y="12700"/>
                  <a:pt x="17575" y="12714"/>
                  <a:pt x="17601" y="12743"/>
                </a:cubicBezTo>
                <a:cubicBezTo>
                  <a:pt x="17549" y="12796"/>
                  <a:pt x="17549" y="12796"/>
                  <a:pt x="17491" y="12796"/>
                </a:cubicBezTo>
                <a:lnTo>
                  <a:pt x="17491" y="12743"/>
                </a:lnTo>
                <a:cubicBezTo>
                  <a:pt x="17520" y="12714"/>
                  <a:pt x="17534" y="12700"/>
                  <a:pt x="17548" y="12700"/>
                </a:cubicBezTo>
                <a:close/>
                <a:moveTo>
                  <a:pt x="17219" y="12796"/>
                </a:moveTo>
                <a:cubicBezTo>
                  <a:pt x="17271" y="12853"/>
                  <a:pt x="17271" y="12853"/>
                  <a:pt x="17219" y="12853"/>
                </a:cubicBezTo>
                <a:lnTo>
                  <a:pt x="17161" y="12853"/>
                </a:lnTo>
                <a:lnTo>
                  <a:pt x="17161" y="12796"/>
                </a:lnTo>
                <a:close/>
                <a:moveTo>
                  <a:pt x="16449" y="12963"/>
                </a:moveTo>
                <a:cubicBezTo>
                  <a:pt x="16501" y="13016"/>
                  <a:pt x="16501" y="13016"/>
                  <a:pt x="16449" y="13016"/>
                </a:cubicBezTo>
                <a:cubicBezTo>
                  <a:pt x="16449" y="13044"/>
                  <a:pt x="16434" y="13058"/>
                  <a:pt x="16420" y="13058"/>
                </a:cubicBezTo>
                <a:cubicBezTo>
                  <a:pt x="16406" y="13058"/>
                  <a:pt x="16391" y="13044"/>
                  <a:pt x="16391" y="13016"/>
                </a:cubicBezTo>
                <a:lnTo>
                  <a:pt x="16391" y="12963"/>
                </a:lnTo>
                <a:close/>
                <a:moveTo>
                  <a:pt x="16829" y="12884"/>
                </a:moveTo>
                <a:cubicBezTo>
                  <a:pt x="16831" y="12884"/>
                  <a:pt x="16831" y="12890"/>
                  <a:pt x="16831" y="12906"/>
                </a:cubicBezTo>
                <a:cubicBezTo>
                  <a:pt x="16831" y="12963"/>
                  <a:pt x="16831" y="12963"/>
                  <a:pt x="16889" y="13016"/>
                </a:cubicBezTo>
                <a:cubicBezTo>
                  <a:pt x="16889" y="13016"/>
                  <a:pt x="16831" y="13073"/>
                  <a:pt x="16779" y="13073"/>
                </a:cubicBezTo>
                <a:cubicBezTo>
                  <a:pt x="16721" y="13073"/>
                  <a:pt x="16669" y="13073"/>
                  <a:pt x="16611" y="13126"/>
                </a:cubicBezTo>
                <a:cubicBezTo>
                  <a:pt x="16611" y="13126"/>
                  <a:pt x="16559" y="13126"/>
                  <a:pt x="16559" y="13073"/>
                </a:cubicBezTo>
                <a:cubicBezTo>
                  <a:pt x="16559" y="13073"/>
                  <a:pt x="16611" y="13016"/>
                  <a:pt x="16721" y="12963"/>
                </a:cubicBezTo>
                <a:cubicBezTo>
                  <a:pt x="16799" y="12922"/>
                  <a:pt x="16822" y="12884"/>
                  <a:pt x="16829" y="12884"/>
                </a:cubicBezTo>
                <a:close/>
                <a:moveTo>
                  <a:pt x="17051" y="13293"/>
                </a:moveTo>
                <a:lnTo>
                  <a:pt x="17051" y="13346"/>
                </a:lnTo>
                <a:lnTo>
                  <a:pt x="16999" y="13346"/>
                </a:lnTo>
                <a:lnTo>
                  <a:pt x="16999" y="13293"/>
                </a:lnTo>
                <a:close/>
                <a:moveTo>
                  <a:pt x="16008" y="13183"/>
                </a:moveTo>
                <a:cubicBezTo>
                  <a:pt x="16061" y="13236"/>
                  <a:pt x="16008" y="13293"/>
                  <a:pt x="15898" y="13293"/>
                </a:cubicBezTo>
                <a:cubicBezTo>
                  <a:pt x="15841" y="13293"/>
                  <a:pt x="15788" y="13346"/>
                  <a:pt x="15788" y="13346"/>
                </a:cubicBezTo>
                <a:cubicBezTo>
                  <a:pt x="15788" y="13456"/>
                  <a:pt x="15678" y="13513"/>
                  <a:pt x="15568" y="13513"/>
                </a:cubicBezTo>
                <a:cubicBezTo>
                  <a:pt x="15458" y="13456"/>
                  <a:pt x="15401" y="13456"/>
                  <a:pt x="15401" y="13456"/>
                </a:cubicBezTo>
                <a:cubicBezTo>
                  <a:pt x="15401" y="13403"/>
                  <a:pt x="15458" y="13403"/>
                  <a:pt x="15458" y="13403"/>
                </a:cubicBezTo>
                <a:cubicBezTo>
                  <a:pt x="15511" y="13403"/>
                  <a:pt x="15511" y="13403"/>
                  <a:pt x="15568" y="13346"/>
                </a:cubicBezTo>
                <a:cubicBezTo>
                  <a:pt x="15621" y="13293"/>
                  <a:pt x="15951" y="13183"/>
                  <a:pt x="16008" y="13183"/>
                </a:cubicBezTo>
                <a:close/>
                <a:moveTo>
                  <a:pt x="14836" y="13652"/>
                </a:moveTo>
                <a:cubicBezTo>
                  <a:pt x="14851" y="13652"/>
                  <a:pt x="14851" y="13676"/>
                  <a:pt x="14851" y="13676"/>
                </a:cubicBezTo>
                <a:cubicBezTo>
                  <a:pt x="14880" y="13704"/>
                  <a:pt x="14880" y="13719"/>
                  <a:pt x="14866" y="13719"/>
                </a:cubicBezTo>
                <a:cubicBezTo>
                  <a:pt x="14852" y="13719"/>
                  <a:pt x="14825" y="13704"/>
                  <a:pt x="14798" y="13676"/>
                </a:cubicBezTo>
                <a:cubicBezTo>
                  <a:pt x="14816" y="13658"/>
                  <a:pt x="14828" y="13652"/>
                  <a:pt x="14836" y="13652"/>
                </a:cubicBezTo>
                <a:close/>
                <a:moveTo>
                  <a:pt x="15447" y="13544"/>
                </a:moveTo>
                <a:cubicBezTo>
                  <a:pt x="15454" y="13544"/>
                  <a:pt x="15458" y="13550"/>
                  <a:pt x="15458" y="13566"/>
                </a:cubicBezTo>
                <a:lnTo>
                  <a:pt x="15458" y="13676"/>
                </a:lnTo>
                <a:cubicBezTo>
                  <a:pt x="15458" y="13733"/>
                  <a:pt x="15458" y="13733"/>
                  <a:pt x="15401" y="13733"/>
                </a:cubicBezTo>
                <a:cubicBezTo>
                  <a:pt x="15401" y="13733"/>
                  <a:pt x="15348" y="13676"/>
                  <a:pt x="15401" y="13623"/>
                </a:cubicBezTo>
                <a:cubicBezTo>
                  <a:pt x="15401" y="13582"/>
                  <a:pt x="15430" y="13544"/>
                  <a:pt x="15447" y="13544"/>
                </a:cubicBezTo>
                <a:close/>
                <a:moveTo>
                  <a:pt x="15238" y="13623"/>
                </a:moveTo>
                <a:cubicBezTo>
                  <a:pt x="15291" y="13623"/>
                  <a:pt x="15291" y="13733"/>
                  <a:pt x="15238" y="13786"/>
                </a:cubicBezTo>
                <a:cubicBezTo>
                  <a:pt x="15238" y="13786"/>
                  <a:pt x="15181" y="13786"/>
                  <a:pt x="15181" y="13733"/>
                </a:cubicBezTo>
                <a:cubicBezTo>
                  <a:pt x="15128" y="13676"/>
                  <a:pt x="15181" y="13623"/>
                  <a:pt x="15238" y="13623"/>
                </a:cubicBezTo>
                <a:close/>
                <a:moveTo>
                  <a:pt x="15014" y="13805"/>
                </a:moveTo>
                <a:cubicBezTo>
                  <a:pt x="15018" y="13805"/>
                  <a:pt x="15018" y="13819"/>
                  <a:pt x="15018" y="13843"/>
                </a:cubicBezTo>
                <a:cubicBezTo>
                  <a:pt x="15018" y="13953"/>
                  <a:pt x="15018" y="13953"/>
                  <a:pt x="14961" y="13953"/>
                </a:cubicBezTo>
                <a:cubicBezTo>
                  <a:pt x="14908" y="13953"/>
                  <a:pt x="14908" y="13953"/>
                  <a:pt x="14961" y="13896"/>
                </a:cubicBezTo>
                <a:cubicBezTo>
                  <a:pt x="14994" y="13832"/>
                  <a:pt x="15008" y="13805"/>
                  <a:pt x="15014" y="13805"/>
                </a:cubicBezTo>
                <a:close/>
                <a:moveTo>
                  <a:pt x="15636" y="13927"/>
                </a:moveTo>
                <a:cubicBezTo>
                  <a:pt x="15653" y="13927"/>
                  <a:pt x="15678" y="13953"/>
                  <a:pt x="15678" y="13953"/>
                </a:cubicBezTo>
                <a:cubicBezTo>
                  <a:pt x="15678" y="13979"/>
                  <a:pt x="15678" y="13992"/>
                  <a:pt x="15671" y="13992"/>
                </a:cubicBezTo>
                <a:cubicBezTo>
                  <a:pt x="15664" y="13992"/>
                  <a:pt x="15650" y="13979"/>
                  <a:pt x="15621" y="13953"/>
                </a:cubicBezTo>
                <a:cubicBezTo>
                  <a:pt x="15621" y="13934"/>
                  <a:pt x="15628" y="13927"/>
                  <a:pt x="15636" y="13927"/>
                </a:cubicBezTo>
                <a:close/>
                <a:moveTo>
                  <a:pt x="15018" y="14006"/>
                </a:moveTo>
                <a:cubicBezTo>
                  <a:pt x="15018" y="14006"/>
                  <a:pt x="14961" y="14063"/>
                  <a:pt x="14908" y="14063"/>
                </a:cubicBezTo>
                <a:cubicBezTo>
                  <a:pt x="14885" y="14084"/>
                  <a:pt x="14862" y="14097"/>
                  <a:pt x="14844" y="14097"/>
                </a:cubicBezTo>
                <a:cubicBezTo>
                  <a:pt x="14817" y="14097"/>
                  <a:pt x="14798" y="14071"/>
                  <a:pt x="14798" y="14006"/>
                </a:cubicBezTo>
                <a:close/>
                <a:moveTo>
                  <a:pt x="14706" y="14204"/>
                </a:moveTo>
                <a:cubicBezTo>
                  <a:pt x="14715" y="14204"/>
                  <a:pt x="14726" y="14210"/>
                  <a:pt x="14741" y="14226"/>
                </a:cubicBezTo>
                <a:lnTo>
                  <a:pt x="14741" y="14336"/>
                </a:lnTo>
                <a:cubicBezTo>
                  <a:pt x="14688" y="14336"/>
                  <a:pt x="14631" y="14283"/>
                  <a:pt x="14631" y="14283"/>
                </a:cubicBezTo>
                <a:cubicBezTo>
                  <a:pt x="14672" y="14242"/>
                  <a:pt x="14684" y="14204"/>
                  <a:pt x="14706" y="14204"/>
                </a:cubicBezTo>
                <a:close/>
                <a:moveTo>
                  <a:pt x="15128" y="14336"/>
                </a:moveTo>
                <a:lnTo>
                  <a:pt x="15128" y="14393"/>
                </a:lnTo>
                <a:lnTo>
                  <a:pt x="15071" y="14393"/>
                </a:lnTo>
                <a:lnTo>
                  <a:pt x="15071" y="14336"/>
                </a:lnTo>
                <a:close/>
                <a:moveTo>
                  <a:pt x="14191" y="14446"/>
                </a:moveTo>
                <a:lnTo>
                  <a:pt x="14248" y="14503"/>
                </a:lnTo>
                <a:cubicBezTo>
                  <a:pt x="14248" y="14529"/>
                  <a:pt x="14234" y="14543"/>
                  <a:pt x="14220" y="14543"/>
                </a:cubicBezTo>
                <a:cubicBezTo>
                  <a:pt x="14205" y="14543"/>
                  <a:pt x="14191" y="14529"/>
                  <a:pt x="14191" y="14503"/>
                </a:cubicBezTo>
                <a:lnTo>
                  <a:pt x="14191" y="14446"/>
                </a:lnTo>
                <a:close/>
                <a:moveTo>
                  <a:pt x="14578" y="14503"/>
                </a:moveTo>
                <a:cubicBezTo>
                  <a:pt x="14631" y="14556"/>
                  <a:pt x="14578" y="14556"/>
                  <a:pt x="14578" y="14556"/>
                </a:cubicBezTo>
                <a:lnTo>
                  <a:pt x="14578" y="14503"/>
                </a:lnTo>
                <a:close/>
                <a:moveTo>
                  <a:pt x="16391" y="14503"/>
                </a:moveTo>
                <a:lnTo>
                  <a:pt x="16391" y="14556"/>
                </a:lnTo>
                <a:lnTo>
                  <a:pt x="16281" y="14556"/>
                </a:lnTo>
                <a:cubicBezTo>
                  <a:pt x="16338" y="14503"/>
                  <a:pt x="16338" y="14503"/>
                  <a:pt x="16391" y="14503"/>
                </a:cubicBezTo>
                <a:close/>
                <a:moveTo>
                  <a:pt x="14053" y="13943"/>
                </a:moveTo>
                <a:cubicBezTo>
                  <a:pt x="14066" y="13943"/>
                  <a:pt x="14075" y="13946"/>
                  <a:pt x="14081" y="13953"/>
                </a:cubicBezTo>
                <a:cubicBezTo>
                  <a:pt x="14081" y="14006"/>
                  <a:pt x="14081" y="14006"/>
                  <a:pt x="14138" y="14006"/>
                </a:cubicBezTo>
                <a:cubicBezTo>
                  <a:pt x="14138" y="13988"/>
                  <a:pt x="14144" y="13982"/>
                  <a:pt x="14154" y="13982"/>
                </a:cubicBezTo>
                <a:cubicBezTo>
                  <a:pt x="14174" y="13982"/>
                  <a:pt x="14210" y="14006"/>
                  <a:pt x="14248" y="14006"/>
                </a:cubicBezTo>
                <a:cubicBezTo>
                  <a:pt x="14358" y="14063"/>
                  <a:pt x="14358" y="14063"/>
                  <a:pt x="14358" y="14116"/>
                </a:cubicBezTo>
                <a:cubicBezTo>
                  <a:pt x="14301" y="14226"/>
                  <a:pt x="14301" y="14226"/>
                  <a:pt x="14191" y="14226"/>
                </a:cubicBezTo>
                <a:cubicBezTo>
                  <a:pt x="14028" y="14226"/>
                  <a:pt x="14028" y="14226"/>
                  <a:pt x="14028" y="14283"/>
                </a:cubicBezTo>
                <a:cubicBezTo>
                  <a:pt x="13995" y="14347"/>
                  <a:pt x="13981" y="14374"/>
                  <a:pt x="13987" y="14374"/>
                </a:cubicBezTo>
                <a:cubicBezTo>
                  <a:pt x="13990" y="14374"/>
                  <a:pt x="14004" y="14360"/>
                  <a:pt x="14028" y="14336"/>
                </a:cubicBezTo>
                <a:cubicBezTo>
                  <a:pt x="14055" y="14309"/>
                  <a:pt x="14068" y="14296"/>
                  <a:pt x="14075" y="14296"/>
                </a:cubicBezTo>
                <a:cubicBezTo>
                  <a:pt x="14081" y="14296"/>
                  <a:pt x="14081" y="14309"/>
                  <a:pt x="14081" y="14336"/>
                </a:cubicBezTo>
                <a:cubicBezTo>
                  <a:pt x="14081" y="14393"/>
                  <a:pt x="14081" y="14446"/>
                  <a:pt x="14028" y="14446"/>
                </a:cubicBezTo>
                <a:cubicBezTo>
                  <a:pt x="14028" y="14419"/>
                  <a:pt x="14028" y="14406"/>
                  <a:pt x="14021" y="14406"/>
                </a:cubicBezTo>
                <a:cubicBezTo>
                  <a:pt x="14014" y="14406"/>
                  <a:pt x="14000" y="14419"/>
                  <a:pt x="13971" y="14446"/>
                </a:cubicBezTo>
                <a:lnTo>
                  <a:pt x="13861" y="14446"/>
                </a:lnTo>
                <a:cubicBezTo>
                  <a:pt x="13751" y="14446"/>
                  <a:pt x="13751" y="14446"/>
                  <a:pt x="13751" y="14503"/>
                </a:cubicBezTo>
                <a:cubicBezTo>
                  <a:pt x="13751" y="14546"/>
                  <a:pt x="13643" y="14627"/>
                  <a:pt x="13603" y="14627"/>
                </a:cubicBezTo>
                <a:cubicBezTo>
                  <a:pt x="13594" y="14627"/>
                  <a:pt x="13588" y="14623"/>
                  <a:pt x="13588" y="14613"/>
                </a:cubicBezTo>
                <a:cubicBezTo>
                  <a:pt x="13588" y="14556"/>
                  <a:pt x="13531" y="14556"/>
                  <a:pt x="13531" y="14556"/>
                </a:cubicBezTo>
                <a:cubicBezTo>
                  <a:pt x="13513" y="14575"/>
                  <a:pt x="13502" y="14581"/>
                  <a:pt x="13492" y="14581"/>
                </a:cubicBezTo>
                <a:cubicBezTo>
                  <a:pt x="13472" y="14581"/>
                  <a:pt x="13459" y="14556"/>
                  <a:pt x="13421" y="14556"/>
                </a:cubicBezTo>
                <a:cubicBezTo>
                  <a:pt x="13368" y="14503"/>
                  <a:pt x="13368" y="14503"/>
                  <a:pt x="13311" y="14503"/>
                </a:cubicBezTo>
                <a:cubicBezTo>
                  <a:pt x="13289" y="14525"/>
                  <a:pt x="13277" y="14537"/>
                  <a:pt x="13273" y="14537"/>
                </a:cubicBezTo>
                <a:cubicBezTo>
                  <a:pt x="13267" y="14537"/>
                  <a:pt x="13280" y="14511"/>
                  <a:pt x="13311" y="14446"/>
                </a:cubicBezTo>
                <a:cubicBezTo>
                  <a:pt x="13311" y="14393"/>
                  <a:pt x="13368" y="14336"/>
                  <a:pt x="13531" y="14283"/>
                </a:cubicBezTo>
                <a:cubicBezTo>
                  <a:pt x="13588" y="14226"/>
                  <a:pt x="13698" y="14173"/>
                  <a:pt x="13698" y="14173"/>
                </a:cubicBezTo>
                <a:cubicBezTo>
                  <a:pt x="13698" y="14122"/>
                  <a:pt x="13958" y="13943"/>
                  <a:pt x="14053" y="13943"/>
                </a:cubicBezTo>
                <a:close/>
                <a:moveTo>
                  <a:pt x="13368" y="14613"/>
                </a:moveTo>
                <a:lnTo>
                  <a:pt x="13368" y="14666"/>
                </a:lnTo>
                <a:lnTo>
                  <a:pt x="13311" y="14666"/>
                </a:lnTo>
                <a:lnTo>
                  <a:pt x="13311" y="14613"/>
                </a:lnTo>
                <a:close/>
                <a:moveTo>
                  <a:pt x="13588" y="14833"/>
                </a:moveTo>
                <a:cubicBezTo>
                  <a:pt x="13641" y="14833"/>
                  <a:pt x="13641" y="14886"/>
                  <a:pt x="13588" y="14886"/>
                </a:cubicBezTo>
                <a:lnTo>
                  <a:pt x="13531" y="14886"/>
                </a:lnTo>
                <a:cubicBezTo>
                  <a:pt x="13478" y="14886"/>
                  <a:pt x="13478" y="14833"/>
                  <a:pt x="13531" y="14833"/>
                </a:cubicBezTo>
                <a:close/>
                <a:moveTo>
                  <a:pt x="17219" y="14943"/>
                </a:moveTo>
                <a:cubicBezTo>
                  <a:pt x="17219" y="14943"/>
                  <a:pt x="17219" y="14996"/>
                  <a:pt x="17161" y="14996"/>
                </a:cubicBezTo>
                <a:lnTo>
                  <a:pt x="17161" y="14943"/>
                </a:lnTo>
                <a:close/>
                <a:moveTo>
                  <a:pt x="12211" y="14943"/>
                </a:moveTo>
                <a:cubicBezTo>
                  <a:pt x="12211" y="14986"/>
                  <a:pt x="12176" y="15067"/>
                  <a:pt x="12132" y="15067"/>
                </a:cubicBezTo>
                <a:cubicBezTo>
                  <a:pt x="12122" y="15067"/>
                  <a:pt x="12112" y="15063"/>
                  <a:pt x="12101" y="15053"/>
                </a:cubicBezTo>
                <a:lnTo>
                  <a:pt x="12101" y="14996"/>
                </a:lnTo>
                <a:cubicBezTo>
                  <a:pt x="12101" y="14943"/>
                  <a:pt x="12211" y="14943"/>
                  <a:pt x="12211" y="14943"/>
                </a:cubicBezTo>
                <a:close/>
                <a:moveTo>
                  <a:pt x="11977" y="15015"/>
                </a:moveTo>
                <a:cubicBezTo>
                  <a:pt x="11982" y="15015"/>
                  <a:pt x="11969" y="15042"/>
                  <a:pt x="11938" y="15106"/>
                </a:cubicBezTo>
                <a:lnTo>
                  <a:pt x="11938" y="15163"/>
                </a:lnTo>
                <a:lnTo>
                  <a:pt x="11881" y="15163"/>
                </a:lnTo>
                <a:cubicBezTo>
                  <a:pt x="11881" y="15106"/>
                  <a:pt x="11881" y="15053"/>
                  <a:pt x="11938" y="15053"/>
                </a:cubicBezTo>
                <a:cubicBezTo>
                  <a:pt x="11960" y="15029"/>
                  <a:pt x="11973" y="15015"/>
                  <a:pt x="11977" y="15015"/>
                </a:cubicBezTo>
                <a:close/>
                <a:moveTo>
                  <a:pt x="12158" y="15163"/>
                </a:moveTo>
                <a:lnTo>
                  <a:pt x="12158" y="15216"/>
                </a:lnTo>
                <a:lnTo>
                  <a:pt x="12101" y="15216"/>
                </a:lnTo>
                <a:lnTo>
                  <a:pt x="12101" y="15163"/>
                </a:lnTo>
                <a:close/>
                <a:moveTo>
                  <a:pt x="13641" y="15383"/>
                </a:moveTo>
                <a:cubicBezTo>
                  <a:pt x="13641" y="15436"/>
                  <a:pt x="13641" y="15436"/>
                  <a:pt x="13588" y="15436"/>
                </a:cubicBezTo>
                <a:lnTo>
                  <a:pt x="13641" y="15383"/>
                </a:lnTo>
                <a:close/>
                <a:moveTo>
                  <a:pt x="12101" y="15436"/>
                </a:moveTo>
                <a:cubicBezTo>
                  <a:pt x="12101" y="15436"/>
                  <a:pt x="12158" y="15436"/>
                  <a:pt x="12158" y="15493"/>
                </a:cubicBezTo>
                <a:cubicBezTo>
                  <a:pt x="12211" y="15493"/>
                  <a:pt x="12211" y="15493"/>
                  <a:pt x="12211" y="15546"/>
                </a:cubicBezTo>
                <a:cubicBezTo>
                  <a:pt x="12211" y="15603"/>
                  <a:pt x="12211" y="15603"/>
                  <a:pt x="12158" y="15603"/>
                </a:cubicBezTo>
                <a:cubicBezTo>
                  <a:pt x="12101" y="15546"/>
                  <a:pt x="12048" y="15493"/>
                  <a:pt x="12101" y="15436"/>
                </a:cubicBezTo>
                <a:close/>
                <a:moveTo>
                  <a:pt x="11881" y="15546"/>
                </a:moveTo>
                <a:lnTo>
                  <a:pt x="11938" y="15603"/>
                </a:lnTo>
                <a:lnTo>
                  <a:pt x="11938" y="15656"/>
                </a:lnTo>
                <a:cubicBezTo>
                  <a:pt x="11991" y="15713"/>
                  <a:pt x="11938" y="15713"/>
                  <a:pt x="11881" y="15766"/>
                </a:cubicBezTo>
                <a:cubicBezTo>
                  <a:pt x="11826" y="15794"/>
                  <a:pt x="11798" y="15809"/>
                  <a:pt x="11778" y="15809"/>
                </a:cubicBezTo>
                <a:cubicBezTo>
                  <a:pt x="11758" y="15809"/>
                  <a:pt x="11745" y="15794"/>
                  <a:pt x="11718" y="15766"/>
                </a:cubicBezTo>
                <a:cubicBezTo>
                  <a:pt x="11718" y="15713"/>
                  <a:pt x="11718" y="15656"/>
                  <a:pt x="11828" y="15656"/>
                </a:cubicBezTo>
                <a:lnTo>
                  <a:pt x="11828" y="15603"/>
                </a:lnTo>
                <a:cubicBezTo>
                  <a:pt x="11828" y="15546"/>
                  <a:pt x="11828" y="15546"/>
                  <a:pt x="11881" y="15546"/>
                </a:cubicBezTo>
                <a:close/>
                <a:moveTo>
                  <a:pt x="12488" y="15713"/>
                </a:moveTo>
                <a:cubicBezTo>
                  <a:pt x="12488" y="15713"/>
                  <a:pt x="12541" y="15713"/>
                  <a:pt x="12541" y="15766"/>
                </a:cubicBezTo>
                <a:lnTo>
                  <a:pt x="12541" y="15823"/>
                </a:lnTo>
                <a:lnTo>
                  <a:pt x="12488" y="15823"/>
                </a:lnTo>
                <a:lnTo>
                  <a:pt x="12488" y="15713"/>
                </a:lnTo>
                <a:close/>
                <a:moveTo>
                  <a:pt x="30802" y="15876"/>
                </a:moveTo>
                <a:cubicBezTo>
                  <a:pt x="30860" y="15876"/>
                  <a:pt x="30860" y="15933"/>
                  <a:pt x="30802" y="15933"/>
                </a:cubicBezTo>
                <a:cubicBezTo>
                  <a:pt x="30802" y="15876"/>
                  <a:pt x="30750" y="15876"/>
                  <a:pt x="30802" y="15876"/>
                </a:cubicBezTo>
                <a:close/>
                <a:moveTo>
                  <a:pt x="11278" y="15876"/>
                </a:moveTo>
                <a:cubicBezTo>
                  <a:pt x="11278" y="15876"/>
                  <a:pt x="11331" y="15876"/>
                  <a:pt x="11278" y="15933"/>
                </a:cubicBezTo>
                <a:cubicBezTo>
                  <a:pt x="11278" y="15959"/>
                  <a:pt x="11278" y="15973"/>
                  <a:pt x="11271" y="15973"/>
                </a:cubicBezTo>
                <a:cubicBezTo>
                  <a:pt x="11264" y="15973"/>
                  <a:pt x="11249" y="15959"/>
                  <a:pt x="11221" y="15933"/>
                </a:cubicBezTo>
                <a:cubicBezTo>
                  <a:pt x="11111" y="15933"/>
                  <a:pt x="11168" y="15876"/>
                  <a:pt x="11278" y="15876"/>
                </a:cubicBezTo>
                <a:close/>
                <a:moveTo>
                  <a:pt x="12321" y="16043"/>
                </a:moveTo>
                <a:lnTo>
                  <a:pt x="12321" y="16096"/>
                </a:lnTo>
                <a:lnTo>
                  <a:pt x="12268" y="16096"/>
                </a:lnTo>
                <a:cubicBezTo>
                  <a:pt x="12211" y="16043"/>
                  <a:pt x="12211" y="16043"/>
                  <a:pt x="12268" y="16043"/>
                </a:cubicBezTo>
                <a:close/>
                <a:moveTo>
                  <a:pt x="17271" y="16206"/>
                </a:moveTo>
                <a:cubicBezTo>
                  <a:pt x="17271" y="16263"/>
                  <a:pt x="17219" y="16263"/>
                  <a:pt x="17219" y="16263"/>
                </a:cubicBezTo>
                <a:cubicBezTo>
                  <a:pt x="17161" y="16263"/>
                  <a:pt x="17161" y="16263"/>
                  <a:pt x="17219" y="16206"/>
                </a:cubicBezTo>
                <a:close/>
                <a:moveTo>
                  <a:pt x="11828" y="16703"/>
                </a:moveTo>
                <a:cubicBezTo>
                  <a:pt x="11828" y="16756"/>
                  <a:pt x="11771" y="16756"/>
                  <a:pt x="11771" y="16756"/>
                </a:cubicBezTo>
                <a:cubicBezTo>
                  <a:pt x="11718" y="16756"/>
                  <a:pt x="11718" y="16756"/>
                  <a:pt x="11771" y="16703"/>
                </a:cubicBezTo>
                <a:close/>
                <a:moveTo>
                  <a:pt x="11156" y="16899"/>
                </a:moveTo>
                <a:cubicBezTo>
                  <a:pt x="11163" y="16899"/>
                  <a:pt x="11168" y="16906"/>
                  <a:pt x="11168" y="16923"/>
                </a:cubicBezTo>
                <a:lnTo>
                  <a:pt x="11168" y="16976"/>
                </a:lnTo>
                <a:lnTo>
                  <a:pt x="11111" y="16976"/>
                </a:lnTo>
                <a:cubicBezTo>
                  <a:pt x="11111" y="16939"/>
                  <a:pt x="11139" y="16899"/>
                  <a:pt x="11156" y="16899"/>
                </a:cubicBezTo>
                <a:close/>
                <a:moveTo>
                  <a:pt x="9611" y="16732"/>
                </a:moveTo>
                <a:cubicBezTo>
                  <a:pt x="9622" y="16732"/>
                  <a:pt x="9628" y="16738"/>
                  <a:pt x="9628" y="16756"/>
                </a:cubicBezTo>
                <a:lnTo>
                  <a:pt x="9681" y="16756"/>
                </a:lnTo>
                <a:cubicBezTo>
                  <a:pt x="9738" y="16756"/>
                  <a:pt x="9738" y="16813"/>
                  <a:pt x="9738" y="16813"/>
                </a:cubicBezTo>
                <a:cubicBezTo>
                  <a:pt x="9738" y="16866"/>
                  <a:pt x="9791" y="16866"/>
                  <a:pt x="9791" y="16866"/>
                </a:cubicBezTo>
                <a:lnTo>
                  <a:pt x="9848" y="16866"/>
                </a:lnTo>
                <a:cubicBezTo>
                  <a:pt x="9901" y="16923"/>
                  <a:pt x="9628" y="17033"/>
                  <a:pt x="9408" y="17033"/>
                </a:cubicBezTo>
                <a:cubicBezTo>
                  <a:pt x="9298" y="17033"/>
                  <a:pt x="9298" y="17033"/>
                  <a:pt x="9298" y="16976"/>
                </a:cubicBezTo>
                <a:cubicBezTo>
                  <a:pt x="9298" y="16923"/>
                  <a:pt x="9351" y="16923"/>
                  <a:pt x="9408" y="16866"/>
                </a:cubicBezTo>
                <a:cubicBezTo>
                  <a:pt x="9408" y="16813"/>
                  <a:pt x="9408" y="16813"/>
                  <a:pt x="9518" y="16756"/>
                </a:cubicBezTo>
                <a:cubicBezTo>
                  <a:pt x="9553" y="16756"/>
                  <a:pt x="9590" y="16732"/>
                  <a:pt x="9611" y="16732"/>
                </a:cubicBezTo>
                <a:close/>
                <a:moveTo>
                  <a:pt x="25139" y="17143"/>
                </a:moveTo>
                <a:lnTo>
                  <a:pt x="25139" y="17196"/>
                </a:lnTo>
                <a:lnTo>
                  <a:pt x="25082" y="17196"/>
                </a:lnTo>
                <a:cubicBezTo>
                  <a:pt x="25082" y="17196"/>
                  <a:pt x="25029" y="17196"/>
                  <a:pt x="25082" y="17143"/>
                </a:cubicBezTo>
                <a:close/>
                <a:moveTo>
                  <a:pt x="25881" y="17156"/>
                </a:moveTo>
                <a:cubicBezTo>
                  <a:pt x="25895" y="17156"/>
                  <a:pt x="25909" y="17170"/>
                  <a:pt x="25909" y="17196"/>
                </a:cubicBezTo>
                <a:lnTo>
                  <a:pt x="25852" y="17196"/>
                </a:lnTo>
                <a:cubicBezTo>
                  <a:pt x="25852" y="17170"/>
                  <a:pt x="25866" y="17156"/>
                  <a:pt x="25881" y="17156"/>
                </a:cubicBezTo>
                <a:close/>
                <a:moveTo>
                  <a:pt x="9518" y="17143"/>
                </a:moveTo>
                <a:cubicBezTo>
                  <a:pt x="9571" y="17196"/>
                  <a:pt x="9571" y="17196"/>
                  <a:pt x="9408" y="17253"/>
                </a:cubicBezTo>
                <a:cubicBezTo>
                  <a:pt x="9351" y="17253"/>
                  <a:pt x="9351" y="17253"/>
                  <a:pt x="9351" y="17196"/>
                </a:cubicBezTo>
                <a:cubicBezTo>
                  <a:pt x="9461" y="17143"/>
                  <a:pt x="9461" y="17143"/>
                  <a:pt x="9518" y="17143"/>
                </a:cubicBezTo>
                <a:close/>
                <a:moveTo>
                  <a:pt x="24862" y="17196"/>
                </a:moveTo>
                <a:cubicBezTo>
                  <a:pt x="24919" y="17253"/>
                  <a:pt x="24919" y="17253"/>
                  <a:pt x="24862" y="17253"/>
                </a:cubicBezTo>
                <a:cubicBezTo>
                  <a:pt x="24809" y="17253"/>
                  <a:pt x="24809" y="17196"/>
                  <a:pt x="24809" y="17196"/>
                </a:cubicBezTo>
                <a:close/>
                <a:moveTo>
                  <a:pt x="24589" y="17253"/>
                </a:moveTo>
                <a:cubicBezTo>
                  <a:pt x="24589" y="17306"/>
                  <a:pt x="24642" y="17306"/>
                  <a:pt x="24642" y="17306"/>
                </a:cubicBezTo>
                <a:cubicBezTo>
                  <a:pt x="24699" y="17363"/>
                  <a:pt x="24642" y="17363"/>
                  <a:pt x="24589" y="17363"/>
                </a:cubicBezTo>
                <a:cubicBezTo>
                  <a:pt x="24532" y="17363"/>
                  <a:pt x="24532" y="17363"/>
                  <a:pt x="24479" y="17416"/>
                </a:cubicBezTo>
                <a:lnTo>
                  <a:pt x="24422" y="17363"/>
                </a:lnTo>
                <a:cubicBezTo>
                  <a:pt x="24479" y="17363"/>
                  <a:pt x="24532" y="17306"/>
                  <a:pt x="24589" y="17253"/>
                </a:cubicBezTo>
                <a:close/>
                <a:moveTo>
                  <a:pt x="24809" y="17583"/>
                </a:moveTo>
                <a:lnTo>
                  <a:pt x="24862" y="17636"/>
                </a:lnTo>
                <a:lnTo>
                  <a:pt x="24809" y="17636"/>
                </a:lnTo>
                <a:lnTo>
                  <a:pt x="24809" y="17583"/>
                </a:lnTo>
                <a:close/>
                <a:moveTo>
                  <a:pt x="8891" y="17449"/>
                </a:moveTo>
                <a:cubicBezTo>
                  <a:pt x="8906" y="17449"/>
                  <a:pt x="8895" y="17489"/>
                  <a:pt x="8858" y="17526"/>
                </a:cubicBezTo>
                <a:cubicBezTo>
                  <a:pt x="8858" y="17583"/>
                  <a:pt x="8801" y="17583"/>
                  <a:pt x="8748" y="17636"/>
                </a:cubicBezTo>
                <a:cubicBezTo>
                  <a:pt x="8719" y="17665"/>
                  <a:pt x="8692" y="17679"/>
                  <a:pt x="8671" y="17679"/>
                </a:cubicBezTo>
                <a:cubicBezTo>
                  <a:pt x="8651" y="17679"/>
                  <a:pt x="8638" y="17665"/>
                  <a:pt x="8638" y="17636"/>
                </a:cubicBezTo>
                <a:cubicBezTo>
                  <a:pt x="8638" y="17583"/>
                  <a:pt x="8748" y="17526"/>
                  <a:pt x="8858" y="17473"/>
                </a:cubicBezTo>
                <a:cubicBezTo>
                  <a:pt x="8873" y="17456"/>
                  <a:pt x="8884" y="17449"/>
                  <a:pt x="8891" y="17449"/>
                </a:cubicBezTo>
                <a:close/>
                <a:moveTo>
                  <a:pt x="8993" y="17629"/>
                </a:moveTo>
                <a:cubicBezTo>
                  <a:pt x="9014" y="17629"/>
                  <a:pt x="9045" y="17660"/>
                  <a:pt x="9078" y="17693"/>
                </a:cubicBezTo>
                <a:cubicBezTo>
                  <a:pt x="9131" y="17803"/>
                  <a:pt x="9131" y="17803"/>
                  <a:pt x="8968" y="17803"/>
                </a:cubicBezTo>
                <a:cubicBezTo>
                  <a:pt x="8858" y="17746"/>
                  <a:pt x="8801" y="17746"/>
                  <a:pt x="8911" y="17746"/>
                </a:cubicBezTo>
                <a:cubicBezTo>
                  <a:pt x="8968" y="17746"/>
                  <a:pt x="8968" y="17693"/>
                  <a:pt x="8968" y="17693"/>
                </a:cubicBezTo>
                <a:cubicBezTo>
                  <a:pt x="8968" y="17646"/>
                  <a:pt x="8978" y="17629"/>
                  <a:pt x="8993" y="17629"/>
                </a:cubicBezTo>
                <a:close/>
                <a:moveTo>
                  <a:pt x="8712" y="17842"/>
                </a:moveTo>
                <a:cubicBezTo>
                  <a:pt x="8725" y="17842"/>
                  <a:pt x="8737" y="17846"/>
                  <a:pt x="8748" y="17856"/>
                </a:cubicBezTo>
                <a:cubicBezTo>
                  <a:pt x="8801" y="17856"/>
                  <a:pt x="8691" y="18023"/>
                  <a:pt x="8581" y="18023"/>
                </a:cubicBezTo>
                <a:lnTo>
                  <a:pt x="8581" y="17966"/>
                </a:lnTo>
                <a:cubicBezTo>
                  <a:pt x="8581" y="17923"/>
                  <a:pt x="8654" y="17842"/>
                  <a:pt x="8712" y="17842"/>
                </a:cubicBezTo>
                <a:close/>
                <a:moveTo>
                  <a:pt x="23929" y="17966"/>
                </a:moveTo>
                <a:lnTo>
                  <a:pt x="23929" y="18023"/>
                </a:lnTo>
                <a:lnTo>
                  <a:pt x="23872" y="18023"/>
                </a:lnTo>
                <a:lnTo>
                  <a:pt x="23872" y="17966"/>
                </a:lnTo>
                <a:close/>
                <a:moveTo>
                  <a:pt x="7921" y="18076"/>
                </a:moveTo>
                <a:cubicBezTo>
                  <a:pt x="7921" y="18133"/>
                  <a:pt x="7868" y="18133"/>
                  <a:pt x="7811" y="18186"/>
                </a:cubicBezTo>
                <a:lnTo>
                  <a:pt x="7701" y="18243"/>
                </a:lnTo>
                <a:lnTo>
                  <a:pt x="7648" y="18186"/>
                </a:lnTo>
                <a:cubicBezTo>
                  <a:pt x="7538" y="18186"/>
                  <a:pt x="7428" y="18133"/>
                  <a:pt x="7428" y="18133"/>
                </a:cubicBezTo>
                <a:lnTo>
                  <a:pt x="7591" y="18133"/>
                </a:lnTo>
                <a:cubicBezTo>
                  <a:pt x="7701" y="18133"/>
                  <a:pt x="7811" y="18076"/>
                  <a:pt x="7811" y="18076"/>
                </a:cubicBezTo>
                <a:close/>
                <a:moveTo>
                  <a:pt x="23542" y="18243"/>
                </a:moveTo>
                <a:cubicBezTo>
                  <a:pt x="23599" y="18243"/>
                  <a:pt x="23599" y="18296"/>
                  <a:pt x="23599" y="18296"/>
                </a:cubicBezTo>
                <a:lnTo>
                  <a:pt x="23542" y="18296"/>
                </a:lnTo>
                <a:cubicBezTo>
                  <a:pt x="23542" y="18243"/>
                  <a:pt x="23489" y="18243"/>
                  <a:pt x="23542" y="18243"/>
                </a:cubicBezTo>
                <a:close/>
                <a:moveTo>
                  <a:pt x="23159" y="18353"/>
                </a:moveTo>
                <a:cubicBezTo>
                  <a:pt x="23212" y="18353"/>
                  <a:pt x="23212" y="18353"/>
                  <a:pt x="23159" y="18406"/>
                </a:cubicBezTo>
                <a:lnTo>
                  <a:pt x="23159" y="18353"/>
                </a:lnTo>
                <a:close/>
                <a:moveTo>
                  <a:pt x="18979" y="18406"/>
                </a:moveTo>
                <a:lnTo>
                  <a:pt x="18979" y="18463"/>
                </a:lnTo>
                <a:lnTo>
                  <a:pt x="18921" y="18463"/>
                </a:lnTo>
                <a:lnTo>
                  <a:pt x="18921" y="18406"/>
                </a:lnTo>
                <a:close/>
                <a:moveTo>
                  <a:pt x="7428" y="18243"/>
                </a:moveTo>
                <a:lnTo>
                  <a:pt x="7428" y="18353"/>
                </a:lnTo>
                <a:cubicBezTo>
                  <a:pt x="7304" y="18507"/>
                  <a:pt x="7250" y="18574"/>
                  <a:pt x="7216" y="18574"/>
                </a:cubicBezTo>
                <a:cubicBezTo>
                  <a:pt x="7190" y="18574"/>
                  <a:pt x="7175" y="18534"/>
                  <a:pt x="7151" y="18463"/>
                </a:cubicBezTo>
                <a:cubicBezTo>
                  <a:pt x="7098" y="18353"/>
                  <a:pt x="7098" y="18353"/>
                  <a:pt x="7261" y="18296"/>
                </a:cubicBezTo>
                <a:cubicBezTo>
                  <a:pt x="7318" y="18243"/>
                  <a:pt x="7428" y="18243"/>
                  <a:pt x="7428" y="18243"/>
                </a:cubicBezTo>
                <a:close/>
                <a:moveTo>
                  <a:pt x="24525" y="18586"/>
                </a:moveTo>
                <a:cubicBezTo>
                  <a:pt x="24532" y="18586"/>
                  <a:pt x="24532" y="18600"/>
                  <a:pt x="24532" y="18626"/>
                </a:cubicBezTo>
                <a:lnTo>
                  <a:pt x="24589" y="18626"/>
                </a:lnTo>
                <a:cubicBezTo>
                  <a:pt x="24570" y="18645"/>
                  <a:pt x="24557" y="18651"/>
                  <a:pt x="24549" y="18651"/>
                </a:cubicBezTo>
                <a:cubicBezTo>
                  <a:pt x="24532" y="18651"/>
                  <a:pt x="24532" y="18626"/>
                  <a:pt x="24532" y="18626"/>
                </a:cubicBezTo>
                <a:lnTo>
                  <a:pt x="24479" y="18626"/>
                </a:lnTo>
                <a:cubicBezTo>
                  <a:pt x="24506" y="18600"/>
                  <a:pt x="24519" y="18586"/>
                  <a:pt x="24525" y="18586"/>
                </a:cubicBezTo>
                <a:close/>
                <a:moveTo>
                  <a:pt x="8031" y="18626"/>
                </a:moveTo>
                <a:cubicBezTo>
                  <a:pt x="8088" y="18626"/>
                  <a:pt x="8088" y="18626"/>
                  <a:pt x="8088" y="18683"/>
                </a:cubicBezTo>
                <a:lnTo>
                  <a:pt x="8088" y="18736"/>
                </a:lnTo>
                <a:cubicBezTo>
                  <a:pt x="8088" y="18736"/>
                  <a:pt x="8031" y="18736"/>
                  <a:pt x="8031" y="18683"/>
                </a:cubicBezTo>
                <a:lnTo>
                  <a:pt x="8031" y="18626"/>
                </a:lnTo>
                <a:close/>
                <a:moveTo>
                  <a:pt x="6931" y="18516"/>
                </a:moveTo>
                <a:cubicBezTo>
                  <a:pt x="6988" y="18516"/>
                  <a:pt x="7151" y="18736"/>
                  <a:pt x="7098" y="18793"/>
                </a:cubicBezTo>
                <a:cubicBezTo>
                  <a:pt x="7087" y="18803"/>
                  <a:pt x="7067" y="18807"/>
                  <a:pt x="7042" y="18807"/>
                </a:cubicBezTo>
                <a:cubicBezTo>
                  <a:pt x="6930" y="18807"/>
                  <a:pt x="6711" y="18726"/>
                  <a:pt x="6711" y="18683"/>
                </a:cubicBezTo>
                <a:cubicBezTo>
                  <a:pt x="6768" y="18573"/>
                  <a:pt x="6878" y="18516"/>
                  <a:pt x="6931" y="18516"/>
                </a:cubicBezTo>
                <a:close/>
                <a:moveTo>
                  <a:pt x="7261" y="18793"/>
                </a:moveTo>
                <a:lnTo>
                  <a:pt x="7261" y="18846"/>
                </a:lnTo>
                <a:lnTo>
                  <a:pt x="7151" y="18846"/>
                </a:lnTo>
                <a:cubicBezTo>
                  <a:pt x="7151" y="18846"/>
                  <a:pt x="7151" y="18793"/>
                  <a:pt x="7208" y="18793"/>
                </a:cubicBezTo>
                <a:close/>
                <a:moveTo>
                  <a:pt x="25302" y="19066"/>
                </a:moveTo>
                <a:lnTo>
                  <a:pt x="25302" y="19123"/>
                </a:lnTo>
                <a:cubicBezTo>
                  <a:pt x="25249" y="19123"/>
                  <a:pt x="25249" y="19123"/>
                  <a:pt x="25302" y="19066"/>
                </a:cubicBezTo>
                <a:close/>
                <a:moveTo>
                  <a:pt x="3798" y="20003"/>
                </a:moveTo>
                <a:cubicBezTo>
                  <a:pt x="3798" y="20030"/>
                  <a:pt x="3798" y="20043"/>
                  <a:pt x="3804" y="20043"/>
                </a:cubicBezTo>
                <a:cubicBezTo>
                  <a:pt x="3811" y="20043"/>
                  <a:pt x="3824" y="20030"/>
                  <a:pt x="3850" y="20003"/>
                </a:cubicBezTo>
                <a:close/>
                <a:moveTo>
                  <a:pt x="25522" y="20223"/>
                </a:moveTo>
                <a:cubicBezTo>
                  <a:pt x="25522" y="20276"/>
                  <a:pt x="25522" y="20276"/>
                  <a:pt x="25469" y="20276"/>
                </a:cubicBezTo>
                <a:lnTo>
                  <a:pt x="25469" y="20223"/>
                </a:lnTo>
                <a:close/>
                <a:moveTo>
                  <a:pt x="2744" y="21061"/>
                </a:moveTo>
                <a:cubicBezTo>
                  <a:pt x="2750" y="21061"/>
                  <a:pt x="2750" y="21075"/>
                  <a:pt x="2750" y="21103"/>
                </a:cubicBezTo>
                <a:lnTo>
                  <a:pt x="2750" y="21156"/>
                </a:lnTo>
                <a:lnTo>
                  <a:pt x="2697" y="21156"/>
                </a:lnTo>
                <a:lnTo>
                  <a:pt x="2697" y="21103"/>
                </a:lnTo>
                <a:cubicBezTo>
                  <a:pt x="2724" y="21075"/>
                  <a:pt x="2737" y="21061"/>
                  <a:pt x="2744" y="21061"/>
                </a:cubicBezTo>
                <a:close/>
                <a:moveTo>
                  <a:pt x="9518" y="21103"/>
                </a:moveTo>
                <a:cubicBezTo>
                  <a:pt x="9518" y="21156"/>
                  <a:pt x="9518" y="21156"/>
                  <a:pt x="9461" y="21156"/>
                </a:cubicBezTo>
                <a:lnTo>
                  <a:pt x="9408" y="21156"/>
                </a:lnTo>
                <a:cubicBezTo>
                  <a:pt x="9408" y="21156"/>
                  <a:pt x="9408" y="21103"/>
                  <a:pt x="9461" y="21103"/>
                </a:cubicBezTo>
                <a:close/>
                <a:moveTo>
                  <a:pt x="2067" y="21342"/>
                </a:moveTo>
                <a:cubicBezTo>
                  <a:pt x="2090" y="21342"/>
                  <a:pt x="2090" y="21369"/>
                  <a:pt x="2090" y="21433"/>
                </a:cubicBezTo>
                <a:cubicBezTo>
                  <a:pt x="2147" y="21596"/>
                  <a:pt x="2147" y="21596"/>
                  <a:pt x="1980" y="21596"/>
                </a:cubicBezTo>
                <a:cubicBezTo>
                  <a:pt x="1948" y="21613"/>
                  <a:pt x="1925" y="21620"/>
                  <a:pt x="1909" y="21620"/>
                </a:cubicBezTo>
                <a:cubicBezTo>
                  <a:pt x="1870" y="21620"/>
                  <a:pt x="1870" y="21581"/>
                  <a:pt x="1870" y="21543"/>
                </a:cubicBezTo>
                <a:cubicBezTo>
                  <a:pt x="1870" y="21486"/>
                  <a:pt x="1870" y="21433"/>
                  <a:pt x="1980" y="21376"/>
                </a:cubicBezTo>
                <a:cubicBezTo>
                  <a:pt x="2025" y="21355"/>
                  <a:pt x="2052" y="21342"/>
                  <a:pt x="2067" y="21342"/>
                </a:cubicBezTo>
                <a:close/>
                <a:moveTo>
                  <a:pt x="13038" y="21654"/>
                </a:moveTo>
                <a:lnTo>
                  <a:pt x="13038" y="21706"/>
                </a:lnTo>
                <a:cubicBezTo>
                  <a:pt x="13038" y="21706"/>
                  <a:pt x="13038" y="21654"/>
                  <a:pt x="12981" y="21654"/>
                </a:cubicBezTo>
                <a:close/>
                <a:moveTo>
                  <a:pt x="880" y="22204"/>
                </a:moveTo>
                <a:cubicBezTo>
                  <a:pt x="880" y="22204"/>
                  <a:pt x="880" y="22256"/>
                  <a:pt x="827" y="22256"/>
                </a:cubicBezTo>
                <a:lnTo>
                  <a:pt x="770" y="22256"/>
                </a:lnTo>
                <a:lnTo>
                  <a:pt x="770" y="22204"/>
                </a:lnTo>
                <a:close/>
                <a:moveTo>
                  <a:pt x="4840" y="22204"/>
                </a:moveTo>
                <a:lnTo>
                  <a:pt x="4788" y="22256"/>
                </a:lnTo>
                <a:lnTo>
                  <a:pt x="4678" y="22256"/>
                </a:lnTo>
                <a:cubicBezTo>
                  <a:pt x="4678" y="22204"/>
                  <a:pt x="4730" y="22204"/>
                  <a:pt x="4730" y="22204"/>
                </a:cubicBezTo>
                <a:close/>
                <a:moveTo>
                  <a:pt x="633" y="22231"/>
                </a:moveTo>
                <a:cubicBezTo>
                  <a:pt x="660" y="22231"/>
                  <a:pt x="715" y="22259"/>
                  <a:pt x="770" y="22314"/>
                </a:cubicBezTo>
                <a:lnTo>
                  <a:pt x="770" y="22424"/>
                </a:lnTo>
                <a:cubicBezTo>
                  <a:pt x="717" y="22424"/>
                  <a:pt x="717" y="22424"/>
                  <a:pt x="660" y="22314"/>
                </a:cubicBezTo>
                <a:cubicBezTo>
                  <a:pt x="605" y="22259"/>
                  <a:pt x="605" y="22231"/>
                  <a:pt x="633" y="22231"/>
                </a:cubicBezTo>
                <a:close/>
                <a:moveTo>
                  <a:pt x="27229" y="22424"/>
                </a:moveTo>
                <a:cubicBezTo>
                  <a:pt x="27282" y="22424"/>
                  <a:pt x="27282" y="22476"/>
                  <a:pt x="27229" y="22476"/>
                </a:cubicBezTo>
                <a:lnTo>
                  <a:pt x="27172" y="22476"/>
                </a:lnTo>
                <a:lnTo>
                  <a:pt x="27172" y="22424"/>
                </a:lnTo>
                <a:close/>
                <a:moveTo>
                  <a:pt x="2367" y="22424"/>
                </a:moveTo>
                <a:lnTo>
                  <a:pt x="2367" y="22476"/>
                </a:lnTo>
                <a:cubicBezTo>
                  <a:pt x="2367" y="22495"/>
                  <a:pt x="2361" y="22502"/>
                  <a:pt x="2353" y="22502"/>
                </a:cubicBezTo>
                <a:cubicBezTo>
                  <a:pt x="2336" y="22502"/>
                  <a:pt x="2310" y="22476"/>
                  <a:pt x="2310" y="22476"/>
                </a:cubicBezTo>
                <a:cubicBezTo>
                  <a:pt x="2310" y="22424"/>
                  <a:pt x="2367" y="22424"/>
                  <a:pt x="2367" y="22424"/>
                </a:cubicBezTo>
                <a:close/>
                <a:moveTo>
                  <a:pt x="607" y="22806"/>
                </a:moveTo>
                <a:lnTo>
                  <a:pt x="660" y="22864"/>
                </a:lnTo>
                <a:lnTo>
                  <a:pt x="550" y="22864"/>
                </a:lnTo>
                <a:cubicBezTo>
                  <a:pt x="550" y="22806"/>
                  <a:pt x="550" y="22806"/>
                  <a:pt x="607" y="22806"/>
                </a:cubicBezTo>
                <a:close/>
                <a:moveTo>
                  <a:pt x="1707" y="22916"/>
                </a:moveTo>
                <a:lnTo>
                  <a:pt x="1707" y="22974"/>
                </a:lnTo>
                <a:lnTo>
                  <a:pt x="1650" y="22974"/>
                </a:lnTo>
                <a:lnTo>
                  <a:pt x="1650" y="22916"/>
                </a:lnTo>
                <a:close/>
                <a:moveTo>
                  <a:pt x="3577" y="23304"/>
                </a:moveTo>
                <a:lnTo>
                  <a:pt x="3577" y="23356"/>
                </a:lnTo>
                <a:lnTo>
                  <a:pt x="3520" y="23356"/>
                </a:lnTo>
                <a:lnTo>
                  <a:pt x="3520" y="23304"/>
                </a:lnTo>
                <a:close/>
                <a:moveTo>
                  <a:pt x="19419" y="23304"/>
                </a:moveTo>
                <a:lnTo>
                  <a:pt x="19419" y="23356"/>
                </a:lnTo>
                <a:lnTo>
                  <a:pt x="19362" y="23356"/>
                </a:lnTo>
                <a:lnTo>
                  <a:pt x="19362" y="23304"/>
                </a:lnTo>
                <a:close/>
                <a:moveTo>
                  <a:pt x="770" y="23356"/>
                </a:moveTo>
                <a:cubicBezTo>
                  <a:pt x="827" y="23356"/>
                  <a:pt x="827" y="23356"/>
                  <a:pt x="770" y="23414"/>
                </a:cubicBezTo>
                <a:lnTo>
                  <a:pt x="717" y="23356"/>
                </a:lnTo>
                <a:close/>
                <a:moveTo>
                  <a:pt x="1377" y="23634"/>
                </a:moveTo>
                <a:cubicBezTo>
                  <a:pt x="1377" y="23634"/>
                  <a:pt x="1377" y="23686"/>
                  <a:pt x="1320" y="23686"/>
                </a:cubicBezTo>
                <a:cubicBezTo>
                  <a:pt x="1267" y="23686"/>
                  <a:pt x="1267" y="23686"/>
                  <a:pt x="1320" y="23634"/>
                </a:cubicBezTo>
                <a:close/>
                <a:moveTo>
                  <a:pt x="22279" y="24624"/>
                </a:moveTo>
                <a:lnTo>
                  <a:pt x="22279" y="24677"/>
                </a:lnTo>
                <a:lnTo>
                  <a:pt x="22222" y="24677"/>
                </a:lnTo>
                <a:lnTo>
                  <a:pt x="22222" y="24624"/>
                </a:lnTo>
                <a:close/>
                <a:moveTo>
                  <a:pt x="24692" y="25901"/>
                </a:moveTo>
                <a:cubicBezTo>
                  <a:pt x="24699" y="25901"/>
                  <a:pt x="24699" y="25915"/>
                  <a:pt x="24699" y="25944"/>
                </a:cubicBezTo>
                <a:lnTo>
                  <a:pt x="24699" y="25997"/>
                </a:lnTo>
                <a:cubicBezTo>
                  <a:pt x="24642" y="25997"/>
                  <a:pt x="24642" y="25997"/>
                  <a:pt x="24642" y="25944"/>
                </a:cubicBezTo>
                <a:cubicBezTo>
                  <a:pt x="24671" y="25915"/>
                  <a:pt x="24685" y="25901"/>
                  <a:pt x="24692" y="25901"/>
                </a:cubicBezTo>
                <a:close/>
                <a:moveTo>
                  <a:pt x="33042" y="0"/>
                </a:moveTo>
                <a:cubicBezTo>
                  <a:pt x="33004" y="0"/>
                  <a:pt x="32958" y="27"/>
                  <a:pt x="32893" y="92"/>
                </a:cubicBezTo>
                <a:cubicBezTo>
                  <a:pt x="32840" y="145"/>
                  <a:pt x="32783" y="145"/>
                  <a:pt x="32783" y="145"/>
                </a:cubicBezTo>
                <a:cubicBezTo>
                  <a:pt x="32730" y="145"/>
                  <a:pt x="32730" y="145"/>
                  <a:pt x="32673" y="202"/>
                </a:cubicBezTo>
                <a:cubicBezTo>
                  <a:pt x="32620" y="255"/>
                  <a:pt x="32563" y="255"/>
                  <a:pt x="32563" y="255"/>
                </a:cubicBezTo>
                <a:cubicBezTo>
                  <a:pt x="32508" y="228"/>
                  <a:pt x="32480" y="215"/>
                  <a:pt x="32466" y="215"/>
                </a:cubicBezTo>
                <a:cubicBezTo>
                  <a:pt x="32453" y="215"/>
                  <a:pt x="32453" y="228"/>
                  <a:pt x="32453" y="255"/>
                </a:cubicBezTo>
                <a:cubicBezTo>
                  <a:pt x="32453" y="312"/>
                  <a:pt x="32453" y="312"/>
                  <a:pt x="32343" y="365"/>
                </a:cubicBezTo>
                <a:cubicBezTo>
                  <a:pt x="32233" y="422"/>
                  <a:pt x="32233" y="422"/>
                  <a:pt x="32233" y="475"/>
                </a:cubicBezTo>
                <a:cubicBezTo>
                  <a:pt x="32233" y="532"/>
                  <a:pt x="32070" y="642"/>
                  <a:pt x="32013" y="642"/>
                </a:cubicBezTo>
                <a:cubicBezTo>
                  <a:pt x="32013" y="642"/>
                  <a:pt x="31960" y="642"/>
                  <a:pt x="31960" y="695"/>
                </a:cubicBezTo>
                <a:cubicBezTo>
                  <a:pt x="31960" y="695"/>
                  <a:pt x="31960" y="752"/>
                  <a:pt x="31903" y="752"/>
                </a:cubicBezTo>
                <a:cubicBezTo>
                  <a:pt x="31903" y="778"/>
                  <a:pt x="31889" y="791"/>
                  <a:pt x="31876" y="791"/>
                </a:cubicBezTo>
                <a:cubicBezTo>
                  <a:pt x="31863" y="791"/>
                  <a:pt x="31850" y="778"/>
                  <a:pt x="31850" y="752"/>
                </a:cubicBezTo>
                <a:cubicBezTo>
                  <a:pt x="31833" y="735"/>
                  <a:pt x="31821" y="728"/>
                  <a:pt x="31811" y="728"/>
                </a:cubicBezTo>
                <a:cubicBezTo>
                  <a:pt x="31788" y="728"/>
                  <a:pt x="31777" y="767"/>
                  <a:pt x="31740" y="805"/>
                </a:cubicBezTo>
                <a:cubicBezTo>
                  <a:pt x="31698" y="885"/>
                  <a:pt x="31658" y="937"/>
                  <a:pt x="31618" y="937"/>
                </a:cubicBezTo>
                <a:cubicBezTo>
                  <a:pt x="31603" y="937"/>
                  <a:pt x="31588" y="930"/>
                  <a:pt x="31572" y="915"/>
                </a:cubicBezTo>
                <a:cubicBezTo>
                  <a:pt x="31572" y="915"/>
                  <a:pt x="31520" y="972"/>
                  <a:pt x="31520" y="1082"/>
                </a:cubicBezTo>
                <a:cubicBezTo>
                  <a:pt x="31468" y="1230"/>
                  <a:pt x="31281" y="1472"/>
                  <a:pt x="31208" y="1472"/>
                </a:cubicBezTo>
                <a:cubicBezTo>
                  <a:pt x="31201" y="1472"/>
                  <a:pt x="31194" y="1470"/>
                  <a:pt x="31190" y="1465"/>
                </a:cubicBezTo>
                <a:lnTo>
                  <a:pt x="31022" y="1632"/>
                </a:lnTo>
                <a:cubicBezTo>
                  <a:pt x="30912" y="1685"/>
                  <a:pt x="30802" y="1795"/>
                  <a:pt x="30802" y="1795"/>
                </a:cubicBezTo>
                <a:cubicBezTo>
                  <a:pt x="30750" y="1852"/>
                  <a:pt x="30750" y="1852"/>
                  <a:pt x="30802" y="1852"/>
                </a:cubicBezTo>
                <a:cubicBezTo>
                  <a:pt x="30856" y="1902"/>
                  <a:pt x="30566" y="2296"/>
                  <a:pt x="30440" y="2296"/>
                </a:cubicBezTo>
                <a:cubicBezTo>
                  <a:pt x="30433" y="2296"/>
                  <a:pt x="30426" y="2295"/>
                  <a:pt x="30420" y="2292"/>
                </a:cubicBezTo>
                <a:lnTo>
                  <a:pt x="30420" y="2235"/>
                </a:lnTo>
                <a:cubicBezTo>
                  <a:pt x="30472" y="2182"/>
                  <a:pt x="30420" y="2125"/>
                  <a:pt x="30310" y="2015"/>
                </a:cubicBezTo>
                <a:lnTo>
                  <a:pt x="30362" y="1962"/>
                </a:lnTo>
                <a:lnTo>
                  <a:pt x="30310" y="1962"/>
                </a:lnTo>
                <a:cubicBezTo>
                  <a:pt x="30286" y="1983"/>
                  <a:pt x="30272" y="1996"/>
                  <a:pt x="30261" y="1996"/>
                </a:cubicBezTo>
                <a:cubicBezTo>
                  <a:pt x="30244" y="1996"/>
                  <a:pt x="30231" y="1970"/>
                  <a:pt x="30200" y="1905"/>
                </a:cubicBezTo>
                <a:cubicBezTo>
                  <a:pt x="30200" y="1885"/>
                  <a:pt x="30200" y="1867"/>
                  <a:pt x="30199" y="1852"/>
                </a:cubicBezTo>
                <a:lnTo>
                  <a:pt x="30199" y="1852"/>
                </a:lnTo>
                <a:cubicBezTo>
                  <a:pt x="30197" y="1854"/>
                  <a:pt x="30141" y="1905"/>
                  <a:pt x="30090" y="1905"/>
                </a:cubicBezTo>
                <a:cubicBezTo>
                  <a:pt x="30061" y="1933"/>
                  <a:pt x="30047" y="1948"/>
                  <a:pt x="30040" y="1948"/>
                </a:cubicBezTo>
                <a:cubicBezTo>
                  <a:pt x="30032" y="1948"/>
                  <a:pt x="30032" y="1933"/>
                  <a:pt x="30032" y="1905"/>
                </a:cubicBezTo>
                <a:cubicBezTo>
                  <a:pt x="30032" y="1867"/>
                  <a:pt x="30115" y="1828"/>
                  <a:pt x="30164" y="1828"/>
                </a:cubicBezTo>
                <a:cubicBezTo>
                  <a:pt x="30184" y="1828"/>
                  <a:pt x="30198" y="1834"/>
                  <a:pt x="30199" y="1849"/>
                </a:cubicBezTo>
                <a:lnTo>
                  <a:pt x="30199" y="1849"/>
                </a:lnTo>
                <a:cubicBezTo>
                  <a:pt x="30199" y="1742"/>
                  <a:pt x="30192" y="1742"/>
                  <a:pt x="30142" y="1742"/>
                </a:cubicBezTo>
                <a:cubicBezTo>
                  <a:pt x="30142" y="1795"/>
                  <a:pt x="30090" y="1795"/>
                  <a:pt x="30032" y="1795"/>
                </a:cubicBezTo>
                <a:cubicBezTo>
                  <a:pt x="29980" y="1795"/>
                  <a:pt x="29980" y="1795"/>
                  <a:pt x="30032" y="1685"/>
                </a:cubicBezTo>
                <a:cubicBezTo>
                  <a:pt x="30090" y="1685"/>
                  <a:pt x="30090" y="1632"/>
                  <a:pt x="30090" y="1575"/>
                </a:cubicBezTo>
                <a:cubicBezTo>
                  <a:pt x="30032" y="1575"/>
                  <a:pt x="30032" y="1575"/>
                  <a:pt x="30032" y="1522"/>
                </a:cubicBezTo>
                <a:cubicBezTo>
                  <a:pt x="30032" y="1476"/>
                  <a:pt x="29927" y="1396"/>
                  <a:pt x="29886" y="1396"/>
                </a:cubicBezTo>
                <a:cubicBezTo>
                  <a:pt x="29876" y="1396"/>
                  <a:pt x="29870" y="1401"/>
                  <a:pt x="29870" y="1412"/>
                </a:cubicBezTo>
                <a:lnTo>
                  <a:pt x="29870" y="1465"/>
                </a:lnTo>
                <a:cubicBezTo>
                  <a:pt x="29870" y="1522"/>
                  <a:pt x="29870" y="1522"/>
                  <a:pt x="29812" y="1522"/>
                </a:cubicBezTo>
                <a:lnTo>
                  <a:pt x="29812" y="1465"/>
                </a:lnTo>
                <a:cubicBezTo>
                  <a:pt x="29795" y="1484"/>
                  <a:pt x="29783" y="1490"/>
                  <a:pt x="29773" y="1490"/>
                </a:cubicBezTo>
                <a:cubicBezTo>
                  <a:pt x="29753" y="1490"/>
                  <a:pt x="29740" y="1465"/>
                  <a:pt x="29702" y="1465"/>
                </a:cubicBezTo>
                <a:cubicBezTo>
                  <a:pt x="29650" y="1412"/>
                  <a:pt x="29650" y="1412"/>
                  <a:pt x="29650" y="1355"/>
                </a:cubicBezTo>
                <a:cubicBezTo>
                  <a:pt x="29603" y="1379"/>
                  <a:pt x="29577" y="1392"/>
                  <a:pt x="29565" y="1392"/>
                </a:cubicBezTo>
                <a:cubicBezTo>
                  <a:pt x="29549" y="1392"/>
                  <a:pt x="29562" y="1366"/>
                  <a:pt x="29592" y="1302"/>
                </a:cubicBezTo>
                <a:cubicBezTo>
                  <a:pt x="29650" y="1302"/>
                  <a:pt x="29592" y="1245"/>
                  <a:pt x="29540" y="1135"/>
                </a:cubicBezTo>
                <a:cubicBezTo>
                  <a:pt x="29482" y="1082"/>
                  <a:pt x="29482" y="1082"/>
                  <a:pt x="29430" y="1082"/>
                </a:cubicBezTo>
                <a:lnTo>
                  <a:pt x="29372" y="1082"/>
                </a:lnTo>
                <a:cubicBezTo>
                  <a:pt x="29320" y="1025"/>
                  <a:pt x="29320" y="1025"/>
                  <a:pt x="29372" y="1025"/>
                </a:cubicBezTo>
                <a:cubicBezTo>
                  <a:pt x="29430" y="1025"/>
                  <a:pt x="29540" y="972"/>
                  <a:pt x="29482" y="915"/>
                </a:cubicBezTo>
                <a:lnTo>
                  <a:pt x="29482" y="915"/>
                </a:lnTo>
                <a:cubicBezTo>
                  <a:pt x="29482" y="915"/>
                  <a:pt x="29262" y="972"/>
                  <a:pt x="29262" y="1025"/>
                </a:cubicBezTo>
                <a:cubicBezTo>
                  <a:pt x="29262" y="1071"/>
                  <a:pt x="29228" y="1151"/>
                  <a:pt x="29215" y="1151"/>
                </a:cubicBezTo>
                <a:cubicBezTo>
                  <a:pt x="29212" y="1151"/>
                  <a:pt x="29210" y="1146"/>
                  <a:pt x="29210" y="1135"/>
                </a:cubicBezTo>
                <a:lnTo>
                  <a:pt x="29152" y="1135"/>
                </a:lnTo>
                <a:cubicBezTo>
                  <a:pt x="29100" y="1135"/>
                  <a:pt x="29262" y="915"/>
                  <a:pt x="29320" y="862"/>
                </a:cubicBezTo>
                <a:cubicBezTo>
                  <a:pt x="29372" y="862"/>
                  <a:pt x="29320" y="805"/>
                  <a:pt x="29320" y="805"/>
                </a:cubicBezTo>
                <a:cubicBezTo>
                  <a:pt x="29303" y="789"/>
                  <a:pt x="29287" y="783"/>
                  <a:pt x="29273" y="783"/>
                </a:cubicBezTo>
                <a:cubicBezTo>
                  <a:pt x="29241" y="783"/>
                  <a:pt x="29225" y="821"/>
                  <a:pt x="29262" y="862"/>
                </a:cubicBezTo>
                <a:cubicBezTo>
                  <a:pt x="29262" y="862"/>
                  <a:pt x="29262" y="915"/>
                  <a:pt x="29210" y="915"/>
                </a:cubicBezTo>
                <a:cubicBezTo>
                  <a:pt x="29210" y="915"/>
                  <a:pt x="29210" y="862"/>
                  <a:pt x="29152" y="805"/>
                </a:cubicBezTo>
                <a:cubicBezTo>
                  <a:pt x="29152" y="695"/>
                  <a:pt x="29152" y="642"/>
                  <a:pt x="29100" y="642"/>
                </a:cubicBezTo>
                <a:cubicBezTo>
                  <a:pt x="29042" y="642"/>
                  <a:pt x="29042" y="642"/>
                  <a:pt x="29100" y="695"/>
                </a:cubicBezTo>
                <a:cubicBezTo>
                  <a:pt x="29152" y="695"/>
                  <a:pt x="29152" y="752"/>
                  <a:pt x="29100" y="752"/>
                </a:cubicBezTo>
                <a:cubicBezTo>
                  <a:pt x="29100" y="805"/>
                  <a:pt x="29152" y="805"/>
                  <a:pt x="29100" y="862"/>
                </a:cubicBezTo>
                <a:cubicBezTo>
                  <a:pt x="29100" y="915"/>
                  <a:pt x="29100" y="915"/>
                  <a:pt x="29042" y="915"/>
                </a:cubicBezTo>
                <a:lnTo>
                  <a:pt x="29042" y="805"/>
                </a:lnTo>
                <a:cubicBezTo>
                  <a:pt x="29042" y="778"/>
                  <a:pt x="29029" y="765"/>
                  <a:pt x="29016" y="765"/>
                </a:cubicBezTo>
                <a:cubicBezTo>
                  <a:pt x="29003" y="765"/>
                  <a:pt x="28989" y="778"/>
                  <a:pt x="28989" y="805"/>
                </a:cubicBezTo>
                <a:cubicBezTo>
                  <a:pt x="28932" y="805"/>
                  <a:pt x="28879" y="805"/>
                  <a:pt x="28879" y="752"/>
                </a:cubicBezTo>
                <a:cubicBezTo>
                  <a:pt x="28822" y="752"/>
                  <a:pt x="28549" y="862"/>
                  <a:pt x="28602" y="915"/>
                </a:cubicBezTo>
                <a:cubicBezTo>
                  <a:pt x="28602" y="972"/>
                  <a:pt x="28439" y="1025"/>
                  <a:pt x="28329" y="1025"/>
                </a:cubicBezTo>
                <a:cubicBezTo>
                  <a:pt x="28329" y="1007"/>
                  <a:pt x="28323" y="1001"/>
                  <a:pt x="28315" y="1001"/>
                </a:cubicBezTo>
                <a:cubicBezTo>
                  <a:pt x="28298" y="1001"/>
                  <a:pt x="28272" y="1025"/>
                  <a:pt x="28272" y="1025"/>
                </a:cubicBezTo>
                <a:cubicBezTo>
                  <a:pt x="28272" y="1025"/>
                  <a:pt x="28272" y="1082"/>
                  <a:pt x="28329" y="1082"/>
                </a:cubicBezTo>
                <a:cubicBezTo>
                  <a:pt x="28345" y="1065"/>
                  <a:pt x="28356" y="1058"/>
                  <a:pt x="28364" y="1058"/>
                </a:cubicBezTo>
                <a:cubicBezTo>
                  <a:pt x="28382" y="1058"/>
                  <a:pt x="28382" y="1097"/>
                  <a:pt x="28382" y="1135"/>
                </a:cubicBezTo>
                <a:cubicBezTo>
                  <a:pt x="28382" y="1192"/>
                  <a:pt x="28439" y="1192"/>
                  <a:pt x="28492" y="1192"/>
                </a:cubicBezTo>
                <a:cubicBezTo>
                  <a:pt x="28602" y="1135"/>
                  <a:pt x="28712" y="1082"/>
                  <a:pt x="28659" y="1025"/>
                </a:cubicBezTo>
                <a:cubicBezTo>
                  <a:pt x="28689" y="1011"/>
                  <a:pt x="28710" y="1004"/>
                  <a:pt x="28725" y="1004"/>
                </a:cubicBezTo>
                <a:cubicBezTo>
                  <a:pt x="28765" y="1004"/>
                  <a:pt x="28754" y="1054"/>
                  <a:pt x="28712" y="1135"/>
                </a:cubicBezTo>
                <a:cubicBezTo>
                  <a:pt x="28659" y="1135"/>
                  <a:pt x="28602" y="1192"/>
                  <a:pt x="28602" y="1192"/>
                </a:cubicBezTo>
                <a:lnTo>
                  <a:pt x="28659" y="1192"/>
                </a:lnTo>
                <a:cubicBezTo>
                  <a:pt x="28659" y="1192"/>
                  <a:pt x="28712" y="1192"/>
                  <a:pt x="28769" y="1135"/>
                </a:cubicBezTo>
                <a:lnTo>
                  <a:pt x="28769" y="1082"/>
                </a:lnTo>
                <a:cubicBezTo>
                  <a:pt x="28769" y="1025"/>
                  <a:pt x="28822" y="972"/>
                  <a:pt x="28822" y="972"/>
                </a:cubicBezTo>
                <a:cubicBezTo>
                  <a:pt x="28852" y="956"/>
                  <a:pt x="28874" y="949"/>
                  <a:pt x="28888" y="949"/>
                </a:cubicBezTo>
                <a:cubicBezTo>
                  <a:pt x="28928" y="949"/>
                  <a:pt x="28918" y="1001"/>
                  <a:pt x="28879" y="1082"/>
                </a:cubicBezTo>
                <a:cubicBezTo>
                  <a:pt x="28822" y="1082"/>
                  <a:pt x="28822" y="1135"/>
                  <a:pt x="28822" y="1192"/>
                </a:cubicBezTo>
                <a:cubicBezTo>
                  <a:pt x="28822" y="1245"/>
                  <a:pt x="28769" y="1302"/>
                  <a:pt x="28712" y="1302"/>
                </a:cubicBezTo>
                <a:cubicBezTo>
                  <a:pt x="28659" y="1355"/>
                  <a:pt x="28659" y="1355"/>
                  <a:pt x="28712" y="1355"/>
                </a:cubicBezTo>
                <a:cubicBezTo>
                  <a:pt x="28822" y="1355"/>
                  <a:pt x="28822" y="1412"/>
                  <a:pt x="28769" y="1412"/>
                </a:cubicBezTo>
                <a:cubicBezTo>
                  <a:pt x="28712" y="1465"/>
                  <a:pt x="28712" y="1522"/>
                  <a:pt x="28769" y="1522"/>
                </a:cubicBezTo>
                <a:lnTo>
                  <a:pt x="28769" y="1575"/>
                </a:lnTo>
                <a:lnTo>
                  <a:pt x="28659" y="1575"/>
                </a:lnTo>
                <a:cubicBezTo>
                  <a:pt x="28644" y="1583"/>
                  <a:pt x="28629" y="1586"/>
                  <a:pt x="28614" y="1586"/>
                </a:cubicBezTo>
                <a:cubicBezTo>
                  <a:pt x="28522" y="1586"/>
                  <a:pt x="28447" y="1449"/>
                  <a:pt x="28492" y="1355"/>
                </a:cubicBezTo>
                <a:cubicBezTo>
                  <a:pt x="28595" y="1287"/>
                  <a:pt x="28613" y="1241"/>
                  <a:pt x="28561" y="1241"/>
                </a:cubicBezTo>
                <a:cubicBezTo>
                  <a:pt x="28528" y="1241"/>
                  <a:pt x="28467" y="1259"/>
                  <a:pt x="28382" y="1302"/>
                </a:cubicBezTo>
                <a:cubicBezTo>
                  <a:pt x="28316" y="1323"/>
                  <a:pt x="28267" y="1336"/>
                  <a:pt x="28236" y="1336"/>
                </a:cubicBezTo>
                <a:cubicBezTo>
                  <a:pt x="28192" y="1336"/>
                  <a:pt x="28186" y="1310"/>
                  <a:pt x="28219" y="1245"/>
                </a:cubicBezTo>
                <a:cubicBezTo>
                  <a:pt x="28272" y="1192"/>
                  <a:pt x="28272" y="1135"/>
                  <a:pt x="28219" y="1135"/>
                </a:cubicBezTo>
                <a:cubicBezTo>
                  <a:pt x="28162" y="1135"/>
                  <a:pt x="28162" y="1135"/>
                  <a:pt x="28162" y="1082"/>
                </a:cubicBezTo>
                <a:lnTo>
                  <a:pt x="28162" y="1025"/>
                </a:lnTo>
                <a:lnTo>
                  <a:pt x="28162" y="972"/>
                </a:lnTo>
                <a:cubicBezTo>
                  <a:pt x="28109" y="972"/>
                  <a:pt x="28109" y="972"/>
                  <a:pt x="28109" y="1025"/>
                </a:cubicBezTo>
                <a:cubicBezTo>
                  <a:pt x="28081" y="1053"/>
                  <a:pt x="28026" y="1067"/>
                  <a:pt x="27985" y="1067"/>
                </a:cubicBezTo>
                <a:cubicBezTo>
                  <a:pt x="27943" y="1067"/>
                  <a:pt x="27916" y="1053"/>
                  <a:pt x="27942" y="1025"/>
                </a:cubicBezTo>
                <a:cubicBezTo>
                  <a:pt x="27942" y="998"/>
                  <a:pt x="27942" y="985"/>
                  <a:pt x="27936" y="985"/>
                </a:cubicBezTo>
                <a:cubicBezTo>
                  <a:pt x="27929" y="985"/>
                  <a:pt x="27916" y="998"/>
                  <a:pt x="27889" y="1025"/>
                </a:cubicBezTo>
                <a:lnTo>
                  <a:pt x="27942" y="1082"/>
                </a:lnTo>
                <a:cubicBezTo>
                  <a:pt x="27999" y="1135"/>
                  <a:pt x="28052" y="1192"/>
                  <a:pt x="27942" y="1245"/>
                </a:cubicBezTo>
                <a:cubicBezTo>
                  <a:pt x="27942" y="1245"/>
                  <a:pt x="27889" y="1245"/>
                  <a:pt x="27889" y="1302"/>
                </a:cubicBezTo>
                <a:cubicBezTo>
                  <a:pt x="27860" y="1316"/>
                  <a:pt x="27835" y="1322"/>
                  <a:pt x="27814" y="1322"/>
                </a:cubicBezTo>
                <a:cubicBezTo>
                  <a:pt x="27757" y="1322"/>
                  <a:pt x="27737" y="1273"/>
                  <a:pt x="27779" y="1192"/>
                </a:cubicBezTo>
                <a:cubicBezTo>
                  <a:pt x="27832" y="1135"/>
                  <a:pt x="27832" y="1135"/>
                  <a:pt x="27722" y="1135"/>
                </a:cubicBezTo>
                <a:cubicBezTo>
                  <a:pt x="27705" y="1117"/>
                  <a:pt x="27687" y="1111"/>
                  <a:pt x="27668" y="1111"/>
                </a:cubicBezTo>
                <a:cubicBezTo>
                  <a:pt x="27632" y="1111"/>
                  <a:pt x="27595" y="1135"/>
                  <a:pt x="27559" y="1135"/>
                </a:cubicBezTo>
                <a:cubicBezTo>
                  <a:pt x="27559" y="1192"/>
                  <a:pt x="27502" y="1192"/>
                  <a:pt x="27449" y="1192"/>
                </a:cubicBezTo>
                <a:cubicBezTo>
                  <a:pt x="27339" y="1192"/>
                  <a:pt x="27229" y="1245"/>
                  <a:pt x="27282" y="1302"/>
                </a:cubicBezTo>
                <a:lnTo>
                  <a:pt x="27282" y="1412"/>
                </a:lnTo>
                <a:cubicBezTo>
                  <a:pt x="27282" y="1429"/>
                  <a:pt x="27276" y="1435"/>
                  <a:pt x="27268" y="1435"/>
                </a:cubicBezTo>
                <a:cubicBezTo>
                  <a:pt x="27253" y="1435"/>
                  <a:pt x="27229" y="1412"/>
                  <a:pt x="27229" y="1412"/>
                </a:cubicBezTo>
                <a:cubicBezTo>
                  <a:pt x="27229" y="1371"/>
                  <a:pt x="27145" y="1333"/>
                  <a:pt x="27096" y="1333"/>
                </a:cubicBezTo>
                <a:cubicBezTo>
                  <a:pt x="27076" y="1333"/>
                  <a:pt x="27062" y="1339"/>
                  <a:pt x="27062" y="1355"/>
                </a:cubicBezTo>
                <a:cubicBezTo>
                  <a:pt x="27062" y="1355"/>
                  <a:pt x="27009" y="1465"/>
                  <a:pt x="26952" y="1522"/>
                </a:cubicBezTo>
                <a:lnTo>
                  <a:pt x="26732" y="1742"/>
                </a:lnTo>
                <a:cubicBezTo>
                  <a:pt x="26679" y="1852"/>
                  <a:pt x="26679" y="1905"/>
                  <a:pt x="26732" y="1905"/>
                </a:cubicBezTo>
                <a:cubicBezTo>
                  <a:pt x="26789" y="1962"/>
                  <a:pt x="26789" y="1962"/>
                  <a:pt x="26679" y="2015"/>
                </a:cubicBezTo>
                <a:cubicBezTo>
                  <a:pt x="26569" y="2072"/>
                  <a:pt x="26512" y="2182"/>
                  <a:pt x="26569" y="2182"/>
                </a:cubicBezTo>
                <a:cubicBezTo>
                  <a:pt x="26679" y="2235"/>
                  <a:pt x="26622" y="2292"/>
                  <a:pt x="26512" y="2292"/>
                </a:cubicBezTo>
                <a:cubicBezTo>
                  <a:pt x="26512" y="2273"/>
                  <a:pt x="26506" y="2266"/>
                  <a:pt x="26496" y="2266"/>
                </a:cubicBezTo>
                <a:cubicBezTo>
                  <a:pt x="26476" y="2266"/>
                  <a:pt x="26440" y="2292"/>
                  <a:pt x="26402" y="2292"/>
                </a:cubicBezTo>
                <a:cubicBezTo>
                  <a:pt x="26402" y="2292"/>
                  <a:pt x="26292" y="2345"/>
                  <a:pt x="26239" y="2402"/>
                </a:cubicBezTo>
                <a:cubicBezTo>
                  <a:pt x="26182" y="2455"/>
                  <a:pt x="26182" y="2512"/>
                  <a:pt x="26182" y="2512"/>
                </a:cubicBezTo>
                <a:cubicBezTo>
                  <a:pt x="26182" y="2538"/>
                  <a:pt x="26196" y="2552"/>
                  <a:pt x="26211" y="2552"/>
                </a:cubicBezTo>
                <a:cubicBezTo>
                  <a:pt x="26225" y="2552"/>
                  <a:pt x="26239" y="2538"/>
                  <a:pt x="26239" y="2512"/>
                </a:cubicBezTo>
                <a:cubicBezTo>
                  <a:pt x="26292" y="2512"/>
                  <a:pt x="26349" y="2455"/>
                  <a:pt x="26349" y="2455"/>
                </a:cubicBezTo>
                <a:cubicBezTo>
                  <a:pt x="26402" y="2455"/>
                  <a:pt x="26402" y="2402"/>
                  <a:pt x="26459" y="2402"/>
                </a:cubicBezTo>
                <a:lnTo>
                  <a:pt x="26512" y="2402"/>
                </a:lnTo>
                <a:cubicBezTo>
                  <a:pt x="26512" y="2402"/>
                  <a:pt x="26512" y="2455"/>
                  <a:pt x="26459" y="2455"/>
                </a:cubicBezTo>
                <a:cubicBezTo>
                  <a:pt x="26402" y="2512"/>
                  <a:pt x="26349" y="2512"/>
                  <a:pt x="26349" y="2565"/>
                </a:cubicBezTo>
                <a:cubicBezTo>
                  <a:pt x="26376" y="2593"/>
                  <a:pt x="26389" y="2608"/>
                  <a:pt x="26403" y="2608"/>
                </a:cubicBezTo>
                <a:cubicBezTo>
                  <a:pt x="26416" y="2608"/>
                  <a:pt x="26431" y="2593"/>
                  <a:pt x="26459" y="2565"/>
                </a:cubicBezTo>
                <a:cubicBezTo>
                  <a:pt x="26475" y="2549"/>
                  <a:pt x="26490" y="2543"/>
                  <a:pt x="26504" y="2543"/>
                </a:cubicBezTo>
                <a:cubicBezTo>
                  <a:pt x="26536" y="2543"/>
                  <a:pt x="26553" y="2581"/>
                  <a:pt x="26512" y="2622"/>
                </a:cubicBezTo>
                <a:lnTo>
                  <a:pt x="26512" y="2732"/>
                </a:lnTo>
                <a:cubicBezTo>
                  <a:pt x="26459" y="2675"/>
                  <a:pt x="26402" y="2675"/>
                  <a:pt x="26349" y="2675"/>
                </a:cubicBezTo>
                <a:cubicBezTo>
                  <a:pt x="26321" y="2703"/>
                  <a:pt x="26306" y="2718"/>
                  <a:pt x="26299" y="2718"/>
                </a:cubicBezTo>
                <a:cubicBezTo>
                  <a:pt x="26292" y="2718"/>
                  <a:pt x="26292" y="2703"/>
                  <a:pt x="26292" y="2675"/>
                </a:cubicBezTo>
                <a:cubicBezTo>
                  <a:pt x="26239" y="2675"/>
                  <a:pt x="26239" y="2675"/>
                  <a:pt x="26182" y="2622"/>
                </a:cubicBezTo>
                <a:cubicBezTo>
                  <a:pt x="26182" y="2622"/>
                  <a:pt x="26129" y="2565"/>
                  <a:pt x="26072" y="2565"/>
                </a:cubicBezTo>
                <a:cubicBezTo>
                  <a:pt x="25962" y="2565"/>
                  <a:pt x="25962" y="2622"/>
                  <a:pt x="26129" y="2675"/>
                </a:cubicBezTo>
                <a:cubicBezTo>
                  <a:pt x="26182" y="2732"/>
                  <a:pt x="26182" y="2732"/>
                  <a:pt x="26129" y="2785"/>
                </a:cubicBezTo>
                <a:cubicBezTo>
                  <a:pt x="26129" y="2842"/>
                  <a:pt x="26072" y="2895"/>
                  <a:pt x="26019" y="2952"/>
                </a:cubicBezTo>
                <a:cubicBezTo>
                  <a:pt x="25962" y="3005"/>
                  <a:pt x="25962" y="3062"/>
                  <a:pt x="26019" y="3062"/>
                </a:cubicBezTo>
                <a:cubicBezTo>
                  <a:pt x="26046" y="3033"/>
                  <a:pt x="26073" y="3019"/>
                  <a:pt x="26094" y="3019"/>
                </a:cubicBezTo>
                <a:cubicBezTo>
                  <a:pt x="26115" y="3019"/>
                  <a:pt x="26129" y="3033"/>
                  <a:pt x="26129" y="3062"/>
                </a:cubicBezTo>
                <a:cubicBezTo>
                  <a:pt x="26129" y="3062"/>
                  <a:pt x="26182" y="3115"/>
                  <a:pt x="26182" y="3172"/>
                </a:cubicBezTo>
                <a:cubicBezTo>
                  <a:pt x="26182" y="3225"/>
                  <a:pt x="26182" y="3225"/>
                  <a:pt x="26129" y="3282"/>
                </a:cubicBezTo>
                <a:cubicBezTo>
                  <a:pt x="26072" y="3282"/>
                  <a:pt x="25962" y="3335"/>
                  <a:pt x="25909" y="3392"/>
                </a:cubicBezTo>
                <a:cubicBezTo>
                  <a:pt x="25852" y="3445"/>
                  <a:pt x="25799" y="3502"/>
                  <a:pt x="25852" y="3502"/>
                </a:cubicBezTo>
                <a:cubicBezTo>
                  <a:pt x="25909" y="3555"/>
                  <a:pt x="25909" y="3612"/>
                  <a:pt x="25799" y="3612"/>
                </a:cubicBezTo>
                <a:cubicBezTo>
                  <a:pt x="25689" y="3612"/>
                  <a:pt x="25689" y="3612"/>
                  <a:pt x="25742" y="3555"/>
                </a:cubicBezTo>
                <a:lnTo>
                  <a:pt x="25742" y="3445"/>
                </a:lnTo>
                <a:cubicBezTo>
                  <a:pt x="25689" y="3445"/>
                  <a:pt x="25689" y="3445"/>
                  <a:pt x="25689" y="3502"/>
                </a:cubicBezTo>
                <a:cubicBezTo>
                  <a:pt x="25689" y="3555"/>
                  <a:pt x="25689" y="3612"/>
                  <a:pt x="25632" y="3612"/>
                </a:cubicBezTo>
                <a:cubicBezTo>
                  <a:pt x="25632" y="3665"/>
                  <a:pt x="25632" y="3665"/>
                  <a:pt x="25689" y="3665"/>
                </a:cubicBezTo>
                <a:cubicBezTo>
                  <a:pt x="25716" y="3638"/>
                  <a:pt x="25729" y="3625"/>
                  <a:pt x="25735" y="3625"/>
                </a:cubicBezTo>
                <a:cubicBezTo>
                  <a:pt x="25742" y="3625"/>
                  <a:pt x="25742" y="3638"/>
                  <a:pt x="25742" y="3665"/>
                </a:cubicBezTo>
                <a:cubicBezTo>
                  <a:pt x="25742" y="3722"/>
                  <a:pt x="25742" y="3722"/>
                  <a:pt x="25689" y="3722"/>
                </a:cubicBezTo>
                <a:cubicBezTo>
                  <a:pt x="25632" y="3722"/>
                  <a:pt x="25632" y="3722"/>
                  <a:pt x="25632" y="3775"/>
                </a:cubicBezTo>
                <a:cubicBezTo>
                  <a:pt x="25689" y="3775"/>
                  <a:pt x="25469" y="3995"/>
                  <a:pt x="25359" y="3995"/>
                </a:cubicBezTo>
                <a:cubicBezTo>
                  <a:pt x="25469" y="3995"/>
                  <a:pt x="25522" y="4052"/>
                  <a:pt x="25469" y="4162"/>
                </a:cubicBezTo>
                <a:cubicBezTo>
                  <a:pt x="25431" y="4162"/>
                  <a:pt x="25418" y="4186"/>
                  <a:pt x="25414" y="4186"/>
                </a:cubicBezTo>
                <a:cubicBezTo>
                  <a:pt x="25412" y="4186"/>
                  <a:pt x="25412" y="4180"/>
                  <a:pt x="25412" y="4162"/>
                </a:cubicBezTo>
                <a:cubicBezTo>
                  <a:pt x="25412" y="4105"/>
                  <a:pt x="25249" y="4105"/>
                  <a:pt x="25192" y="4105"/>
                </a:cubicBezTo>
                <a:cubicBezTo>
                  <a:pt x="25192" y="4162"/>
                  <a:pt x="25192" y="4162"/>
                  <a:pt x="25249" y="4162"/>
                </a:cubicBezTo>
                <a:cubicBezTo>
                  <a:pt x="25302" y="4162"/>
                  <a:pt x="25302" y="4162"/>
                  <a:pt x="25249" y="4215"/>
                </a:cubicBezTo>
                <a:cubicBezTo>
                  <a:pt x="25249" y="4272"/>
                  <a:pt x="25192" y="4272"/>
                  <a:pt x="25082" y="4272"/>
                </a:cubicBezTo>
                <a:cubicBezTo>
                  <a:pt x="24972" y="4272"/>
                  <a:pt x="24919" y="4272"/>
                  <a:pt x="24809" y="4382"/>
                </a:cubicBezTo>
                <a:lnTo>
                  <a:pt x="24699" y="4492"/>
                </a:lnTo>
                <a:lnTo>
                  <a:pt x="24809" y="4492"/>
                </a:lnTo>
                <a:lnTo>
                  <a:pt x="24972" y="4325"/>
                </a:lnTo>
                <a:cubicBezTo>
                  <a:pt x="24972" y="4298"/>
                  <a:pt x="24972" y="4285"/>
                  <a:pt x="24979" y="4285"/>
                </a:cubicBezTo>
                <a:cubicBezTo>
                  <a:pt x="24986" y="4285"/>
                  <a:pt x="25001" y="4298"/>
                  <a:pt x="25029" y="4325"/>
                </a:cubicBezTo>
                <a:cubicBezTo>
                  <a:pt x="25082" y="4382"/>
                  <a:pt x="25082" y="4435"/>
                  <a:pt x="24972" y="4545"/>
                </a:cubicBezTo>
                <a:cubicBezTo>
                  <a:pt x="24919" y="4602"/>
                  <a:pt x="24809" y="4712"/>
                  <a:pt x="24752" y="4712"/>
                </a:cubicBezTo>
                <a:cubicBezTo>
                  <a:pt x="24699" y="4765"/>
                  <a:pt x="24642" y="4822"/>
                  <a:pt x="24642" y="4875"/>
                </a:cubicBezTo>
                <a:cubicBezTo>
                  <a:pt x="24642" y="4985"/>
                  <a:pt x="24589" y="4985"/>
                  <a:pt x="24532" y="4985"/>
                </a:cubicBezTo>
                <a:cubicBezTo>
                  <a:pt x="24422" y="4985"/>
                  <a:pt x="24259" y="5095"/>
                  <a:pt x="24312" y="5152"/>
                </a:cubicBezTo>
                <a:lnTo>
                  <a:pt x="24369" y="5152"/>
                </a:lnTo>
                <a:cubicBezTo>
                  <a:pt x="24369" y="5205"/>
                  <a:pt x="24369" y="5205"/>
                  <a:pt x="24422" y="5205"/>
                </a:cubicBezTo>
                <a:lnTo>
                  <a:pt x="24422" y="5262"/>
                </a:lnTo>
                <a:cubicBezTo>
                  <a:pt x="24422" y="5315"/>
                  <a:pt x="24422" y="5315"/>
                  <a:pt x="24369" y="5315"/>
                </a:cubicBezTo>
                <a:cubicBezTo>
                  <a:pt x="24259" y="5315"/>
                  <a:pt x="24202" y="5425"/>
                  <a:pt x="24259" y="5425"/>
                </a:cubicBezTo>
                <a:cubicBezTo>
                  <a:pt x="24312" y="5425"/>
                  <a:pt x="24259" y="5482"/>
                  <a:pt x="24202" y="5482"/>
                </a:cubicBezTo>
                <a:cubicBezTo>
                  <a:pt x="24149" y="5482"/>
                  <a:pt x="24149" y="5535"/>
                  <a:pt x="24202" y="5535"/>
                </a:cubicBezTo>
                <a:lnTo>
                  <a:pt x="24202" y="5592"/>
                </a:lnTo>
                <a:cubicBezTo>
                  <a:pt x="24149" y="5702"/>
                  <a:pt x="24149" y="5702"/>
                  <a:pt x="24202" y="5702"/>
                </a:cubicBezTo>
                <a:cubicBezTo>
                  <a:pt x="24312" y="5702"/>
                  <a:pt x="24312" y="5702"/>
                  <a:pt x="24202" y="5755"/>
                </a:cubicBezTo>
                <a:lnTo>
                  <a:pt x="24149" y="5812"/>
                </a:lnTo>
                <a:lnTo>
                  <a:pt x="24092" y="5812"/>
                </a:lnTo>
                <a:cubicBezTo>
                  <a:pt x="24039" y="5812"/>
                  <a:pt x="24039" y="5755"/>
                  <a:pt x="24092" y="5755"/>
                </a:cubicBezTo>
                <a:cubicBezTo>
                  <a:pt x="24149" y="5702"/>
                  <a:pt x="24149" y="5702"/>
                  <a:pt x="24092" y="5702"/>
                </a:cubicBezTo>
                <a:cubicBezTo>
                  <a:pt x="24039" y="5702"/>
                  <a:pt x="23982" y="5812"/>
                  <a:pt x="23872" y="5865"/>
                </a:cubicBezTo>
                <a:cubicBezTo>
                  <a:pt x="23789" y="5991"/>
                  <a:pt x="23706" y="6052"/>
                  <a:pt x="23648" y="6052"/>
                </a:cubicBezTo>
                <a:cubicBezTo>
                  <a:pt x="23629" y="6052"/>
                  <a:pt x="23612" y="6045"/>
                  <a:pt x="23599" y="6032"/>
                </a:cubicBezTo>
                <a:cubicBezTo>
                  <a:pt x="23599" y="5975"/>
                  <a:pt x="23599" y="5975"/>
                  <a:pt x="23542" y="5975"/>
                </a:cubicBezTo>
                <a:cubicBezTo>
                  <a:pt x="23489" y="6032"/>
                  <a:pt x="23432" y="6032"/>
                  <a:pt x="23379" y="6032"/>
                </a:cubicBezTo>
                <a:cubicBezTo>
                  <a:pt x="23350" y="6004"/>
                  <a:pt x="23336" y="5989"/>
                  <a:pt x="23329" y="5989"/>
                </a:cubicBezTo>
                <a:cubicBezTo>
                  <a:pt x="23322" y="5989"/>
                  <a:pt x="23322" y="6004"/>
                  <a:pt x="23322" y="6032"/>
                </a:cubicBezTo>
                <a:cubicBezTo>
                  <a:pt x="23322" y="6069"/>
                  <a:pt x="23350" y="6109"/>
                  <a:pt x="23367" y="6109"/>
                </a:cubicBezTo>
                <a:cubicBezTo>
                  <a:pt x="23374" y="6109"/>
                  <a:pt x="23379" y="6102"/>
                  <a:pt x="23379" y="6085"/>
                </a:cubicBezTo>
                <a:cubicBezTo>
                  <a:pt x="23432" y="6085"/>
                  <a:pt x="23432" y="6142"/>
                  <a:pt x="23379" y="6142"/>
                </a:cubicBezTo>
                <a:cubicBezTo>
                  <a:pt x="23379" y="6195"/>
                  <a:pt x="23269" y="6195"/>
                  <a:pt x="23159" y="6195"/>
                </a:cubicBezTo>
                <a:cubicBezTo>
                  <a:pt x="23102" y="6195"/>
                  <a:pt x="23049" y="6252"/>
                  <a:pt x="23049" y="6252"/>
                </a:cubicBezTo>
                <a:cubicBezTo>
                  <a:pt x="23102" y="6252"/>
                  <a:pt x="22992" y="6415"/>
                  <a:pt x="22882" y="6472"/>
                </a:cubicBezTo>
                <a:cubicBezTo>
                  <a:pt x="22772" y="6472"/>
                  <a:pt x="22772" y="6472"/>
                  <a:pt x="22772" y="6525"/>
                </a:cubicBezTo>
                <a:cubicBezTo>
                  <a:pt x="22772" y="6525"/>
                  <a:pt x="22772" y="6582"/>
                  <a:pt x="22719" y="6582"/>
                </a:cubicBezTo>
                <a:lnTo>
                  <a:pt x="22662" y="6635"/>
                </a:lnTo>
                <a:cubicBezTo>
                  <a:pt x="22662" y="6692"/>
                  <a:pt x="22662" y="6692"/>
                  <a:pt x="22609" y="6745"/>
                </a:cubicBezTo>
                <a:cubicBezTo>
                  <a:pt x="22585" y="6769"/>
                  <a:pt x="22581" y="6783"/>
                  <a:pt x="22589" y="6783"/>
                </a:cubicBezTo>
                <a:cubicBezTo>
                  <a:pt x="22599" y="6783"/>
                  <a:pt x="22631" y="6756"/>
                  <a:pt x="22662" y="6692"/>
                </a:cubicBezTo>
                <a:cubicBezTo>
                  <a:pt x="22740" y="6652"/>
                  <a:pt x="22763" y="6613"/>
                  <a:pt x="22790" y="6613"/>
                </a:cubicBezTo>
                <a:cubicBezTo>
                  <a:pt x="22801" y="6613"/>
                  <a:pt x="22812" y="6620"/>
                  <a:pt x="22829" y="6635"/>
                </a:cubicBezTo>
                <a:cubicBezTo>
                  <a:pt x="22882" y="6692"/>
                  <a:pt x="22829" y="6802"/>
                  <a:pt x="22719" y="6802"/>
                </a:cubicBezTo>
                <a:cubicBezTo>
                  <a:pt x="22719" y="6802"/>
                  <a:pt x="22662" y="6802"/>
                  <a:pt x="22662" y="6912"/>
                </a:cubicBezTo>
                <a:cubicBezTo>
                  <a:pt x="22609" y="6965"/>
                  <a:pt x="22552" y="7075"/>
                  <a:pt x="22442" y="7132"/>
                </a:cubicBezTo>
                <a:cubicBezTo>
                  <a:pt x="22332" y="7242"/>
                  <a:pt x="22279" y="7352"/>
                  <a:pt x="22279" y="7352"/>
                </a:cubicBezTo>
                <a:cubicBezTo>
                  <a:pt x="22279" y="7379"/>
                  <a:pt x="22292" y="7392"/>
                  <a:pt x="22305" y="7392"/>
                </a:cubicBezTo>
                <a:cubicBezTo>
                  <a:pt x="22319" y="7392"/>
                  <a:pt x="22332" y="7379"/>
                  <a:pt x="22332" y="7352"/>
                </a:cubicBezTo>
                <a:lnTo>
                  <a:pt x="22389" y="7352"/>
                </a:lnTo>
                <a:cubicBezTo>
                  <a:pt x="22436" y="7400"/>
                  <a:pt x="22223" y="7580"/>
                  <a:pt x="22137" y="7580"/>
                </a:cubicBezTo>
                <a:cubicBezTo>
                  <a:pt x="22126" y="7580"/>
                  <a:pt x="22118" y="7578"/>
                  <a:pt x="22112" y="7572"/>
                </a:cubicBezTo>
                <a:cubicBezTo>
                  <a:pt x="22112" y="7572"/>
                  <a:pt x="21672" y="7792"/>
                  <a:pt x="21729" y="7845"/>
                </a:cubicBezTo>
                <a:cubicBezTo>
                  <a:pt x="21729" y="7845"/>
                  <a:pt x="21729" y="7902"/>
                  <a:pt x="21672" y="7902"/>
                </a:cubicBezTo>
                <a:cubicBezTo>
                  <a:pt x="21619" y="7955"/>
                  <a:pt x="21619" y="7955"/>
                  <a:pt x="21672" y="7955"/>
                </a:cubicBezTo>
                <a:cubicBezTo>
                  <a:pt x="21782" y="7955"/>
                  <a:pt x="21782" y="7955"/>
                  <a:pt x="21672" y="8012"/>
                </a:cubicBezTo>
                <a:lnTo>
                  <a:pt x="21619" y="8065"/>
                </a:lnTo>
                <a:cubicBezTo>
                  <a:pt x="21672" y="8122"/>
                  <a:pt x="21509" y="8175"/>
                  <a:pt x="21399" y="8175"/>
                </a:cubicBezTo>
                <a:cubicBezTo>
                  <a:pt x="21382" y="8160"/>
                  <a:pt x="21366" y="8153"/>
                  <a:pt x="21350" y="8153"/>
                </a:cubicBezTo>
                <a:cubicBezTo>
                  <a:pt x="21311" y="8153"/>
                  <a:pt x="21272" y="8192"/>
                  <a:pt x="21232" y="8232"/>
                </a:cubicBezTo>
                <a:lnTo>
                  <a:pt x="21232" y="8285"/>
                </a:lnTo>
                <a:cubicBezTo>
                  <a:pt x="21232" y="8342"/>
                  <a:pt x="21232" y="8342"/>
                  <a:pt x="21179" y="8342"/>
                </a:cubicBezTo>
                <a:lnTo>
                  <a:pt x="21122" y="8395"/>
                </a:lnTo>
                <a:cubicBezTo>
                  <a:pt x="21179" y="8395"/>
                  <a:pt x="21122" y="8615"/>
                  <a:pt x="21122" y="8615"/>
                </a:cubicBezTo>
                <a:cubicBezTo>
                  <a:pt x="21069" y="8615"/>
                  <a:pt x="21069" y="8615"/>
                  <a:pt x="21069" y="8562"/>
                </a:cubicBezTo>
                <a:cubicBezTo>
                  <a:pt x="21040" y="8507"/>
                  <a:pt x="21013" y="8480"/>
                  <a:pt x="20985" y="8480"/>
                </a:cubicBezTo>
                <a:cubicBezTo>
                  <a:pt x="20958" y="8480"/>
                  <a:pt x="20930" y="8507"/>
                  <a:pt x="20902" y="8562"/>
                </a:cubicBezTo>
                <a:cubicBezTo>
                  <a:pt x="20902" y="8615"/>
                  <a:pt x="20902" y="8615"/>
                  <a:pt x="20959" y="8615"/>
                </a:cubicBezTo>
                <a:cubicBezTo>
                  <a:pt x="21122" y="8615"/>
                  <a:pt x="20902" y="8835"/>
                  <a:pt x="20739" y="8892"/>
                </a:cubicBezTo>
                <a:cubicBezTo>
                  <a:pt x="20682" y="8892"/>
                  <a:pt x="20572" y="9002"/>
                  <a:pt x="20462" y="9055"/>
                </a:cubicBezTo>
                <a:cubicBezTo>
                  <a:pt x="20388" y="9105"/>
                  <a:pt x="20336" y="9132"/>
                  <a:pt x="20301" y="9132"/>
                </a:cubicBezTo>
                <a:cubicBezTo>
                  <a:pt x="20259" y="9132"/>
                  <a:pt x="20242" y="9092"/>
                  <a:pt x="20242" y="9002"/>
                </a:cubicBezTo>
                <a:cubicBezTo>
                  <a:pt x="20242" y="8892"/>
                  <a:pt x="20242" y="8892"/>
                  <a:pt x="20409" y="8892"/>
                </a:cubicBezTo>
                <a:cubicBezTo>
                  <a:pt x="20519" y="8835"/>
                  <a:pt x="20572" y="8835"/>
                  <a:pt x="20572" y="8782"/>
                </a:cubicBezTo>
                <a:cubicBezTo>
                  <a:pt x="20519" y="8725"/>
                  <a:pt x="20572" y="8725"/>
                  <a:pt x="20629" y="8725"/>
                </a:cubicBezTo>
                <a:cubicBezTo>
                  <a:pt x="20682" y="8782"/>
                  <a:pt x="20739" y="8782"/>
                  <a:pt x="20739" y="8782"/>
                </a:cubicBezTo>
                <a:cubicBezTo>
                  <a:pt x="20739" y="8809"/>
                  <a:pt x="20752" y="8822"/>
                  <a:pt x="20765" y="8822"/>
                </a:cubicBezTo>
                <a:cubicBezTo>
                  <a:pt x="20778" y="8822"/>
                  <a:pt x="20792" y="8809"/>
                  <a:pt x="20792" y="8782"/>
                </a:cubicBezTo>
                <a:cubicBezTo>
                  <a:pt x="20849" y="8782"/>
                  <a:pt x="20849" y="8782"/>
                  <a:pt x="20792" y="8725"/>
                </a:cubicBezTo>
                <a:cubicBezTo>
                  <a:pt x="20739" y="8725"/>
                  <a:pt x="20739" y="8672"/>
                  <a:pt x="20682" y="8615"/>
                </a:cubicBezTo>
                <a:cubicBezTo>
                  <a:pt x="20682" y="8615"/>
                  <a:pt x="20658" y="8592"/>
                  <a:pt x="20643" y="8592"/>
                </a:cubicBezTo>
                <a:cubicBezTo>
                  <a:pt x="20635" y="8592"/>
                  <a:pt x="20629" y="8598"/>
                  <a:pt x="20629" y="8615"/>
                </a:cubicBezTo>
                <a:cubicBezTo>
                  <a:pt x="20629" y="8615"/>
                  <a:pt x="20572" y="8615"/>
                  <a:pt x="20572" y="8562"/>
                </a:cubicBezTo>
                <a:lnTo>
                  <a:pt x="20629" y="8562"/>
                </a:lnTo>
                <a:cubicBezTo>
                  <a:pt x="20682" y="8562"/>
                  <a:pt x="20739" y="8505"/>
                  <a:pt x="20739" y="8505"/>
                </a:cubicBezTo>
                <a:cubicBezTo>
                  <a:pt x="20682" y="8452"/>
                  <a:pt x="20682" y="8452"/>
                  <a:pt x="20739" y="8395"/>
                </a:cubicBezTo>
                <a:cubicBezTo>
                  <a:pt x="20739" y="8395"/>
                  <a:pt x="20792" y="8342"/>
                  <a:pt x="20739" y="8285"/>
                </a:cubicBezTo>
                <a:cubicBezTo>
                  <a:pt x="20739" y="8259"/>
                  <a:pt x="20725" y="8246"/>
                  <a:pt x="20696" y="8246"/>
                </a:cubicBezTo>
                <a:cubicBezTo>
                  <a:pt x="20668" y="8246"/>
                  <a:pt x="20627" y="8259"/>
                  <a:pt x="20572" y="8285"/>
                </a:cubicBezTo>
                <a:lnTo>
                  <a:pt x="20409" y="8342"/>
                </a:lnTo>
                <a:lnTo>
                  <a:pt x="20519" y="8342"/>
                </a:lnTo>
                <a:cubicBezTo>
                  <a:pt x="20682" y="8342"/>
                  <a:pt x="20682" y="8395"/>
                  <a:pt x="20462" y="8505"/>
                </a:cubicBezTo>
                <a:cubicBezTo>
                  <a:pt x="20352" y="8562"/>
                  <a:pt x="20352" y="8562"/>
                  <a:pt x="20352" y="8615"/>
                </a:cubicBezTo>
                <a:cubicBezTo>
                  <a:pt x="20352" y="8615"/>
                  <a:pt x="20352" y="8672"/>
                  <a:pt x="20299" y="8672"/>
                </a:cubicBezTo>
                <a:cubicBezTo>
                  <a:pt x="20299" y="8699"/>
                  <a:pt x="20285" y="8712"/>
                  <a:pt x="20270" y="8712"/>
                </a:cubicBezTo>
                <a:cubicBezTo>
                  <a:pt x="20256" y="8712"/>
                  <a:pt x="20242" y="8699"/>
                  <a:pt x="20242" y="8672"/>
                </a:cubicBezTo>
                <a:cubicBezTo>
                  <a:pt x="20242" y="8672"/>
                  <a:pt x="20242" y="8615"/>
                  <a:pt x="20189" y="8615"/>
                </a:cubicBezTo>
                <a:cubicBezTo>
                  <a:pt x="20132" y="8615"/>
                  <a:pt x="20079" y="8672"/>
                  <a:pt x="20132" y="8725"/>
                </a:cubicBezTo>
                <a:lnTo>
                  <a:pt x="20079" y="8782"/>
                </a:lnTo>
                <a:cubicBezTo>
                  <a:pt x="19969" y="8835"/>
                  <a:pt x="19912" y="8945"/>
                  <a:pt x="19969" y="9002"/>
                </a:cubicBezTo>
                <a:cubicBezTo>
                  <a:pt x="20022" y="9002"/>
                  <a:pt x="19912" y="9112"/>
                  <a:pt x="19802" y="9165"/>
                </a:cubicBezTo>
                <a:lnTo>
                  <a:pt x="19802" y="9222"/>
                </a:lnTo>
                <a:lnTo>
                  <a:pt x="19692" y="9222"/>
                </a:lnTo>
                <a:cubicBezTo>
                  <a:pt x="19692" y="9222"/>
                  <a:pt x="19692" y="9275"/>
                  <a:pt x="19749" y="9275"/>
                </a:cubicBezTo>
                <a:lnTo>
                  <a:pt x="19749" y="9332"/>
                </a:lnTo>
                <a:cubicBezTo>
                  <a:pt x="19692" y="9385"/>
                  <a:pt x="19692" y="9385"/>
                  <a:pt x="19692" y="9442"/>
                </a:cubicBezTo>
                <a:lnTo>
                  <a:pt x="19582" y="9552"/>
                </a:lnTo>
                <a:cubicBezTo>
                  <a:pt x="19472" y="9605"/>
                  <a:pt x="19472" y="9605"/>
                  <a:pt x="19582" y="9605"/>
                </a:cubicBezTo>
                <a:cubicBezTo>
                  <a:pt x="19639" y="9605"/>
                  <a:pt x="19639" y="9605"/>
                  <a:pt x="19529" y="9663"/>
                </a:cubicBezTo>
                <a:cubicBezTo>
                  <a:pt x="19472" y="9663"/>
                  <a:pt x="19472" y="9663"/>
                  <a:pt x="19472" y="9715"/>
                </a:cubicBezTo>
                <a:cubicBezTo>
                  <a:pt x="19529" y="9715"/>
                  <a:pt x="19529" y="9773"/>
                  <a:pt x="19472" y="9773"/>
                </a:cubicBezTo>
                <a:cubicBezTo>
                  <a:pt x="19472" y="9773"/>
                  <a:pt x="19448" y="9796"/>
                  <a:pt x="19432" y="9796"/>
                </a:cubicBezTo>
                <a:cubicBezTo>
                  <a:pt x="19425" y="9796"/>
                  <a:pt x="19419" y="9790"/>
                  <a:pt x="19419" y="9773"/>
                </a:cubicBezTo>
                <a:cubicBezTo>
                  <a:pt x="19362" y="9773"/>
                  <a:pt x="19362" y="9773"/>
                  <a:pt x="19362" y="9825"/>
                </a:cubicBezTo>
                <a:cubicBezTo>
                  <a:pt x="19330" y="9890"/>
                  <a:pt x="19318" y="9917"/>
                  <a:pt x="19323" y="9917"/>
                </a:cubicBezTo>
                <a:cubicBezTo>
                  <a:pt x="19327" y="9917"/>
                  <a:pt x="19340" y="9904"/>
                  <a:pt x="19362" y="9883"/>
                </a:cubicBezTo>
                <a:lnTo>
                  <a:pt x="19419" y="9883"/>
                </a:lnTo>
                <a:cubicBezTo>
                  <a:pt x="19419" y="9935"/>
                  <a:pt x="19252" y="10045"/>
                  <a:pt x="19199" y="10045"/>
                </a:cubicBezTo>
                <a:lnTo>
                  <a:pt x="19089" y="10045"/>
                </a:lnTo>
                <a:cubicBezTo>
                  <a:pt x="18979" y="10045"/>
                  <a:pt x="18979" y="10045"/>
                  <a:pt x="18979" y="10155"/>
                </a:cubicBezTo>
                <a:cubicBezTo>
                  <a:pt x="18921" y="10155"/>
                  <a:pt x="18869" y="10265"/>
                  <a:pt x="18869" y="10265"/>
                </a:cubicBezTo>
                <a:lnTo>
                  <a:pt x="18811" y="10323"/>
                </a:lnTo>
                <a:cubicBezTo>
                  <a:pt x="18869" y="10323"/>
                  <a:pt x="18921" y="10323"/>
                  <a:pt x="18869" y="10433"/>
                </a:cubicBezTo>
                <a:cubicBezTo>
                  <a:pt x="18869" y="10485"/>
                  <a:pt x="18759" y="10595"/>
                  <a:pt x="18649" y="10595"/>
                </a:cubicBezTo>
                <a:cubicBezTo>
                  <a:pt x="18539" y="10595"/>
                  <a:pt x="18371" y="10705"/>
                  <a:pt x="18429" y="10763"/>
                </a:cubicBezTo>
                <a:cubicBezTo>
                  <a:pt x="18481" y="10763"/>
                  <a:pt x="18319" y="10873"/>
                  <a:pt x="18209" y="10925"/>
                </a:cubicBezTo>
                <a:lnTo>
                  <a:pt x="18099" y="10925"/>
                </a:lnTo>
                <a:lnTo>
                  <a:pt x="18041" y="10873"/>
                </a:lnTo>
                <a:cubicBezTo>
                  <a:pt x="17989" y="10873"/>
                  <a:pt x="17989" y="10925"/>
                  <a:pt x="17931" y="10925"/>
                </a:cubicBezTo>
                <a:cubicBezTo>
                  <a:pt x="17905" y="10954"/>
                  <a:pt x="17892" y="10968"/>
                  <a:pt x="17878" y="10968"/>
                </a:cubicBezTo>
                <a:cubicBezTo>
                  <a:pt x="17864" y="10968"/>
                  <a:pt x="17850" y="10954"/>
                  <a:pt x="17821" y="10925"/>
                </a:cubicBezTo>
                <a:cubicBezTo>
                  <a:pt x="17821" y="10815"/>
                  <a:pt x="17769" y="10815"/>
                  <a:pt x="17769" y="10815"/>
                </a:cubicBezTo>
                <a:cubicBezTo>
                  <a:pt x="17659" y="10873"/>
                  <a:pt x="17659" y="10873"/>
                  <a:pt x="17711" y="10873"/>
                </a:cubicBezTo>
                <a:cubicBezTo>
                  <a:pt x="17769" y="10925"/>
                  <a:pt x="17821" y="10983"/>
                  <a:pt x="17769" y="10983"/>
                </a:cubicBezTo>
                <a:lnTo>
                  <a:pt x="17769" y="11145"/>
                </a:lnTo>
                <a:cubicBezTo>
                  <a:pt x="17769" y="11145"/>
                  <a:pt x="17879" y="11145"/>
                  <a:pt x="17931" y="11093"/>
                </a:cubicBezTo>
                <a:cubicBezTo>
                  <a:pt x="18041" y="11038"/>
                  <a:pt x="18111" y="11010"/>
                  <a:pt x="18139" y="11010"/>
                </a:cubicBezTo>
                <a:cubicBezTo>
                  <a:pt x="18167" y="11010"/>
                  <a:pt x="18154" y="11038"/>
                  <a:pt x="18099" y="11093"/>
                </a:cubicBezTo>
                <a:lnTo>
                  <a:pt x="18099" y="11203"/>
                </a:lnTo>
                <a:cubicBezTo>
                  <a:pt x="18125" y="11174"/>
                  <a:pt x="18153" y="11160"/>
                  <a:pt x="18173" y="11160"/>
                </a:cubicBezTo>
                <a:cubicBezTo>
                  <a:pt x="18194" y="11160"/>
                  <a:pt x="18209" y="11174"/>
                  <a:pt x="18209" y="11203"/>
                </a:cubicBezTo>
                <a:cubicBezTo>
                  <a:pt x="18209" y="11203"/>
                  <a:pt x="18151" y="11255"/>
                  <a:pt x="18041" y="11255"/>
                </a:cubicBezTo>
                <a:cubicBezTo>
                  <a:pt x="18015" y="11284"/>
                  <a:pt x="17988" y="11298"/>
                  <a:pt x="17974" y="11298"/>
                </a:cubicBezTo>
                <a:cubicBezTo>
                  <a:pt x="17960" y="11298"/>
                  <a:pt x="17960" y="11284"/>
                  <a:pt x="17989" y="11255"/>
                </a:cubicBezTo>
                <a:cubicBezTo>
                  <a:pt x="18044" y="11229"/>
                  <a:pt x="18044" y="11216"/>
                  <a:pt x="18016" y="11216"/>
                </a:cubicBezTo>
                <a:cubicBezTo>
                  <a:pt x="17989" y="11216"/>
                  <a:pt x="17934" y="11229"/>
                  <a:pt x="17879" y="11255"/>
                </a:cubicBezTo>
                <a:cubicBezTo>
                  <a:pt x="17659" y="11313"/>
                  <a:pt x="17601" y="11423"/>
                  <a:pt x="17659" y="11475"/>
                </a:cubicBezTo>
                <a:cubicBezTo>
                  <a:pt x="17659" y="11475"/>
                  <a:pt x="17659" y="11533"/>
                  <a:pt x="17601" y="11585"/>
                </a:cubicBezTo>
                <a:cubicBezTo>
                  <a:pt x="17549" y="11585"/>
                  <a:pt x="17549" y="11643"/>
                  <a:pt x="17601" y="11643"/>
                </a:cubicBezTo>
                <a:lnTo>
                  <a:pt x="17601" y="11695"/>
                </a:lnTo>
                <a:lnTo>
                  <a:pt x="17491" y="11695"/>
                </a:lnTo>
                <a:cubicBezTo>
                  <a:pt x="17439" y="11585"/>
                  <a:pt x="17439" y="11475"/>
                  <a:pt x="17549" y="11255"/>
                </a:cubicBezTo>
                <a:cubicBezTo>
                  <a:pt x="17601" y="11145"/>
                  <a:pt x="17601" y="11145"/>
                  <a:pt x="17549" y="11145"/>
                </a:cubicBezTo>
                <a:cubicBezTo>
                  <a:pt x="17491" y="11145"/>
                  <a:pt x="17491" y="11145"/>
                  <a:pt x="17439" y="11203"/>
                </a:cubicBezTo>
                <a:lnTo>
                  <a:pt x="17439" y="11313"/>
                </a:lnTo>
                <a:lnTo>
                  <a:pt x="17381" y="11313"/>
                </a:lnTo>
                <a:cubicBezTo>
                  <a:pt x="17329" y="11313"/>
                  <a:pt x="17329" y="11365"/>
                  <a:pt x="17381" y="11365"/>
                </a:cubicBezTo>
                <a:lnTo>
                  <a:pt x="17439" y="11365"/>
                </a:lnTo>
                <a:cubicBezTo>
                  <a:pt x="17439" y="11423"/>
                  <a:pt x="17381" y="11475"/>
                  <a:pt x="17381" y="11533"/>
                </a:cubicBezTo>
                <a:cubicBezTo>
                  <a:pt x="17381" y="11585"/>
                  <a:pt x="17381" y="11585"/>
                  <a:pt x="17271" y="11585"/>
                </a:cubicBezTo>
                <a:cubicBezTo>
                  <a:pt x="17161" y="11643"/>
                  <a:pt x="17109" y="11643"/>
                  <a:pt x="17161" y="11695"/>
                </a:cubicBezTo>
                <a:cubicBezTo>
                  <a:pt x="17199" y="11695"/>
                  <a:pt x="17212" y="11721"/>
                  <a:pt x="17232" y="11721"/>
                </a:cubicBezTo>
                <a:cubicBezTo>
                  <a:pt x="17242" y="11721"/>
                  <a:pt x="17254" y="11715"/>
                  <a:pt x="17271" y="11695"/>
                </a:cubicBezTo>
                <a:lnTo>
                  <a:pt x="17329" y="11695"/>
                </a:lnTo>
                <a:cubicBezTo>
                  <a:pt x="17371" y="11741"/>
                  <a:pt x="17274" y="11822"/>
                  <a:pt x="17205" y="11822"/>
                </a:cubicBezTo>
                <a:cubicBezTo>
                  <a:pt x="17188" y="11822"/>
                  <a:pt x="17173" y="11817"/>
                  <a:pt x="17161" y="11805"/>
                </a:cubicBezTo>
                <a:cubicBezTo>
                  <a:pt x="17109" y="11805"/>
                  <a:pt x="16941" y="11973"/>
                  <a:pt x="16941" y="12025"/>
                </a:cubicBezTo>
                <a:cubicBezTo>
                  <a:pt x="16941" y="12083"/>
                  <a:pt x="16889" y="12083"/>
                  <a:pt x="16831" y="12136"/>
                </a:cubicBezTo>
                <a:lnTo>
                  <a:pt x="16779" y="12193"/>
                </a:lnTo>
                <a:lnTo>
                  <a:pt x="16779" y="12246"/>
                </a:lnTo>
                <a:cubicBezTo>
                  <a:pt x="16721" y="12246"/>
                  <a:pt x="16721" y="12246"/>
                  <a:pt x="16669" y="12303"/>
                </a:cubicBezTo>
                <a:cubicBezTo>
                  <a:pt x="16640" y="12329"/>
                  <a:pt x="16626" y="12342"/>
                  <a:pt x="16618" y="12342"/>
                </a:cubicBezTo>
                <a:cubicBezTo>
                  <a:pt x="16611" y="12342"/>
                  <a:pt x="16611" y="12329"/>
                  <a:pt x="16611" y="12303"/>
                </a:cubicBezTo>
                <a:lnTo>
                  <a:pt x="16559" y="12303"/>
                </a:lnTo>
                <a:cubicBezTo>
                  <a:pt x="16559" y="12303"/>
                  <a:pt x="16501" y="12356"/>
                  <a:pt x="16391" y="12356"/>
                </a:cubicBezTo>
                <a:cubicBezTo>
                  <a:pt x="16281" y="12413"/>
                  <a:pt x="16281" y="12413"/>
                  <a:pt x="16338" y="12466"/>
                </a:cubicBezTo>
                <a:lnTo>
                  <a:pt x="16391" y="12523"/>
                </a:lnTo>
                <a:cubicBezTo>
                  <a:pt x="16391" y="12549"/>
                  <a:pt x="16378" y="12562"/>
                  <a:pt x="16365" y="12562"/>
                </a:cubicBezTo>
                <a:cubicBezTo>
                  <a:pt x="16352" y="12562"/>
                  <a:pt x="16338" y="12549"/>
                  <a:pt x="16338" y="12523"/>
                </a:cubicBezTo>
                <a:lnTo>
                  <a:pt x="16281" y="12523"/>
                </a:lnTo>
                <a:lnTo>
                  <a:pt x="16281" y="12576"/>
                </a:lnTo>
                <a:cubicBezTo>
                  <a:pt x="16338" y="12576"/>
                  <a:pt x="16338" y="12633"/>
                  <a:pt x="16228" y="12633"/>
                </a:cubicBezTo>
                <a:cubicBezTo>
                  <a:pt x="16171" y="12633"/>
                  <a:pt x="16171" y="12686"/>
                  <a:pt x="16228" y="12686"/>
                </a:cubicBezTo>
                <a:cubicBezTo>
                  <a:pt x="16228" y="12743"/>
                  <a:pt x="16228" y="12743"/>
                  <a:pt x="16171" y="12743"/>
                </a:cubicBezTo>
                <a:cubicBezTo>
                  <a:pt x="16118" y="12743"/>
                  <a:pt x="16061" y="12796"/>
                  <a:pt x="16061" y="12796"/>
                </a:cubicBezTo>
                <a:cubicBezTo>
                  <a:pt x="16024" y="12836"/>
                  <a:pt x="15984" y="12875"/>
                  <a:pt x="15964" y="12875"/>
                </a:cubicBezTo>
                <a:cubicBezTo>
                  <a:pt x="15956" y="12875"/>
                  <a:pt x="15951" y="12868"/>
                  <a:pt x="15951" y="12853"/>
                </a:cubicBezTo>
                <a:cubicBezTo>
                  <a:pt x="16008" y="12853"/>
                  <a:pt x="16008" y="12853"/>
                  <a:pt x="16008" y="12796"/>
                </a:cubicBezTo>
                <a:lnTo>
                  <a:pt x="15898" y="12796"/>
                </a:lnTo>
                <a:cubicBezTo>
                  <a:pt x="15841" y="12853"/>
                  <a:pt x="15841" y="12853"/>
                  <a:pt x="15841" y="12906"/>
                </a:cubicBezTo>
                <a:cubicBezTo>
                  <a:pt x="15841" y="12906"/>
                  <a:pt x="15841" y="12963"/>
                  <a:pt x="15731" y="13016"/>
                </a:cubicBezTo>
                <a:lnTo>
                  <a:pt x="15678" y="13016"/>
                </a:lnTo>
                <a:cubicBezTo>
                  <a:pt x="15678" y="12963"/>
                  <a:pt x="15678" y="12963"/>
                  <a:pt x="15568" y="12963"/>
                </a:cubicBezTo>
                <a:cubicBezTo>
                  <a:pt x="15536" y="12978"/>
                  <a:pt x="15514" y="12985"/>
                  <a:pt x="15496" y="12985"/>
                </a:cubicBezTo>
                <a:cubicBezTo>
                  <a:pt x="15454" y="12985"/>
                  <a:pt x="15442" y="12946"/>
                  <a:pt x="15401" y="12906"/>
                </a:cubicBezTo>
                <a:cubicBezTo>
                  <a:pt x="15401" y="12879"/>
                  <a:pt x="15388" y="12866"/>
                  <a:pt x="15368" y="12866"/>
                </a:cubicBezTo>
                <a:cubicBezTo>
                  <a:pt x="15347" y="12866"/>
                  <a:pt x="15320" y="12879"/>
                  <a:pt x="15291" y="12906"/>
                </a:cubicBezTo>
                <a:cubicBezTo>
                  <a:pt x="15238" y="12963"/>
                  <a:pt x="15238" y="12963"/>
                  <a:pt x="15291" y="12963"/>
                </a:cubicBezTo>
                <a:cubicBezTo>
                  <a:pt x="15401" y="13016"/>
                  <a:pt x="15238" y="13073"/>
                  <a:pt x="15071" y="13073"/>
                </a:cubicBezTo>
                <a:cubicBezTo>
                  <a:pt x="14961" y="13073"/>
                  <a:pt x="14961" y="13073"/>
                  <a:pt x="15018" y="13016"/>
                </a:cubicBezTo>
                <a:cubicBezTo>
                  <a:pt x="15071" y="12963"/>
                  <a:pt x="15071" y="12963"/>
                  <a:pt x="15018" y="12906"/>
                </a:cubicBezTo>
                <a:lnTo>
                  <a:pt x="14961" y="12906"/>
                </a:lnTo>
                <a:lnTo>
                  <a:pt x="14908" y="12853"/>
                </a:lnTo>
                <a:lnTo>
                  <a:pt x="14908" y="12743"/>
                </a:lnTo>
                <a:lnTo>
                  <a:pt x="14908" y="12686"/>
                </a:lnTo>
                <a:lnTo>
                  <a:pt x="14851" y="12686"/>
                </a:lnTo>
                <a:cubicBezTo>
                  <a:pt x="14851" y="12743"/>
                  <a:pt x="14798" y="12743"/>
                  <a:pt x="14741" y="12743"/>
                </a:cubicBezTo>
                <a:cubicBezTo>
                  <a:pt x="14798" y="12796"/>
                  <a:pt x="14741" y="12853"/>
                  <a:pt x="14688" y="12853"/>
                </a:cubicBezTo>
                <a:cubicBezTo>
                  <a:pt x="14631" y="12853"/>
                  <a:pt x="14631" y="12906"/>
                  <a:pt x="14688" y="12906"/>
                </a:cubicBezTo>
                <a:cubicBezTo>
                  <a:pt x="14741" y="12906"/>
                  <a:pt x="14741" y="12963"/>
                  <a:pt x="14741" y="13016"/>
                </a:cubicBezTo>
                <a:lnTo>
                  <a:pt x="14798" y="13073"/>
                </a:lnTo>
                <a:cubicBezTo>
                  <a:pt x="14809" y="13062"/>
                  <a:pt x="14821" y="13057"/>
                  <a:pt x="14835" y="13057"/>
                </a:cubicBezTo>
                <a:cubicBezTo>
                  <a:pt x="14890" y="13057"/>
                  <a:pt x="14961" y="13137"/>
                  <a:pt x="14961" y="13183"/>
                </a:cubicBezTo>
                <a:cubicBezTo>
                  <a:pt x="14961" y="13209"/>
                  <a:pt x="14975" y="13222"/>
                  <a:pt x="14990" y="13222"/>
                </a:cubicBezTo>
                <a:cubicBezTo>
                  <a:pt x="15004" y="13222"/>
                  <a:pt x="15018" y="13209"/>
                  <a:pt x="15018" y="13183"/>
                </a:cubicBezTo>
                <a:cubicBezTo>
                  <a:pt x="15018" y="13183"/>
                  <a:pt x="15071" y="13183"/>
                  <a:pt x="15128" y="13236"/>
                </a:cubicBezTo>
                <a:cubicBezTo>
                  <a:pt x="15181" y="13236"/>
                  <a:pt x="15238" y="13293"/>
                  <a:pt x="15181" y="13293"/>
                </a:cubicBezTo>
                <a:lnTo>
                  <a:pt x="15181" y="13346"/>
                </a:lnTo>
                <a:cubicBezTo>
                  <a:pt x="15223" y="13426"/>
                  <a:pt x="15234" y="13478"/>
                  <a:pt x="15172" y="13478"/>
                </a:cubicBezTo>
                <a:cubicBezTo>
                  <a:pt x="15149" y="13478"/>
                  <a:pt x="15116" y="13471"/>
                  <a:pt x="15071" y="13456"/>
                </a:cubicBezTo>
                <a:lnTo>
                  <a:pt x="14851" y="13456"/>
                </a:lnTo>
                <a:cubicBezTo>
                  <a:pt x="14798" y="13456"/>
                  <a:pt x="14798" y="13403"/>
                  <a:pt x="14851" y="13403"/>
                </a:cubicBezTo>
                <a:cubicBezTo>
                  <a:pt x="14908" y="13403"/>
                  <a:pt x="14961" y="13183"/>
                  <a:pt x="14908" y="13183"/>
                </a:cubicBezTo>
                <a:cubicBezTo>
                  <a:pt x="14798" y="13183"/>
                  <a:pt x="14688" y="13346"/>
                  <a:pt x="14741" y="13456"/>
                </a:cubicBezTo>
                <a:cubicBezTo>
                  <a:pt x="14798" y="13513"/>
                  <a:pt x="14741" y="13513"/>
                  <a:pt x="14741" y="13513"/>
                </a:cubicBezTo>
                <a:cubicBezTo>
                  <a:pt x="14688" y="13513"/>
                  <a:pt x="14631" y="13566"/>
                  <a:pt x="14631" y="13623"/>
                </a:cubicBezTo>
                <a:cubicBezTo>
                  <a:pt x="14631" y="13676"/>
                  <a:pt x="14521" y="13733"/>
                  <a:pt x="14468" y="13733"/>
                </a:cubicBezTo>
                <a:cubicBezTo>
                  <a:pt x="14411" y="13786"/>
                  <a:pt x="14411" y="13843"/>
                  <a:pt x="14411" y="13896"/>
                </a:cubicBezTo>
                <a:lnTo>
                  <a:pt x="14468" y="13843"/>
                </a:lnTo>
                <a:cubicBezTo>
                  <a:pt x="14495" y="13814"/>
                  <a:pt x="14535" y="13800"/>
                  <a:pt x="14563" y="13800"/>
                </a:cubicBezTo>
                <a:cubicBezTo>
                  <a:pt x="14590" y="13800"/>
                  <a:pt x="14605" y="13814"/>
                  <a:pt x="14578" y="13843"/>
                </a:cubicBezTo>
                <a:cubicBezTo>
                  <a:pt x="14521" y="13896"/>
                  <a:pt x="14521" y="13953"/>
                  <a:pt x="14578" y="13953"/>
                </a:cubicBezTo>
                <a:cubicBezTo>
                  <a:pt x="14578" y="14006"/>
                  <a:pt x="14578" y="14006"/>
                  <a:pt x="14521" y="14063"/>
                </a:cubicBezTo>
                <a:lnTo>
                  <a:pt x="14468" y="14063"/>
                </a:lnTo>
                <a:cubicBezTo>
                  <a:pt x="14468" y="14006"/>
                  <a:pt x="14411" y="14006"/>
                  <a:pt x="14358" y="13953"/>
                </a:cubicBezTo>
                <a:cubicBezTo>
                  <a:pt x="14248" y="13953"/>
                  <a:pt x="14191" y="13896"/>
                  <a:pt x="14248" y="13843"/>
                </a:cubicBezTo>
                <a:cubicBezTo>
                  <a:pt x="14301" y="13786"/>
                  <a:pt x="14411" y="13676"/>
                  <a:pt x="14358" y="13676"/>
                </a:cubicBezTo>
                <a:cubicBezTo>
                  <a:pt x="14358" y="13623"/>
                  <a:pt x="14358" y="13623"/>
                  <a:pt x="14301" y="13623"/>
                </a:cubicBezTo>
                <a:cubicBezTo>
                  <a:pt x="14248" y="13623"/>
                  <a:pt x="14248" y="13623"/>
                  <a:pt x="14301" y="13676"/>
                </a:cubicBezTo>
                <a:lnTo>
                  <a:pt x="14248" y="13676"/>
                </a:lnTo>
                <a:cubicBezTo>
                  <a:pt x="14191" y="13733"/>
                  <a:pt x="14138" y="13733"/>
                  <a:pt x="14081" y="13733"/>
                </a:cubicBezTo>
                <a:cubicBezTo>
                  <a:pt x="14081" y="13786"/>
                  <a:pt x="13971" y="13786"/>
                  <a:pt x="13918" y="13786"/>
                </a:cubicBezTo>
                <a:cubicBezTo>
                  <a:pt x="13751" y="13786"/>
                  <a:pt x="13698" y="13843"/>
                  <a:pt x="13751" y="13843"/>
                </a:cubicBezTo>
                <a:cubicBezTo>
                  <a:pt x="13808" y="13896"/>
                  <a:pt x="13808" y="14006"/>
                  <a:pt x="13698" y="14006"/>
                </a:cubicBezTo>
                <a:cubicBezTo>
                  <a:pt x="13698" y="14006"/>
                  <a:pt x="13641" y="14006"/>
                  <a:pt x="13588" y="14063"/>
                </a:cubicBezTo>
                <a:cubicBezTo>
                  <a:pt x="13588" y="14116"/>
                  <a:pt x="13531" y="14173"/>
                  <a:pt x="13531" y="14173"/>
                </a:cubicBezTo>
                <a:cubicBezTo>
                  <a:pt x="13478" y="14173"/>
                  <a:pt x="13421" y="14226"/>
                  <a:pt x="13311" y="14336"/>
                </a:cubicBezTo>
                <a:cubicBezTo>
                  <a:pt x="13201" y="14446"/>
                  <a:pt x="13148" y="14446"/>
                  <a:pt x="13091" y="14446"/>
                </a:cubicBezTo>
                <a:cubicBezTo>
                  <a:pt x="12981" y="14393"/>
                  <a:pt x="12871" y="14336"/>
                  <a:pt x="12981" y="14283"/>
                </a:cubicBezTo>
                <a:cubicBezTo>
                  <a:pt x="13038" y="14283"/>
                  <a:pt x="13038" y="14283"/>
                  <a:pt x="13038" y="14226"/>
                </a:cubicBezTo>
                <a:cubicBezTo>
                  <a:pt x="13038" y="14226"/>
                  <a:pt x="13038" y="14173"/>
                  <a:pt x="13091" y="14116"/>
                </a:cubicBezTo>
                <a:cubicBezTo>
                  <a:pt x="13148" y="14116"/>
                  <a:pt x="13148" y="14063"/>
                  <a:pt x="13148" y="14063"/>
                </a:cubicBezTo>
                <a:cubicBezTo>
                  <a:pt x="13148" y="14042"/>
                  <a:pt x="13142" y="14033"/>
                  <a:pt x="13132" y="14033"/>
                </a:cubicBezTo>
                <a:cubicBezTo>
                  <a:pt x="13089" y="14033"/>
                  <a:pt x="12971" y="14194"/>
                  <a:pt x="12928" y="14283"/>
                </a:cubicBezTo>
                <a:cubicBezTo>
                  <a:pt x="12871" y="14283"/>
                  <a:pt x="12871" y="14336"/>
                  <a:pt x="12818" y="14393"/>
                </a:cubicBezTo>
                <a:cubicBezTo>
                  <a:pt x="12928" y="14393"/>
                  <a:pt x="12981" y="14393"/>
                  <a:pt x="12928" y="14503"/>
                </a:cubicBezTo>
                <a:cubicBezTo>
                  <a:pt x="12871" y="14503"/>
                  <a:pt x="12871" y="14556"/>
                  <a:pt x="12928" y="14556"/>
                </a:cubicBezTo>
                <a:cubicBezTo>
                  <a:pt x="12928" y="14584"/>
                  <a:pt x="12928" y="14599"/>
                  <a:pt x="12935" y="14599"/>
                </a:cubicBezTo>
                <a:cubicBezTo>
                  <a:pt x="12941" y="14599"/>
                  <a:pt x="12955" y="14584"/>
                  <a:pt x="12981" y="14556"/>
                </a:cubicBezTo>
                <a:cubicBezTo>
                  <a:pt x="13010" y="14529"/>
                  <a:pt x="13024" y="14516"/>
                  <a:pt x="13031" y="14516"/>
                </a:cubicBezTo>
                <a:cubicBezTo>
                  <a:pt x="13038" y="14516"/>
                  <a:pt x="13038" y="14529"/>
                  <a:pt x="13038" y="14556"/>
                </a:cubicBezTo>
                <a:cubicBezTo>
                  <a:pt x="13038" y="14613"/>
                  <a:pt x="13038" y="14666"/>
                  <a:pt x="13091" y="14723"/>
                </a:cubicBezTo>
                <a:cubicBezTo>
                  <a:pt x="13148" y="14833"/>
                  <a:pt x="13148" y="14833"/>
                  <a:pt x="13038" y="14833"/>
                </a:cubicBezTo>
                <a:cubicBezTo>
                  <a:pt x="13019" y="14851"/>
                  <a:pt x="13001" y="14856"/>
                  <a:pt x="12984" y="14856"/>
                </a:cubicBezTo>
                <a:cubicBezTo>
                  <a:pt x="12952" y="14856"/>
                  <a:pt x="12928" y="14833"/>
                  <a:pt x="12928" y="14833"/>
                </a:cubicBezTo>
                <a:cubicBezTo>
                  <a:pt x="12928" y="14886"/>
                  <a:pt x="12871" y="14943"/>
                  <a:pt x="12818" y="14943"/>
                </a:cubicBezTo>
                <a:cubicBezTo>
                  <a:pt x="12761" y="14943"/>
                  <a:pt x="12761" y="14943"/>
                  <a:pt x="12761" y="14886"/>
                </a:cubicBezTo>
                <a:cubicBezTo>
                  <a:pt x="12818" y="14833"/>
                  <a:pt x="12871" y="14776"/>
                  <a:pt x="12928" y="14776"/>
                </a:cubicBezTo>
                <a:cubicBezTo>
                  <a:pt x="12981" y="14776"/>
                  <a:pt x="12981" y="14723"/>
                  <a:pt x="12981" y="14666"/>
                </a:cubicBezTo>
                <a:cubicBezTo>
                  <a:pt x="12946" y="14666"/>
                  <a:pt x="12934" y="14642"/>
                  <a:pt x="12913" y="14642"/>
                </a:cubicBezTo>
                <a:cubicBezTo>
                  <a:pt x="12903" y="14642"/>
                  <a:pt x="12890" y="14648"/>
                  <a:pt x="12871" y="14666"/>
                </a:cubicBezTo>
                <a:lnTo>
                  <a:pt x="12818" y="14613"/>
                </a:lnTo>
                <a:cubicBezTo>
                  <a:pt x="12818" y="14597"/>
                  <a:pt x="12806" y="14590"/>
                  <a:pt x="12789" y="14590"/>
                </a:cubicBezTo>
                <a:cubicBezTo>
                  <a:pt x="12744" y="14590"/>
                  <a:pt x="12666" y="14643"/>
                  <a:pt x="12708" y="14723"/>
                </a:cubicBezTo>
                <a:lnTo>
                  <a:pt x="12651" y="14776"/>
                </a:lnTo>
                <a:lnTo>
                  <a:pt x="12598" y="14723"/>
                </a:lnTo>
                <a:cubicBezTo>
                  <a:pt x="12598" y="14713"/>
                  <a:pt x="12593" y="14708"/>
                  <a:pt x="12583" y="14708"/>
                </a:cubicBezTo>
                <a:cubicBezTo>
                  <a:pt x="12539" y="14708"/>
                  <a:pt x="12411" y="14806"/>
                  <a:pt x="12321" y="14943"/>
                </a:cubicBezTo>
                <a:cubicBezTo>
                  <a:pt x="12299" y="14965"/>
                  <a:pt x="12287" y="14977"/>
                  <a:pt x="12275" y="14977"/>
                </a:cubicBezTo>
                <a:cubicBezTo>
                  <a:pt x="12259" y="14977"/>
                  <a:pt x="12245" y="14951"/>
                  <a:pt x="12211" y="14886"/>
                </a:cubicBezTo>
                <a:cubicBezTo>
                  <a:pt x="12180" y="14822"/>
                  <a:pt x="12167" y="14795"/>
                  <a:pt x="12151" y="14795"/>
                </a:cubicBezTo>
                <a:cubicBezTo>
                  <a:pt x="12139" y="14795"/>
                  <a:pt x="12125" y="14809"/>
                  <a:pt x="12101" y="14833"/>
                </a:cubicBezTo>
                <a:lnTo>
                  <a:pt x="11938" y="14996"/>
                </a:lnTo>
                <a:cubicBezTo>
                  <a:pt x="11808" y="15061"/>
                  <a:pt x="11755" y="15087"/>
                  <a:pt x="11733" y="15087"/>
                </a:cubicBezTo>
                <a:cubicBezTo>
                  <a:pt x="11718" y="15087"/>
                  <a:pt x="11718" y="15075"/>
                  <a:pt x="11718" y="15053"/>
                </a:cubicBezTo>
                <a:cubicBezTo>
                  <a:pt x="11696" y="15010"/>
                  <a:pt x="11682" y="14992"/>
                  <a:pt x="11671" y="14992"/>
                </a:cubicBezTo>
                <a:cubicBezTo>
                  <a:pt x="11653" y="14992"/>
                  <a:pt x="11641" y="15038"/>
                  <a:pt x="11608" y="15106"/>
                </a:cubicBezTo>
                <a:cubicBezTo>
                  <a:pt x="11551" y="15163"/>
                  <a:pt x="11551" y="15163"/>
                  <a:pt x="11608" y="15163"/>
                </a:cubicBezTo>
                <a:cubicBezTo>
                  <a:pt x="11718" y="15163"/>
                  <a:pt x="11771" y="15216"/>
                  <a:pt x="11661" y="15216"/>
                </a:cubicBezTo>
                <a:cubicBezTo>
                  <a:pt x="11583" y="15256"/>
                  <a:pt x="11589" y="15295"/>
                  <a:pt x="11638" y="15295"/>
                </a:cubicBezTo>
                <a:cubicBezTo>
                  <a:pt x="11659" y="15295"/>
                  <a:pt x="11686" y="15288"/>
                  <a:pt x="11718" y="15273"/>
                </a:cubicBezTo>
                <a:lnTo>
                  <a:pt x="11881" y="15273"/>
                </a:lnTo>
                <a:cubicBezTo>
                  <a:pt x="11881" y="15326"/>
                  <a:pt x="11771" y="15436"/>
                  <a:pt x="11608" y="15546"/>
                </a:cubicBezTo>
                <a:cubicBezTo>
                  <a:pt x="11498" y="15603"/>
                  <a:pt x="11388" y="15656"/>
                  <a:pt x="11388" y="15713"/>
                </a:cubicBezTo>
                <a:cubicBezTo>
                  <a:pt x="11333" y="15739"/>
                  <a:pt x="11306" y="15753"/>
                  <a:pt x="11292" y="15753"/>
                </a:cubicBezTo>
                <a:cubicBezTo>
                  <a:pt x="11278" y="15753"/>
                  <a:pt x="11278" y="15739"/>
                  <a:pt x="11278" y="15713"/>
                </a:cubicBezTo>
                <a:cubicBezTo>
                  <a:pt x="11278" y="15603"/>
                  <a:pt x="11221" y="15603"/>
                  <a:pt x="11168" y="15603"/>
                </a:cubicBezTo>
                <a:cubicBezTo>
                  <a:pt x="11111" y="15603"/>
                  <a:pt x="11058" y="15713"/>
                  <a:pt x="11168" y="15713"/>
                </a:cubicBezTo>
                <a:lnTo>
                  <a:pt x="11168" y="15766"/>
                </a:lnTo>
                <a:cubicBezTo>
                  <a:pt x="11111" y="15766"/>
                  <a:pt x="11058" y="15823"/>
                  <a:pt x="11001" y="15823"/>
                </a:cubicBezTo>
                <a:cubicBezTo>
                  <a:pt x="10891" y="15823"/>
                  <a:pt x="10781" y="15823"/>
                  <a:pt x="10728" y="15876"/>
                </a:cubicBezTo>
                <a:cubicBezTo>
                  <a:pt x="10644" y="15904"/>
                  <a:pt x="10589" y="15919"/>
                  <a:pt x="10548" y="15919"/>
                </a:cubicBezTo>
                <a:cubicBezTo>
                  <a:pt x="10507" y="15919"/>
                  <a:pt x="10479" y="15904"/>
                  <a:pt x="10451" y="15876"/>
                </a:cubicBezTo>
                <a:cubicBezTo>
                  <a:pt x="10451" y="15823"/>
                  <a:pt x="10451" y="15823"/>
                  <a:pt x="10398" y="15823"/>
                </a:cubicBezTo>
                <a:cubicBezTo>
                  <a:pt x="10341" y="15823"/>
                  <a:pt x="10288" y="15986"/>
                  <a:pt x="10231" y="16096"/>
                </a:cubicBezTo>
                <a:cubicBezTo>
                  <a:pt x="10231" y="16153"/>
                  <a:pt x="10231" y="16153"/>
                  <a:pt x="10288" y="16153"/>
                </a:cubicBezTo>
                <a:cubicBezTo>
                  <a:pt x="10341" y="16096"/>
                  <a:pt x="10398" y="16096"/>
                  <a:pt x="10398" y="16043"/>
                </a:cubicBezTo>
                <a:cubicBezTo>
                  <a:pt x="10451" y="15986"/>
                  <a:pt x="10671" y="15933"/>
                  <a:pt x="10671" y="15933"/>
                </a:cubicBezTo>
                <a:lnTo>
                  <a:pt x="10671" y="15933"/>
                </a:lnTo>
                <a:cubicBezTo>
                  <a:pt x="10671" y="15986"/>
                  <a:pt x="10671" y="16043"/>
                  <a:pt x="10561" y="16043"/>
                </a:cubicBezTo>
                <a:lnTo>
                  <a:pt x="10451" y="16153"/>
                </a:lnTo>
                <a:lnTo>
                  <a:pt x="10671" y="16096"/>
                </a:lnTo>
                <a:cubicBezTo>
                  <a:pt x="10891" y="16043"/>
                  <a:pt x="11001" y="15986"/>
                  <a:pt x="10948" y="15933"/>
                </a:cubicBezTo>
                <a:cubicBezTo>
                  <a:pt x="10948" y="15876"/>
                  <a:pt x="11001" y="15876"/>
                  <a:pt x="11001" y="15876"/>
                </a:cubicBezTo>
                <a:cubicBezTo>
                  <a:pt x="11058" y="15876"/>
                  <a:pt x="11058" y="15876"/>
                  <a:pt x="11058" y="15986"/>
                </a:cubicBezTo>
                <a:cubicBezTo>
                  <a:pt x="11111" y="16096"/>
                  <a:pt x="11111" y="16096"/>
                  <a:pt x="10948" y="16153"/>
                </a:cubicBezTo>
                <a:cubicBezTo>
                  <a:pt x="10851" y="16217"/>
                  <a:pt x="10792" y="16244"/>
                  <a:pt x="10760" y="16244"/>
                </a:cubicBezTo>
                <a:cubicBezTo>
                  <a:pt x="10737" y="16244"/>
                  <a:pt x="10728" y="16230"/>
                  <a:pt x="10728" y="16206"/>
                </a:cubicBezTo>
                <a:cubicBezTo>
                  <a:pt x="10699" y="16179"/>
                  <a:pt x="10685" y="16166"/>
                  <a:pt x="10671" y="16166"/>
                </a:cubicBezTo>
                <a:cubicBezTo>
                  <a:pt x="10658" y="16166"/>
                  <a:pt x="10644" y="16179"/>
                  <a:pt x="10618" y="16206"/>
                </a:cubicBezTo>
                <a:cubicBezTo>
                  <a:pt x="10508" y="16316"/>
                  <a:pt x="10451" y="16316"/>
                  <a:pt x="10341" y="16316"/>
                </a:cubicBezTo>
                <a:lnTo>
                  <a:pt x="10121" y="16316"/>
                </a:lnTo>
                <a:lnTo>
                  <a:pt x="10178" y="16373"/>
                </a:lnTo>
                <a:cubicBezTo>
                  <a:pt x="10288" y="16373"/>
                  <a:pt x="10341" y="16426"/>
                  <a:pt x="10288" y="16426"/>
                </a:cubicBezTo>
                <a:lnTo>
                  <a:pt x="10178" y="16536"/>
                </a:lnTo>
                <a:cubicBezTo>
                  <a:pt x="10121" y="16646"/>
                  <a:pt x="10121" y="16646"/>
                  <a:pt x="10068" y="16646"/>
                </a:cubicBezTo>
                <a:cubicBezTo>
                  <a:pt x="10011" y="16646"/>
                  <a:pt x="10011" y="16646"/>
                  <a:pt x="10068" y="16703"/>
                </a:cubicBezTo>
                <a:lnTo>
                  <a:pt x="10121" y="16703"/>
                </a:lnTo>
                <a:cubicBezTo>
                  <a:pt x="10121" y="16756"/>
                  <a:pt x="10068" y="16756"/>
                  <a:pt x="10011" y="16756"/>
                </a:cubicBezTo>
                <a:lnTo>
                  <a:pt x="9901" y="16756"/>
                </a:lnTo>
                <a:cubicBezTo>
                  <a:pt x="9958" y="16813"/>
                  <a:pt x="9958" y="16813"/>
                  <a:pt x="9901" y="16813"/>
                </a:cubicBezTo>
                <a:cubicBezTo>
                  <a:pt x="9901" y="16813"/>
                  <a:pt x="9848" y="16813"/>
                  <a:pt x="9848" y="16756"/>
                </a:cubicBezTo>
                <a:lnTo>
                  <a:pt x="9848" y="16703"/>
                </a:lnTo>
                <a:cubicBezTo>
                  <a:pt x="9901" y="16646"/>
                  <a:pt x="9681" y="16646"/>
                  <a:pt x="9628" y="16646"/>
                </a:cubicBezTo>
                <a:cubicBezTo>
                  <a:pt x="9529" y="16711"/>
                  <a:pt x="9489" y="16737"/>
                  <a:pt x="9472" y="16737"/>
                </a:cubicBezTo>
                <a:cubicBezTo>
                  <a:pt x="9461" y="16737"/>
                  <a:pt x="9461" y="16725"/>
                  <a:pt x="9461" y="16703"/>
                </a:cubicBezTo>
                <a:cubicBezTo>
                  <a:pt x="9408" y="16646"/>
                  <a:pt x="9408" y="16646"/>
                  <a:pt x="9351" y="16646"/>
                </a:cubicBezTo>
                <a:cubicBezTo>
                  <a:pt x="9298" y="16703"/>
                  <a:pt x="9241" y="16703"/>
                  <a:pt x="9241" y="16703"/>
                </a:cubicBezTo>
                <a:cubicBezTo>
                  <a:pt x="9241" y="16674"/>
                  <a:pt x="9228" y="16660"/>
                  <a:pt x="9214" y="16660"/>
                </a:cubicBezTo>
                <a:cubicBezTo>
                  <a:pt x="9201" y="16660"/>
                  <a:pt x="9188" y="16674"/>
                  <a:pt x="9188" y="16703"/>
                </a:cubicBezTo>
                <a:cubicBezTo>
                  <a:pt x="9188" y="16756"/>
                  <a:pt x="9188" y="16756"/>
                  <a:pt x="9131" y="16813"/>
                </a:cubicBezTo>
                <a:cubicBezTo>
                  <a:pt x="9021" y="16813"/>
                  <a:pt x="9021" y="16866"/>
                  <a:pt x="9188" y="16923"/>
                </a:cubicBezTo>
                <a:cubicBezTo>
                  <a:pt x="9320" y="17012"/>
                  <a:pt x="9310" y="17102"/>
                  <a:pt x="9184" y="17102"/>
                </a:cubicBezTo>
                <a:cubicBezTo>
                  <a:pt x="9155" y="17102"/>
                  <a:pt x="9119" y="17097"/>
                  <a:pt x="9078" y="17086"/>
                </a:cubicBezTo>
                <a:cubicBezTo>
                  <a:pt x="9033" y="17064"/>
                  <a:pt x="8997" y="17052"/>
                  <a:pt x="8977" y="17052"/>
                </a:cubicBezTo>
                <a:cubicBezTo>
                  <a:pt x="8949" y="17052"/>
                  <a:pt x="8956" y="17078"/>
                  <a:pt x="9021" y="17143"/>
                </a:cubicBezTo>
                <a:cubicBezTo>
                  <a:pt x="8968" y="17143"/>
                  <a:pt x="8858" y="17196"/>
                  <a:pt x="8748" y="17253"/>
                </a:cubicBezTo>
                <a:cubicBezTo>
                  <a:pt x="8581" y="17306"/>
                  <a:pt x="8528" y="17306"/>
                  <a:pt x="8471" y="17306"/>
                </a:cubicBezTo>
                <a:cubicBezTo>
                  <a:pt x="8455" y="17291"/>
                  <a:pt x="8444" y="17284"/>
                  <a:pt x="8438" y="17284"/>
                </a:cubicBezTo>
                <a:cubicBezTo>
                  <a:pt x="8422" y="17284"/>
                  <a:pt x="8433" y="17323"/>
                  <a:pt x="8471" y="17363"/>
                </a:cubicBezTo>
                <a:cubicBezTo>
                  <a:pt x="8471" y="17416"/>
                  <a:pt x="8471" y="17473"/>
                  <a:pt x="8361" y="17526"/>
                </a:cubicBezTo>
                <a:cubicBezTo>
                  <a:pt x="8198" y="17583"/>
                  <a:pt x="8198" y="17583"/>
                  <a:pt x="8141" y="17583"/>
                </a:cubicBezTo>
                <a:lnTo>
                  <a:pt x="8141" y="17636"/>
                </a:lnTo>
                <a:cubicBezTo>
                  <a:pt x="8141" y="17693"/>
                  <a:pt x="8141" y="17693"/>
                  <a:pt x="8088" y="17693"/>
                </a:cubicBezTo>
                <a:cubicBezTo>
                  <a:pt x="8031" y="17693"/>
                  <a:pt x="8031" y="17693"/>
                  <a:pt x="8088" y="17746"/>
                </a:cubicBezTo>
                <a:lnTo>
                  <a:pt x="8088" y="17803"/>
                </a:lnTo>
                <a:lnTo>
                  <a:pt x="7978" y="17913"/>
                </a:lnTo>
                <a:cubicBezTo>
                  <a:pt x="7949" y="17940"/>
                  <a:pt x="7922" y="17953"/>
                  <a:pt x="7901" y="17953"/>
                </a:cubicBezTo>
                <a:cubicBezTo>
                  <a:pt x="7881" y="17953"/>
                  <a:pt x="7868" y="17940"/>
                  <a:pt x="7868" y="17913"/>
                </a:cubicBezTo>
                <a:lnTo>
                  <a:pt x="7701" y="17913"/>
                </a:lnTo>
                <a:cubicBezTo>
                  <a:pt x="7591" y="17913"/>
                  <a:pt x="7591" y="17913"/>
                  <a:pt x="7648" y="18023"/>
                </a:cubicBezTo>
                <a:lnTo>
                  <a:pt x="7701" y="18076"/>
                </a:lnTo>
                <a:lnTo>
                  <a:pt x="7591" y="18076"/>
                </a:lnTo>
                <a:cubicBezTo>
                  <a:pt x="7481" y="18076"/>
                  <a:pt x="7428" y="18076"/>
                  <a:pt x="7428" y="18023"/>
                </a:cubicBezTo>
                <a:cubicBezTo>
                  <a:pt x="7428" y="18023"/>
                  <a:pt x="7371" y="18023"/>
                  <a:pt x="7371" y="18076"/>
                </a:cubicBezTo>
                <a:cubicBezTo>
                  <a:pt x="7371" y="18122"/>
                  <a:pt x="7265" y="18202"/>
                  <a:pt x="7167" y="18202"/>
                </a:cubicBezTo>
                <a:cubicBezTo>
                  <a:pt x="7143" y="18202"/>
                  <a:pt x="7119" y="18197"/>
                  <a:pt x="7098" y="18186"/>
                </a:cubicBezTo>
                <a:cubicBezTo>
                  <a:pt x="7098" y="18172"/>
                  <a:pt x="7094" y="18165"/>
                  <a:pt x="7088" y="18165"/>
                </a:cubicBezTo>
                <a:cubicBezTo>
                  <a:pt x="7071" y="18165"/>
                  <a:pt x="7041" y="18215"/>
                  <a:pt x="7041" y="18296"/>
                </a:cubicBezTo>
                <a:cubicBezTo>
                  <a:pt x="7041" y="18406"/>
                  <a:pt x="6988" y="18406"/>
                  <a:pt x="6931" y="18406"/>
                </a:cubicBezTo>
                <a:cubicBezTo>
                  <a:pt x="6915" y="18391"/>
                  <a:pt x="6886" y="18384"/>
                  <a:pt x="6850" y="18384"/>
                </a:cubicBezTo>
                <a:cubicBezTo>
                  <a:pt x="6764" y="18384"/>
                  <a:pt x="6641" y="18423"/>
                  <a:pt x="6601" y="18463"/>
                </a:cubicBezTo>
                <a:cubicBezTo>
                  <a:pt x="6548" y="18516"/>
                  <a:pt x="6548" y="18516"/>
                  <a:pt x="6658" y="18573"/>
                </a:cubicBezTo>
                <a:cubicBezTo>
                  <a:pt x="6711" y="18573"/>
                  <a:pt x="6711" y="18573"/>
                  <a:pt x="6711" y="18626"/>
                </a:cubicBezTo>
                <a:lnTo>
                  <a:pt x="6658" y="18626"/>
                </a:lnTo>
                <a:cubicBezTo>
                  <a:pt x="6658" y="18573"/>
                  <a:pt x="6601" y="18573"/>
                  <a:pt x="6601" y="18573"/>
                </a:cubicBezTo>
                <a:cubicBezTo>
                  <a:pt x="6548" y="18626"/>
                  <a:pt x="6601" y="18626"/>
                  <a:pt x="6601" y="18626"/>
                </a:cubicBezTo>
                <a:cubicBezTo>
                  <a:pt x="6658" y="18683"/>
                  <a:pt x="6548" y="18736"/>
                  <a:pt x="6491" y="18736"/>
                </a:cubicBezTo>
                <a:lnTo>
                  <a:pt x="6438" y="18736"/>
                </a:lnTo>
                <a:cubicBezTo>
                  <a:pt x="6409" y="18765"/>
                  <a:pt x="6382" y="18779"/>
                  <a:pt x="6361" y="18779"/>
                </a:cubicBezTo>
                <a:cubicBezTo>
                  <a:pt x="6341" y="18779"/>
                  <a:pt x="6328" y="18765"/>
                  <a:pt x="6328" y="18736"/>
                </a:cubicBezTo>
                <a:cubicBezTo>
                  <a:pt x="6287" y="18699"/>
                  <a:pt x="6275" y="18659"/>
                  <a:pt x="6253" y="18659"/>
                </a:cubicBezTo>
                <a:cubicBezTo>
                  <a:pt x="6244" y="18659"/>
                  <a:pt x="6233" y="18666"/>
                  <a:pt x="6218" y="18683"/>
                </a:cubicBezTo>
                <a:lnTo>
                  <a:pt x="6218" y="18736"/>
                </a:lnTo>
                <a:lnTo>
                  <a:pt x="6160" y="18793"/>
                </a:lnTo>
                <a:cubicBezTo>
                  <a:pt x="6160" y="18793"/>
                  <a:pt x="6218" y="18793"/>
                  <a:pt x="6270" y="18846"/>
                </a:cubicBezTo>
                <a:cubicBezTo>
                  <a:pt x="6381" y="18846"/>
                  <a:pt x="6438" y="18903"/>
                  <a:pt x="6438" y="18903"/>
                </a:cubicBezTo>
                <a:cubicBezTo>
                  <a:pt x="6438" y="18903"/>
                  <a:pt x="6381" y="18956"/>
                  <a:pt x="6270" y="19013"/>
                </a:cubicBezTo>
                <a:lnTo>
                  <a:pt x="6108" y="19013"/>
                </a:lnTo>
                <a:cubicBezTo>
                  <a:pt x="6108" y="18956"/>
                  <a:pt x="6050" y="18956"/>
                  <a:pt x="6050" y="18956"/>
                </a:cubicBezTo>
                <a:cubicBezTo>
                  <a:pt x="6050" y="18956"/>
                  <a:pt x="5998" y="19013"/>
                  <a:pt x="5940" y="19013"/>
                </a:cubicBezTo>
                <a:lnTo>
                  <a:pt x="5940" y="19123"/>
                </a:lnTo>
                <a:cubicBezTo>
                  <a:pt x="5940" y="19176"/>
                  <a:pt x="5940" y="19233"/>
                  <a:pt x="5888" y="19233"/>
                </a:cubicBezTo>
                <a:cubicBezTo>
                  <a:pt x="5830" y="19233"/>
                  <a:pt x="5558" y="19233"/>
                  <a:pt x="5558" y="19176"/>
                </a:cubicBezTo>
                <a:cubicBezTo>
                  <a:pt x="5610" y="19176"/>
                  <a:pt x="5558" y="19123"/>
                  <a:pt x="5500" y="19123"/>
                </a:cubicBezTo>
                <a:lnTo>
                  <a:pt x="5448" y="19123"/>
                </a:lnTo>
                <a:cubicBezTo>
                  <a:pt x="5500" y="19176"/>
                  <a:pt x="5500" y="19176"/>
                  <a:pt x="5448" y="19233"/>
                </a:cubicBezTo>
                <a:cubicBezTo>
                  <a:pt x="5610" y="19233"/>
                  <a:pt x="5668" y="19286"/>
                  <a:pt x="5558" y="19396"/>
                </a:cubicBezTo>
                <a:cubicBezTo>
                  <a:pt x="5493" y="19461"/>
                  <a:pt x="5466" y="19488"/>
                  <a:pt x="5443" y="19488"/>
                </a:cubicBezTo>
                <a:cubicBezTo>
                  <a:pt x="5428" y="19488"/>
                  <a:pt x="5414" y="19475"/>
                  <a:pt x="5390" y="19453"/>
                </a:cubicBezTo>
                <a:cubicBezTo>
                  <a:pt x="5390" y="19436"/>
                  <a:pt x="5386" y="19430"/>
                  <a:pt x="5379" y="19430"/>
                </a:cubicBezTo>
                <a:cubicBezTo>
                  <a:pt x="5364" y="19430"/>
                  <a:pt x="5338" y="19469"/>
                  <a:pt x="5338" y="19506"/>
                </a:cubicBezTo>
                <a:cubicBezTo>
                  <a:pt x="5338" y="19571"/>
                  <a:pt x="5338" y="19598"/>
                  <a:pt x="5303" y="19598"/>
                </a:cubicBezTo>
                <a:cubicBezTo>
                  <a:pt x="5279" y="19598"/>
                  <a:pt x="5239" y="19585"/>
                  <a:pt x="5170" y="19563"/>
                </a:cubicBezTo>
                <a:lnTo>
                  <a:pt x="5060" y="19563"/>
                </a:lnTo>
                <a:cubicBezTo>
                  <a:pt x="5060" y="19616"/>
                  <a:pt x="5060" y="19673"/>
                  <a:pt x="5008" y="19673"/>
                </a:cubicBezTo>
                <a:cubicBezTo>
                  <a:pt x="5008" y="19673"/>
                  <a:pt x="4950" y="19673"/>
                  <a:pt x="4950" y="19616"/>
                </a:cubicBezTo>
                <a:cubicBezTo>
                  <a:pt x="4950" y="19590"/>
                  <a:pt x="4950" y="19577"/>
                  <a:pt x="4944" y="19577"/>
                </a:cubicBezTo>
                <a:cubicBezTo>
                  <a:pt x="4937" y="19577"/>
                  <a:pt x="4924" y="19590"/>
                  <a:pt x="4898" y="19616"/>
                </a:cubicBezTo>
                <a:cubicBezTo>
                  <a:pt x="4898" y="19673"/>
                  <a:pt x="4898" y="19726"/>
                  <a:pt x="4950" y="19726"/>
                </a:cubicBezTo>
                <a:cubicBezTo>
                  <a:pt x="5060" y="19726"/>
                  <a:pt x="5060" y="19783"/>
                  <a:pt x="4950" y="19836"/>
                </a:cubicBezTo>
                <a:cubicBezTo>
                  <a:pt x="4898" y="19836"/>
                  <a:pt x="4840" y="19893"/>
                  <a:pt x="4840" y="19893"/>
                </a:cubicBezTo>
                <a:cubicBezTo>
                  <a:pt x="4898" y="19946"/>
                  <a:pt x="4840" y="19946"/>
                  <a:pt x="4840" y="19946"/>
                </a:cubicBezTo>
                <a:cubicBezTo>
                  <a:pt x="4814" y="19975"/>
                  <a:pt x="4801" y="19989"/>
                  <a:pt x="4787" y="19989"/>
                </a:cubicBezTo>
                <a:cubicBezTo>
                  <a:pt x="4773" y="19989"/>
                  <a:pt x="4759" y="19975"/>
                  <a:pt x="4730" y="19946"/>
                </a:cubicBezTo>
                <a:lnTo>
                  <a:pt x="4730" y="19893"/>
                </a:lnTo>
                <a:cubicBezTo>
                  <a:pt x="4788" y="19893"/>
                  <a:pt x="4788" y="19836"/>
                  <a:pt x="4840" y="19783"/>
                </a:cubicBezTo>
                <a:cubicBezTo>
                  <a:pt x="4840" y="19755"/>
                  <a:pt x="4840" y="19740"/>
                  <a:pt x="4834" y="19740"/>
                </a:cubicBezTo>
                <a:cubicBezTo>
                  <a:pt x="4827" y="19740"/>
                  <a:pt x="4814" y="19755"/>
                  <a:pt x="4788" y="19783"/>
                </a:cubicBezTo>
                <a:cubicBezTo>
                  <a:pt x="4730" y="19783"/>
                  <a:pt x="4730" y="19783"/>
                  <a:pt x="4730" y="19836"/>
                </a:cubicBezTo>
                <a:cubicBezTo>
                  <a:pt x="4678" y="19836"/>
                  <a:pt x="4620" y="19893"/>
                  <a:pt x="4510" y="19893"/>
                </a:cubicBezTo>
                <a:cubicBezTo>
                  <a:pt x="4473" y="19931"/>
                  <a:pt x="4408" y="19970"/>
                  <a:pt x="4352" y="19970"/>
                </a:cubicBezTo>
                <a:cubicBezTo>
                  <a:pt x="4329" y="19970"/>
                  <a:pt x="4307" y="19963"/>
                  <a:pt x="4290" y="19946"/>
                </a:cubicBezTo>
                <a:cubicBezTo>
                  <a:pt x="4238" y="19946"/>
                  <a:pt x="4180" y="19946"/>
                  <a:pt x="4180" y="20003"/>
                </a:cubicBezTo>
                <a:cubicBezTo>
                  <a:pt x="4180" y="20030"/>
                  <a:pt x="4167" y="20043"/>
                  <a:pt x="4140" y="20043"/>
                </a:cubicBezTo>
                <a:cubicBezTo>
                  <a:pt x="4113" y="20043"/>
                  <a:pt x="4073" y="20030"/>
                  <a:pt x="4018" y="20003"/>
                </a:cubicBezTo>
                <a:lnTo>
                  <a:pt x="3850" y="20003"/>
                </a:lnTo>
                <a:cubicBezTo>
                  <a:pt x="3850" y="20003"/>
                  <a:pt x="3908" y="20003"/>
                  <a:pt x="3908" y="20056"/>
                </a:cubicBezTo>
                <a:cubicBezTo>
                  <a:pt x="3850" y="20056"/>
                  <a:pt x="3908" y="20056"/>
                  <a:pt x="3908" y="20113"/>
                </a:cubicBezTo>
                <a:cubicBezTo>
                  <a:pt x="4018" y="20113"/>
                  <a:pt x="4018" y="20166"/>
                  <a:pt x="3908" y="20223"/>
                </a:cubicBezTo>
                <a:lnTo>
                  <a:pt x="3850" y="20223"/>
                </a:lnTo>
                <a:cubicBezTo>
                  <a:pt x="3850" y="20195"/>
                  <a:pt x="3837" y="20180"/>
                  <a:pt x="3824" y="20180"/>
                </a:cubicBezTo>
                <a:cubicBezTo>
                  <a:pt x="3811" y="20180"/>
                  <a:pt x="3798" y="20195"/>
                  <a:pt x="3798" y="20223"/>
                </a:cubicBezTo>
                <a:cubicBezTo>
                  <a:pt x="3687" y="20223"/>
                  <a:pt x="3687" y="20223"/>
                  <a:pt x="3740" y="20276"/>
                </a:cubicBezTo>
                <a:cubicBezTo>
                  <a:pt x="3786" y="20276"/>
                  <a:pt x="3615" y="20348"/>
                  <a:pt x="3519" y="20348"/>
                </a:cubicBezTo>
                <a:cubicBezTo>
                  <a:pt x="3496" y="20348"/>
                  <a:pt x="3478" y="20344"/>
                  <a:pt x="3467" y="20333"/>
                </a:cubicBezTo>
                <a:cubicBezTo>
                  <a:pt x="3467" y="20333"/>
                  <a:pt x="3357" y="20333"/>
                  <a:pt x="3247" y="20386"/>
                </a:cubicBezTo>
                <a:cubicBezTo>
                  <a:pt x="3137" y="20443"/>
                  <a:pt x="3137" y="20443"/>
                  <a:pt x="3137" y="20496"/>
                </a:cubicBezTo>
                <a:cubicBezTo>
                  <a:pt x="3137" y="20525"/>
                  <a:pt x="3151" y="20539"/>
                  <a:pt x="3164" y="20539"/>
                </a:cubicBezTo>
                <a:cubicBezTo>
                  <a:pt x="3177" y="20539"/>
                  <a:pt x="3190" y="20525"/>
                  <a:pt x="3190" y="20496"/>
                </a:cubicBezTo>
                <a:cubicBezTo>
                  <a:pt x="3228" y="20496"/>
                  <a:pt x="3265" y="20473"/>
                  <a:pt x="3284" y="20473"/>
                </a:cubicBezTo>
                <a:cubicBezTo>
                  <a:pt x="3294" y="20473"/>
                  <a:pt x="3300" y="20479"/>
                  <a:pt x="3300" y="20496"/>
                </a:cubicBezTo>
                <a:cubicBezTo>
                  <a:pt x="3357" y="20496"/>
                  <a:pt x="3630" y="20496"/>
                  <a:pt x="3687" y="20386"/>
                </a:cubicBezTo>
                <a:cubicBezTo>
                  <a:pt x="3687" y="20360"/>
                  <a:pt x="3715" y="20347"/>
                  <a:pt x="3742" y="20347"/>
                </a:cubicBezTo>
                <a:cubicBezTo>
                  <a:pt x="3770" y="20347"/>
                  <a:pt x="3798" y="20360"/>
                  <a:pt x="3798" y="20386"/>
                </a:cubicBezTo>
                <a:cubicBezTo>
                  <a:pt x="3850" y="20443"/>
                  <a:pt x="3850" y="20443"/>
                  <a:pt x="3798" y="20496"/>
                </a:cubicBezTo>
                <a:cubicBezTo>
                  <a:pt x="3740" y="20496"/>
                  <a:pt x="3740" y="20553"/>
                  <a:pt x="3740" y="20553"/>
                </a:cubicBezTo>
                <a:cubicBezTo>
                  <a:pt x="3740" y="20606"/>
                  <a:pt x="3740" y="20606"/>
                  <a:pt x="3687" y="20606"/>
                </a:cubicBezTo>
                <a:cubicBezTo>
                  <a:pt x="3630" y="20606"/>
                  <a:pt x="3577" y="20606"/>
                  <a:pt x="3577" y="20663"/>
                </a:cubicBezTo>
                <a:lnTo>
                  <a:pt x="3467" y="20663"/>
                </a:lnTo>
                <a:cubicBezTo>
                  <a:pt x="3410" y="20663"/>
                  <a:pt x="3357" y="20663"/>
                  <a:pt x="3357" y="20716"/>
                </a:cubicBezTo>
                <a:cubicBezTo>
                  <a:pt x="3357" y="20716"/>
                  <a:pt x="3357" y="20773"/>
                  <a:pt x="3300" y="20826"/>
                </a:cubicBezTo>
                <a:cubicBezTo>
                  <a:pt x="3247" y="20826"/>
                  <a:pt x="3247" y="20826"/>
                  <a:pt x="3247" y="20773"/>
                </a:cubicBezTo>
                <a:cubicBezTo>
                  <a:pt x="3247" y="20716"/>
                  <a:pt x="3247" y="20716"/>
                  <a:pt x="3190" y="20716"/>
                </a:cubicBezTo>
                <a:lnTo>
                  <a:pt x="3137" y="20716"/>
                </a:lnTo>
                <a:cubicBezTo>
                  <a:pt x="3137" y="20773"/>
                  <a:pt x="3137" y="20773"/>
                  <a:pt x="3080" y="20773"/>
                </a:cubicBezTo>
                <a:cubicBezTo>
                  <a:pt x="3027" y="20826"/>
                  <a:pt x="2970" y="20883"/>
                  <a:pt x="2970" y="20936"/>
                </a:cubicBezTo>
                <a:cubicBezTo>
                  <a:pt x="2970" y="20965"/>
                  <a:pt x="2970" y="20979"/>
                  <a:pt x="2964" y="20979"/>
                </a:cubicBezTo>
                <a:cubicBezTo>
                  <a:pt x="2957" y="20979"/>
                  <a:pt x="2944" y="20965"/>
                  <a:pt x="2917" y="20936"/>
                </a:cubicBezTo>
                <a:cubicBezTo>
                  <a:pt x="2862" y="20910"/>
                  <a:pt x="2835" y="20897"/>
                  <a:pt x="2821" y="20897"/>
                </a:cubicBezTo>
                <a:cubicBezTo>
                  <a:pt x="2807" y="20897"/>
                  <a:pt x="2807" y="20910"/>
                  <a:pt x="2807" y="20936"/>
                </a:cubicBezTo>
                <a:cubicBezTo>
                  <a:pt x="2774" y="21001"/>
                  <a:pt x="2741" y="21028"/>
                  <a:pt x="2721" y="21028"/>
                </a:cubicBezTo>
                <a:cubicBezTo>
                  <a:pt x="2706" y="21028"/>
                  <a:pt x="2697" y="21015"/>
                  <a:pt x="2697" y="20993"/>
                </a:cubicBezTo>
                <a:cubicBezTo>
                  <a:pt x="2697" y="20993"/>
                  <a:pt x="2640" y="20936"/>
                  <a:pt x="2587" y="20936"/>
                </a:cubicBezTo>
                <a:cubicBezTo>
                  <a:pt x="2551" y="20919"/>
                  <a:pt x="2520" y="20913"/>
                  <a:pt x="2497" y="20913"/>
                </a:cubicBezTo>
                <a:cubicBezTo>
                  <a:pt x="2452" y="20913"/>
                  <a:pt x="2439" y="20936"/>
                  <a:pt x="2477" y="20936"/>
                </a:cubicBezTo>
                <a:cubicBezTo>
                  <a:pt x="2530" y="20936"/>
                  <a:pt x="2530" y="20993"/>
                  <a:pt x="2477" y="20993"/>
                </a:cubicBezTo>
                <a:cubicBezTo>
                  <a:pt x="2477" y="21046"/>
                  <a:pt x="2477" y="21046"/>
                  <a:pt x="2530" y="21103"/>
                </a:cubicBezTo>
                <a:cubicBezTo>
                  <a:pt x="2530" y="21103"/>
                  <a:pt x="2530" y="21156"/>
                  <a:pt x="2477" y="21156"/>
                </a:cubicBezTo>
                <a:cubicBezTo>
                  <a:pt x="2420" y="21156"/>
                  <a:pt x="2367" y="21213"/>
                  <a:pt x="2420" y="21213"/>
                </a:cubicBezTo>
                <a:lnTo>
                  <a:pt x="2257" y="21213"/>
                </a:lnTo>
                <a:cubicBezTo>
                  <a:pt x="2257" y="21185"/>
                  <a:pt x="2243" y="21171"/>
                  <a:pt x="2222" y="21171"/>
                </a:cubicBezTo>
                <a:cubicBezTo>
                  <a:pt x="2201" y="21171"/>
                  <a:pt x="2174" y="21185"/>
                  <a:pt x="2147" y="21213"/>
                </a:cubicBezTo>
                <a:cubicBezTo>
                  <a:pt x="2090" y="21266"/>
                  <a:pt x="2037" y="21266"/>
                  <a:pt x="1980" y="21266"/>
                </a:cubicBezTo>
                <a:cubicBezTo>
                  <a:pt x="1980" y="21266"/>
                  <a:pt x="1927" y="21266"/>
                  <a:pt x="1980" y="21323"/>
                </a:cubicBezTo>
                <a:cubicBezTo>
                  <a:pt x="1980" y="21323"/>
                  <a:pt x="1927" y="21376"/>
                  <a:pt x="1817" y="21433"/>
                </a:cubicBezTo>
                <a:lnTo>
                  <a:pt x="1707" y="21543"/>
                </a:lnTo>
                <a:cubicBezTo>
                  <a:pt x="1760" y="21596"/>
                  <a:pt x="1707" y="21596"/>
                  <a:pt x="1597" y="21596"/>
                </a:cubicBezTo>
                <a:cubicBezTo>
                  <a:pt x="1487" y="21596"/>
                  <a:pt x="1487" y="21596"/>
                  <a:pt x="1487" y="21654"/>
                </a:cubicBezTo>
                <a:cubicBezTo>
                  <a:pt x="1540" y="21706"/>
                  <a:pt x="1487" y="21706"/>
                  <a:pt x="1377" y="21764"/>
                </a:cubicBezTo>
                <a:cubicBezTo>
                  <a:pt x="1320" y="21816"/>
                  <a:pt x="1267" y="21874"/>
                  <a:pt x="1210" y="21874"/>
                </a:cubicBezTo>
                <a:cubicBezTo>
                  <a:pt x="1210" y="21900"/>
                  <a:pt x="1197" y="21913"/>
                  <a:pt x="1184" y="21913"/>
                </a:cubicBezTo>
                <a:cubicBezTo>
                  <a:pt x="1170" y="21913"/>
                  <a:pt x="1157" y="21900"/>
                  <a:pt x="1157" y="21874"/>
                </a:cubicBezTo>
                <a:cubicBezTo>
                  <a:pt x="1157" y="21816"/>
                  <a:pt x="1157" y="21816"/>
                  <a:pt x="1100" y="21816"/>
                </a:cubicBezTo>
                <a:lnTo>
                  <a:pt x="1100" y="21926"/>
                </a:lnTo>
                <a:cubicBezTo>
                  <a:pt x="1100" y="21972"/>
                  <a:pt x="995" y="22052"/>
                  <a:pt x="924" y="22052"/>
                </a:cubicBezTo>
                <a:cubicBezTo>
                  <a:pt x="907" y="22052"/>
                  <a:pt x="891" y="22048"/>
                  <a:pt x="880" y="22036"/>
                </a:cubicBezTo>
                <a:cubicBezTo>
                  <a:pt x="880" y="22010"/>
                  <a:pt x="867" y="21997"/>
                  <a:pt x="854" y="21997"/>
                </a:cubicBezTo>
                <a:cubicBezTo>
                  <a:pt x="840" y="21997"/>
                  <a:pt x="827" y="22010"/>
                  <a:pt x="827" y="22036"/>
                </a:cubicBezTo>
                <a:cubicBezTo>
                  <a:pt x="787" y="22114"/>
                  <a:pt x="694" y="22192"/>
                  <a:pt x="661" y="22192"/>
                </a:cubicBezTo>
                <a:cubicBezTo>
                  <a:pt x="648" y="22192"/>
                  <a:pt x="645" y="22179"/>
                  <a:pt x="660" y="22146"/>
                </a:cubicBezTo>
                <a:cubicBezTo>
                  <a:pt x="717" y="22094"/>
                  <a:pt x="717" y="22094"/>
                  <a:pt x="660" y="22094"/>
                </a:cubicBezTo>
                <a:cubicBezTo>
                  <a:pt x="550" y="22146"/>
                  <a:pt x="497" y="22366"/>
                  <a:pt x="550" y="22424"/>
                </a:cubicBezTo>
                <a:cubicBezTo>
                  <a:pt x="607" y="22476"/>
                  <a:pt x="607" y="22586"/>
                  <a:pt x="497" y="22586"/>
                </a:cubicBezTo>
                <a:cubicBezTo>
                  <a:pt x="497" y="22586"/>
                  <a:pt x="440" y="22586"/>
                  <a:pt x="440" y="22534"/>
                </a:cubicBezTo>
                <a:cubicBezTo>
                  <a:pt x="440" y="22505"/>
                  <a:pt x="427" y="22491"/>
                  <a:pt x="400" y="22491"/>
                </a:cubicBezTo>
                <a:cubicBezTo>
                  <a:pt x="373" y="22491"/>
                  <a:pt x="332" y="22505"/>
                  <a:pt x="277" y="22534"/>
                </a:cubicBezTo>
                <a:lnTo>
                  <a:pt x="277" y="22476"/>
                </a:lnTo>
                <a:cubicBezTo>
                  <a:pt x="330" y="22424"/>
                  <a:pt x="330" y="22366"/>
                  <a:pt x="330" y="22366"/>
                </a:cubicBezTo>
                <a:cubicBezTo>
                  <a:pt x="323" y="22359"/>
                  <a:pt x="315" y="22356"/>
                  <a:pt x="306" y="22356"/>
                </a:cubicBezTo>
                <a:cubicBezTo>
                  <a:pt x="249" y="22356"/>
                  <a:pt x="167" y="22484"/>
                  <a:pt x="167" y="22534"/>
                </a:cubicBezTo>
                <a:cubicBezTo>
                  <a:pt x="167" y="22534"/>
                  <a:pt x="167" y="22586"/>
                  <a:pt x="110" y="22586"/>
                </a:cubicBezTo>
                <a:cubicBezTo>
                  <a:pt x="110" y="22644"/>
                  <a:pt x="110" y="22644"/>
                  <a:pt x="220" y="22696"/>
                </a:cubicBezTo>
                <a:cubicBezTo>
                  <a:pt x="277" y="22696"/>
                  <a:pt x="330" y="22754"/>
                  <a:pt x="330" y="22754"/>
                </a:cubicBezTo>
                <a:cubicBezTo>
                  <a:pt x="330" y="22754"/>
                  <a:pt x="387" y="22754"/>
                  <a:pt x="387" y="22696"/>
                </a:cubicBezTo>
                <a:cubicBezTo>
                  <a:pt x="408" y="22687"/>
                  <a:pt x="426" y="22682"/>
                  <a:pt x="442" y="22682"/>
                </a:cubicBezTo>
                <a:cubicBezTo>
                  <a:pt x="513" y="22682"/>
                  <a:pt x="540" y="22763"/>
                  <a:pt x="497" y="22806"/>
                </a:cubicBezTo>
                <a:lnTo>
                  <a:pt x="440" y="22864"/>
                </a:lnTo>
                <a:cubicBezTo>
                  <a:pt x="497" y="22916"/>
                  <a:pt x="440" y="23026"/>
                  <a:pt x="387" y="23026"/>
                </a:cubicBezTo>
                <a:cubicBezTo>
                  <a:pt x="330" y="23084"/>
                  <a:pt x="330" y="23136"/>
                  <a:pt x="277" y="23136"/>
                </a:cubicBezTo>
                <a:cubicBezTo>
                  <a:pt x="277" y="23194"/>
                  <a:pt x="220" y="23246"/>
                  <a:pt x="220" y="23246"/>
                </a:cubicBezTo>
                <a:cubicBezTo>
                  <a:pt x="167" y="23304"/>
                  <a:pt x="167" y="23304"/>
                  <a:pt x="167" y="23356"/>
                </a:cubicBezTo>
                <a:cubicBezTo>
                  <a:pt x="167" y="23356"/>
                  <a:pt x="110" y="23414"/>
                  <a:pt x="57" y="23414"/>
                </a:cubicBezTo>
                <a:cubicBezTo>
                  <a:pt x="0" y="23414"/>
                  <a:pt x="0" y="23414"/>
                  <a:pt x="0" y="23466"/>
                </a:cubicBezTo>
                <a:cubicBezTo>
                  <a:pt x="0" y="23524"/>
                  <a:pt x="57" y="23524"/>
                  <a:pt x="110" y="23524"/>
                </a:cubicBezTo>
                <a:cubicBezTo>
                  <a:pt x="118" y="23515"/>
                  <a:pt x="126" y="23512"/>
                  <a:pt x="134" y="23512"/>
                </a:cubicBezTo>
                <a:cubicBezTo>
                  <a:pt x="180" y="23512"/>
                  <a:pt x="212" y="23641"/>
                  <a:pt x="167" y="23686"/>
                </a:cubicBezTo>
                <a:cubicBezTo>
                  <a:pt x="57" y="23854"/>
                  <a:pt x="57" y="23854"/>
                  <a:pt x="167" y="23854"/>
                </a:cubicBezTo>
                <a:cubicBezTo>
                  <a:pt x="220" y="23906"/>
                  <a:pt x="220" y="23906"/>
                  <a:pt x="167" y="23906"/>
                </a:cubicBezTo>
                <a:cubicBezTo>
                  <a:pt x="110" y="23964"/>
                  <a:pt x="167" y="23964"/>
                  <a:pt x="220" y="24074"/>
                </a:cubicBezTo>
                <a:cubicBezTo>
                  <a:pt x="277" y="24184"/>
                  <a:pt x="330" y="24237"/>
                  <a:pt x="330" y="24237"/>
                </a:cubicBezTo>
                <a:lnTo>
                  <a:pt x="387" y="24294"/>
                </a:lnTo>
                <a:cubicBezTo>
                  <a:pt x="387" y="24347"/>
                  <a:pt x="387" y="24404"/>
                  <a:pt x="440" y="24404"/>
                </a:cubicBezTo>
                <a:lnTo>
                  <a:pt x="550" y="24514"/>
                </a:lnTo>
                <a:lnTo>
                  <a:pt x="660" y="24514"/>
                </a:lnTo>
                <a:cubicBezTo>
                  <a:pt x="717" y="24514"/>
                  <a:pt x="717" y="24567"/>
                  <a:pt x="717" y="24624"/>
                </a:cubicBezTo>
                <a:cubicBezTo>
                  <a:pt x="717" y="24661"/>
                  <a:pt x="743" y="24700"/>
                  <a:pt x="779" y="24700"/>
                </a:cubicBezTo>
                <a:cubicBezTo>
                  <a:pt x="794" y="24700"/>
                  <a:pt x="810" y="24693"/>
                  <a:pt x="827" y="24677"/>
                </a:cubicBezTo>
                <a:lnTo>
                  <a:pt x="770" y="24677"/>
                </a:lnTo>
                <a:cubicBezTo>
                  <a:pt x="770" y="24624"/>
                  <a:pt x="770" y="24624"/>
                  <a:pt x="827" y="24624"/>
                </a:cubicBezTo>
                <a:lnTo>
                  <a:pt x="880" y="24677"/>
                </a:lnTo>
                <a:cubicBezTo>
                  <a:pt x="880" y="24734"/>
                  <a:pt x="880" y="24734"/>
                  <a:pt x="937" y="24734"/>
                </a:cubicBezTo>
                <a:cubicBezTo>
                  <a:pt x="990" y="24787"/>
                  <a:pt x="1047" y="24787"/>
                  <a:pt x="1047" y="24844"/>
                </a:cubicBezTo>
                <a:lnTo>
                  <a:pt x="1157" y="24954"/>
                </a:lnTo>
                <a:cubicBezTo>
                  <a:pt x="1210" y="24954"/>
                  <a:pt x="1267" y="25007"/>
                  <a:pt x="1267" y="25007"/>
                </a:cubicBezTo>
                <a:cubicBezTo>
                  <a:pt x="1267" y="25007"/>
                  <a:pt x="1320" y="25064"/>
                  <a:pt x="1377" y="25064"/>
                </a:cubicBezTo>
                <a:cubicBezTo>
                  <a:pt x="1487" y="25064"/>
                  <a:pt x="1540" y="25117"/>
                  <a:pt x="1540" y="25117"/>
                </a:cubicBezTo>
                <a:cubicBezTo>
                  <a:pt x="1540" y="25174"/>
                  <a:pt x="1540" y="25174"/>
                  <a:pt x="1597" y="25174"/>
                </a:cubicBezTo>
                <a:cubicBezTo>
                  <a:pt x="1650" y="25227"/>
                  <a:pt x="1707" y="25227"/>
                  <a:pt x="1707" y="25284"/>
                </a:cubicBezTo>
                <a:cubicBezTo>
                  <a:pt x="1650" y="25284"/>
                  <a:pt x="1707" y="25337"/>
                  <a:pt x="1760" y="25337"/>
                </a:cubicBezTo>
                <a:cubicBezTo>
                  <a:pt x="1817" y="25337"/>
                  <a:pt x="1870" y="25394"/>
                  <a:pt x="1927" y="25394"/>
                </a:cubicBezTo>
                <a:cubicBezTo>
                  <a:pt x="1980" y="25557"/>
                  <a:pt x="2090" y="25557"/>
                  <a:pt x="2367" y="25557"/>
                </a:cubicBezTo>
                <a:cubicBezTo>
                  <a:pt x="2697" y="25504"/>
                  <a:pt x="2697" y="25504"/>
                  <a:pt x="2860" y="25337"/>
                </a:cubicBezTo>
                <a:cubicBezTo>
                  <a:pt x="3029" y="25168"/>
                  <a:pt x="3133" y="25098"/>
                  <a:pt x="3198" y="25098"/>
                </a:cubicBezTo>
                <a:cubicBezTo>
                  <a:pt x="3218" y="25098"/>
                  <a:pt x="3234" y="25104"/>
                  <a:pt x="3247" y="25117"/>
                </a:cubicBezTo>
                <a:cubicBezTo>
                  <a:pt x="3270" y="25141"/>
                  <a:pt x="3292" y="25154"/>
                  <a:pt x="3320" y="25154"/>
                </a:cubicBezTo>
                <a:cubicBezTo>
                  <a:pt x="3357" y="25154"/>
                  <a:pt x="3404" y="25128"/>
                  <a:pt x="3467" y="25064"/>
                </a:cubicBezTo>
                <a:cubicBezTo>
                  <a:pt x="3577" y="25007"/>
                  <a:pt x="3630" y="25007"/>
                  <a:pt x="3687" y="25007"/>
                </a:cubicBezTo>
                <a:cubicBezTo>
                  <a:pt x="3687" y="25021"/>
                  <a:pt x="3698" y="25028"/>
                  <a:pt x="3719" y="25028"/>
                </a:cubicBezTo>
                <a:cubicBezTo>
                  <a:pt x="3780" y="25028"/>
                  <a:pt x="3934" y="24965"/>
                  <a:pt x="4180" y="24844"/>
                </a:cubicBezTo>
                <a:cubicBezTo>
                  <a:pt x="4400" y="24734"/>
                  <a:pt x="4620" y="24624"/>
                  <a:pt x="4678" y="24624"/>
                </a:cubicBezTo>
                <a:cubicBezTo>
                  <a:pt x="4730" y="24567"/>
                  <a:pt x="4840" y="24567"/>
                  <a:pt x="4840" y="24567"/>
                </a:cubicBezTo>
                <a:cubicBezTo>
                  <a:pt x="4840" y="24567"/>
                  <a:pt x="4898" y="24677"/>
                  <a:pt x="4950" y="24844"/>
                </a:cubicBezTo>
                <a:cubicBezTo>
                  <a:pt x="4950" y="24897"/>
                  <a:pt x="4950" y="24954"/>
                  <a:pt x="4898" y="24954"/>
                </a:cubicBezTo>
                <a:lnTo>
                  <a:pt x="4898" y="25007"/>
                </a:lnTo>
                <a:cubicBezTo>
                  <a:pt x="4950" y="25064"/>
                  <a:pt x="4950" y="25064"/>
                  <a:pt x="4898" y="25117"/>
                </a:cubicBezTo>
                <a:cubicBezTo>
                  <a:pt x="4788" y="25117"/>
                  <a:pt x="4730" y="25227"/>
                  <a:pt x="4788" y="25337"/>
                </a:cubicBezTo>
                <a:cubicBezTo>
                  <a:pt x="4840" y="25337"/>
                  <a:pt x="4840" y="25394"/>
                  <a:pt x="4788" y="25394"/>
                </a:cubicBezTo>
                <a:lnTo>
                  <a:pt x="4840" y="25394"/>
                </a:lnTo>
                <a:cubicBezTo>
                  <a:pt x="4898" y="25447"/>
                  <a:pt x="4898" y="25447"/>
                  <a:pt x="4840" y="25447"/>
                </a:cubicBezTo>
                <a:cubicBezTo>
                  <a:pt x="4730" y="25504"/>
                  <a:pt x="4840" y="25777"/>
                  <a:pt x="5118" y="26217"/>
                </a:cubicBezTo>
                <a:cubicBezTo>
                  <a:pt x="5280" y="26437"/>
                  <a:pt x="5500" y="26657"/>
                  <a:pt x="5668" y="26714"/>
                </a:cubicBezTo>
                <a:cubicBezTo>
                  <a:pt x="5720" y="26714"/>
                  <a:pt x="5778" y="26767"/>
                  <a:pt x="5778" y="26767"/>
                </a:cubicBezTo>
                <a:cubicBezTo>
                  <a:pt x="5830" y="26767"/>
                  <a:pt x="5830" y="26824"/>
                  <a:pt x="5830" y="26824"/>
                </a:cubicBezTo>
                <a:cubicBezTo>
                  <a:pt x="5888" y="26824"/>
                  <a:pt x="5940" y="26824"/>
                  <a:pt x="5998" y="26877"/>
                </a:cubicBezTo>
                <a:cubicBezTo>
                  <a:pt x="6108" y="26934"/>
                  <a:pt x="6218" y="27044"/>
                  <a:pt x="6328" y="27044"/>
                </a:cubicBezTo>
                <a:cubicBezTo>
                  <a:pt x="6438" y="27097"/>
                  <a:pt x="6548" y="27097"/>
                  <a:pt x="6548" y="27154"/>
                </a:cubicBezTo>
                <a:cubicBezTo>
                  <a:pt x="6548" y="27154"/>
                  <a:pt x="6658" y="27207"/>
                  <a:pt x="6711" y="27207"/>
                </a:cubicBezTo>
                <a:lnTo>
                  <a:pt x="6931" y="27317"/>
                </a:lnTo>
                <a:cubicBezTo>
                  <a:pt x="6988" y="27427"/>
                  <a:pt x="7261" y="27484"/>
                  <a:pt x="7318" y="27484"/>
                </a:cubicBezTo>
                <a:cubicBezTo>
                  <a:pt x="7318" y="27484"/>
                  <a:pt x="7341" y="27459"/>
                  <a:pt x="7374" y="27459"/>
                </a:cubicBezTo>
                <a:cubicBezTo>
                  <a:pt x="7390" y="27459"/>
                  <a:pt x="7409" y="27465"/>
                  <a:pt x="7428" y="27484"/>
                </a:cubicBezTo>
                <a:cubicBezTo>
                  <a:pt x="7538" y="27484"/>
                  <a:pt x="8308" y="27264"/>
                  <a:pt x="8691" y="27044"/>
                </a:cubicBezTo>
                <a:cubicBezTo>
                  <a:pt x="8911" y="26934"/>
                  <a:pt x="9078" y="26877"/>
                  <a:pt x="9131" y="26877"/>
                </a:cubicBezTo>
                <a:cubicBezTo>
                  <a:pt x="9188" y="26877"/>
                  <a:pt x="9351" y="26767"/>
                  <a:pt x="9571" y="26714"/>
                </a:cubicBezTo>
                <a:cubicBezTo>
                  <a:pt x="9738" y="26604"/>
                  <a:pt x="10178" y="26384"/>
                  <a:pt x="10508" y="26217"/>
                </a:cubicBezTo>
                <a:cubicBezTo>
                  <a:pt x="10891" y="26054"/>
                  <a:pt x="11718" y="25614"/>
                  <a:pt x="12378" y="25284"/>
                </a:cubicBezTo>
                <a:cubicBezTo>
                  <a:pt x="12598" y="25117"/>
                  <a:pt x="12871" y="24954"/>
                  <a:pt x="13148" y="24844"/>
                </a:cubicBezTo>
                <a:cubicBezTo>
                  <a:pt x="13148" y="25007"/>
                  <a:pt x="13201" y="25064"/>
                  <a:pt x="13421" y="25174"/>
                </a:cubicBezTo>
                <a:cubicBezTo>
                  <a:pt x="13531" y="25229"/>
                  <a:pt x="13600" y="25256"/>
                  <a:pt x="13663" y="25256"/>
                </a:cubicBezTo>
                <a:cubicBezTo>
                  <a:pt x="13725" y="25256"/>
                  <a:pt x="13780" y="25229"/>
                  <a:pt x="13861" y="25174"/>
                </a:cubicBezTo>
                <a:cubicBezTo>
                  <a:pt x="13960" y="25109"/>
                  <a:pt x="14039" y="25082"/>
                  <a:pt x="14098" y="25082"/>
                </a:cubicBezTo>
                <a:cubicBezTo>
                  <a:pt x="14138" y="25082"/>
                  <a:pt x="14170" y="25095"/>
                  <a:pt x="14191" y="25117"/>
                </a:cubicBezTo>
                <a:cubicBezTo>
                  <a:pt x="14191" y="25174"/>
                  <a:pt x="14248" y="25174"/>
                  <a:pt x="14358" y="25174"/>
                </a:cubicBezTo>
                <a:lnTo>
                  <a:pt x="14468" y="25174"/>
                </a:lnTo>
                <a:cubicBezTo>
                  <a:pt x="14495" y="25200"/>
                  <a:pt x="14535" y="25213"/>
                  <a:pt x="14604" y="25213"/>
                </a:cubicBezTo>
                <a:cubicBezTo>
                  <a:pt x="14673" y="25213"/>
                  <a:pt x="14770" y="25200"/>
                  <a:pt x="14908" y="25174"/>
                </a:cubicBezTo>
                <a:lnTo>
                  <a:pt x="15458" y="25174"/>
                </a:lnTo>
                <a:cubicBezTo>
                  <a:pt x="15458" y="25174"/>
                  <a:pt x="15511" y="25284"/>
                  <a:pt x="15511" y="25447"/>
                </a:cubicBezTo>
                <a:cubicBezTo>
                  <a:pt x="15511" y="25504"/>
                  <a:pt x="15458" y="25557"/>
                  <a:pt x="15458" y="25557"/>
                </a:cubicBezTo>
                <a:cubicBezTo>
                  <a:pt x="15401" y="25557"/>
                  <a:pt x="15401" y="25557"/>
                  <a:pt x="15458" y="25614"/>
                </a:cubicBezTo>
                <a:cubicBezTo>
                  <a:pt x="15458" y="25667"/>
                  <a:pt x="15458" y="25667"/>
                  <a:pt x="15401" y="25667"/>
                </a:cubicBezTo>
                <a:cubicBezTo>
                  <a:pt x="15291" y="25667"/>
                  <a:pt x="15238" y="25777"/>
                  <a:pt x="15291" y="25834"/>
                </a:cubicBezTo>
                <a:lnTo>
                  <a:pt x="15291" y="25944"/>
                </a:lnTo>
                <a:cubicBezTo>
                  <a:pt x="15348" y="25997"/>
                  <a:pt x="15348" y="25997"/>
                  <a:pt x="15291" y="25997"/>
                </a:cubicBezTo>
                <a:cubicBezTo>
                  <a:pt x="15238" y="25997"/>
                  <a:pt x="15238" y="26327"/>
                  <a:pt x="15348" y="26824"/>
                </a:cubicBezTo>
                <a:cubicBezTo>
                  <a:pt x="15401" y="27044"/>
                  <a:pt x="15568" y="27317"/>
                  <a:pt x="15678" y="27427"/>
                </a:cubicBezTo>
                <a:lnTo>
                  <a:pt x="15788" y="27537"/>
                </a:lnTo>
                <a:cubicBezTo>
                  <a:pt x="15788" y="27537"/>
                  <a:pt x="15788" y="27594"/>
                  <a:pt x="15841" y="27594"/>
                </a:cubicBezTo>
                <a:lnTo>
                  <a:pt x="15951" y="27704"/>
                </a:lnTo>
                <a:cubicBezTo>
                  <a:pt x="16008" y="27814"/>
                  <a:pt x="16061" y="27924"/>
                  <a:pt x="16171" y="27977"/>
                </a:cubicBezTo>
                <a:cubicBezTo>
                  <a:pt x="16228" y="28034"/>
                  <a:pt x="16338" y="28087"/>
                  <a:pt x="16338" y="28144"/>
                </a:cubicBezTo>
                <a:lnTo>
                  <a:pt x="16449" y="28254"/>
                </a:lnTo>
                <a:lnTo>
                  <a:pt x="16611" y="28417"/>
                </a:lnTo>
                <a:cubicBezTo>
                  <a:pt x="16611" y="28527"/>
                  <a:pt x="16831" y="28694"/>
                  <a:pt x="16889" y="28694"/>
                </a:cubicBezTo>
                <a:lnTo>
                  <a:pt x="16999" y="28694"/>
                </a:lnTo>
                <a:cubicBezTo>
                  <a:pt x="17025" y="28721"/>
                  <a:pt x="17217" y="28734"/>
                  <a:pt x="17445" y="28734"/>
                </a:cubicBezTo>
                <a:cubicBezTo>
                  <a:pt x="17672" y="28734"/>
                  <a:pt x="17934" y="28721"/>
                  <a:pt x="18099" y="28694"/>
                </a:cubicBezTo>
                <a:cubicBezTo>
                  <a:pt x="18319" y="28637"/>
                  <a:pt x="18481" y="28637"/>
                  <a:pt x="18539" y="28637"/>
                </a:cubicBezTo>
                <a:cubicBezTo>
                  <a:pt x="18539" y="28637"/>
                  <a:pt x="18701" y="28637"/>
                  <a:pt x="18921" y="28584"/>
                </a:cubicBezTo>
                <a:cubicBezTo>
                  <a:pt x="18979" y="28584"/>
                  <a:pt x="19142" y="28527"/>
                  <a:pt x="19309" y="28474"/>
                </a:cubicBezTo>
                <a:cubicBezTo>
                  <a:pt x="19472" y="28474"/>
                  <a:pt x="19639" y="28417"/>
                  <a:pt x="19802" y="28364"/>
                </a:cubicBezTo>
                <a:cubicBezTo>
                  <a:pt x="19969" y="28364"/>
                  <a:pt x="20242" y="28307"/>
                  <a:pt x="20519" y="28197"/>
                </a:cubicBezTo>
                <a:cubicBezTo>
                  <a:pt x="20792" y="28087"/>
                  <a:pt x="21179" y="28034"/>
                  <a:pt x="21452" y="27924"/>
                </a:cubicBezTo>
                <a:cubicBezTo>
                  <a:pt x="22059" y="27704"/>
                  <a:pt x="22719" y="27484"/>
                  <a:pt x="22992" y="27374"/>
                </a:cubicBezTo>
                <a:cubicBezTo>
                  <a:pt x="23269" y="27264"/>
                  <a:pt x="23432" y="27207"/>
                  <a:pt x="23432" y="27154"/>
                </a:cubicBezTo>
                <a:cubicBezTo>
                  <a:pt x="23489" y="27154"/>
                  <a:pt x="23709" y="27097"/>
                  <a:pt x="23929" y="26987"/>
                </a:cubicBezTo>
                <a:cubicBezTo>
                  <a:pt x="24149" y="26877"/>
                  <a:pt x="24369" y="26767"/>
                  <a:pt x="24369" y="26714"/>
                </a:cubicBezTo>
                <a:lnTo>
                  <a:pt x="24422" y="26714"/>
                </a:lnTo>
                <a:cubicBezTo>
                  <a:pt x="24432" y="26723"/>
                  <a:pt x="24449" y="26728"/>
                  <a:pt x="24471" y="26728"/>
                </a:cubicBezTo>
                <a:cubicBezTo>
                  <a:pt x="24569" y="26728"/>
                  <a:pt x="24762" y="26637"/>
                  <a:pt x="24809" y="26547"/>
                </a:cubicBezTo>
                <a:lnTo>
                  <a:pt x="25249" y="26327"/>
                </a:lnTo>
                <a:cubicBezTo>
                  <a:pt x="25632" y="26164"/>
                  <a:pt x="25742" y="26107"/>
                  <a:pt x="25742" y="26054"/>
                </a:cubicBezTo>
                <a:cubicBezTo>
                  <a:pt x="25776" y="25989"/>
                  <a:pt x="25790" y="25962"/>
                  <a:pt x="25795" y="25962"/>
                </a:cubicBezTo>
                <a:cubicBezTo>
                  <a:pt x="25799" y="25962"/>
                  <a:pt x="25799" y="25975"/>
                  <a:pt x="25799" y="25997"/>
                </a:cubicBezTo>
                <a:cubicBezTo>
                  <a:pt x="25814" y="26013"/>
                  <a:pt x="25833" y="26024"/>
                  <a:pt x="25866" y="26024"/>
                </a:cubicBezTo>
                <a:cubicBezTo>
                  <a:pt x="25951" y="26024"/>
                  <a:pt x="26131" y="25946"/>
                  <a:pt x="26569" y="25667"/>
                </a:cubicBezTo>
                <a:cubicBezTo>
                  <a:pt x="26679" y="25557"/>
                  <a:pt x="26842" y="25504"/>
                  <a:pt x="27009" y="25394"/>
                </a:cubicBezTo>
                <a:lnTo>
                  <a:pt x="27502" y="25064"/>
                </a:lnTo>
                <a:cubicBezTo>
                  <a:pt x="27669" y="24954"/>
                  <a:pt x="27889" y="24844"/>
                  <a:pt x="28052" y="24734"/>
                </a:cubicBezTo>
                <a:cubicBezTo>
                  <a:pt x="28272" y="24567"/>
                  <a:pt x="28492" y="24457"/>
                  <a:pt x="28712" y="24294"/>
                </a:cubicBezTo>
                <a:cubicBezTo>
                  <a:pt x="29100" y="24017"/>
                  <a:pt x="29482" y="23744"/>
                  <a:pt x="29482" y="23686"/>
                </a:cubicBezTo>
                <a:cubicBezTo>
                  <a:pt x="29540" y="23686"/>
                  <a:pt x="29650" y="23576"/>
                  <a:pt x="29760" y="23466"/>
                </a:cubicBezTo>
                <a:cubicBezTo>
                  <a:pt x="29870" y="23414"/>
                  <a:pt x="29922" y="23356"/>
                  <a:pt x="30032" y="23246"/>
                </a:cubicBezTo>
                <a:cubicBezTo>
                  <a:pt x="30090" y="23194"/>
                  <a:pt x="30200" y="23084"/>
                  <a:pt x="30310" y="23026"/>
                </a:cubicBezTo>
                <a:cubicBezTo>
                  <a:pt x="30472" y="22864"/>
                  <a:pt x="30692" y="22696"/>
                  <a:pt x="30802" y="22586"/>
                </a:cubicBezTo>
                <a:cubicBezTo>
                  <a:pt x="30970" y="22476"/>
                  <a:pt x="31022" y="22366"/>
                  <a:pt x="31022" y="22366"/>
                </a:cubicBezTo>
                <a:lnTo>
                  <a:pt x="31410" y="21984"/>
                </a:lnTo>
                <a:lnTo>
                  <a:pt x="31793" y="21596"/>
                </a:lnTo>
                <a:cubicBezTo>
                  <a:pt x="31903" y="21486"/>
                  <a:pt x="32070" y="21266"/>
                  <a:pt x="32290" y="21103"/>
                </a:cubicBezTo>
                <a:cubicBezTo>
                  <a:pt x="32620" y="20716"/>
                  <a:pt x="32840" y="20443"/>
                  <a:pt x="33280" y="19946"/>
                </a:cubicBezTo>
                <a:cubicBezTo>
                  <a:pt x="33333" y="19783"/>
                  <a:pt x="33553" y="19563"/>
                  <a:pt x="33663" y="19453"/>
                </a:cubicBezTo>
                <a:cubicBezTo>
                  <a:pt x="33773" y="19286"/>
                  <a:pt x="33993" y="19013"/>
                  <a:pt x="34050" y="18903"/>
                </a:cubicBezTo>
                <a:cubicBezTo>
                  <a:pt x="34160" y="18736"/>
                  <a:pt x="34380" y="18463"/>
                  <a:pt x="34490" y="18296"/>
                </a:cubicBezTo>
                <a:cubicBezTo>
                  <a:pt x="34600" y="18133"/>
                  <a:pt x="34710" y="17966"/>
                  <a:pt x="34763" y="17913"/>
                </a:cubicBezTo>
                <a:cubicBezTo>
                  <a:pt x="34763" y="17913"/>
                  <a:pt x="34820" y="17746"/>
                  <a:pt x="34930" y="17636"/>
                </a:cubicBezTo>
                <a:cubicBezTo>
                  <a:pt x="35040" y="17473"/>
                  <a:pt x="35150" y="17306"/>
                  <a:pt x="35203" y="17253"/>
                </a:cubicBezTo>
                <a:cubicBezTo>
                  <a:pt x="35260" y="17143"/>
                  <a:pt x="35370" y="16976"/>
                  <a:pt x="35423" y="16866"/>
                </a:cubicBezTo>
                <a:cubicBezTo>
                  <a:pt x="35643" y="16536"/>
                  <a:pt x="35810" y="16263"/>
                  <a:pt x="36030" y="15876"/>
                </a:cubicBezTo>
                <a:cubicBezTo>
                  <a:pt x="36083" y="15713"/>
                  <a:pt x="36250" y="15493"/>
                  <a:pt x="36303" y="15383"/>
                </a:cubicBezTo>
                <a:cubicBezTo>
                  <a:pt x="36470" y="15106"/>
                  <a:pt x="36690" y="14613"/>
                  <a:pt x="36800" y="14446"/>
                </a:cubicBezTo>
                <a:cubicBezTo>
                  <a:pt x="36800" y="14336"/>
                  <a:pt x="36910" y="14226"/>
                  <a:pt x="36910" y="14173"/>
                </a:cubicBezTo>
                <a:cubicBezTo>
                  <a:pt x="36963" y="14116"/>
                  <a:pt x="37073" y="13953"/>
                  <a:pt x="37130" y="13843"/>
                </a:cubicBezTo>
                <a:cubicBezTo>
                  <a:pt x="37183" y="13733"/>
                  <a:pt x="37240" y="13513"/>
                  <a:pt x="37350" y="13403"/>
                </a:cubicBezTo>
                <a:cubicBezTo>
                  <a:pt x="37403" y="13236"/>
                  <a:pt x="37513" y="13016"/>
                  <a:pt x="37623" y="12796"/>
                </a:cubicBezTo>
                <a:cubicBezTo>
                  <a:pt x="37733" y="12576"/>
                  <a:pt x="37790" y="12466"/>
                  <a:pt x="37843" y="12466"/>
                </a:cubicBezTo>
                <a:cubicBezTo>
                  <a:pt x="37953" y="12413"/>
                  <a:pt x="37953" y="12303"/>
                  <a:pt x="37900" y="12136"/>
                </a:cubicBezTo>
                <a:cubicBezTo>
                  <a:pt x="37900" y="12025"/>
                  <a:pt x="37733" y="11805"/>
                  <a:pt x="37680" y="11805"/>
                </a:cubicBezTo>
                <a:cubicBezTo>
                  <a:pt x="37623" y="11805"/>
                  <a:pt x="37623" y="11753"/>
                  <a:pt x="37623" y="11753"/>
                </a:cubicBezTo>
                <a:cubicBezTo>
                  <a:pt x="37623" y="11695"/>
                  <a:pt x="37570" y="11643"/>
                  <a:pt x="37570" y="11643"/>
                </a:cubicBezTo>
                <a:lnTo>
                  <a:pt x="37403" y="11475"/>
                </a:lnTo>
                <a:cubicBezTo>
                  <a:pt x="37350" y="11365"/>
                  <a:pt x="37240" y="11255"/>
                  <a:pt x="37073" y="11203"/>
                </a:cubicBezTo>
                <a:cubicBezTo>
                  <a:pt x="36970" y="11097"/>
                  <a:pt x="36910" y="11058"/>
                  <a:pt x="36879" y="11058"/>
                </a:cubicBezTo>
                <a:cubicBezTo>
                  <a:pt x="36861" y="11058"/>
                  <a:pt x="36853" y="11072"/>
                  <a:pt x="36853" y="11093"/>
                </a:cubicBezTo>
                <a:cubicBezTo>
                  <a:pt x="36853" y="11119"/>
                  <a:pt x="36853" y="11132"/>
                  <a:pt x="36846" y="11132"/>
                </a:cubicBezTo>
                <a:cubicBezTo>
                  <a:pt x="36840" y="11132"/>
                  <a:pt x="36827" y="11119"/>
                  <a:pt x="36800" y="11093"/>
                </a:cubicBezTo>
                <a:cubicBezTo>
                  <a:pt x="36800" y="11052"/>
                  <a:pt x="36800" y="11014"/>
                  <a:pt x="36780" y="11014"/>
                </a:cubicBezTo>
                <a:cubicBezTo>
                  <a:pt x="36771" y="11014"/>
                  <a:pt x="36760" y="11020"/>
                  <a:pt x="36743" y="11035"/>
                </a:cubicBezTo>
                <a:cubicBezTo>
                  <a:pt x="36743" y="11035"/>
                  <a:pt x="36690" y="10983"/>
                  <a:pt x="36523" y="10925"/>
                </a:cubicBezTo>
                <a:cubicBezTo>
                  <a:pt x="36303" y="10763"/>
                  <a:pt x="36303" y="10763"/>
                  <a:pt x="35973" y="10595"/>
                </a:cubicBezTo>
                <a:cubicBezTo>
                  <a:pt x="35810" y="10543"/>
                  <a:pt x="35700" y="10485"/>
                  <a:pt x="35590" y="10485"/>
                </a:cubicBezTo>
                <a:lnTo>
                  <a:pt x="35260" y="10485"/>
                </a:lnTo>
                <a:cubicBezTo>
                  <a:pt x="35150" y="10485"/>
                  <a:pt x="34763" y="10433"/>
                  <a:pt x="34763" y="10375"/>
                </a:cubicBezTo>
                <a:cubicBezTo>
                  <a:pt x="34763" y="10375"/>
                  <a:pt x="34763" y="10323"/>
                  <a:pt x="34820" y="10265"/>
                </a:cubicBezTo>
                <a:lnTo>
                  <a:pt x="34820" y="10103"/>
                </a:lnTo>
                <a:lnTo>
                  <a:pt x="34820" y="9993"/>
                </a:lnTo>
                <a:cubicBezTo>
                  <a:pt x="34873" y="9993"/>
                  <a:pt x="34873" y="9883"/>
                  <a:pt x="34820" y="9825"/>
                </a:cubicBezTo>
                <a:cubicBezTo>
                  <a:pt x="34820" y="9663"/>
                  <a:pt x="34820" y="9552"/>
                  <a:pt x="34873" y="9552"/>
                </a:cubicBezTo>
                <a:cubicBezTo>
                  <a:pt x="34930" y="9552"/>
                  <a:pt x="34930" y="9495"/>
                  <a:pt x="34930" y="9442"/>
                </a:cubicBezTo>
                <a:cubicBezTo>
                  <a:pt x="34930" y="9385"/>
                  <a:pt x="34930" y="9275"/>
                  <a:pt x="34983" y="9275"/>
                </a:cubicBezTo>
                <a:lnTo>
                  <a:pt x="34983" y="9165"/>
                </a:lnTo>
                <a:cubicBezTo>
                  <a:pt x="34983" y="9112"/>
                  <a:pt x="34983" y="9112"/>
                  <a:pt x="35040" y="9055"/>
                </a:cubicBezTo>
                <a:lnTo>
                  <a:pt x="35040" y="8945"/>
                </a:lnTo>
                <a:cubicBezTo>
                  <a:pt x="35040" y="8892"/>
                  <a:pt x="35093" y="8835"/>
                  <a:pt x="35093" y="8782"/>
                </a:cubicBezTo>
                <a:cubicBezTo>
                  <a:pt x="35150" y="8782"/>
                  <a:pt x="35203" y="8725"/>
                  <a:pt x="35150" y="8725"/>
                </a:cubicBezTo>
                <a:cubicBezTo>
                  <a:pt x="35150" y="8672"/>
                  <a:pt x="35150" y="8615"/>
                  <a:pt x="35203" y="8562"/>
                </a:cubicBezTo>
                <a:cubicBezTo>
                  <a:pt x="35203" y="8505"/>
                  <a:pt x="35260" y="8452"/>
                  <a:pt x="35203" y="8452"/>
                </a:cubicBezTo>
                <a:cubicBezTo>
                  <a:pt x="35203" y="8452"/>
                  <a:pt x="35260" y="8175"/>
                  <a:pt x="35313" y="8122"/>
                </a:cubicBezTo>
                <a:lnTo>
                  <a:pt x="35313" y="7955"/>
                </a:lnTo>
                <a:cubicBezTo>
                  <a:pt x="35313" y="7845"/>
                  <a:pt x="35313" y="7845"/>
                  <a:pt x="35370" y="7845"/>
                </a:cubicBezTo>
                <a:cubicBezTo>
                  <a:pt x="35423" y="7845"/>
                  <a:pt x="35423" y="7792"/>
                  <a:pt x="35423" y="7682"/>
                </a:cubicBezTo>
                <a:cubicBezTo>
                  <a:pt x="35370" y="7625"/>
                  <a:pt x="35370" y="7625"/>
                  <a:pt x="35423" y="7572"/>
                </a:cubicBezTo>
                <a:cubicBezTo>
                  <a:pt x="35370" y="7572"/>
                  <a:pt x="35370" y="7515"/>
                  <a:pt x="35423" y="7515"/>
                </a:cubicBezTo>
                <a:lnTo>
                  <a:pt x="35423" y="7295"/>
                </a:lnTo>
                <a:cubicBezTo>
                  <a:pt x="35423" y="7242"/>
                  <a:pt x="35423" y="7185"/>
                  <a:pt x="35480" y="7185"/>
                </a:cubicBezTo>
                <a:lnTo>
                  <a:pt x="35480" y="7075"/>
                </a:lnTo>
                <a:cubicBezTo>
                  <a:pt x="35480" y="7022"/>
                  <a:pt x="35533" y="7022"/>
                  <a:pt x="35533" y="7022"/>
                </a:cubicBezTo>
                <a:cubicBezTo>
                  <a:pt x="35590" y="6965"/>
                  <a:pt x="35590" y="6965"/>
                  <a:pt x="35590" y="6912"/>
                </a:cubicBezTo>
                <a:cubicBezTo>
                  <a:pt x="35533" y="6912"/>
                  <a:pt x="35533" y="6855"/>
                  <a:pt x="35533" y="6855"/>
                </a:cubicBezTo>
                <a:cubicBezTo>
                  <a:pt x="35590" y="6802"/>
                  <a:pt x="35533" y="6802"/>
                  <a:pt x="35533" y="6745"/>
                </a:cubicBezTo>
                <a:cubicBezTo>
                  <a:pt x="35533" y="6745"/>
                  <a:pt x="35480" y="6692"/>
                  <a:pt x="35533" y="6692"/>
                </a:cubicBezTo>
                <a:cubicBezTo>
                  <a:pt x="35533" y="6635"/>
                  <a:pt x="35480" y="6635"/>
                  <a:pt x="35370" y="6582"/>
                </a:cubicBezTo>
                <a:lnTo>
                  <a:pt x="35260" y="6472"/>
                </a:lnTo>
                <a:cubicBezTo>
                  <a:pt x="35203" y="6415"/>
                  <a:pt x="35203" y="6415"/>
                  <a:pt x="35093" y="6362"/>
                </a:cubicBezTo>
                <a:cubicBezTo>
                  <a:pt x="35040" y="6362"/>
                  <a:pt x="35040" y="6305"/>
                  <a:pt x="35040" y="6305"/>
                </a:cubicBezTo>
                <a:lnTo>
                  <a:pt x="34873" y="6195"/>
                </a:lnTo>
                <a:lnTo>
                  <a:pt x="34820" y="6195"/>
                </a:lnTo>
                <a:lnTo>
                  <a:pt x="34653" y="6032"/>
                </a:lnTo>
                <a:cubicBezTo>
                  <a:pt x="34571" y="6004"/>
                  <a:pt x="34531" y="5989"/>
                  <a:pt x="34497" y="5989"/>
                </a:cubicBezTo>
                <a:cubicBezTo>
                  <a:pt x="34462" y="5989"/>
                  <a:pt x="34435" y="6004"/>
                  <a:pt x="34380" y="6032"/>
                </a:cubicBezTo>
                <a:cubicBezTo>
                  <a:pt x="34270" y="6032"/>
                  <a:pt x="34270" y="6032"/>
                  <a:pt x="34270" y="5975"/>
                </a:cubicBezTo>
                <a:cubicBezTo>
                  <a:pt x="34270" y="5922"/>
                  <a:pt x="34213" y="5865"/>
                  <a:pt x="34103" y="5865"/>
                </a:cubicBezTo>
                <a:cubicBezTo>
                  <a:pt x="34103" y="5865"/>
                  <a:pt x="34050" y="5865"/>
                  <a:pt x="33993" y="5812"/>
                </a:cubicBezTo>
                <a:cubicBezTo>
                  <a:pt x="33947" y="5788"/>
                  <a:pt x="33920" y="5774"/>
                  <a:pt x="33896" y="5774"/>
                </a:cubicBezTo>
                <a:cubicBezTo>
                  <a:pt x="33863" y="5774"/>
                  <a:pt x="33837" y="5801"/>
                  <a:pt x="33773" y="5865"/>
                </a:cubicBezTo>
                <a:cubicBezTo>
                  <a:pt x="33773" y="5922"/>
                  <a:pt x="33720" y="5922"/>
                  <a:pt x="33720" y="5922"/>
                </a:cubicBezTo>
                <a:cubicBezTo>
                  <a:pt x="33663" y="5922"/>
                  <a:pt x="33663" y="5922"/>
                  <a:pt x="33610" y="5975"/>
                </a:cubicBezTo>
                <a:cubicBezTo>
                  <a:pt x="33610" y="6032"/>
                  <a:pt x="33553" y="6032"/>
                  <a:pt x="33500" y="6032"/>
                </a:cubicBezTo>
                <a:cubicBezTo>
                  <a:pt x="33471" y="6004"/>
                  <a:pt x="33457" y="5989"/>
                  <a:pt x="33450" y="5989"/>
                </a:cubicBezTo>
                <a:cubicBezTo>
                  <a:pt x="33443" y="5989"/>
                  <a:pt x="33443" y="6004"/>
                  <a:pt x="33443" y="6032"/>
                </a:cubicBezTo>
                <a:cubicBezTo>
                  <a:pt x="33443" y="6085"/>
                  <a:pt x="33443" y="6085"/>
                  <a:pt x="33390" y="6142"/>
                </a:cubicBezTo>
                <a:cubicBezTo>
                  <a:pt x="33333" y="6195"/>
                  <a:pt x="33333" y="6195"/>
                  <a:pt x="33333" y="6252"/>
                </a:cubicBezTo>
                <a:lnTo>
                  <a:pt x="33333" y="6305"/>
                </a:lnTo>
                <a:cubicBezTo>
                  <a:pt x="33280" y="6252"/>
                  <a:pt x="33223" y="6195"/>
                  <a:pt x="33060" y="6085"/>
                </a:cubicBezTo>
                <a:cubicBezTo>
                  <a:pt x="32840" y="5922"/>
                  <a:pt x="32783" y="5865"/>
                  <a:pt x="32673" y="5865"/>
                </a:cubicBezTo>
                <a:cubicBezTo>
                  <a:pt x="32563" y="5865"/>
                  <a:pt x="32453" y="5812"/>
                  <a:pt x="32453" y="5812"/>
                </a:cubicBezTo>
                <a:lnTo>
                  <a:pt x="32343" y="5812"/>
                </a:lnTo>
                <a:cubicBezTo>
                  <a:pt x="32233" y="5812"/>
                  <a:pt x="31850" y="5645"/>
                  <a:pt x="31850" y="5592"/>
                </a:cubicBezTo>
                <a:lnTo>
                  <a:pt x="31960" y="5482"/>
                </a:lnTo>
                <a:cubicBezTo>
                  <a:pt x="31960" y="5425"/>
                  <a:pt x="32013" y="5315"/>
                  <a:pt x="32013" y="5262"/>
                </a:cubicBezTo>
                <a:cubicBezTo>
                  <a:pt x="32013" y="5205"/>
                  <a:pt x="32070" y="5152"/>
                  <a:pt x="32070" y="5152"/>
                </a:cubicBezTo>
                <a:cubicBezTo>
                  <a:pt x="32123" y="5152"/>
                  <a:pt x="32180" y="5042"/>
                  <a:pt x="32180" y="4932"/>
                </a:cubicBezTo>
                <a:cubicBezTo>
                  <a:pt x="32233" y="4765"/>
                  <a:pt x="32290" y="4655"/>
                  <a:pt x="32343" y="4655"/>
                </a:cubicBezTo>
                <a:cubicBezTo>
                  <a:pt x="32400" y="4655"/>
                  <a:pt x="32400" y="4602"/>
                  <a:pt x="32453" y="4545"/>
                </a:cubicBezTo>
                <a:cubicBezTo>
                  <a:pt x="32510" y="4435"/>
                  <a:pt x="32563" y="4325"/>
                  <a:pt x="32620" y="4325"/>
                </a:cubicBezTo>
                <a:cubicBezTo>
                  <a:pt x="32620" y="4272"/>
                  <a:pt x="32673" y="4215"/>
                  <a:pt x="32673" y="4162"/>
                </a:cubicBezTo>
                <a:cubicBezTo>
                  <a:pt x="32673" y="4162"/>
                  <a:pt x="32673" y="4105"/>
                  <a:pt x="32730" y="4105"/>
                </a:cubicBezTo>
                <a:cubicBezTo>
                  <a:pt x="32783" y="4105"/>
                  <a:pt x="32783" y="3995"/>
                  <a:pt x="32840" y="3942"/>
                </a:cubicBezTo>
                <a:cubicBezTo>
                  <a:pt x="32840" y="3885"/>
                  <a:pt x="32893" y="3832"/>
                  <a:pt x="32950" y="3775"/>
                </a:cubicBezTo>
                <a:cubicBezTo>
                  <a:pt x="33060" y="3775"/>
                  <a:pt x="33060" y="3722"/>
                  <a:pt x="33060" y="3665"/>
                </a:cubicBezTo>
                <a:lnTo>
                  <a:pt x="33170" y="3555"/>
                </a:lnTo>
                <a:cubicBezTo>
                  <a:pt x="33223" y="3502"/>
                  <a:pt x="33280" y="3445"/>
                  <a:pt x="33223" y="3392"/>
                </a:cubicBezTo>
                <a:cubicBezTo>
                  <a:pt x="33223" y="3392"/>
                  <a:pt x="33390" y="3062"/>
                  <a:pt x="33500" y="2952"/>
                </a:cubicBezTo>
                <a:cubicBezTo>
                  <a:pt x="33500" y="2952"/>
                  <a:pt x="33553" y="2842"/>
                  <a:pt x="33553" y="2785"/>
                </a:cubicBezTo>
                <a:cubicBezTo>
                  <a:pt x="33610" y="2675"/>
                  <a:pt x="33663" y="2675"/>
                  <a:pt x="33663" y="2675"/>
                </a:cubicBezTo>
                <a:cubicBezTo>
                  <a:pt x="33673" y="2686"/>
                  <a:pt x="33684" y="2690"/>
                  <a:pt x="33694" y="2690"/>
                </a:cubicBezTo>
                <a:cubicBezTo>
                  <a:pt x="33738" y="2690"/>
                  <a:pt x="33773" y="2601"/>
                  <a:pt x="33773" y="2512"/>
                </a:cubicBezTo>
                <a:cubicBezTo>
                  <a:pt x="33773" y="2455"/>
                  <a:pt x="33830" y="2402"/>
                  <a:pt x="33830" y="2402"/>
                </a:cubicBezTo>
                <a:cubicBezTo>
                  <a:pt x="33883" y="2345"/>
                  <a:pt x="33883" y="2345"/>
                  <a:pt x="33830" y="2345"/>
                </a:cubicBezTo>
                <a:cubicBezTo>
                  <a:pt x="33830" y="2345"/>
                  <a:pt x="33830" y="2292"/>
                  <a:pt x="33883" y="2292"/>
                </a:cubicBezTo>
                <a:cubicBezTo>
                  <a:pt x="33940" y="2235"/>
                  <a:pt x="33993" y="2125"/>
                  <a:pt x="33993" y="2015"/>
                </a:cubicBezTo>
                <a:cubicBezTo>
                  <a:pt x="34050" y="1962"/>
                  <a:pt x="34050" y="1905"/>
                  <a:pt x="34103" y="1905"/>
                </a:cubicBezTo>
                <a:cubicBezTo>
                  <a:pt x="34103" y="1905"/>
                  <a:pt x="34160" y="1852"/>
                  <a:pt x="34160" y="1795"/>
                </a:cubicBezTo>
                <a:cubicBezTo>
                  <a:pt x="34213" y="1742"/>
                  <a:pt x="34213" y="1685"/>
                  <a:pt x="34270" y="1685"/>
                </a:cubicBezTo>
                <a:cubicBezTo>
                  <a:pt x="34323" y="1685"/>
                  <a:pt x="34323" y="1632"/>
                  <a:pt x="34323" y="1575"/>
                </a:cubicBezTo>
                <a:lnTo>
                  <a:pt x="34323" y="1465"/>
                </a:lnTo>
                <a:cubicBezTo>
                  <a:pt x="34380" y="1465"/>
                  <a:pt x="34380" y="1412"/>
                  <a:pt x="34380" y="1412"/>
                </a:cubicBezTo>
                <a:cubicBezTo>
                  <a:pt x="34323" y="1355"/>
                  <a:pt x="34323" y="1302"/>
                  <a:pt x="34380" y="1302"/>
                </a:cubicBezTo>
                <a:cubicBezTo>
                  <a:pt x="34380" y="1245"/>
                  <a:pt x="34380" y="1245"/>
                  <a:pt x="34270" y="1135"/>
                </a:cubicBezTo>
                <a:cubicBezTo>
                  <a:pt x="34213" y="1082"/>
                  <a:pt x="34160" y="1025"/>
                  <a:pt x="34160" y="972"/>
                </a:cubicBezTo>
                <a:cubicBezTo>
                  <a:pt x="34160" y="972"/>
                  <a:pt x="34160" y="915"/>
                  <a:pt x="34103" y="862"/>
                </a:cubicBezTo>
                <a:cubicBezTo>
                  <a:pt x="34050" y="862"/>
                  <a:pt x="33993" y="805"/>
                  <a:pt x="33993" y="805"/>
                </a:cubicBezTo>
                <a:cubicBezTo>
                  <a:pt x="34042" y="759"/>
                  <a:pt x="33968" y="630"/>
                  <a:pt x="33910" y="630"/>
                </a:cubicBezTo>
                <a:cubicBezTo>
                  <a:pt x="33900" y="630"/>
                  <a:pt x="33891" y="634"/>
                  <a:pt x="33883" y="642"/>
                </a:cubicBezTo>
                <a:cubicBezTo>
                  <a:pt x="33883" y="642"/>
                  <a:pt x="33830" y="642"/>
                  <a:pt x="33830" y="585"/>
                </a:cubicBezTo>
                <a:cubicBezTo>
                  <a:pt x="33830" y="585"/>
                  <a:pt x="33773" y="475"/>
                  <a:pt x="33720" y="422"/>
                </a:cubicBezTo>
                <a:cubicBezTo>
                  <a:pt x="33655" y="357"/>
                  <a:pt x="33608" y="330"/>
                  <a:pt x="33558" y="330"/>
                </a:cubicBezTo>
                <a:cubicBezTo>
                  <a:pt x="33524" y="330"/>
                  <a:pt x="33488" y="343"/>
                  <a:pt x="33443" y="365"/>
                </a:cubicBezTo>
                <a:cubicBezTo>
                  <a:pt x="33333" y="365"/>
                  <a:pt x="33333" y="365"/>
                  <a:pt x="33390" y="312"/>
                </a:cubicBezTo>
                <a:cubicBezTo>
                  <a:pt x="33390" y="202"/>
                  <a:pt x="33333" y="145"/>
                  <a:pt x="33280" y="145"/>
                </a:cubicBezTo>
                <a:cubicBezTo>
                  <a:pt x="33223" y="145"/>
                  <a:pt x="33170" y="92"/>
                  <a:pt x="33113" y="34"/>
                </a:cubicBezTo>
                <a:cubicBezTo>
                  <a:pt x="33091" y="13"/>
                  <a:pt x="33069" y="0"/>
                  <a:pt x="3304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"/>
          <p:cNvSpPr txBox="1">
            <a:spLocks noGrp="1"/>
          </p:cNvSpPr>
          <p:nvPr>
            <p:ph type="title"/>
          </p:nvPr>
        </p:nvSpPr>
        <p:spPr>
          <a:xfrm>
            <a:off x="715650" y="1633550"/>
            <a:ext cx="38496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7"/>
          <p:cNvSpPr txBox="1">
            <a:spLocks noGrp="1"/>
          </p:cNvSpPr>
          <p:nvPr>
            <p:ph type="subTitle" idx="1"/>
          </p:nvPr>
        </p:nvSpPr>
        <p:spPr>
          <a:xfrm>
            <a:off x="1225375" y="2153275"/>
            <a:ext cx="3339900" cy="13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2" name="Google Shape;712;p7"/>
          <p:cNvGrpSpPr/>
          <p:nvPr/>
        </p:nvGrpSpPr>
        <p:grpSpPr>
          <a:xfrm flipH="1">
            <a:off x="121" y="-8138"/>
            <a:ext cx="1623464" cy="1331971"/>
            <a:chOff x="2702850" y="4674600"/>
            <a:chExt cx="973825" cy="798975"/>
          </a:xfrm>
        </p:grpSpPr>
        <p:sp>
          <p:nvSpPr>
            <p:cNvPr id="713" name="Google Shape;713;p7"/>
            <p:cNvSpPr/>
            <p:nvPr/>
          </p:nvSpPr>
          <p:spPr>
            <a:xfrm>
              <a:off x="2907850" y="4674600"/>
              <a:ext cx="21075" cy="10950"/>
            </a:xfrm>
            <a:custGeom>
              <a:avLst/>
              <a:gdLst/>
              <a:ahLst/>
              <a:cxnLst/>
              <a:rect l="l" t="t" r="r" b="b"/>
              <a:pathLst>
                <a:path w="843" h="438" extrusionOk="0">
                  <a:moveTo>
                    <a:pt x="380" y="1"/>
                  </a:moveTo>
                  <a:cubicBezTo>
                    <a:pt x="373" y="1"/>
                    <a:pt x="373" y="24"/>
                    <a:pt x="373" y="65"/>
                  </a:cubicBezTo>
                  <a:lnTo>
                    <a:pt x="187" y="65"/>
                  </a:lnTo>
                  <a:cubicBezTo>
                    <a:pt x="187" y="154"/>
                    <a:pt x="187" y="154"/>
                    <a:pt x="284" y="341"/>
                  </a:cubicBezTo>
                  <a:cubicBezTo>
                    <a:pt x="187" y="251"/>
                    <a:pt x="97" y="154"/>
                    <a:pt x="1" y="154"/>
                  </a:cubicBezTo>
                  <a:cubicBezTo>
                    <a:pt x="97" y="251"/>
                    <a:pt x="187" y="251"/>
                    <a:pt x="187" y="341"/>
                  </a:cubicBezTo>
                  <a:cubicBezTo>
                    <a:pt x="187" y="341"/>
                    <a:pt x="284" y="341"/>
                    <a:pt x="373" y="437"/>
                  </a:cubicBezTo>
                  <a:cubicBezTo>
                    <a:pt x="470" y="437"/>
                    <a:pt x="284" y="251"/>
                    <a:pt x="284" y="154"/>
                  </a:cubicBezTo>
                  <a:cubicBezTo>
                    <a:pt x="373" y="154"/>
                    <a:pt x="470" y="251"/>
                    <a:pt x="657" y="251"/>
                  </a:cubicBezTo>
                  <a:cubicBezTo>
                    <a:pt x="560" y="154"/>
                    <a:pt x="746" y="154"/>
                    <a:pt x="843" y="65"/>
                  </a:cubicBezTo>
                  <a:lnTo>
                    <a:pt x="470" y="65"/>
                  </a:lnTo>
                  <a:lnTo>
                    <a:pt x="470" y="154"/>
                  </a:lnTo>
                  <a:cubicBezTo>
                    <a:pt x="414" y="46"/>
                    <a:pt x="390" y="1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3040725" y="4675550"/>
              <a:ext cx="635950" cy="722875"/>
            </a:xfrm>
            <a:custGeom>
              <a:avLst/>
              <a:gdLst/>
              <a:ahLst/>
              <a:cxnLst/>
              <a:rect l="l" t="t" r="r" b="b"/>
              <a:pathLst>
                <a:path w="25438" h="28915" extrusionOk="0">
                  <a:moveTo>
                    <a:pt x="3535" y="0"/>
                  </a:moveTo>
                  <a:cubicBezTo>
                    <a:pt x="3504" y="0"/>
                    <a:pt x="3476" y="10"/>
                    <a:pt x="3450" y="27"/>
                  </a:cubicBezTo>
                  <a:lnTo>
                    <a:pt x="3631" y="27"/>
                  </a:lnTo>
                  <a:cubicBezTo>
                    <a:pt x="3596" y="8"/>
                    <a:pt x="3564" y="0"/>
                    <a:pt x="3535" y="0"/>
                  </a:cubicBezTo>
                  <a:close/>
                  <a:moveTo>
                    <a:pt x="3259" y="27"/>
                  </a:moveTo>
                  <a:cubicBezTo>
                    <a:pt x="3259" y="116"/>
                    <a:pt x="3169" y="116"/>
                    <a:pt x="3259" y="303"/>
                  </a:cubicBezTo>
                  <a:cubicBezTo>
                    <a:pt x="3317" y="190"/>
                    <a:pt x="3373" y="77"/>
                    <a:pt x="3450" y="27"/>
                  </a:cubicBezTo>
                  <a:close/>
                  <a:moveTo>
                    <a:pt x="3049" y="244"/>
                  </a:moveTo>
                  <a:cubicBezTo>
                    <a:pt x="2967" y="244"/>
                    <a:pt x="2926" y="289"/>
                    <a:pt x="2983" y="399"/>
                  </a:cubicBezTo>
                  <a:cubicBezTo>
                    <a:pt x="3072" y="399"/>
                    <a:pt x="3356" y="399"/>
                    <a:pt x="3631" y="675"/>
                  </a:cubicBezTo>
                  <a:lnTo>
                    <a:pt x="3631" y="772"/>
                  </a:lnTo>
                  <a:cubicBezTo>
                    <a:pt x="3818" y="772"/>
                    <a:pt x="3445" y="489"/>
                    <a:pt x="3631" y="399"/>
                  </a:cubicBezTo>
                  <a:cubicBezTo>
                    <a:pt x="3579" y="347"/>
                    <a:pt x="3542" y="331"/>
                    <a:pt x="3511" y="331"/>
                  </a:cubicBezTo>
                  <a:cubicBezTo>
                    <a:pt x="3462" y="331"/>
                    <a:pt x="3429" y="371"/>
                    <a:pt x="3380" y="371"/>
                  </a:cubicBezTo>
                  <a:cubicBezTo>
                    <a:pt x="3348" y="371"/>
                    <a:pt x="3311" y="355"/>
                    <a:pt x="3259" y="303"/>
                  </a:cubicBezTo>
                  <a:cubicBezTo>
                    <a:pt x="3182" y="266"/>
                    <a:pt x="3106" y="244"/>
                    <a:pt x="3049" y="244"/>
                  </a:cubicBezTo>
                  <a:close/>
                  <a:moveTo>
                    <a:pt x="3356" y="1704"/>
                  </a:moveTo>
                  <a:cubicBezTo>
                    <a:pt x="3445" y="1794"/>
                    <a:pt x="3356" y="1794"/>
                    <a:pt x="3356" y="1794"/>
                  </a:cubicBezTo>
                  <a:lnTo>
                    <a:pt x="3356" y="1704"/>
                  </a:lnTo>
                  <a:close/>
                  <a:moveTo>
                    <a:pt x="2886" y="1794"/>
                  </a:moveTo>
                  <a:cubicBezTo>
                    <a:pt x="2886" y="1890"/>
                    <a:pt x="2886" y="1890"/>
                    <a:pt x="2983" y="1890"/>
                  </a:cubicBezTo>
                  <a:cubicBezTo>
                    <a:pt x="2983" y="1890"/>
                    <a:pt x="2886" y="1890"/>
                    <a:pt x="2886" y="1794"/>
                  </a:cubicBezTo>
                  <a:close/>
                  <a:moveTo>
                    <a:pt x="2886" y="2166"/>
                  </a:moveTo>
                  <a:cubicBezTo>
                    <a:pt x="2886" y="2302"/>
                    <a:pt x="2838" y="2391"/>
                    <a:pt x="2775" y="2391"/>
                  </a:cubicBezTo>
                  <a:cubicBezTo>
                    <a:pt x="2751" y="2391"/>
                    <a:pt x="2726" y="2379"/>
                    <a:pt x="2700" y="2353"/>
                  </a:cubicBezTo>
                  <a:cubicBezTo>
                    <a:pt x="2796" y="2353"/>
                    <a:pt x="2796" y="2263"/>
                    <a:pt x="2886" y="2166"/>
                  </a:cubicBezTo>
                  <a:close/>
                  <a:moveTo>
                    <a:pt x="575" y="6416"/>
                  </a:moveTo>
                  <a:cubicBezTo>
                    <a:pt x="597" y="6416"/>
                    <a:pt x="623" y="6427"/>
                    <a:pt x="649" y="6453"/>
                  </a:cubicBezTo>
                  <a:cubicBezTo>
                    <a:pt x="745" y="6548"/>
                    <a:pt x="743" y="6571"/>
                    <a:pt x="706" y="6571"/>
                  </a:cubicBezTo>
                  <a:cubicBezTo>
                    <a:pt x="671" y="6571"/>
                    <a:pt x="604" y="6550"/>
                    <a:pt x="560" y="6550"/>
                  </a:cubicBezTo>
                  <a:cubicBezTo>
                    <a:pt x="491" y="6481"/>
                    <a:pt x="520" y="6416"/>
                    <a:pt x="575" y="6416"/>
                  </a:cubicBezTo>
                  <a:close/>
                  <a:moveTo>
                    <a:pt x="15706" y="7724"/>
                  </a:moveTo>
                  <a:cubicBezTo>
                    <a:pt x="15755" y="7724"/>
                    <a:pt x="15781" y="7770"/>
                    <a:pt x="15656" y="7854"/>
                  </a:cubicBezTo>
                  <a:cubicBezTo>
                    <a:pt x="15746" y="7854"/>
                    <a:pt x="15746" y="7944"/>
                    <a:pt x="15656" y="7944"/>
                  </a:cubicBezTo>
                  <a:cubicBezTo>
                    <a:pt x="15554" y="7792"/>
                    <a:pt x="15647" y="7724"/>
                    <a:pt x="15706" y="7724"/>
                  </a:cubicBezTo>
                  <a:close/>
                  <a:moveTo>
                    <a:pt x="2051" y="8227"/>
                  </a:moveTo>
                  <a:lnTo>
                    <a:pt x="2051" y="8317"/>
                  </a:lnTo>
                  <a:lnTo>
                    <a:pt x="2140" y="8317"/>
                  </a:lnTo>
                  <a:lnTo>
                    <a:pt x="2051" y="8227"/>
                  </a:lnTo>
                  <a:close/>
                  <a:moveTo>
                    <a:pt x="14352" y="8130"/>
                  </a:moveTo>
                  <a:lnTo>
                    <a:pt x="14352" y="8130"/>
                  </a:lnTo>
                  <a:cubicBezTo>
                    <a:pt x="14441" y="8227"/>
                    <a:pt x="14255" y="8227"/>
                    <a:pt x="14538" y="8413"/>
                  </a:cubicBezTo>
                  <a:cubicBezTo>
                    <a:pt x="14352" y="8503"/>
                    <a:pt x="14441" y="8689"/>
                    <a:pt x="14352" y="8786"/>
                  </a:cubicBezTo>
                  <a:cubicBezTo>
                    <a:pt x="14255" y="8413"/>
                    <a:pt x="14255" y="8317"/>
                    <a:pt x="14352" y="8130"/>
                  </a:cubicBezTo>
                  <a:close/>
                  <a:moveTo>
                    <a:pt x="10154" y="9248"/>
                  </a:moveTo>
                  <a:cubicBezTo>
                    <a:pt x="10091" y="9248"/>
                    <a:pt x="10114" y="9282"/>
                    <a:pt x="10169" y="9329"/>
                  </a:cubicBezTo>
                  <a:lnTo>
                    <a:pt x="10169" y="9329"/>
                  </a:lnTo>
                  <a:cubicBezTo>
                    <a:pt x="10192" y="9301"/>
                    <a:pt x="10226" y="9248"/>
                    <a:pt x="10154" y="9248"/>
                  </a:cubicBezTo>
                  <a:close/>
                  <a:moveTo>
                    <a:pt x="10169" y="9329"/>
                  </a:moveTo>
                  <a:cubicBezTo>
                    <a:pt x="10161" y="9339"/>
                    <a:pt x="10154" y="9345"/>
                    <a:pt x="10154" y="9345"/>
                  </a:cubicBezTo>
                  <a:lnTo>
                    <a:pt x="10189" y="9345"/>
                  </a:lnTo>
                  <a:cubicBezTo>
                    <a:pt x="10182" y="9340"/>
                    <a:pt x="10175" y="9334"/>
                    <a:pt x="10169" y="9329"/>
                  </a:cubicBezTo>
                  <a:close/>
                  <a:moveTo>
                    <a:pt x="10438" y="9991"/>
                  </a:moveTo>
                  <a:cubicBezTo>
                    <a:pt x="10432" y="9994"/>
                    <a:pt x="10429" y="9999"/>
                    <a:pt x="10426" y="10005"/>
                  </a:cubicBezTo>
                  <a:lnTo>
                    <a:pt x="10426" y="10005"/>
                  </a:lnTo>
                  <a:cubicBezTo>
                    <a:pt x="10430" y="10002"/>
                    <a:pt x="10434" y="9998"/>
                    <a:pt x="10438" y="9994"/>
                  </a:cubicBezTo>
                  <a:cubicBezTo>
                    <a:pt x="10438" y="9993"/>
                    <a:pt x="10438" y="9992"/>
                    <a:pt x="10438" y="9991"/>
                  </a:cubicBezTo>
                  <a:close/>
                  <a:moveTo>
                    <a:pt x="12846" y="9879"/>
                  </a:moveTo>
                  <a:cubicBezTo>
                    <a:pt x="12857" y="9879"/>
                    <a:pt x="12904" y="9904"/>
                    <a:pt x="12950" y="9904"/>
                  </a:cubicBezTo>
                  <a:cubicBezTo>
                    <a:pt x="13041" y="9996"/>
                    <a:pt x="13043" y="10019"/>
                    <a:pt x="13021" y="10019"/>
                  </a:cubicBezTo>
                  <a:cubicBezTo>
                    <a:pt x="12999" y="10019"/>
                    <a:pt x="12950" y="9994"/>
                    <a:pt x="12950" y="9994"/>
                  </a:cubicBezTo>
                  <a:cubicBezTo>
                    <a:pt x="12859" y="9903"/>
                    <a:pt x="12835" y="9879"/>
                    <a:pt x="12846" y="9879"/>
                  </a:cubicBezTo>
                  <a:close/>
                  <a:moveTo>
                    <a:pt x="9960" y="10144"/>
                  </a:moveTo>
                  <a:cubicBezTo>
                    <a:pt x="9899" y="10144"/>
                    <a:pt x="9897" y="10198"/>
                    <a:pt x="10065" y="10367"/>
                  </a:cubicBezTo>
                  <a:cubicBezTo>
                    <a:pt x="10117" y="10315"/>
                    <a:pt x="10139" y="10260"/>
                    <a:pt x="10203" y="10260"/>
                  </a:cubicBezTo>
                  <a:cubicBezTo>
                    <a:pt x="10214" y="10260"/>
                    <a:pt x="10225" y="10262"/>
                    <a:pt x="10237" y="10264"/>
                  </a:cubicBezTo>
                  <a:lnTo>
                    <a:pt x="10237" y="10264"/>
                  </a:lnTo>
                  <a:cubicBezTo>
                    <a:pt x="10174" y="10212"/>
                    <a:pt x="10029" y="10144"/>
                    <a:pt x="9960" y="10144"/>
                  </a:cubicBezTo>
                  <a:close/>
                  <a:moveTo>
                    <a:pt x="10426" y="10005"/>
                  </a:moveTo>
                  <a:cubicBezTo>
                    <a:pt x="10335" y="10090"/>
                    <a:pt x="10254" y="10098"/>
                    <a:pt x="10251" y="10268"/>
                  </a:cubicBezTo>
                  <a:lnTo>
                    <a:pt x="10251" y="10268"/>
                  </a:lnTo>
                  <a:cubicBezTo>
                    <a:pt x="10246" y="10267"/>
                    <a:pt x="10242" y="10265"/>
                    <a:pt x="10237" y="10264"/>
                  </a:cubicBezTo>
                  <a:lnTo>
                    <a:pt x="10237" y="10264"/>
                  </a:lnTo>
                  <a:cubicBezTo>
                    <a:pt x="10242" y="10269"/>
                    <a:pt x="10247" y="10273"/>
                    <a:pt x="10251" y="10277"/>
                  </a:cubicBezTo>
                  <a:cubicBezTo>
                    <a:pt x="10251" y="10274"/>
                    <a:pt x="10251" y="10271"/>
                    <a:pt x="10251" y="10268"/>
                  </a:cubicBezTo>
                  <a:lnTo>
                    <a:pt x="10251" y="10268"/>
                  </a:lnTo>
                  <a:cubicBezTo>
                    <a:pt x="10295" y="10281"/>
                    <a:pt x="10354" y="10312"/>
                    <a:pt x="10438" y="10367"/>
                  </a:cubicBezTo>
                  <a:cubicBezTo>
                    <a:pt x="10582" y="10367"/>
                    <a:pt x="10390" y="10088"/>
                    <a:pt x="10426" y="10005"/>
                  </a:cubicBezTo>
                  <a:close/>
                  <a:moveTo>
                    <a:pt x="14255" y="11395"/>
                  </a:moveTo>
                  <a:lnTo>
                    <a:pt x="14255" y="11395"/>
                  </a:lnTo>
                  <a:cubicBezTo>
                    <a:pt x="14347" y="11487"/>
                    <a:pt x="14438" y="11556"/>
                    <a:pt x="14520" y="11624"/>
                  </a:cubicBezTo>
                  <a:lnTo>
                    <a:pt x="14520" y="11624"/>
                  </a:lnTo>
                  <a:cubicBezTo>
                    <a:pt x="14457" y="11528"/>
                    <a:pt x="14255" y="11396"/>
                    <a:pt x="14255" y="11395"/>
                  </a:cubicBezTo>
                  <a:close/>
                  <a:moveTo>
                    <a:pt x="13136" y="11582"/>
                  </a:moveTo>
                  <a:lnTo>
                    <a:pt x="13233" y="11768"/>
                  </a:lnTo>
                  <a:cubicBezTo>
                    <a:pt x="13047" y="11671"/>
                    <a:pt x="13047" y="11582"/>
                    <a:pt x="13136" y="11582"/>
                  </a:cubicBezTo>
                  <a:close/>
                  <a:moveTo>
                    <a:pt x="14165" y="12230"/>
                  </a:moveTo>
                  <a:cubicBezTo>
                    <a:pt x="14255" y="12327"/>
                    <a:pt x="14255" y="12327"/>
                    <a:pt x="14441" y="12417"/>
                  </a:cubicBezTo>
                  <a:cubicBezTo>
                    <a:pt x="14423" y="12437"/>
                    <a:pt x="14404" y="12445"/>
                    <a:pt x="14385" y="12445"/>
                  </a:cubicBezTo>
                  <a:cubicBezTo>
                    <a:pt x="14312" y="12445"/>
                    <a:pt x="14236" y="12327"/>
                    <a:pt x="14165" y="12327"/>
                  </a:cubicBezTo>
                  <a:cubicBezTo>
                    <a:pt x="14068" y="12230"/>
                    <a:pt x="14165" y="12230"/>
                    <a:pt x="14165" y="12230"/>
                  </a:cubicBezTo>
                  <a:close/>
                  <a:moveTo>
                    <a:pt x="14084" y="12307"/>
                  </a:moveTo>
                  <a:cubicBezTo>
                    <a:pt x="14145" y="12307"/>
                    <a:pt x="14364" y="12526"/>
                    <a:pt x="14441" y="12603"/>
                  </a:cubicBezTo>
                  <a:cubicBezTo>
                    <a:pt x="14352" y="12603"/>
                    <a:pt x="14255" y="12417"/>
                    <a:pt x="14068" y="12327"/>
                  </a:cubicBezTo>
                  <a:cubicBezTo>
                    <a:pt x="14068" y="12313"/>
                    <a:pt x="14074" y="12307"/>
                    <a:pt x="14084" y="12307"/>
                  </a:cubicBezTo>
                  <a:close/>
                  <a:moveTo>
                    <a:pt x="5647" y="13049"/>
                  </a:moveTo>
                  <a:lnTo>
                    <a:pt x="5647" y="13049"/>
                  </a:lnTo>
                  <a:cubicBezTo>
                    <a:pt x="5650" y="13062"/>
                    <a:pt x="5654" y="13075"/>
                    <a:pt x="5657" y="13088"/>
                  </a:cubicBezTo>
                  <a:lnTo>
                    <a:pt x="5657" y="13088"/>
                  </a:lnTo>
                  <a:cubicBezTo>
                    <a:pt x="5664" y="13082"/>
                    <a:pt x="5672" y="13077"/>
                    <a:pt x="5682" y="13073"/>
                  </a:cubicBezTo>
                  <a:cubicBezTo>
                    <a:pt x="5669" y="13065"/>
                    <a:pt x="5658" y="13057"/>
                    <a:pt x="5647" y="13049"/>
                  </a:cubicBezTo>
                  <a:close/>
                  <a:moveTo>
                    <a:pt x="12990" y="13137"/>
                  </a:moveTo>
                  <a:cubicBezTo>
                    <a:pt x="12966" y="13137"/>
                    <a:pt x="12950" y="13144"/>
                    <a:pt x="12950" y="13162"/>
                  </a:cubicBezTo>
                  <a:lnTo>
                    <a:pt x="13115" y="13162"/>
                  </a:lnTo>
                  <a:cubicBezTo>
                    <a:pt x="13070" y="13149"/>
                    <a:pt x="13022" y="13137"/>
                    <a:pt x="12990" y="13137"/>
                  </a:cubicBezTo>
                  <a:close/>
                  <a:moveTo>
                    <a:pt x="13115" y="13162"/>
                  </a:moveTo>
                  <a:cubicBezTo>
                    <a:pt x="13125" y="13165"/>
                    <a:pt x="13135" y="13168"/>
                    <a:pt x="13145" y="13171"/>
                  </a:cubicBezTo>
                  <a:lnTo>
                    <a:pt x="13145" y="13171"/>
                  </a:lnTo>
                  <a:cubicBezTo>
                    <a:pt x="13142" y="13168"/>
                    <a:pt x="13139" y="13165"/>
                    <a:pt x="13136" y="13162"/>
                  </a:cubicBezTo>
                  <a:close/>
                  <a:moveTo>
                    <a:pt x="5657" y="13088"/>
                  </a:moveTo>
                  <a:cubicBezTo>
                    <a:pt x="5522" y="13190"/>
                    <a:pt x="5774" y="13450"/>
                    <a:pt x="5682" y="13535"/>
                  </a:cubicBezTo>
                  <a:cubicBezTo>
                    <a:pt x="5760" y="13535"/>
                    <a:pt x="5833" y="13656"/>
                    <a:pt x="5858" y="13656"/>
                  </a:cubicBezTo>
                  <a:cubicBezTo>
                    <a:pt x="5865" y="13656"/>
                    <a:pt x="5868" y="13649"/>
                    <a:pt x="5868" y="13632"/>
                  </a:cubicBezTo>
                  <a:cubicBezTo>
                    <a:pt x="5710" y="13419"/>
                    <a:pt x="5704" y="13267"/>
                    <a:pt x="5657" y="13088"/>
                  </a:cubicBezTo>
                  <a:close/>
                  <a:moveTo>
                    <a:pt x="15373" y="8130"/>
                  </a:moveTo>
                  <a:cubicBezTo>
                    <a:pt x="15373" y="8130"/>
                    <a:pt x="15470" y="8130"/>
                    <a:pt x="15559" y="8227"/>
                  </a:cubicBezTo>
                  <a:cubicBezTo>
                    <a:pt x="15746" y="8413"/>
                    <a:pt x="15843" y="8503"/>
                    <a:pt x="15746" y="8503"/>
                  </a:cubicBezTo>
                  <a:cubicBezTo>
                    <a:pt x="15773" y="8555"/>
                    <a:pt x="15785" y="8571"/>
                    <a:pt x="15792" y="8571"/>
                  </a:cubicBezTo>
                  <a:cubicBezTo>
                    <a:pt x="15803" y="8571"/>
                    <a:pt x="15803" y="8532"/>
                    <a:pt x="15832" y="8532"/>
                  </a:cubicBezTo>
                  <a:cubicBezTo>
                    <a:pt x="15850" y="8532"/>
                    <a:pt x="15880" y="8548"/>
                    <a:pt x="15932" y="8600"/>
                  </a:cubicBezTo>
                  <a:cubicBezTo>
                    <a:pt x="15656" y="8317"/>
                    <a:pt x="15843" y="8227"/>
                    <a:pt x="15843" y="8130"/>
                  </a:cubicBezTo>
                  <a:lnTo>
                    <a:pt x="15843" y="8130"/>
                  </a:lnTo>
                  <a:cubicBezTo>
                    <a:pt x="16118" y="8413"/>
                    <a:pt x="16029" y="8503"/>
                    <a:pt x="15932" y="8600"/>
                  </a:cubicBezTo>
                  <a:cubicBezTo>
                    <a:pt x="15843" y="8689"/>
                    <a:pt x="15656" y="8689"/>
                    <a:pt x="15656" y="8786"/>
                  </a:cubicBezTo>
                  <a:cubicBezTo>
                    <a:pt x="15693" y="8823"/>
                    <a:pt x="15731" y="8844"/>
                    <a:pt x="15769" y="8844"/>
                  </a:cubicBezTo>
                  <a:cubicBezTo>
                    <a:pt x="15824" y="8844"/>
                    <a:pt x="15879" y="8799"/>
                    <a:pt x="15932" y="8689"/>
                  </a:cubicBezTo>
                  <a:lnTo>
                    <a:pt x="15932" y="8689"/>
                  </a:lnTo>
                  <a:cubicBezTo>
                    <a:pt x="16029" y="9248"/>
                    <a:pt x="15932" y="9435"/>
                    <a:pt x="15559" y="9621"/>
                  </a:cubicBezTo>
                  <a:cubicBezTo>
                    <a:pt x="15701" y="9714"/>
                    <a:pt x="15772" y="9714"/>
                    <a:pt x="15830" y="9714"/>
                  </a:cubicBezTo>
                  <a:cubicBezTo>
                    <a:pt x="15889" y="9714"/>
                    <a:pt x="15936" y="9714"/>
                    <a:pt x="16029" y="9808"/>
                  </a:cubicBezTo>
                  <a:cubicBezTo>
                    <a:pt x="15843" y="9904"/>
                    <a:pt x="16029" y="10277"/>
                    <a:pt x="15843" y="10367"/>
                  </a:cubicBezTo>
                  <a:lnTo>
                    <a:pt x="15746" y="10180"/>
                  </a:lnTo>
                  <a:cubicBezTo>
                    <a:pt x="15559" y="10091"/>
                    <a:pt x="15656" y="10091"/>
                    <a:pt x="15656" y="10091"/>
                  </a:cubicBezTo>
                  <a:cubicBezTo>
                    <a:pt x="15621" y="10073"/>
                    <a:pt x="15596" y="10064"/>
                    <a:pt x="15579" y="10064"/>
                  </a:cubicBezTo>
                  <a:cubicBezTo>
                    <a:pt x="15507" y="10064"/>
                    <a:pt x="15594" y="10216"/>
                    <a:pt x="15746" y="10367"/>
                  </a:cubicBezTo>
                  <a:cubicBezTo>
                    <a:pt x="15746" y="10367"/>
                    <a:pt x="15843" y="10553"/>
                    <a:pt x="15746" y="10553"/>
                  </a:cubicBezTo>
                  <a:cubicBezTo>
                    <a:pt x="15559" y="10464"/>
                    <a:pt x="15656" y="10367"/>
                    <a:pt x="15656" y="10367"/>
                  </a:cubicBezTo>
                  <a:cubicBezTo>
                    <a:pt x="15602" y="10331"/>
                    <a:pt x="15565" y="10316"/>
                    <a:pt x="15541" y="10316"/>
                  </a:cubicBezTo>
                  <a:cubicBezTo>
                    <a:pt x="15441" y="10316"/>
                    <a:pt x="15578" y="10589"/>
                    <a:pt x="15656" y="10739"/>
                  </a:cubicBezTo>
                  <a:cubicBezTo>
                    <a:pt x="15656" y="10778"/>
                    <a:pt x="15648" y="10792"/>
                    <a:pt x="15636" y="10792"/>
                  </a:cubicBezTo>
                  <a:cubicBezTo>
                    <a:pt x="15595" y="10792"/>
                    <a:pt x="15503" y="10634"/>
                    <a:pt x="15477" y="10634"/>
                  </a:cubicBezTo>
                  <a:cubicBezTo>
                    <a:pt x="15472" y="10634"/>
                    <a:pt x="15470" y="10638"/>
                    <a:pt x="15470" y="10650"/>
                  </a:cubicBezTo>
                  <a:cubicBezTo>
                    <a:pt x="15470" y="10815"/>
                    <a:pt x="15246" y="11128"/>
                    <a:pt x="15003" y="11128"/>
                  </a:cubicBezTo>
                  <a:cubicBezTo>
                    <a:pt x="14973" y="11128"/>
                    <a:pt x="14942" y="11123"/>
                    <a:pt x="14911" y="11112"/>
                  </a:cubicBezTo>
                  <a:lnTo>
                    <a:pt x="14911" y="11112"/>
                  </a:lnTo>
                  <a:lnTo>
                    <a:pt x="15187" y="11395"/>
                  </a:lnTo>
                  <a:cubicBezTo>
                    <a:pt x="15187" y="11421"/>
                    <a:pt x="15179" y="11432"/>
                    <a:pt x="15164" y="11432"/>
                  </a:cubicBezTo>
                  <a:cubicBezTo>
                    <a:pt x="15126" y="11432"/>
                    <a:pt x="15043" y="11367"/>
                    <a:pt x="14911" y="11299"/>
                  </a:cubicBezTo>
                  <a:lnTo>
                    <a:pt x="14911" y="11299"/>
                  </a:lnTo>
                  <a:cubicBezTo>
                    <a:pt x="15074" y="11467"/>
                    <a:pt x="15010" y="11501"/>
                    <a:pt x="14891" y="11501"/>
                  </a:cubicBezTo>
                  <a:cubicBezTo>
                    <a:pt x="14810" y="11501"/>
                    <a:pt x="14703" y="11485"/>
                    <a:pt x="14627" y="11485"/>
                  </a:cubicBezTo>
                  <a:cubicBezTo>
                    <a:pt x="14627" y="11582"/>
                    <a:pt x="14911" y="11582"/>
                    <a:pt x="14814" y="11671"/>
                  </a:cubicBezTo>
                  <a:cubicBezTo>
                    <a:pt x="14814" y="11671"/>
                    <a:pt x="14724" y="11671"/>
                    <a:pt x="14724" y="11582"/>
                  </a:cubicBezTo>
                  <a:cubicBezTo>
                    <a:pt x="14627" y="11582"/>
                    <a:pt x="14911" y="11858"/>
                    <a:pt x="14724" y="11858"/>
                  </a:cubicBezTo>
                  <a:cubicBezTo>
                    <a:pt x="14675" y="11763"/>
                    <a:pt x="14603" y="11694"/>
                    <a:pt x="14520" y="11624"/>
                  </a:cubicBezTo>
                  <a:lnTo>
                    <a:pt x="14520" y="11624"/>
                  </a:lnTo>
                  <a:cubicBezTo>
                    <a:pt x="14531" y="11641"/>
                    <a:pt x="14538" y="11657"/>
                    <a:pt x="14538" y="11671"/>
                  </a:cubicBezTo>
                  <a:cubicBezTo>
                    <a:pt x="14538" y="11720"/>
                    <a:pt x="14525" y="11737"/>
                    <a:pt x="14506" y="11737"/>
                  </a:cubicBezTo>
                  <a:cubicBezTo>
                    <a:pt x="14463" y="11737"/>
                    <a:pt x="14390" y="11653"/>
                    <a:pt x="14362" y="11653"/>
                  </a:cubicBezTo>
                  <a:cubicBezTo>
                    <a:pt x="14356" y="11653"/>
                    <a:pt x="14352" y="11658"/>
                    <a:pt x="14352" y="11671"/>
                  </a:cubicBezTo>
                  <a:lnTo>
                    <a:pt x="14627" y="11955"/>
                  </a:lnTo>
                  <a:cubicBezTo>
                    <a:pt x="14627" y="12048"/>
                    <a:pt x="14627" y="12094"/>
                    <a:pt x="14604" y="12094"/>
                  </a:cubicBezTo>
                  <a:cubicBezTo>
                    <a:pt x="14581" y="12094"/>
                    <a:pt x="14534" y="12048"/>
                    <a:pt x="14441" y="11955"/>
                  </a:cubicBezTo>
                  <a:cubicBezTo>
                    <a:pt x="14441" y="11922"/>
                    <a:pt x="14452" y="11912"/>
                    <a:pt x="14469" y="11912"/>
                  </a:cubicBezTo>
                  <a:cubicBezTo>
                    <a:pt x="14505" y="11912"/>
                    <a:pt x="14568" y="11955"/>
                    <a:pt x="14627" y="11955"/>
                  </a:cubicBezTo>
                  <a:cubicBezTo>
                    <a:pt x="14441" y="11858"/>
                    <a:pt x="14441" y="11858"/>
                    <a:pt x="14352" y="11768"/>
                  </a:cubicBezTo>
                  <a:lnTo>
                    <a:pt x="14352" y="11768"/>
                  </a:lnTo>
                  <a:cubicBezTo>
                    <a:pt x="14395" y="11860"/>
                    <a:pt x="14373" y="11883"/>
                    <a:pt x="14328" y="11883"/>
                  </a:cubicBezTo>
                  <a:cubicBezTo>
                    <a:pt x="14282" y="11883"/>
                    <a:pt x="14211" y="11858"/>
                    <a:pt x="14165" y="11858"/>
                  </a:cubicBezTo>
                  <a:cubicBezTo>
                    <a:pt x="14255" y="11955"/>
                    <a:pt x="14352" y="12141"/>
                    <a:pt x="14627" y="12327"/>
                  </a:cubicBezTo>
                  <a:cubicBezTo>
                    <a:pt x="14538" y="12327"/>
                    <a:pt x="14441" y="12327"/>
                    <a:pt x="14255" y="12230"/>
                  </a:cubicBezTo>
                  <a:cubicBezTo>
                    <a:pt x="14165" y="12141"/>
                    <a:pt x="14255" y="12141"/>
                    <a:pt x="14255" y="12044"/>
                  </a:cubicBezTo>
                  <a:cubicBezTo>
                    <a:pt x="14255" y="12044"/>
                    <a:pt x="14068" y="11858"/>
                    <a:pt x="13979" y="11858"/>
                  </a:cubicBezTo>
                  <a:cubicBezTo>
                    <a:pt x="13979" y="11858"/>
                    <a:pt x="14068" y="11858"/>
                    <a:pt x="14068" y="12044"/>
                  </a:cubicBezTo>
                  <a:cubicBezTo>
                    <a:pt x="14068" y="12044"/>
                    <a:pt x="14029" y="12004"/>
                    <a:pt x="14002" y="12004"/>
                  </a:cubicBezTo>
                  <a:cubicBezTo>
                    <a:pt x="13989" y="12004"/>
                    <a:pt x="13979" y="12014"/>
                    <a:pt x="13979" y="12044"/>
                  </a:cubicBezTo>
                  <a:cubicBezTo>
                    <a:pt x="13792" y="11955"/>
                    <a:pt x="13882" y="11955"/>
                    <a:pt x="13696" y="11858"/>
                  </a:cubicBezTo>
                  <a:lnTo>
                    <a:pt x="13696" y="11858"/>
                  </a:lnTo>
                  <a:cubicBezTo>
                    <a:pt x="13792" y="12141"/>
                    <a:pt x="14165" y="12417"/>
                    <a:pt x="14068" y="12514"/>
                  </a:cubicBezTo>
                  <a:cubicBezTo>
                    <a:pt x="14133" y="12514"/>
                    <a:pt x="14154" y="12553"/>
                    <a:pt x="14188" y="12553"/>
                  </a:cubicBezTo>
                  <a:cubicBezTo>
                    <a:pt x="14205" y="12553"/>
                    <a:pt x="14225" y="12544"/>
                    <a:pt x="14255" y="12514"/>
                  </a:cubicBezTo>
                  <a:lnTo>
                    <a:pt x="14255" y="12514"/>
                  </a:lnTo>
                  <a:cubicBezTo>
                    <a:pt x="14538" y="13162"/>
                    <a:pt x="13606" y="12790"/>
                    <a:pt x="13882" y="13259"/>
                  </a:cubicBezTo>
                  <a:cubicBezTo>
                    <a:pt x="13789" y="13211"/>
                    <a:pt x="13742" y="13187"/>
                    <a:pt x="13719" y="13187"/>
                  </a:cubicBezTo>
                  <a:cubicBezTo>
                    <a:pt x="13696" y="13187"/>
                    <a:pt x="13696" y="13211"/>
                    <a:pt x="13696" y="13259"/>
                  </a:cubicBezTo>
                  <a:cubicBezTo>
                    <a:pt x="13420" y="13073"/>
                    <a:pt x="13420" y="12886"/>
                    <a:pt x="13323" y="12790"/>
                  </a:cubicBezTo>
                  <a:lnTo>
                    <a:pt x="13047" y="12514"/>
                  </a:lnTo>
                  <a:lnTo>
                    <a:pt x="13047" y="12514"/>
                  </a:lnTo>
                  <a:cubicBezTo>
                    <a:pt x="13047" y="12700"/>
                    <a:pt x="13323" y="12790"/>
                    <a:pt x="13420" y="12976"/>
                  </a:cubicBezTo>
                  <a:cubicBezTo>
                    <a:pt x="13381" y="12938"/>
                    <a:pt x="13355" y="12923"/>
                    <a:pt x="13334" y="12923"/>
                  </a:cubicBezTo>
                  <a:cubicBezTo>
                    <a:pt x="13266" y="12923"/>
                    <a:pt x="13265" y="13087"/>
                    <a:pt x="13126" y="13087"/>
                  </a:cubicBezTo>
                  <a:cubicBezTo>
                    <a:pt x="13103" y="13087"/>
                    <a:pt x="13077" y="13083"/>
                    <a:pt x="13047" y="13073"/>
                  </a:cubicBezTo>
                  <a:lnTo>
                    <a:pt x="13047" y="13073"/>
                  </a:lnTo>
                  <a:cubicBezTo>
                    <a:pt x="13047" y="13073"/>
                    <a:pt x="13136" y="13162"/>
                    <a:pt x="13233" y="13162"/>
                  </a:cubicBezTo>
                  <a:cubicBezTo>
                    <a:pt x="13253" y="13183"/>
                    <a:pt x="13250" y="13191"/>
                    <a:pt x="13235" y="13191"/>
                  </a:cubicBezTo>
                  <a:cubicBezTo>
                    <a:pt x="13217" y="13191"/>
                    <a:pt x="13183" y="13182"/>
                    <a:pt x="13145" y="13171"/>
                  </a:cubicBezTo>
                  <a:lnTo>
                    <a:pt x="13145" y="13171"/>
                  </a:lnTo>
                  <a:cubicBezTo>
                    <a:pt x="13206" y="13233"/>
                    <a:pt x="13210" y="13249"/>
                    <a:pt x="13191" y="13249"/>
                  </a:cubicBezTo>
                  <a:cubicBezTo>
                    <a:pt x="13169" y="13249"/>
                    <a:pt x="13118" y="13229"/>
                    <a:pt x="13083" y="13229"/>
                  </a:cubicBezTo>
                  <a:cubicBezTo>
                    <a:pt x="13062" y="13229"/>
                    <a:pt x="13047" y="13236"/>
                    <a:pt x="13047" y="13259"/>
                  </a:cubicBezTo>
                  <a:lnTo>
                    <a:pt x="13136" y="13259"/>
                  </a:lnTo>
                  <a:cubicBezTo>
                    <a:pt x="13323" y="13446"/>
                    <a:pt x="13136" y="13349"/>
                    <a:pt x="13233" y="13535"/>
                  </a:cubicBezTo>
                  <a:cubicBezTo>
                    <a:pt x="13177" y="13483"/>
                    <a:pt x="13091" y="13429"/>
                    <a:pt x="13047" y="13429"/>
                  </a:cubicBezTo>
                  <a:cubicBezTo>
                    <a:pt x="13015" y="13429"/>
                    <a:pt x="13006" y="13457"/>
                    <a:pt x="13047" y="13535"/>
                  </a:cubicBezTo>
                  <a:cubicBezTo>
                    <a:pt x="12674" y="13535"/>
                    <a:pt x="12488" y="13721"/>
                    <a:pt x="12205" y="14005"/>
                  </a:cubicBezTo>
                  <a:lnTo>
                    <a:pt x="12115" y="13818"/>
                  </a:lnTo>
                  <a:cubicBezTo>
                    <a:pt x="12115" y="14191"/>
                    <a:pt x="11929" y="14191"/>
                    <a:pt x="11832" y="14377"/>
                  </a:cubicBezTo>
                  <a:cubicBezTo>
                    <a:pt x="11742" y="14281"/>
                    <a:pt x="11742" y="14281"/>
                    <a:pt x="11742" y="14191"/>
                  </a:cubicBezTo>
                  <a:cubicBezTo>
                    <a:pt x="11556" y="13908"/>
                    <a:pt x="12018" y="13908"/>
                    <a:pt x="12018" y="13721"/>
                  </a:cubicBezTo>
                  <a:cubicBezTo>
                    <a:pt x="12115" y="13632"/>
                    <a:pt x="11929" y="13349"/>
                    <a:pt x="12115" y="13349"/>
                  </a:cubicBezTo>
                  <a:cubicBezTo>
                    <a:pt x="12391" y="13535"/>
                    <a:pt x="12115" y="13446"/>
                    <a:pt x="12205" y="13535"/>
                  </a:cubicBezTo>
                  <a:cubicBezTo>
                    <a:pt x="12226" y="13556"/>
                    <a:pt x="12238" y="13564"/>
                    <a:pt x="12244" y="13564"/>
                  </a:cubicBezTo>
                  <a:cubicBezTo>
                    <a:pt x="12262" y="13564"/>
                    <a:pt x="12243" y="13510"/>
                    <a:pt x="12263" y="13510"/>
                  </a:cubicBezTo>
                  <a:cubicBezTo>
                    <a:pt x="12270" y="13510"/>
                    <a:pt x="12282" y="13517"/>
                    <a:pt x="12301" y="13535"/>
                  </a:cubicBezTo>
                  <a:cubicBezTo>
                    <a:pt x="11929" y="12886"/>
                    <a:pt x="12577" y="12886"/>
                    <a:pt x="12764" y="12603"/>
                  </a:cubicBezTo>
                  <a:cubicBezTo>
                    <a:pt x="12861" y="12417"/>
                    <a:pt x="12764" y="11955"/>
                    <a:pt x="12950" y="11955"/>
                  </a:cubicBezTo>
                  <a:cubicBezTo>
                    <a:pt x="13047" y="11955"/>
                    <a:pt x="13047" y="11955"/>
                    <a:pt x="13136" y="12044"/>
                  </a:cubicBezTo>
                  <a:cubicBezTo>
                    <a:pt x="13047" y="11858"/>
                    <a:pt x="13323" y="11955"/>
                    <a:pt x="13323" y="11858"/>
                  </a:cubicBezTo>
                  <a:cubicBezTo>
                    <a:pt x="13416" y="11951"/>
                    <a:pt x="13440" y="11997"/>
                    <a:pt x="13452" y="11997"/>
                  </a:cubicBezTo>
                  <a:cubicBezTo>
                    <a:pt x="13464" y="11997"/>
                    <a:pt x="13464" y="11951"/>
                    <a:pt x="13509" y="11858"/>
                  </a:cubicBezTo>
                  <a:cubicBezTo>
                    <a:pt x="13606" y="12044"/>
                    <a:pt x="13606" y="12044"/>
                    <a:pt x="13792" y="12141"/>
                  </a:cubicBezTo>
                  <a:cubicBezTo>
                    <a:pt x="13792" y="12158"/>
                    <a:pt x="13785" y="12165"/>
                    <a:pt x="13774" y="12165"/>
                  </a:cubicBezTo>
                  <a:cubicBezTo>
                    <a:pt x="13727" y="12165"/>
                    <a:pt x="13606" y="12044"/>
                    <a:pt x="13606" y="12044"/>
                  </a:cubicBezTo>
                  <a:lnTo>
                    <a:pt x="13606" y="12044"/>
                  </a:lnTo>
                  <a:cubicBezTo>
                    <a:pt x="13606" y="12141"/>
                    <a:pt x="13696" y="12230"/>
                    <a:pt x="13792" y="12327"/>
                  </a:cubicBezTo>
                  <a:cubicBezTo>
                    <a:pt x="13696" y="12327"/>
                    <a:pt x="13606" y="12230"/>
                    <a:pt x="13509" y="12230"/>
                  </a:cubicBezTo>
                  <a:lnTo>
                    <a:pt x="13606" y="12417"/>
                  </a:lnTo>
                  <a:cubicBezTo>
                    <a:pt x="13658" y="12469"/>
                    <a:pt x="13696" y="12485"/>
                    <a:pt x="13729" y="12485"/>
                  </a:cubicBezTo>
                  <a:cubicBezTo>
                    <a:pt x="13781" y="12485"/>
                    <a:pt x="13822" y="12446"/>
                    <a:pt x="13891" y="12446"/>
                  </a:cubicBezTo>
                  <a:cubicBezTo>
                    <a:pt x="13935" y="12446"/>
                    <a:pt x="13991" y="12462"/>
                    <a:pt x="14068" y="12514"/>
                  </a:cubicBezTo>
                  <a:cubicBezTo>
                    <a:pt x="13882" y="12230"/>
                    <a:pt x="13509" y="11768"/>
                    <a:pt x="13606" y="11582"/>
                  </a:cubicBezTo>
                  <a:cubicBezTo>
                    <a:pt x="13544" y="11550"/>
                    <a:pt x="13503" y="11539"/>
                    <a:pt x="13471" y="11539"/>
                  </a:cubicBezTo>
                  <a:cubicBezTo>
                    <a:pt x="13409" y="11539"/>
                    <a:pt x="13387" y="11582"/>
                    <a:pt x="13323" y="11582"/>
                  </a:cubicBezTo>
                  <a:cubicBezTo>
                    <a:pt x="13136" y="11209"/>
                    <a:pt x="13606" y="11395"/>
                    <a:pt x="13420" y="11023"/>
                  </a:cubicBezTo>
                  <a:cubicBezTo>
                    <a:pt x="13509" y="11023"/>
                    <a:pt x="13509" y="11023"/>
                    <a:pt x="13606" y="11112"/>
                  </a:cubicBezTo>
                  <a:cubicBezTo>
                    <a:pt x="13606" y="11044"/>
                    <a:pt x="13550" y="10864"/>
                    <a:pt x="13605" y="10864"/>
                  </a:cubicBezTo>
                  <a:cubicBezTo>
                    <a:pt x="13623" y="10864"/>
                    <a:pt x="13651" y="10881"/>
                    <a:pt x="13696" y="10926"/>
                  </a:cubicBezTo>
                  <a:cubicBezTo>
                    <a:pt x="13696" y="10836"/>
                    <a:pt x="13509" y="10739"/>
                    <a:pt x="13606" y="10739"/>
                  </a:cubicBezTo>
                  <a:cubicBezTo>
                    <a:pt x="13665" y="10763"/>
                    <a:pt x="13711" y="10773"/>
                    <a:pt x="13749" y="10773"/>
                  </a:cubicBezTo>
                  <a:cubicBezTo>
                    <a:pt x="13988" y="10773"/>
                    <a:pt x="13852" y="10358"/>
                    <a:pt x="14021" y="10358"/>
                  </a:cubicBezTo>
                  <a:cubicBezTo>
                    <a:pt x="14035" y="10358"/>
                    <a:pt x="14050" y="10361"/>
                    <a:pt x="14068" y="10367"/>
                  </a:cubicBezTo>
                  <a:cubicBezTo>
                    <a:pt x="13882" y="10091"/>
                    <a:pt x="14165" y="9904"/>
                    <a:pt x="14255" y="9904"/>
                  </a:cubicBezTo>
                  <a:cubicBezTo>
                    <a:pt x="14040" y="9539"/>
                    <a:pt x="14218" y="9404"/>
                    <a:pt x="14483" y="9404"/>
                  </a:cubicBezTo>
                  <a:cubicBezTo>
                    <a:pt x="14559" y="9404"/>
                    <a:pt x="14641" y="9415"/>
                    <a:pt x="14724" y="9435"/>
                  </a:cubicBezTo>
                  <a:cubicBezTo>
                    <a:pt x="14814" y="9345"/>
                    <a:pt x="14627" y="9159"/>
                    <a:pt x="14814" y="9062"/>
                  </a:cubicBezTo>
                  <a:cubicBezTo>
                    <a:pt x="14754" y="9062"/>
                    <a:pt x="14608" y="9022"/>
                    <a:pt x="14547" y="9022"/>
                  </a:cubicBezTo>
                  <a:cubicBezTo>
                    <a:pt x="14519" y="9022"/>
                    <a:pt x="14508" y="9030"/>
                    <a:pt x="14528" y="9052"/>
                  </a:cubicBezTo>
                  <a:lnTo>
                    <a:pt x="14528" y="9052"/>
                  </a:lnTo>
                  <a:cubicBezTo>
                    <a:pt x="14355" y="8876"/>
                    <a:pt x="14443" y="8872"/>
                    <a:pt x="14538" y="8689"/>
                  </a:cubicBezTo>
                  <a:lnTo>
                    <a:pt x="14627" y="8786"/>
                  </a:lnTo>
                  <a:cubicBezTo>
                    <a:pt x="14777" y="8786"/>
                    <a:pt x="14629" y="8188"/>
                    <a:pt x="14994" y="8188"/>
                  </a:cubicBezTo>
                  <a:cubicBezTo>
                    <a:pt x="15085" y="8188"/>
                    <a:pt x="15207" y="8225"/>
                    <a:pt x="15373" y="8317"/>
                  </a:cubicBezTo>
                  <a:cubicBezTo>
                    <a:pt x="15283" y="8317"/>
                    <a:pt x="15283" y="8413"/>
                    <a:pt x="15283" y="8600"/>
                  </a:cubicBezTo>
                  <a:cubicBezTo>
                    <a:pt x="15283" y="8413"/>
                    <a:pt x="15656" y="8503"/>
                    <a:pt x="15373" y="8130"/>
                  </a:cubicBezTo>
                  <a:close/>
                  <a:moveTo>
                    <a:pt x="11645" y="14281"/>
                  </a:moveTo>
                  <a:lnTo>
                    <a:pt x="11645" y="14377"/>
                  </a:lnTo>
                  <a:cubicBezTo>
                    <a:pt x="11742" y="14653"/>
                    <a:pt x="11459" y="14750"/>
                    <a:pt x="11370" y="14840"/>
                  </a:cubicBezTo>
                  <a:cubicBezTo>
                    <a:pt x="11086" y="14377"/>
                    <a:pt x="11459" y="14467"/>
                    <a:pt x="11645" y="14281"/>
                  </a:cubicBezTo>
                  <a:close/>
                  <a:moveTo>
                    <a:pt x="7925" y="17946"/>
                  </a:moveTo>
                  <a:cubicBezTo>
                    <a:pt x="7950" y="17964"/>
                    <a:pt x="7979" y="17985"/>
                    <a:pt x="8015" y="18008"/>
                  </a:cubicBezTo>
                  <a:cubicBezTo>
                    <a:pt x="8015" y="18008"/>
                    <a:pt x="7976" y="17972"/>
                    <a:pt x="7925" y="17946"/>
                  </a:cubicBezTo>
                  <a:close/>
                  <a:moveTo>
                    <a:pt x="7269" y="20990"/>
                  </a:moveTo>
                  <a:cubicBezTo>
                    <a:pt x="7314" y="21083"/>
                    <a:pt x="7337" y="21083"/>
                    <a:pt x="7360" y="21083"/>
                  </a:cubicBezTo>
                  <a:cubicBezTo>
                    <a:pt x="7383" y="21083"/>
                    <a:pt x="7407" y="21083"/>
                    <a:pt x="7456" y="21176"/>
                  </a:cubicBezTo>
                  <a:cubicBezTo>
                    <a:pt x="7527" y="21176"/>
                    <a:pt x="7485" y="21059"/>
                    <a:pt x="7558" y="21059"/>
                  </a:cubicBezTo>
                  <a:cubicBezTo>
                    <a:pt x="7577" y="21059"/>
                    <a:pt x="7604" y="21067"/>
                    <a:pt x="7642" y="21087"/>
                  </a:cubicBezTo>
                  <a:cubicBezTo>
                    <a:pt x="7456" y="20990"/>
                    <a:pt x="7359" y="20990"/>
                    <a:pt x="7269" y="20990"/>
                  </a:cubicBezTo>
                  <a:close/>
                  <a:moveTo>
                    <a:pt x="23248" y="21123"/>
                  </a:moveTo>
                  <a:cubicBezTo>
                    <a:pt x="23269" y="21123"/>
                    <a:pt x="23313" y="21162"/>
                    <a:pt x="23387" y="21273"/>
                  </a:cubicBezTo>
                  <a:cubicBezTo>
                    <a:pt x="23387" y="21303"/>
                    <a:pt x="23377" y="21313"/>
                    <a:pt x="23364" y="21313"/>
                  </a:cubicBezTo>
                  <a:cubicBezTo>
                    <a:pt x="23337" y="21313"/>
                    <a:pt x="23297" y="21273"/>
                    <a:pt x="23297" y="21273"/>
                  </a:cubicBezTo>
                  <a:cubicBezTo>
                    <a:pt x="23239" y="21214"/>
                    <a:pt x="23216" y="21123"/>
                    <a:pt x="23248" y="21123"/>
                  </a:cubicBezTo>
                  <a:close/>
                  <a:moveTo>
                    <a:pt x="24416" y="21273"/>
                  </a:moveTo>
                  <a:cubicBezTo>
                    <a:pt x="24479" y="21273"/>
                    <a:pt x="24547" y="21508"/>
                    <a:pt x="24478" y="21508"/>
                  </a:cubicBezTo>
                  <a:cubicBezTo>
                    <a:pt x="24450" y="21508"/>
                    <a:pt x="24400" y="21470"/>
                    <a:pt x="24319" y="21363"/>
                  </a:cubicBezTo>
                  <a:cubicBezTo>
                    <a:pt x="24319" y="21363"/>
                    <a:pt x="24416" y="21363"/>
                    <a:pt x="24416" y="21273"/>
                  </a:cubicBezTo>
                  <a:close/>
                  <a:moveTo>
                    <a:pt x="24788" y="21460"/>
                  </a:moveTo>
                  <a:cubicBezTo>
                    <a:pt x="24865" y="21460"/>
                    <a:pt x="24948" y="21664"/>
                    <a:pt x="24969" y="21664"/>
                  </a:cubicBezTo>
                  <a:cubicBezTo>
                    <a:pt x="24973" y="21664"/>
                    <a:pt x="24975" y="21659"/>
                    <a:pt x="24975" y="21646"/>
                  </a:cubicBezTo>
                  <a:lnTo>
                    <a:pt x="24975" y="21646"/>
                  </a:lnTo>
                  <a:cubicBezTo>
                    <a:pt x="24974" y="21735"/>
                    <a:pt x="24878" y="21735"/>
                    <a:pt x="24788" y="21735"/>
                  </a:cubicBezTo>
                  <a:cubicBezTo>
                    <a:pt x="24602" y="21549"/>
                    <a:pt x="24878" y="21646"/>
                    <a:pt x="24788" y="21460"/>
                  </a:cubicBezTo>
                  <a:close/>
                  <a:moveTo>
                    <a:pt x="24570" y="21978"/>
                  </a:moveTo>
                  <a:cubicBezTo>
                    <a:pt x="24598" y="21978"/>
                    <a:pt x="24637" y="21990"/>
                    <a:pt x="24692" y="22019"/>
                  </a:cubicBezTo>
                  <a:cubicBezTo>
                    <a:pt x="24727" y="22087"/>
                    <a:pt x="24725" y="22105"/>
                    <a:pt x="24702" y="22105"/>
                  </a:cubicBezTo>
                  <a:cubicBezTo>
                    <a:pt x="24677" y="22105"/>
                    <a:pt x="24626" y="22082"/>
                    <a:pt x="24577" y="22082"/>
                  </a:cubicBezTo>
                  <a:cubicBezTo>
                    <a:pt x="24552" y="22082"/>
                    <a:pt x="24526" y="22089"/>
                    <a:pt x="24505" y="22108"/>
                  </a:cubicBezTo>
                  <a:cubicBezTo>
                    <a:pt x="24505" y="22045"/>
                    <a:pt x="24505" y="21978"/>
                    <a:pt x="24570" y="21978"/>
                  </a:cubicBezTo>
                  <a:close/>
                  <a:moveTo>
                    <a:pt x="22179" y="22108"/>
                  </a:moveTo>
                  <a:cubicBezTo>
                    <a:pt x="22101" y="22108"/>
                    <a:pt x="22086" y="22229"/>
                    <a:pt x="22036" y="22229"/>
                  </a:cubicBezTo>
                  <a:cubicBezTo>
                    <a:pt x="22024" y="22229"/>
                    <a:pt x="22010" y="22222"/>
                    <a:pt x="21993" y="22205"/>
                  </a:cubicBezTo>
                  <a:lnTo>
                    <a:pt x="21993" y="22205"/>
                  </a:lnTo>
                  <a:cubicBezTo>
                    <a:pt x="21993" y="22295"/>
                    <a:pt x="21993" y="22295"/>
                    <a:pt x="22082" y="22391"/>
                  </a:cubicBezTo>
                  <a:cubicBezTo>
                    <a:pt x="22082" y="22205"/>
                    <a:pt x="22455" y="22391"/>
                    <a:pt x="22179" y="22108"/>
                  </a:cubicBezTo>
                  <a:close/>
                  <a:moveTo>
                    <a:pt x="24229" y="22205"/>
                  </a:moveTo>
                  <a:lnTo>
                    <a:pt x="24229" y="22205"/>
                  </a:lnTo>
                  <a:cubicBezTo>
                    <a:pt x="24319" y="22391"/>
                    <a:pt x="24132" y="22391"/>
                    <a:pt x="24132" y="22391"/>
                  </a:cubicBezTo>
                  <a:cubicBezTo>
                    <a:pt x="23946" y="22205"/>
                    <a:pt x="24229" y="22205"/>
                    <a:pt x="24229" y="22205"/>
                  </a:cubicBezTo>
                  <a:close/>
                  <a:moveTo>
                    <a:pt x="20778" y="22108"/>
                  </a:moveTo>
                  <a:lnTo>
                    <a:pt x="20778" y="22108"/>
                  </a:lnTo>
                  <a:cubicBezTo>
                    <a:pt x="20861" y="22268"/>
                    <a:pt x="20873" y="22501"/>
                    <a:pt x="20756" y="22501"/>
                  </a:cubicBezTo>
                  <a:cubicBezTo>
                    <a:pt x="20737" y="22501"/>
                    <a:pt x="20714" y="22494"/>
                    <a:pt x="20688" y="22481"/>
                  </a:cubicBezTo>
                  <a:cubicBezTo>
                    <a:pt x="20502" y="22205"/>
                    <a:pt x="20688" y="22295"/>
                    <a:pt x="20778" y="22108"/>
                  </a:cubicBezTo>
                  <a:close/>
                  <a:moveTo>
                    <a:pt x="23670" y="23040"/>
                  </a:moveTo>
                  <a:lnTo>
                    <a:pt x="23670" y="23040"/>
                  </a:lnTo>
                  <a:cubicBezTo>
                    <a:pt x="23779" y="23152"/>
                    <a:pt x="23831" y="23190"/>
                    <a:pt x="23843" y="23190"/>
                  </a:cubicBezTo>
                  <a:cubicBezTo>
                    <a:pt x="23861" y="23190"/>
                    <a:pt x="23783" y="23099"/>
                    <a:pt x="23670" y="23040"/>
                  </a:cubicBezTo>
                  <a:close/>
                  <a:moveTo>
                    <a:pt x="7365" y="23296"/>
                  </a:moveTo>
                  <a:cubicBezTo>
                    <a:pt x="7403" y="23296"/>
                    <a:pt x="7462" y="23329"/>
                    <a:pt x="7545" y="23413"/>
                  </a:cubicBezTo>
                  <a:cubicBezTo>
                    <a:pt x="7359" y="23413"/>
                    <a:pt x="7456" y="23510"/>
                    <a:pt x="7359" y="23599"/>
                  </a:cubicBezTo>
                  <a:cubicBezTo>
                    <a:pt x="7297" y="23469"/>
                    <a:pt x="7278" y="23296"/>
                    <a:pt x="7365" y="23296"/>
                  </a:cubicBezTo>
                  <a:close/>
                  <a:moveTo>
                    <a:pt x="8201" y="25746"/>
                  </a:moveTo>
                  <a:cubicBezTo>
                    <a:pt x="8388" y="25836"/>
                    <a:pt x="8291" y="25933"/>
                    <a:pt x="8291" y="26022"/>
                  </a:cubicBezTo>
                  <a:cubicBezTo>
                    <a:pt x="8291" y="25933"/>
                    <a:pt x="8201" y="25933"/>
                    <a:pt x="8201" y="25933"/>
                  </a:cubicBezTo>
                  <a:cubicBezTo>
                    <a:pt x="8104" y="25836"/>
                    <a:pt x="8201" y="25746"/>
                    <a:pt x="8201" y="25746"/>
                  </a:cubicBezTo>
                  <a:close/>
                  <a:moveTo>
                    <a:pt x="14785" y="26412"/>
                  </a:moveTo>
                  <a:cubicBezTo>
                    <a:pt x="14813" y="26412"/>
                    <a:pt x="14853" y="26434"/>
                    <a:pt x="14911" y="26492"/>
                  </a:cubicBezTo>
                  <a:cubicBezTo>
                    <a:pt x="14814" y="26581"/>
                    <a:pt x="14911" y="26678"/>
                    <a:pt x="14911" y="26767"/>
                  </a:cubicBezTo>
                  <a:cubicBezTo>
                    <a:pt x="14724" y="26678"/>
                    <a:pt x="14814" y="26581"/>
                    <a:pt x="14724" y="26581"/>
                  </a:cubicBezTo>
                  <a:cubicBezTo>
                    <a:pt x="14724" y="26519"/>
                    <a:pt x="14724" y="26412"/>
                    <a:pt x="14785" y="26412"/>
                  </a:cubicBezTo>
                  <a:close/>
                  <a:moveTo>
                    <a:pt x="14222" y="26758"/>
                  </a:moveTo>
                  <a:cubicBezTo>
                    <a:pt x="14256" y="26758"/>
                    <a:pt x="14300" y="26786"/>
                    <a:pt x="14352" y="26864"/>
                  </a:cubicBezTo>
                  <a:cubicBezTo>
                    <a:pt x="14352" y="26864"/>
                    <a:pt x="14165" y="26864"/>
                    <a:pt x="14255" y="26954"/>
                  </a:cubicBezTo>
                  <a:cubicBezTo>
                    <a:pt x="14120" y="26954"/>
                    <a:pt x="14133" y="26758"/>
                    <a:pt x="14222" y="26758"/>
                  </a:cubicBezTo>
                  <a:close/>
                  <a:moveTo>
                    <a:pt x="9320" y="28072"/>
                  </a:moveTo>
                  <a:cubicBezTo>
                    <a:pt x="9409" y="28169"/>
                    <a:pt x="9409" y="28169"/>
                    <a:pt x="9320" y="28169"/>
                  </a:cubicBezTo>
                  <a:cubicBezTo>
                    <a:pt x="9409" y="28258"/>
                    <a:pt x="9409" y="28258"/>
                    <a:pt x="9506" y="28258"/>
                  </a:cubicBezTo>
                  <a:cubicBezTo>
                    <a:pt x="9569" y="28327"/>
                    <a:pt x="9494" y="28392"/>
                    <a:pt x="9445" y="28392"/>
                  </a:cubicBezTo>
                  <a:cubicBezTo>
                    <a:pt x="9425" y="28392"/>
                    <a:pt x="9409" y="28381"/>
                    <a:pt x="9409" y="28355"/>
                  </a:cubicBezTo>
                  <a:lnTo>
                    <a:pt x="9223" y="28169"/>
                  </a:lnTo>
                  <a:cubicBezTo>
                    <a:pt x="9223" y="28121"/>
                    <a:pt x="9247" y="28121"/>
                    <a:pt x="9271" y="28121"/>
                  </a:cubicBezTo>
                  <a:cubicBezTo>
                    <a:pt x="9295" y="28121"/>
                    <a:pt x="9320" y="28121"/>
                    <a:pt x="9320" y="28072"/>
                  </a:cubicBezTo>
                  <a:close/>
                  <a:moveTo>
                    <a:pt x="11308" y="28395"/>
                  </a:moveTo>
                  <a:lnTo>
                    <a:pt x="11308" y="28395"/>
                  </a:lnTo>
                  <a:cubicBezTo>
                    <a:pt x="11302" y="28411"/>
                    <a:pt x="11291" y="28428"/>
                    <a:pt x="11273" y="28445"/>
                  </a:cubicBezTo>
                  <a:lnTo>
                    <a:pt x="11342" y="28445"/>
                  </a:lnTo>
                  <a:cubicBezTo>
                    <a:pt x="11331" y="28426"/>
                    <a:pt x="11319" y="28409"/>
                    <a:pt x="11308" y="28395"/>
                  </a:cubicBezTo>
                  <a:close/>
                  <a:moveTo>
                    <a:pt x="11342" y="28445"/>
                  </a:moveTo>
                  <a:cubicBezTo>
                    <a:pt x="11357" y="28474"/>
                    <a:pt x="11370" y="28507"/>
                    <a:pt x="11370" y="28542"/>
                  </a:cubicBezTo>
                  <a:cubicBezTo>
                    <a:pt x="11303" y="28498"/>
                    <a:pt x="11247" y="28480"/>
                    <a:pt x="11202" y="28480"/>
                  </a:cubicBezTo>
                  <a:cubicBezTo>
                    <a:pt x="11054" y="28480"/>
                    <a:pt x="11018" y="28675"/>
                    <a:pt x="11086" y="28818"/>
                  </a:cubicBezTo>
                  <a:cubicBezTo>
                    <a:pt x="11183" y="28728"/>
                    <a:pt x="11459" y="28631"/>
                    <a:pt x="11459" y="28445"/>
                  </a:cubicBezTo>
                  <a:close/>
                  <a:moveTo>
                    <a:pt x="3631" y="27"/>
                  </a:moveTo>
                  <a:cubicBezTo>
                    <a:pt x="3542" y="27"/>
                    <a:pt x="3818" y="213"/>
                    <a:pt x="3728" y="213"/>
                  </a:cubicBezTo>
                  <a:cubicBezTo>
                    <a:pt x="3728" y="213"/>
                    <a:pt x="3646" y="170"/>
                    <a:pt x="3617" y="170"/>
                  </a:cubicBezTo>
                  <a:cubicBezTo>
                    <a:pt x="3602" y="170"/>
                    <a:pt x="3602" y="181"/>
                    <a:pt x="3631" y="213"/>
                  </a:cubicBezTo>
                  <a:cubicBezTo>
                    <a:pt x="3784" y="517"/>
                    <a:pt x="3876" y="822"/>
                    <a:pt x="3702" y="822"/>
                  </a:cubicBezTo>
                  <a:cubicBezTo>
                    <a:pt x="3663" y="822"/>
                    <a:pt x="3610" y="806"/>
                    <a:pt x="3542" y="772"/>
                  </a:cubicBezTo>
                  <a:lnTo>
                    <a:pt x="3542" y="772"/>
                  </a:lnTo>
                  <a:cubicBezTo>
                    <a:pt x="3661" y="933"/>
                    <a:pt x="3659" y="972"/>
                    <a:pt x="3619" y="972"/>
                  </a:cubicBezTo>
                  <a:cubicBezTo>
                    <a:pt x="3581" y="972"/>
                    <a:pt x="3509" y="937"/>
                    <a:pt x="3471" y="937"/>
                  </a:cubicBezTo>
                  <a:cubicBezTo>
                    <a:pt x="3455" y="937"/>
                    <a:pt x="3445" y="943"/>
                    <a:pt x="3445" y="959"/>
                  </a:cubicBezTo>
                  <a:lnTo>
                    <a:pt x="3542" y="1145"/>
                  </a:lnTo>
                  <a:cubicBezTo>
                    <a:pt x="3487" y="1090"/>
                    <a:pt x="3440" y="1068"/>
                    <a:pt x="3409" y="1068"/>
                  </a:cubicBezTo>
                  <a:cubicBezTo>
                    <a:pt x="3331" y="1068"/>
                    <a:pt x="3342" y="1200"/>
                    <a:pt x="3542" y="1331"/>
                  </a:cubicBezTo>
                  <a:cubicBezTo>
                    <a:pt x="3445" y="1331"/>
                    <a:pt x="3356" y="1234"/>
                    <a:pt x="3259" y="1145"/>
                  </a:cubicBezTo>
                  <a:lnTo>
                    <a:pt x="3259" y="1145"/>
                  </a:lnTo>
                  <a:cubicBezTo>
                    <a:pt x="3356" y="1234"/>
                    <a:pt x="3356" y="1331"/>
                    <a:pt x="3356" y="1421"/>
                  </a:cubicBezTo>
                  <a:lnTo>
                    <a:pt x="3356" y="1518"/>
                  </a:lnTo>
                  <a:cubicBezTo>
                    <a:pt x="3259" y="1607"/>
                    <a:pt x="3169" y="1704"/>
                    <a:pt x="3072" y="1704"/>
                  </a:cubicBezTo>
                  <a:lnTo>
                    <a:pt x="3072" y="1794"/>
                  </a:lnTo>
                  <a:lnTo>
                    <a:pt x="2983" y="1890"/>
                  </a:lnTo>
                  <a:lnTo>
                    <a:pt x="2886" y="1980"/>
                  </a:lnTo>
                  <a:cubicBezTo>
                    <a:pt x="2886" y="1980"/>
                    <a:pt x="2769" y="1863"/>
                    <a:pt x="2720" y="1863"/>
                  </a:cubicBezTo>
                  <a:cubicBezTo>
                    <a:pt x="2708" y="1863"/>
                    <a:pt x="2700" y="1870"/>
                    <a:pt x="2700" y="1890"/>
                  </a:cubicBezTo>
                  <a:cubicBezTo>
                    <a:pt x="2796" y="1980"/>
                    <a:pt x="2796" y="1980"/>
                    <a:pt x="2796" y="2077"/>
                  </a:cubicBezTo>
                  <a:cubicBezTo>
                    <a:pt x="2796" y="2166"/>
                    <a:pt x="2700" y="2263"/>
                    <a:pt x="2610" y="2353"/>
                  </a:cubicBezTo>
                  <a:cubicBezTo>
                    <a:pt x="2610" y="2450"/>
                    <a:pt x="2513" y="2450"/>
                    <a:pt x="2513" y="2539"/>
                  </a:cubicBezTo>
                  <a:lnTo>
                    <a:pt x="2610" y="2450"/>
                  </a:lnTo>
                  <a:cubicBezTo>
                    <a:pt x="2673" y="2513"/>
                    <a:pt x="2692" y="2579"/>
                    <a:pt x="2632" y="2579"/>
                  </a:cubicBezTo>
                  <a:cubicBezTo>
                    <a:pt x="2607" y="2579"/>
                    <a:pt x="2568" y="2568"/>
                    <a:pt x="2513" y="2539"/>
                  </a:cubicBezTo>
                  <a:lnTo>
                    <a:pt x="2513" y="2539"/>
                  </a:lnTo>
                  <a:cubicBezTo>
                    <a:pt x="2598" y="2624"/>
                    <a:pt x="2648" y="2650"/>
                    <a:pt x="2683" y="2650"/>
                  </a:cubicBezTo>
                  <a:cubicBezTo>
                    <a:pt x="2739" y="2650"/>
                    <a:pt x="2752" y="2581"/>
                    <a:pt x="2797" y="2581"/>
                  </a:cubicBezTo>
                  <a:cubicBezTo>
                    <a:pt x="2818" y="2581"/>
                    <a:pt x="2845" y="2595"/>
                    <a:pt x="2886" y="2636"/>
                  </a:cubicBezTo>
                  <a:cubicBezTo>
                    <a:pt x="2983" y="2822"/>
                    <a:pt x="2700" y="2725"/>
                    <a:pt x="2796" y="2912"/>
                  </a:cubicBezTo>
                  <a:cubicBezTo>
                    <a:pt x="2610" y="2822"/>
                    <a:pt x="2424" y="2725"/>
                    <a:pt x="2327" y="2539"/>
                  </a:cubicBezTo>
                  <a:lnTo>
                    <a:pt x="2327" y="2539"/>
                  </a:lnTo>
                  <a:cubicBezTo>
                    <a:pt x="2327" y="2636"/>
                    <a:pt x="2424" y="2822"/>
                    <a:pt x="2513" y="2912"/>
                  </a:cubicBezTo>
                  <a:lnTo>
                    <a:pt x="2610" y="2912"/>
                  </a:lnTo>
                  <a:cubicBezTo>
                    <a:pt x="2655" y="3053"/>
                    <a:pt x="2631" y="3124"/>
                    <a:pt x="2561" y="3124"/>
                  </a:cubicBezTo>
                  <a:cubicBezTo>
                    <a:pt x="2491" y="3124"/>
                    <a:pt x="2375" y="3053"/>
                    <a:pt x="2237" y="2912"/>
                  </a:cubicBezTo>
                  <a:cubicBezTo>
                    <a:pt x="2327" y="2912"/>
                    <a:pt x="2051" y="2636"/>
                    <a:pt x="2051" y="2636"/>
                  </a:cubicBezTo>
                  <a:lnTo>
                    <a:pt x="2051" y="2636"/>
                  </a:lnTo>
                  <a:cubicBezTo>
                    <a:pt x="2237" y="2912"/>
                    <a:pt x="2140" y="2912"/>
                    <a:pt x="2237" y="3195"/>
                  </a:cubicBezTo>
                  <a:cubicBezTo>
                    <a:pt x="2424" y="3195"/>
                    <a:pt x="2140" y="3009"/>
                    <a:pt x="2237" y="3009"/>
                  </a:cubicBezTo>
                  <a:cubicBezTo>
                    <a:pt x="2424" y="3098"/>
                    <a:pt x="2424" y="3195"/>
                    <a:pt x="2610" y="3285"/>
                  </a:cubicBezTo>
                  <a:cubicBezTo>
                    <a:pt x="2513" y="3285"/>
                    <a:pt x="2424" y="3381"/>
                    <a:pt x="2424" y="3471"/>
                  </a:cubicBezTo>
                  <a:cubicBezTo>
                    <a:pt x="2327" y="3381"/>
                    <a:pt x="2424" y="3381"/>
                    <a:pt x="2327" y="3285"/>
                  </a:cubicBezTo>
                  <a:cubicBezTo>
                    <a:pt x="2140" y="3285"/>
                    <a:pt x="2424" y="3471"/>
                    <a:pt x="2424" y="3568"/>
                  </a:cubicBezTo>
                  <a:cubicBezTo>
                    <a:pt x="2327" y="3471"/>
                    <a:pt x="2327" y="3568"/>
                    <a:pt x="2140" y="3381"/>
                  </a:cubicBezTo>
                  <a:lnTo>
                    <a:pt x="2140" y="3381"/>
                  </a:lnTo>
                  <a:cubicBezTo>
                    <a:pt x="2327" y="3844"/>
                    <a:pt x="2051" y="3754"/>
                    <a:pt x="1954" y="3941"/>
                  </a:cubicBezTo>
                  <a:cubicBezTo>
                    <a:pt x="2009" y="4021"/>
                    <a:pt x="2039" y="4046"/>
                    <a:pt x="2058" y="4046"/>
                  </a:cubicBezTo>
                  <a:cubicBezTo>
                    <a:pt x="2089" y="4046"/>
                    <a:pt x="2087" y="3975"/>
                    <a:pt x="2103" y="3975"/>
                  </a:cubicBezTo>
                  <a:cubicBezTo>
                    <a:pt x="2110" y="3975"/>
                    <a:pt x="2121" y="3989"/>
                    <a:pt x="2140" y="4030"/>
                  </a:cubicBezTo>
                  <a:cubicBezTo>
                    <a:pt x="2312" y="4463"/>
                    <a:pt x="2091" y="4573"/>
                    <a:pt x="2126" y="4956"/>
                  </a:cubicBezTo>
                  <a:lnTo>
                    <a:pt x="2126" y="4956"/>
                  </a:lnTo>
                  <a:cubicBezTo>
                    <a:pt x="2114" y="4935"/>
                    <a:pt x="2092" y="4913"/>
                    <a:pt x="2051" y="4872"/>
                  </a:cubicBezTo>
                  <a:lnTo>
                    <a:pt x="2051" y="4872"/>
                  </a:lnTo>
                  <a:cubicBezTo>
                    <a:pt x="2237" y="5148"/>
                    <a:pt x="1865" y="4962"/>
                    <a:pt x="2051" y="5245"/>
                  </a:cubicBezTo>
                  <a:cubicBezTo>
                    <a:pt x="1612" y="5245"/>
                    <a:pt x="1342" y="5813"/>
                    <a:pt x="924" y="5813"/>
                  </a:cubicBezTo>
                  <a:cubicBezTo>
                    <a:pt x="896" y="5813"/>
                    <a:pt x="866" y="5810"/>
                    <a:pt x="836" y="5804"/>
                  </a:cubicBezTo>
                  <a:lnTo>
                    <a:pt x="836" y="5804"/>
                  </a:lnTo>
                  <a:cubicBezTo>
                    <a:pt x="766" y="5950"/>
                    <a:pt x="864" y="6263"/>
                    <a:pt x="688" y="6263"/>
                  </a:cubicBezTo>
                  <a:cubicBezTo>
                    <a:pt x="638" y="6263"/>
                    <a:pt x="566" y="6238"/>
                    <a:pt x="463" y="6177"/>
                  </a:cubicBezTo>
                  <a:lnTo>
                    <a:pt x="463" y="6177"/>
                  </a:lnTo>
                  <a:cubicBezTo>
                    <a:pt x="649" y="6453"/>
                    <a:pt x="277" y="6363"/>
                    <a:pt x="374" y="6550"/>
                  </a:cubicBezTo>
                  <a:cubicBezTo>
                    <a:pt x="463" y="6550"/>
                    <a:pt x="463" y="6639"/>
                    <a:pt x="463" y="6736"/>
                  </a:cubicBezTo>
                  <a:cubicBezTo>
                    <a:pt x="1" y="6736"/>
                    <a:pt x="374" y="7385"/>
                    <a:pt x="1" y="7482"/>
                  </a:cubicBezTo>
                  <a:cubicBezTo>
                    <a:pt x="60" y="7540"/>
                    <a:pt x="98" y="7561"/>
                    <a:pt x="124" y="7561"/>
                  </a:cubicBezTo>
                  <a:cubicBezTo>
                    <a:pt x="189" y="7561"/>
                    <a:pt x="188" y="7438"/>
                    <a:pt x="264" y="7438"/>
                  </a:cubicBezTo>
                  <a:cubicBezTo>
                    <a:pt x="303" y="7438"/>
                    <a:pt x="363" y="7471"/>
                    <a:pt x="463" y="7571"/>
                  </a:cubicBezTo>
                  <a:cubicBezTo>
                    <a:pt x="556" y="7526"/>
                    <a:pt x="649" y="7526"/>
                    <a:pt x="743" y="7526"/>
                  </a:cubicBezTo>
                  <a:cubicBezTo>
                    <a:pt x="815" y="7526"/>
                    <a:pt x="888" y="7526"/>
                    <a:pt x="960" y="7505"/>
                  </a:cubicBezTo>
                  <a:lnTo>
                    <a:pt x="960" y="7505"/>
                  </a:lnTo>
                  <a:cubicBezTo>
                    <a:pt x="970" y="7518"/>
                    <a:pt x="990" y="7539"/>
                    <a:pt x="1022" y="7571"/>
                  </a:cubicBezTo>
                  <a:lnTo>
                    <a:pt x="1119" y="7571"/>
                  </a:lnTo>
                  <a:cubicBezTo>
                    <a:pt x="933" y="7668"/>
                    <a:pt x="1022" y="7757"/>
                    <a:pt x="1119" y="7854"/>
                  </a:cubicBezTo>
                  <a:cubicBezTo>
                    <a:pt x="1119" y="7777"/>
                    <a:pt x="1177" y="7641"/>
                    <a:pt x="1347" y="7641"/>
                  </a:cubicBezTo>
                  <a:cubicBezTo>
                    <a:pt x="1388" y="7641"/>
                    <a:pt x="1436" y="7649"/>
                    <a:pt x="1492" y="7668"/>
                  </a:cubicBezTo>
                  <a:cubicBezTo>
                    <a:pt x="1768" y="7854"/>
                    <a:pt x="1305" y="7854"/>
                    <a:pt x="1395" y="7944"/>
                  </a:cubicBezTo>
                  <a:cubicBezTo>
                    <a:pt x="1519" y="7944"/>
                    <a:pt x="1643" y="7987"/>
                    <a:pt x="1768" y="7987"/>
                  </a:cubicBezTo>
                  <a:cubicBezTo>
                    <a:pt x="1830" y="7987"/>
                    <a:pt x="1892" y="7976"/>
                    <a:pt x="1954" y="7944"/>
                  </a:cubicBezTo>
                  <a:cubicBezTo>
                    <a:pt x="2003" y="8037"/>
                    <a:pt x="2027" y="8037"/>
                    <a:pt x="2050" y="8037"/>
                  </a:cubicBezTo>
                  <a:cubicBezTo>
                    <a:pt x="2073" y="8037"/>
                    <a:pt x="2096" y="8037"/>
                    <a:pt x="2140" y="8130"/>
                  </a:cubicBezTo>
                  <a:cubicBezTo>
                    <a:pt x="2237" y="8227"/>
                    <a:pt x="2237" y="8227"/>
                    <a:pt x="2140" y="8227"/>
                  </a:cubicBezTo>
                  <a:lnTo>
                    <a:pt x="2140" y="8317"/>
                  </a:lnTo>
                  <a:cubicBezTo>
                    <a:pt x="2237" y="8413"/>
                    <a:pt x="2237" y="8413"/>
                    <a:pt x="2237" y="8503"/>
                  </a:cubicBezTo>
                  <a:cubicBezTo>
                    <a:pt x="2209" y="8477"/>
                    <a:pt x="2197" y="8466"/>
                    <a:pt x="2192" y="8466"/>
                  </a:cubicBezTo>
                  <a:cubicBezTo>
                    <a:pt x="2180" y="8466"/>
                    <a:pt x="2209" y="8531"/>
                    <a:pt x="2140" y="8600"/>
                  </a:cubicBezTo>
                  <a:cubicBezTo>
                    <a:pt x="2051" y="8503"/>
                    <a:pt x="2051" y="8317"/>
                    <a:pt x="1954" y="8317"/>
                  </a:cubicBezTo>
                  <a:cubicBezTo>
                    <a:pt x="2032" y="8467"/>
                    <a:pt x="2106" y="8740"/>
                    <a:pt x="1985" y="8740"/>
                  </a:cubicBezTo>
                  <a:cubicBezTo>
                    <a:pt x="1957" y="8740"/>
                    <a:pt x="1917" y="8725"/>
                    <a:pt x="1865" y="8689"/>
                  </a:cubicBezTo>
                  <a:lnTo>
                    <a:pt x="1865" y="8689"/>
                  </a:lnTo>
                  <a:cubicBezTo>
                    <a:pt x="1954" y="8786"/>
                    <a:pt x="2051" y="8786"/>
                    <a:pt x="2051" y="8876"/>
                  </a:cubicBezTo>
                  <a:lnTo>
                    <a:pt x="2051" y="8973"/>
                  </a:lnTo>
                  <a:lnTo>
                    <a:pt x="1865" y="8876"/>
                  </a:lnTo>
                  <a:lnTo>
                    <a:pt x="1865" y="8876"/>
                  </a:lnTo>
                  <a:cubicBezTo>
                    <a:pt x="1954" y="9062"/>
                    <a:pt x="1954" y="9159"/>
                    <a:pt x="2140" y="9435"/>
                  </a:cubicBezTo>
                  <a:cubicBezTo>
                    <a:pt x="1954" y="9435"/>
                    <a:pt x="1768" y="9532"/>
                    <a:pt x="1954" y="9718"/>
                  </a:cubicBezTo>
                  <a:cubicBezTo>
                    <a:pt x="2025" y="9718"/>
                    <a:pt x="1945" y="9520"/>
                    <a:pt x="2076" y="9520"/>
                  </a:cubicBezTo>
                  <a:cubicBezTo>
                    <a:pt x="2124" y="9520"/>
                    <a:pt x="2202" y="9547"/>
                    <a:pt x="2327" y="9621"/>
                  </a:cubicBezTo>
                  <a:cubicBezTo>
                    <a:pt x="2424" y="9435"/>
                    <a:pt x="2796" y="9248"/>
                    <a:pt x="2796" y="9062"/>
                  </a:cubicBezTo>
                  <a:cubicBezTo>
                    <a:pt x="2886" y="8876"/>
                    <a:pt x="3072" y="8876"/>
                    <a:pt x="3169" y="8786"/>
                  </a:cubicBezTo>
                  <a:cubicBezTo>
                    <a:pt x="3169" y="8720"/>
                    <a:pt x="3169" y="8570"/>
                    <a:pt x="3257" y="8570"/>
                  </a:cubicBezTo>
                  <a:cubicBezTo>
                    <a:pt x="3298" y="8570"/>
                    <a:pt x="3358" y="8602"/>
                    <a:pt x="3445" y="8689"/>
                  </a:cubicBezTo>
                  <a:cubicBezTo>
                    <a:pt x="3432" y="8677"/>
                    <a:pt x="3423" y="8671"/>
                    <a:pt x="3416" y="8671"/>
                  </a:cubicBezTo>
                  <a:cubicBezTo>
                    <a:pt x="3382" y="8671"/>
                    <a:pt x="3406" y="8804"/>
                    <a:pt x="3323" y="8804"/>
                  </a:cubicBezTo>
                  <a:cubicBezTo>
                    <a:pt x="3306" y="8804"/>
                    <a:pt x="3285" y="8799"/>
                    <a:pt x="3259" y="8786"/>
                  </a:cubicBezTo>
                  <a:lnTo>
                    <a:pt x="3259" y="8786"/>
                  </a:lnTo>
                  <a:cubicBezTo>
                    <a:pt x="3356" y="8876"/>
                    <a:pt x="3445" y="8876"/>
                    <a:pt x="3445" y="8973"/>
                  </a:cubicBezTo>
                  <a:cubicBezTo>
                    <a:pt x="2327" y="9435"/>
                    <a:pt x="2700" y="11299"/>
                    <a:pt x="1678" y="11955"/>
                  </a:cubicBezTo>
                  <a:cubicBezTo>
                    <a:pt x="2035" y="12312"/>
                    <a:pt x="1894" y="12451"/>
                    <a:pt x="1725" y="12451"/>
                  </a:cubicBezTo>
                  <a:cubicBezTo>
                    <a:pt x="1676" y="12451"/>
                    <a:pt x="1624" y="12439"/>
                    <a:pt x="1581" y="12417"/>
                  </a:cubicBezTo>
                  <a:lnTo>
                    <a:pt x="1581" y="12417"/>
                  </a:lnTo>
                  <a:cubicBezTo>
                    <a:pt x="1768" y="12790"/>
                    <a:pt x="1395" y="12514"/>
                    <a:pt x="1581" y="12790"/>
                  </a:cubicBezTo>
                  <a:cubicBezTo>
                    <a:pt x="1611" y="12805"/>
                    <a:pt x="1636" y="12811"/>
                    <a:pt x="1658" y="12811"/>
                  </a:cubicBezTo>
                  <a:cubicBezTo>
                    <a:pt x="1724" y="12811"/>
                    <a:pt x="1760" y="12757"/>
                    <a:pt x="1809" y="12757"/>
                  </a:cubicBezTo>
                  <a:cubicBezTo>
                    <a:pt x="1845" y="12757"/>
                    <a:pt x="1888" y="12786"/>
                    <a:pt x="1954" y="12886"/>
                  </a:cubicBezTo>
                  <a:cubicBezTo>
                    <a:pt x="2051" y="12976"/>
                    <a:pt x="2327" y="13162"/>
                    <a:pt x="2237" y="13162"/>
                  </a:cubicBezTo>
                  <a:cubicBezTo>
                    <a:pt x="2237" y="13304"/>
                    <a:pt x="2098" y="13304"/>
                    <a:pt x="1969" y="13304"/>
                  </a:cubicBezTo>
                  <a:cubicBezTo>
                    <a:pt x="1840" y="13304"/>
                    <a:pt x="1723" y="13304"/>
                    <a:pt x="1768" y="13446"/>
                  </a:cubicBezTo>
                  <a:cubicBezTo>
                    <a:pt x="1779" y="13434"/>
                    <a:pt x="1796" y="13429"/>
                    <a:pt x="1817" y="13429"/>
                  </a:cubicBezTo>
                  <a:cubicBezTo>
                    <a:pt x="1934" y="13429"/>
                    <a:pt x="2185" y="13588"/>
                    <a:pt x="2369" y="13588"/>
                  </a:cubicBezTo>
                  <a:cubicBezTo>
                    <a:pt x="2420" y="13588"/>
                    <a:pt x="2465" y="13576"/>
                    <a:pt x="2502" y="13545"/>
                  </a:cubicBezTo>
                  <a:lnTo>
                    <a:pt x="2502" y="13545"/>
                  </a:lnTo>
                  <a:cubicBezTo>
                    <a:pt x="2509" y="13592"/>
                    <a:pt x="2726" y="13774"/>
                    <a:pt x="2743" y="13774"/>
                  </a:cubicBezTo>
                  <a:cubicBezTo>
                    <a:pt x="2748" y="13774"/>
                    <a:pt x="2737" y="13759"/>
                    <a:pt x="2700" y="13721"/>
                  </a:cubicBezTo>
                  <a:cubicBezTo>
                    <a:pt x="2327" y="13446"/>
                    <a:pt x="2700" y="13632"/>
                    <a:pt x="2610" y="13349"/>
                  </a:cubicBezTo>
                  <a:lnTo>
                    <a:pt x="2610" y="13349"/>
                  </a:lnTo>
                  <a:cubicBezTo>
                    <a:pt x="2610" y="13349"/>
                    <a:pt x="2797" y="13446"/>
                    <a:pt x="2983" y="13632"/>
                  </a:cubicBezTo>
                  <a:cubicBezTo>
                    <a:pt x="3169" y="13908"/>
                    <a:pt x="2983" y="14005"/>
                    <a:pt x="3072" y="14191"/>
                  </a:cubicBezTo>
                  <a:cubicBezTo>
                    <a:pt x="3228" y="14342"/>
                    <a:pt x="3325" y="14411"/>
                    <a:pt x="3381" y="14411"/>
                  </a:cubicBezTo>
                  <a:cubicBezTo>
                    <a:pt x="3427" y="14411"/>
                    <a:pt x="3445" y="14365"/>
                    <a:pt x="3445" y="14281"/>
                  </a:cubicBezTo>
                  <a:cubicBezTo>
                    <a:pt x="3501" y="14299"/>
                    <a:pt x="3550" y="14307"/>
                    <a:pt x="3594" y="14307"/>
                  </a:cubicBezTo>
                  <a:cubicBezTo>
                    <a:pt x="3991" y="14307"/>
                    <a:pt x="3952" y="13613"/>
                    <a:pt x="4287" y="13446"/>
                  </a:cubicBezTo>
                  <a:lnTo>
                    <a:pt x="4474" y="13535"/>
                  </a:lnTo>
                  <a:cubicBezTo>
                    <a:pt x="4544" y="13319"/>
                    <a:pt x="4504" y="12985"/>
                    <a:pt x="4705" y="12985"/>
                  </a:cubicBezTo>
                  <a:cubicBezTo>
                    <a:pt x="4761" y="12985"/>
                    <a:pt x="4835" y="13011"/>
                    <a:pt x="4936" y="13073"/>
                  </a:cubicBezTo>
                  <a:cubicBezTo>
                    <a:pt x="4936" y="12886"/>
                    <a:pt x="5122" y="12790"/>
                    <a:pt x="5219" y="12790"/>
                  </a:cubicBezTo>
                  <a:cubicBezTo>
                    <a:pt x="5122" y="12603"/>
                    <a:pt x="5033" y="12514"/>
                    <a:pt x="5122" y="12514"/>
                  </a:cubicBezTo>
                  <a:cubicBezTo>
                    <a:pt x="5219" y="12603"/>
                    <a:pt x="5219" y="12603"/>
                    <a:pt x="5406" y="12700"/>
                  </a:cubicBezTo>
                  <a:cubicBezTo>
                    <a:pt x="5309" y="12790"/>
                    <a:pt x="5309" y="12790"/>
                    <a:pt x="5406" y="12886"/>
                  </a:cubicBezTo>
                  <a:cubicBezTo>
                    <a:pt x="5491" y="12972"/>
                    <a:pt x="5413" y="12894"/>
                    <a:pt x="5647" y="13049"/>
                  </a:cubicBezTo>
                  <a:lnTo>
                    <a:pt x="5647" y="13049"/>
                  </a:lnTo>
                  <a:cubicBezTo>
                    <a:pt x="5611" y="12925"/>
                    <a:pt x="5550" y="12785"/>
                    <a:pt x="5406" y="12603"/>
                  </a:cubicBezTo>
                  <a:lnTo>
                    <a:pt x="5406" y="12603"/>
                  </a:lnTo>
                  <a:cubicBezTo>
                    <a:pt x="5495" y="12700"/>
                    <a:pt x="5778" y="12886"/>
                    <a:pt x="5778" y="12976"/>
                  </a:cubicBezTo>
                  <a:cubicBezTo>
                    <a:pt x="5857" y="13008"/>
                    <a:pt x="5920" y="13021"/>
                    <a:pt x="5971" y="13021"/>
                  </a:cubicBezTo>
                  <a:cubicBezTo>
                    <a:pt x="6194" y="13021"/>
                    <a:pt x="6200" y="12778"/>
                    <a:pt x="6361" y="12778"/>
                  </a:cubicBezTo>
                  <a:cubicBezTo>
                    <a:pt x="6380" y="12778"/>
                    <a:pt x="6402" y="12781"/>
                    <a:pt x="6427" y="12790"/>
                  </a:cubicBezTo>
                  <a:cubicBezTo>
                    <a:pt x="6613" y="12976"/>
                    <a:pt x="6524" y="12976"/>
                    <a:pt x="6613" y="13162"/>
                  </a:cubicBezTo>
                  <a:cubicBezTo>
                    <a:pt x="6647" y="13146"/>
                    <a:pt x="6674" y="13139"/>
                    <a:pt x="6697" y="13139"/>
                  </a:cubicBezTo>
                  <a:cubicBezTo>
                    <a:pt x="6803" y="13139"/>
                    <a:pt x="6817" y="13292"/>
                    <a:pt x="6897" y="13446"/>
                  </a:cubicBezTo>
                  <a:cubicBezTo>
                    <a:pt x="6800" y="13162"/>
                    <a:pt x="6986" y="13073"/>
                    <a:pt x="6986" y="12886"/>
                  </a:cubicBezTo>
                  <a:cubicBezTo>
                    <a:pt x="8388" y="12700"/>
                    <a:pt x="8574" y="11112"/>
                    <a:pt x="9506" y="10739"/>
                  </a:cubicBezTo>
                  <a:cubicBezTo>
                    <a:pt x="9595" y="10367"/>
                    <a:pt x="9782" y="10091"/>
                    <a:pt x="9879" y="9904"/>
                  </a:cubicBezTo>
                  <a:cubicBezTo>
                    <a:pt x="9795" y="9582"/>
                    <a:pt x="9783" y="9326"/>
                    <a:pt x="9903" y="9326"/>
                  </a:cubicBezTo>
                  <a:cubicBezTo>
                    <a:pt x="9921" y="9326"/>
                    <a:pt x="9943" y="9332"/>
                    <a:pt x="9968" y="9345"/>
                  </a:cubicBezTo>
                  <a:cubicBezTo>
                    <a:pt x="9968" y="9159"/>
                    <a:pt x="10065" y="8973"/>
                    <a:pt x="10154" y="8786"/>
                  </a:cubicBezTo>
                  <a:cubicBezTo>
                    <a:pt x="10154" y="8876"/>
                    <a:pt x="10251" y="8876"/>
                    <a:pt x="10341" y="8876"/>
                  </a:cubicBezTo>
                  <a:cubicBezTo>
                    <a:pt x="10251" y="9062"/>
                    <a:pt x="10065" y="9062"/>
                    <a:pt x="10341" y="9345"/>
                  </a:cubicBezTo>
                  <a:lnTo>
                    <a:pt x="10189" y="9345"/>
                  </a:lnTo>
                  <a:cubicBezTo>
                    <a:pt x="10300" y="9436"/>
                    <a:pt x="10493" y="9566"/>
                    <a:pt x="10438" y="9621"/>
                  </a:cubicBezTo>
                  <a:cubicBezTo>
                    <a:pt x="10374" y="9579"/>
                    <a:pt x="10338" y="9565"/>
                    <a:pt x="10318" y="9565"/>
                  </a:cubicBezTo>
                  <a:cubicBezTo>
                    <a:pt x="10282" y="9565"/>
                    <a:pt x="10293" y="9608"/>
                    <a:pt x="10271" y="9608"/>
                  </a:cubicBezTo>
                  <a:cubicBezTo>
                    <a:pt x="10251" y="9608"/>
                    <a:pt x="10203" y="9573"/>
                    <a:pt x="10065" y="9435"/>
                  </a:cubicBezTo>
                  <a:cubicBezTo>
                    <a:pt x="10065" y="9415"/>
                    <a:pt x="10074" y="9409"/>
                    <a:pt x="10086" y="9409"/>
                  </a:cubicBezTo>
                  <a:cubicBezTo>
                    <a:pt x="10108" y="9409"/>
                    <a:pt x="10142" y="9432"/>
                    <a:pt x="10147" y="9432"/>
                  </a:cubicBezTo>
                  <a:cubicBezTo>
                    <a:pt x="10152" y="9432"/>
                    <a:pt x="10134" y="9414"/>
                    <a:pt x="10065" y="9345"/>
                  </a:cubicBezTo>
                  <a:cubicBezTo>
                    <a:pt x="9968" y="9435"/>
                    <a:pt x="9879" y="9621"/>
                    <a:pt x="9879" y="9808"/>
                  </a:cubicBezTo>
                  <a:cubicBezTo>
                    <a:pt x="9910" y="9819"/>
                    <a:pt x="9936" y="9824"/>
                    <a:pt x="9957" y="9824"/>
                  </a:cubicBezTo>
                  <a:cubicBezTo>
                    <a:pt x="10115" y="9824"/>
                    <a:pt x="9979" y="9532"/>
                    <a:pt x="10065" y="9532"/>
                  </a:cubicBezTo>
                  <a:cubicBezTo>
                    <a:pt x="10154" y="9621"/>
                    <a:pt x="10341" y="9718"/>
                    <a:pt x="10341" y="9718"/>
                  </a:cubicBezTo>
                  <a:cubicBezTo>
                    <a:pt x="10382" y="9731"/>
                    <a:pt x="10416" y="9737"/>
                    <a:pt x="10443" y="9737"/>
                  </a:cubicBezTo>
                  <a:cubicBezTo>
                    <a:pt x="10554" y="9737"/>
                    <a:pt x="10572" y="9652"/>
                    <a:pt x="10652" y="9652"/>
                  </a:cubicBezTo>
                  <a:cubicBezTo>
                    <a:pt x="10687" y="9652"/>
                    <a:pt x="10736" y="9669"/>
                    <a:pt x="10811" y="9718"/>
                  </a:cubicBezTo>
                  <a:cubicBezTo>
                    <a:pt x="10771" y="9905"/>
                    <a:pt x="10703" y="9955"/>
                    <a:pt x="10629" y="9955"/>
                  </a:cubicBezTo>
                  <a:cubicBezTo>
                    <a:pt x="10542" y="9955"/>
                    <a:pt x="10449" y="9888"/>
                    <a:pt x="10385" y="9888"/>
                  </a:cubicBezTo>
                  <a:cubicBezTo>
                    <a:pt x="10368" y="9888"/>
                    <a:pt x="10353" y="9892"/>
                    <a:pt x="10341" y="9904"/>
                  </a:cubicBezTo>
                  <a:cubicBezTo>
                    <a:pt x="10341" y="9904"/>
                    <a:pt x="10435" y="9904"/>
                    <a:pt x="10438" y="9991"/>
                  </a:cubicBezTo>
                  <a:lnTo>
                    <a:pt x="10438" y="9991"/>
                  </a:lnTo>
                  <a:cubicBezTo>
                    <a:pt x="10445" y="9985"/>
                    <a:pt x="10455" y="9982"/>
                    <a:pt x="10469" y="9982"/>
                  </a:cubicBezTo>
                  <a:cubicBezTo>
                    <a:pt x="10484" y="9982"/>
                    <a:pt x="10503" y="9986"/>
                    <a:pt x="10527" y="9994"/>
                  </a:cubicBezTo>
                  <a:cubicBezTo>
                    <a:pt x="10527" y="10091"/>
                    <a:pt x="10527" y="10180"/>
                    <a:pt x="10714" y="10367"/>
                  </a:cubicBezTo>
                  <a:cubicBezTo>
                    <a:pt x="10811" y="10367"/>
                    <a:pt x="10527" y="10180"/>
                    <a:pt x="10624" y="10091"/>
                  </a:cubicBezTo>
                  <a:lnTo>
                    <a:pt x="10624" y="10091"/>
                  </a:lnTo>
                  <a:cubicBezTo>
                    <a:pt x="10714" y="10180"/>
                    <a:pt x="10714" y="10277"/>
                    <a:pt x="10811" y="10277"/>
                  </a:cubicBezTo>
                  <a:cubicBezTo>
                    <a:pt x="10737" y="10204"/>
                    <a:pt x="10775" y="10028"/>
                    <a:pt x="10918" y="10028"/>
                  </a:cubicBezTo>
                  <a:cubicBezTo>
                    <a:pt x="10963" y="10028"/>
                    <a:pt x="11019" y="10046"/>
                    <a:pt x="11086" y="10091"/>
                  </a:cubicBezTo>
                  <a:cubicBezTo>
                    <a:pt x="10997" y="10367"/>
                    <a:pt x="10900" y="10464"/>
                    <a:pt x="10900" y="10650"/>
                  </a:cubicBezTo>
                  <a:cubicBezTo>
                    <a:pt x="10934" y="10658"/>
                    <a:pt x="10961" y="10662"/>
                    <a:pt x="10984" y="10662"/>
                  </a:cubicBezTo>
                  <a:cubicBezTo>
                    <a:pt x="11153" y="10662"/>
                    <a:pt x="11049" y="10464"/>
                    <a:pt x="11157" y="10464"/>
                  </a:cubicBezTo>
                  <a:cubicBezTo>
                    <a:pt x="11195" y="10464"/>
                    <a:pt x="11259" y="10488"/>
                    <a:pt x="11370" y="10553"/>
                  </a:cubicBezTo>
                  <a:cubicBezTo>
                    <a:pt x="11287" y="10553"/>
                    <a:pt x="11345" y="10760"/>
                    <a:pt x="11248" y="10760"/>
                  </a:cubicBezTo>
                  <a:cubicBezTo>
                    <a:pt x="11232" y="10760"/>
                    <a:pt x="11210" y="10754"/>
                    <a:pt x="11183" y="10739"/>
                  </a:cubicBezTo>
                  <a:lnTo>
                    <a:pt x="11183" y="10739"/>
                  </a:lnTo>
                  <a:cubicBezTo>
                    <a:pt x="11459" y="11023"/>
                    <a:pt x="11370" y="11209"/>
                    <a:pt x="11183" y="11299"/>
                  </a:cubicBezTo>
                  <a:cubicBezTo>
                    <a:pt x="11217" y="11304"/>
                    <a:pt x="11247" y="11307"/>
                    <a:pt x="11274" y="11307"/>
                  </a:cubicBezTo>
                  <a:cubicBezTo>
                    <a:pt x="11688" y="11307"/>
                    <a:pt x="11284" y="10633"/>
                    <a:pt x="11459" y="10367"/>
                  </a:cubicBezTo>
                  <a:lnTo>
                    <a:pt x="11459" y="10367"/>
                  </a:lnTo>
                  <a:cubicBezTo>
                    <a:pt x="11645" y="10553"/>
                    <a:pt x="11556" y="10650"/>
                    <a:pt x="11742" y="10739"/>
                  </a:cubicBezTo>
                  <a:cubicBezTo>
                    <a:pt x="11645" y="10277"/>
                    <a:pt x="12391" y="10464"/>
                    <a:pt x="12577" y="10180"/>
                  </a:cubicBezTo>
                  <a:lnTo>
                    <a:pt x="12577" y="10180"/>
                  </a:lnTo>
                  <a:cubicBezTo>
                    <a:pt x="12577" y="10553"/>
                    <a:pt x="12488" y="10836"/>
                    <a:pt x="12205" y="10926"/>
                  </a:cubicBezTo>
                  <a:lnTo>
                    <a:pt x="12391" y="11023"/>
                  </a:lnTo>
                  <a:cubicBezTo>
                    <a:pt x="12115" y="11023"/>
                    <a:pt x="12018" y="11395"/>
                    <a:pt x="11929" y="11768"/>
                  </a:cubicBezTo>
                  <a:cubicBezTo>
                    <a:pt x="11929" y="11671"/>
                    <a:pt x="11929" y="11671"/>
                    <a:pt x="11832" y="11582"/>
                  </a:cubicBezTo>
                  <a:lnTo>
                    <a:pt x="11832" y="11582"/>
                  </a:lnTo>
                  <a:cubicBezTo>
                    <a:pt x="12115" y="12044"/>
                    <a:pt x="11645" y="11955"/>
                    <a:pt x="11645" y="12141"/>
                  </a:cubicBezTo>
                  <a:cubicBezTo>
                    <a:pt x="11742" y="12141"/>
                    <a:pt x="11742" y="12141"/>
                    <a:pt x="11742" y="12230"/>
                  </a:cubicBezTo>
                  <a:cubicBezTo>
                    <a:pt x="11459" y="12327"/>
                    <a:pt x="11086" y="12603"/>
                    <a:pt x="11183" y="13162"/>
                  </a:cubicBezTo>
                  <a:lnTo>
                    <a:pt x="10997" y="12886"/>
                  </a:lnTo>
                  <a:cubicBezTo>
                    <a:pt x="10997" y="13349"/>
                    <a:pt x="10900" y="13908"/>
                    <a:pt x="10341" y="14005"/>
                  </a:cubicBezTo>
                  <a:cubicBezTo>
                    <a:pt x="10438" y="14094"/>
                    <a:pt x="10527" y="14191"/>
                    <a:pt x="10438" y="14191"/>
                  </a:cubicBezTo>
                  <a:cubicBezTo>
                    <a:pt x="9692" y="14750"/>
                    <a:pt x="9506" y="16055"/>
                    <a:pt x="8850" y="16517"/>
                  </a:cubicBezTo>
                  <a:lnTo>
                    <a:pt x="8947" y="16517"/>
                  </a:lnTo>
                  <a:cubicBezTo>
                    <a:pt x="8388" y="16614"/>
                    <a:pt x="8291" y="16987"/>
                    <a:pt x="8015" y="17262"/>
                  </a:cubicBezTo>
                  <a:cubicBezTo>
                    <a:pt x="7918" y="17173"/>
                    <a:pt x="7732" y="17076"/>
                    <a:pt x="7642" y="16987"/>
                  </a:cubicBezTo>
                  <a:lnTo>
                    <a:pt x="7642" y="16987"/>
                  </a:lnTo>
                  <a:cubicBezTo>
                    <a:pt x="7829" y="17262"/>
                    <a:pt x="7829" y="17076"/>
                    <a:pt x="8015" y="17359"/>
                  </a:cubicBezTo>
                  <a:cubicBezTo>
                    <a:pt x="7961" y="17341"/>
                    <a:pt x="7911" y="17333"/>
                    <a:pt x="7865" y="17333"/>
                  </a:cubicBezTo>
                  <a:cubicBezTo>
                    <a:pt x="7668" y="17333"/>
                    <a:pt x="7545" y="17484"/>
                    <a:pt x="7545" y="17635"/>
                  </a:cubicBezTo>
                  <a:cubicBezTo>
                    <a:pt x="7456" y="17635"/>
                    <a:pt x="7456" y="17546"/>
                    <a:pt x="7359" y="17546"/>
                  </a:cubicBezTo>
                  <a:cubicBezTo>
                    <a:pt x="7439" y="17774"/>
                    <a:pt x="7453" y="17941"/>
                    <a:pt x="7350" y="17941"/>
                  </a:cubicBezTo>
                  <a:cubicBezTo>
                    <a:pt x="7328" y="17941"/>
                    <a:pt x="7302" y="17934"/>
                    <a:pt x="7269" y="17919"/>
                  </a:cubicBezTo>
                  <a:lnTo>
                    <a:pt x="7269" y="17919"/>
                  </a:lnTo>
                  <a:cubicBezTo>
                    <a:pt x="7269" y="17919"/>
                    <a:pt x="7359" y="18008"/>
                    <a:pt x="7359" y="18105"/>
                  </a:cubicBezTo>
                  <a:cubicBezTo>
                    <a:pt x="7359" y="18157"/>
                    <a:pt x="7329" y="18211"/>
                    <a:pt x="7284" y="18211"/>
                  </a:cubicBezTo>
                  <a:cubicBezTo>
                    <a:pt x="7252" y="18211"/>
                    <a:pt x="7213" y="18183"/>
                    <a:pt x="7173" y="18105"/>
                  </a:cubicBezTo>
                  <a:cubicBezTo>
                    <a:pt x="7173" y="18150"/>
                    <a:pt x="7150" y="18172"/>
                    <a:pt x="7104" y="18172"/>
                  </a:cubicBezTo>
                  <a:cubicBezTo>
                    <a:pt x="7059" y="18172"/>
                    <a:pt x="6990" y="18150"/>
                    <a:pt x="6897" y="18105"/>
                  </a:cubicBezTo>
                  <a:lnTo>
                    <a:pt x="6897" y="18105"/>
                  </a:lnTo>
                  <a:cubicBezTo>
                    <a:pt x="6897" y="18194"/>
                    <a:pt x="7083" y="18381"/>
                    <a:pt x="7173" y="18478"/>
                  </a:cubicBezTo>
                  <a:cubicBezTo>
                    <a:pt x="6338" y="18753"/>
                    <a:pt x="5682" y="19685"/>
                    <a:pt x="5219" y="20431"/>
                  </a:cubicBezTo>
                  <a:cubicBezTo>
                    <a:pt x="5778" y="19969"/>
                    <a:pt x="6338" y="19596"/>
                    <a:pt x="6710" y="18850"/>
                  </a:cubicBezTo>
                  <a:cubicBezTo>
                    <a:pt x="6724" y="18864"/>
                    <a:pt x="6733" y="18869"/>
                    <a:pt x="6740" y="18869"/>
                  </a:cubicBezTo>
                  <a:cubicBezTo>
                    <a:pt x="6763" y="18869"/>
                    <a:pt x="6758" y="18814"/>
                    <a:pt x="6782" y="18814"/>
                  </a:cubicBezTo>
                  <a:cubicBezTo>
                    <a:pt x="6799" y="18814"/>
                    <a:pt x="6831" y="18842"/>
                    <a:pt x="6897" y="18940"/>
                  </a:cubicBezTo>
                  <a:cubicBezTo>
                    <a:pt x="6986" y="18381"/>
                    <a:pt x="7829" y="18478"/>
                    <a:pt x="7829" y="17919"/>
                  </a:cubicBezTo>
                  <a:cubicBezTo>
                    <a:pt x="7861" y="17919"/>
                    <a:pt x="7895" y="17931"/>
                    <a:pt x="7925" y="17946"/>
                  </a:cubicBezTo>
                  <a:lnTo>
                    <a:pt x="7925" y="17946"/>
                  </a:lnTo>
                  <a:cubicBezTo>
                    <a:pt x="7754" y="17820"/>
                    <a:pt x="7829" y="17810"/>
                    <a:pt x="7829" y="17732"/>
                  </a:cubicBezTo>
                  <a:lnTo>
                    <a:pt x="7829" y="17732"/>
                  </a:lnTo>
                  <a:cubicBezTo>
                    <a:pt x="7868" y="17772"/>
                    <a:pt x="7895" y="17786"/>
                    <a:pt x="7916" y="17786"/>
                  </a:cubicBezTo>
                  <a:cubicBezTo>
                    <a:pt x="7974" y="17786"/>
                    <a:pt x="7990" y="17678"/>
                    <a:pt x="8110" y="17678"/>
                  </a:cubicBezTo>
                  <a:cubicBezTo>
                    <a:pt x="8154" y="17678"/>
                    <a:pt x="8212" y="17693"/>
                    <a:pt x="8291" y="17732"/>
                  </a:cubicBezTo>
                  <a:cubicBezTo>
                    <a:pt x="8015" y="17546"/>
                    <a:pt x="8477" y="17546"/>
                    <a:pt x="8574" y="17546"/>
                  </a:cubicBezTo>
                  <a:cubicBezTo>
                    <a:pt x="8477" y="17449"/>
                    <a:pt x="8388" y="17359"/>
                    <a:pt x="8388" y="17262"/>
                  </a:cubicBezTo>
                  <a:lnTo>
                    <a:pt x="8388" y="17262"/>
                  </a:lnTo>
                  <a:cubicBezTo>
                    <a:pt x="8440" y="17315"/>
                    <a:pt x="8463" y="17331"/>
                    <a:pt x="8475" y="17331"/>
                  </a:cubicBezTo>
                  <a:cubicBezTo>
                    <a:pt x="8494" y="17331"/>
                    <a:pt x="8486" y="17291"/>
                    <a:pt x="8522" y="17291"/>
                  </a:cubicBezTo>
                  <a:cubicBezTo>
                    <a:pt x="8545" y="17291"/>
                    <a:pt x="8586" y="17307"/>
                    <a:pt x="8663" y="17359"/>
                  </a:cubicBezTo>
                  <a:cubicBezTo>
                    <a:pt x="8388" y="17076"/>
                    <a:pt x="8663" y="17076"/>
                    <a:pt x="8663" y="16987"/>
                  </a:cubicBezTo>
                  <a:cubicBezTo>
                    <a:pt x="8758" y="17079"/>
                    <a:pt x="8821" y="17109"/>
                    <a:pt x="8863" y="17109"/>
                  </a:cubicBezTo>
                  <a:cubicBezTo>
                    <a:pt x="8947" y="17109"/>
                    <a:pt x="8947" y="16987"/>
                    <a:pt x="8947" y="16987"/>
                  </a:cubicBezTo>
                  <a:cubicBezTo>
                    <a:pt x="8947" y="16800"/>
                    <a:pt x="8850" y="16800"/>
                    <a:pt x="8850" y="16800"/>
                  </a:cubicBezTo>
                  <a:cubicBezTo>
                    <a:pt x="9320" y="16517"/>
                    <a:pt x="9595" y="15958"/>
                    <a:pt x="10154" y="15771"/>
                  </a:cubicBezTo>
                  <a:lnTo>
                    <a:pt x="10154" y="15868"/>
                  </a:lnTo>
                  <a:cubicBezTo>
                    <a:pt x="10251" y="15771"/>
                    <a:pt x="10065" y="15682"/>
                    <a:pt x="10154" y="15682"/>
                  </a:cubicBezTo>
                  <a:cubicBezTo>
                    <a:pt x="10251" y="15771"/>
                    <a:pt x="10251" y="15682"/>
                    <a:pt x="10341" y="15868"/>
                  </a:cubicBezTo>
                  <a:cubicBezTo>
                    <a:pt x="10341" y="15682"/>
                    <a:pt x="10527" y="15682"/>
                    <a:pt x="10624" y="15682"/>
                  </a:cubicBezTo>
                  <a:cubicBezTo>
                    <a:pt x="10527" y="15496"/>
                    <a:pt x="10527" y="15585"/>
                    <a:pt x="10438" y="15496"/>
                  </a:cubicBezTo>
                  <a:cubicBezTo>
                    <a:pt x="10438" y="15496"/>
                    <a:pt x="10341" y="15309"/>
                    <a:pt x="10438" y="15309"/>
                  </a:cubicBezTo>
                  <a:cubicBezTo>
                    <a:pt x="10527" y="15399"/>
                    <a:pt x="10438" y="15496"/>
                    <a:pt x="10624" y="15585"/>
                  </a:cubicBezTo>
                  <a:cubicBezTo>
                    <a:pt x="10714" y="15585"/>
                    <a:pt x="10438" y="15399"/>
                    <a:pt x="10624" y="15309"/>
                  </a:cubicBezTo>
                  <a:cubicBezTo>
                    <a:pt x="10529" y="15214"/>
                    <a:pt x="10531" y="15191"/>
                    <a:pt x="10556" y="15191"/>
                  </a:cubicBezTo>
                  <a:cubicBezTo>
                    <a:pt x="10579" y="15191"/>
                    <a:pt x="10624" y="15212"/>
                    <a:pt x="10624" y="15212"/>
                  </a:cubicBezTo>
                  <a:cubicBezTo>
                    <a:pt x="10756" y="15281"/>
                    <a:pt x="10746" y="15346"/>
                    <a:pt x="10697" y="15346"/>
                  </a:cubicBezTo>
                  <a:cubicBezTo>
                    <a:pt x="10677" y="15346"/>
                    <a:pt x="10650" y="15335"/>
                    <a:pt x="10624" y="15309"/>
                  </a:cubicBezTo>
                  <a:lnTo>
                    <a:pt x="10624" y="15309"/>
                  </a:lnTo>
                  <a:cubicBezTo>
                    <a:pt x="10690" y="15407"/>
                    <a:pt x="10721" y="15435"/>
                    <a:pt x="10741" y="15435"/>
                  </a:cubicBezTo>
                  <a:cubicBezTo>
                    <a:pt x="10769" y="15435"/>
                    <a:pt x="10777" y="15380"/>
                    <a:pt x="10833" y="15380"/>
                  </a:cubicBezTo>
                  <a:cubicBezTo>
                    <a:pt x="10850" y="15380"/>
                    <a:pt x="10872" y="15385"/>
                    <a:pt x="10900" y="15399"/>
                  </a:cubicBezTo>
                  <a:cubicBezTo>
                    <a:pt x="10811" y="15212"/>
                    <a:pt x="10811" y="15212"/>
                    <a:pt x="10624" y="15123"/>
                  </a:cubicBezTo>
                  <a:cubicBezTo>
                    <a:pt x="10700" y="15123"/>
                    <a:pt x="10781" y="15123"/>
                    <a:pt x="10745" y="15011"/>
                  </a:cubicBezTo>
                  <a:lnTo>
                    <a:pt x="10745" y="15011"/>
                  </a:lnTo>
                  <a:cubicBezTo>
                    <a:pt x="10774" y="15040"/>
                    <a:pt x="10811" y="15063"/>
                    <a:pt x="10811" y="15123"/>
                  </a:cubicBezTo>
                  <a:cubicBezTo>
                    <a:pt x="10811" y="15052"/>
                    <a:pt x="10758" y="14832"/>
                    <a:pt x="10842" y="14832"/>
                  </a:cubicBezTo>
                  <a:cubicBezTo>
                    <a:pt x="10873" y="14832"/>
                    <a:pt x="10921" y="14861"/>
                    <a:pt x="10997" y="14937"/>
                  </a:cubicBezTo>
                  <a:cubicBezTo>
                    <a:pt x="10919" y="14937"/>
                    <a:pt x="11023" y="15175"/>
                    <a:pt x="10927" y="15175"/>
                  </a:cubicBezTo>
                  <a:cubicBezTo>
                    <a:pt x="10902" y="15175"/>
                    <a:pt x="10866" y="15160"/>
                    <a:pt x="10811" y="15123"/>
                  </a:cubicBezTo>
                  <a:lnTo>
                    <a:pt x="10811" y="15123"/>
                  </a:lnTo>
                  <a:cubicBezTo>
                    <a:pt x="10896" y="15229"/>
                    <a:pt x="10952" y="15266"/>
                    <a:pt x="10993" y="15266"/>
                  </a:cubicBezTo>
                  <a:cubicBezTo>
                    <a:pt x="11097" y="15266"/>
                    <a:pt x="11107" y="15024"/>
                    <a:pt x="11255" y="15024"/>
                  </a:cubicBezTo>
                  <a:cubicBezTo>
                    <a:pt x="11305" y="15024"/>
                    <a:pt x="11370" y="15051"/>
                    <a:pt x="11459" y="15123"/>
                  </a:cubicBezTo>
                  <a:cubicBezTo>
                    <a:pt x="11183" y="15496"/>
                    <a:pt x="10811" y="15682"/>
                    <a:pt x="10527" y="16055"/>
                  </a:cubicBezTo>
                  <a:lnTo>
                    <a:pt x="10624" y="16144"/>
                  </a:lnTo>
                  <a:cubicBezTo>
                    <a:pt x="10624" y="16144"/>
                    <a:pt x="10624" y="16265"/>
                    <a:pt x="10573" y="16265"/>
                  </a:cubicBezTo>
                  <a:cubicBezTo>
                    <a:pt x="10561" y="16265"/>
                    <a:pt x="10546" y="16258"/>
                    <a:pt x="10527" y="16241"/>
                  </a:cubicBezTo>
                  <a:cubicBezTo>
                    <a:pt x="10482" y="16148"/>
                    <a:pt x="10529" y="16148"/>
                    <a:pt x="10552" y="16148"/>
                  </a:cubicBezTo>
                  <a:cubicBezTo>
                    <a:pt x="10576" y="16148"/>
                    <a:pt x="10576" y="16148"/>
                    <a:pt x="10438" y="16055"/>
                  </a:cubicBezTo>
                  <a:cubicBezTo>
                    <a:pt x="10341" y="16144"/>
                    <a:pt x="10251" y="16331"/>
                    <a:pt x="10251" y="16331"/>
                  </a:cubicBezTo>
                  <a:cubicBezTo>
                    <a:pt x="10341" y="16331"/>
                    <a:pt x="10527" y="16428"/>
                    <a:pt x="10624" y="16614"/>
                  </a:cubicBezTo>
                  <a:cubicBezTo>
                    <a:pt x="10065" y="16614"/>
                    <a:pt x="9968" y="17173"/>
                    <a:pt x="9692" y="17359"/>
                  </a:cubicBezTo>
                  <a:cubicBezTo>
                    <a:pt x="9320" y="17635"/>
                    <a:pt x="8850" y="17919"/>
                    <a:pt x="8388" y="18194"/>
                  </a:cubicBezTo>
                  <a:lnTo>
                    <a:pt x="8291" y="18105"/>
                  </a:lnTo>
                  <a:lnTo>
                    <a:pt x="8291" y="18105"/>
                  </a:lnTo>
                  <a:cubicBezTo>
                    <a:pt x="8388" y="18478"/>
                    <a:pt x="7918" y="18291"/>
                    <a:pt x="8104" y="18664"/>
                  </a:cubicBezTo>
                  <a:cubicBezTo>
                    <a:pt x="8015" y="18664"/>
                    <a:pt x="7918" y="18664"/>
                    <a:pt x="7732" y="18478"/>
                  </a:cubicBezTo>
                  <a:cubicBezTo>
                    <a:pt x="7732" y="18567"/>
                    <a:pt x="7642" y="18567"/>
                    <a:pt x="7732" y="18664"/>
                  </a:cubicBezTo>
                  <a:cubicBezTo>
                    <a:pt x="7732" y="18628"/>
                    <a:pt x="7757" y="18606"/>
                    <a:pt x="7798" y="18606"/>
                  </a:cubicBezTo>
                  <a:cubicBezTo>
                    <a:pt x="7869" y="18606"/>
                    <a:pt x="7987" y="18672"/>
                    <a:pt x="8104" y="18850"/>
                  </a:cubicBezTo>
                  <a:cubicBezTo>
                    <a:pt x="8015" y="18940"/>
                    <a:pt x="7829" y="19126"/>
                    <a:pt x="7642" y="19126"/>
                  </a:cubicBezTo>
                  <a:cubicBezTo>
                    <a:pt x="7642" y="19499"/>
                    <a:pt x="7269" y="19499"/>
                    <a:pt x="7359" y="19872"/>
                  </a:cubicBezTo>
                  <a:cubicBezTo>
                    <a:pt x="7548" y="19872"/>
                    <a:pt x="7528" y="19623"/>
                    <a:pt x="7631" y="19623"/>
                  </a:cubicBezTo>
                  <a:cubicBezTo>
                    <a:pt x="7682" y="19623"/>
                    <a:pt x="7764" y="19685"/>
                    <a:pt x="7918" y="19872"/>
                  </a:cubicBezTo>
                  <a:cubicBezTo>
                    <a:pt x="7901" y="19864"/>
                    <a:pt x="7889" y="19860"/>
                    <a:pt x="7879" y="19860"/>
                  </a:cubicBezTo>
                  <a:cubicBezTo>
                    <a:pt x="7787" y="19860"/>
                    <a:pt x="7951" y="20167"/>
                    <a:pt x="7795" y="20167"/>
                  </a:cubicBezTo>
                  <a:cubicBezTo>
                    <a:pt x="7778" y="20167"/>
                    <a:pt x="7757" y="20163"/>
                    <a:pt x="7732" y="20155"/>
                  </a:cubicBezTo>
                  <a:lnTo>
                    <a:pt x="7732" y="20155"/>
                  </a:lnTo>
                  <a:cubicBezTo>
                    <a:pt x="7918" y="20341"/>
                    <a:pt x="7918" y="20341"/>
                    <a:pt x="7732" y="20341"/>
                  </a:cubicBezTo>
                  <a:cubicBezTo>
                    <a:pt x="8104" y="20900"/>
                    <a:pt x="7456" y="20714"/>
                    <a:pt x="7642" y="21087"/>
                  </a:cubicBezTo>
                  <a:cubicBezTo>
                    <a:pt x="7359" y="21549"/>
                    <a:pt x="7269" y="21922"/>
                    <a:pt x="7083" y="22295"/>
                  </a:cubicBezTo>
                  <a:cubicBezTo>
                    <a:pt x="7545" y="22764"/>
                    <a:pt x="6986" y="22481"/>
                    <a:pt x="7083" y="22667"/>
                  </a:cubicBezTo>
                  <a:cubicBezTo>
                    <a:pt x="7359" y="22854"/>
                    <a:pt x="6986" y="22854"/>
                    <a:pt x="6986" y="22951"/>
                  </a:cubicBezTo>
                  <a:cubicBezTo>
                    <a:pt x="6800" y="23137"/>
                    <a:pt x="6897" y="23413"/>
                    <a:pt x="6897" y="23599"/>
                  </a:cubicBezTo>
                  <a:cubicBezTo>
                    <a:pt x="6944" y="23631"/>
                    <a:pt x="6975" y="23644"/>
                    <a:pt x="6995" y="23644"/>
                  </a:cubicBezTo>
                  <a:cubicBezTo>
                    <a:pt x="7084" y="23644"/>
                    <a:pt x="6973" y="23401"/>
                    <a:pt x="7111" y="23401"/>
                  </a:cubicBezTo>
                  <a:cubicBezTo>
                    <a:pt x="7127" y="23401"/>
                    <a:pt x="7148" y="23405"/>
                    <a:pt x="7173" y="23413"/>
                  </a:cubicBezTo>
                  <a:cubicBezTo>
                    <a:pt x="7269" y="23510"/>
                    <a:pt x="7359" y="23599"/>
                    <a:pt x="7359" y="23696"/>
                  </a:cubicBezTo>
                  <a:cubicBezTo>
                    <a:pt x="7341" y="23677"/>
                    <a:pt x="7327" y="23669"/>
                    <a:pt x="7317" y="23669"/>
                  </a:cubicBezTo>
                  <a:cubicBezTo>
                    <a:pt x="7277" y="23669"/>
                    <a:pt x="7306" y="23805"/>
                    <a:pt x="7456" y="23882"/>
                  </a:cubicBezTo>
                  <a:cubicBezTo>
                    <a:pt x="7456" y="23786"/>
                    <a:pt x="7545" y="23786"/>
                    <a:pt x="7732" y="23786"/>
                  </a:cubicBezTo>
                  <a:cubicBezTo>
                    <a:pt x="7808" y="24008"/>
                    <a:pt x="7939" y="24340"/>
                    <a:pt x="7812" y="24340"/>
                  </a:cubicBezTo>
                  <a:cubicBezTo>
                    <a:pt x="7777" y="24340"/>
                    <a:pt x="7723" y="24315"/>
                    <a:pt x="7642" y="24255"/>
                  </a:cubicBezTo>
                  <a:lnTo>
                    <a:pt x="7642" y="24255"/>
                  </a:lnTo>
                  <a:cubicBezTo>
                    <a:pt x="7829" y="24628"/>
                    <a:pt x="7545" y="24628"/>
                    <a:pt x="7545" y="24814"/>
                  </a:cubicBezTo>
                  <a:cubicBezTo>
                    <a:pt x="7829" y="25090"/>
                    <a:pt x="7642" y="25187"/>
                    <a:pt x="7545" y="25276"/>
                  </a:cubicBezTo>
                  <a:cubicBezTo>
                    <a:pt x="7732" y="25560"/>
                    <a:pt x="7918" y="25649"/>
                    <a:pt x="7829" y="25836"/>
                  </a:cubicBezTo>
                  <a:cubicBezTo>
                    <a:pt x="7976" y="25836"/>
                    <a:pt x="7890" y="25718"/>
                    <a:pt x="7941" y="25718"/>
                  </a:cubicBezTo>
                  <a:cubicBezTo>
                    <a:pt x="7954" y="25718"/>
                    <a:pt x="7976" y="25726"/>
                    <a:pt x="8015" y="25746"/>
                  </a:cubicBezTo>
                  <a:cubicBezTo>
                    <a:pt x="8201" y="26022"/>
                    <a:pt x="8388" y="26305"/>
                    <a:pt x="8291" y="26395"/>
                  </a:cubicBezTo>
                  <a:cubicBezTo>
                    <a:pt x="8201" y="26305"/>
                    <a:pt x="8201" y="26305"/>
                    <a:pt x="8201" y="26208"/>
                  </a:cubicBezTo>
                  <a:lnTo>
                    <a:pt x="8201" y="26208"/>
                  </a:lnTo>
                  <a:cubicBezTo>
                    <a:pt x="8104" y="26305"/>
                    <a:pt x="8201" y="26581"/>
                    <a:pt x="8291" y="26678"/>
                  </a:cubicBezTo>
                  <a:cubicBezTo>
                    <a:pt x="8254" y="26659"/>
                    <a:pt x="8228" y="26651"/>
                    <a:pt x="8211" y="26651"/>
                  </a:cubicBezTo>
                  <a:cubicBezTo>
                    <a:pt x="8139" y="26651"/>
                    <a:pt x="8201" y="26787"/>
                    <a:pt x="8201" y="26864"/>
                  </a:cubicBezTo>
                  <a:cubicBezTo>
                    <a:pt x="8201" y="26954"/>
                    <a:pt x="7918" y="26864"/>
                    <a:pt x="8104" y="27237"/>
                  </a:cubicBezTo>
                  <a:cubicBezTo>
                    <a:pt x="8132" y="27250"/>
                    <a:pt x="8153" y="27256"/>
                    <a:pt x="8171" y="27256"/>
                  </a:cubicBezTo>
                  <a:cubicBezTo>
                    <a:pt x="8241" y="27256"/>
                    <a:pt x="8248" y="27171"/>
                    <a:pt x="8323" y="27171"/>
                  </a:cubicBezTo>
                  <a:cubicBezTo>
                    <a:pt x="8357" y="27171"/>
                    <a:pt x="8404" y="27188"/>
                    <a:pt x="8477" y="27237"/>
                  </a:cubicBezTo>
                  <a:cubicBezTo>
                    <a:pt x="8515" y="27344"/>
                    <a:pt x="8495" y="27368"/>
                    <a:pt x="8468" y="27368"/>
                  </a:cubicBezTo>
                  <a:cubicBezTo>
                    <a:pt x="8446" y="27368"/>
                    <a:pt x="8419" y="27353"/>
                    <a:pt x="8413" y="27353"/>
                  </a:cubicBezTo>
                  <a:cubicBezTo>
                    <a:pt x="8407" y="27353"/>
                    <a:pt x="8421" y="27367"/>
                    <a:pt x="8477" y="27424"/>
                  </a:cubicBezTo>
                  <a:cubicBezTo>
                    <a:pt x="8498" y="27434"/>
                    <a:pt x="8515" y="27438"/>
                    <a:pt x="8530" y="27438"/>
                  </a:cubicBezTo>
                  <a:cubicBezTo>
                    <a:pt x="8610" y="27438"/>
                    <a:pt x="8616" y="27315"/>
                    <a:pt x="8688" y="27315"/>
                  </a:cubicBezTo>
                  <a:cubicBezTo>
                    <a:pt x="8722" y="27315"/>
                    <a:pt x="8771" y="27343"/>
                    <a:pt x="8850" y="27424"/>
                  </a:cubicBezTo>
                  <a:lnTo>
                    <a:pt x="8760" y="27513"/>
                  </a:lnTo>
                  <a:cubicBezTo>
                    <a:pt x="8947" y="27699"/>
                    <a:pt x="8947" y="27610"/>
                    <a:pt x="9133" y="27796"/>
                  </a:cubicBezTo>
                  <a:cubicBezTo>
                    <a:pt x="9133" y="27796"/>
                    <a:pt x="9223" y="27796"/>
                    <a:pt x="9133" y="27699"/>
                  </a:cubicBezTo>
                  <a:cubicBezTo>
                    <a:pt x="9133" y="27699"/>
                    <a:pt x="9036" y="27699"/>
                    <a:pt x="8947" y="27610"/>
                  </a:cubicBezTo>
                  <a:cubicBezTo>
                    <a:pt x="8947" y="27513"/>
                    <a:pt x="9036" y="27513"/>
                    <a:pt x="9133" y="27424"/>
                  </a:cubicBezTo>
                  <a:lnTo>
                    <a:pt x="9133" y="27424"/>
                  </a:lnTo>
                  <a:cubicBezTo>
                    <a:pt x="9320" y="27886"/>
                    <a:pt x="9133" y="28072"/>
                    <a:pt x="8947" y="28169"/>
                  </a:cubicBezTo>
                  <a:cubicBezTo>
                    <a:pt x="9036" y="28355"/>
                    <a:pt x="9133" y="28445"/>
                    <a:pt x="9133" y="28542"/>
                  </a:cubicBezTo>
                  <a:cubicBezTo>
                    <a:pt x="9223" y="28445"/>
                    <a:pt x="9320" y="28355"/>
                    <a:pt x="9133" y="28355"/>
                  </a:cubicBezTo>
                  <a:cubicBezTo>
                    <a:pt x="9133" y="28327"/>
                    <a:pt x="9149" y="28315"/>
                    <a:pt x="9175" y="28315"/>
                  </a:cubicBezTo>
                  <a:cubicBezTo>
                    <a:pt x="9235" y="28315"/>
                    <a:pt x="9346" y="28382"/>
                    <a:pt x="9409" y="28445"/>
                  </a:cubicBezTo>
                  <a:cubicBezTo>
                    <a:pt x="9478" y="28583"/>
                    <a:pt x="9484" y="28618"/>
                    <a:pt x="9459" y="28618"/>
                  </a:cubicBezTo>
                  <a:cubicBezTo>
                    <a:pt x="9431" y="28618"/>
                    <a:pt x="9367" y="28575"/>
                    <a:pt x="9309" y="28575"/>
                  </a:cubicBezTo>
                  <a:cubicBezTo>
                    <a:pt x="9276" y="28575"/>
                    <a:pt x="9245" y="28589"/>
                    <a:pt x="9223" y="28631"/>
                  </a:cubicBezTo>
                  <a:cubicBezTo>
                    <a:pt x="9320" y="28631"/>
                    <a:pt x="9409" y="28728"/>
                    <a:pt x="9506" y="28914"/>
                  </a:cubicBezTo>
                  <a:cubicBezTo>
                    <a:pt x="9782" y="28818"/>
                    <a:pt x="9968" y="28728"/>
                    <a:pt x="10065" y="28542"/>
                  </a:cubicBezTo>
                  <a:cubicBezTo>
                    <a:pt x="10137" y="28614"/>
                    <a:pt x="10189" y="28641"/>
                    <a:pt x="10228" y="28641"/>
                  </a:cubicBezTo>
                  <a:cubicBezTo>
                    <a:pt x="10339" y="28641"/>
                    <a:pt x="10360" y="28433"/>
                    <a:pt x="10499" y="28433"/>
                  </a:cubicBezTo>
                  <a:cubicBezTo>
                    <a:pt x="10566" y="28433"/>
                    <a:pt x="10662" y="28483"/>
                    <a:pt x="10811" y="28631"/>
                  </a:cubicBezTo>
                  <a:cubicBezTo>
                    <a:pt x="10900" y="28631"/>
                    <a:pt x="10527" y="28355"/>
                    <a:pt x="10624" y="28355"/>
                  </a:cubicBezTo>
                  <a:cubicBezTo>
                    <a:pt x="10714" y="28355"/>
                    <a:pt x="10900" y="28445"/>
                    <a:pt x="10997" y="28445"/>
                  </a:cubicBezTo>
                  <a:cubicBezTo>
                    <a:pt x="10944" y="28293"/>
                    <a:pt x="10976" y="28225"/>
                    <a:pt x="11046" y="28225"/>
                  </a:cubicBezTo>
                  <a:cubicBezTo>
                    <a:pt x="11105" y="28225"/>
                    <a:pt x="11189" y="28271"/>
                    <a:pt x="11273" y="28355"/>
                  </a:cubicBezTo>
                  <a:cubicBezTo>
                    <a:pt x="11273" y="28355"/>
                    <a:pt x="11289" y="28371"/>
                    <a:pt x="11308" y="28395"/>
                  </a:cubicBezTo>
                  <a:lnTo>
                    <a:pt x="11308" y="28395"/>
                  </a:lnTo>
                  <a:cubicBezTo>
                    <a:pt x="11337" y="28323"/>
                    <a:pt x="11273" y="28258"/>
                    <a:pt x="11273" y="28258"/>
                  </a:cubicBezTo>
                  <a:lnTo>
                    <a:pt x="11273" y="28258"/>
                  </a:lnTo>
                  <a:cubicBezTo>
                    <a:pt x="11405" y="28327"/>
                    <a:pt x="11443" y="28392"/>
                    <a:pt x="11455" y="28392"/>
                  </a:cubicBezTo>
                  <a:cubicBezTo>
                    <a:pt x="11459" y="28392"/>
                    <a:pt x="11459" y="28381"/>
                    <a:pt x="11459" y="28355"/>
                  </a:cubicBezTo>
                  <a:cubicBezTo>
                    <a:pt x="11459" y="28258"/>
                    <a:pt x="11370" y="28169"/>
                    <a:pt x="11370" y="28169"/>
                  </a:cubicBezTo>
                  <a:cubicBezTo>
                    <a:pt x="11645" y="28169"/>
                    <a:pt x="11832" y="28169"/>
                    <a:pt x="11832" y="27886"/>
                  </a:cubicBezTo>
                  <a:cubicBezTo>
                    <a:pt x="11917" y="27929"/>
                    <a:pt x="11984" y="27946"/>
                    <a:pt x="12036" y="27946"/>
                  </a:cubicBezTo>
                  <a:cubicBezTo>
                    <a:pt x="12226" y="27946"/>
                    <a:pt x="12244" y="27726"/>
                    <a:pt x="12386" y="27726"/>
                  </a:cubicBezTo>
                  <a:cubicBezTo>
                    <a:pt x="12461" y="27726"/>
                    <a:pt x="12572" y="27789"/>
                    <a:pt x="12764" y="27983"/>
                  </a:cubicBezTo>
                  <a:cubicBezTo>
                    <a:pt x="12764" y="27769"/>
                    <a:pt x="12819" y="27666"/>
                    <a:pt x="13005" y="27666"/>
                  </a:cubicBezTo>
                  <a:cubicBezTo>
                    <a:pt x="13066" y="27666"/>
                    <a:pt x="13141" y="27677"/>
                    <a:pt x="13233" y="27699"/>
                  </a:cubicBezTo>
                  <a:lnTo>
                    <a:pt x="13136" y="27513"/>
                  </a:lnTo>
                  <a:lnTo>
                    <a:pt x="13136" y="27513"/>
                  </a:lnTo>
                  <a:cubicBezTo>
                    <a:pt x="13195" y="27536"/>
                    <a:pt x="13243" y="27547"/>
                    <a:pt x="13280" y="27547"/>
                  </a:cubicBezTo>
                  <a:cubicBezTo>
                    <a:pt x="13544" y="27547"/>
                    <a:pt x="13358" y="27051"/>
                    <a:pt x="13606" y="27051"/>
                  </a:cubicBezTo>
                  <a:cubicBezTo>
                    <a:pt x="13792" y="27237"/>
                    <a:pt x="13420" y="27140"/>
                    <a:pt x="13696" y="27327"/>
                  </a:cubicBezTo>
                  <a:cubicBezTo>
                    <a:pt x="13696" y="26954"/>
                    <a:pt x="14255" y="27140"/>
                    <a:pt x="14441" y="26954"/>
                  </a:cubicBezTo>
                  <a:cubicBezTo>
                    <a:pt x="14538" y="27051"/>
                    <a:pt x="14441" y="27051"/>
                    <a:pt x="14538" y="27237"/>
                  </a:cubicBezTo>
                  <a:cubicBezTo>
                    <a:pt x="14627" y="27140"/>
                    <a:pt x="14814" y="27140"/>
                    <a:pt x="14724" y="27051"/>
                  </a:cubicBezTo>
                  <a:cubicBezTo>
                    <a:pt x="14814" y="27051"/>
                    <a:pt x="14911" y="27051"/>
                    <a:pt x="15000" y="27237"/>
                  </a:cubicBezTo>
                  <a:cubicBezTo>
                    <a:pt x="15000" y="27069"/>
                    <a:pt x="15100" y="27035"/>
                    <a:pt x="15220" y="27035"/>
                  </a:cubicBezTo>
                  <a:cubicBezTo>
                    <a:pt x="15302" y="27035"/>
                    <a:pt x="15394" y="27051"/>
                    <a:pt x="15470" y="27051"/>
                  </a:cubicBezTo>
                  <a:lnTo>
                    <a:pt x="15283" y="26864"/>
                  </a:lnTo>
                  <a:lnTo>
                    <a:pt x="15373" y="26767"/>
                  </a:lnTo>
                  <a:cubicBezTo>
                    <a:pt x="15470" y="26864"/>
                    <a:pt x="15559" y="26954"/>
                    <a:pt x="15656" y="26954"/>
                  </a:cubicBezTo>
                  <a:cubicBezTo>
                    <a:pt x="15656" y="26678"/>
                    <a:pt x="15932" y="26678"/>
                    <a:pt x="15843" y="26395"/>
                  </a:cubicBezTo>
                  <a:lnTo>
                    <a:pt x="15843" y="26395"/>
                  </a:lnTo>
                  <a:cubicBezTo>
                    <a:pt x="15905" y="26457"/>
                    <a:pt x="15935" y="26478"/>
                    <a:pt x="15949" y="26478"/>
                  </a:cubicBezTo>
                  <a:cubicBezTo>
                    <a:pt x="15975" y="26478"/>
                    <a:pt x="15932" y="26395"/>
                    <a:pt x="15932" y="26395"/>
                  </a:cubicBezTo>
                  <a:lnTo>
                    <a:pt x="15932" y="26395"/>
                  </a:lnTo>
                  <a:lnTo>
                    <a:pt x="16029" y="26492"/>
                  </a:lnTo>
                  <a:cubicBezTo>
                    <a:pt x="16453" y="26492"/>
                    <a:pt x="16413" y="25627"/>
                    <a:pt x="16760" y="25627"/>
                  </a:cubicBezTo>
                  <a:cubicBezTo>
                    <a:pt x="16791" y="25627"/>
                    <a:pt x="16825" y="25634"/>
                    <a:pt x="16864" y="25649"/>
                  </a:cubicBezTo>
                  <a:cubicBezTo>
                    <a:pt x="16704" y="25573"/>
                    <a:pt x="16616" y="25353"/>
                    <a:pt x="16711" y="25353"/>
                  </a:cubicBezTo>
                  <a:cubicBezTo>
                    <a:pt x="16727" y="25353"/>
                    <a:pt x="16748" y="25360"/>
                    <a:pt x="16774" y="25373"/>
                  </a:cubicBezTo>
                  <a:cubicBezTo>
                    <a:pt x="16961" y="25560"/>
                    <a:pt x="16864" y="25560"/>
                    <a:pt x="16961" y="25649"/>
                  </a:cubicBezTo>
                  <a:cubicBezTo>
                    <a:pt x="17237" y="25187"/>
                    <a:pt x="17706" y="24904"/>
                    <a:pt x="18079" y="24345"/>
                  </a:cubicBezTo>
                  <a:cubicBezTo>
                    <a:pt x="18265" y="24255"/>
                    <a:pt x="18541" y="24255"/>
                    <a:pt x="18541" y="23972"/>
                  </a:cubicBezTo>
                  <a:cubicBezTo>
                    <a:pt x="18825" y="23882"/>
                    <a:pt x="19011" y="23599"/>
                    <a:pt x="19100" y="23510"/>
                  </a:cubicBezTo>
                  <a:cubicBezTo>
                    <a:pt x="19100" y="23510"/>
                    <a:pt x="18914" y="23510"/>
                    <a:pt x="18914" y="23413"/>
                  </a:cubicBezTo>
                  <a:lnTo>
                    <a:pt x="18914" y="23413"/>
                  </a:lnTo>
                  <a:cubicBezTo>
                    <a:pt x="19045" y="23465"/>
                    <a:pt x="19147" y="23488"/>
                    <a:pt x="19231" y="23488"/>
                  </a:cubicBezTo>
                  <a:cubicBezTo>
                    <a:pt x="19449" y="23488"/>
                    <a:pt x="19552" y="23336"/>
                    <a:pt x="19756" y="23137"/>
                  </a:cubicBezTo>
                  <a:cubicBezTo>
                    <a:pt x="19821" y="23233"/>
                    <a:pt x="19886" y="23273"/>
                    <a:pt x="19931" y="23273"/>
                  </a:cubicBezTo>
                  <a:cubicBezTo>
                    <a:pt x="20016" y="23273"/>
                    <a:pt x="20031" y="23131"/>
                    <a:pt x="19846" y="22951"/>
                  </a:cubicBezTo>
                  <a:lnTo>
                    <a:pt x="19846" y="22951"/>
                  </a:lnTo>
                  <a:cubicBezTo>
                    <a:pt x="19846" y="22951"/>
                    <a:pt x="19846" y="23040"/>
                    <a:pt x="19943" y="23137"/>
                  </a:cubicBezTo>
                  <a:cubicBezTo>
                    <a:pt x="19895" y="23137"/>
                    <a:pt x="19871" y="23158"/>
                    <a:pt x="19837" y="23158"/>
                  </a:cubicBezTo>
                  <a:cubicBezTo>
                    <a:pt x="19801" y="23158"/>
                    <a:pt x="19755" y="23135"/>
                    <a:pt x="19659" y="23040"/>
                  </a:cubicBezTo>
                  <a:cubicBezTo>
                    <a:pt x="19726" y="22979"/>
                    <a:pt x="19788" y="22828"/>
                    <a:pt x="19852" y="22828"/>
                  </a:cubicBezTo>
                  <a:cubicBezTo>
                    <a:pt x="19882" y="22828"/>
                    <a:pt x="19912" y="22861"/>
                    <a:pt x="19943" y="22951"/>
                  </a:cubicBezTo>
                  <a:cubicBezTo>
                    <a:pt x="20032" y="22481"/>
                    <a:pt x="20502" y="22854"/>
                    <a:pt x="20502" y="22481"/>
                  </a:cubicBezTo>
                  <a:cubicBezTo>
                    <a:pt x="20642" y="22599"/>
                    <a:pt x="20736" y="22640"/>
                    <a:pt x="20801" y="22640"/>
                  </a:cubicBezTo>
                  <a:cubicBezTo>
                    <a:pt x="20954" y="22640"/>
                    <a:pt x="20955" y="22418"/>
                    <a:pt x="21046" y="22418"/>
                  </a:cubicBezTo>
                  <a:cubicBezTo>
                    <a:pt x="21072" y="22418"/>
                    <a:pt x="21105" y="22435"/>
                    <a:pt x="21150" y="22481"/>
                  </a:cubicBezTo>
                  <a:cubicBezTo>
                    <a:pt x="21098" y="22373"/>
                    <a:pt x="21140" y="22327"/>
                    <a:pt x="21220" y="22327"/>
                  </a:cubicBezTo>
                  <a:cubicBezTo>
                    <a:pt x="21278" y="22327"/>
                    <a:pt x="21356" y="22351"/>
                    <a:pt x="21434" y="22391"/>
                  </a:cubicBezTo>
                  <a:cubicBezTo>
                    <a:pt x="21434" y="22667"/>
                    <a:pt x="21247" y="22667"/>
                    <a:pt x="21337" y="22854"/>
                  </a:cubicBezTo>
                  <a:cubicBezTo>
                    <a:pt x="21337" y="22854"/>
                    <a:pt x="21380" y="22814"/>
                    <a:pt x="21435" y="22814"/>
                  </a:cubicBezTo>
                  <a:cubicBezTo>
                    <a:pt x="21463" y="22814"/>
                    <a:pt x="21493" y="22824"/>
                    <a:pt x="21523" y="22854"/>
                  </a:cubicBezTo>
                  <a:cubicBezTo>
                    <a:pt x="21458" y="22717"/>
                    <a:pt x="21488" y="22632"/>
                    <a:pt x="21583" y="22632"/>
                  </a:cubicBezTo>
                  <a:cubicBezTo>
                    <a:pt x="21617" y="22632"/>
                    <a:pt x="21660" y="22643"/>
                    <a:pt x="21710" y="22667"/>
                  </a:cubicBezTo>
                  <a:cubicBezTo>
                    <a:pt x="21618" y="22576"/>
                    <a:pt x="21616" y="22553"/>
                    <a:pt x="21650" y="22553"/>
                  </a:cubicBezTo>
                  <a:cubicBezTo>
                    <a:pt x="21684" y="22553"/>
                    <a:pt x="21757" y="22578"/>
                    <a:pt x="21806" y="22578"/>
                  </a:cubicBezTo>
                  <a:cubicBezTo>
                    <a:pt x="21713" y="22485"/>
                    <a:pt x="21689" y="22485"/>
                    <a:pt x="21665" y="22485"/>
                  </a:cubicBezTo>
                  <a:cubicBezTo>
                    <a:pt x="21641" y="22485"/>
                    <a:pt x="21616" y="22485"/>
                    <a:pt x="21523" y="22391"/>
                  </a:cubicBezTo>
                  <a:cubicBezTo>
                    <a:pt x="21523" y="22205"/>
                    <a:pt x="21710" y="22205"/>
                    <a:pt x="21993" y="22205"/>
                  </a:cubicBezTo>
                  <a:cubicBezTo>
                    <a:pt x="21993" y="22026"/>
                    <a:pt x="22067" y="21960"/>
                    <a:pt x="22169" y="21960"/>
                  </a:cubicBezTo>
                  <a:cubicBezTo>
                    <a:pt x="22228" y="21960"/>
                    <a:pt x="22297" y="21983"/>
                    <a:pt x="22366" y="22019"/>
                  </a:cubicBezTo>
                  <a:cubicBezTo>
                    <a:pt x="22269" y="22019"/>
                    <a:pt x="22269" y="22108"/>
                    <a:pt x="22366" y="22108"/>
                  </a:cubicBezTo>
                  <a:cubicBezTo>
                    <a:pt x="22455" y="22108"/>
                    <a:pt x="22366" y="21922"/>
                    <a:pt x="22366" y="21832"/>
                  </a:cubicBezTo>
                  <a:lnTo>
                    <a:pt x="22366" y="21832"/>
                  </a:lnTo>
                  <a:cubicBezTo>
                    <a:pt x="22542" y="21920"/>
                    <a:pt x="22654" y="21952"/>
                    <a:pt x="22732" y="21952"/>
                  </a:cubicBezTo>
                  <a:cubicBezTo>
                    <a:pt x="22901" y="21952"/>
                    <a:pt x="22917" y="21802"/>
                    <a:pt x="23111" y="21735"/>
                  </a:cubicBezTo>
                  <a:cubicBezTo>
                    <a:pt x="22925" y="21549"/>
                    <a:pt x="23111" y="21549"/>
                    <a:pt x="23111" y="21460"/>
                  </a:cubicBezTo>
                  <a:cubicBezTo>
                    <a:pt x="23201" y="21549"/>
                    <a:pt x="23297" y="21549"/>
                    <a:pt x="23297" y="21549"/>
                  </a:cubicBezTo>
                  <a:cubicBezTo>
                    <a:pt x="23484" y="21735"/>
                    <a:pt x="23297" y="21646"/>
                    <a:pt x="23484" y="21832"/>
                  </a:cubicBezTo>
                  <a:cubicBezTo>
                    <a:pt x="23556" y="21754"/>
                    <a:pt x="23570" y="21619"/>
                    <a:pt x="23720" y="21619"/>
                  </a:cubicBezTo>
                  <a:cubicBezTo>
                    <a:pt x="23756" y="21619"/>
                    <a:pt x="23801" y="21627"/>
                    <a:pt x="23857" y="21646"/>
                  </a:cubicBezTo>
                  <a:cubicBezTo>
                    <a:pt x="23857" y="21580"/>
                    <a:pt x="23857" y="21430"/>
                    <a:pt x="23976" y="21430"/>
                  </a:cubicBezTo>
                  <a:cubicBezTo>
                    <a:pt x="24031" y="21430"/>
                    <a:pt x="24111" y="21462"/>
                    <a:pt x="24229" y="21549"/>
                  </a:cubicBezTo>
                  <a:cubicBezTo>
                    <a:pt x="24132" y="21646"/>
                    <a:pt x="24132" y="21832"/>
                    <a:pt x="23946" y="21832"/>
                  </a:cubicBezTo>
                  <a:cubicBezTo>
                    <a:pt x="24132" y="22019"/>
                    <a:pt x="23573" y="22019"/>
                    <a:pt x="23946" y="22295"/>
                  </a:cubicBezTo>
                  <a:cubicBezTo>
                    <a:pt x="23857" y="22295"/>
                    <a:pt x="23760" y="22205"/>
                    <a:pt x="23670" y="22205"/>
                  </a:cubicBezTo>
                  <a:cubicBezTo>
                    <a:pt x="23760" y="22295"/>
                    <a:pt x="23760" y="22481"/>
                    <a:pt x="23946" y="22667"/>
                  </a:cubicBezTo>
                  <a:cubicBezTo>
                    <a:pt x="23857" y="22579"/>
                    <a:pt x="23816" y="22548"/>
                    <a:pt x="23800" y="22548"/>
                  </a:cubicBezTo>
                  <a:cubicBezTo>
                    <a:pt x="23765" y="22548"/>
                    <a:pt x="23851" y="22697"/>
                    <a:pt x="23816" y="22697"/>
                  </a:cubicBezTo>
                  <a:cubicBezTo>
                    <a:pt x="23800" y="22697"/>
                    <a:pt x="23759" y="22666"/>
                    <a:pt x="23670" y="22578"/>
                  </a:cubicBezTo>
                  <a:cubicBezTo>
                    <a:pt x="23573" y="22578"/>
                    <a:pt x="23760" y="22764"/>
                    <a:pt x="23760" y="22854"/>
                  </a:cubicBezTo>
                  <a:cubicBezTo>
                    <a:pt x="23689" y="22854"/>
                    <a:pt x="23613" y="22736"/>
                    <a:pt x="23540" y="22736"/>
                  </a:cubicBezTo>
                  <a:cubicBezTo>
                    <a:pt x="23521" y="22736"/>
                    <a:pt x="23502" y="22744"/>
                    <a:pt x="23484" y="22764"/>
                  </a:cubicBezTo>
                  <a:cubicBezTo>
                    <a:pt x="23573" y="23510"/>
                    <a:pt x="22738" y="23413"/>
                    <a:pt x="22455" y="23882"/>
                  </a:cubicBezTo>
                  <a:cubicBezTo>
                    <a:pt x="22579" y="23882"/>
                    <a:pt x="22664" y="23839"/>
                    <a:pt x="22762" y="23839"/>
                  </a:cubicBezTo>
                  <a:cubicBezTo>
                    <a:pt x="22810" y="23839"/>
                    <a:pt x="22863" y="23850"/>
                    <a:pt x="22925" y="23882"/>
                  </a:cubicBezTo>
                  <a:lnTo>
                    <a:pt x="22925" y="23882"/>
                  </a:lnTo>
                  <a:cubicBezTo>
                    <a:pt x="22925" y="23882"/>
                    <a:pt x="22876" y="23857"/>
                    <a:pt x="22841" y="23857"/>
                  </a:cubicBezTo>
                  <a:cubicBezTo>
                    <a:pt x="22806" y="23857"/>
                    <a:pt x="22784" y="23881"/>
                    <a:pt x="22828" y="23972"/>
                  </a:cubicBezTo>
                  <a:cubicBezTo>
                    <a:pt x="22892" y="23972"/>
                    <a:pt x="22914" y="23932"/>
                    <a:pt x="22948" y="23932"/>
                  </a:cubicBezTo>
                  <a:cubicBezTo>
                    <a:pt x="22964" y="23932"/>
                    <a:pt x="22984" y="23942"/>
                    <a:pt x="23014" y="23972"/>
                  </a:cubicBezTo>
                  <a:cubicBezTo>
                    <a:pt x="23014" y="24041"/>
                    <a:pt x="22976" y="24059"/>
                    <a:pt x="22928" y="24059"/>
                  </a:cubicBezTo>
                  <a:cubicBezTo>
                    <a:pt x="22878" y="24059"/>
                    <a:pt x="22816" y="24039"/>
                    <a:pt x="22777" y="24039"/>
                  </a:cubicBezTo>
                  <a:cubicBezTo>
                    <a:pt x="22754" y="24039"/>
                    <a:pt x="22738" y="24046"/>
                    <a:pt x="22738" y="24069"/>
                  </a:cubicBezTo>
                  <a:cubicBezTo>
                    <a:pt x="22751" y="24055"/>
                    <a:pt x="22765" y="24049"/>
                    <a:pt x="22778" y="24049"/>
                  </a:cubicBezTo>
                  <a:cubicBezTo>
                    <a:pt x="22854" y="24049"/>
                    <a:pt x="22925" y="24255"/>
                    <a:pt x="22925" y="24255"/>
                  </a:cubicBezTo>
                  <a:cubicBezTo>
                    <a:pt x="22963" y="24273"/>
                    <a:pt x="22989" y="24280"/>
                    <a:pt x="23008" y="24280"/>
                  </a:cubicBezTo>
                  <a:cubicBezTo>
                    <a:pt x="23063" y="24280"/>
                    <a:pt x="23061" y="24226"/>
                    <a:pt x="23113" y="24226"/>
                  </a:cubicBezTo>
                  <a:cubicBezTo>
                    <a:pt x="23133" y="24226"/>
                    <a:pt x="23160" y="24234"/>
                    <a:pt x="23201" y="24255"/>
                  </a:cubicBezTo>
                  <a:lnTo>
                    <a:pt x="23014" y="24069"/>
                  </a:lnTo>
                  <a:lnTo>
                    <a:pt x="23014" y="24069"/>
                  </a:lnTo>
                  <a:cubicBezTo>
                    <a:pt x="23016" y="24070"/>
                    <a:pt x="23132" y="24186"/>
                    <a:pt x="23180" y="24186"/>
                  </a:cubicBezTo>
                  <a:cubicBezTo>
                    <a:pt x="23193" y="24186"/>
                    <a:pt x="23201" y="24178"/>
                    <a:pt x="23201" y="24158"/>
                  </a:cubicBezTo>
                  <a:cubicBezTo>
                    <a:pt x="22925" y="23413"/>
                    <a:pt x="23670" y="23599"/>
                    <a:pt x="23670" y="23040"/>
                  </a:cubicBezTo>
                  <a:cubicBezTo>
                    <a:pt x="23857" y="23040"/>
                    <a:pt x="23946" y="23137"/>
                    <a:pt x="24132" y="23226"/>
                  </a:cubicBezTo>
                  <a:cubicBezTo>
                    <a:pt x="23857" y="22764"/>
                    <a:pt x="24416" y="22951"/>
                    <a:pt x="24229" y="22667"/>
                  </a:cubicBezTo>
                  <a:lnTo>
                    <a:pt x="24229" y="22667"/>
                  </a:lnTo>
                  <a:cubicBezTo>
                    <a:pt x="24282" y="22694"/>
                    <a:pt x="24325" y="22705"/>
                    <a:pt x="24361" y="22705"/>
                  </a:cubicBezTo>
                  <a:cubicBezTo>
                    <a:pt x="24579" y="22705"/>
                    <a:pt x="24519" y="22282"/>
                    <a:pt x="24602" y="22205"/>
                  </a:cubicBezTo>
                  <a:cubicBezTo>
                    <a:pt x="24602" y="22205"/>
                    <a:pt x="24505" y="22205"/>
                    <a:pt x="24505" y="22108"/>
                  </a:cubicBezTo>
                  <a:lnTo>
                    <a:pt x="24505" y="22108"/>
                  </a:lnTo>
                  <a:cubicBezTo>
                    <a:pt x="24584" y="22139"/>
                    <a:pt x="24647" y="22152"/>
                    <a:pt x="24698" y="22152"/>
                  </a:cubicBezTo>
                  <a:cubicBezTo>
                    <a:pt x="24953" y="22152"/>
                    <a:pt x="24925" y="21832"/>
                    <a:pt x="25161" y="21832"/>
                  </a:cubicBezTo>
                  <a:cubicBezTo>
                    <a:pt x="25064" y="21735"/>
                    <a:pt x="25064" y="21646"/>
                    <a:pt x="25064" y="21549"/>
                  </a:cubicBezTo>
                  <a:lnTo>
                    <a:pt x="25064" y="21549"/>
                  </a:lnTo>
                  <a:cubicBezTo>
                    <a:pt x="25119" y="21578"/>
                    <a:pt x="25158" y="21589"/>
                    <a:pt x="25188" y="21589"/>
                  </a:cubicBezTo>
                  <a:cubicBezTo>
                    <a:pt x="25259" y="21589"/>
                    <a:pt x="25279" y="21523"/>
                    <a:pt x="25348" y="21460"/>
                  </a:cubicBezTo>
                  <a:cubicBezTo>
                    <a:pt x="25251" y="21363"/>
                    <a:pt x="25161" y="21176"/>
                    <a:pt x="25251" y="21176"/>
                  </a:cubicBezTo>
                  <a:cubicBezTo>
                    <a:pt x="25104" y="21089"/>
                    <a:pt x="25005" y="21057"/>
                    <a:pt x="24936" y="21057"/>
                  </a:cubicBezTo>
                  <a:cubicBezTo>
                    <a:pt x="24788" y="21057"/>
                    <a:pt x="24788" y="21207"/>
                    <a:pt x="24788" y="21273"/>
                  </a:cubicBezTo>
                  <a:cubicBezTo>
                    <a:pt x="24602" y="21087"/>
                    <a:pt x="24505" y="21087"/>
                    <a:pt x="24416" y="20900"/>
                  </a:cubicBezTo>
                  <a:lnTo>
                    <a:pt x="24416" y="20900"/>
                  </a:lnTo>
                  <a:cubicBezTo>
                    <a:pt x="24471" y="20938"/>
                    <a:pt x="24519" y="20953"/>
                    <a:pt x="24561" y="20953"/>
                  </a:cubicBezTo>
                  <a:cubicBezTo>
                    <a:pt x="24730" y="20953"/>
                    <a:pt x="24806" y="20714"/>
                    <a:pt x="24878" y="20714"/>
                  </a:cubicBezTo>
                  <a:cubicBezTo>
                    <a:pt x="24788" y="20714"/>
                    <a:pt x="24788" y="20714"/>
                    <a:pt x="24692" y="20617"/>
                  </a:cubicBezTo>
                  <a:cubicBezTo>
                    <a:pt x="24692" y="20593"/>
                    <a:pt x="24692" y="20561"/>
                    <a:pt x="24695" y="20530"/>
                  </a:cubicBezTo>
                  <a:lnTo>
                    <a:pt x="24695" y="20530"/>
                  </a:lnTo>
                  <a:cubicBezTo>
                    <a:pt x="24748" y="20565"/>
                    <a:pt x="24781" y="20583"/>
                    <a:pt x="24800" y="20589"/>
                  </a:cubicBezTo>
                  <a:lnTo>
                    <a:pt x="24800" y="20589"/>
                  </a:lnTo>
                  <a:cubicBezTo>
                    <a:pt x="24765" y="20567"/>
                    <a:pt x="24730" y="20547"/>
                    <a:pt x="24695" y="20530"/>
                  </a:cubicBezTo>
                  <a:lnTo>
                    <a:pt x="24695" y="20530"/>
                  </a:lnTo>
                  <a:cubicBezTo>
                    <a:pt x="24695" y="20530"/>
                    <a:pt x="24695" y="20530"/>
                    <a:pt x="24695" y="20530"/>
                  </a:cubicBezTo>
                  <a:lnTo>
                    <a:pt x="24695" y="20530"/>
                  </a:lnTo>
                  <a:cubicBezTo>
                    <a:pt x="24694" y="20529"/>
                    <a:pt x="24693" y="20529"/>
                    <a:pt x="24692" y="20528"/>
                  </a:cubicBezTo>
                  <a:lnTo>
                    <a:pt x="24692" y="20528"/>
                  </a:lnTo>
                  <a:cubicBezTo>
                    <a:pt x="24693" y="20528"/>
                    <a:pt x="24694" y="20529"/>
                    <a:pt x="24695" y="20530"/>
                  </a:cubicBezTo>
                  <a:lnTo>
                    <a:pt x="24695" y="20530"/>
                  </a:lnTo>
                  <a:cubicBezTo>
                    <a:pt x="24703" y="20468"/>
                    <a:pt x="24725" y="20407"/>
                    <a:pt x="24792" y="20407"/>
                  </a:cubicBezTo>
                  <a:cubicBezTo>
                    <a:pt x="24815" y="20407"/>
                    <a:pt x="24843" y="20414"/>
                    <a:pt x="24878" y="20431"/>
                  </a:cubicBezTo>
                  <a:cubicBezTo>
                    <a:pt x="24975" y="20341"/>
                    <a:pt x="24975" y="20244"/>
                    <a:pt x="25161" y="20155"/>
                  </a:cubicBezTo>
                  <a:lnTo>
                    <a:pt x="25161" y="20155"/>
                  </a:lnTo>
                  <a:cubicBezTo>
                    <a:pt x="25161" y="20431"/>
                    <a:pt x="25064" y="20431"/>
                    <a:pt x="24878" y="20431"/>
                  </a:cubicBezTo>
                  <a:cubicBezTo>
                    <a:pt x="24738" y="20431"/>
                    <a:pt x="24863" y="20591"/>
                    <a:pt x="24813" y="20591"/>
                  </a:cubicBezTo>
                  <a:cubicBezTo>
                    <a:pt x="24810" y="20591"/>
                    <a:pt x="24805" y="20590"/>
                    <a:pt x="24800" y="20589"/>
                  </a:cubicBezTo>
                  <a:lnTo>
                    <a:pt x="24800" y="20589"/>
                  </a:lnTo>
                  <a:cubicBezTo>
                    <a:pt x="24950" y="20682"/>
                    <a:pt x="25100" y="20804"/>
                    <a:pt x="25251" y="20804"/>
                  </a:cubicBezTo>
                  <a:cubicBezTo>
                    <a:pt x="25064" y="20617"/>
                    <a:pt x="25064" y="20804"/>
                    <a:pt x="24878" y="20528"/>
                  </a:cubicBezTo>
                  <a:cubicBezTo>
                    <a:pt x="24975" y="20528"/>
                    <a:pt x="24878" y="20528"/>
                    <a:pt x="24878" y="20431"/>
                  </a:cubicBezTo>
                  <a:lnTo>
                    <a:pt x="24878" y="20431"/>
                  </a:lnTo>
                  <a:cubicBezTo>
                    <a:pt x="24934" y="20487"/>
                    <a:pt x="24982" y="20501"/>
                    <a:pt x="25024" y="20501"/>
                  </a:cubicBezTo>
                  <a:cubicBezTo>
                    <a:pt x="25067" y="20501"/>
                    <a:pt x="25105" y="20486"/>
                    <a:pt x="25138" y="20486"/>
                  </a:cubicBezTo>
                  <a:cubicBezTo>
                    <a:pt x="25180" y="20486"/>
                    <a:pt x="25216" y="20510"/>
                    <a:pt x="25251" y="20617"/>
                  </a:cubicBezTo>
                  <a:cubicBezTo>
                    <a:pt x="25251" y="20528"/>
                    <a:pt x="25348" y="20431"/>
                    <a:pt x="25437" y="20341"/>
                  </a:cubicBezTo>
                  <a:lnTo>
                    <a:pt x="25437" y="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3096700" y="4675700"/>
              <a:ext cx="9300" cy="7425"/>
            </a:xfrm>
            <a:custGeom>
              <a:avLst/>
              <a:gdLst/>
              <a:ahLst/>
              <a:cxnLst/>
              <a:rect l="l" t="t" r="r" b="b"/>
              <a:pathLst>
                <a:path w="372" h="297" extrusionOk="0">
                  <a:moveTo>
                    <a:pt x="116" y="1"/>
                  </a:moveTo>
                  <a:cubicBezTo>
                    <a:pt x="0" y="1"/>
                    <a:pt x="11" y="220"/>
                    <a:pt x="88" y="297"/>
                  </a:cubicBezTo>
                  <a:cubicBezTo>
                    <a:pt x="136" y="252"/>
                    <a:pt x="161" y="229"/>
                    <a:pt x="196" y="229"/>
                  </a:cubicBezTo>
                  <a:cubicBezTo>
                    <a:pt x="231" y="229"/>
                    <a:pt x="278" y="252"/>
                    <a:pt x="371" y="297"/>
                  </a:cubicBezTo>
                  <a:cubicBezTo>
                    <a:pt x="185" y="110"/>
                    <a:pt x="274" y="207"/>
                    <a:pt x="185" y="21"/>
                  </a:cubicBezTo>
                  <a:cubicBezTo>
                    <a:pt x="158" y="7"/>
                    <a:pt x="135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3084900" y="4676200"/>
              <a:ext cx="2450" cy="2275"/>
            </a:xfrm>
            <a:custGeom>
              <a:avLst/>
              <a:gdLst/>
              <a:ahLst/>
              <a:cxnLst/>
              <a:rect l="l" t="t" r="r" b="b"/>
              <a:pathLst>
                <a:path w="98" h="91" extrusionOk="0">
                  <a:moveTo>
                    <a:pt x="1" y="1"/>
                  </a:moveTo>
                  <a:cubicBezTo>
                    <a:pt x="1" y="1"/>
                    <a:pt x="1" y="90"/>
                    <a:pt x="98" y="90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3073350" y="4676200"/>
              <a:ext cx="2250" cy="2275"/>
            </a:xfrm>
            <a:custGeom>
              <a:avLst/>
              <a:gdLst/>
              <a:ahLst/>
              <a:cxnLst/>
              <a:rect l="l" t="t" r="r" b="b"/>
              <a:pathLst>
                <a:path w="90" h="91" extrusionOk="0">
                  <a:moveTo>
                    <a:pt x="0" y="1"/>
                  </a:moveTo>
                  <a:lnTo>
                    <a:pt x="90" y="90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3070925" y="4676200"/>
              <a:ext cx="7100" cy="4700"/>
            </a:xfrm>
            <a:custGeom>
              <a:avLst/>
              <a:gdLst/>
              <a:ahLst/>
              <a:cxnLst/>
              <a:rect l="l" t="t" r="r" b="b"/>
              <a:pathLst>
                <a:path w="284" h="188" extrusionOk="0">
                  <a:moveTo>
                    <a:pt x="97" y="1"/>
                  </a:moveTo>
                  <a:cubicBezTo>
                    <a:pt x="1" y="1"/>
                    <a:pt x="1" y="1"/>
                    <a:pt x="97" y="187"/>
                  </a:cubicBezTo>
                  <a:cubicBezTo>
                    <a:pt x="284" y="187"/>
                    <a:pt x="97" y="90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2991725" y="4676200"/>
              <a:ext cx="79225" cy="68575"/>
            </a:xfrm>
            <a:custGeom>
              <a:avLst/>
              <a:gdLst/>
              <a:ahLst/>
              <a:cxnLst/>
              <a:rect l="l" t="t" r="r" b="b"/>
              <a:pathLst>
                <a:path w="3169" h="2743" extrusionOk="0">
                  <a:moveTo>
                    <a:pt x="491" y="2305"/>
                  </a:moveTo>
                  <a:cubicBezTo>
                    <a:pt x="515" y="2305"/>
                    <a:pt x="559" y="2327"/>
                    <a:pt x="559" y="2327"/>
                  </a:cubicBezTo>
                  <a:cubicBezTo>
                    <a:pt x="746" y="2424"/>
                    <a:pt x="559" y="2424"/>
                    <a:pt x="559" y="2424"/>
                  </a:cubicBezTo>
                  <a:cubicBezTo>
                    <a:pt x="464" y="2328"/>
                    <a:pt x="466" y="2305"/>
                    <a:pt x="491" y="2305"/>
                  </a:cubicBezTo>
                  <a:close/>
                  <a:moveTo>
                    <a:pt x="2050" y="1"/>
                  </a:moveTo>
                  <a:cubicBezTo>
                    <a:pt x="1864" y="187"/>
                    <a:pt x="1864" y="560"/>
                    <a:pt x="1402" y="649"/>
                  </a:cubicBezTo>
                  <a:lnTo>
                    <a:pt x="1402" y="746"/>
                  </a:lnTo>
                  <a:lnTo>
                    <a:pt x="1402" y="836"/>
                  </a:lnTo>
                  <a:cubicBezTo>
                    <a:pt x="1491" y="836"/>
                    <a:pt x="1491" y="836"/>
                    <a:pt x="1491" y="746"/>
                  </a:cubicBezTo>
                  <a:lnTo>
                    <a:pt x="1491" y="836"/>
                  </a:lnTo>
                  <a:lnTo>
                    <a:pt x="1402" y="836"/>
                  </a:lnTo>
                  <a:cubicBezTo>
                    <a:pt x="1203" y="836"/>
                    <a:pt x="1283" y="1158"/>
                    <a:pt x="1156" y="1158"/>
                  </a:cubicBezTo>
                  <a:cubicBezTo>
                    <a:pt x="1102" y="1158"/>
                    <a:pt x="1010" y="1100"/>
                    <a:pt x="843" y="933"/>
                  </a:cubicBezTo>
                  <a:lnTo>
                    <a:pt x="843" y="933"/>
                  </a:lnTo>
                  <a:cubicBezTo>
                    <a:pt x="843" y="1022"/>
                    <a:pt x="1029" y="1119"/>
                    <a:pt x="1118" y="1208"/>
                  </a:cubicBezTo>
                  <a:cubicBezTo>
                    <a:pt x="881" y="1369"/>
                    <a:pt x="914" y="1601"/>
                    <a:pt x="752" y="1601"/>
                  </a:cubicBezTo>
                  <a:cubicBezTo>
                    <a:pt x="726" y="1601"/>
                    <a:pt x="695" y="1595"/>
                    <a:pt x="656" y="1581"/>
                  </a:cubicBezTo>
                  <a:cubicBezTo>
                    <a:pt x="656" y="1768"/>
                    <a:pt x="559" y="1768"/>
                    <a:pt x="559" y="2051"/>
                  </a:cubicBezTo>
                  <a:cubicBezTo>
                    <a:pt x="470" y="1954"/>
                    <a:pt x="559" y="1954"/>
                    <a:pt x="470" y="1864"/>
                  </a:cubicBezTo>
                  <a:cubicBezTo>
                    <a:pt x="401" y="1996"/>
                    <a:pt x="381" y="2128"/>
                    <a:pt x="244" y="2128"/>
                  </a:cubicBezTo>
                  <a:cubicBezTo>
                    <a:pt x="187" y="2128"/>
                    <a:pt x="109" y="2105"/>
                    <a:pt x="0" y="2051"/>
                  </a:cubicBezTo>
                  <a:lnTo>
                    <a:pt x="0" y="2051"/>
                  </a:lnTo>
                  <a:cubicBezTo>
                    <a:pt x="284" y="2327"/>
                    <a:pt x="187" y="2327"/>
                    <a:pt x="284" y="2513"/>
                  </a:cubicBezTo>
                  <a:cubicBezTo>
                    <a:pt x="377" y="2468"/>
                    <a:pt x="446" y="2422"/>
                    <a:pt x="527" y="2422"/>
                  </a:cubicBezTo>
                  <a:cubicBezTo>
                    <a:pt x="608" y="2422"/>
                    <a:pt x="701" y="2468"/>
                    <a:pt x="843" y="2610"/>
                  </a:cubicBezTo>
                  <a:cubicBezTo>
                    <a:pt x="867" y="2661"/>
                    <a:pt x="857" y="2677"/>
                    <a:pt x="832" y="2677"/>
                  </a:cubicBezTo>
                  <a:cubicBezTo>
                    <a:pt x="789" y="2677"/>
                    <a:pt x="704" y="2633"/>
                    <a:pt x="663" y="2633"/>
                  </a:cubicBezTo>
                  <a:cubicBezTo>
                    <a:pt x="638" y="2633"/>
                    <a:pt x="630" y="2649"/>
                    <a:pt x="656" y="2699"/>
                  </a:cubicBezTo>
                  <a:cubicBezTo>
                    <a:pt x="747" y="2730"/>
                    <a:pt x="813" y="2743"/>
                    <a:pt x="861" y="2743"/>
                  </a:cubicBezTo>
                  <a:cubicBezTo>
                    <a:pt x="1109" y="2743"/>
                    <a:pt x="873" y="2393"/>
                    <a:pt x="1029" y="2237"/>
                  </a:cubicBezTo>
                  <a:lnTo>
                    <a:pt x="1029" y="2237"/>
                  </a:lnTo>
                  <a:lnTo>
                    <a:pt x="1215" y="2424"/>
                  </a:lnTo>
                  <a:cubicBezTo>
                    <a:pt x="1402" y="2424"/>
                    <a:pt x="1305" y="2237"/>
                    <a:pt x="1305" y="2140"/>
                  </a:cubicBezTo>
                  <a:cubicBezTo>
                    <a:pt x="1836" y="2140"/>
                    <a:pt x="1613" y="1298"/>
                    <a:pt x="2230" y="1298"/>
                  </a:cubicBezTo>
                  <a:cubicBezTo>
                    <a:pt x="2262" y="1298"/>
                    <a:pt x="2297" y="1301"/>
                    <a:pt x="2334" y="1305"/>
                  </a:cubicBezTo>
                  <a:cubicBezTo>
                    <a:pt x="2147" y="1022"/>
                    <a:pt x="2334" y="836"/>
                    <a:pt x="2423" y="649"/>
                  </a:cubicBezTo>
                  <a:lnTo>
                    <a:pt x="2423" y="649"/>
                  </a:lnTo>
                  <a:cubicBezTo>
                    <a:pt x="2609" y="933"/>
                    <a:pt x="2334" y="933"/>
                    <a:pt x="2520" y="1208"/>
                  </a:cubicBezTo>
                  <a:cubicBezTo>
                    <a:pt x="2592" y="1136"/>
                    <a:pt x="2669" y="881"/>
                    <a:pt x="2793" y="881"/>
                  </a:cubicBezTo>
                  <a:cubicBezTo>
                    <a:pt x="2823" y="881"/>
                    <a:pt x="2856" y="896"/>
                    <a:pt x="2893" y="933"/>
                  </a:cubicBezTo>
                  <a:cubicBezTo>
                    <a:pt x="2796" y="836"/>
                    <a:pt x="2706" y="746"/>
                    <a:pt x="2796" y="649"/>
                  </a:cubicBezTo>
                  <a:lnTo>
                    <a:pt x="2796" y="649"/>
                  </a:lnTo>
                  <a:lnTo>
                    <a:pt x="2893" y="746"/>
                  </a:lnTo>
                  <a:cubicBezTo>
                    <a:pt x="2706" y="373"/>
                    <a:pt x="3079" y="277"/>
                    <a:pt x="3169" y="277"/>
                  </a:cubicBezTo>
                  <a:lnTo>
                    <a:pt x="3079" y="187"/>
                  </a:lnTo>
                  <a:cubicBezTo>
                    <a:pt x="3169" y="187"/>
                    <a:pt x="3079" y="1"/>
                    <a:pt x="3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2945125" y="4676200"/>
              <a:ext cx="27975" cy="14300"/>
            </a:xfrm>
            <a:custGeom>
              <a:avLst/>
              <a:gdLst/>
              <a:ahLst/>
              <a:cxnLst/>
              <a:rect l="l" t="t" r="r" b="b"/>
              <a:pathLst>
                <a:path w="1119" h="572" extrusionOk="0">
                  <a:moveTo>
                    <a:pt x="187" y="1"/>
                  </a:moveTo>
                  <a:lnTo>
                    <a:pt x="187" y="90"/>
                  </a:lnTo>
                  <a:lnTo>
                    <a:pt x="187" y="187"/>
                  </a:lnTo>
                  <a:cubicBezTo>
                    <a:pt x="187" y="277"/>
                    <a:pt x="97" y="277"/>
                    <a:pt x="1" y="277"/>
                  </a:cubicBezTo>
                  <a:cubicBezTo>
                    <a:pt x="97" y="463"/>
                    <a:pt x="187" y="560"/>
                    <a:pt x="1" y="560"/>
                  </a:cubicBezTo>
                  <a:cubicBezTo>
                    <a:pt x="26" y="568"/>
                    <a:pt x="48" y="571"/>
                    <a:pt x="66" y="571"/>
                  </a:cubicBezTo>
                  <a:cubicBezTo>
                    <a:pt x="219" y="571"/>
                    <a:pt x="166" y="329"/>
                    <a:pt x="323" y="329"/>
                  </a:cubicBezTo>
                  <a:cubicBezTo>
                    <a:pt x="359" y="329"/>
                    <a:pt x="407" y="342"/>
                    <a:pt x="470" y="373"/>
                  </a:cubicBezTo>
                  <a:cubicBezTo>
                    <a:pt x="470" y="373"/>
                    <a:pt x="373" y="277"/>
                    <a:pt x="470" y="277"/>
                  </a:cubicBezTo>
                  <a:lnTo>
                    <a:pt x="657" y="463"/>
                  </a:lnTo>
                  <a:cubicBezTo>
                    <a:pt x="657" y="187"/>
                    <a:pt x="932" y="90"/>
                    <a:pt x="1119" y="1"/>
                  </a:cubicBezTo>
                  <a:lnTo>
                    <a:pt x="470" y="1"/>
                  </a:lnTo>
                  <a:cubicBezTo>
                    <a:pt x="470" y="1"/>
                    <a:pt x="560" y="90"/>
                    <a:pt x="470" y="90"/>
                  </a:cubicBezTo>
                  <a:cubicBezTo>
                    <a:pt x="470" y="90"/>
                    <a:pt x="373" y="1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2784475" y="4677850"/>
              <a:ext cx="4675" cy="5275"/>
            </a:xfrm>
            <a:custGeom>
              <a:avLst/>
              <a:gdLst/>
              <a:ahLst/>
              <a:cxnLst/>
              <a:rect l="l" t="t" r="r" b="b"/>
              <a:pathLst>
                <a:path w="187" h="211" extrusionOk="0">
                  <a:moveTo>
                    <a:pt x="134" y="0"/>
                  </a:moveTo>
                  <a:cubicBezTo>
                    <a:pt x="60" y="0"/>
                    <a:pt x="0" y="138"/>
                    <a:pt x="0" y="211"/>
                  </a:cubicBezTo>
                  <a:lnTo>
                    <a:pt x="187" y="24"/>
                  </a:lnTo>
                  <a:cubicBezTo>
                    <a:pt x="169" y="8"/>
                    <a:pt x="151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3078000" y="4678450"/>
              <a:ext cx="14000" cy="9325"/>
            </a:xfrm>
            <a:custGeom>
              <a:avLst/>
              <a:gdLst/>
              <a:ahLst/>
              <a:cxnLst/>
              <a:rect l="l" t="t" r="r" b="b"/>
              <a:pathLst>
                <a:path w="560" h="373" extrusionOk="0">
                  <a:moveTo>
                    <a:pt x="90" y="0"/>
                  </a:moveTo>
                  <a:cubicBezTo>
                    <a:pt x="1" y="0"/>
                    <a:pt x="90" y="187"/>
                    <a:pt x="187" y="187"/>
                  </a:cubicBezTo>
                  <a:lnTo>
                    <a:pt x="374" y="373"/>
                  </a:lnTo>
                  <a:cubicBezTo>
                    <a:pt x="374" y="283"/>
                    <a:pt x="560" y="283"/>
                    <a:pt x="374" y="97"/>
                  </a:cubicBezTo>
                  <a:cubicBezTo>
                    <a:pt x="319" y="97"/>
                    <a:pt x="295" y="157"/>
                    <a:pt x="250" y="157"/>
                  </a:cubicBezTo>
                  <a:cubicBezTo>
                    <a:pt x="217" y="157"/>
                    <a:pt x="171" y="123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3073350" y="4683100"/>
              <a:ext cx="6925" cy="4675"/>
            </a:xfrm>
            <a:custGeom>
              <a:avLst/>
              <a:gdLst/>
              <a:ahLst/>
              <a:cxnLst/>
              <a:rect l="l" t="t" r="r" b="b"/>
              <a:pathLst>
                <a:path w="277" h="187" extrusionOk="0">
                  <a:moveTo>
                    <a:pt x="187" y="1"/>
                  </a:moveTo>
                  <a:cubicBezTo>
                    <a:pt x="187" y="97"/>
                    <a:pt x="0" y="1"/>
                    <a:pt x="0" y="187"/>
                  </a:cubicBezTo>
                  <a:cubicBezTo>
                    <a:pt x="187" y="187"/>
                    <a:pt x="276" y="18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2900950" y="4683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w="2425" cap="rnd" cmpd="sng">
              <a:solidFill>
                <a:srgbClr val="E266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2898525" y="4683100"/>
              <a:ext cx="11775" cy="14000"/>
            </a:xfrm>
            <a:custGeom>
              <a:avLst/>
              <a:gdLst/>
              <a:ahLst/>
              <a:cxnLst/>
              <a:rect l="l" t="t" r="r" b="b"/>
              <a:pathLst>
                <a:path w="471" h="560" extrusionOk="0">
                  <a:moveTo>
                    <a:pt x="98" y="1"/>
                  </a:moveTo>
                  <a:lnTo>
                    <a:pt x="98" y="1"/>
                  </a:lnTo>
                  <a:cubicBezTo>
                    <a:pt x="187" y="187"/>
                    <a:pt x="1" y="284"/>
                    <a:pt x="187" y="560"/>
                  </a:cubicBezTo>
                  <a:cubicBezTo>
                    <a:pt x="142" y="466"/>
                    <a:pt x="167" y="420"/>
                    <a:pt x="225" y="420"/>
                  </a:cubicBezTo>
                  <a:cubicBezTo>
                    <a:pt x="284" y="420"/>
                    <a:pt x="377" y="466"/>
                    <a:pt x="470" y="560"/>
                  </a:cubicBezTo>
                  <a:lnTo>
                    <a:pt x="470" y="470"/>
                  </a:lnTo>
                  <a:lnTo>
                    <a:pt x="187" y="284"/>
                  </a:lnTo>
                  <a:cubicBezTo>
                    <a:pt x="284" y="284"/>
                    <a:pt x="187" y="187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3109850" y="4684775"/>
              <a:ext cx="10400" cy="6550"/>
            </a:xfrm>
            <a:custGeom>
              <a:avLst/>
              <a:gdLst/>
              <a:ahLst/>
              <a:cxnLst/>
              <a:rect l="l" t="t" r="r" b="b"/>
              <a:pathLst>
                <a:path w="416" h="262" extrusionOk="0">
                  <a:moveTo>
                    <a:pt x="35" y="1"/>
                  </a:moveTo>
                  <a:cubicBezTo>
                    <a:pt x="8" y="1"/>
                    <a:pt x="1" y="33"/>
                    <a:pt x="31" y="120"/>
                  </a:cubicBezTo>
                  <a:cubicBezTo>
                    <a:pt x="87" y="120"/>
                    <a:pt x="287" y="262"/>
                    <a:pt x="365" y="262"/>
                  </a:cubicBezTo>
                  <a:cubicBezTo>
                    <a:pt x="414" y="262"/>
                    <a:pt x="416" y="207"/>
                    <a:pt x="307" y="30"/>
                  </a:cubicBezTo>
                  <a:cubicBezTo>
                    <a:pt x="218" y="120"/>
                    <a:pt x="307" y="217"/>
                    <a:pt x="307" y="217"/>
                  </a:cubicBezTo>
                  <a:cubicBezTo>
                    <a:pt x="246" y="151"/>
                    <a:pt x="94" y="1"/>
                    <a:pt x="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2772725" y="4685525"/>
              <a:ext cx="7125" cy="4675"/>
            </a:xfrm>
            <a:custGeom>
              <a:avLst/>
              <a:gdLst/>
              <a:ahLst/>
              <a:cxnLst/>
              <a:rect l="l" t="t" r="r" b="b"/>
              <a:pathLst>
                <a:path w="285" h="187" extrusionOk="0">
                  <a:moveTo>
                    <a:pt x="187" y="0"/>
                  </a:moveTo>
                  <a:cubicBezTo>
                    <a:pt x="187" y="0"/>
                    <a:pt x="1" y="0"/>
                    <a:pt x="98" y="187"/>
                  </a:cubicBezTo>
                  <a:cubicBezTo>
                    <a:pt x="98" y="90"/>
                    <a:pt x="284" y="9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3096875" y="4686250"/>
              <a:ext cx="20675" cy="17925"/>
            </a:xfrm>
            <a:custGeom>
              <a:avLst/>
              <a:gdLst/>
              <a:ahLst/>
              <a:cxnLst/>
              <a:rect l="l" t="t" r="r" b="b"/>
              <a:pathLst>
                <a:path w="827" h="717" extrusionOk="0">
                  <a:moveTo>
                    <a:pt x="213" y="50"/>
                  </a:moveTo>
                  <a:cubicBezTo>
                    <a:pt x="221" y="52"/>
                    <a:pt x="229" y="55"/>
                    <a:pt x="237" y="56"/>
                  </a:cubicBezTo>
                  <a:lnTo>
                    <a:pt x="237" y="56"/>
                  </a:lnTo>
                  <a:cubicBezTo>
                    <a:pt x="228" y="53"/>
                    <a:pt x="220" y="50"/>
                    <a:pt x="213" y="50"/>
                  </a:cubicBezTo>
                  <a:close/>
                  <a:moveTo>
                    <a:pt x="237" y="56"/>
                  </a:moveTo>
                  <a:cubicBezTo>
                    <a:pt x="254" y="64"/>
                    <a:pt x="274" y="77"/>
                    <a:pt x="298" y="97"/>
                  </a:cubicBezTo>
                  <a:lnTo>
                    <a:pt x="298" y="97"/>
                  </a:lnTo>
                  <a:cubicBezTo>
                    <a:pt x="281" y="75"/>
                    <a:pt x="267" y="61"/>
                    <a:pt x="267" y="61"/>
                  </a:cubicBezTo>
                  <a:cubicBezTo>
                    <a:pt x="259" y="61"/>
                    <a:pt x="248" y="59"/>
                    <a:pt x="237" y="56"/>
                  </a:cubicBezTo>
                  <a:close/>
                  <a:moveTo>
                    <a:pt x="49" y="1"/>
                  </a:moveTo>
                  <a:cubicBezTo>
                    <a:pt x="7" y="1"/>
                    <a:pt x="0" y="36"/>
                    <a:pt x="81" y="158"/>
                  </a:cubicBezTo>
                  <a:cubicBezTo>
                    <a:pt x="136" y="102"/>
                    <a:pt x="160" y="49"/>
                    <a:pt x="205" y="49"/>
                  </a:cubicBezTo>
                  <a:cubicBezTo>
                    <a:pt x="208" y="49"/>
                    <a:pt x="210" y="49"/>
                    <a:pt x="213" y="50"/>
                  </a:cubicBezTo>
                  <a:lnTo>
                    <a:pt x="213" y="50"/>
                  </a:lnTo>
                  <a:cubicBezTo>
                    <a:pt x="158" y="32"/>
                    <a:pt x="88" y="1"/>
                    <a:pt x="49" y="1"/>
                  </a:cubicBezTo>
                  <a:close/>
                  <a:moveTo>
                    <a:pt x="298" y="97"/>
                  </a:moveTo>
                  <a:cubicBezTo>
                    <a:pt x="315" y="118"/>
                    <a:pt x="334" y="146"/>
                    <a:pt x="347" y="176"/>
                  </a:cubicBezTo>
                  <a:lnTo>
                    <a:pt x="347" y="176"/>
                  </a:lnTo>
                  <a:cubicBezTo>
                    <a:pt x="352" y="170"/>
                    <a:pt x="358" y="164"/>
                    <a:pt x="364" y="158"/>
                  </a:cubicBezTo>
                  <a:cubicBezTo>
                    <a:pt x="339" y="133"/>
                    <a:pt x="317" y="113"/>
                    <a:pt x="298" y="97"/>
                  </a:cubicBezTo>
                  <a:close/>
                  <a:moveTo>
                    <a:pt x="267" y="247"/>
                  </a:moveTo>
                  <a:lnTo>
                    <a:pt x="267" y="247"/>
                  </a:lnTo>
                  <a:cubicBezTo>
                    <a:pt x="284" y="264"/>
                    <a:pt x="295" y="275"/>
                    <a:pt x="302" y="281"/>
                  </a:cubicBezTo>
                  <a:lnTo>
                    <a:pt x="302" y="281"/>
                  </a:lnTo>
                  <a:cubicBezTo>
                    <a:pt x="291" y="270"/>
                    <a:pt x="279" y="259"/>
                    <a:pt x="267" y="247"/>
                  </a:cubicBezTo>
                  <a:close/>
                  <a:moveTo>
                    <a:pt x="574" y="118"/>
                  </a:moveTo>
                  <a:cubicBezTo>
                    <a:pt x="558" y="118"/>
                    <a:pt x="550" y="129"/>
                    <a:pt x="550" y="158"/>
                  </a:cubicBezTo>
                  <a:lnTo>
                    <a:pt x="640" y="247"/>
                  </a:lnTo>
                  <a:cubicBezTo>
                    <a:pt x="626" y="262"/>
                    <a:pt x="610" y="268"/>
                    <a:pt x="593" y="268"/>
                  </a:cubicBezTo>
                  <a:cubicBezTo>
                    <a:pt x="527" y="268"/>
                    <a:pt x="442" y="182"/>
                    <a:pt x="397" y="182"/>
                  </a:cubicBezTo>
                  <a:cubicBezTo>
                    <a:pt x="377" y="182"/>
                    <a:pt x="364" y="199"/>
                    <a:pt x="364" y="247"/>
                  </a:cubicBezTo>
                  <a:cubicBezTo>
                    <a:pt x="364" y="223"/>
                    <a:pt x="357" y="199"/>
                    <a:pt x="347" y="176"/>
                  </a:cubicBezTo>
                  <a:lnTo>
                    <a:pt x="347" y="176"/>
                  </a:lnTo>
                  <a:cubicBezTo>
                    <a:pt x="301" y="233"/>
                    <a:pt x="323" y="288"/>
                    <a:pt x="312" y="288"/>
                  </a:cubicBezTo>
                  <a:cubicBezTo>
                    <a:pt x="310" y="288"/>
                    <a:pt x="307" y="286"/>
                    <a:pt x="302" y="281"/>
                  </a:cubicBezTo>
                  <a:lnTo>
                    <a:pt x="302" y="281"/>
                  </a:lnTo>
                  <a:cubicBezTo>
                    <a:pt x="476" y="446"/>
                    <a:pt x="640" y="536"/>
                    <a:pt x="640" y="620"/>
                  </a:cubicBezTo>
                  <a:cubicBezTo>
                    <a:pt x="640" y="531"/>
                    <a:pt x="550" y="434"/>
                    <a:pt x="454" y="344"/>
                  </a:cubicBezTo>
                  <a:lnTo>
                    <a:pt x="550" y="344"/>
                  </a:lnTo>
                  <a:cubicBezTo>
                    <a:pt x="550" y="344"/>
                    <a:pt x="640" y="434"/>
                    <a:pt x="737" y="434"/>
                  </a:cubicBezTo>
                  <a:cubicBezTo>
                    <a:pt x="737" y="344"/>
                    <a:pt x="640" y="247"/>
                    <a:pt x="826" y="247"/>
                  </a:cubicBezTo>
                  <a:cubicBezTo>
                    <a:pt x="695" y="184"/>
                    <a:pt x="612" y="118"/>
                    <a:pt x="574" y="118"/>
                  </a:cubicBezTo>
                  <a:close/>
                  <a:moveTo>
                    <a:pt x="640" y="620"/>
                  </a:moveTo>
                  <a:cubicBezTo>
                    <a:pt x="737" y="717"/>
                    <a:pt x="737" y="717"/>
                    <a:pt x="826" y="717"/>
                  </a:cubicBezTo>
                  <a:cubicBezTo>
                    <a:pt x="793" y="648"/>
                    <a:pt x="772" y="630"/>
                    <a:pt x="754" y="630"/>
                  </a:cubicBezTo>
                  <a:cubicBezTo>
                    <a:pt x="735" y="630"/>
                    <a:pt x="719" y="650"/>
                    <a:pt x="695" y="650"/>
                  </a:cubicBezTo>
                  <a:cubicBezTo>
                    <a:pt x="680" y="650"/>
                    <a:pt x="663" y="643"/>
                    <a:pt x="640" y="6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3091975" y="4687750"/>
              <a:ext cx="9350" cy="4700"/>
            </a:xfrm>
            <a:custGeom>
              <a:avLst/>
              <a:gdLst/>
              <a:ahLst/>
              <a:cxnLst/>
              <a:rect l="l" t="t" r="r" b="b"/>
              <a:pathLst>
                <a:path w="374" h="188" extrusionOk="0">
                  <a:moveTo>
                    <a:pt x="90" y="1"/>
                  </a:moveTo>
                  <a:cubicBezTo>
                    <a:pt x="90" y="1"/>
                    <a:pt x="1" y="1"/>
                    <a:pt x="90" y="98"/>
                  </a:cubicBezTo>
                  <a:cubicBezTo>
                    <a:pt x="187" y="98"/>
                    <a:pt x="277" y="187"/>
                    <a:pt x="374" y="187"/>
                  </a:cubicBezTo>
                  <a:cubicBezTo>
                    <a:pt x="187" y="98"/>
                    <a:pt x="277" y="98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3089575" y="4690175"/>
              <a:ext cx="7100" cy="5900"/>
            </a:xfrm>
            <a:custGeom>
              <a:avLst/>
              <a:gdLst/>
              <a:ahLst/>
              <a:cxnLst/>
              <a:rect l="l" t="t" r="r" b="b"/>
              <a:pathLst>
                <a:path w="284" h="236" extrusionOk="0">
                  <a:moveTo>
                    <a:pt x="97" y="1"/>
                  </a:moveTo>
                  <a:lnTo>
                    <a:pt x="97" y="1"/>
                  </a:lnTo>
                  <a:cubicBezTo>
                    <a:pt x="142" y="46"/>
                    <a:pt x="165" y="69"/>
                    <a:pt x="189" y="80"/>
                  </a:cubicBezTo>
                  <a:lnTo>
                    <a:pt x="189" y="80"/>
                  </a:lnTo>
                  <a:cubicBezTo>
                    <a:pt x="167" y="54"/>
                    <a:pt x="137" y="28"/>
                    <a:pt x="97" y="1"/>
                  </a:cubicBezTo>
                  <a:close/>
                  <a:moveTo>
                    <a:pt x="189" y="80"/>
                  </a:moveTo>
                  <a:lnTo>
                    <a:pt x="189" y="80"/>
                  </a:lnTo>
                  <a:cubicBezTo>
                    <a:pt x="194" y="86"/>
                    <a:pt x="198" y="92"/>
                    <a:pt x="203" y="97"/>
                  </a:cubicBezTo>
                  <a:lnTo>
                    <a:pt x="203" y="97"/>
                  </a:lnTo>
                  <a:cubicBezTo>
                    <a:pt x="225" y="93"/>
                    <a:pt x="251" y="90"/>
                    <a:pt x="283" y="90"/>
                  </a:cubicBezTo>
                  <a:cubicBezTo>
                    <a:pt x="236" y="90"/>
                    <a:pt x="211" y="90"/>
                    <a:pt x="189" y="80"/>
                  </a:cubicBezTo>
                  <a:close/>
                  <a:moveTo>
                    <a:pt x="0" y="90"/>
                  </a:moveTo>
                  <a:cubicBezTo>
                    <a:pt x="69" y="195"/>
                    <a:pt x="138" y="236"/>
                    <a:pt x="184" y="236"/>
                  </a:cubicBezTo>
                  <a:cubicBezTo>
                    <a:pt x="239" y="236"/>
                    <a:pt x="260" y="175"/>
                    <a:pt x="203" y="97"/>
                  </a:cubicBezTo>
                  <a:lnTo>
                    <a:pt x="203" y="97"/>
                  </a:lnTo>
                  <a:cubicBezTo>
                    <a:pt x="138" y="110"/>
                    <a:pt x="107" y="133"/>
                    <a:pt x="75" y="133"/>
                  </a:cubicBezTo>
                  <a:cubicBezTo>
                    <a:pt x="54" y="133"/>
                    <a:pt x="32" y="123"/>
                    <a:pt x="0" y="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3101300" y="4697075"/>
              <a:ext cx="9350" cy="7100"/>
            </a:xfrm>
            <a:custGeom>
              <a:avLst/>
              <a:gdLst/>
              <a:ahLst/>
              <a:cxnLst/>
              <a:rect l="l" t="t" r="r" b="b"/>
              <a:pathLst>
                <a:path w="374" h="284" extrusionOk="0">
                  <a:moveTo>
                    <a:pt x="90" y="1"/>
                  </a:moveTo>
                  <a:cubicBezTo>
                    <a:pt x="187" y="98"/>
                    <a:pt x="1" y="187"/>
                    <a:pt x="90" y="284"/>
                  </a:cubicBezTo>
                  <a:cubicBezTo>
                    <a:pt x="187" y="187"/>
                    <a:pt x="373" y="284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2896300" y="4697075"/>
              <a:ext cx="6925" cy="4700"/>
            </a:xfrm>
            <a:custGeom>
              <a:avLst/>
              <a:gdLst/>
              <a:ahLst/>
              <a:cxnLst/>
              <a:rect l="l" t="t" r="r" b="b"/>
              <a:pathLst>
                <a:path w="277" h="188" extrusionOk="0">
                  <a:moveTo>
                    <a:pt x="187" y="1"/>
                  </a:moveTo>
                  <a:cubicBezTo>
                    <a:pt x="187" y="1"/>
                    <a:pt x="0" y="1"/>
                    <a:pt x="187" y="187"/>
                  </a:cubicBezTo>
                  <a:cubicBezTo>
                    <a:pt x="187" y="98"/>
                    <a:pt x="276" y="98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3064025" y="4699500"/>
              <a:ext cx="4700" cy="2275"/>
            </a:xfrm>
            <a:custGeom>
              <a:avLst/>
              <a:gdLst/>
              <a:ahLst/>
              <a:cxnLst/>
              <a:rect l="l" t="t" r="r" b="b"/>
              <a:pathLst>
                <a:path w="188" h="91" extrusionOk="0">
                  <a:moveTo>
                    <a:pt x="1" y="1"/>
                  </a:moveTo>
                  <a:cubicBezTo>
                    <a:pt x="90" y="1"/>
                    <a:pt x="90" y="90"/>
                    <a:pt x="187" y="90"/>
                  </a:cubicBezTo>
                  <a:cubicBezTo>
                    <a:pt x="90" y="90"/>
                    <a:pt x="90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3108200" y="4705475"/>
              <a:ext cx="14600" cy="4950"/>
            </a:xfrm>
            <a:custGeom>
              <a:avLst/>
              <a:gdLst/>
              <a:ahLst/>
              <a:cxnLst/>
              <a:rect l="l" t="t" r="r" b="b"/>
              <a:pathLst>
                <a:path w="584" h="198" extrusionOk="0">
                  <a:moveTo>
                    <a:pt x="65" y="1"/>
                  </a:moveTo>
                  <a:cubicBezTo>
                    <a:pt x="24" y="1"/>
                    <a:pt x="1" y="11"/>
                    <a:pt x="1" y="37"/>
                  </a:cubicBezTo>
                  <a:cubicBezTo>
                    <a:pt x="73" y="37"/>
                    <a:pt x="408" y="198"/>
                    <a:pt x="528" y="198"/>
                  </a:cubicBezTo>
                  <a:cubicBezTo>
                    <a:pt x="567" y="198"/>
                    <a:pt x="584" y="180"/>
                    <a:pt x="560" y="134"/>
                  </a:cubicBezTo>
                  <a:cubicBezTo>
                    <a:pt x="364" y="66"/>
                    <a:pt x="164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3101300" y="4706675"/>
              <a:ext cx="6925" cy="4925"/>
            </a:xfrm>
            <a:custGeom>
              <a:avLst/>
              <a:gdLst/>
              <a:ahLst/>
              <a:cxnLst/>
              <a:rect l="l" t="t" r="r" b="b"/>
              <a:pathLst>
                <a:path w="277" h="197" extrusionOk="0">
                  <a:moveTo>
                    <a:pt x="46" y="1"/>
                  </a:moveTo>
                  <a:cubicBezTo>
                    <a:pt x="1" y="1"/>
                    <a:pt x="1" y="74"/>
                    <a:pt x="1" y="176"/>
                  </a:cubicBezTo>
                  <a:cubicBezTo>
                    <a:pt x="29" y="191"/>
                    <a:pt x="49" y="197"/>
                    <a:pt x="63" y="197"/>
                  </a:cubicBezTo>
                  <a:cubicBezTo>
                    <a:pt x="117" y="197"/>
                    <a:pt x="87" y="111"/>
                    <a:pt x="141" y="111"/>
                  </a:cubicBezTo>
                  <a:cubicBezTo>
                    <a:pt x="165" y="111"/>
                    <a:pt x="205" y="127"/>
                    <a:pt x="277" y="176"/>
                  </a:cubicBezTo>
                  <a:cubicBezTo>
                    <a:pt x="152" y="51"/>
                    <a:pt x="83" y="1"/>
                    <a:pt x="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3008125" y="4711050"/>
              <a:ext cx="4675" cy="2450"/>
            </a:xfrm>
            <a:custGeom>
              <a:avLst/>
              <a:gdLst/>
              <a:ahLst/>
              <a:cxnLst/>
              <a:rect l="l" t="t" r="r" b="b"/>
              <a:pathLst>
                <a:path w="187" h="98" extrusionOk="0">
                  <a:moveTo>
                    <a:pt x="90" y="1"/>
                  </a:moveTo>
                  <a:cubicBezTo>
                    <a:pt x="0" y="1"/>
                    <a:pt x="90" y="98"/>
                    <a:pt x="187" y="98"/>
                  </a:cubicBezTo>
                  <a:cubicBezTo>
                    <a:pt x="138" y="49"/>
                    <a:pt x="161" y="49"/>
                    <a:pt x="172" y="49"/>
                  </a:cubicBezTo>
                  <a:cubicBezTo>
                    <a:pt x="183" y="49"/>
                    <a:pt x="183" y="49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3075575" y="4713475"/>
              <a:ext cx="12900" cy="9350"/>
            </a:xfrm>
            <a:custGeom>
              <a:avLst/>
              <a:gdLst/>
              <a:ahLst/>
              <a:cxnLst/>
              <a:rect l="l" t="t" r="r" b="b"/>
              <a:pathLst>
                <a:path w="516" h="374" extrusionOk="0">
                  <a:moveTo>
                    <a:pt x="61" y="114"/>
                  </a:moveTo>
                  <a:cubicBezTo>
                    <a:pt x="25" y="114"/>
                    <a:pt x="1" y="139"/>
                    <a:pt x="1" y="187"/>
                  </a:cubicBezTo>
                  <a:cubicBezTo>
                    <a:pt x="33" y="155"/>
                    <a:pt x="55" y="144"/>
                    <a:pt x="72" y="144"/>
                  </a:cubicBezTo>
                  <a:cubicBezTo>
                    <a:pt x="108" y="144"/>
                    <a:pt x="128" y="187"/>
                    <a:pt x="187" y="187"/>
                  </a:cubicBezTo>
                  <a:cubicBezTo>
                    <a:pt x="143" y="139"/>
                    <a:pt x="96" y="114"/>
                    <a:pt x="61" y="114"/>
                  </a:cubicBezTo>
                  <a:close/>
                  <a:moveTo>
                    <a:pt x="98" y="1"/>
                  </a:moveTo>
                  <a:cubicBezTo>
                    <a:pt x="98" y="90"/>
                    <a:pt x="187" y="187"/>
                    <a:pt x="187" y="187"/>
                  </a:cubicBezTo>
                  <a:cubicBezTo>
                    <a:pt x="187" y="90"/>
                    <a:pt x="187" y="1"/>
                    <a:pt x="98" y="1"/>
                  </a:cubicBezTo>
                  <a:close/>
                  <a:moveTo>
                    <a:pt x="282" y="144"/>
                  </a:moveTo>
                  <a:cubicBezTo>
                    <a:pt x="251" y="144"/>
                    <a:pt x="220" y="155"/>
                    <a:pt x="187" y="187"/>
                  </a:cubicBezTo>
                  <a:cubicBezTo>
                    <a:pt x="187" y="277"/>
                    <a:pt x="187" y="277"/>
                    <a:pt x="284" y="373"/>
                  </a:cubicBezTo>
                  <a:cubicBezTo>
                    <a:pt x="236" y="280"/>
                    <a:pt x="305" y="280"/>
                    <a:pt x="375" y="280"/>
                  </a:cubicBezTo>
                  <a:cubicBezTo>
                    <a:pt x="445" y="280"/>
                    <a:pt x="515" y="280"/>
                    <a:pt x="471" y="187"/>
                  </a:cubicBezTo>
                  <a:cubicBezTo>
                    <a:pt x="406" y="187"/>
                    <a:pt x="345" y="144"/>
                    <a:pt x="282" y="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3038650" y="4719925"/>
              <a:ext cx="6775" cy="5125"/>
            </a:xfrm>
            <a:custGeom>
              <a:avLst/>
              <a:gdLst/>
              <a:ahLst/>
              <a:cxnLst/>
              <a:rect l="l" t="t" r="r" b="b"/>
              <a:pathLst>
                <a:path w="271" h="205" extrusionOk="0">
                  <a:moveTo>
                    <a:pt x="79" y="1"/>
                  </a:moveTo>
                  <a:cubicBezTo>
                    <a:pt x="61" y="1"/>
                    <a:pt x="1" y="205"/>
                    <a:pt x="84" y="205"/>
                  </a:cubicBezTo>
                  <a:cubicBezTo>
                    <a:pt x="84" y="115"/>
                    <a:pt x="270" y="115"/>
                    <a:pt x="84" y="19"/>
                  </a:cubicBezTo>
                  <a:cubicBezTo>
                    <a:pt x="84" y="6"/>
                    <a:pt x="82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3098875" y="47203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187" y="1"/>
                  </a:moveTo>
                  <a:cubicBezTo>
                    <a:pt x="187" y="97"/>
                    <a:pt x="98" y="97"/>
                    <a:pt x="1" y="284"/>
                  </a:cubicBezTo>
                  <a:cubicBezTo>
                    <a:pt x="187" y="373"/>
                    <a:pt x="187" y="373"/>
                    <a:pt x="284" y="470"/>
                  </a:cubicBezTo>
                  <a:cubicBezTo>
                    <a:pt x="210" y="327"/>
                    <a:pt x="192" y="126"/>
                    <a:pt x="273" y="126"/>
                  </a:cubicBezTo>
                  <a:cubicBezTo>
                    <a:pt x="298" y="126"/>
                    <a:pt x="331" y="144"/>
                    <a:pt x="374" y="187"/>
                  </a:cubicBezTo>
                  <a:lnTo>
                    <a:pt x="374" y="284"/>
                  </a:lnTo>
                  <a:lnTo>
                    <a:pt x="470" y="284"/>
                  </a:lnTo>
                  <a:cubicBezTo>
                    <a:pt x="374" y="97"/>
                    <a:pt x="284" y="9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3069800" y="4720375"/>
              <a:ext cx="5800" cy="4675"/>
            </a:xfrm>
            <a:custGeom>
              <a:avLst/>
              <a:gdLst/>
              <a:ahLst/>
              <a:cxnLst/>
              <a:rect l="l" t="t" r="r" b="b"/>
              <a:pathLst>
                <a:path w="232" h="187" extrusionOk="0">
                  <a:moveTo>
                    <a:pt x="232" y="1"/>
                  </a:moveTo>
                  <a:cubicBezTo>
                    <a:pt x="232" y="26"/>
                    <a:pt x="213" y="32"/>
                    <a:pt x="187" y="32"/>
                  </a:cubicBezTo>
                  <a:cubicBezTo>
                    <a:pt x="163" y="32"/>
                    <a:pt x="133" y="27"/>
                    <a:pt x="105" y="27"/>
                  </a:cubicBezTo>
                  <a:cubicBezTo>
                    <a:pt x="47" y="27"/>
                    <a:pt x="1" y="49"/>
                    <a:pt x="46" y="187"/>
                  </a:cubicBezTo>
                  <a:cubicBezTo>
                    <a:pt x="142" y="187"/>
                    <a:pt x="232" y="97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2991725" y="4722800"/>
              <a:ext cx="7100" cy="4675"/>
            </a:xfrm>
            <a:custGeom>
              <a:avLst/>
              <a:gdLst/>
              <a:ahLst/>
              <a:cxnLst/>
              <a:rect l="l" t="t" r="r" b="b"/>
              <a:pathLst>
                <a:path w="284" h="187" extrusionOk="0">
                  <a:moveTo>
                    <a:pt x="97" y="0"/>
                  </a:moveTo>
                  <a:cubicBezTo>
                    <a:pt x="97" y="90"/>
                    <a:pt x="0" y="90"/>
                    <a:pt x="97" y="187"/>
                  </a:cubicBezTo>
                  <a:cubicBezTo>
                    <a:pt x="97" y="90"/>
                    <a:pt x="284" y="187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3075575" y="4727050"/>
              <a:ext cx="9350" cy="5100"/>
            </a:xfrm>
            <a:custGeom>
              <a:avLst/>
              <a:gdLst/>
              <a:ahLst/>
              <a:cxnLst/>
              <a:rect l="l" t="t" r="r" b="b"/>
              <a:pathLst>
                <a:path w="374" h="204" extrusionOk="0">
                  <a:moveTo>
                    <a:pt x="151" y="1"/>
                  </a:moveTo>
                  <a:cubicBezTo>
                    <a:pt x="94" y="1"/>
                    <a:pt x="40" y="17"/>
                    <a:pt x="1" y="17"/>
                  </a:cubicBezTo>
                  <a:cubicBezTo>
                    <a:pt x="98" y="106"/>
                    <a:pt x="98" y="106"/>
                    <a:pt x="98" y="203"/>
                  </a:cubicBezTo>
                  <a:cubicBezTo>
                    <a:pt x="275" y="203"/>
                    <a:pt x="115" y="115"/>
                    <a:pt x="260" y="30"/>
                  </a:cubicBezTo>
                  <a:lnTo>
                    <a:pt x="260" y="30"/>
                  </a:lnTo>
                  <a:cubicBezTo>
                    <a:pt x="225" y="8"/>
                    <a:pt x="187" y="1"/>
                    <a:pt x="151" y="1"/>
                  </a:cubicBezTo>
                  <a:close/>
                  <a:moveTo>
                    <a:pt x="284" y="17"/>
                  </a:moveTo>
                  <a:cubicBezTo>
                    <a:pt x="275" y="21"/>
                    <a:pt x="267" y="25"/>
                    <a:pt x="260" y="30"/>
                  </a:cubicBezTo>
                  <a:lnTo>
                    <a:pt x="260" y="30"/>
                  </a:lnTo>
                  <a:cubicBezTo>
                    <a:pt x="304" y="57"/>
                    <a:pt x="344" y="110"/>
                    <a:pt x="374" y="203"/>
                  </a:cubicBezTo>
                  <a:cubicBezTo>
                    <a:pt x="374" y="203"/>
                    <a:pt x="374" y="106"/>
                    <a:pt x="284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3094225" y="4729700"/>
              <a:ext cx="8400" cy="9400"/>
            </a:xfrm>
            <a:custGeom>
              <a:avLst/>
              <a:gdLst/>
              <a:ahLst/>
              <a:cxnLst/>
              <a:rect l="l" t="t" r="r" b="b"/>
              <a:pathLst>
                <a:path w="336" h="376" extrusionOk="0">
                  <a:moveTo>
                    <a:pt x="0" y="0"/>
                  </a:moveTo>
                  <a:cubicBezTo>
                    <a:pt x="0" y="97"/>
                    <a:pt x="0" y="187"/>
                    <a:pt x="97" y="373"/>
                  </a:cubicBezTo>
                  <a:cubicBezTo>
                    <a:pt x="73" y="304"/>
                    <a:pt x="84" y="281"/>
                    <a:pt x="111" y="281"/>
                  </a:cubicBezTo>
                  <a:cubicBezTo>
                    <a:pt x="166" y="281"/>
                    <a:pt x="288" y="375"/>
                    <a:pt x="320" y="375"/>
                  </a:cubicBezTo>
                  <a:cubicBezTo>
                    <a:pt x="336" y="375"/>
                    <a:pt x="330" y="352"/>
                    <a:pt x="284" y="284"/>
                  </a:cubicBezTo>
                  <a:cubicBezTo>
                    <a:pt x="187" y="284"/>
                    <a:pt x="187" y="187"/>
                    <a:pt x="97" y="97"/>
                  </a:cubicBezTo>
                  <a:cubicBezTo>
                    <a:pt x="97" y="115"/>
                    <a:pt x="94" y="121"/>
                    <a:pt x="88" y="121"/>
                  </a:cubicBezTo>
                  <a:cubicBezTo>
                    <a:pt x="63" y="12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3073350" y="4729700"/>
              <a:ext cx="6925" cy="4675"/>
            </a:xfrm>
            <a:custGeom>
              <a:avLst/>
              <a:gdLst/>
              <a:ahLst/>
              <a:cxnLst/>
              <a:rect l="l" t="t" r="r" b="b"/>
              <a:pathLst>
                <a:path w="277" h="187" extrusionOk="0">
                  <a:moveTo>
                    <a:pt x="0" y="0"/>
                  </a:moveTo>
                  <a:lnTo>
                    <a:pt x="187" y="187"/>
                  </a:lnTo>
                  <a:lnTo>
                    <a:pt x="276" y="97"/>
                  </a:lnTo>
                  <a:cubicBezTo>
                    <a:pt x="90" y="0"/>
                    <a:pt x="9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3031750" y="4730725"/>
              <a:ext cx="4350" cy="3650"/>
            </a:xfrm>
            <a:custGeom>
              <a:avLst/>
              <a:gdLst/>
              <a:ahLst/>
              <a:cxnLst/>
              <a:rect l="l" t="t" r="r" b="b"/>
              <a:pathLst>
                <a:path w="174" h="146" extrusionOk="0">
                  <a:moveTo>
                    <a:pt x="35" y="1"/>
                  </a:moveTo>
                  <a:cubicBezTo>
                    <a:pt x="1" y="1"/>
                    <a:pt x="22" y="91"/>
                    <a:pt x="77" y="146"/>
                  </a:cubicBezTo>
                  <a:cubicBezTo>
                    <a:pt x="77" y="146"/>
                    <a:pt x="117" y="108"/>
                    <a:pt x="146" y="106"/>
                  </a:cubicBezTo>
                  <a:lnTo>
                    <a:pt x="146" y="106"/>
                  </a:lnTo>
                  <a:cubicBezTo>
                    <a:pt x="89" y="29"/>
                    <a:pt x="53" y="1"/>
                    <a:pt x="35" y="1"/>
                  </a:cubicBezTo>
                  <a:close/>
                  <a:moveTo>
                    <a:pt x="148" y="106"/>
                  </a:moveTo>
                  <a:cubicBezTo>
                    <a:pt x="148" y="106"/>
                    <a:pt x="147" y="106"/>
                    <a:pt x="146" y="106"/>
                  </a:cubicBezTo>
                  <a:lnTo>
                    <a:pt x="146" y="106"/>
                  </a:lnTo>
                  <a:cubicBezTo>
                    <a:pt x="154" y="118"/>
                    <a:pt x="164" y="131"/>
                    <a:pt x="174" y="146"/>
                  </a:cubicBezTo>
                  <a:cubicBezTo>
                    <a:pt x="174" y="116"/>
                    <a:pt x="163" y="106"/>
                    <a:pt x="148" y="1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3070925" y="4732125"/>
              <a:ext cx="9350" cy="8525"/>
            </a:xfrm>
            <a:custGeom>
              <a:avLst/>
              <a:gdLst/>
              <a:ahLst/>
              <a:cxnLst/>
              <a:rect l="l" t="t" r="r" b="b"/>
              <a:pathLst>
                <a:path w="374" h="341" extrusionOk="0">
                  <a:moveTo>
                    <a:pt x="97" y="0"/>
                  </a:moveTo>
                  <a:lnTo>
                    <a:pt x="1" y="90"/>
                  </a:lnTo>
                  <a:cubicBezTo>
                    <a:pt x="187" y="187"/>
                    <a:pt x="187" y="187"/>
                    <a:pt x="187" y="276"/>
                  </a:cubicBezTo>
                  <a:cubicBezTo>
                    <a:pt x="142" y="231"/>
                    <a:pt x="120" y="209"/>
                    <a:pt x="109" y="209"/>
                  </a:cubicBezTo>
                  <a:cubicBezTo>
                    <a:pt x="97" y="209"/>
                    <a:pt x="97" y="231"/>
                    <a:pt x="97" y="276"/>
                  </a:cubicBezTo>
                  <a:cubicBezTo>
                    <a:pt x="167" y="323"/>
                    <a:pt x="214" y="341"/>
                    <a:pt x="245" y="341"/>
                  </a:cubicBezTo>
                  <a:cubicBezTo>
                    <a:pt x="340" y="341"/>
                    <a:pt x="306" y="187"/>
                    <a:pt x="373" y="187"/>
                  </a:cubicBezTo>
                  <a:cubicBezTo>
                    <a:pt x="325" y="161"/>
                    <a:pt x="289" y="155"/>
                    <a:pt x="261" y="155"/>
                  </a:cubicBezTo>
                  <a:cubicBezTo>
                    <a:pt x="235" y="155"/>
                    <a:pt x="216" y="160"/>
                    <a:pt x="199" y="160"/>
                  </a:cubicBezTo>
                  <a:cubicBezTo>
                    <a:pt x="165" y="160"/>
                    <a:pt x="142" y="138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3068700" y="4732125"/>
              <a:ext cx="3050" cy="2675"/>
            </a:xfrm>
            <a:custGeom>
              <a:avLst/>
              <a:gdLst/>
              <a:ahLst/>
              <a:cxnLst/>
              <a:rect l="l" t="t" r="r" b="b"/>
              <a:pathLst>
                <a:path w="122" h="107" extrusionOk="0">
                  <a:moveTo>
                    <a:pt x="0" y="0"/>
                  </a:moveTo>
                  <a:lnTo>
                    <a:pt x="0" y="0"/>
                  </a:lnTo>
                  <a:cubicBezTo>
                    <a:pt x="38" y="78"/>
                    <a:pt x="76" y="107"/>
                    <a:pt x="95" y="107"/>
                  </a:cubicBezTo>
                  <a:cubicBezTo>
                    <a:pt x="121" y="107"/>
                    <a:pt x="108" y="5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2994975" y="4738425"/>
              <a:ext cx="3850" cy="5275"/>
            </a:xfrm>
            <a:custGeom>
              <a:avLst/>
              <a:gdLst/>
              <a:ahLst/>
              <a:cxnLst/>
              <a:rect l="l" t="t" r="r" b="b"/>
              <a:pathLst>
                <a:path w="154" h="211" extrusionOk="0">
                  <a:moveTo>
                    <a:pt x="77" y="0"/>
                  </a:moveTo>
                  <a:cubicBezTo>
                    <a:pt x="1" y="0"/>
                    <a:pt x="75" y="138"/>
                    <a:pt x="154" y="210"/>
                  </a:cubicBezTo>
                  <a:lnTo>
                    <a:pt x="154" y="24"/>
                  </a:lnTo>
                  <a:cubicBezTo>
                    <a:pt x="119" y="7"/>
                    <a:pt x="94" y="0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3090050" y="4739025"/>
              <a:ext cx="7825" cy="5975"/>
            </a:xfrm>
            <a:custGeom>
              <a:avLst/>
              <a:gdLst/>
              <a:ahLst/>
              <a:cxnLst/>
              <a:rect l="l" t="t" r="r" b="b"/>
              <a:pathLst>
                <a:path w="313" h="239" extrusionOk="0">
                  <a:moveTo>
                    <a:pt x="78" y="0"/>
                  </a:moveTo>
                  <a:cubicBezTo>
                    <a:pt x="0" y="0"/>
                    <a:pt x="286" y="239"/>
                    <a:pt x="307" y="239"/>
                  </a:cubicBezTo>
                  <a:cubicBezTo>
                    <a:pt x="313" y="239"/>
                    <a:pt x="302" y="224"/>
                    <a:pt x="264" y="186"/>
                  </a:cubicBezTo>
                  <a:lnTo>
                    <a:pt x="167" y="97"/>
                  </a:lnTo>
                  <a:cubicBezTo>
                    <a:pt x="167" y="97"/>
                    <a:pt x="167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2940225" y="4739025"/>
              <a:ext cx="3650" cy="2725"/>
            </a:xfrm>
            <a:custGeom>
              <a:avLst/>
              <a:gdLst/>
              <a:ahLst/>
              <a:cxnLst/>
              <a:rect l="l" t="t" r="r" b="b"/>
              <a:pathLst>
                <a:path w="146" h="109" extrusionOk="0">
                  <a:moveTo>
                    <a:pt x="107" y="0"/>
                  </a:moveTo>
                  <a:lnTo>
                    <a:pt x="107" y="0"/>
                  </a:lnTo>
                  <a:cubicBezTo>
                    <a:pt x="0" y="56"/>
                    <a:pt x="45" y="109"/>
                    <a:pt x="86" y="109"/>
                  </a:cubicBezTo>
                  <a:cubicBezTo>
                    <a:pt x="117" y="109"/>
                    <a:pt x="145" y="79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3061600" y="4740475"/>
              <a:ext cx="14000" cy="10300"/>
            </a:xfrm>
            <a:custGeom>
              <a:avLst/>
              <a:gdLst/>
              <a:ahLst/>
              <a:cxnLst/>
              <a:rect l="l" t="t" r="r" b="b"/>
              <a:pathLst>
                <a:path w="560" h="412" extrusionOk="0">
                  <a:moveTo>
                    <a:pt x="263" y="293"/>
                  </a:moveTo>
                  <a:cubicBezTo>
                    <a:pt x="263" y="293"/>
                    <a:pt x="263" y="293"/>
                    <a:pt x="263" y="293"/>
                  </a:cubicBezTo>
                  <a:lnTo>
                    <a:pt x="263" y="293"/>
                  </a:lnTo>
                  <a:lnTo>
                    <a:pt x="284" y="315"/>
                  </a:lnTo>
                  <a:cubicBezTo>
                    <a:pt x="290" y="309"/>
                    <a:pt x="294" y="302"/>
                    <a:pt x="296" y="295"/>
                  </a:cubicBezTo>
                  <a:lnTo>
                    <a:pt x="296" y="295"/>
                  </a:lnTo>
                  <a:cubicBezTo>
                    <a:pt x="285" y="294"/>
                    <a:pt x="274" y="293"/>
                    <a:pt x="263" y="293"/>
                  </a:cubicBezTo>
                  <a:close/>
                  <a:moveTo>
                    <a:pt x="98" y="128"/>
                  </a:moveTo>
                  <a:lnTo>
                    <a:pt x="1" y="225"/>
                  </a:lnTo>
                  <a:cubicBezTo>
                    <a:pt x="187" y="315"/>
                    <a:pt x="98" y="412"/>
                    <a:pt x="187" y="412"/>
                  </a:cubicBezTo>
                  <a:cubicBezTo>
                    <a:pt x="142" y="317"/>
                    <a:pt x="191" y="293"/>
                    <a:pt x="263" y="293"/>
                  </a:cubicBezTo>
                  <a:lnTo>
                    <a:pt x="263" y="293"/>
                  </a:lnTo>
                  <a:lnTo>
                    <a:pt x="98" y="128"/>
                  </a:lnTo>
                  <a:close/>
                  <a:moveTo>
                    <a:pt x="341" y="1"/>
                  </a:moveTo>
                  <a:cubicBezTo>
                    <a:pt x="246" y="1"/>
                    <a:pt x="213" y="89"/>
                    <a:pt x="284" y="225"/>
                  </a:cubicBezTo>
                  <a:cubicBezTo>
                    <a:pt x="187" y="128"/>
                    <a:pt x="284" y="128"/>
                    <a:pt x="187" y="39"/>
                  </a:cubicBezTo>
                  <a:cubicBezTo>
                    <a:pt x="14" y="39"/>
                    <a:pt x="324" y="200"/>
                    <a:pt x="296" y="295"/>
                  </a:cubicBezTo>
                  <a:lnTo>
                    <a:pt x="296" y="295"/>
                  </a:lnTo>
                  <a:cubicBezTo>
                    <a:pt x="359" y="299"/>
                    <a:pt x="430" y="315"/>
                    <a:pt x="470" y="315"/>
                  </a:cubicBezTo>
                  <a:cubicBezTo>
                    <a:pt x="470" y="412"/>
                    <a:pt x="374" y="412"/>
                    <a:pt x="470" y="412"/>
                  </a:cubicBezTo>
                  <a:lnTo>
                    <a:pt x="560" y="412"/>
                  </a:lnTo>
                  <a:cubicBezTo>
                    <a:pt x="470" y="315"/>
                    <a:pt x="470" y="225"/>
                    <a:pt x="374" y="128"/>
                  </a:cubicBezTo>
                  <a:cubicBezTo>
                    <a:pt x="423" y="128"/>
                    <a:pt x="470" y="154"/>
                    <a:pt x="493" y="154"/>
                  </a:cubicBezTo>
                  <a:cubicBezTo>
                    <a:pt x="515" y="154"/>
                    <a:pt x="514" y="130"/>
                    <a:pt x="470" y="39"/>
                  </a:cubicBezTo>
                  <a:cubicBezTo>
                    <a:pt x="420" y="13"/>
                    <a:pt x="377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2973075" y="4741425"/>
              <a:ext cx="7125" cy="6925"/>
            </a:xfrm>
            <a:custGeom>
              <a:avLst/>
              <a:gdLst/>
              <a:ahLst/>
              <a:cxnLst/>
              <a:rect l="l" t="t" r="r" b="b"/>
              <a:pathLst>
                <a:path w="285" h="277" extrusionOk="0">
                  <a:moveTo>
                    <a:pt x="1" y="1"/>
                  </a:moveTo>
                  <a:cubicBezTo>
                    <a:pt x="1" y="1"/>
                    <a:pt x="1" y="90"/>
                    <a:pt x="98" y="187"/>
                  </a:cubicBezTo>
                  <a:cubicBezTo>
                    <a:pt x="98" y="167"/>
                    <a:pt x="101" y="159"/>
                    <a:pt x="108" y="159"/>
                  </a:cubicBezTo>
                  <a:cubicBezTo>
                    <a:pt x="135" y="159"/>
                    <a:pt x="207" y="277"/>
                    <a:pt x="284" y="277"/>
                  </a:cubicBezTo>
                  <a:cubicBezTo>
                    <a:pt x="187" y="90"/>
                    <a:pt x="98" y="9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2828650" y="4746100"/>
              <a:ext cx="27975" cy="25550"/>
            </a:xfrm>
            <a:custGeom>
              <a:avLst/>
              <a:gdLst/>
              <a:ahLst/>
              <a:cxnLst/>
              <a:rect l="l" t="t" r="r" b="b"/>
              <a:pathLst>
                <a:path w="1119" h="1022" extrusionOk="0">
                  <a:moveTo>
                    <a:pt x="559" y="0"/>
                  </a:moveTo>
                  <a:lnTo>
                    <a:pt x="559" y="0"/>
                  </a:lnTo>
                  <a:cubicBezTo>
                    <a:pt x="492" y="68"/>
                    <a:pt x="633" y="140"/>
                    <a:pt x="706" y="209"/>
                  </a:cubicBezTo>
                  <a:lnTo>
                    <a:pt x="706" y="209"/>
                  </a:lnTo>
                  <a:cubicBezTo>
                    <a:pt x="704" y="209"/>
                    <a:pt x="703" y="209"/>
                    <a:pt x="701" y="209"/>
                  </a:cubicBezTo>
                  <a:cubicBezTo>
                    <a:pt x="679" y="209"/>
                    <a:pt x="656" y="231"/>
                    <a:pt x="656" y="276"/>
                  </a:cubicBezTo>
                  <a:cubicBezTo>
                    <a:pt x="594" y="184"/>
                    <a:pt x="563" y="154"/>
                    <a:pt x="541" y="154"/>
                  </a:cubicBezTo>
                  <a:cubicBezTo>
                    <a:pt x="499" y="154"/>
                    <a:pt x="497" y="276"/>
                    <a:pt x="373" y="276"/>
                  </a:cubicBezTo>
                  <a:cubicBezTo>
                    <a:pt x="373" y="373"/>
                    <a:pt x="559" y="373"/>
                    <a:pt x="559" y="463"/>
                  </a:cubicBezTo>
                  <a:cubicBezTo>
                    <a:pt x="483" y="426"/>
                    <a:pt x="423" y="404"/>
                    <a:pt x="391" y="404"/>
                  </a:cubicBezTo>
                  <a:cubicBezTo>
                    <a:pt x="346" y="404"/>
                    <a:pt x="360" y="449"/>
                    <a:pt x="470" y="559"/>
                  </a:cubicBezTo>
                  <a:cubicBezTo>
                    <a:pt x="454" y="544"/>
                    <a:pt x="442" y="538"/>
                    <a:pt x="430" y="538"/>
                  </a:cubicBezTo>
                  <a:cubicBezTo>
                    <a:pt x="396" y="538"/>
                    <a:pt x="377" y="592"/>
                    <a:pt x="353" y="592"/>
                  </a:cubicBezTo>
                  <a:cubicBezTo>
                    <a:pt x="336" y="592"/>
                    <a:pt x="315" y="563"/>
                    <a:pt x="283" y="463"/>
                  </a:cubicBezTo>
                  <a:cubicBezTo>
                    <a:pt x="97" y="649"/>
                    <a:pt x="97" y="559"/>
                    <a:pt x="0" y="746"/>
                  </a:cubicBezTo>
                  <a:cubicBezTo>
                    <a:pt x="187" y="932"/>
                    <a:pt x="97" y="932"/>
                    <a:pt x="283" y="1022"/>
                  </a:cubicBezTo>
                  <a:cubicBezTo>
                    <a:pt x="283" y="977"/>
                    <a:pt x="330" y="977"/>
                    <a:pt x="365" y="977"/>
                  </a:cubicBezTo>
                  <a:cubicBezTo>
                    <a:pt x="399" y="977"/>
                    <a:pt x="421" y="977"/>
                    <a:pt x="373" y="932"/>
                  </a:cubicBezTo>
                  <a:cubicBezTo>
                    <a:pt x="352" y="909"/>
                    <a:pt x="336" y="902"/>
                    <a:pt x="322" y="902"/>
                  </a:cubicBezTo>
                  <a:cubicBezTo>
                    <a:pt x="300" y="902"/>
                    <a:pt x="284" y="922"/>
                    <a:pt x="264" y="922"/>
                  </a:cubicBezTo>
                  <a:cubicBezTo>
                    <a:pt x="245" y="922"/>
                    <a:pt x="223" y="904"/>
                    <a:pt x="187" y="835"/>
                  </a:cubicBezTo>
                  <a:cubicBezTo>
                    <a:pt x="160" y="755"/>
                    <a:pt x="181" y="729"/>
                    <a:pt x="224" y="729"/>
                  </a:cubicBezTo>
                  <a:cubicBezTo>
                    <a:pt x="296" y="729"/>
                    <a:pt x="429" y="800"/>
                    <a:pt x="504" y="800"/>
                  </a:cubicBezTo>
                  <a:cubicBezTo>
                    <a:pt x="537" y="800"/>
                    <a:pt x="559" y="786"/>
                    <a:pt x="559" y="746"/>
                  </a:cubicBezTo>
                  <a:cubicBezTo>
                    <a:pt x="559" y="746"/>
                    <a:pt x="470" y="649"/>
                    <a:pt x="470" y="559"/>
                  </a:cubicBezTo>
                  <a:lnTo>
                    <a:pt x="470" y="559"/>
                  </a:lnTo>
                  <a:lnTo>
                    <a:pt x="656" y="746"/>
                  </a:lnTo>
                  <a:cubicBezTo>
                    <a:pt x="656" y="559"/>
                    <a:pt x="1118" y="559"/>
                    <a:pt x="843" y="187"/>
                  </a:cubicBezTo>
                  <a:cubicBezTo>
                    <a:pt x="817" y="161"/>
                    <a:pt x="799" y="155"/>
                    <a:pt x="782" y="155"/>
                  </a:cubicBezTo>
                  <a:cubicBezTo>
                    <a:pt x="766" y="155"/>
                    <a:pt x="752" y="161"/>
                    <a:pt x="735" y="161"/>
                  </a:cubicBezTo>
                  <a:cubicBezTo>
                    <a:pt x="699" y="161"/>
                    <a:pt x="653" y="138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2851950" y="4748325"/>
              <a:ext cx="4675" cy="4700"/>
            </a:xfrm>
            <a:custGeom>
              <a:avLst/>
              <a:gdLst/>
              <a:ahLst/>
              <a:cxnLst/>
              <a:rect l="l" t="t" r="r" b="b"/>
              <a:pathLst>
                <a:path w="187" h="188" extrusionOk="0">
                  <a:moveTo>
                    <a:pt x="0" y="1"/>
                  </a:moveTo>
                  <a:lnTo>
                    <a:pt x="0" y="187"/>
                  </a:lnTo>
                  <a:cubicBezTo>
                    <a:pt x="49" y="142"/>
                    <a:pt x="73" y="120"/>
                    <a:pt x="96" y="120"/>
                  </a:cubicBezTo>
                  <a:cubicBezTo>
                    <a:pt x="119" y="120"/>
                    <a:pt x="142" y="142"/>
                    <a:pt x="186" y="1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3059450" y="4752400"/>
              <a:ext cx="4600" cy="5275"/>
            </a:xfrm>
            <a:custGeom>
              <a:avLst/>
              <a:gdLst/>
              <a:ahLst/>
              <a:cxnLst/>
              <a:rect l="l" t="t" r="r" b="b"/>
              <a:pathLst>
                <a:path w="184" h="211" extrusionOk="0">
                  <a:moveTo>
                    <a:pt x="46" y="0"/>
                  </a:moveTo>
                  <a:cubicBezTo>
                    <a:pt x="0" y="0"/>
                    <a:pt x="14" y="138"/>
                    <a:pt x="87" y="211"/>
                  </a:cubicBezTo>
                  <a:cubicBezTo>
                    <a:pt x="184" y="211"/>
                    <a:pt x="184" y="121"/>
                    <a:pt x="87" y="24"/>
                  </a:cubicBezTo>
                  <a:cubicBezTo>
                    <a:pt x="70" y="8"/>
                    <a:pt x="57" y="0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3052300" y="4752550"/>
              <a:ext cx="9325" cy="12200"/>
            </a:xfrm>
            <a:custGeom>
              <a:avLst/>
              <a:gdLst/>
              <a:ahLst/>
              <a:cxnLst/>
              <a:rect l="l" t="t" r="r" b="b"/>
              <a:pathLst>
                <a:path w="373" h="488" extrusionOk="0">
                  <a:moveTo>
                    <a:pt x="16" y="0"/>
                  </a:moveTo>
                  <a:cubicBezTo>
                    <a:pt x="6" y="0"/>
                    <a:pt x="0" y="5"/>
                    <a:pt x="0" y="18"/>
                  </a:cubicBezTo>
                  <a:cubicBezTo>
                    <a:pt x="186" y="115"/>
                    <a:pt x="186" y="205"/>
                    <a:pt x="97" y="205"/>
                  </a:cubicBezTo>
                  <a:cubicBezTo>
                    <a:pt x="186" y="301"/>
                    <a:pt x="186" y="301"/>
                    <a:pt x="283" y="488"/>
                  </a:cubicBezTo>
                  <a:cubicBezTo>
                    <a:pt x="373" y="391"/>
                    <a:pt x="283" y="205"/>
                    <a:pt x="283" y="115"/>
                  </a:cubicBezTo>
                  <a:cubicBezTo>
                    <a:pt x="283" y="128"/>
                    <a:pt x="278" y="133"/>
                    <a:pt x="268" y="133"/>
                  </a:cubicBezTo>
                  <a:cubicBezTo>
                    <a:pt x="218" y="133"/>
                    <a:pt x="65" y="0"/>
                    <a:pt x="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3078675" y="4754925"/>
              <a:ext cx="6250" cy="7400"/>
            </a:xfrm>
            <a:custGeom>
              <a:avLst/>
              <a:gdLst/>
              <a:ahLst/>
              <a:cxnLst/>
              <a:rect l="l" t="t" r="r" b="b"/>
              <a:pathLst>
                <a:path w="250" h="296" extrusionOk="0">
                  <a:moveTo>
                    <a:pt x="120" y="0"/>
                  </a:moveTo>
                  <a:cubicBezTo>
                    <a:pt x="43" y="0"/>
                    <a:pt x="0" y="219"/>
                    <a:pt x="160" y="296"/>
                  </a:cubicBezTo>
                  <a:cubicBezTo>
                    <a:pt x="160" y="206"/>
                    <a:pt x="250" y="20"/>
                    <a:pt x="160" y="20"/>
                  </a:cubicBezTo>
                  <a:cubicBezTo>
                    <a:pt x="146" y="6"/>
                    <a:pt x="133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3064025" y="4757650"/>
              <a:ext cx="6925" cy="4675"/>
            </a:xfrm>
            <a:custGeom>
              <a:avLst/>
              <a:gdLst/>
              <a:ahLst/>
              <a:cxnLst/>
              <a:rect l="l" t="t" r="r" b="b"/>
              <a:pathLst>
                <a:path w="277" h="187" extrusionOk="0">
                  <a:moveTo>
                    <a:pt x="187" y="1"/>
                  </a:moveTo>
                  <a:cubicBezTo>
                    <a:pt x="90" y="1"/>
                    <a:pt x="1" y="1"/>
                    <a:pt x="187" y="187"/>
                  </a:cubicBezTo>
                  <a:cubicBezTo>
                    <a:pt x="187" y="97"/>
                    <a:pt x="277" y="18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3047625" y="4757650"/>
              <a:ext cx="9350" cy="4675"/>
            </a:xfrm>
            <a:custGeom>
              <a:avLst/>
              <a:gdLst/>
              <a:ahLst/>
              <a:cxnLst/>
              <a:rect l="l" t="t" r="r" b="b"/>
              <a:pathLst>
                <a:path w="374" h="187" extrusionOk="0">
                  <a:moveTo>
                    <a:pt x="187" y="1"/>
                  </a:moveTo>
                  <a:cubicBezTo>
                    <a:pt x="187" y="49"/>
                    <a:pt x="165" y="73"/>
                    <a:pt x="130" y="73"/>
                  </a:cubicBezTo>
                  <a:cubicBezTo>
                    <a:pt x="96" y="73"/>
                    <a:pt x="49" y="49"/>
                    <a:pt x="1" y="1"/>
                  </a:cubicBezTo>
                  <a:lnTo>
                    <a:pt x="1" y="1"/>
                  </a:lnTo>
                  <a:lnTo>
                    <a:pt x="98" y="187"/>
                  </a:lnTo>
                  <a:cubicBezTo>
                    <a:pt x="127" y="157"/>
                    <a:pt x="158" y="147"/>
                    <a:pt x="186" y="147"/>
                  </a:cubicBezTo>
                  <a:cubicBezTo>
                    <a:pt x="241" y="147"/>
                    <a:pt x="284" y="187"/>
                    <a:pt x="284" y="187"/>
                  </a:cubicBezTo>
                  <a:cubicBezTo>
                    <a:pt x="98" y="1"/>
                    <a:pt x="373" y="9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3049575" y="4762300"/>
              <a:ext cx="7400" cy="7125"/>
            </a:xfrm>
            <a:custGeom>
              <a:avLst/>
              <a:gdLst/>
              <a:ahLst/>
              <a:cxnLst/>
              <a:rect l="l" t="t" r="r" b="b"/>
              <a:pathLst>
                <a:path w="296" h="285" extrusionOk="0">
                  <a:moveTo>
                    <a:pt x="109" y="1"/>
                  </a:moveTo>
                  <a:cubicBezTo>
                    <a:pt x="206" y="98"/>
                    <a:pt x="206" y="98"/>
                    <a:pt x="109" y="98"/>
                  </a:cubicBezTo>
                  <a:cubicBezTo>
                    <a:pt x="109" y="57"/>
                    <a:pt x="76" y="34"/>
                    <a:pt x="52" y="34"/>
                  </a:cubicBezTo>
                  <a:cubicBezTo>
                    <a:pt x="18" y="34"/>
                    <a:pt x="1" y="79"/>
                    <a:pt x="109" y="187"/>
                  </a:cubicBezTo>
                  <a:cubicBezTo>
                    <a:pt x="109" y="161"/>
                    <a:pt x="117" y="150"/>
                    <a:pt x="131" y="150"/>
                  </a:cubicBezTo>
                  <a:cubicBezTo>
                    <a:pt x="165" y="150"/>
                    <a:pt x="232" y="215"/>
                    <a:pt x="295" y="284"/>
                  </a:cubicBezTo>
                  <a:cubicBezTo>
                    <a:pt x="295" y="284"/>
                    <a:pt x="206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3042975" y="4762300"/>
              <a:ext cx="14000" cy="9350"/>
            </a:xfrm>
            <a:custGeom>
              <a:avLst/>
              <a:gdLst/>
              <a:ahLst/>
              <a:cxnLst/>
              <a:rect l="l" t="t" r="r" b="b"/>
              <a:pathLst>
                <a:path w="560" h="374" extrusionOk="0">
                  <a:moveTo>
                    <a:pt x="0" y="1"/>
                  </a:moveTo>
                  <a:cubicBezTo>
                    <a:pt x="97" y="98"/>
                    <a:pt x="0" y="98"/>
                    <a:pt x="97" y="187"/>
                  </a:cubicBezTo>
                  <a:cubicBezTo>
                    <a:pt x="97" y="187"/>
                    <a:pt x="284" y="284"/>
                    <a:pt x="373" y="374"/>
                  </a:cubicBezTo>
                  <a:cubicBezTo>
                    <a:pt x="465" y="374"/>
                    <a:pt x="302" y="293"/>
                    <a:pt x="361" y="202"/>
                  </a:cubicBezTo>
                  <a:lnTo>
                    <a:pt x="361" y="202"/>
                  </a:lnTo>
                  <a:cubicBezTo>
                    <a:pt x="211" y="104"/>
                    <a:pt x="216" y="217"/>
                    <a:pt x="0" y="1"/>
                  </a:cubicBezTo>
                  <a:close/>
                  <a:moveTo>
                    <a:pt x="373" y="187"/>
                  </a:moveTo>
                  <a:cubicBezTo>
                    <a:pt x="368" y="192"/>
                    <a:pt x="365" y="197"/>
                    <a:pt x="361" y="202"/>
                  </a:cubicBezTo>
                  <a:lnTo>
                    <a:pt x="361" y="202"/>
                  </a:lnTo>
                  <a:cubicBezTo>
                    <a:pt x="408" y="233"/>
                    <a:pt x="471" y="285"/>
                    <a:pt x="559" y="374"/>
                  </a:cubicBezTo>
                  <a:lnTo>
                    <a:pt x="373" y="18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2887175" y="4763725"/>
              <a:ext cx="4475" cy="3275"/>
            </a:xfrm>
            <a:custGeom>
              <a:avLst/>
              <a:gdLst/>
              <a:ahLst/>
              <a:cxnLst/>
              <a:rect l="l" t="t" r="r" b="b"/>
              <a:pathLst>
                <a:path w="179" h="131" extrusionOk="0">
                  <a:moveTo>
                    <a:pt x="26" y="0"/>
                  </a:moveTo>
                  <a:cubicBezTo>
                    <a:pt x="0" y="0"/>
                    <a:pt x="19" y="67"/>
                    <a:pt x="82" y="130"/>
                  </a:cubicBezTo>
                  <a:cubicBezTo>
                    <a:pt x="82" y="130"/>
                    <a:pt x="179" y="130"/>
                    <a:pt x="82" y="41"/>
                  </a:cubicBezTo>
                  <a:cubicBezTo>
                    <a:pt x="56" y="12"/>
                    <a:pt x="37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3037200" y="4766675"/>
              <a:ext cx="10450" cy="14700"/>
            </a:xfrm>
            <a:custGeom>
              <a:avLst/>
              <a:gdLst/>
              <a:ahLst/>
              <a:cxnLst/>
              <a:rect l="l" t="t" r="r" b="b"/>
              <a:pathLst>
                <a:path w="418" h="588" extrusionOk="0">
                  <a:moveTo>
                    <a:pt x="171" y="1"/>
                  </a:moveTo>
                  <a:cubicBezTo>
                    <a:pt x="1" y="1"/>
                    <a:pt x="224" y="401"/>
                    <a:pt x="142" y="571"/>
                  </a:cubicBezTo>
                  <a:cubicBezTo>
                    <a:pt x="173" y="582"/>
                    <a:pt x="200" y="587"/>
                    <a:pt x="225" y="587"/>
                  </a:cubicBezTo>
                  <a:cubicBezTo>
                    <a:pt x="418" y="587"/>
                    <a:pt x="418" y="275"/>
                    <a:pt x="418" y="109"/>
                  </a:cubicBezTo>
                  <a:lnTo>
                    <a:pt x="418" y="109"/>
                  </a:lnTo>
                  <a:cubicBezTo>
                    <a:pt x="366" y="161"/>
                    <a:pt x="344" y="216"/>
                    <a:pt x="298" y="216"/>
                  </a:cubicBezTo>
                  <a:cubicBezTo>
                    <a:pt x="265" y="216"/>
                    <a:pt x="220" y="187"/>
                    <a:pt x="142" y="109"/>
                  </a:cubicBezTo>
                  <a:cubicBezTo>
                    <a:pt x="142" y="109"/>
                    <a:pt x="328" y="109"/>
                    <a:pt x="231" y="12"/>
                  </a:cubicBezTo>
                  <a:cubicBezTo>
                    <a:pt x="207" y="5"/>
                    <a:pt x="188" y="1"/>
                    <a:pt x="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3026750" y="4771625"/>
              <a:ext cx="18675" cy="16675"/>
            </a:xfrm>
            <a:custGeom>
              <a:avLst/>
              <a:gdLst/>
              <a:ahLst/>
              <a:cxnLst/>
              <a:rect l="l" t="t" r="r" b="b"/>
              <a:pathLst>
                <a:path w="747" h="667" extrusionOk="0">
                  <a:moveTo>
                    <a:pt x="277" y="1"/>
                  </a:moveTo>
                  <a:cubicBezTo>
                    <a:pt x="352" y="146"/>
                    <a:pt x="369" y="462"/>
                    <a:pt x="197" y="462"/>
                  </a:cubicBezTo>
                  <a:cubicBezTo>
                    <a:pt x="148" y="462"/>
                    <a:pt x="84" y="436"/>
                    <a:pt x="1" y="373"/>
                  </a:cubicBezTo>
                  <a:lnTo>
                    <a:pt x="1" y="373"/>
                  </a:lnTo>
                  <a:cubicBezTo>
                    <a:pt x="90" y="470"/>
                    <a:pt x="90" y="470"/>
                    <a:pt x="187" y="657"/>
                  </a:cubicBezTo>
                  <a:cubicBezTo>
                    <a:pt x="277" y="657"/>
                    <a:pt x="376" y="666"/>
                    <a:pt x="461" y="666"/>
                  </a:cubicBezTo>
                  <a:cubicBezTo>
                    <a:pt x="637" y="666"/>
                    <a:pt x="746" y="625"/>
                    <a:pt x="560" y="373"/>
                  </a:cubicBezTo>
                  <a:cubicBezTo>
                    <a:pt x="560" y="284"/>
                    <a:pt x="374" y="98"/>
                    <a:pt x="560" y="98"/>
                  </a:cubicBezTo>
                  <a:cubicBezTo>
                    <a:pt x="374" y="1"/>
                    <a:pt x="374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2973075" y="4771625"/>
              <a:ext cx="6400" cy="7550"/>
            </a:xfrm>
            <a:custGeom>
              <a:avLst/>
              <a:gdLst/>
              <a:ahLst/>
              <a:cxnLst/>
              <a:rect l="l" t="t" r="r" b="b"/>
              <a:pathLst>
                <a:path w="256" h="302" extrusionOk="0">
                  <a:moveTo>
                    <a:pt x="1" y="1"/>
                  </a:moveTo>
                  <a:cubicBezTo>
                    <a:pt x="187" y="187"/>
                    <a:pt x="1" y="187"/>
                    <a:pt x="98" y="284"/>
                  </a:cubicBezTo>
                  <a:cubicBezTo>
                    <a:pt x="123" y="296"/>
                    <a:pt x="143" y="302"/>
                    <a:pt x="159" y="302"/>
                  </a:cubicBezTo>
                  <a:cubicBezTo>
                    <a:pt x="256" y="302"/>
                    <a:pt x="162" y="8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2877650" y="4776300"/>
              <a:ext cx="4700" cy="7100"/>
            </a:xfrm>
            <a:custGeom>
              <a:avLst/>
              <a:gdLst/>
              <a:ahLst/>
              <a:cxnLst/>
              <a:rect l="l" t="t" r="r" b="b"/>
              <a:pathLst>
                <a:path w="188" h="284" extrusionOk="0">
                  <a:moveTo>
                    <a:pt x="90" y="0"/>
                  </a:moveTo>
                  <a:cubicBezTo>
                    <a:pt x="90" y="0"/>
                    <a:pt x="1" y="0"/>
                    <a:pt x="1" y="97"/>
                  </a:cubicBezTo>
                  <a:cubicBezTo>
                    <a:pt x="90" y="97"/>
                    <a:pt x="1" y="186"/>
                    <a:pt x="90" y="283"/>
                  </a:cubicBezTo>
                  <a:cubicBezTo>
                    <a:pt x="168" y="283"/>
                    <a:pt x="121" y="162"/>
                    <a:pt x="150" y="162"/>
                  </a:cubicBezTo>
                  <a:cubicBezTo>
                    <a:pt x="157" y="162"/>
                    <a:pt x="168" y="169"/>
                    <a:pt x="187" y="186"/>
                  </a:cubicBezTo>
                  <a:cubicBezTo>
                    <a:pt x="90" y="97"/>
                    <a:pt x="90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3024325" y="4785600"/>
              <a:ext cx="7125" cy="6300"/>
            </a:xfrm>
            <a:custGeom>
              <a:avLst/>
              <a:gdLst/>
              <a:ahLst/>
              <a:cxnLst/>
              <a:rect l="l" t="t" r="r" b="b"/>
              <a:pathLst>
                <a:path w="285" h="252" extrusionOk="0">
                  <a:moveTo>
                    <a:pt x="98" y="1"/>
                  </a:moveTo>
                  <a:cubicBezTo>
                    <a:pt x="98" y="56"/>
                    <a:pt x="127" y="110"/>
                    <a:pt x="117" y="110"/>
                  </a:cubicBezTo>
                  <a:cubicBezTo>
                    <a:pt x="110" y="110"/>
                    <a:pt x="80" y="80"/>
                    <a:pt x="1" y="1"/>
                  </a:cubicBezTo>
                  <a:lnTo>
                    <a:pt x="1" y="1"/>
                  </a:lnTo>
                  <a:cubicBezTo>
                    <a:pt x="2" y="2"/>
                    <a:pt x="98" y="98"/>
                    <a:pt x="98" y="187"/>
                  </a:cubicBezTo>
                  <a:lnTo>
                    <a:pt x="98" y="187"/>
                  </a:lnTo>
                  <a:cubicBezTo>
                    <a:pt x="98" y="98"/>
                    <a:pt x="1" y="98"/>
                    <a:pt x="1" y="98"/>
                  </a:cubicBezTo>
                  <a:lnTo>
                    <a:pt x="1" y="98"/>
                  </a:lnTo>
                  <a:cubicBezTo>
                    <a:pt x="109" y="206"/>
                    <a:pt x="155" y="251"/>
                    <a:pt x="193" y="251"/>
                  </a:cubicBezTo>
                  <a:cubicBezTo>
                    <a:pt x="220" y="251"/>
                    <a:pt x="244" y="228"/>
                    <a:pt x="284" y="187"/>
                  </a:cubicBezTo>
                  <a:cubicBezTo>
                    <a:pt x="98" y="98"/>
                    <a:pt x="284" y="1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2865925" y="4785600"/>
              <a:ext cx="2450" cy="4700"/>
            </a:xfrm>
            <a:custGeom>
              <a:avLst/>
              <a:gdLst/>
              <a:ahLst/>
              <a:cxnLst/>
              <a:rect l="l" t="t" r="r" b="b"/>
              <a:pathLst>
                <a:path w="98" h="188" extrusionOk="0">
                  <a:moveTo>
                    <a:pt x="0" y="1"/>
                  </a:moveTo>
                  <a:cubicBezTo>
                    <a:pt x="97" y="98"/>
                    <a:pt x="0" y="98"/>
                    <a:pt x="97" y="187"/>
                  </a:cubicBezTo>
                  <a:cubicBezTo>
                    <a:pt x="97" y="98"/>
                    <a:pt x="97" y="9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2875225" y="4788025"/>
              <a:ext cx="2450" cy="4700"/>
            </a:xfrm>
            <a:custGeom>
              <a:avLst/>
              <a:gdLst/>
              <a:ahLst/>
              <a:cxnLst/>
              <a:rect l="l" t="t" r="r" b="b"/>
              <a:pathLst>
                <a:path w="98" h="188" extrusionOk="0">
                  <a:moveTo>
                    <a:pt x="1" y="1"/>
                  </a:moveTo>
                  <a:lnTo>
                    <a:pt x="1" y="187"/>
                  </a:lnTo>
                  <a:cubicBezTo>
                    <a:pt x="98" y="90"/>
                    <a:pt x="98" y="9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3056950" y="4792700"/>
              <a:ext cx="7100" cy="9325"/>
            </a:xfrm>
            <a:custGeom>
              <a:avLst/>
              <a:gdLst/>
              <a:ahLst/>
              <a:cxnLst/>
              <a:rect l="l" t="t" r="r" b="b"/>
              <a:pathLst>
                <a:path w="284" h="373" extrusionOk="0">
                  <a:moveTo>
                    <a:pt x="97" y="0"/>
                  </a:moveTo>
                  <a:cubicBezTo>
                    <a:pt x="97" y="68"/>
                    <a:pt x="205" y="249"/>
                    <a:pt x="132" y="249"/>
                  </a:cubicBezTo>
                  <a:cubicBezTo>
                    <a:pt x="109" y="249"/>
                    <a:pt x="68" y="231"/>
                    <a:pt x="0" y="186"/>
                  </a:cubicBezTo>
                  <a:lnTo>
                    <a:pt x="0" y="186"/>
                  </a:lnTo>
                  <a:lnTo>
                    <a:pt x="187" y="373"/>
                  </a:lnTo>
                  <a:cubicBezTo>
                    <a:pt x="187" y="276"/>
                    <a:pt x="187" y="276"/>
                    <a:pt x="284" y="186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2943550" y="4803325"/>
              <a:ext cx="4850" cy="3375"/>
            </a:xfrm>
            <a:custGeom>
              <a:avLst/>
              <a:gdLst/>
              <a:ahLst/>
              <a:cxnLst/>
              <a:rect l="l" t="t" r="r" b="b"/>
              <a:pathLst>
                <a:path w="194" h="135" extrusionOk="0">
                  <a:moveTo>
                    <a:pt x="82" y="0"/>
                  </a:moveTo>
                  <a:cubicBezTo>
                    <a:pt x="27" y="0"/>
                    <a:pt x="0" y="65"/>
                    <a:pt x="64" y="134"/>
                  </a:cubicBezTo>
                  <a:cubicBezTo>
                    <a:pt x="64" y="111"/>
                    <a:pt x="74" y="104"/>
                    <a:pt x="88" y="104"/>
                  </a:cubicBezTo>
                  <a:cubicBezTo>
                    <a:pt x="113" y="104"/>
                    <a:pt x="149" y="124"/>
                    <a:pt x="170" y="124"/>
                  </a:cubicBezTo>
                  <a:cubicBezTo>
                    <a:pt x="189" y="124"/>
                    <a:pt x="194" y="106"/>
                    <a:pt x="160" y="37"/>
                  </a:cubicBezTo>
                  <a:cubicBezTo>
                    <a:pt x="132" y="11"/>
                    <a:pt x="105" y="0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3003450" y="4806675"/>
              <a:ext cx="8150" cy="4075"/>
            </a:xfrm>
            <a:custGeom>
              <a:avLst/>
              <a:gdLst/>
              <a:ahLst/>
              <a:cxnLst/>
              <a:rect l="l" t="t" r="r" b="b"/>
              <a:pathLst>
                <a:path w="326" h="163" extrusionOk="0">
                  <a:moveTo>
                    <a:pt x="1" y="0"/>
                  </a:moveTo>
                  <a:lnTo>
                    <a:pt x="90" y="90"/>
                  </a:lnTo>
                  <a:cubicBezTo>
                    <a:pt x="139" y="138"/>
                    <a:pt x="210" y="162"/>
                    <a:pt x="256" y="162"/>
                  </a:cubicBezTo>
                  <a:cubicBezTo>
                    <a:pt x="303" y="162"/>
                    <a:pt x="325" y="138"/>
                    <a:pt x="277" y="90"/>
                  </a:cubicBezTo>
                  <a:cubicBezTo>
                    <a:pt x="187" y="90"/>
                    <a:pt x="187" y="9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3043975" y="4812100"/>
              <a:ext cx="8350" cy="3900"/>
            </a:xfrm>
            <a:custGeom>
              <a:avLst/>
              <a:gdLst/>
              <a:ahLst/>
              <a:cxnLst/>
              <a:rect l="l" t="t" r="r" b="b"/>
              <a:pathLst>
                <a:path w="334" h="156" extrusionOk="0">
                  <a:moveTo>
                    <a:pt x="124" y="1"/>
                  </a:moveTo>
                  <a:cubicBezTo>
                    <a:pt x="42" y="1"/>
                    <a:pt x="0" y="46"/>
                    <a:pt x="57" y="156"/>
                  </a:cubicBezTo>
                  <a:cubicBezTo>
                    <a:pt x="147" y="59"/>
                    <a:pt x="244" y="59"/>
                    <a:pt x="333" y="59"/>
                  </a:cubicBezTo>
                  <a:cubicBezTo>
                    <a:pt x="257" y="22"/>
                    <a:pt x="181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2998800" y="4820650"/>
              <a:ext cx="4675" cy="6925"/>
            </a:xfrm>
            <a:custGeom>
              <a:avLst/>
              <a:gdLst/>
              <a:ahLst/>
              <a:cxnLst/>
              <a:rect l="l" t="t" r="r" b="b"/>
              <a:pathLst>
                <a:path w="187" h="277" extrusionOk="0">
                  <a:moveTo>
                    <a:pt x="90" y="0"/>
                  </a:moveTo>
                  <a:cubicBezTo>
                    <a:pt x="1" y="0"/>
                    <a:pt x="1" y="90"/>
                    <a:pt x="90" y="276"/>
                  </a:cubicBezTo>
                  <a:cubicBezTo>
                    <a:pt x="90" y="187"/>
                    <a:pt x="187" y="9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2993175" y="4827975"/>
              <a:ext cx="5650" cy="4250"/>
            </a:xfrm>
            <a:custGeom>
              <a:avLst/>
              <a:gdLst/>
              <a:ahLst/>
              <a:cxnLst/>
              <a:rect l="l" t="t" r="r" b="b"/>
              <a:pathLst>
                <a:path w="226" h="170" extrusionOk="0">
                  <a:moveTo>
                    <a:pt x="83" y="0"/>
                  </a:moveTo>
                  <a:cubicBezTo>
                    <a:pt x="6" y="0"/>
                    <a:pt x="0" y="108"/>
                    <a:pt x="129" y="169"/>
                  </a:cubicBezTo>
                  <a:cubicBezTo>
                    <a:pt x="129" y="169"/>
                    <a:pt x="129" y="80"/>
                    <a:pt x="226" y="80"/>
                  </a:cubicBezTo>
                  <a:cubicBezTo>
                    <a:pt x="168" y="22"/>
                    <a:pt x="118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2989725" y="4831475"/>
              <a:ext cx="4975" cy="3800"/>
            </a:xfrm>
            <a:custGeom>
              <a:avLst/>
              <a:gdLst/>
              <a:ahLst/>
              <a:cxnLst/>
              <a:rect l="l" t="t" r="r" b="b"/>
              <a:pathLst>
                <a:path w="199" h="152" extrusionOk="0">
                  <a:moveTo>
                    <a:pt x="49" y="0"/>
                  </a:moveTo>
                  <a:cubicBezTo>
                    <a:pt x="1" y="0"/>
                    <a:pt x="21" y="126"/>
                    <a:pt x="80" y="126"/>
                  </a:cubicBezTo>
                  <a:cubicBezTo>
                    <a:pt x="61" y="105"/>
                    <a:pt x="59" y="98"/>
                    <a:pt x="66" y="98"/>
                  </a:cubicBezTo>
                  <a:cubicBezTo>
                    <a:pt x="86" y="98"/>
                    <a:pt x="175" y="151"/>
                    <a:pt x="192" y="151"/>
                  </a:cubicBezTo>
                  <a:cubicBezTo>
                    <a:pt x="198" y="151"/>
                    <a:pt x="195" y="145"/>
                    <a:pt x="177" y="126"/>
                  </a:cubicBezTo>
                  <a:cubicBezTo>
                    <a:pt x="115" y="32"/>
                    <a:pt x="74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3003450" y="4850825"/>
              <a:ext cx="4700" cy="4700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1" y="1"/>
                  </a:moveTo>
                  <a:lnTo>
                    <a:pt x="1" y="187"/>
                  </a:lnTo>
                  <a:cubicBezTo>
                    <a:pt x="1" y="98"/>
                    <a:pt x="187" y="18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2994825" y="4860000"/>
              <a:ext cx="6225" cy="4850"/>
            </a:xfrm>
            <a:custGeom>
              <a:avLst/>
              <a:gdLst/>
              <a:ahLst/>
              <a:cxnLst/>
              <a:rect l="l" t="t" r="r" b="b"/>
              <a:pathLst>
                <a:path w="249" h="194" extrusionOk="0">
                  <a:moveTo>
                    <a:pt x="48" y="1"/>
                  </a:moveTo>
                  <a:cubicBezTo>
                    <a:pt x="1" y="1"/>
                    <a:pt x="45" y="79"/>
                    <a:pt x="160" y="193"/>
                  </a:cubicBezTo>
                  <a:lnTo>
                    <a:pt x="249" y="104"/>
                  </a:lnTo>
                  <a:cubicBezTo>
                    <a:pt x="142" y="32"/>
                    <a:pt x="77" y="1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3008125" y="4869475"/>
              <a:ext cx="14000" cy="11775"/>
            </a:xfrm>
            <a:custGeom>
              <a:avLst/>
              <a:gdLst/>
              <a:ahLst/>
              <a:cxnLst/>
              <a:rect l="l" t="t" r="r" b="b"/>
              <a:pathLst>
                <a:path w="560" h="471" extrusionOk="0">
                  <a:moveTo>
                    <a:pt x="90" y="0"/>
                  </a:moveTo>
                  <a:cubicBezTo>
                    <a:pt x="0" y="0"/>
                    <a:pt x="90" y="97"/>
                    <a:pt x="0" y="187"/>
                  </a:cubicBezTo>
                  <a:lnTo>
                    <a:pt x="90" y="284"/>
                  </a:lnTo>
                  <a:cubicBezTo>
                    <a:pt x="276" y="284"/>
                    <a:pt x="276" y="373"/>
                    <a:pt x="559" y="470"/>
                  </a:cubicBezTo>
                  <a:cubicBezTo>
                    <a:pt x="373" y="373"/>
                    <a:pt x="559" y="373"/>
                    <a:pt x="373" y="187"/>
                  </a:cubicBezTo>
                  <a:cubicBezTo>
                    <a:pt x="373" y="234"/>
                    <a:pt x="367" y="251"/>
                    <a:pt x="356" y="251"/>
                  </a:cubicBezTo>
                  <a:cubicBezTo>
                    <a:pt x="325" y="251"/>
                    <a:pt x="254" y="97"/>
                    <a:pt x="187" y="97"/>
                  </a:cubicBezTo>
                  <a:cubicBezTo>
                    <a:pt x="213" y="123"/>
                    <a:pt x="215" y="134"/>
                    <a:pt x="206" y="134"/>
                  </a:cubicBezTo>
                  <a:cubicBezTo>
                    <a:pt x="184" y="134"/>
                    <a:pt x="90" y="69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3075575" y="4876550"/>
              <a:ext cx="4525" cy="5575"/>
            </a:xfrm>
            <a:custGeom>
              <a:avLst/>
              <a:gdLst/>
              <a:ahLst/>
              <a:cxnLst/>
              <a:rect l="l" t="t" r="r" b="b"/>
              <a:pathLst>
                <a:path w="181" h="223" extrusionOk="0">
                  <a:moveTo>
                    <a:pt x="98" y="1"/>
                  </a:moveTo>
                  <a:cubicBezTo>
                    <a:pt x="1" y="90"/>
                    <a:pt x="1" y="90"/>
                    <a:pt x="98" y="187"/>
                  </a:cubicBezTo>
                  <a:cubicBezTo>
                    <a:pt x="122" y="211"/>
                    <a:pt x="139" y="222"/>
                    <a:pt x="150" y="222"/>
                  </a:cubicBezTo>
                  <a:cubicBezTo>
                    <a:pt x="181" y="222"/>
                    <a:pt x="164" y="138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3061600" y="4885875"/>
              <a:ext cx="11775" cy="9350"/>
            </a:xfrm>
            <a:custGeom>
              <a:avLst/>
              <a:gdLst/>
              <a:ahLst/>
              <a:cxnLst/>
              <a:rect l="l" t="t" r="r" b="b"/>
              <a:pathLst>
                <a:path w="471" h="374" extrusionOk="0">
                  <a:moveTo>
                    <a:pt x="1" y="0"/>
                  </a:moveTo>
                  <a:lnTo>
                    <a:pt x="1" y="187"/>
                  </a:lnTo>
                  <a:cubicBezTo>
                    <a:pt x="20" y="168"/>
                    <a:pt x="39" y="160"/>
                    <a:pt x="57" y="160"/>
                  </a:cubicBezTo>
                  <a:cubicBezTo>
                    <a:pt x="133" y="160"/>
                    <a:pt x="206" y="295"/>
                    <a:pt x="284" y="373"/>
                  </a:cubicBezTo>
                  <a:lnTo>
                    <a:pt x="374" y="373"/>
                  </a:lnTo>
                  <a:cubicBezTo>
                    <a:pt x="284" y="276"/>
                    <a:pt x="470" y="276"/>
                    <a:pt x="374" y="276"/>
                  </a:cubicBezTo>
                  <a:cubicBezTo>
                    <a:pt x="314" y="276"/>
                    <a:pt x="334" y="319"/>
                    <a:pt x="327" y="319"/>
                  </a:cubicBezTo>
                  <a:cubicBezTo>
                    <a:pt x="324" y="319"/>
                    <a:pt x="314" y="309"/>
                    <a:pt x="284" y="276"/>
                  </a:cubicBezTo>
                  <a:cubicBezTo>
                    <a:pt x="284" y="187"/>
                    <a:pt x="98" y="9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3078700" y="4886125"/>
              <a:ext cx="6225" cy="4425"/>
            </a:xfrm>
            <a:custGeom>
              <a:avLst/>
              <a:gdLst/>
              <a:ahLst/>
              <a:cxnLst/>
              <a:rect l="l" t="t" r="r" b="b"/>
              <a:pathLst>
                <a:path w="249" h="177" extrusionOk="0">
                  <a:moveTo>
                    <a:pt x="149" y="0"/>
                  </a:moveTo>
                  <a:cubicBezTo>
                    <a:pt x="70" y="0"/>
                    <a:pt x="1" y="110"/>
                    <a:pt x="62" y="177"/>
                  </a:cubicBezTo>
                  <a:cubicBezTo>
                    <a:pt x="62" y="80"/>
                    <a:pt x="159" y="80"/>
                    <a:pt x="249" y="80"/>
                  </a:cubicBezTo>
                  <a:cubicBezTo>
                    <a:pt x="221" y="22"/>
                    <a:pt x="184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3052300" y="4889825"/>
              <a:ext cx="4675" cy="5400"/>
            </a:xfrm>
            <a:custGeom>
              <a:avLst/>
              <a:gdLst/>
              <a:ahLst/>
              <a:cxnLst/>
              <a:rect l="l" t="t" r="r" b="b"/>
              <a:pathLst>
                <a:path w="187" h="216" extrusionOk="0">
                  <a:moveTo>
                    <a:pt x="141" y="1"/>
                  </a:moveTo>
                  <a:cubicBezTo>
                    <a:pt x="93" y="1"/>
                    <a:pt x="77" y="118"/>
                    <a:pt x="0" y="118"/>
                  </a:cubicBezTo>
                  <a:lnTo>
                    <a:pt x="0" y="215"/>
                  </a:lnTo>
                  <a:lnTo>
                    <a:pt x="186" y="29"/>
                  </a:lnTo>
                  <a:cubicBezTo>
                    <a:pt x="168" y="9"/>
                    <a:pt x="153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2940475" y="4895200"/>
              <a:ext cx="11725" cy="6925"/>
            </a:xfrm>
            <a:custGeom>
              <a:avLst/>
              <a:gdLst/>
              <a:ahLst/>
              <a:cxnLst/>
              <a:rect l="l" t="t" r="r" b="b"/>
              <a:pathLst>
                <a:path w="469" h="277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2"/>
                    <a:pt x="5" y="5"/>
                    <a:pt x="7" y="7"/>
                  </a:cubicBezTo>
                  <a:lnTo>
                    <a:pt x="7" y="7"/>
                  </a:lnTo>
                  <a:cubicBezTo>
                    <a:pt x="3" y="3"/>
                    <a:pt x="0" y="0"/>
                    <a:pt x="0" y="0"/>
                  </a:cubicBezTo>
                  <a:close/>
                  <a:moveTo>
                    <a:pt x="7" y="7"/>
                  </a:moveTo>
                  <a:cubicBezTo>
                    <a:pt x="29" y="29"/>
                    <a:pt x="97" y="105"/>
                    <a:pt x="97" y="187"/>
                  </a:cubicBezTo>
                  <a:cubicBezTo>
                    <a:pt x="97" y="158"/>
                    <a:pt x="105" y="146"/>
                    <a:pt x="116" y="146"/>
                  </a:cubicBezTo>
                  <a:cubicBezTo>
                    <a:pt x="142" y="146"/>
                    <a:pt x="187" y="213"/>
                    <a:pt x="187" y="276"/>
                  </a:cubicBezTo>
                  <a:lnTo>
                    <a:pt x="283" y="187"/>
                  </a:lnTo>
                  <a:lnTo>
                    <a:pt x="373" y="276"/>
                  </a:lnTo>
                  <a:cubicBezTo>
                    <a:pt x="469" y="188"/>
                    <a:pt x="193" y="187"/>
                    <a:pt x="7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3060125" y="4901100"/>
              <a:ext cx="4675" cy="2100"/>
            </a:xfrm>
            <a:custGeom>
              <a:avLst/>
              <a:gdLst/>
              <a:ahLst/>
              <a:cxnLst/>
              <a:rect l="l" t="t" r="r" b="b"/>
              <a:pathLst>
                <a:path w="187" h="84" extrusionOk="0">
                  <a:moveTo>
                    <a:pt x="69" y="0"/>
                  </a:moveTo>
                  <a:cubicBezTo>
                    <a:pt x="20" y="0"/>
                    <a:pt x="0" y="40"/>
                    <a:pt x="60" y="40"/>
                  </a:cubicBezTo>
                  <a:cubicBezTo>
                    <a:pt x="60" y="40"/>
                    <a:pt x="143" y="83"/>
                    <a:pt x="171" y="83"/>
                  </a:cubicBezTo>
                  <a:cubicBezTo>
                    <a:pt x="186" y="83"/>
                    <a:pt x="187" y="72"/>
                    <a:pt x="157" y="40"/>
                  </a:cubicBezTo>
                  <a:cubicBezTo>
                    <a:pt x="124" y="10"/>
                    <a:pt x="93" y="0"/>
                    <a:pt x="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3421625" y="4905875"/>
              <a:ext cx="8100" cy="5550"/>
            </a:xfrm>
            <a:custGeom>
              <a:avLst/>
              <a:gdLst/>
              <a:ahLst/>
              <a:cxnLst/>
              <a:rect l="l" t="t" r="r" b="b"/>
              <a:pathLst>
                <a:path w="324" h="222" extrusionOk="0">
                  <a:moveTo>
                    <a:pt x="223" y="0"/>
                  </a:moveTo>
                  <a:cubicBezTo>
                    <a:pt x="116" y="0"/>
                    <a:pt x="0" y="85"/>
                    <a:pt x="137" y="222"/>
                  </a:cubicBezTo>
                  <a:cubicBezTo>
                    <a:pt x="47" y="35"/>
                    <a:pt x="323" y="132"/>
                    <a:pt x="323" y="35"/>
                  </a:cubicBezTo>
                  <a:cubicBezTo>
                    <a:pt x="299" y="12"/>
                    <a:pt x="262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2947550" y="4906750"/>
              <a:ext cx="4675" cy="9350"/>
            </a:xfrm>
            <a:custGeom>
              <a:avLst/>
              <a:gdLst/>
              <a:ahLst/>
              <a:cxnLst/>
              <a:rect l="l" t="t" r="r" b="b"/>
              <a:pathLst>
                <a:path w="187" h="374" extrusionOk="0">
                  <a:moveTo>
                    <a:pt x="90" y="0"/>
                  </a:moveTo>
                  <a:cubicBezTo>
                    <a:pt x="0" y="0"/>
                    <a:pt x="90" y="187"/>
                    <a:pt x="90" y="284"/>
                  </a:cubicBezTo>
                  <a:lnTo>
                    <a:pt x="90" y="373"/>
                  </a:lnTo>
                  <a:cubicBezTo>
                    <a:pt x="187" y="284"/>
                    <a:pt x="90" y="97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2978950" y="4911400"/>
              <a:ext cx="9375" cy="3000"/>
            </a:xfrm>
            <a:custGeom>
              <a:avLst/>
              <a:gdLst/>
              <a:ahLst/>
              <a:cxnLst/>
              <a:rect l="l" t="t" r="r" b="b"/>
              <a:pathLst>
                <a:path w="375" h="120" extrusionOk="0">
                  <a:moveTo>
                    <a:pt x="325" y="1"/>
                  </a:moveTo>
                  <a:cubicBezTo>
                    <a:pt x="280" y="49"/>
                    <a:pt x="187" y="49"/>
                    <a:pt x="117" y="49"/>
                  </a:cubicBezTo>
                  <a:cubicBezTo>
                    <a:pt x="47" y="49"/>
                    <a:pt x="1" y="49"/>
                    <a:pt x="49" y="98"/>
                  </a:cubicBezTo>
                  <a:cubicBezTo>
                    <a:pt x="93" y="98"/>
                    <a:pt x="183" y="119"/>
                    <a:pt x="253" y="119"/>
                  </a:cubicBezTo>
                  <a:cubicBezTo>
                    <a:pt x="325" y="119"/>
                    <a:pt x="374" y="96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3425025" y="4916075"/>
              <a:ext cx="6175" cy="5350"/>
            </a:xfrm>
            <a:custGeom>
              <a:avLst/>
              <a:gdLst/>
              <a:ahLst/>
              <a:cxnLst/>
              <a:rect l="l" t="t" r="r" b="b"/>
              <a:pathLst>
                <a:path w="247" h="214" extrusionOk="0">
                  <a:moveTo>
                    <a:pt x="98" y="0"/>
                  </a:moveTo>
                  <a:cubicBezTo>
                    <a:pt x="1" y="0"/>
                    <a:pt x="98" y="97"/>
                    <a:pt x="98" y="187"/>
                  </a:cubicBezTo>
                  <a:cubicBezTo>
                    <a:pt x="134" y="206"/>
                    <a:pt x="160" y="214"/>
                    <a:pt x="177" y="214"/>
                  </a:cubicBezTo>
                  <a:cubicBezTo>
                    <a:pt x="246" y="214"/>
                    <a:pt x="170" y="78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3043125" y="4918075"/>
              <a:ext cx="5250" cy="3400"/>
            </a:xfrm>
            <a:custGeom>
              <a:avLst/>
              <a:gdLst/>
              <a:ahLst/>
              <a:cxnLst/>
              <a:rect l="l" t="t" r="r" b="b"/>
              <a:pathLst>
                <a:path w="210" h="136" extrusionOk="0">
                  <a:moveTo>
                    <a:pt x="19" y="0"/>
                  </a:moveTo>
                  <a:cubicBezTo>
                    <a:pt x="1" y="0"/>
                    <a:pt x="13" y="28"/>
                    <a:pt x="91" y="107"/>
                  </a:cubicBezTo>
                  <a:cubicBezTo>
                    <a:pt x="91" y="88"/>
                    <a:pt x="99" y="82"/>
                    <a:pt x="111" y="82"/>
                  </a:cubicBezTo>
                  <a:cubicBezTo>
                    <a:pt x="143" y="82"/>
                    <a:pt x="206" y="135"/>
                    <a:pt x="209" y="135"/>
                  </a:cubicBezTo>
                  <a:cubicBezTo>
                    <a:pt x="210" y="135"/>
                    <a:pt x="202" y="128"/>
                    <a:pt x="181" y="107"/>
                  </a:cubicBezTo>
                  <a:cubicBezTo>
                    <a:pt x="129" y="55"/>
                    <a:pt x="44" y="0"/>
                    <a:pt x="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3071650" y="4922150"/>
              <a:ext cx="6375" cy="3250"/>
            </a:xfrm>
            <a:custGeom>
              <a:avLst/>
              <a:gdLst/>
              <a:ahLst/>
              <a:cxnLst/>
              <a:rect l="l" t="t" r="r" b="b"/>
              <a:pathLst>
                <a:path w="255" h="130" extrusionOk="0">
                  <a:moveTo>
                    <a:pt x="155" y="0"/>
                  </a:moveTo>
                  <a:cubicBezTo>
                    <a:pt x="73" y="0"/>
                    <a:pt x="0" y="67"/>
                    <a:pt x="68" y="130"/>
                  </a:cubicBezTo>
                  <a:cubicBezTo>
                    <a:pt x="158" y="130"/>
                    <a:pt x="255" y="40"/>
                    <a:pt x="255" y="40"/>
                  </a:cubicBezTo>
                  <a:cubicBezTo>
                    <a:pt x="226" y="12"/>
                    <a:pt x="190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3023250" y="4927175"/>
              <a:ext cx="5775" cy="2900"/>
            </a:xfrm>
            <a:custGeom>
              <a:avLst/>
              <a:gdLst/>
              <a:ahLst/>
              <a:cxnLst/>
              <a:rect l="l" t="t" r="r" b="b"/>
              <a:pathLst>
                <a:path w="231" h="116" extrusionOk="0">
                  <a:moveTo>
                    <a:pt x="67" y="1"/>
                  </a:moveTo>
                  <a:cubicBezTo>
                    <a:pt x="22" y="1"/>
                    <a:pt x="0" y="24"/>
                    <a:pt x="44" y="115"/>
                  </a:cubicBezTo>
                  <a:cubicBezTo>
                    <a:pt x="44" y="115"/>
                    <a:pt x="230" y="115"/>
                    <a:pt x="230" y="26"/>
                  </a:cubicBezTo>
                  <a:cubicBezTo>
                    <a:pt x="185" y="26"/>
                    <a:pt x="114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3413475" y="4927800"/>
              <a:ext cx="4700" cy="6925"/>
            </a:xfrm>
            <a:custGeom>
              <a:avLst/>
              <a:gdLst/>
              <a:ahLst/>
              <a:cxnLst/>
              <a:rect l="l" t="t" r="r" b="b"/>
              <a:pathLst>
                <a:path w="188" h="277" extrusionOk="0">
                  <a:moveTo>
                    <a:pt x="1" y="1"/>
                  </a:moveTo>
                  <a:cubicBezTo>
                    <a:pt x="90" y="90"/>
                    <a:pt x="1" y="90"/>
                    <a:pt x="90" y="277"/>
                  </a:cubicBezTo>
                  <a:cubicBezTo>
                    <a:pt x="187" y="277"/>
                    <a:pt x="187" y="187"/>
                    <a:pt x="187" y="90"/>
                  </a:cubicBezTo>
                  <a:lnTo>
                    <a:pt x="90" y="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3010350" y="4927800"/>
              <a:ext cx="7125" cy="6925"/>
            </a:xfrm>
            <a:custGeom>
              <a:avLst/>
              <a:gdLst/>
              <a:ahLst/>
              <a:cxnLst/>
              <a:rect l="l" t="t" r="r" b="b"/>
              <a:pathLst>
                <a:path w="285" h="277" extrusionOk="0">
                  <a:moveTo>
                    <a:pt x="187" y="1"/>
                  </a:moveTo>
                  <a:cubicBezTo>
                    <a:pt x="1" y="1"/>
                    <a:pt x="1" y="90"/>
                    <a:pt x="98" y="277"/>
                  </a:cubicBezTo>
                  <a:cubicBezTo>
                    <a:pt x="98" y="90"/>
                    <a:pt x="284" y="18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3408825" y="4930050"/>
              <a:ext cx="6925" cy="7925"/>
            </a:xfrm>
            <a:custGeom>
              <a:avLst/>
              <a:gdLst/>
              <a:ahLst/>
              <a:cxnLst/>
              <a:rect l="l" t="t" r="r" b="b"/>
              <a:pathLst>
                <a:path w="277" h="317" extrusionOk="0">
                  <a:moveTo>
                    <a:pt x="90" y="0"/>
                  </a:moveTo>
                  <a:cubicBezTo>
                    <a:pt x="152" y="62"/>
                    <a:pt x="163" y="83"/>
                    <a:pt x="149" y="83"/>
                  </a:cubicBezTo>
                  <a:cubicBezTo>
                    <a:pt x="123" y="83"/>
                    <a:pt x="0" y="0"/>
                    <a:pt x="0" y="0"/>
                  </a:cubicBezTo>
                  <a:lnTo>
                    <a:pt x="0" y="0"/>
                  </a:lnTo>
                  <a:cubicBezTo>
                    <a:pt x="68" y="213"/>
                    <a:pt x="190" y="317"/>
                    <a:pt x="246" y="317"/>
                  </a:cubicBezTo>
                  <a:cubicBezTo>
                    <a:pt x="265" y="317"/>
                    <a:pt x="276" y="306"/>
                    <a:pt x="276" y="284"/>
                  </a:cubicBezTo>
                  <a:cubicBezTo>
                    <a:pt x="276" y="284"/>
                    <a:pt x="187" y="187"/>
                    <a:pt x="276" y="187"/>
                  </a:cubicBezTo>
                  <a:cubicBezTo>
                    <a:pt x="187" y="97"/>
                    <a:pt x="187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3392425" y="4930050"/>
              <a:ext cx="7100" cy="7100"/>
            </a:xfrm>
            <a:custGeom>
              <a:avLst/>
              <a:gdLst/>
              <a:ahLst/>
              <a:cxnLst/>
              <a:rect l="l" t="t" r="r" b="b"/>
              <a:pathLst>
                <a:path w="284" h="284" extrusionOk="0">
                  <a:moveTo>
                    <a:pt x="187" y="0"/>
                  </a:moveTo>
                  <a:lnTo>
                    <a:pt x="187" y="0"/>
                  </a:lnTo>
                  <a:cubicBezTo>
                    <a:pt x="97" y="97"/>
                    <a:pt x="0" y="284"/>
                    <a:pt x="97" y="284"/>
                  </a:cubicBezTo>
                  <a:cubicBezTo>
                    <a:pt x="187" y="284"/>
                    <a:pt x="284" y="187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3008125" y="4930050"/>
              <a:ext cx="2250" cy="4675"/>
            </a:xfrm>
            <a:custGeom>
              <a:avLst/>
              <a:gdLst/>
              <a:ahLst/>
              <a:cxnLst/>
              <a:rect l="l" t="t" r="r" b="b"/>
              <a:pathLst>
                <a:path w="90" h="187" extrusionOk="0">
                  <a:moveTo>
                    <a:pt x="90" y="0"/>
                  </a:moveTo>
                  <a:cubicBezTo>
                    <a:pt x="0" y="0"/>
                    <a:pt x="0" y="97"/>
                    <a:pt x="90" y="187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3012775" y="4932475"/>
              <a:ext cx="10350" cy="6925"/>
            </a:xfrm>
            <a:custGeom>
              <a:avLst/>
              <a:gdLst/>
              <a:ahLst/>
              <a:cxnLst/>
              <a:rect l="l" t="t" r="r" b="b"/>
              <a:pathLst>
                <a:path w="414" h="277" extrusionOk="0">
                  <a:moveTo>
                    <a:pt x="276" y="0"/>
                  </a:moveTo>
                  <a:cubicBezTo>
                    <a:pt x="189" y="88"/>
                    <a:pt x="273" y="183"/>
                    <a:pt x="192" y="271"/>
                  </a:cubicBezTo>
                  <a:lnTo>
                    <a:pt x="192" y="271"/>
                  </a:lnTo>
                  <a:cubicBezTo>
                    <a:pt x="300" y="257"/>
                    <a:pt x="414" y="204"/>
                    <a:pt x="276" y="0"/>
                  </a:cubicBezTo>
                  <a:close/>
                  <a:moveTo>
                    <a:pt x="90" y="187"/>
                  </a:moveTo>
                  <a:cubicBezTo>
                    <a:pt x="90" y="187"/>
                    <a:pt x="1" y="276"/>
                    <a:pt x="90" y="276"/>
                  </a:cubicBezTo>
                  <a:cubicBezTo>
                    <a:pt x="114" y="276"/>
                    <a:pt x="150" y="276"/>
                    <a:pt x="187" y="272"/>
                  </a:cubicBezTo>
                  <a:lnTo>
                    <a:pt x="187" y="272"/>
                  </a:lnTo>
                  <a:cubicBezTo>
                    <a:pt x="187" y="273"/>
                    <a:pt x="187" y="275"/>
                    <a:pt x="187" y="276"/>
                  </a:cubicBezTo>
                  <a:cubicBezTo>
                    <a:pt x="189" y="274"/>
                    <a:pt x="190" y="273"/>
                    <a:pt x="192" y="271"/>
                  </a:cubicBezTo>
                  <a:lnTo>
                    <a:pt x="192" y="271"/>
                  </a:lnTo>
                  <a:cubicBezTo>
                    <a:pt x="190" y="271"/>
                    <a:pt x="189" y="271"/>
                    <a:pt x="187" y="272"/>
                  </a:cubicBezTo>
                  <a:lnTo>
                    <a:pt x="187" y="272"/>
                  </a:lnTo>
                  <a:cubicBezTo>
                    <a:pt x="184" y="187"/>
                    <a:pt x="90" y="187"/>
                    <a:pt x="90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3005700" y="4934700"/>
              <a:ext cx="7100" cy="2450"/>
            </a:xfrm>
            <a:custGeom>
              <a:avLst/>
              <a:gdLst/>
              <a:ahLst/>
              <a:cxnLst/>
              <a:rect l="l" t="t" r="r" b="b"/>
              <a:pathLst>
                <a:path w="284" h="98" extrusionOk="0">
                  <a:moveTo>
                    <a:pt x="97" y="1"/>
                  </a:moveTo>
                  <a:cubicBezTo>
                    <a:pt x="97" y="1"/>
                    <a:pt x="0" y="1"/>
                    <a:pt x="97" y="98"/>
                  </a:cubicBezTo>
                  <a:cubicBezTo>
                    <a:pt x="97" y="98"/>
                    <a:pt x="284" y="98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3299225" y="4937125"/>
              <a:ext cx="8225" cy="4675"/>
            </a:xfrm>
            <a:custGeom>
              <a:avLst/>
              <a:gdLst/>
              <a:ahLst/>
              <a:cxnLst/>
              <a:rect l="l" t="t" r="r" b="b"/>
              <a:pathLst>
                <a:path w="329" h="187" extrusionOk="0">
                  <a:moveTo>
                    <a:pt x="284" y="1"/>
                  </a:moveTo>
                  <a:cubicBezTo>
                    <a:pt x="284" y="90"/>
                    <a:pt x="1" y="1"/>
                    <a:pt x="187" y="187"/>
                  </a:cubicBezTo>
                  <a:cubicBezTo>
                    <a:pt x="187" y="94"/>
                    <a:pt x="234" y="94"/>
                    <a:pt x="269" y="94"/>
                  </a:cubicBezTo>
                  <a:cubicBezTo>
                    <a:pt x="305" y="94"/>
                    <a:pt x="329" y="94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3294575" y="4937125"/>
              <a:ext cx="6000" cy="6250"/>
            </a:xfrm>
            <a:custGeom>
              <a:avLst/>
              <a:gdLst/>
              <a:ahLst/>
              <a:cxnLst/>
              <a:rect l="l" t="t" r="r" b="b"/>
              <a:pathLst>
                <a:path w="240" h="250" extrusionOk="0">
                  <a:moveTo>
                    <a:pt x="97" y="1"/>
                  </a:moveTo>
                  <a:cubicBezTo>
                    <a:pt x="0" y="1"/>
                    <a:pt x="187" y="90"/>
                    <a:pt x="187" y="187"/>
                  </a:cubicBezTo>
                  <a:cubicBezTo>
                    <a:pt x="187" y="231"/>
                    <a:pt x="192" y="249"/>
                    <a:pt x="198" y="249"/>
                  </a:cubicBezTo>
                  <a:cubicBezTo>
                    <a:pt x="217" y="249"/>
                    <a:pt x="239" y="69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3413475" y="4939375"/>
              <a:ext cx="6925" cy="9325"/>
            </a:xfrm>
            <a:custGeom>
              <a:avLst/>
              <a:gdLst/>
              <a:ahLst/>
              <a:cxnLst/>
              <a:rect l="l" t="t" r="r" b="b"/>
              <a:pathLst>
                <a:path w="277" h="373" extrusionOk="0">
                  <a:moveTo>
                    <a:pt x="90" y="0"/>
                  </a:moveTo>
                  <a:cubicBezTo>
                    <a:pt x="1" y="0"/>
                    <a:pt x="187" y="186"/>
                    <a:pt x="277" y="373"/>
                  </a:cubicBezTo>
                  <a:cubicBezTo>
                    <a:pt x="277" y="283"/>
                    <a:pt x="187" y="97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3008125" y="4944025"/>
              <a:ext cx="4675" cy="5350"/>
            </a:xfrm>
            <a:custGeom>
              <a:avLst/>
              <a:gdLst/>
              <a:ahLst/>
              <a:cxnLst/>
              <a:rect l="l" t="t" r="r" b="b"/>
              <a:pathLst>
                <a:path w="187" h="214" extrusionOk="0">
                  <a:moveTo>
                    <a:pt x="187" y="0"/>
                  </a:moveTo>
                  <a:cubicBezTo>
                    <a:pt x="187" y="97"/>
                    <a:pt x="0" y="97"/>
                    <a:pt x="90" y="187"/>
                  </a:cubicBezTo>
                  <a:cubicBezTo>
                    <a:pt x="109" y="206"/>
                    <a:pt x="124" y="214"/>
                    <a:pt x="136" y="214"/>
                  </a:cubicBezTo>
                  <a:cubicBezTo>
                    <a:pt x="187" y="214"/>
                    <a:pt x="187" y="78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2845050" y="4946450"/>
              <a:ext cx="10275" cy="7575"/>
            </a:xfrm>
            <a:custGeom>
              <a:avLst/>
              <a:gdLst/>
              <a:ahLst/>
              <a:cxnLst/>
              <a:rect l="l" t="t" r="r" b="b"/>
              <a:pathLst>
                <a:path w="411" h="303" extrusionOk="0">
                  <a:moveTo>
                    <a:pt x="187" y="0"/>
                  </a:moveTo>
                  <a:lnTo>
                    <a:pt x="187" y="0"/>
                  </a:lnTo>
                  <a:cubicBezTo>
                    <a:pt x="276" y="187"/>
                    <a:pt x="0" y="276"/>
                    <a:pt x="90" y="276"/>
                  </a:cubicBezTo>
                  <a:cubicBezTo>
                    <a:pt x="108" y="294"/>
                    <a:pt x="133" y="303"/>
                    <a:pt x="159" y="303"/>
                  </a:cubicBezTo>
                  <a:cubicBezTo>
                    <a:pt x="271" y="303"/>
                    <a:pt x="410" y="152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3007650" y="4949500"/>
              <a:ext cx="5975" cy="3875"/>
            </a:xfrm>
            <a:custGeom>
              <a:avLst/>
              <a:gdLst/>
              <a:ahLst/>
              <a:cxnLst/>
              <a:rect l="l" t="t" r="r" b="b"/>
              <a:pathLst>
                <a:path w="239" h="155" extrusionOk="0">
                  <a:moveTo>
                    <a:pt x="71" y="1"/>
                  </a:moveTo>
                  <a:cubicBezTo>
                    <a:pt x="18" y="1"/>
                    <a:pt x="0" y="46"/>
                    <a:pt x="109" y="154"/>
                  </a:cubicBezTo>
                  <a:cubicBezTo>
                    <a:pt x="109" y="135"/>
                    <a:pt x="118" y="128"/>
                    <a:pt x="131" y="128"/>
                  </a:cubicBezTo>
                  <a:cubicBezTo>
                    <a:pt x="155" y="128"/>
                    <a:pt x="194" y="151"/>
                    <a:pt x="215" y="151"/>
                  </a:cubicBezTo>
                  <a:cubicBezTo>
                    <a:pt x="234" y="151"/>
                    <a:pt x="239" y="133"/>
                    <a:pt x="206" y="65"/>
                  </a:cubicBezTo>
                  <a:cubicBezTo>
                    <a:pt x="165" y="24"/>
                    <a:pt x="109" y="1"/>
                    <a:pt x="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3385525" y="4950375"/>
              <a:ext cx="7025" cy="5425"/>
            </a:xfrm>
            <a:custGeom>
              <a:avLst/>
              <a:gdLst/>
              <a:ahLst/>
              <a:cxnLst/>
              <a:rect l="l" t="t" r="r" b="b"/>
              <a:pathLst>
                <a:path w="281" h="217" extrusionOk="0">
                  <a:moveTo>
                    <a:pt x="12" y="1"/>
                  </a:moveTo>
                  <a:cubicBezTo>
                    <a:pt x="5" y="1"/>
                    <a:pt x="0" y="9"/>
                    <a:pt x="0" y="30"/>
                  </a:cubicBezTo>
                  <a:lnTo>
                    <a:pt x="187" y="216"/>
                  </a:lnTo>
                  <a:cubicBezTo>
                    <a:pt x="94" y="123"/>
                    <a:pt x="140" y="123"/>
                    <a:pt x="187" y="123"/>
                  </a:cubicBezTo>
                  <a:cubicBezTo>
                    <a:pt x="233" y="123"/>
                    <a:pt x="280" y="123"/>
                    <a:pt x="187" y="30"/>
                  </a:cubicBezTo>
                  <a:cubicBezTo>
                    <a:pt x="167" y="48"/>
                    <a:pt x="147" y="55"/>
                    <a:pt x="129" y="55"/>
                  </a:cubicBezTo>
                  <a:cubicBezTo>
                    <a:pt x="77" y="55"/>
                    <a:pt x="33" y="1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407975" y="4957400"/>
              <a:ext cx="5525" cy="5275"/>
            </a:xfrm>
            <a:custGeom>
              <a:avLst/>
              <a:gdLst/>
              <a:ahLst/>
              <a:cxnLst/>
              <a:rect l="l" t="t" r="r" b="b"/>
              <a:pathLst>
                <a:path w="221" h="211" extrusionOk="0">
                  <a:moveTo>
                    <a:pt x="55" y="1"/>
                  </a:moveTo>
                  <a:cubicBezTo>
                    <a:pt x="0" y="1"/>
                    <a:pt x="124" y="138"/>
                    <a:pt x="124" y="211"/>
                  </a:cubicBezTo>
                  <a:cubicBezTo>
                    <a:pt x="221" y="211"/>
                    <a:pt x="221" y="211"/>
                    <a:pt x="221" y="121"/>
                  </a:cubicBezTo>
                  <a:lnTo>
                    <a:pt x="124" y="25"/>
                  </a:lnTo>
                  <a:cubicBezTo>
                    <a:pt x="89" y="8"/>
                    <a:pt x="67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3068875" y="4978050"/>
              <a:ext cx="6725" cy="3275"/>
            </a:xfrm>
            <a:custGeom>
              <a:avLst/>
              <a:gdLst/>
              <a:ahLst/>
              <a:cxnLst/>
              <a:rect l="l" t="t" r="r" b="b"/>
              <a:pathLst>
                <a:path w="269" h="131" extrusionOk="0">
                  <a:moveTo>
                    <a:pt x="61" y="1"/>
                  </a:moveTo>
                  <a:cubicBezTo>
                    <a:pt x="1" y="1"/>
                    <a:pt x="20" y="67"/>
                    <a:pt x="83" y="130"/>
                  </a:cubicBezTo>
                  <a:cubicBezTo>
                    <a:pt x="83" y="130"/>
                    <a:pt x="269" y="130"/>
                    <a:pt x="179" y="41"/>
                  </a:cubicBezTo>
                  <a:cubicBezTo>
                    <a:pt x="124" y="12"/>
                    <a:pt x="86" y="1"/>
                    <a:pt x="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3271275" y="4978425"/>
              <a:ext cx="7100" cy="3525"/>
            </a:xfrm>
            <a:custGeom>
              <a:avLst/>
              <a:gdLst/>
              <a:ahLst/>
              <a:cxnLst/>
              <a:rect l="l" t="t" r="r" b="b"/>
              <a:pathLst>
                <a:path w="284" h="141" extrusionOk="0">
                  <a:moveTo>
                    <a:pt x="111" y="1"/>
                  </a:moveTo>
                  <a:cubicBezTo>
                    <a:pt x="74" y="1"/>
                    <a:pt x="50" y="26"/>
                    <a:pt x="1" y="26"/>
                  </a:cubicBezTo>
                  <a:cubicBezTo>
                    <a:pt x="92" y="117"/>
                    <a:pt x="139" y="141"/>
                    <a:pt x="174" y="141"/>
                  </a:cubicBezTo>
                  <a:cubicBezTo>
                    <a:pt x="210" y="141"/>
                    <a:pt x="234" y="115"/>
                    <a:pt x="284" y="115"/>
                  </a:cubicBezTo>
                  <a:cubicBezTo>
                    <a:pt x="193" y="24"/>
                    <a:pt x="146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392425" y="4988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3385525" y="4988375"/>
              <a:ext cx="6925" cy="2275"/>
            </a:xfrm>
            <a:custGeom>
              <a:avLst/>
              <a:gdLst/>
              <a:ahLst/>
              <a:cxnLst/>
              <a:rect l="l" t="t" r="r" b="b"/>
              <a:pathLst>
                <a:path w="277" h="91" extrusionOk="0">
                  <a:moveTo>
                    <a:pt x="276" y="1"/>
                  </a:moveTo>
                  <a:cubicBezTo>
                    <a:pt x="232" y="45"/>
                    <a:pt x="163" y="45"/>
                    <a:pt x="105" y="45"/>
                  </a:cubicBezTo>
                  <a:cubicBezTo>
                    <a:pt x="47" y="45"/>
                    <a:pt x="0" y="45"/>
                    <a:pt x="0" y="90"/>
                  </a:cubicBezTo>
                  <a:lnTo>
                    <a:pt x="276" y="90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3056950" y="4990625"/>
              <a:ext cx="8900" cy="4675"/>
            </a:xfrm>
            <a:custGeom>
              <a:avLst/>
              <a:gdLst/>
              <a:ahLst/>
              <a:cxnLst/>
              <a:rect l="l" t="t" r="r" b="b"/>
              <a:pathLst>
                <a:path w="356" h="187" extrusionOk="0">
                  <a:moveTo>
                    <a:pt x="0" y="0"/>
                  </a:moveTo>
                  <a:cubicBezTo>
                    <a:pt x="97" y="97"/>
                    <a:pt x="97" y="187"/>
                    <a:pt x="187" y="187"/>
                  </a:cubicBezTo>
                  <a:cubicBezTo>
                    <a:pt x="132" y="132"/>
                    <a:pt x="134" y="118"/>
                    <a:pt x="159" y="118"/>
                  </a:cubicBezTo>
                  <a:cubicBezTo>
                    <a:pt x="186" y="118"/>
                    <a:pt x="242" y="135"/>
                    <a:pt x="281" y="135"/>
                  </a:cubicBezTo>
                  <a:cubicBezTo>
                    <a:pt x="330" y="135"/>
                    <a:pt x="356" y="110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3376200" y="4993050"/>
              <a:ext cx="12250" cy="6900"/>
            </a:xfrm>
            <a:custGeom>
              <a:avLst/>
              <a:gdLst/>
              <a:ahLst/>
              <a:cxnLst/>
              <a:rect l="l" t="t" r="r" b="b"/>
              <a:pathLst>
                <a:path w="490" h="276" extrusionOk="0">
                  <a:moveTo>
                    <a:pt x="373" y="0"/>
                  </a:moveTo>
                  <a:lnTo>
                    <a:pt x="373" y="0"/>
                  </a:lnTo>
                  <a:cubicBezTo>
                    <a:pt x="325" y="45"/>
                    <a:pt x="254" y="45"/>
                    <a:pt x="184" y="45"/>
                  </a:cubicBezTo>
                  <a:cubicBezTo>
                    <a:pt x="114" y="45"/>
                    <a:pt x="45" y="45"/>
                    <a:pt x="1" y="90"/>
                  </a:cubicBezTo>
                  <a:cubicBezTo>
                    <a:pt x="90" y="186"/>
                    <a:pt x="90" y="186"/>
                    <a:pt x="90" y="276"/>
                  </a:cubicBezTo>
                  <a:cubicBezTo>
                    <a:pt x="143" y="250"/>
                    <a:pt x="205" y="247"/>
                    <a:pt x="260" y="247"/>
                  </a:cubicBezTo>
                  <a:cubicBezTo>
                    <a:pt x="278" y="247"/>
                    <a:pt x="295" y="248"/>
                    <a:pt x="311" y="248"/>
                  </a:cubicBezTo>
                  <a:cubicBezTo>
                    <a:pt x="423" y="248"/>
                    <a:pt x="490" y="233"/>
                    <a:pt x="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3373775" y="4993050"/>
              <a:ext cx="2450" cy="2250"/>
            </a:xfrm>
            <a:custGeom>
              <a:avLst/>
              <a:gdLst/>
              <a:ahLst/>
              <a:cxnLst/>
              <a:rect l="l" t="t" r="r" b="b"/>
              <a:pathLst>
                <a:path w="98" h="90" extrusionOk="0">
                  <a:moveTo>
                    <a:pt x="1" y="0"/>
                  </a:moveTo>
                  <a:lnTo>
                    <a:pt x="1" y="90"/>
                  </a:lnTo>
                  <a:lnTo>
                    <a:pt x="98" y="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3076800" y="4997700"/>
              <a:ext cx="8125" cy="4675"/>
            </a:xfrm>
            <a:custGeom>
              <a:avLst/>
              <a:gdLst/>
              <a:ahLst/>
              <a:cxnLst/>
              <a:rect l="l" t="t" r="r" b="b"/>
              <a:pathLst>
                <a:path w="325" h="187" extrusionOk="0">
                  <a:moveTo>
                    <a:pt x="235" y="0"/>
                  </a:moveTo>
                  <a:lnTo>
                    <a:pt x="235" y="0"/>
                  </a:lnTo>
                  <a:cubicBezTo>
                    <a:pt x="235" y="45"/>
                    <a:pt x="164" y="45"/>
                    <a:pt x="106" y="45"/>
                  </a:cubicBezTo>
                  <a:cubicBezTo>
                    <a:pt x="47" y="45"/>
                    <a:pt x="0" y="45"/>
                    <a:pt x="49" y="90"/>
                  </a:cubicBezTo>
                  <a:cubicBezTo>
                    <a:pt x="49" y="90"/>
                    <a:pt x="138" y="187"/>
                    <a:pt x="235" y="187"/>
                  </a:cubicBezTo>
                  <a:cubicBezTo>
                    <a:pt x="49" y="90"/>
                    <a:pt x="325" y="187"/>
                    <a:pt x="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3196725" y="5002350"/>
              <a:ext cx="4700" cy="6925"/>
            </a:xfrm>
            <a:custGeom>
              <a:avLst/>
              <a:gdLst/>
              <a:ahLst/>
              <a:cxnLst/>
              <a:rect l="l" t="t" r="r" b="b"/>
              <a:pathLst>
                <a:path w="188" h="277" extrusionOk="0">
                  <a:moveTo>
                    <a:pt x="98" y="1"/>
                  </a:moveTo>
                  <a:cubicBezTo>
                    <a:pt x="1" y="1"/>
                    <a:pt x="98" y="187"/>
                    <a:pt x="187" y="277"/>
                  </a:cubicBezTo>
                  <a:cubicBezTo>
                    <a:pt x="187" y="187"/>
                    <a:pt x="98" y="90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3185175" y="5004600"/>
              <a:ext cx="6925" cy="5400"/>
            </a:xfrm>
            <a:custGeom>
              <a:avLst/>
              <a:gdLst/>
              <a:ahLst/>
              <a:cxnLst/>
              <a:rect l="l" t="t" r="r" b="b"/>
              <a:pathLst>
                <a:path w="277" h="216" extrusionOk="0">
                  <a:moveTo>
                    <a:pt x="187" y="0"/>
                  </a:moveTo>
                  <a:cubicBezTo>
                    <a:pt x="90" y="97"/>
                    <a:pt x="0" y="187"/>
                    <a:pt x="187" y="187"/>
                  </a:cubicBezTo>
                  <a:cubicBezTo>
                    <a:pt x="177" y="177"/>
                    <a:pt x="169" y="171"/>
                    <a:pt x="165" y="167"/>
                  </a:cubicBezTo>
                  <a:lnTo>
                    <a:pt x="165" y="167"/>
                  </a:lnTo>
                  <a:cubicBezTo>
                    <a:pt x="181" y="180"/>
                    <a:pt x="227" y="215"/>
                    <a:pt x="255" y="215"/>
                  </a:cubicBezTo>
                  <a:cubicBezTo>
                    <a:pt x="267" y="215"/>
                    <a:pt x="276" y="208"/>
                    <a:pt x="276" y="187"/>
                  </a:cubicBezTo>
                  <a:lnTo>
                    <a:pt x="187" y="97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3164125" y="5018575"/>
              <a:ext cx="2425" cy="4675"/>
            </a:xfrm>
            <a:custGeom>
              <a:avLst/>
              <a:gdLst/>
              <a:ahLst/>
              <a:cxnLst/>
              <a:rect l="l" t="t" r="r" b="b"/>
              <a:pathLst>
                <a:path w="97" h="187" extrusionOk="0">
                  <a:moveTo>
                    <a:pt x="97" y="0"/>
                  </a:moveTo>
                  <a:cubicBezTo>
                    <a:pt x="0" y="0"/>
                    <a:pt x="0" y="97"/>
                    <a:pt x="0" y="187"/>
                  </a:cubicBezTo>
                  <a:cubicBezTo>
                    <a:pt x="97" y="187"/>
                    <a:pt x="97" y="97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3091975" y="5027050"/>
              <a:ext cx="5400" cy="7950"/>
            </a:xfrm>
            <a:custGeom>
              <a:avLst/>
              <a:gdLst/>
              <a:ahLst/>
              <a:cxnLst/>
              <a:rect l="l" t="t" r="r" b="b"/>
              <a:pathLst>
                <a:path w="216" h="318" extrusionOk="0">
                  <a:moveTo>
                    <a:pt x="161" y="1"/>
                  </a:moveTo>
                  <a:cubicBezTo>
                    <a:pt x="140" y="1"/>
                    <a:pt x="93" y="12"/>
                    <a:pt x="1" y="34"/>
                  </a:cubicBezTo>
                  <a:cubicBezTo>
                    <a:pt x="77" y="116"/>
                    <a:pt x="88" y="129"/>
                    <a:pt x="149" y="244"/>
                  </a:cubicBezTo>
                  <a:lnTo>
                    <a:pt x="149" y="244"/>
                  </a:lnTo>
                  <a:cubicBezTo>
                    <a:pt x="87" y="80"/>
                    <a:pt x="216" y="1"/>
                    <a:pt x="161" y="1"/>
                  </a:cubicBezTo>
                  <a:close/>
                  <a:moveTo>
                    <a:pt x="149" y="244"/>
                  </a:moveTo>
                  <a:cubicBezTo>
                    <a:pt x="158" y="267"/>
                    <a:pt x="170" y="291"/>
                    <a:pt x="187" y="317"/>
                  </a:cubicBezTo>
                  <a:cubicBezTo>
                    <a:pt x="173" y="289"/>
                    <a:pt x="160" y="265"/>
                    <a:pt x="149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3122275" y="5045450"/>
              <a:ext cx="4600" cy="3525"/>
            </a:xfrm>
            <a:custGeom>
              <a:avLst/>
              <a:gdLst/>
              <a:ahLst/>
              <a:cxnLst/>
              <a:rect l="l" t="t" r="r" b="b"/>
              <a:pathLst>
                <a:path w="184" h="141" extrusionOk="0">
                  <a:moveTo>
                    <a:pt x="35" y="1"/>
                  </a:moveTo>
                  <a:cubicBezTo>
                    <a:pt x="0" y="1"/>
                    <a:pt x="0" y="47"/>
                    <a:pt x="94" y="141"/>
                  </a:cubicBezTo>
                  <a:lnTo>
                    <a:pt x="183" y="141"/>
                  </a:lnTo>
                  <a:cubicBezTo>
                    <a:pt x="138" y="47"/>
                    <a:pt x="69" y="1"/>
                    <a:pt x="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3236425" y="5065175"/>
              <a:ext cx="11575" cy="9325"/>
            </a:xfrm>
            <a:custGeom>
              <a:avLst/>
              <a:gdLst/>
              <a:ahLst/>
              <a:cxnLst/>
              <a:rect l="l" t="t" r="r" b="b"/>
              <a:pathLst>
                <a:path w="463" h="373" extrusionOk="0">
                  <a:moveTo>
                    <a:pt x="90" y="0"/>
                  </a:moveTo>
                  <a:cubicBezTo>
                    <a:pt x="276" y="186"/>
                    <a:pt x="1" y="186"/>
                    <a:pt x="276" y="373"/>
                  </a:cubicBezTo>
                  <a:cubicBezTo>
                    <a:pt x="187" y="283"/>
                    <a:pt x="463" y="373"/>
                    <a:pt x="373" y="97"/>
                  </a:cubicBezTo>
                  <a:cubicBezTo>
                    <a:pt x="187" y="0"/>
                    <a:pt x="187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2717400" y="5070675"/>
              <a:ext cx="8775" cy="6250"/>
            </a:xfrm>
            <a:custGeom>
              <a:avLst/>
              <a:gdLst/>
              <a:ahLst/>
              <a:cxnLst/>
              <a:rect l="l" t="t" r="r" b="b"/>
              <a:pathLst>
                <a:path w="351" h="250" extrusionOk="0">
                  <a:moveTo>
                    <a:pt x="219" y="0"/>
                  </a:moveTo>
                  <a:cubicBezTo>
                    <a:pt x="90" y="0"/>
                    <a:pt x="1" y="176"/>
                    <a:pt x="74" y="250"/>
                  </a:cubicBezTo>
                  <a:cubicBezTo>
                    <a:pt x="164" y="153"/>
                    <a:pt x="261" y="63"/>
                    <a:pt x="350" y="63"/>
                  </a:cubicBezTo>
                  <a:cubicBezTo>
                    <a:pt x="305" y="18"/>
                    <a:pt x="260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3222450" y="5072250"/>
              <a:ext cx="19775" cy="14000"/>
            </a:xfrm>
            <a:custGeom>
              <a:avLst/>
              <a:gdLst/>
              <a:ahLst/>
              <a:cxnLst/>
              <a:rect l="l" t="t" r="r" b="b"/>
              <a:pathLst>
                <a:path w="791" h="560" extrusionOk="0">
                  <a:moveTo>
                    <a:pt x="649" y="0"/>
                  </a:moveTo>
                  <a:cubicBezTo>
                    <a:pt x="373" y="187"/>
                    <a:pt x="0" y="187"/>
                    <a:pt x="0" y="560"/>
                  </a:cubicBezTo>
                  <a:cubicBezTo>
                    <a:pt x="0" y="435"/>
                    <a:pt x="104" y="415"/>
                    <a:pt x="232" y="415"/>
                  </a:cubicBezTo>
                  <a:cubicBezTo>
                    <a:pt x="295" y="415"/>
                    <a:pt x="365" y="420"/>
                    <a:pt x="431" y="420"/>
                  </a:cubicBezTo>
                  <a:cubicBezTo>
                    <a:pt x="628" y="420"/>
                    <a:pt x="791" y="373"/>
                    <a:pt x="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2702850" y="5079150"/>
              <a:ext cx="7100" cy="7100"/>
            </a:xfrm>
            <a:custGeom>
              <a:avLst/>
              <a:gdLst/>
              <a:ahLst/>
              <a:cxnLst/>
              <a:rect l="l" t="t" r="r" b="b"/>
              <a:pathLst>
                <a:path w="284" h="284" extrusionOk="0">
                  <a:moveTo>
                    <a:pt x="187" y="0"/>
                  </a:moveTo>
                  <a:cubicBezTo>
                    <a:pt x="187" y="97"/>
                    <a:pt x="0" y="97"/>
                    <a:pt x="97" y="284"/>
                  </a:cubicBezTo>
                  <a:cubicBezTo>
                    <a:pt x="187" y="187"/>
                    <a:pt x="283" y="187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2949875" y="5087400"/>
              <a:ext cx="7025" cy="4125"/>
            </a:xfrm>
            <a:custGeom>
              <a:avLst/>
              <a:gdLst/>
              <a:ahLst/>
              <a:cxnLst/>
              <a:rect l="l" t="t" r="r" b="b"/>
              <a:pathLst>
                <a:path w="281" h="165" extrusionOk="0">
                  <a:moveTo>
                    <a:pt x="47" y="0"/>
                  </a:moveTo>
                  <a:cubicBezTo>
                    <a:pt x="1" y="0"/>
                    <a:pt x="1" y="47"/>
                    <a:pt x="94" y="140"/>
                  </a:cubicBezTo>
                  <a:cubicBezTo>
                    <a:pt x="94" y="119"/>
                    <a:pt x="103" y="111"/>
                    <a:pt x="117" y="111"/>
                  </a:cubicBezTo>
                  <a:cubicBezTo>
                    <a:pt x="153" y="111"/>
                    <a:pt x="225" y="165"/>
                    <a:pt x="260" y="165"/>
                  </a:cubicBezTo>
                  <a:cubicBezTo>
                    <a:pt x="272" y="165"/>
                    <a:pt x="280" y="158"/>
                    <a:pt x="280" y="140"/>
                  </a:cubicBezTo>
                  <a:cubicBezTo>
                    <a:pt x="187" y="47"/>
                    <a:pt x="94" y="0"/>
                    <a:pt x="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3259725" y="5088450"/>
              <a:ext cx="2250" cy="25"/>
            </a:xfrm>
            <a:custGeom>
              <a:avLst/>
              <a:gdLst/>
              <a:ahLst/>
              <a:cxnLst/>
              <a:rect l="l" t="t" r="r" b="b"/>
              <a:pathLst>
                <a:path w="90" h="1" extrusionOk="0">
                  <a:moveTo>
                    <a:pt x="9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3056950" y="5116425"/>
              <a:ext cx="7100" cy="4675"/>
            </a:xfrm>
            <a:custGeom>
              <a:avLst/>
              <a:gdLst/>
              <a:ahLst/>
              <a:cxnLst/>
              <a:rect l="l" t="t" r="r" b="b"/>
              <a:pathLst>
                <a:path w="284" h="187" extrusionOk="0">
                  <a:moveTo>
                    <a:pt x="187" y="0"/>
                  </a:moveTo>
                  <a:cubicBezTo>
                    <a:pt x="187" y="97"/>
                    <a:pt x="0" y="187"/>
                    <a:pt x="97" y="187"/>
                  </a:cubicBezTo>
                  <a:cubicBezTo>
                    <a:pt x="97" y="97"/>
                    <a:pt x="284" y="187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3220025" y="5123500"/>
              <a:ext cx="2450" cy="25"/>
            </a:xfrm>
            <a:custGeom>
              <a:avLst/>
              <a:gdLst/>
              <a:ahLst/>
              <a:cxnLst/>
              <a:rect l="l" t="t" r="r" b="b"/>
              <a:pathLst>
                <a:path w="98" h="1" extrusionOk="0">
                  <a:moveTo>
                    <a:pt x="1" y="1"/>
                  </a:moveTo>
                  <a:lnTo>
                    <a:pt x="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3036075" y="5137475"/>
              <a:ext cx="6925" cy="4675"/>
            </a:xfrm>
            <a:custGeom>
              <a:avLst/>
              <a:gdLst/>
              <a:ahLst/>
              <a:cxnLst/>
              <a:rect l="l" t="t" r="r" b="b"/>
              <a:pathLst>
                <a:path w="277" h="187" extrusionOk="0">
                  <a:moveTo>
                    <a:pt x="90" y="1"/>
                  </a:moveTo>
                  <a:cubicBezTo>
                    <a:pt x="1" y="1"/>
                    <a:pt x="90" y="187"/>
                    <a:pt x="187" y="187"/>
                  </a:cubicBezTo>
                  <a:cubicBezTo>
                    <a:pt x="1" y="90"/>
                    <a:pt x="276" y="187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3130425" y="5151450"/>
              <a:ext cx="8175" cy="5150"/>
            </a:xfrm>
            <a:custGeom>
              <a:avLst/>
              <a:gdLst/>
              <a:ahLst/>
              <a:cxnLst/>
              <a:rect l="l" t="t" r="r" b="b"/>
              <a:pathLst>
                <a:path w="327" h="206" extrusionOk="0">
                  <a:moveTo>
                    <a:pt x="140" y="1"/>
                  </a:moveTo>
                  <a:cubicBezTo>
                    <a:pt x="140" y="1"/>
                    <a:pt x="230" y="90"/>
                    <a:pt x="230" y="187"/>
                  </a:cubicBezTo>
                  <a:cubicBezTo>
                    <a:pt x="120" y="77"/>
                    <a:pt x="43" y="32"/>
                    <a:pt x="18" y="32"/>
                  </a:cubicBezTo>
                  <a:cubicBezTo>
                    <a:pt x="0" y="32"/>
                    <a:pt x="7" y="54"/>
                    <a:pt x="43" y="90"/>
                  </a:cubicBezTo>
                  <a:cubicBezTo>
                    <a:pt x="43" y="77"/>
                    <a:pt x="47" y="72"/>
                    <a:pt x="54" y="72"/>
                  </a:cubicBezTo>
                  <a:cubicBezTo>
                    <a:pt x="88" y="72"/>
                    <a:pt x="197" y="205"/>
                    <a:pt x="281" y="205"/>
                  </a:cubicBezTo>
                  <a:cubicBezTo>
                    <a:pt x="297" y="205"/>
                    <a:pt x="313" y="200"/>
                    <a:pt x="327" y="187"/>
                  </a:cubicBezTo>
                  <a:cubicBezTo>
                    <a:pt x="230" y="90"/>
                    <a:pt x="230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3012775" y="5153700"/>
              <a:ext cx="7025" cy="4675"/>
            </a:xfrm>
            <a:custGeom>
              <a:avLst/>
              <a:gdLst/>
              <a:ahLst/>
              <a:cxnLst/>
              <a:rect l="l" t="t" r="r" b="b"/>
              <a:pathLst>
                <a:path w="281" h="187" extrusionOk="0">
                  <a:moveTo>
                    <a:pt x="187" y="0"/>
                  </a:moveTo>
                  <a:cubicBezTo>
                    <a:pt x="187" y="97"/>
                    <a:pt x="1" y="97"/>
                    <a:pt x="187" y="187"/>
                  </a:cubicBezTo>
                  <a:cubicBezTo>
                    <a:pt x="187" y="165"/>
                    <a:pt x="198" y="160"/>
                    <a:pt x="212" y="160"/>
                  </a:cubicBezTo>
                  <a:cubicBezTo>
                    <a:pt x="226" y="160"/>
                    <a:pt x="245" y="166"/>
                    <a:pt x="257" y="166"/>
                  </a:cubicBezTo>
                  <a:cubicBezTo>
                    <a:pt x="280" y="166"/>
                    <a:pt x="280" y="142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3122800" y="5158350"/>
              <a:ext cx="8125" cy="5650"/>
            </a:xfrm>
            <a:custGeom>
              <a:avLst/>
              <a:gdLst/>
              <a:ahLst/>
              <a:cxnLst/>
              <a:rect l="l" t="t" r="r" b="b"/>
              <a:pathLst>
                <a:path w="325" h="226" extrusionOk="0">
                  <a:moveTo>
                    <a:pt x="259" y="1"/>
                  </a:moveTo>
                  <a:cubicBezTo>
                    <a:pt x="259" y="57"/>
                    <a:pt x="225" y="71"/>
                    <a:pt x="183" y="71"/>
                  </a:cubicBezTo>
                  <a:cubicBezTo>
                    <a:pt x="140" y="71"/>
                    <a:pt x="87" y="56"/>
                    <a:pt x="54" y="56"/>
                  </a:cubicBezTo>
                  <a:cubicBezTo>
                    <a:pt x="12" y="56"/>
                    <a:pt x="0" y="80"/>
                    <a:pt x="73" y="187"/>
                  </a:cubicBezTo>
                  <a:cubicBezTo>
                    <a:pt x="97" y="213"/>
                    <a:pt x="128" y="225"/>
                    <a:pt x="159" y="225"/>
                  </a:cubicBezTo>
                  <a:cubicBezTo>
                    <a:pt x="242" y="225"/>
                    <a:pt x="324" y="137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3219350" y="5170100"/>
              <a:ext cx="7775" cy="12200"/>
            </a:xfrm>
            <a:custGeom>
              <a:avLst/>
              <a:gdLst/>
              <a:ahLst/>
              <a:cxnLst/>
              <a:rect l="l" t="t" r="r" b="b"/>
              <a:pathLst>
                <a:path w="311" h="488" extrusionOk="0">
                  <a:moveTo>
                    <a:pt x="125" y="0"/>
                  </a:moveTo>
                  <a:cubicBezTo>
                    <a:pt x="197" y="108"/>
                    <a:pt x="185" y="131"/>
                    <a:pt x="148" y="131"/>
                  </a:cubicBezTo>
                  <a:cubicBezTo>
                    <a:pt x="119" y="131"/>
                    <a:pt x="74" y="116"/>
                    <a:pt x="44" y="116"/>
                  </a:cubicBezTo>
                  <a:cubicBezTo>
                    <a:pt x="16" y="116"/>
                    <a:pt x="1" y="131"/>
                    <a:pt x="28" y="187"/>
                  </a:cubicBezTo>
                  <a:cubicBezTo>
                    <a:pt x="28" y="276"/>
                    <a:pt x="124" y="373"/>
                    <a:pt x="124" y="373"/>
                  </a:cubicBezTo>
                  <a:lnTo>
                    <a:pt x="28" y="373"/>
                  </a:lnTo>
                  <a:cubicBezTo>
                    <a:pt x="119" y="464"/>
                    <a:pt x="165" y="488"/>
                    <a:pt x="201" y="488"/>
                  </a:cubicBezTo>
                  <a:cubicBezTo>
                    <a:pt x="237" y="488"/>
                    <a:pt x="261" y="462"/>
                    <a:pt x="311" y="462"/>
                  </a:cubicBezTo>
                  <a:cubicBezTo>
                    <a:pt x="214" y="373"/>
                    <a:pt x="214" y="276"/>
                    <a:pt x="124" y="276"/>
                  </a:cubicBezTo>
                  <a:cubicBezTo>
                    <a:pt x="214" y="276"/>
                    <a:pt x="311" y="276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3122175" y="5172325"/>
              <a:ext cx="4025" cy="4950"/>
            </a:xfrm>
            <a:custGeom>
              <a:avLst/>
              <a:gdLst/>
              <a:ahLst/>
              <a:cxnLst/>
              <a:rect l="l" t="t" r="r" b="b"/>
              <a:pathLst>
                <a:path w="161" h="198" extrusionOk="0">
                  <a:moveTo>
                    <a:pt x="1" y="1"/>
                  </a:moveTo>
                  <a:lnTo>
                    <a:pt x="1" y="98"/>
                  </a:lnTo>
                  <a:cubicBezTo>
                    <a:pt x="71" y="168"/>
                    <a:pt x="115" y="198"/>
                    <a:pt x="132" y="198"/>
                  </a:cubicBezTo>
                  <a:cubicBezTo>
                    <a:pt x="160" y="198"/>
                    <a:pt x="117" y="11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2941175" y="5172325"/>
              <a:ext cx="5950" cy="2750"/>
            </a:xfrm>
            <a:custGeom>
              <a:avLst/>
              <a:gdLst/>
              <a:ahLst/>
              <a:cxnLst/>
              <a:rect l="l" t="t" r="r" b="b"/>
              <a:pathLst>
                <a:path w="238" h="110" extrusionOk="0">
                  <a:moveTo>
                    <a:pt x="159" y="1"/>
                  </a:moveTo>
                  <a:lnTo>
                    <a:pt x="159" y="1"/>
                  </a:lnTo>
                  <a:cubicBezTo>
                    <a:pt x="0" y="56"/>
                    <a:pt x="85" y="109"/>
                    <a:pt x="151" y="109"/>
                  </a:cubicBezTo>
                  <a:cubicBezTo>
                    <a:pt x="200" y="109"/>
                    <a:pt x="238" y="80"/>
                    <a:pt x="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2987050" y="5177000"/>
              <a:ext cx="11775" cy="9850"/>
            </a:xfrm>
            <a:custGeom>
              <a:avLst/>
              <a:gdLst/>
              <a:ahLst/>
              <a:cxnLst/>
              <a:rect l="l" t="t" r="r" b="b"/>
              <a:pathLst>
                <a:path w="471" h="394" extrusionOk="0">
                  <a:moveTo>
                    <a:pt x="98" y="0"/>
                  </a:moveTo>
                  <a:lnTo>
                    <a:pt x="98" y="0"/>
                  </a:lnTo>
                  <a:cubicBezTo>
                    <a:pt x="1" y="97"/>
                    <a:pt x="98" y="186"/>
                    <a:pt x="187" y="283"/>
                  </a:cubicBezTo>
                  <a:cubicBezTo>
                    <a:pt x="202" y="269"/>
                    <a:pt x="216" y="263"/>
                    <a:pt x="230" y="263"/>
                  </a:cubicBezTo>
                  <a:cubicBezTo>
                    <a:pt x="297" y="263"/>
                    <a:pt x="361" y="393"/>
                    <a:pt x="427" y="393"/>
                  </a:cubicBezTo>
                  <a:cubicBezTo>
                    <a:pt x="442" y="393"/>
                    <a:pt x="456" y="387"/>
                    <a:pt x="471" y="373"/>
                  </a:cubicBezTo>
                  <a:cubicBezTo>
                    <a:pt x="284" y="283"/>
                    <a:pt x="284" y="97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3215375" y="5179400"/>
              <a:ext cx="10225" cy="9350"/>
            </a:xfrm>
            <a:custGeom>
              <a:avLst/>
              <a:gdLst/>
              <a:ahLst/>
              <a:cxnLst/>
              <a:rect l="l" t="t" r="r" b="b"/>
              <a:pathLst>
                <a:path w="409" h="374" extrusionOk="0">
                  <a:moveTo>
                    <a:pt x="187" y="1"/>
                  </a:moveTo>
                  <a:cubicBezTo>
                    <a:pt x="97" y="90"/>
                    <a:pt x="0" y="187"/>
                    <a:pt x="187" y="374"/>
                  </a:cubicBezTo>
                  <a:cubicBezTo>
                    <a:pt x="187" y="351"/>
                    <a:pt x="202" y="344"/>
                    <a:pt x="225" y="344"/>
                  </a:cubicBezTo>
                  <a:cubicBezTo>
                    <a:pt x="263" y="344"/>
                    <a:pt x="321" y="364"/>
                    <a:pt x="358" y="364"/>
                  </a:cubicBezTo>
                  <a:cubicBezTo>
                    <a:pt x="392" y="364"/>
                    <a:pt x="409" y="346"/>
                    <a:pt x="373" y="277"/>
                  </a:cubicBezTo>
                  <a:cubicBezTo>
                    <a:pt x="187" y="187"/>
                    <a:pt x="283" y="18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3196725" y="5179400"/>
              <a:ext cx="9350" cy="9350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87" y="1"/>
                  </a:moveTo>
                  <a:lnTo>
                    <a:pt x="187" y="1"/>
                  </a:lnTo>
                  <a:cubicBezTo>
                    <a:pt x="284" y="187"/>
                    <a:pt x="1" y="187"/>
                    <a:pt x="187" y="374"/>
                  </a:cubicBezTo>
                  <a:cubicBezTo>
                    <a:pt x="187" y="277"/>
                    <a:pt x="373" y="18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3192075" y="5186300"/>
              <a:ext cx="4675" cy="7125"/>
            </a:xfrm>
            <a:custGeom>
              <a:avLst/>
              <a:gdLst/>
              <a:ahLst/>
              <a:cxnLst/>
              <a:rect l="l" t="t" r="r" b="b"/>
              <a:pathLst>
                <a:path w="187" h="285" extrusionOk="0">
                  <a:moveTo>
                    <a:pt x="187" y="1"/>
                  </a:moveTo>
                  <a:cubicBezTo>
                    <a:pt x="97" y="1"/>
                    <a:pt x="0" y="98"/>
                    <a:pt x="97" y="284"/>
                  </a:cubicBezTo>
                  <a:cubicBezTo>
                    <a:pt x="97" y="187"/>
                    <a:pt x="187" y="187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2870800" y="5201700"/>
              <a:ext cx="6875" cy="3275"/>
            </a:xfrm>
            <a:custGeom>
              <a:avLst/>
              <a:gdLst/>
              <a:ahLst/>
              <a:cxnLst/>
              <a:rect l="l" t="t" r="r" b="b"/>
              <a:pathLst>
                <a:path w="275" h="131" extrusionOk="0">
                  <a:moveTo>
                    <a:pt x="28" y="1"/>
                  </a:moveTo>
                  <a:cubicBezTo>
                    <a:pt x="0" y="1"/>
                    <a:pt x="20" y="67"/>
                    <a:pt x="88" y="130"/>
                  </a:cubicBezTo>
                  <a:cubicBezTo>
                    <a:pt x="88" y="130"/>
                    <a:pt x="275" y="130"/>
                    <a:pt x="88" y="41"/>
                  </a:cubicBezTo>
                  <a:cubicBezTo>
                    <a:pt x="60" y="12"/>
                    <a:pt x="40" y="1"/>
                    <a:pt x="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3674400" y="5204950"/>
              <a:ext cx="2275" cy="2450"/>
            </a:xfrm>
            <a:custGeom>
              <a:avLst/>
              <a:gdLst/>
              <a:ahLst/>
              <a:cxnLst/>
              <a:rect l="l" t="t" r="r" b="b"/>
              <a:pathLst>
                <a:path w="91" h="98" extrusionOk="0">
                  <a:moveTo>
                    <a:pt x="1" y="0"/>
                  </a:moveTo>
                  <a:cubicBezTo>
                    <a:pt x="1" y="97"/>
                    <a:pt x="1" y="97"/>
                    <a:pt x="90" y="9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2856600" y="5216675"/>
              <a:ext cx="9350" cy="11600"/>
            </a:xfrm>
            <a:custGeom>
              <a:avLst/>
              <a:gdLst/>
              <a:ahLst/>
              <a:cxnLst/>
              <a:rect l="l" t="t" r="r" b="b"/>
              <a:pathLst>
                <a:path w="374" h="464" extrusionOk="0">
                  <a:moveTo>
                    <a:pt x="187" y="1"/>
                  </a:moveTo>
                  <a:cubicBezTo>
                    <a:pt x="187" y="90"/>
                    <a:pt x="0" y="1"/>
                    <a:pt x="97" y="187"/>
                  </a:cubicBezTo>
                  <a:cubicBezTo>
                    <a:pt x="284" y="187"/>
                    <a:pt x="97" y="277"/>
                    <a:pt x="284" y="463"/>
                  </a:cubicBezTo>
                  <a:cubicBezTo>
                    <a:pt x="373" y="374"/>
                    <a:pt x="187" y="277"/>
                    <a:pt x="373" y="277"/>
                  </a:cubicBezTo>
                  <a:cubicBezTo>
                    <a:pt x="187" y="187"/>
                    <a:pt x="284" y="90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2842625" y="5228250"/>
              <a:ext cx="4675" cy="7100"/>
            </a:xfrm>
            <a:custGeom>
              <a:avLst/>
              <a:gdLst/>
              <a:ahLst/>
              <a:cxnLst/>
              <a:rect l="l" t="t" r="r" b="b"/>
              <a:pathLst>
                <a:path w="187" h="284" extrusionOk="0">
                  <a:moveTo>
                    <a:pt x="0" y="0"/>
                  </a:moveTo>
                  <a:lnTo>
                    <a:pt x="0" y="97"/>
                  </a:lnTo>
                  <a:lnTo>
                    <a:pt x="75" y="97"/>
                  </a:lnTo>
                  <a:cubicBezTo>
                    <a:pt x="63" y="71"/>
                    <a:pt x="40" y="40"/>
                    <a:pt x="0" y="0"/>
                  </a:cubicBezTo>
                  <a:close/>
                  <a:moveTo>
                    <a:pt x="75" y="97"/>
                  </a:moveTo>
                  <a:lnTo>
                    <a:pt x="75" y="97"/>
                  </a:lnTo>
                  <a:cubicBezTo>
                    <a:pt x="120" y="191"/>
                    <a:pt x="21" y="207"/>
                    <a:pt x="97" y="283"/>
                  </a:cubicBezTo>
                  <a:cubicBezTo>
                    <a:pt x="97" y="283"/>
                    <a:pt x="187" y="187"/>
                    <a:pt x="97" y="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2854350" y="5232900"/>
              <a:ext cx="4700" cy="7100"/>
            </a:xfrm>
            <a:custGeom>
              <a:avLst/>
              <a:gdLst/>
              <a:ahLst/>
              <a:cxnLst/>
              <a:rect l="l" t="t" r="r" b="b"/>
              <a:pathLst>
                <a:path w="188" h="284" extrusionOk="0">
                  <a:moveTo>
                    <a:pt x="90" y="1"/>
                  </a:moveTo>
                  <a:cubicBezTo>
                    <a:pt x="1" y="1"/>
                    <a:pt x="90" y="97"/>
                    <a:pt x="187" y="284"/>
                  </a:cubicBezTo>
                  <a:cubicBezTo>
                    <a:pt x="187" y="187"/>
                    <a:pt x="187" y="97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3608275" y="5239975"/>
              <a:ext cx="9000" cy="2900"/>
            </a:xfrm>
            <a:custGeom>
              <a:avLst/>
              <a:gdLst/>
              <a:ahLst/>
              <a:cxnLst/>
              <a:rect l="l" t="t" r="r" b="b"/>
              <a:pathLst>
                <a:path w="360" h="116" extrusionOk="0">
                  <a:moveTo>
                    <a:pt x="312" y="1"/>
                  </a:moveTo>
                  <a:cubicBezTo>
                    <a:pt x="312" y="20"/>
                    <a:pt x="294" y="27"/>
                    <a:pt x="268" y="27"/>
                  </a:cubicBezTo>
                  <a:cubicBezTo>
                    <a:pt x="217" y="27"/>
                    <a:pt x="134" y="4"/>
                    <a:pt x="78" y="4"/>
                  </a:cubicBezTo>
                  <a:cubicBezTo>
                    <a:pt x="29" y="4"/>
                    <a:pt x="1" y="22"/>
                    <a:pt x="36" y="90"/>
                  </a:cubicBezTo>
                  <a:cubicBezTo>
                    <a:pt x="82" y="90"/>
                    <a:pt x="178" y="115"/>
                    <a:pt x="248" y="115"/>
                  </a:cubicBezTo>
                  <a:cubicBezTo>
                    <a:pt x="316" y="115"/>
                    <a:pt x="360" y="92"/>
                    <a:pt x="3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3585875" y="5239975"/>
              <a:ext cx="6925" cy="6925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90" y="1"/>
                  </a:moveTo>
                  <a:cubicBezTo>
                    <a:pt x="90" y="90"/>
                    <a:pt x="0" y="90"/>
                    <a:pt x="187" y="277"/>
                  </a:cubicBezTo>
                  <a:cubicBezTo>
                    <a:pt x="187" y="187"/>
                    <a:pt x="276" y="187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3578800" y="5244650"/>
              <a:ext cx="9325" cy="6925"/>
            </a:xfrm>
            <a:custGeom>
              <a:avLst/>
              <a:gdLst/>
              <a:ahLst/>
              <a:cxnLst/>
              <a:rect l="l" t="t" r="r" b="b"/>
              <a:pathLst>
                <a:path w="373" h="277" extrusionOk="0">
                  <a:moveTo>
                    <a:pt x="97" y="0"/>
                  </a:moveTo>
                  <a:cubicBezTo>
                    <a:pt x="0" y="90"/>
                    <a:pt x="187" y="187"/>
                    <a:pt x="283" y="276"/>
                  </a:cubicBezTo>
                  <a:cubicBezTo>
                    <a:pt x="373" y="276"/>
                    <a:pt x="187" y="187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3192075" y="5244650"/>
              <a:ext cx="9350" cy="6925"/>
            </a:xfrm>
            <a:custGeom>
              <a:avLst/>
              <a:gdLst/>
              <a:ahLst/>
              <a:cxnLst/>
              <a:rect l="l" t="t" r="r" b="b"/>
              <a:pathLst>
                <a:path w="374" h="277" extrusionOk="0">
                  <a:moveTo>
                    <a:pt x="97" y="0"/>
                  </a:moveTo>
                  <a:cubicBezTo>
                    <a:pt x="0" y="0"/>
                    <a:pt x="97" y="187"/>
                    <a:pt x="187" y="276"/>
                  </a:cubicBezTo>
                  <a:cubicBezTo>
                    <a:pt x="187" y="168"/>
                    <a:pt x="187" y="122"/>
                    <a:pt x="223" y="122"/>
                  </a:cubicBezTo>
                  <a:cubicBezTo>
                    <a:pt x="250" y="122"/>
                    <a:pt x="295" y="146"/>
                    <a:pt x="373" y="187"/>
                  </a:cubicBezTo>
                  <a:cubicBezTo>
                    <a:pt x="284" y="0"/>
                    <a:pt x="187" y="9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3182750" y="5253950"/>
              <a:ext cx="7100" cy="4700"/>
            </a:xfrm>
            <a:custGeom>
              <a:avLst/>
              <a:gdLst/>
              <a:ahLst/>
              <a:cxnLst/>
              <a:rect l="l" t="t" r="r" b="b"/>
              <a:pathLst>
                <a:path w="284" h="188" extrusionOk="0">
                  <a:moveTo>
                    <a:pt x="187" y="1"/>
                  </a:moveTo>
                  <a:cubicBezTo>
                    <a:pt x="97" y="1"/>
                    <a:pt x="1" y="90"/>
                    <a:pt x="97" y="90"/>
                  </a:cubicBezTo>
                  <a:cubicBezTo>
                    <a:pt x="97" y="73"/>
                    <a:pt x="101" y="66"/>
                    <a:pt x="107" y="66"/>
                  </a:cubicBezTo>
                  <a:cubicBezTo>
                    <a:pt x="132" y="66"/>
                    <a:pt x="206" y="187"/>
                    <a:pt x="284" y="187"/>
                  </a:cubicBezTo>
                  <a:lnTo>
                    <a:pt x="187" y="90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3595200" y="5258625"/>
              <a:ext cx="9325" cy="4675"/>
            </a:xfrm>
            <a:custGeom>
              <a:avLst/>
              <a:gdLst/>
              <a:ahLst/>
              <a:cxnLst/>
              <a:rect l="l" t="t" r="r" b="b"/>
              <a:pathLst>
                <a:path w="373" h="187" extrusionOk="0">
                  <a:moveTo>
                    <a:pt x="187" y="0"/>
                  </a:moveTo>
                  <a:cubicBezTo>
                    <a:pt x="276" y="90"/>
                    <a:pt x="0" y="0"/>
                    <a:pt x="90" y="187"/>
                  </a:cubicBezTo>
                  <a:cubicBezTo>
                    <a:pt x="187" y="90"/>
                    <a:pt x="373" y="187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3599850" y="5270175"/>
              <a:ext cx="11575" cy="11775"/>
            </a:xfrm>
            <a:custGeom>
              <a:avLst/>
              <a:gdLst/>
              <a:ahLst/>
              <a:cxnLst/>
              <a:rect l="l" t="t" r="r" b="b"/>
              <a:pathLst>
                <a:path w="463" h="471" extrusionOk="0">
                  <a:moveTo>
                    <a:pt x="1" y="1"/>
                  </a:moveTo>
                  <a:cubicBezTo>
                    <a:pt x="1" y="97"/>
                    <a:pt x="187" y="284"/>
                    <a:pt x="187" y="373"/>
                  </a:cubicBezTo>
                  <a:cubicBezTo>
                    <a:pt x="187" y="373"/>
                    <a:pt x="276" y="373"/>
                    <a:pt x="373" y="470"/>
                  </a:cubicBezTo>
                  <a:cubicBezTo>
                    <a:pt x="373" y="470"/>
                    <a:pt x="463" y="470"/>
                    <a:pt x="373" y="373"/>
                  </a:cubicBezTo>
                  <a:cubicBezTo>
                    <a:pt x="276" y="373"/>
                    <a:pt x="276" y="373"/>
                    <a:pt x="187" y="284"/>
                  </a:cubicBezTo>
                  <a:cubicBezTo>
                    <a:pt x="90" y="187"/>
                    <a:pt x="276" y="18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3527550" y="5272600"/>
              <a:ext cx="7100" cy="6925"/>
            </a:xfrm>
            <a:custGeom>
              <a:avLst/>
              <a:gdLst/>
              <a:ahLst/>
              <a:cxnLst/>
              <a:rect l="l" t="t" r="r" b="b"/>
              <a:pathLst>
                <a:path w="284" h="277" extrusionOk="0">
                  <a:moveTo>
                    <a:pt x="186" y="0"/>
                  </a:moveTo>
                  <a:cubicBezTo>
                    <a:pt x="97" y="90"/>
                    <a:pt x="0" y="90"/>
                    <a:pt x="97" y="276"/>
                  </a:cubicBezTo>
                  <a:cubicBezTo>
                    <a:pt x="186" y="187"/>
                    <a:pt x="283" y="187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3187400" y="5272600"/>
              <a:ext cx="9350" cy="6925"/>
            </a:xfrm>
            <a:custGeom>
              <a:avLst/>
              <a:gdLst/>
              <a:ahLst/>
              <a:cxnLst/>
              <a:rect l="l" t="t" r="r" b="b"/>
              <a:pathLst>
                <a:path w="374" h="277" extrusionOk="0">
                  <a:moveTo>
                    <a:pt x="284" y="0"/>
                  </a:moveTo>
                  <a:cubicBezTo>
                    <a:pt x="98" y="0"/>
                    <a:pt x="1" y="90"/>
                    <a:pt x="284" y="276"/>
                  </a:cubicBezTo>
                  <a:cubicBezTo>
                    <a:pt x="98" y="90"/>
                    <a:pt x="374" y="276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3597425" y="5277250"/>
              <a:ext cx="9350" cy="6925"/>
            </a:xfrm>
            <a:custGeom>
              <a:avLst/>
              <a:gdLst/>
              <a:ahLst/>
              <a:cxnLst/>
              <a:rect l="l" t="t" r="r" b="b"/>
              <a:pathLst>
                <a:path w="374" h="277" extrusionOk="0">
                  <a:moveTo>
                    <a:pt x="98" y="1"/>
                  </a:moveTo>
                  <a:cubicBezTo>
                    <a:pt x="98" y="1"/>
                    <a:pt x="1" y="1"/>
                    <a:pt x="187" y="187"/>
                  </a:cubicBezTo>
                  <a:cubicBezTo>
                    <a:pt x="187" y="167"/>
                    <a:pt x="195" y="159"/>
                    <a:pt x="208" y="159"/>
                  </a:cubicBezTo>
                  <a:cubicBezTo>
                    <a:pt x="256" y="159"/>
                    <a:pt x="373" y="277"/>
                    <a:pt x="373" y="277"/>
                  </a:cubicBezTo>
                  <a:cubicBezTo>
                    <a:pt x="284" y="187"/>
                    <a:pt x="284" y="90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3590525" y="5281925"/>
              <a:ext cx="20300" cy="16225"/>
            </a:xfrm>
            <a:custGeom>
              <a:avLst/>
              <a:gdLst/>
              <a:ahLst/>
              <a:cxnLst/>
              <a:rect l="l" t="t" r="r" b="b"/>
              <a:pathLst>
                <a:path w="812" h="649" extrusionOk="0">
                  <a:moveTo>
                    <a:pt x="374" y="462"/>
                  </a:moveTo>
                  <a:cubicBezTo>
                    <a:pt x="373" y="463"/>
                    <a:pt x="372" y="463"/>
                    <a:pt x="371" y="464"/>
                  </a:cubicBezTo>
                  <a:lnTo>
                    <a:pt x="371" y="464"/>
                  </a:lnTo>
                  <a:cubicBezTo>
                    <a:pt x="373" y="464"/>
                    <a:pt x="375" y="465"/>
                    <a:pt x="376" y="465"/>
                  </a:cubicBezTo>
                  <a:lnTo>
                    <a:pt x="376" y="465"/>
                  </a:lnTo>
                  <a:cubicBezTo>
                    <a:pt x="375" y="464"/>
                    <a:pt x="375" y="463"/>
                    <a:pt x="374" y="462"/>
                  </a:cubicBezTo>
                  <a:close/>
                  <a:moveTo>
                    <a:pt x="746" y="187"/>
                  </a:moveTo>
                  <a:lnTo>
                    <a:pt x="746" y="187"/>
                  </a:lnTo>
                  <a:cubicBezTo>
                    <a:pt x="649" y="276"/>
                    <a:pt x="463" y="373"/>
                    <a:pt x="560" y="559"/>
                  </a:cubicBezTo>
                  <a:cubicBezTo>
                    <a:pt x="513" y="512"/>
                    <a:pt x="444" y="488"/>
                    <a:pt x="376" y="465"/>
                  </a:cubicBezTo>
                  <a:lnTo>
                    <a:pt x="376" y="465"/>
                  </a:lnTo>
                  <a:cubicBezTo>
                    <a:pt x="477" y="565"/>
                    <a:pt x="556" y="604"/>
                    <a:pt x="617" y="604"/>
                  </a:cubicBezTo>
                  <a:cubicBezTo>
                    <a:pt x="782" y="604"/>
                    <a:pt x="811" y="322"/>
                    <a:pt x="746" y="187"/>
                  </a:cubicBezTo>
                  <a:close/>
                  <a:moveTo>
                    <a:pt x="374" y="0"/>
                  </a:moveTo>
                  <a:lnTo>
                    <a:pt x="374" y="0"/>
                  </a:lnTo>
                  <a:cubicBezTo>
                    <a:pt x="277" y="90"/>
                    <a:pt x="1" y="276"/>
                    <a:pt x="90" y="649"/>
                  </a:cubicBezTo>
                  <a:cubicBezTo>
                    <a:pt x="276" y="560"/>
                    <a:pt x="188" y="559"/>
                    <a:pt x="371" y="464"/>
                  </a:cubicBezTo>
                  <a:lnTo>
                    <a:pt x="371" y="464"/>
                  </a:lnTo>
                  <a:cubicBezTo>
                    <a:pt x="301" y="440"/>
                    <a:pt x="232" y="418"/>
                    <a:pt x="187" y="373"/>
                  </a:cubicBezTo>
                  <a:cubicBezTo>
                    <a:pt x="187" y="276"/>
                    <a:pt x="560" y="187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3554175" y="5283525"/>
              <a:ext cx="8425" cy="7725"/>
            </a:xfrm>
            <a:custGeom>
              <a:avLst/>
              <a:gdLst/>
              <a:ahLst/>
              <a:cxnLst/>
              <a:rect l="l" t="t" r="r" b="b"/>
              <a:pathLst>
                <a:path w="337" h="309" extrusionOk="0">
                  <a:moveTo>
                    <a:pt x="1" y="1"/>
                  </a:moveTo>
                  <a:cubicBezTo>
                    <a:pt x="0" y="1"/>
                    <a:pt x="15" y="7"/>
                    <a:pt x="53" y="26"/>
                  </a:cubicBezTo>
                  <a:cubicBezTo>
                    <a:pt x="150" y="26"/>
                    <a:pt x="150" y="212"/>
                    <a:pt x="240" y="309"/>
                  </a:cubicBezTo>
                  <a:cubicBezTo>
                    <a:pt x="240" y="212"/>
                    <a:pt x="337" y="123"/>
                    <a:pt x="240" y="26"/>
                  </a:cubicBezTo>
                  <a:cubicBezTo>
                    <a:pt x="240" y="47"/>
                    <a:pt x="222" y="54"/>
                    <a:pt x="196" y="54"/>
                  </a:cubicBezTo>
                  <a:cubicBezTo>
                    <a:pt x="128" y="54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3583450" y="5284150"/>
              <a:ext cx="7675" cy="11325"/>
            </a:xfrm>
            <a:custGeom>
              <a:avLst/>
              <a:gdLst/>
              <a:ahLst/>
              <a:cxnLst/>
              <a:rect l="l" t="t" r="r" b="b"/>
              <a:pathLst>
                <a:path w="307" h="453" extrusionOk="0">
                  <a:moveTo>
                    <a:pt x="187" y="1"/>
                  </a:moveTo>
                  <a:cubicBezTo>
                    <a:pt x="187" y="187"/>
                    <a:pt x="1" y="187"/>
                    <a:pt x="97" y="373"/>
                  </a:cubicBezTo>
                  <a:cubicBezTo>
                    <a:pt x="97" y="344"/>
                    <a:pt x="107" y="334"/>
                    <a:pt x="121" y="334"/>
                  </a:cubicBezTo>
                  <a:cubicBezTo>
                    <a:pt x="147" y="334"/>
                    <a:pt x="187" y="373"/>
                    <a:pt x="187" y="373"/>
                  </a:cubicBezTo>
                  <a:lnTo>
                    <a:pt x="97" y="373"/>
                  </a:lnTo>
                  <a:cubicBezTo>
                    <a:pt x="152" y="430"/>
                    <a:pt x="189" y="453"/>
                    <a:pt x="212" y="453"/>
                  </a:cubicBezTo>
                  <a:cubicBezTo>
                    <a:pt x="307" y="453"/>
                    <a:pt x="187" y="78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3543950" y="5286575"/>
              <a:ext cx="14000" cy="18675"/>
            </a:xfrm>
            <a:custGeom>
              <a:avLst/>
              <a:gdLst/>
              <a:ahLst/>
              <a:cxnLst/>
              <a:rect l="l" t="t" r="r" b="b"/>
              <a:pathLst>
                <a:path w="560" h="747" extrusionOk="0">
                  <a:moveTo>
                    <a:pt x="276" y="1"/>
                  </a:moveTo>
                  <a:cubicBezTo>
                    <a:pt x="559" y="560"/>
                    <a:pt x="0" y="463"/>
                    <a:pt x="90" y="746"/>
                  </a:cubicBezTo>
                  <a:cubicBezTo>
                    <a:pt x="187" y="746"/>
                    <a:pt x="373" y="746"/>
                    <a:pt x="276" y="463"/>
                  </a:cubicBezTo>
                  <a:lnTo>
                    <a:pt x="276" y="463"/>
                  </a:lnTo>
                  <a:cubicBezTo>
                    <a:pt x="316" y="477"/>
                    <a:pt x="345" y="483"/>
                    <a:pt x="366" y="483"/>
                  </a:cubicBezTo>
                  <a:cubicBezTo>
                    <a:pt x="490" y="483"/>
                    <a:pt x="316" y="264"/>
                    <a:pt x="559" y="187"/>
                  </a:cubicBezTo>
                  <a:cubicBezTo>
                    <a:pt x="462" y="90"/>
                    <a:pt x="373" y="187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3592900" y="5300550"/>
              <a:ext cx="9225" cy="6925"/>
            </a:xfrm>
            <a:custGeom>
              <a:avLst/>
              <a:gdLst/>
              <a:ahLst/>
              <a:cxnLst/>
              <a:rect l="l" t="t" r="r" b="b"/>
              <a:pathLst>
                <a:path w="369" h="277" extrusionOk="0">
                  <a:moveTo>
                    <a:pt x="92" y="1"/>
                  </a:moveTo>
                  <a:lnTo>
                    <a:pt x="92" y="1"/>
                  </a:lnTo>
                  <a:cubicBezTo>
                    <a:pt x="275" y="184"/>
                    <a:pt x="210" y="208"/>
                    <a:pt x="130" y="208"/>
                  </a:cubicBezTo>
                  <a:cubicBezTo>
                    <a:pt x="100" y="208"/>
                    <a:pt x="68" y="205"/>
                    <a:pt x="46" y="205"/>
                  </a:cubicBezTo>
                  <a:cubicBezTo>
                    <a:pt x="7" y="205"/>
                    <a:pt x="0" y="216"/>
                    <a:pt x="92" y="276"/>
                  </a:cubicBezTo>
                  <a:lnTo>
                    <a:pt x="368" y="276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3539275" y="5300650"/>
              <a:ext cx="4700" cy="9250"/>
            </a:xfrm>
            <a:custGeom>
              <a:avLst/>
              <a:gdLst/>
              <a:ahLst/>
              <a:cxnLst/>
              <a:rect l="l" t="t" r="r" b="b"/>
              <a:pathLst>
                <a:path w="188" h="370" extrusionOk="0">
                  <a:moveTo>
                    <a:pt x="1" y="1"/>
                  </a:moveTo>
                  <a:cubicBezTo>
                    <a:pt x="1" y="92"/>
                    <a:pt x="2" y="274"/>
                    <a:pt x="90" y="369"/>
                  </a:cubicBezTo>
                  <a:cubicBezTo>
                    <a:pt x="187" y="369"/>
                    <a:pt x="187" y="272"/>
                    <a:pt x="90" y="183"/>
                  </a:cubicBezTo>
                  <a:cubicBezTo>
                    <a:pt x="2" y="183"/>
                    <a:pt x="1" y="8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3223825" y="5307300"/>
              <a:ext cx="7975" cy="7250"/>
            </a:xfrm>
            <a:custGeom>
              <a:avLst/>
              <a:gdLst/>
              <a:ahLst/>
              <a:cxnLst/>
              <a:rect l="l" t="t" r="r" b="b"/>
              <a:pathLst>
                <a:path w="319" h="290" extrusionOk="0">
                  <a:moveTo>
                    <a:pt x="33" y="1"/>
                  </a:moveTo>
                  <a:cubicBezTo>
                    <a:pt x="7" y="1"/>
                    <a:pt x="0" y="31"/>
                    <a:pt x="35" y="103"/>
                  </a:cubicBezTo>
                  <a:cubicBezTo>
                    <a:pt x="63" y="75"/>
                    <a:pt x="84" y="63"/>
                    <a:pt x="98" y="63"/>
                  </a:cubicBezTo>
                  <a:cubicBezTo>
                    <a:pt x="132" y="63"/>
                    <a:pt x="132" y="130"/>
                    <a:pt x="132" y="193"/>
                  </a:cubicBezTo>
                  <a:cubicBezTo>
                    <a:pt x="132" y="193"/>
                    <a:pt x="221" y="193"/>
                    <a:pt x="221" y="290"/>
                  </a:cubicBezTo>
                  <a:cubicBezTo>
                    <a:pt x="318" y="193"/>
                    <a:pt x="318" y="193"/>
                    <a:pt x="221" y="193"/>
                  </a:cubicBezTo>
                  <a:cubicBezTo>
                    <a:pt x="166" y="78"/>
                    <a:pt x="75" y="1"/>
                    <a:pt x="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3590525" y="5307450"/>
              <a:ext cx="6925" cy="7100"/>
            </a:xfrm>
            <a:custGeom>
              <a:avLst/>
              <a:gdLst/>
              <a:ahLst/>
              <a:cxnLst/>
              <a:rect l="l" t="t" r="r" b="b"/>
              <a:pathLst>
                <a:path w="277" h="284" extrusionOk="0">
                  <a:moveTo>
                    <a:pt x="90" y="0"/>
                  </a:moveTo>
                  <a:cubicBezTo>
                    <a:pt x="1" y="0"/>
                    <a:pt x="1" y="97"/>
                    <a:pt x="187" y="284"/>
                  </a:cubicBezTo>
                  <a:cubicBezTo>
                    <a:pt x="277" y="187"/>
                    <a:pt x="187" y="97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3585875" y="5309875"/>
              <a:ext cx="6925" cy="6925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87" y="0"/>
                  </a:moveTo>
                  <a:cubicBezTo>
                    <a:pt x="90" y="90"/>
                    <a:pt x="0" y="90"/>
                    <a:pt x="187" y="276"/>
                  </a:cubicBezTo>
                  <a:cubicBezTo>
                    <a:pt x="187" y="187"/>
                    <a:pt x="276" y="187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3577850" y="5316050"/>
              <a:ext cx="8775" cy="8450"/>
            </a:xfrm>
            <a:custGeom>
              <a:avLst/>
              <a:gdLst/>
              <a:ahLst/>
              <a:cxnLst/>
              <a:rect l="l" t="t" r="r" b="b"/>
              <a:pathLst>
                <a:path w="351" h="338" extrusionOk="0">
                  <a:moveTo>
                    <a:pt x="309" y="0"/>
                  </a:moveTo>
                  <a:cubicBezTo>
                    <a:pt x="288" y="0"/>
                    <a:pt x="257" y="32"/>
                    <a:pt x="225" y="126"/>
                  </a:cubicBezTo>
                  <a:cubicBezTo>
                    <a:pt x="349" y="126"/>
                    <a:pt x="350" y="0"/>
                    <a:pt x="309" y="0"/>
                  </a:cubicBezTo>
                  <a:close/>
                  <a:moveTo>
                    <a:pt x="45" y="17"/>
                  </a:moveTo>
                  <a:cubicBezTo>
                    <a:pt x="12" y="17"/>
                    <a:pt x="0" y="47"/>
                    <a:pt x="38" y="126"/>
                  </a:cubicBezTo>
                  <a:cubicBezTo>
                    <a:pt x="121" y="181"/>
                    <a:pt x="140" y="195"/>
                    <a:pt x="131" y="195"/>
                  </a:cubicBezTo>
                  <a:cubicBezTo>
                    <a:pt x="122" y="195"/>
                    <a:pt x="81" y="178"/>
                    <a:pt x="57" y="178"/>
                  </a:cubicBezTo>
                  <a:cubicBezTo>
                    <a:pt x="29" y="178"/>
                    <a:pt x="26" y="203"/>
                    <a:pt x="135" y="313"/>
                  </a:cubicBezTo>
                  <a:cubicBezTo>
                    <a:pt x="135" y="291"/>
                    <a:pt x="144" y="284"/>
                    <a:pt x="158" y="284"/>
                  </a:cubicBezTo>
                  <a:cubicBezTo>
                    <a:pt x="194" y="284"/>
                    <a:pt x="266" y="338"/>
                    <a:pt x="301" y="338"/>
                  </a:cubicBezTo>
                  <a:cubicBezTo>
                    <a:pt x="314" y="338"/>
                    <a:pt x="321" y="331"/>
                    <a:pt x="321" y="313"/>
                  </a:cubicBezTo>
                  <a:cubicBezTo>
                    <a:pt x="225" y="216"/>
                    <a:pt x="225" y="216"/>
                    <a:pt x="225" y="126"/>
                  </a:cubicBezTo>
                  <a:cubicBezTo>
                    <a:pt x="173" y="71"/>
                    <a:pt x="90" y="17"/>
                    <a:pt x="45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3571900" y="5321425"/>
              <a:ext cx="11575" cy="9350"/>
            </a:xfrm>
            <a:custGeom>
              <a:avLst/>
              <a:gdLst/>
              <a:ahLst/>
              <a:cxnLst/>
              <a:rect l="l" t="t" r="r" b="b"/>
              <a:pathLst>
                <a:path w="463" h="374" extrusionOk="0">
                  <a:moveTo>
                    <a:pt x="276" y="1"/>
                  </a:moveTo>
                  <a:lnTo>
                    <a:pt x="276" y="1"/>
                  </a:lnTo>
                  <a:cubicBezTo>
                    <a:pt x="211" y="137"/>
                    <a:pt x="241" y="225"/>
                    <a:pt x="154" y="225"/>
                  </a:cubicBezTo>
                  <a:cubicBezTo>
                    <a:pt x="123" y="225"/>
                    <a:pt x="75" y="213"/>
                    <a:pt x="0" y="187"/>
                  </a:cubicBezTo>
                  <a:lnTo>
                    <a:pt x="0" y="187"/>
                  </a:lnTo>
                  <a:cubicBezTo>
                    <a:pt x="90" y="284"/>
                    <a:pt x="187" y="284"/>
                    <a:pt x="187" y="373"/>
                  </a:cubicBezTo>
                  <a:cubicBezTo>
                    <a:pt x="373" y="373"/>
                    <a:pt x="463" y="284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3229350" y="5333175"/>
              <a:ext cx="10325" cy="8675"/>
            </a:xfrm>
            <a:custGeom>
              <a:avLst/>
              <a:gdLst/>
              <a:ahLst/>
              <a:cxnLst/>
              <a:rect l="l" t="t" r="r" b="b"/>
              <a:pathLst>
                <a:path w="413" h="347" extrusionOk="0">
                  <a:moveTo>
                    <a:pt x="284" y="0"/>
                  </a:moveTo>
                  <a:lnTo>
                    <a:pt x="284" y="0"/>
                  </a:lnTo>
                  <a:cubicBezTo>
                    <a:pt x="210" y="68"/>
                    <a:pt x="248" y="249"/>
                    <a:pt x="146" y="249"/>
                  </a:cubicBezTo>
                  <a:cubicBezTo>
                    <a:pt x="114" y="249"/>
                    <a:pt x="68" y="231"/>
                    <a:pt x="0" y="187"/>
                  </a:cubicBezTo>
                  <a:lnTo>
                    <a:pt x="0" y="187"/>
                  </a:lnTo>
                  <a:cubicBezTo>
                    <a:pt x="116" y="302"/>
                    <a:pt x="205" y="346"/>
                    <a:pt x="267" y="346"/>
                  </a:cubicBezTo>
                  <a:cubicBezTo>
                    <a:pt x="406" y="346"/>
                    <a:pt x="412" y="129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3228050" y="5340900"/>
              <a:ext cx="5975" cy="6275"/>
            </a:xfrm>
            <a:custGeom>
              <a:avLst/>
              <a:gdLst/>
              <a:ahLst/>
              <a:cxnLst/>
              <a:rect l="l" t="t" r="r" b="b"/>
              <a:pathLst>
                <a:path w="239" h="251" extrusionOk="0">
                  <a:moveTo>
                    <a:pt x="96" y="1"/>
                  </a:moveTo>
                  <a:cubicBezTo>
                    <a:pt x="1" y="1"/>
                    <a:pt x="52" y="177"/>
                    <a:pt x="52" y="250"/>
                  </a:cubicBezTo>
                  <a:cubicBezTo>
                    <a:pt x="149" y="153"/>
                    <a:pt x="149" y="64"/>
                    <a:pt x="239" y="64"/>
                  </a:cubicBezTo>
                  <a:cubicBezTo>
                    <a:pt x="172" y="19"/>
                    <a:pt x="126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3222450" y="5344725"/>
              <a:ext cx="9350" cy="11775"/>
            </a:xfrm>
            <a:custGeom>
              <a:avLst/>
              <a:gdLst/>
              <a:ahLst/>
              <a:cxnLst/>
              <a:rect l="l" t="t" r="r" b="b"/>
              <a:pathLst>
                <a:path w="374" h="471" extrusionOk="0">
                  <a:moveTo>
                    <a:pt x="187" y="0"/>
                  </a:moveTo>
                  <a:cubicBezTo>
                    <a:pt x="90" y="187"/>
                    <a:pt x="0" y="97"/>
                    <a:pt x="90" y="470"/>
                  </a:cubicBezTo>
                  <a:cubicBezTo>
                    <a:pt x="187" y="373"/>
                    <a:pt x="373" y="284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3386650" y="5355200"/>
              <a:ext cx="8225" cy="4050"/>
            </a:xfrm>
            <a:custGeom>
              <a:avLst/>
              <a:gdLst/>
              <a:ahLst/>
              <a:cxnLst/>
              <a:rect l="l" t="t" r="r" b="b"/>
              <a:pathLst>
                <a:path w="329" h="162" extrusionOk="0">
                  <a:moveTo>
                    <a:pt x="83" y="1"/>
                  </a:moveTo>
                  <a:cubicBezTo>
                    <a:pt x="24" y="1"/>
                    <a:pt x="0" y="47"/>
                    <a:pt x="45" y="141"/>
                  </a:cubicBezTo>
                  <a:cubicBezTo>
                    <a:pt x="45" y="92"/>
                    <a:pt x="64" y="76"/>
                    <a:pt x="92" y="76"/>
                  </a:cubicBezTo>
                  <a:cubicBezTo>
                    <a:pt x="156" y="76"/>
                    <a:pt x="267" y="161"/>
                    <a:pt x="310" y="161"/>
                  </a:cubicBezTo>
                  <a:cubicBezTo>
                    <a:pt x="321" y="161"/>
                    <a:pt x="328" y="156"/>
                    <a:pt x="328" y="141"/>
                  </a:cubicBezTo>
                  <a:cubicBezTo>
                    <a:pt x="235" y="47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3220250" y="5356700"/>
              <a:ext cx="4450" cy="4450"/>
            </a:xfrm>
            <a:custGeom>
              <a:avLst/>
              <a:gdLst/>
              <a:ahLst/>
              <a:cxnLst/>
              <a:rect l="l" t="t" r="r" b="b"/>
              <a:pathLst>
                <a:path w="178" h="178" extrusionOk="0">
                  <a:moveTo>
                    <a:pt x="56" y="1"/>
                  </a:moveTo>
                  <a:cubicBezTo>
                    <a:pt x="1" y="1"/>
                    <a:pt x="21" y="111"/>
                    <a:pt x="88" y="178"/>
                  </a:cubicBezTo>
                  <a:cubicBezTo>
                    <a:pt x="88" y="178"/>
                    <a:pt x="88" y="81"/>
                    <a:pt x="178" y="81"/>
                  </a:cubicBezTo>
                  <a:cubicBezTo>
                    <a:pt x="120" y="23"/>
                    <a:pt x="80" y="1"/>
                    <a:pt x="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3050050" y="5361125"/>
              <a:ext cx="20900" cy="18650"/>
            </a:xfrm>
            <a:custGeom>
              <a:avLst/>
              <a:gdLst/>
              <a:ahLst/>
              <a:cxnLst/>
              <a:rect l="l" t="t" r="r" b="b"/>
              <a:pathLst>
                <a:path w="836" h="746" extrusionOk="0">
                  <a:moveTo>
                    <a:pt x="90" y="1"/>
                  </a:moveTo>
                  <a:cubicBezTo>
                    <a:pt x="1" y="1"/>
                    <a:pt x="90" y="187"/>
                    <a:pt x="1" y="187"/>
                  </a:cubicBezTo>
                  <a:cubicBezTo>
                    <a:pt x="90" y="276"/>
                    <a:pt x="187" y="373"/>
                    <a:pt x="187" y="463"/>
                  </a:cubicBezTo>
                  <a:cubicBezTo>
                    <a:pt x="373" y="463"/>
                    <a:pt x="463" y="463"/>
                    <a:pt x="836" y="746"/>
                  </a:cubicBezTo>
                  <a:cubicBezTo>
                    <a:pt x="560" y="463"/>
                    <a:pt x="746" y="560"/>
                    <a:pt x="560" y="373"/>
                  </a:cubicBezTo>
                  <a:cubicBezTo>
                    <a:pt x="560" y="386"/>
                    <a:pt x="558" y="391"/>
                    <a:pt x="554" y="391"/>
                  </a:cubicBezTo>
                  <a:cubicBezTo>
                    <a:pt x="533" y="391"/>
                    <a:pt x="450" y="187"/>
                    <a:pt x="373" y="187"/>
                  </a:cubicBezTo>
                  <a:cubicBezTo>
                    <a:pt x="390" y="203"/>
                    <a:pt x="394" y="211"/>
                    <a:pt x="389" y="211"/>
                  </a:cubicBezTo>
                  <a:cubicBezTo>
                    <a:pt x="367" y="211"/>
                    <a:pt x="169" y="73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3261950" y="5368025"/>
              <a:ext cx="4700" cy="4675"/>
            </a:xfrm>
            <a:custGeom>
              <a:avLst/>
              <a:gdLst/>
              <a:ahLst/>
              <a:cxnLst/>
              <a:rect l="l" t="t" r="r" b="b"/>
              <a:pathLst>
                <a:path w="188" h="187" extrusionOk="0">
                  <a:moveTo>
                    <a:pt x="1" y="0"/>
                  </a:moveTo>
                  <a:cubicBezTo>
                    <a:pt x="98" y="97"/>
                    <a:pt x="1" y="97"/>
                    <a:pt x="98" y="187"/>
                  </a:cubicBezTo>
                  <a:cubicBezTo>
                    <a:pt x="98" y="154"/>
                    <a:pt x="110" y="133"/>
                    <a:pt x="125" y="124"/>
                  </a:cubicBezTo>
                  <a:lnTo>
                    <a:pt x="125" y="124"/>
                  </a:lnTo>
                  <a:lnTo>
                    <a:pt x="187" y="187"/>
                  </a:lnTo>
                  <a:cubicBezTo>
                    <a:pt x="187" y="142"/>
                    <a:pt x="165" y="120"/>
                    <a:pt x="143" y="120"/>
                  </a:cubicBezTo>
                  <a:cubicBezTo>
                    <a:pt x="137" y="120"/>
                    <a:pt x="131" y="121"/>
                    <a:pt x="125" y="124"/>
                  </a:cubicBezTo>
                  <a:lnTo>
                    <a:pt x="125" y="1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3350475" y="5372050"/>
              <a:ext cx="7025" cy="4150"/>
            </a:xfrm>
            <a:custGeom>
              <a:avLst/>
              <a:gdLst/>
              <a:ahLst/>
              <a:cxnLst/>
              <a:rect l="l" t="t" r="r" b="b"/>
              <a:pathLst>
                <a:path w="281" h="166" extrusionOk="0">
                  <a:moveTo>
                    <a:pt x="21" y="1"/>
                  </a:moveTo>
                  <a:cubicBezTo>
                    <a:pt x="9" y="1"/>
                    <a:pt x="1" y="7"/>
                    <a:pt x="1" y="26"/>
                  </a:cubicBezTo>
                  <a:cubicBezTo>
                    <a:pt x="94" y="119"/>
                    <a:pt x="187" y="165"/>
                    <a:pt x="234" y="165"/>
                  </a:cubicBezTo>
                  <a:cubicBezTo>
                    <a:pt x="281" y="165"/>
                    <a:pt x="281" y="119"/>
                    <a:pt x="187" y="26"/>
                  </a:cubicBezTo>
                  <a:cubicBezTo>
                    <a:pt x="187" y="47"/>
                    <a:pt x="178" y="54"/>
                    <a:pt x="165" y="54"/>
                  </a:cubicBezTo>
                  <a:cubicBezTo>
                    <a:pt x="128" y="54"/>
                    <a:pt x="56" y="1"/>
                    <a:pt x="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3256775" y="5372050"/>
              <a:ext cx="6250" cy="3375"/>
            </a:xfrm>
            <a:custGeom>
              <a:avLst/>
              <a:gdLst/>
              <a:ahLst/>
              <a:cxnLst/>
              <a:rect l="l" t="t" r="r" b="b"/>
              <a:pathLst>
                <a:path w="250" h="135" extrusionOk="0">
                  <a:moveTo>
                    <a:pt x="7" y="1"/>
                  </a:moveTo>
                  <a:cubicBezTo>
                    <a:pt x="0" y="1"/>
                    <a:pt x="3" y="7"/>
                    <a:pt x="21" y="26"/>
                  </a:cubicBezTo>
                  <a:cubicBezTo>
                    <a:pt x="77" y="81"/>
                    <a:pt x="162" y="134"/>
                    <a:pt x="206" y="134"/>
                  </a:cubicBezTo>
                  <a:cubicBezTo>
                    <a:pt x="239" y="134"/>
                    <a:pt x="249" y="105"/>
                    <a:pt x="208" y="26"/>
                  </a:cubicBezTo>
                  <a:lnTo>
                    <a:pt x="208" y="26"/>
                  </a:lnTo>
                  <a:cubicBezTo>
                    <a:pt x="208" y="47"/>
                    <a:pt x="195" y="54"/>
                    <a:pt x="175" y="54"/>
                  </a:cubicBezTo>
                  <a:cubicBezTo>
                    <a:pt x="123" y="54"/>
                    <a:pt x="26" y="1"/>
                    <a:pt x="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3178100" y="5379775"/>
              <a:ext cx="11750" cy="9325"/>
            </a:xfrm>
            <a:custGeom>
              <a:avLst/>
              <a:gdLst/>
              <a:ahLst/>
              <a:cxnLst/>
              <a:rect l="l" t="t" r="r" b="b"/>
              <a:pathLst>
                <a:path w="470" h="373" extrusionOk="0">
                  <a:moveTo>
                    <a:pt x="283" y="0"/>
                  </a:moveTo>
                  <a:cubicBezTo>
                    <a:pt x="187" y="0"/>
                    <a:pt x="0" y="0"/>
                    <a:pt x="187" y="373"/>
                  </a:cubicBezTo>
                  <a:cubicBezTo>
                    <a:pt x="187" y="186"/>
                    <a:pt x="470" y="276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3168775" y="5384425"/>
              <a:ext cx="8000" cy="5600"/>
            </a:xfrm>
            <a:custGeom>
              <a:avLst/>
              <a:gdLst/>
              <a:ahLst/>
              <a:cxnLst/>
              <a:rect l="l" t="t" r="r" b="b"/>
              <a:pathLst>
                <a:path w="320" h="224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56"/>
                    <a:pt x="57" y="94"/>
                    <a:pt x="82" y="119"/>
                  </a:cubicBezTo>
                  <a:lnTo>
                    <a:pt x="82" y="119"/>
                  </a:lnTo>
                  <a:cubicBezTo>
                    <a:pt x="69" y="85"/>
                    <a:pt x="45" y="42"/>
                    <a:pt x="0" y="0"/>
                  </a:cubicBezTo>
                  <a:close/>
                  <a:moveTo>
                    <a:pt x="187" y="90"/>
                  </a:moveTo>
                  <a:cubicBezTo>
                    <a:pt x="187" y="130"/>
                    <a:pt x="171" y="154"/>
                    <a:pt x="146" y="154"/>
                  </a:cubicBezTo>
                  <a:cubicBezTo>
                    <a:pt x="128" y="154"/>
                    <a:pt x="107" y="143"/>
                    <a:pt x="82" y="119"/>
                  </a:cubicBezTo>
                  <a:lnTo>
                    <a:pt x="82" y="119"/>
                  </a:lnTo>
                  <a:cubicBezTo>
                    <a:pt x="97" y="159"/>
                    <a:pt x="97" y="187"/>
                    <a:pt x="97" y="187"/>
                  </a:cubicBezTo>
                  <a:cubicBezTo>
                    <a:pt x="123" y="213"/>
                    <a:pt x="157" y="224"/>
                    <a:pt x="188" y="224"/>
                  </a:cubicBezTo>
                  <a:cubicBezTo>
                    <a:pt x="264" y="224"/>
                    <a:pt x="319" y="159"/>
                    <a:pt x="187" y="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3126850" y="5389075"/>
              <a:ext cx="16425" cy="14000"/>
            </a:xfrm>
            <a:custGeom>
              <a:avLst/>
              <a:gdLst/>
              <a:ahLst/>
              <a:cxnLst/>
              <a:rect l="l" t="t" r="r" b="b"/>
              <a:pathLst>
                <a:path w="657" h="560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4"/>
                    <a:pt x="6" y="6"/>
                    <a:pt x="8" y="9"/>
                  </a:cubicBezTo>
                  <a:lnTo>
                    <a:pt x="8" y="9"/>
                  </a:lnTo>
                  <a:cubicBezTo>
                    <a:pt x="6" y="6"/>
                    <a:pt x="3" y="4"/>
                    <a:pt x="0" y="1"/>
                  </a:cubicBezTo>
                  <a:close/>
                  <a:moveTo>
                    <a:pt x="8" y="9"/>
                  </a:moveTo>
                  <a:cubicBezTo>
                    <a:pt x="91" y="96"/>
                    <a:pt x="3" y="190"/>
                    <a:pt x="97" y="277"/>
                  </a:cubicBezTo>
                  <a:cubicBezTo>
                    <a:pt x="97" y="261"/>
                    <a:pt x="103" y="253"/>
                    <a:pt x="114" y="253"/>
                  </a:cubicBezTo>
                  <a:cubicBezTo>
                    <a:pt x="163" y="253"/>
                    <a:pt x="317" y="407"/>
                    <a:pt x="470" y="560"/>
                  </a:cubicBezTo>
                  <a:cubicBezTo>
                    <a:pt x="470" y="528"/>
                    <a:pt x="480" y="517"/>
                    <a:pt x="496" y="517"/>
                  </a:cubicBezTo>
                  <a:cubicBezTo>
                    <a:pt x="530" y="517"/>
                    <a:pt x="591" y="560"/>
                    <a:pt x="656" y="560"/>
                  </a:cubicBezTo>
                  <a:cubicBezTo>
                    <a:pt x="470" y="463"/>
                    <a:pt x="656" y="373"/>
                    <a:pt x="470" y="373"/>
                  </a:cubicBezTo>
                  <a:cubicBezTo>
                    <a:pt x="470" y="425"/>
                    <a:pt x="500" y="480"/>
                    <a:pt x="489" y="480"/>
                  </a:cubicBezTo>
                  <a:cubicBezTo>
                    <a:pt x="481" y="480"/>
                    <a:pt x="451" y="452"/>
                    <a:pt x="373" y="373"/>
                  </a:cubicBezTo>
                  <a:cubicBezTo>
                    <a:pt x="468" y="278"/>
                    <a:pt x="195" y="190"/>
                    <a:pt x="8" y="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2959100" y="5389075"/>
              <a:ext cx="14000" cy="14000"/>
            </a:xfrm>
            <a:custGeom>
              <a:avLst/>
              <a:gdLst/>
              <a:ahLst/>
              <a:cxnLst/>
              <a:rect l="l" t="t" r="r" b="b"/>
              <a:pathLst>
                <a:path w="560" h="560" extrusionOk="0">
                  <a:moveTo>
                    <a:pt x="1" y="1"/>
                  </a:moveTo>
                  <a:cubicBezTo>
                    <a:pt x="1" y="90"/>
                    <a:pt x="98" y="187"/>
                    <a:pt x="98" y="277"/>
                  </a:cubicBezTo>
                  <a:cubicBezTo>
                    <a:pt x="98" y="277"/>
                    <a:pt x="187" y="373"/>
                    <a:pt x="284" y="373"/>
                  </a:cubicBezTo>
                  <a:lnTo>
                    <a:pt x="343" y="309"/>
                  </a:lnTo>
                  <a:lnTo>
                    <a:pt x="343" y="309"/>
                  </a:lnTo>
                  <a:cubicBezTo>
                    <a:pt x="228" y="228"/>
                    <a:pt x="92" y="136"/>
                    <a:pt x="1" y="1"/>
                  </a:cubicBezTo>
                  <a:close/>
                  <a:moveTo>
                    <a:pt x="373" y="277"/>
                  </a:moveTo>
                  <a:lnTo>
                    <a:pt x="343" y="309"/>
                  </a:lnTo>
                  <a:lnTo>
                    <a:pt x="343" y="309"/>
                  </a:lnTo>
                  <a:cubicBezTo>
                    <a:pt x="385" y="338"/>
                    <a:pt x="424" y="366"/>
                    <a:pt x="457" y="394"/>
                  </a:cubicBezTo>
                  <a:lnTo>
                    <a:pt x="457" y="394"/>
                  </a:lnTo>
                  <a:cubicBezTo>
                    <a:pt x="437" y="356"/>
                    <a:pt x="414" y="317"/>
                    <a:pt x="373" y="277"/>
                  </a:cubicBezTo>
                  <a:close/>
                  <a:moveTo>
                    <a:pt x="457" y="394"/>
                  </a:moveTo>
                  <a:cubicBezTo>
                    <a:pt x="486" y="449"/>
                    <a:pt x="507" y="503"/>
                    <a:pt x="560" y="560"/>
                  </a:cubicBezTo>
                  <a:cubicBezTo>
                    <a:pt x="560" y="498"/>
                    <a:pt x="519" y="446"/>
                    <a:pt x="457" y="3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3150850" y="5391800"/>
              <a:ext cx="11050" cy="6625"/>
            </a:xfrm>
            <a:custGeom>
              <a:avLst/>
              <a:gdLst/>
              <a:ahLst/>
              <a:cxnLst/>
              <a:rect l="l" t="t" r="r" b="b"/>
              <a:pathLst>
                <a:path w="442" h="265" extrusionOk="0">
                  <a:moveTo>
                    <a:pt x="222" y="1"/>
                  </a:moveTo>
                  <a:cubicBezTo>
                    <a:pt x="73" y="1"/>
                    <a:pt x="0" y="133"/>
                    <a:pt x="69" y="264"/>
                  </a:cubicBezTo>
                  <a:cubicBezTo>
                    <a:pt x="158" y="78"/>
                    <a:pt x="255" y="78"/>
                    <a:pt x="442" y="78"/>
                  </a:cubicBezTo>
                  <a:cubicBezTo>
                    <a:pt x="359" y="24"/>
                    <a:pt x="284" y="1"/>
                    <a:pt x="2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3112850" y="5394350"/>
              <a:ext cx="7125" cy="6300"/>
            </a:xfrm>
            <a:custGeom>
              <a:avLst/>
              <a:gdLst/>
              <a:ahLst/>
              <a:cxnLst/>
              <a:rect l="l" t="t" r="r" b="b"/>
              <a:pathLst>
                <a:path w="285" h="252" extrusionOk="0">
                  <a:moveTo>
                    <a:pt x="225" y="1"/>
                  </a:moveTo>
                  <a:cubicBezTo>
                    <a:pt x="190" y="1"/>
                    <a:pt x="172" y="86"/>
                    <a:pt x="133" y="86"/>
                  </a:cubicBezTo>
                  <a:cubicBezTo>
                    <a:pt x="123" y="86"/>
                    <a:pt x="112" y="80"/>
                    <a:pt x="98" y="66"/>
                  </a:cubicBezTo>
                  <a:cubicBezTo>
                    <a:pt x="98" y="162"/>
                    <a:pt x="1" y="162"/>
                    <a:pt x="98" y="252"/>
                  </a:cubicBezTo>
                  <a:lnTo>
                    <a:pt x="284" y="66"/>
                  </a:lnTo>
                  <a:cubicBezTo>
                    <a:pt x="259" y="17"/>
                    <a:pt x="240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2968425" y="5407725"/>
              <a:ext cx="7100" cy="11575"/>
            </a:xfrm>
            <a:custGeom>
              <a:avLst/>
              <a:gdLst/>
              <a:ahLst/>
              <a:cxnLst/>
              <a:rect l="l" t="t" r="r" b="b"/>
              <a:pathLst>
                <a:path w="284" h="463" extrusionOk="0">
                  <a:moveTo>
                    <a:pt x="97" y="0"/>
                  </a:moveTo>
                  <a:cubicBezTo>
                    <a:pt x="0" y="0"/>
                    <a:pt x="97" y="276"/>
                    <a:pt x="187" y="373"/>
                  </a:cubicBezTo>
                  <a:cubicBezTo>
                    <a:pt x="187" y="462"/>
                    <a:pt x="187" y="462"/>
                    <a:pt x="284" y="462"/>
                  </a:cubicBezTo>
                  <a:cubicBezTo>
                    <a:pt x="284" y="373"/>
                    <a:pt x="97" y="9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3124600" y="5409950"/>
              <a:ext cx="8775" cy="3275"/>
            </a:xfrm>
            <a:custGeom>
              <a:avLst/>
              <a:gdLst/>
              <a:ahLst/>
              <a:cxnLst/>
              <a:rect l="l" t="t" r="r" b="b"/>
              <a:pathLst>
                <a:path w="351" h="131" extrusionOk="0">
                  <a:moveTo>
                    <a:pt x="276" y="1"/>
                  </a:moveTo>
                  <a:cubicBezTo>
                    <a:pt x="187" y="1"/>
                    <a:pt x="1" y="98"/>
                    <a:pt x="187" y="98"/>
                  </a:cubicBezTo>
                  <a:cubicBezTo>
                    <a:pt x="187" y="82"/>
                    <a:pt x="194" y="76"/>
                    <a:pt x="205" y="76"/>
                  </a:cubicBezTo>
                  <a:cubicBezTo>
                    <a:pt x="238" y="76"/>
                    <a:pt x="309" y="131"/>
                    <a:pt x="333" y="131"/>
                  </a:cubicBezTo>
                  <a:cubicBezTo>
                    <a:pt x="351" y="131"/>
                    <a:pt x="343" y="101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3211250" y="5431375"/>
              <a:ext cx="6575" cy="8975"/>
            </a:xfrm>
            <a:custGeom>
              <a:avLst/>
              <a:gdLst/>
              <a:ahLst/>
              <a:cxnLst/>
              <a:rect l="l" t="t" r="r" b="b"/>
              <a:pathLst>
                <a:path w="263" h="359" extrusionOk="0">
                  <a:moveTo>
                    <a:pt x="91" y="1"/>
                  </a:moveTo>
                  <a:cubicBezTo>
                    <a:pt x="1" y="1"/>
                    <a:pt x="58" y="155"/>
                    <a:pt x="262" y="359"/>
                  </a:cubicBezTo>
                  <a:cubicBezTo>
                    <a:pt x="262" y="172"/>
                    <a:pt x="76" y="76"/>
                    <a:pt x="262" y="76"/>
                  </a:cubicBezTo>
                  <a:cubicBezTo>
                    <a:pt x="183" y="24"/>
                    <a:pt x="126" y="1"/>
                    <a:pt x="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3104825" y="5432950"/>
              <a:ext cx="7300" cy="4375"/>
            </a:xfrm>
            <a:custGeom>
              <a:avLst/>
              <a:gdLst/>
              <a:ahLst/>
              <a:cxnLst/>
              <a:rect l="l" t="t" r="r" b="b"/>
              <a:pathLst>
                <a:path w="292" h="175" extrusionOk="0">
                  <a:moveTo>
                    <a:pt x="27" y="1"/>
                  </a:moveTo>
                  <a:cubicBezTo>
                    <a:pt x="1" y="1"/>
                    <a:pt x="18" y="30"/>
                    <a:pt x="136" y="109"/>
                  </a:cubicBezTo>
                  <a:cubicBezTo>
                    <a:pt x="122" y="95"/>
                    <a:pt x="119" y="89"/>
                    <a:pt x="123" y="89"/>
                  </a:cubicBezTo>
                  <a:cubicBezTo>
                    <a:pt x="140" y="89"/>
                    <a:pt x="262" y="175"/>
                    <a:pt x="282" y="175"/>
                  </a:cubicBezTo>
                  <a:cubicBezTo>
                    <a:pt x="292" y="175"/>
                    <a:pt x="281" y="158"/>
                    <a:pt x="232" y="109"/>
                  </a:cubicBezTo>
                  <a:cubicBezTo>
                    <a:pt x="177" y="54"/>
                    <a:pt x="62" y="1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3145475" y="5441700"/>
              <a:ext cx="9350" cy="5550"/>
            </a:xfrm>
            <a:custGeom>
              <a:avLst/>
              <a:gdLst/>
              <a:ahLst/>
              <a:cxnLst/>
              <a:rect l="l" t="t" r="r" b="b"/>
              <a:pathLst>
                <a:path w="374" h="222" extrusionOk="0">
                  <a:moveTo>
                    <a:pt x="228" y="0"/>
                  </a:moveTo>
                  <a:cubicBezTo>
                    <a:pt x="101" y="0"/>
                    <a:pt x="1" y="85"/>
                    <a:pt x="1" y="222"/>
                  </a:cubicBezTo>
                  <a:cubicBezTo>
                    <a:pt x="97" y="132"/>
                    <a:pt x="284" y="35"/>
                    <a:pt x="373" y="35"/>
                  </a:cubicBezTo>
                  <a:cubicBezTo>
                    <a:pt x="324" y="11"/>
                    <a:pt x="274" y="0"/>
                    <a:pt x="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3059800" y="5444325"/>
              <a:ext cx="8925" cy="7600"/>
            </a:xfrm>
            <a:custGeom>
              <a:avLst/>
              <a:gdLst/>
              <a:ahLst/>
              <a:cxnLst/>
              <a:rect l="l" t="t" r="r" b="b"/>
              <a:pathLst>
                <a:path w="357" h="304" extrusionOk="0">
                  <a:moveTo>
                    <a:pt x="165" y="1"/>
                  </a:moveTo>
                  <a:cubicBezTo>
                    <a:pt x="45" y="1"/>
                    <a:pt x="0" y="152"/>
                    <a:pt x="73" y="303"/>
                  </a:cubicBezTo>
                  <a:cubicBezTo>
                    <a:pt x="73" y="117"/>
                    <a:pt x="356" y="214"/>
                    <a:pt x="259" y="27"/>
                  </a:cubicBezTo>
                  <a:cubicBezTo>
                    <a:pt x="224" y="9"/>
                    <a:pt x="192" y="1"/>
                    <a:pt x="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3077475" y="5444600"/>
              <a:ext cx="8675" cy="5075"/>
            </a:xfrm>
            <a:custGeom>
              <a:avLst/>
              <a:gdLst/>
              <a:ahLst/>
              <a:cxnLst/>
              <a:rect l="l" t="t" r="r" b="b"/>
              <a:pathLst>
                <a:path w="347" h="203" extrusionOk="0">
                  <a:moveTo>
                    <a:pt x="137" y="0"/>
                  </a:moveTo>
                  <a:cubicBezTo>
                    <a:pt x="56" y="0"/>
                    <a:pt x="1" y="34"/>
                    <a:pt x="111" y="203"/>
                  </a:cubicBezTo>
                  <a:cubicBezTo>
                    <a:pt x="111" y="109"/>
                    <a:pt x="182" y="109"/>
                    <a:pt x="241" y="109"/>
                  </a:cubicBezTo>
                  <a:cubicBezTo>
                    <a:pt x="300" y="109"/>
                    <a:pt x="346" y="109"/>
                    <a:pt x="298" y="16"/>
                  </a:cubicBezTo>
                  <a:cubicBezTo>
                    <a:pt x="261" y="16"/>
                    <a:pt x="193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3054725" y="5445000"/>
              <a:ext cx="4675" cy="6925"/>
            </a:xfrm>
            <a:custGeom>
              <a:avLst/>
              <a:gdLst/>
              <a:ahLst/>
              <a:cxnLst/>
              <a:rect l="l" t="t" r="r" b="b"/>
              <a:pathLst>
                <a:path w="187" h="277" extrusionOk="0">
                  <a:moveTo>
                    <a:pt x="89" y="0"/>
                  </a:moveTo>
                  <a:cubicBezTo>
                    <a:pt x="89" y="90"/>
                    <a:pt x="0" y="90"/>
                    <a:pt x="186" y="276"/>
                  </a:cubicBezTo>
                  <a:cubicBezTo>
                    <a:pt x="186" y="187"/>
                    <a:pt x="186" y="90"/>
                    <a:pt x="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3064025" y="5451900"/>
              <a:ext cx="16250" cy="9325"/>
            </a:xfrm>
            <a:custGeom>
              <a:avLst/>
              <a:gdLst/>
              <a:ahLst/>
              <a:cxnLst/>
              <a:rect l="l" t="t" r="r" b="b"/>
              <a:pathLst>
                <a:path w="650" h="373" extrusionOk="0">
                  <a:moveTo>
                    <a:pt x="373" y="0"/>
                  </a:moveTo>
                  <a:cubicBezTo>
                    <a:pt x="187" y="0"/>
                    <a:pt x="463" y="283"/>
                    <a:pt x="277" y="283"/>
                  </a:cubicBezTo>
                  <a:cubicBezTo>
                    <a:pt x="187" y="283"/>
                    <a:pt x="187" y="186"/>
                    <a:pt x="90" y="97"/>
                  </a:cubicBezTo>
                  <a:lnTo>
                    <a:pt x="90" y="97"/>
                  </a:lnTo>
                  <a:cubicBezTo>
                    <a:pt x="187" y="186"/>
                    <a:pt x="1" y="283"/>
                    <a:pt x="90" y="373"/>
                  </a:cubicBezTo>
                  <a:cubicBezTo>
                    <a:pt x="277" y="373"/>
                    <a:pt x="649" y="373"/>
                    <a:pt x="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3054725" y="5451900"/>
              <a:ext cx="9325" cy="4675"/>
            </a:xfrm>
            <a:custGeom>
              <a:avLst/>
              <a:gdLst/>
              <a:ahLst/>
              <a:cxnLst/>
              <a:rect l="l" t="t" r="r" b="b"/>
              <a:pathLst>
                <a:path w="373" h="187" extrusionOk="0">
                  <a:moveTo>
                    <a:pt x="89" y="0"/>
                  </a:moveTo>
                  <a:cubicBezTo>
                    <a:pt x="89" y="0"/>
                    <a:pt x="0" y="0"/>
                    <a:pt x="89" y="186"/>
                  </a:cubicBezTo>
                  <a:cubicBezTo>
                    <a:pt x="186" y="186"/>
                    <a:pt x="373" y="186"/>
                    <a:pt x="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3059375" y="5468300"/>
              <a:ext cx="6175" cy="5275"/>
            </a:xfrm>
            <a:custGeom>
              <a:avLst/>
              <a:gdLst/>
              <a:ahLst/>
              <a:cxnLst/>
              <a:rect l="l" t="t" r="r" b="b"/>
              <a:pathLst>
                <a:path w="247" h="211" extrusionOk="0">
                  <a:moveTo>
                    <a:pt x="187" y="0"/>
                  </a:moveTo>
                  <a:cubicBezTo>
                    <a:pt x="90" y="0"/>
                    <a:pt x="0" y="0"/>
                    <a:pt x="90" y="186"/>
                  </a:cubicBezTo>
                  <a:cubicBezTo>
                    <a:pt x="124" y="203"/>
                    <a:pt x="149" y="210"/>
                    <a:pt x="167" y="210"/>
                  </a:cubicBezTo>
                  <a:cubicBezTo>
                    <a:pt x="246" y="210"/>
                    <a:pt x="187" y="73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2" name="Google Shape;892;p7"/>
          <p:cNvSpPr/>
          <p:nvPr/>
        </p:nvSpPr>
        <p:spPr>
          <a:xfrm>
            <a:off x="6238877" y="3399575"/>
            <a:ext cx="4133389" cy="2714669"/>
          </a:xfrm>
          <a:custGeom>
            <a:avLst/>
            <a:gdLst/>
            <a:ahLst/>
            <a:cxnLst/>
            <a:rect l="l" t="t" r="r" b="b"/>
            <a:pathLst>
              <a:path w="40704" h="26733" extrusionOk="0">
                <a:moveTo>
                  <a:pt x="29373" y="273"/>
                </a:moveTo>
                <a:cubicBezTo>
                  <a:pt x="29373" y="331"/>
                  <a:pt x="29263" y="331"/>
                  <a:pt x="29263" y="331"/>
                </a:cubicBezTo>
                <a:cubicBezTo>
                  <a:pt x="29263" y="273"/>
                  <a:pt x="29263" y="273"/>
                  <a:pt x="29320" y="273"/>
                </a:cubicBezTo>
                <a:close/>
                <a:moveTo>
                  <a:pt x="29546" y="618"/>
                </a:moveTo>
                <a:cubicBezTo>
                  <a:pt x="29553" y="618"/>
                  <a:pt x="29566" y="632"/>
                  <a:pt x="29593" y="661"/>
                </a:cubicBezTo>
                <a:lnTo>
                  <a:pt x="29593" y="713"/>
                </a:lnTo>
                <a:lnTo>
                  <a:pt x="29540" y="713"/>
                </a:lnTo>
                <a:cubicBezTo>
                  <a:pt x="29483" y="713"/>
                  <a:pt x="29483" y="661"/>
                  <a:pt x="29540" y="661"/>
                </a:cubicBezTo>
                <a:cubicBezTo>
                  <a:pt x="29540" y="632"/>
                  <a:pt x="29540" y="618"/>
                  <a:pt x="29546" y="618"/>
                </a:cubicBezTo>
                <a:close/>
                <a:moveTo>
                  <a:pt x="29760" y="881"/>
                </a:moveTo>
                <a:lnTo>
                  <a:pt x="29760" y="991"/>
                </a:lnTo>
                <a:cubicBezTo>
                  <a:pt x="29760" y="1043"/>
                  <a:pt x="29760" y="1101"/>
                  <a:pt x="29703" y="1101"/>
                </a:cubicBezTo>
                <a:lnTo>
                  <a:pt x="29650" y="1043"/>
                </a:lnTo>
                <a:cubicBezTo>
                  <a:pt x="29593" y="991"/>
                  <a:pt x="29703" y="881"/>
                  <a:pt x="29760" y="881"/>
                </a:cubicBezTo>
                <a:close/>
                <a:moveTo>
                  <a:pt x="28162" y="1153"/>
                </a:moveTo>
                <a:cubicBezTo>
                  <a:pt x="28220" y="1153"/>
                  <a:pt x="28220" y="1211"/>
                  <a:pt x="28220" y="1211"/>
                </a:cubicBezTo>
                <a:cubicBezTo>
                  <a:pt x="28191" y="1237"/>
                  <a:pt x="28164" y="1250"/>
                  <a:pt x="28143" y="1250"/>
                </a:cubicBezTo>
                <a:cubicBezTo>
                  <a:pt x="28123" y="1250"/>
                  <a:pt x="28110" y="1237"/>
                  <a:pt x="28110" y="1211"/>
                </a:cubicBezTo>
                <a:cubicBezTo>
                  <a:pt x="28052" y="1211"/>
                  <a:pt x="28052" y="1153"/>
                  <a:pt x="28110" y="1153"/>
                </a:cubicBezTo>
                <a:close/>
                <a:moveTo>
                  <a:pt x="27832" y="1043"/>
                </a:moveTo>
                <a:cubicBezTo>
                  <a:pt x="27890" y="1101"/>
                  <a:pt x="27890" y="1101"/>
                  <a:pt x="27832" y="1153"/>
                </a:cubicBezTo>
                <a:lnTo>
                  <a:pt x="27832" y="1263"/>
                </a:lnTo>
                <a:lnTo>
                  <a:pt x="27780" y="1211"/>
                </a:lnTo>
                <a:cubicBezTo>
                  <a:pt x="27722" y="1211"/>
                  <a:pt x="27670" y="1153"/>
                  <a:pt x="27722" y="1153"/>
                </a:cubicBezTo>
                <a:lnTo>
                  <a:pt x="27780" y="1153"/>
                </a:lnTo>
                <a:lnTo>
                  <a:pt x="27832" y="1101"/>
                </a:lnTo>
                <a:lnTo>
                  <a:pt x="27832" y="1043"/>
                </a:lnTo>
                <a:close/>
                <a:moveTo>
                  <a:pt x="30617" y="1187"/>
                </a:moveTo>
                <a:cubicBezTo>
                  <a:pt x="30630" y="1187"/>
                  <a:pt x="30640" y="1194"/>
                  <a:pt x="30640" y="1211"/>
                </a:cubicBezTo>
                <a:cubicBezTo>
                  <a:pt x="30640" y="1211"/>
                  <a:pt x="30640" y="1263"/>
                  <a:pt x="30583" y="1263"/>
                </a:cubicBezTo>
                <a:cubicBezTo>
                  <a:pt x="30556" y="1292"/>
                  <a:pt x="30543" y="1306"/>
                  <a:pt x="30536" y="1306"/>
                </a:cubicBezTo>
                <a:cubicBezTo>
                  <a:pt x="30530" y="1306"/>
                  <a:pt x="30530" y="1292"/>
                  <a:pt x="30530" y="1263"/>
                </a:cubicBezTo>
                <a:cubicBezTo>
                  <a:pt x="30530" y="1226"/>
                  <a:pt x="30584" y="1187"/>
                  <a:pt x="30617" y="1187"/>
                </a:cubicBezTo>
                <a:close/>
                <a:moveTo>
                  <a:pt x="28763" y="1168"/>
                </a:moveTo>
                <a:cubicBezTo>
                  <a:pt x="28770" y="1168"/>
                  <a:pt x="28770" y="1182"/>
                  <a:pt x="28770" y="1211"/>
                </a:cubicBezTo>
                <a:cubicBezTo>
                  <a:pt x="28770" y="1211"/>
                  <a:pt x="28712" y="1263"/>
                  <a:pt x="28712" y="1321"/>
                </a:cubicBezTo>
                <a:lnTo>
                  <a:pt x="28660" y="1321"/>
                </a:lnTo>
                <a:cubicBezTo>
                  <a:pt x="28602" y="1263"/>
                  <a:pt x="28660" y="1211"/>
                  <a:pt x="28712" y="1211"/>
                </a:cubicBezTo>
                <a:cubicBezTo>
                  <a:pt x="28741" y="1182"/>
                  <a:pt x="28755" y="1168"/>
                  <a:pt x="28763" y="1168"/>
                </a:cubicBezTo>
                <a:close/>
                <a:moveTo>
                  <a:pt x="29244" y="1187"/>
                </a:moveTo>
                <a:cubicBezTo>
                  <a:pt x="29263" y="1187"/>
                  <a:pt x="29263" y="1226"/>
                  <a:pt x="29263" y="1263"/>
                </a:cubicBezTo>
                <a:lnTo>
                  <a:pt x="29263" y="1321"/>
                </a:lnTo>
                <a:cubicBezTo>
                  <a:pt x="29255" y="1328"/>
                  <a:pt x="29249" y="1331"/>
                  <a:pt x="29243" y="1331"/>
                </a:cubicBezTo>
                <a:cubicBezTo>
                  <a:pt x="29210" y="1331"/>
                  <a:pt x="29210" y="1211"/>
                  <a:pt x="29210" y="1211"/>
                </a:cubicBezTo>
                <a:cubicBezTo>
                  <a:pt x="29225" y="1194"/>
                  <a:pt x="29236" y="1187"/>
                  <a:pt x="29244" y="1187"/>
                </a:cubicBezTo>
                <a:close/>
                <a:moveTo>
                  <a:pt x="28092" y="1283"/>
                </a:moveTo>
                <a:cubicBezTo>
                  <a:pt x="28100" y="1283"/>
                  <a:pt x="28110" y="1297"/>
                  <a:pt x="28110" y="1321"/>
                </a:cubicBezTo>
                <a:cubicBezTo>
                  <a:pt x="28162" y="1321"/>
                  <a:pt x="28162" y="1373"/>
                  <a:pt x="28110" y="1373"/>
                </a:cubicBezTo>
                <a:cubicBezTo>
                  <a:pt x="28076" y="1310"/>
                  <a:pt x="28082" y="1283"/>
                  <a:pt x="28092" y="1283"/>
                </a:cubicBezTo>
                <a:close/>
                <a:moveTo>
                  <a:pt x="28492" y="1101"/>
                </a:moveTo>
                <a:cubicBezTo>
                  <a:pt x="28492" y="1101"/>
                  <a:pt x="28550" y="1101"/>
                  <a:pt x="28550" y="1153"/>
                </a:cubicBezTo>
                <a:cubicBezTo>
                  <a:pt x="28602" y="1211"/>
                  <a:pt x="28492" y="1373"/>
                  <a:pt x="28440" y="1431"/>
                </a:cubicBezTo>
                <a:cubicBezTo>
                  <a:pt x="28330" y="1431"/>
                  <a:pt x="28330" y="1373"/>
                  <a:pt x="28440" y="1263"/>
                </a:cubicBezTo>
                <a:cubicBezTo>
                  <a:pt x="28440" y="1211"/>
                  <a:pt x="28492" y="1153"/>
                  <a:pt x="28440" y="1153"/>
                </a:cubicBezTo>
                <a:cubicBezTo>
                  <a:pt x="28440" y="1153"/>
                  <a:pt x="28440" y="1101"/>
                  <a:pt x="28492" y="1101"/>
                </a:cubicBezTo>
                <a:close/>
                <a:moveTo>
                  <a:pt x="34050" y="1593"/>
                </a:moveTo>
                <a:cubicBezTo>
                  <a:pt x="34050" y="1651"/>
                  <a:pt x="34050" y="1651"/>
                  <a:pt x="33993" y="1651"/>
                </a:cubicBezTo>
                <a:lnTo>
                  <a:pt x="33993" y="1593"/>
                </a:lnTo>
                <a:close/>
                <a:moveTo>
                  <a:pt x="27658" y="1462"/>
                </a:moveTo>
                <a:cubicBezTo>
                  <a:pt x="27665" y="1462"/>
                  <a:pt x="27670" y="1468"/>
                  <a:pt x="27670" y="1483"/>
                </a:cubicBezTo>
                <a:cubicBezTo>
                  <a:pt x="27670" y="1524"/>
                  <a:pt x="27696" y="1562"/>
                  <a:pt x="27712" y="1562"/>
                </a:cubicBezTo>
                <a:cubicBezTo>
                  <a:pt x="27718" y="1562"/>
                  <a:pt x="27722" y="1556"/>
                  <a:pt x="27722" y="1541"/>
                </a:cubicBezTo>
                <a:cubicBezTo>
                  <a:pt x="27736" y="1515"/>
                  <a:pt x="27749" y="1504"/>
                  <a:pt x="27761" y="1504"/>
                </a:cubicBezTo>
                <a:cubicBezTo>
                  <a:pt x="27799" y="1504"/>
                  <a:pt x="27820" y="1619"/>
                  <a:pt x="27780" y="1704"/>
                </a:cubicBezTo>
                <a:cubicBezTo>
                  <a:pt x="27751" y="1732"/>
                  <a:pt x="27737" y="1746"/>
                  <a:pt x="27716" y="1746"/>
                </a:cubicBezTo>
                <a:cubicBezTo>
                  <a:pt x="27695" y="1746"/>
                  <a:pt x="27667" y="1732"/>
                  <a:pt x="27612" y="1704"/>
                </a:cubicBezTo>
                <a:cubicBezTo>
                  <a:pt x="27612" y="1651"/>
                  <a:pt x="27560" y="1651"/>
                  <a:pt x="27560" y="1651"/>
                </a:cubicBezTo>
                <a:cubicBezTo>
                  <a:pt x="27560" y="1651"/>
                  <a:pt x="27560" y="1593"/>
                  <a:pt x="27612" y="1541"/>
                </a:cubicBezTo>
                <a:cubicBezTo>
                  <a:pt x="27612" y="1500"/>
                  <a:pt x="27641" y="1462"/>
                  <a:pt x="27658" y="1462"/>
                </a:cubicBezTo>
                <a:close/>
                <a:moveTo>
                  <a:pt x="27392" y="1541"/>
                </a:moveTo>
                <a:lnTo>
                  <a:pt x="27392" y="1593"/>
                </a:lnTo>
                <a:cubicBezTo>
                  <a:pt x="27392" y="1593"/>
                  <a:pt x="27392" y="1651"/>
                  <a:pt x="27450" y="1651"/>
                </a:cubicBezTo>
                <a:cubicBezTo>
                  <a:pt x="27502" y="1651"/>
                  <a:pt x="27502" y="1651"/>
                  <a:pt x="27392" y="1761"/>
                </a:cubicBezTo>
                <a:cubicBezTo>
                  <a:pt x="27340" y="1761"/>
                  <a:pt x="27340" y="1761"/>
                  <a:pt x="27340" y="1704"/>
                </a:cubicBezTo>
                <a:cubicBezTo>
                  <a:pt x="27340" y="1651"/>
                  <a:pt x="27340" y="1593"/>
                  <a:pt x="27392" y="1541"/>
                </a:cubicBezTo>
                <a:close/>
                <a:moveTo>
                  <a:pt x="28440" y="1704"/>
                </a:moveTo>
                <a:cubicBezTo>
                  <a:pt x="28440" y="1704"/>
                  <a:pt x="28492" y="1704"/>
                  <a:pt x="28492" y="1761"/>
                </a:cubicBezTo>
                <a:lnTo>
                  <a:pt x="28440" y="1761"/>
                </a:lnTo>
                <a:cubicBezTo>
                  <a:pt x="28382" y="1704"/>
                  <a:pt x="28382" y="1704"/>
                  <a:pt x="28440" y="1704"/>
                </a:cubicBezTo>
                <a:close/>
                <a:moveTo>
                  <a:pt x="28230" y="1613"/>
                </a:moveTo>
                <a:cubicBezTo>
                  <a:pt x="28237" y="1613"/>
                  <a:pt x="28250" y="1627"/>
                  <a:pt x="28272" y="1651"/>
                </a:cubicBezTo>
                <a:lnTo>
                  <a:pt x="28272" y="1761"/>
                </a:lnTo>
                <a:cubicBezTo>
                  <a:pt x="28251" y="1782"/>
                  <a:pt x="28238" y="1795"/>
                  <a:pt x="28231" y="1795"/>
                </a:cubicBezTo>
                <a:cubicBezTo>
                  <a:pt x="28220" y="1795"/>
                  <a:pt x="28220" y="1768"/>
                  <a:pt x="28220" y="1704"/>
                </a:cubicBezTo>
                <a:cubicBezTo>
                  <a:pt x="28220" y="1640"/>
                  <a:pt x="28220" y="1613"/>
                  <a:pt x="28230" y="1613"/>
                </a:cubicBezTo>
                <a:close/>
                <a:moveTo>
                  <a:pt x="34050" y="1761"/>
                </a:moveTo>
                <a:cubicBezTo>
                  <a:pt x="34050" y="1787"/>
                  <a:pt x="34036" y="1800"/>
                  <a:pt x="34022" y="1800"/>
                </a:cubicBezTo>
                <a:cubicBezTo>
                  <a:pt x="34007" y="1800"/>
                  <a:pt x="33993" y="1787"/>
                  <a:pt x="33993" y="1761"/>
                </a:cubicBezTo>
                <a:close/>
                <a:moveTo>
                  <a:pt x="28213" y="1828"/>
                </a:moveTo>
                <a:cubicBezTo>
                  <a:pt x="28220" y="1828"/>
                  <a:pt x="28220" y="1842"/>
                  <a:pt x="28220" y="1871"/>
                </a:cubicBezTo>
                <a:cubicBezTo>
                  <a:pt x="28220" y="1981"/>
                  <a:pt x="28162" y="1981"/>
                  <a:pt x="28162" y="1981"/>
                </a:cubicBezTo>
                <a:lnTo>
                  <a:pt x="28052" y="1981"/>
                </a:lnTo>
                <a:cubicBezTo>
                  <a:pt x="28110" y="1924"/>
                  <a:pt x="28110" y="1871"/>
                  <a:pt x="28162" y="1871"/>
                </a:cubicBezTo>
                <a:cubicBezTo>
                  <a:pt x="28191" y="1842"/>
                  <a:pt x="28205" y="1828"/>
                  <a:pt x="28213" y="1828"/>
                </a:cubicBezTo>
                <a:close/>
                <a:moveTo>
                  <a:pt x="27722" y="1981"/>
                </a:moveTo>
                <a:cubicBezTo>
                  <a:pt x="27722" y="1981"/>
                  <a:pt x="27722" y="2034"/>
                  <a:pt x="27780" y="2034"/>
                </a:cubicBezTo>
                <a:cubicBezTo>
                  <a:pt x="27780" y="2099"/>
                  <a:pt x="27780" y="2125"/>
                  <a:pt x="27768" y="2125"/>
                </a:cubicBezTo>
                <a:cubicBezTo>
                  <a:pt x="27760" y="2125"/>
                  <a:pt x="27746" y="2112"/>
                  <a:pt x="27722" y="2091"/>
                </a:cubicBezTo>
                <a:lnTo>
                  <a:pt x="27722" y="2034"/>
                </a:lnTo>
                <a:cubicBezTo>
                  <a:pt x="27670" y="2034"/>
                  <a:pt x="27670" y="2034"/>
                  <a:pt x="27722" y="1981"/>
                </a:cubicBezTo>
                <a:close/>
                <a:moveTo>
                  <a:pt x="28660" y="2091"/>
                </a:moveTo>
                <a:cubicBezTo>
                  <a:pt x="28712" y="2091"/>
                  <a:pt x="28712" y="2144"/>
                  <a:pt x="28660" y="2144"/>
                </a:cubicBezTo>
                <a:cubicBezTo>
                  <a:pt x="28602" y="2144"/>
                  <a:pt x="28602" y="2091"/>
                  <a:pt x="28602" y="2091"/>
                </a:cubicBezTo>
                <a:close/>
                <a:moveTo>
                  <a:pt x="27502" y="1704"/>
                </a:moveTo>
                <a:lnTo>
                  <a:pt x="27502" y="1814"/>
                </a:lnTo>
                <a:cubicBezTo>
                  <a:pt x="27502" y="1871"/>
                  <a:pt x="27560" y="1871"/>
                  <a:pt x="27560" y="1871"/>
                </a:cubicBezTo>
                <a:cubicBezTo>
                  <a:pt x="27560" y="1842"/>
                  <a:pt x="27560" y="1828"/>
                  <a:pt x="27566" y="1828"/>
                </a:cubicBezTo>
                <a:cubicBezTo>
                  <a:pt x="27573" y="1828"/>
                  <a:pt x="27586" y="1842"/>
                  <a:pt x="27612" y="1871"/>
                </a:cubicBezTo>
                <a:cubicBezTo>
                  <a:pt x="27612" y="1871"/>
                  <a:pt x="27612" y="1924"/>
                  <a:pt x="27560" y="1981"/>
                </a:cubicBezTo>
                <a:cubicBezTo>
                  <a:pt x="27502" y="2034"/>
                  <a:pt x="27450" y="2144"/>
                  <a:pt x="27450" y="2201"/>
                </a:cubicBezTo>
                <a:cubicBezTo>
                  <a:pt x="27450" y="2222"/>
                  <a:pt x="27440" y="2235"/>
                  <a:pt x="27429" y="2235"/>
                </a:cubicBezTo>
                <a:cubicBezTo>
                  <a:pt x="27412" y="2235"/>
                  <a:pt x="27392" y="2209"/>
                  <a:pt x="27392" y="2144"/>
                </a:cubicBezTo>
                <a:cubicBezTo>
                  <a:pt x="27366" y="2117"/>
                  <a:pt x="27353" y="2104"/>
                  <a:pt x="27339" y="2104"/>
                </a:cubicBezTo>
                <a:cubicBezTo>
                  <a:pt x="27325" y="2104"/>
                  <a:pt x="27311" y="2117"/>
                  <a:pt x="27282" y="2144"/>
                </a:cubicBezTo>
                <a:cubicBezTo>
                  <a:pt x="27282" y="2144"/>
                  <a:pt x="27282" y="2091"/>
                  <a:pt x="27340" y="2091"/>
                </a:cubicBezTo>
                <a:cubicBezTo>
                  <a:pt x="27392" y="2034"/>
                  <a:pt x="27392" y="2034"/>
                  <a:pt x="27392" y="1981"/>
                </a:cubicBezTo>
                <a:lnTo>
                  <a:pt x="27392" y="1924"/>
                </a:lnTo>
                <a:cubicBezTo>
                  <a:pt x="27340" y="1924"/>
                  <a:pt x="27340" y="1871"/>
                  <a:pt x="27392" y="1814"/>
                </a:cubicBezTo>
                <a:cubicBezTo>
                  <a:pt x="27450" y="1761"/>
                  <a:pt x="27450" y="1704"/>
                  <a:pt x="27502" y="1704"/>
                </a:cubicBezTo>
                <a:close/>
                <a:moveTo>
                  <a:pt x="27942" y="2144"/>
                </a:moveTo>
                <a:cubicBezTo>
                  <a:pt x="27942" y="2144"/>
                  <a:pt x="27942" y="2201"/>
                  <a:pt x="27890" y="2201"/>
                </a:cubicBezTo>
                <a:cubicBezTo>
                  <a:pt x="27890" y="2254"/>
                  <a:pt x="27890" y="2254"/>
                  <a:pt x="27832" y="2254"/>
                </a:cubicBezTo>
                <a:cubicBezTo>
                  <a:pt x="27832" y="2201"/>
                  <a:pt x="27832" y="2201"/>
                  <a:pt x="27890" y="2201"/>
                </a:cubicBezTo>
                <a:cubicBezTo>
                  <a:pt x="27890" y="2144"/>
                  <a:pt x="27890" y="2144"/>
                  <a:pt x="27942" y="2144"/>
                </a:cubicBezTo>
                <a:close/>
                <a:moveTo>
                  <a:pt x="28000" y="2254"/>
                </a:moveTo>
                <a:cubicBezTo>
                  <a:pt x="28000" y="2311"/>
                  <a:pt x="28000" y="2311"/>
                  <a:pt x="27942" y="2311"/>
                </a:cubicBezTo>
                <a:cubicBezTo>
                  <a:pt x="27942" y="2254"/>
                  <a:pt x="28000" y="2254"/>
                  <a:pt x="28000" y="2254"/>
                </a:cubicBezTo>
                <a:close/>
                <a:moveTo>
                  <a:pt x="28450" y="2163"/>
                </a:moveTo>
                <a:cubicBezTo>
                  <a:pt x="28458" y="2163"/>
                  <a:pt x="28470" y="2177"/>
                  <a:pt x="28492" y="2201"/>
                </a:cubicBezTo>
                <a:lnTo>
                  <a:pt x="28492" y="2311"/>
                </a:lnTo>
                <a:lnTo>
                  <a:pt x="28440" y="2254"/>
                </a:lnTo>
                <a:cubicBezTo>
                  <a:pt x="28440" y="2190"/>
                  <a:pt x="28440" y="2163"/>
                  <a:pt x="28450" y="2163"/>
                </a:cubicBezTo>
                <a:close/>
                <a:moveTo>
                  <a:pt x="27722" y="2311"/>
                </a:moveTo>
                <a:cubicBezTo>
                  <a:pt x="27722" y="2364"/>
                  <a:pt x="27670" y="2364"/>
                  <a:pt x="27670" y="2364"/>
                </a:cubicBezTo>
                <a:lnTo>
                  <a:pt x="27612" y="2311"/>
                </a:lnTo>
                <a:close/>
                <a:moveTo>
                  <a:pt x="28479" y="2395"/>
                </a:moveTo>
                <a:cubicBezTo>
                  <a:pt x="28487" y="2395"/>
                  <a:pt x="28492" y="2402"/>
                  <a:pt x="28492" y="2421"/>
                </a:cubicBezTo>
                <a:lnTo>
                  <a:pt x="28492" y="2474"/>
                </a:lnTo>
                <a:lnTo>
                  <a:pt x="28440" y="2474"/>
                </a:lnTo>
                <a:lnTo>
                  <a:pt x="28440" y="2421"/>
                </a:lnTo>
                <a:cubicBezTo>
                  <a:pt x="28440" y="2421"/>
                  <a:pt x="28463" y="2395"/>
                  <a:pt x="28479" y="2395"/>
                </a:cubicBezTo>
                <a:close/>
                <a:moveTo>
                  <a:pt x="27560" y="2421"/>
                </a:moveTo>
                <a:cubicBezTo>
                  <a:pt x="27670" y="2421"/>
                  <a:pt x="27670" y="2421"/>
                  <a:pt x="27612" y="2474"/>
                </a:cubicBezTo>
                <a:cubicBezTo>
                  <a:pt x="27560" y="2531"/>
                  <a:pt x="27560" y="2531"/>
                  <a:pt x="27502" y="2531"/>
                </a:cubicBezTo>
                <a:cubicBezTo>
                  <a:pt x="27502" y="2474"/>
                  <a:pt x="27502" y="2474"/>
                  <a:pt x="27560" y="2421"/>
                </a:cubicBezTo>
                <a:close/>
                <a:moveTo>
                  <a:pt x="28330" y="2474"/>
                </a:moveTo>
                <a:lnTo>
                  <a:pt x="28382" y="2531"/>
                </a:lnTo>
                <a:cubicBezTo>
                  <a:pt x="28347" y="2531"/>
                  <a:pt x="28336" y="2554"/>
                  <a:pt x="28332" y="2554"/>
                </a:cubicBezTo>
                <a:cubicBezTo>
                  <a:pt x="28330" y="2554"/>
                  <a:pt x="28330" y="2548"/>
                  <a:pt x="28330" y="2531"/>
                </a:cubicBezTo>
                <a:lnTo>
                  <a:pt x="28272" y="2531"/>
                </a:lnTo>
                <a:lnTo>
                  <a:pt x="28330" y="2474"/>
                </a:lnTo>
                <a:close/>
                <a:moveTo>
                  <a:pt x="27560" y="2584"/>
                </a:moveTo>
                <a:cubicBezTo>
                  <a:pt x="27612" y="2584"/>
                  <a:pt x="27612" y="2584"/>
                  <a:pt x="27612" y="2641"/>
                </a:cubicBezTo>
                <a:lnTo>
                  <a:pt x="27560" y="2641"/>
                </a:lnTo>
                <a:cubicBezTo>
                  <a:pt x="27502" y="2641"/>
                  <a:pt x="27502" y="2584"/>
                  <a:pt x="27502" y="2584"/>
                </a:cubicBezTo>
                <a:close/>
                <a:moveTo>
                  <a:pt x="27670" y="2751"/>
                </a:moveTo>
                <a:cubicBezTo>
                  <a:pt x="27722" y="2751"/>
                  <a:pt x="27670" y="2804"/>
                  <a:pt x="27560" y="2804"/>
                </a:cubicBezTo>
                <a:lnTo>
                  <a:pt x="27560" y="2751"/>
                </a:lnTo>
                <a:close/>
                <a:moveTo>
                  <a:pt x="28110" y="2861"/>
                </a:moveTo>
                <a:lnTo>
                  <a:pt x="28110" y="2914"/>
                </a:lnTo>
                <a:lnTo>
                  <a:pt x="28052" y="2914"/>
                </a:lnTo>
                <a:lnTo>
                  <a:pt x="28052" y="2861"/>
                </a:lnTo>
                <a:close/>
                <a:moveTo>
                  <a:pt x="28823" y="2861"/>
                </a:moveTo>
                <a:cubicBezTo>
                  <a:pt x="28823" y="2861"/>
                  <a:pt x="28823" y="2914"/>
                  <a:pt x="28770" y="2914"/>
                </a:cubicBezTo>
                <a:lnTo>
                  <a:pt x="28770" y="2861"/>
                </a:lnTo>
                <a:close/>
                <a:moveTo>
                  <a:pt x="28110" y="3244"/>
                </a:moveTo>
                <a:cubicBezTo>
                  <a:pt x="28110" y="3244"/>
                  <a:pt x="28110" y="3301"/>
                  <a:pt x="28052" y="3301"/>
                </a:cubicBezTo>
                <a:cubicBezTo>
                  <a:pt x="28052" y="3244"/>
                  <a:pt x="28052" y="3244"/>
                  <a:pt x="28110" y="3244"/>
                </a:cubicBezTo>
                <a:close/>
                <a:moveTo>
                  <a:pt x="29935" y="3113"/>
                </a:moveTo>
                <a:cubicBezTo>
                  <a:pt x="29950" y="3113"/>
                  <a:pt x="29965" y="3120"/>
                  <a:pt x="29980" y="3134"/>
                </a:cubicBezTo>
                <a:cubicBezTo>
                  <a:pt x="29980" y="3134"/>
                  <a:pt x="29980" y="3191"/>
                  <a:pt x="29870" y="3301"/>
                </a:cubicBezTo>
                <a:cubicBezTo>
                  <a:pt x="29870" y="3316"/>
                  <a:pt x="29865" y="3323"/>
                  <a:pt x="29858" y="3323"/>
                </a:cubicBezTo>
                <a:cubicBezTo>
                  <a:pt x="29841" y="3323"/>
                  <a:pt x="29813" y="3284"/>
                  <a:pt x="29813" y="3244"/>
                </a:cubicBezTo>
                <a:cubicBezTo>
                  <a:pt x="29855" y="3163"/>
                  <a:pt x="29894" y="3113"/>
                  <a:pt x="29935" y="3113"/>
                </a:cubicBezTo>
                <a:close/>
                <a:moveTo>
                  <a:pt x="27565" y="3237"/>
                </a:moveTo>
                <a:cubicBezTo>
                  <a:pt x="27585" y="3237"/>
                  <a:pt x="27590" y="3268"/>
                  <a:pt x="27560" y="3301"/>
                </a:cubicBezTo>
                <a:cubicBezTo>
                  <a:pt x="27560" y="3354"/>
                  <a:pt x="27502" y="3354"/>
                  <a:pt x="27450" y="3354"/>
                </a:cubicBezTo>
                <a:cubicBezTo>
                  <a:pt x="27392" y="3354"/>
                  <a:pt x="27282" y="3301"/>
                  <a:pt x="27340" y="3301"/>
                </a:cubicBezTo>
                <a:cubicBezTo>
                  <a:pt x="27366" y="3272"/>
                  <a:pt x="27379" y="3258"/>
                  <a:pt x="27386" y="3258"/>
                </a:cubicBezTo>
                <a:cubicBezTo>
                  <a:pt x="27392" y="3258"/>
                  <a:pt x="27392" y="3272"/>
                  <a:pt x="27392" y="3301"/>
                </a:cubicBezTo>
                <a:lnTo>
                  <a:pt x="27502" y="3301"/>
                </a:lnTo>
                <a:cubicBezTo>
                  <a:pt x="27527" y="3254"/>
                  <a:pt x="27550" y="3237"/>
                  <a:pt x="27565" y="3237"/>
                </a:cubicBezTo>
                <a:close/>
                <a:moveTo>
                  <a:pt x="28550" y="3301"/>
                </a:moveTo>
                <a:lnTo>
                  <a:pt x="28550" y="3354"/>
                </a:lnTo>
                <a:cubicBezTo>
                  <a:pt x="28550" y="3411"/>
                  <a:pt x="28550" y="3411"/>
                  <a:pt x="28492" y="3411"/>
                </a:cubicBezTo>
                <a:lnTo>
                  <a:pt x="28492" y="3354"/>
                </a:lnTo>
                <a:cubicBezTo>
                  <a:pt x="28492" y="3301"/>
                  <a:pt x="28492" y="3301"/>
                  <a:pt x="28550" y="3301"/>
                </a:cubicBezTo>
                <a:close/>
                <a:moveTo>
                  <a:pt x="28602" y="3244"/>
                </a:moveTo>
                <a:lnTo>
                  <a:pt x="28660" y="3301"/>
                </a:lnTo>
                <a:cubicBezTo>
                  <a:pt x="28712" y="3354"/>
                  <a:pt x="28712" y="3411"/>
                  <a:pt x="28712" y="3411"/>
                </a:cubicBezTo>
                <a:cubicBezTo>
                  <a:pt x="28712" y="3418"/>
                  <a:pt x="28710" y="3421"/>
                  <a:pt x="28707" y="3421"/>
                </a:cubicBezTo>
                <a:cubicBezTo>
                  <a:pt x="28685" y="3421"/>
                  <a:pt x="28602" y="3293"/>
                  <a:pt x="28602" y="3244"/>
                </a:cubicBezTo>
                <a:close/>
                <a:moveTo>
                  <a:pt x="27722" y="3081"/>
                </a:moveTo>
                <a:cubicBezTo>
                  <a:pt x="27832" y="3081"/>
                  <a:pt x="27832" y="3081"/>
                  <a:pt x="27832" y="3134"/>
                </a:cubicBezTo>
                <a:cubicBezTo>
                  <a:pt x="27780" y="3134"/>
                  <a:pt x="27780" y="3191"/>
                  <a:pt x="27780" y="3301"/>
                </a:cubicBezTo>
                <a:cubicBezTo>
                  <a:pt x="27832" y="3354"/>
                  <a:pt x="27832" y="3411"/>
                  <a:pt x="27722" y="3411"/>
                </a:cubicBezTo>
                <a:cubicBezTo>
                  <a:pt x="27696" y="3437"/>
                  <a:pt x="27669" y="3450"/>
                  <a:pt x="27655" y="3450"/>
                </a:cubicBezTo>
                <a:cubicBezTo>
                  <a:pt x="27641" y="3450"/>
                  <a:pt x="27641" y="3437"/>
                  <a:pt x="27670" y="3411"/>
                </a:cubicBezTo>
                <a:lnTo>
                  <a:pt x="27670" y="3134"/>
                </a:lnTo>
                <a:cubicBezTo>
                  <a:pt x="27670" y="3081"/>
                  <a:pt x="27670" y="3081"/>
                  <a:pt x="27722" y="3081"/>
                </a:cubicBezTo>
                <a:close/>
                <a:moveTo>
                  <a:pt x="27079" y="3660"/>
                </a:moveTo>
                <a:cubicBezTo>
                  <a:pt x="27062" y="3660"/>
                  <a:pt x="27062" y="3684"/>
                  <a:pt x="27062" y="3684"/>
                </a:cubicBezTo>
                <a:lnTo>
                  <a:pt x="27120" y="3684"/>
                </a:lnTo>
                <a:cubicBezTo>
                  <a:pt x="27101" y="3666"/>
                  <a:pt x="27088" y="3660"/>
                  <a:pt x="27079" y="3660"/>
                </a:cubicBezTo>
                <a:close/>
                <a:moveTo>
                  <a:pt x="32730" y="3741"/>
                </a:moveTo>
                <a:lnTo>
                  <a:pt x="32730" y="3794"/>
                </a:lnTo>
                <a:lnTo>
                  <a:pt x="32673" y="3794"/>
                </a:lnTo>
                <a:lnTo>
                  <a:pt x="32730" y="3741"/>
                </a:lnTo>
                <a:close/>
                <a:moveTo>
                  <a:pt x="28289" y="3825"/>
                </a:moveTo>
                <a:cubicBezTo>
                  <a:pt x="28298" y="3825"/>
                  <a:pt x="28311" y="3832"/>
                  <a:pt x="28330" y="3851"/>
                </a:cubicBezTo>
                <a:cubicBezTo>
                  <a:pt x="28330" y="3851"/>
                  <a:pt x="28382" y="3851"/>
                  <a:pt x="28382" y="3904"/>
                </a:cubicBezTo>
                <a:cubicBezTo>
                  <a:pt x="28330" y="3904"/>
                  <a:pt x="28330" y="3904"/>
                  <a:pt x="28272" y="3851"/>
                </a:cubicBezTo>
                <a:cubicBezTo>
                  <a:pt x="28272" y="3851"/>
                  <a:pt x="28272" y="3825"/>
                  <a:pt x="28289" y="3825"/>
                </a:cubicBezTo>
                <a:close/>
                <a:moveTo>
                  <a:pt x="27560" y="3904"/>
                </a:moveTo>
                <a:cubicBezTo>
                  <a:pt x="27560" y="3904"/>
                  <a:pt x="27612" y="3961"/>
                  <a:pt x="27560" y="3961"/>
                </a:cubicBezTo>
                <a:cubicBezTo>
                  <a:pt x="27560" y="3987"/>
                  <a:pt x="27545" y="4000"/>
                  <a:pt x="27531" y="4000"/>
                </a:cubicBezTo>
                <a:cubicBezTo>
                  <a:pt x="27517" y="4000"/>
                  <a:pt x="27502" y="3987"/>
                  <a:pt x="27502" y="3961"/>
                </a:cubicBezTo>
                <a:cubicBezTo>
                  <a:pt x="27450" y="3904"/>
                  <a:pt x="27502" y="3904"/>
                  <a:pt x="27560" y="3904"/>
                </a:cubicBezTo>
                <a:close/>
                <a:moveTo>
                  <a:pt x="28220" y="3961"/>
                </a:moveTo>
                <a:lnTo>
                  <a:pt x="28220" y="4014"/>
                </a:lnTo>
                <a:lnTo>
                  <a:pt x="28162" y="4014"/>
                </a:lnTo>
                <a:lnTo>
                  <a:pt x="28162" y="3961"/>
                </a:lnTo>
                <a:close/>
                <a:moveTo>
                  <a:pt x="27612" y="4124"/>
                </a:moveTo>
                <a:lnTo>
                  <a:pt x="27612" y="4181"/>
                </a:lnTo>
                <a:lnTo>
                  <a:pt x="27560" y="4181"/>
                </a:lnTo>
                <a:lnTo>
                  <a:pt x="27560" y="4124"/>
                </a:lnTo>
                <a:close/>
                <a:moveTo>
                  <a:pt x="27392" y="4181"/>
                </a:moveTo>
                <a:lnTo>
                  <a:pt x="27450" y="4234"/>
                </a:lnTo>
                <a:lnTo>
                  <a:pt x="27450" y="4291"/>
                </a:lnTo>
                <a:cubicBezTo>
                  <a:pt x="27392" y="4291"/>
                  <a:pt x="27340" y="4234"/>
                  <a:pt x="27392" y="4181"/>
                </a:cubicBezTo>
                <a:close/>
                <a:moveTo>
                  <a:pt x="27392" y="4454"/>
                </a:moveTo>
                <a:cubicBezTo>
                  <a:pt x="27375" y="4473"/>
                  <a:pt x="27363" y="4479"/>
                  <a:pt x="27355" y="4479"/>
                </a:cubicBezTo>
                <a:cubicBezTo>
                  <a:pt x="27340" y="4479"/>
                  <a:pt x="27340" y="4454"/>
                  <a:pt x="27340" y="4454"/>
                </a:cubicBezTo>
                <a:close/>
                <a:moveTo>
                  <a:pt x="27942" y="4564"/>
                </a:moveTo>
                <a:cubicBezTo>
                  <a:pt x="28000" y="4621"/>
                  <a:pt x="27942" y="4621"/>
                  <a:pt x="27890" y="4621"/>
                </a:cubicBezTo>
                <a:cubicBezTo>
                  <a:pt x="27890" y="4564"/>
                  <a:pt x="27832" y="4564"/>
                  <a:pt x="27890" y="4564"/>
                </a:cubicBezTo>
                <a:close/>
                <a:moveTo>
                  <a:pt x="27083" y="4542"/>
                </a:moveTo>
                <a:cubicBezTo>
                  <a:pt x="27091" y="4542"/>
                  <a:pt x="27103" y="4548"/>
                  <a:pt x="27120" y="4564"/>
                </a:cubicBezTo>
                <a:cubicBezTo>
                  <a:pt x="27172" y="4564"/>
                  <a:pt x="27230" y="4621"/>
                  <a:pt x="27172" y="4621"/>
                </a:cubicBezTo>
                <a:cubicBezTo>
                  <a:pt x="27146" y="4647"/>
                  <a:pt x="27133" y="4661"/>
                  <a:pt x="27119" y="4661"/>
                </a:cubicBezTo>
                <a:cubicBezTo>
                  <a:pt x="27105" y="4661"/>
                  <a:pt x="27091" y="4647"/>
                  <a:pt x="27062" y="4621"/>
                </a:cubicBezTo>
                <a:cubicBezTo>
                  <a:pt x="27062" y="4580"/>
                  <a:pt x="27062" y="4542"/>
                  <a:pt x="27083" y="4542"/>
                </a:cubicBezTo>
                <a:close/>
                <a:moveTo>
                  <a:pt x="28712" y="4674"/>
                </a:moveTo>
                <a:cubicBezTo>
                  <a:pt x="28712" y="4731"/>
                  <a:pt x="28660" y="4731"/>
                  <a:pt x="28660" y="4731"/>
                </a:cubicBezTo>
                <a:cubicBezTo>
                  <a:pt x="28602" y="4731"/>
                  <a:pt x="28602" y="4674"/>
                  <a:pt x="28660" y="4674"/>
                </a:cubicBezTo>
                <a:close/>
                <a:moveTo>
                  <a:pt x="27230" y="4511"/>
                </a:moveTo>
                <a:lnTo>
                  <a:pt x="27340" y="4564"/>
                </a:lnTo>
                <a:cubicBezTo>
                  <a:pt x="27450" y="4674"/>
                  <a:pt x="27450" y="4674"/>
                  <a:pt x="27340" y="4674"/>
                </a:cubicBezTo>
                <a:cubicBezTo>
                  <a:pt x="27282" y="4674"/>
                  <a:pt x="27230" y="4784"/>
                  <a:pt x="27282" y="4784"/>
                </a:cubicBezTo>
                <a:cubicBezTo>
                  <a:pt x="27282" y="4824"/>
                  <a:pt x="27256" y="4863"/>
                  <a:pt x="27220" y="4863"/>
                </a:cubicBezTo>
                <a:cubicBezTo>
                  <a:pt x="27205" y="4863"/>
                  <a:pt x="27189" y="4856"/>
                  <a:pt x="27172" y="4841"/>
                </a:cubicBezTo>
                <a:lnTo>
                  <a:pt x="27172" y="4784"/>
                </a:lnTo>
                <a:cubicBezTo>
                  <a:pt x="27230" y="4731"/>
                  <a:pt x="27230" y="4731"/>
                  <a:pt x="27172" y="4674"/>
                </a:cubicBezTo>
                <a:cubicBezTo>
                  <a:pt x="27172" y="4674"/>
                  <a:pt x="27172" y="4650"/>
                  <a:pt x="27189" y="4650"/>
                </a:cubicBezTo>
                <a:cubicBezTo>
                  <a:pt x="27198" y="4650"/>
                  <a:pt x="27211" y="4656"/>
                  <a:pt x="27230" y="4674"/>
                </a:cubicBezTo>
                <a:cubicBezTo>
                  <a:pt x="27282" y="4674"/>
                  <a:pt x="27282" y="4621"/>
                  <a:pt x="27230" y="4564"/>
                </a:cubicBezTo>
                <a:lnTo>
                  <a:pt x="27230" y="4511"/>
                </a:lnTo>
                <a:close/>
                <a:moveTo>
                  <a:pt x="27172" y="4894"/>
                </a:moveTo>
                <a:cubicBezTo>
                  <a:pt x="27155" y="4913"/>
                  <a:pt x="27143" y="4919"/>
                  <a:pt x="27137" y="4919"/>
                </a:cubicBezTo>
                <a:cubicBezTo>
                  <a:pt x="27125" y="4919"/>
                  <a:pt x="27137" y="4894"/>
                  <a:pt x="27172" y="4894"/>
                </a:cubicBezTo>
                <a:close/>
                <a:moveTo>
                  <a:pt x="27002" y="4854"/>
                </a:moveTo>
                <a:cubicBezTo>
                  <a:pt x="27010" y="4854"/>
                  <a:pt x="27010" y="4867"/>
                  <a:pt x="27010" y="4894"/>
                </a:cubicBezTo>
                <a:cubicBezTo>
                  <a:pt x="27062" y="4894"/>
                  <a:pt x="27062" y="4894"/>
                  <a:pt x="27010" y="4951"/>
                </a:cubicBezTo>
                <a:lnTo>
                  <a:pt x="26952" y="4951"/>
                </a:lnTo>
                <a:lnTo>
                  <a:pt x="26952" y="4894"/>
                </a:lnTo>
                <a:cubicBezTo>
                  <a:pt x="26981" y="4867"/>
                  <a:pt x="26995" y="4854"/>
                  <a:pt x="27002" y="4854"/>
                </a:cubicBezTo>
                <a:close/>
                <a:moveTo>
                  <a:pt x="27612" y="5004"/>
                </a:moveTo>
                <a:cubicBezTo>
                  <a:pt x="27612" y="5004"/>
                  <a:pt x="27670" y="5061"/>
                  <a:pt x="27612" y="5061"/>
                </a:cubicBezTo>
                <a:lnTo>
                  <a:pt x="27560" y="5061"/>
                </a:lnTo>
                <a:lnTo>
                  <a:pt x="27502" y="5004"/>
                </a:lnTo>
                <a:close/>
                <a:moveTo>
                  <a:pt x="28000" y="5061"/>
                </a:moveTo>
                <a:lnTo>
                  <a:pt x="28000" y="5114"/>
                </a:lnTo>
                <a:cubicBezTo>
                  <a:pt x="27971" y="5142"/>
                  <a:pt x="27957" y="5157"/>
                  <a:pt x="27950" y="5157"/>
                </a:cubicBezTo>
                <a:cubicBezTo>
                  <a:pt x="27942" y="5157"/>
                  <a:pt x="27942" y="5142"/>
                  <a:pt x="27942" y="5114"/>
                </a:cubicBezTo>
                <a:cubicBezTo>
                  <a:pt x="27942" y="5061"/>
                  <a:pt x="27942" y="5061"/>
                  <a:pt x="28000" y="5061"/>
                </a:cubicBezTo>
                <a:close/>
                <a:moveTo>
                  <a:pt x="26622" y="5114"/>
                </a:moveTo>
                <a:lnTo>
                  <a:pt x="26622" y="5171"/>
                </a:lnTo>
                <a:lnTo>
                  <a:pt x="26570" y="5171"/>
                </a:lnTo>
                <a:lnTo>
                  <a:pt x="26570" y="5114"/>
                </a:lnTo>
                <a:close/>
                <a:moveTo>
                  <a:pt x="26732" y="5114"/>
                </a:moveTo>
                <a:lnTo>
                  <a:pt x="26732" y="5171"/>
                </a:lnTo>
                <a:lnTo>
                  <a:pt x="26680" y="5114"/>
                </a:lnTo>
                <a:close/>
                <a:moveTo>
                  <a:pt x="26686" y="5184"/>
                </a:moveTo>
                <a:cubicBezTo>
                  <a:pt x="26693" y="5184"/>
                  <a:pt x="26706" y="5197"/>
                  <a:pt x="26732" y="5224"/>
                </a:cubicBezTo>
                <a:lnTo>
                  <a:pt x="26732" y="5281"/>
                </a:lnTo>
                <a:lnTo>
                  <a:pt x="26680" y="5224"/>
                </a:lnTo>
                <a:cubicBezTo>
                  <a:pt x="26680" y="5197"/>
                  <a:pt x="26680" y="5184"/>
                  <a:pt x="26686" y="5184"/>
                </a:cubicBezTo>
                <a:close/>
                <a:moveTo>
                  <a:pt x="27890" y="5171"/>
                </a:moveTo>
                <a:cubicBezTo>
                  <a:pt x="27942" y="5224"/>
                  <a:pt x="27942" y="5281"/>
                  <a:pt x="27890" y="5281"/>
                </a:cubicBezTo>
                <a:lnTo>
                  <a:pt x="27832" y="5281"/>
                </a:lnTo>
                <a:cubicBezTo>
                  <a:pt x="27832" y="5171"/>
                  <a:pt x="27890" y="5171"/>
                  <a:pt x="27890" y="5171"/>
                </a:cubicBezTo>
                <a:close/>
                <a:moveTo>
                  <a:pt x="27450" y="5224"/>
                </a:moveTo>
                <a:lnTo>
                  <a:pt x="27502" y="5281"/>
                </a:lnTo>
                <a:cubicBezTo>
                  <a:pt x="27502" y="5307"/>
                  <a:pt x="27489" y="5321"/>
                  <a:pt x="27469" y="5321"/>
                </a:cubicBezTo>
                <a:cubicBezTo>
                  <a:pt x="27448" y="5321"/>
                  <a:pt x="27421" y="5307"/>
                  <a:pt x="27392" y="5281"/>
                </a:cubicBezTo>
                <a:cubicBezTo>
                  <a:pt x="27392" y="5281"/>
                  <a:pt x="27392" y="5224"/>
                  <a:pt x="27450" y="5224"/>
                </a:cubicBezTo>
                <a:close/>
                <a:moveTo>
                  <a:pt x="26506" y="5294"/>
                </a:moveTo>
                <a:cubicBezTo>
                  <a:pt x="26512" y="5294"/>
                  <a:pt x="26512" y="5307"/>
                  <a:pt x="26512" y="5334"/>
                </a:cubicBezTo>
                <a:lnTo>
                  <a:pt x="26460" y="5334"/>
                </a:lnTo>
                <a:cubicBezTo>
                  <a:pt x="26486" y="5307"/>
                  <a:pt x="26499" y="5294"/>
                  <a:pt x="26506" y="5294"/>
                </a:cubicBezTo>
                <a:close/>
                <a:moveTo>
                  <a:pt x="28399" y="5256"/>
                </a:moveTo>
                <a:cubicBezTo>
                  <a:pt x="28408" y="5256"/>
                  <a:pt x="28421" y="5262"/>
                  <a:pt x="28440" y="5281"/>
                </a:cubicBezTo>
                <a:cubicBezTo>
                  <a:pt x="28492" y="5281"/>
                  <a:pt x="28492" y="5334"/>
                  <a:pt x="28492" y="5334"/>
                </a:cubicBezTo>
                <a:cubicBezTo>
                  <a:pt x="28492" y="5334"/>
                  <a:pt x="28440" y="5334"/>
                  <a:pt x="28382" y="5281"/>
                </a:cubicBezTo>
                <a:cubicBezTo>
                  <a:pt x="28382" y="5281"/>
                  <a:pt x="28382" y="5256"/>
                  <a:pt x="28399" y="5256"/>
                </a:cubicBezTo>
                <a:close/>
                <a:moveTo>
                  <a:pt x="26350" y="5391"/>
                </a:moveTo>
                <a:cubicBezTo>
                  <a:pt x="26350" y="5444"/>
                  <a:pt x="26292" y="5444"/>
                  <a:pt x="26350" y="5444"/>
                </a:cubicBezTo>
                <a:lnTo>
                  <a:pt x="26350" y="5391"/>
                </a:lnTo>
                <a:close/>
                <a:moveTo>
                  <a:pt x="26842" y="5224"/>
                </a:moveTo>
                <a:lnTo>
                  <a:pt x="26900" y="5281"/>
                </a:lnTo>
                <a:lnTo>
                  <a:pt x="26900" y="5334"/>
                </a:lnTo>
                <a:cubicBezTo>
                  <a:pt x="26952" y="5334"/>
                  <a:pt x="26952" y="5334"/>
                  <a:pt x="26900" y="5391"/>
                </a:cubicBezTo>
                <a:cubicBezTo>
                  <a:pt x="26900" y="5444"/>
                  <a:pt x="26842" y="5444"/>
                  <a:pt x="26842" y="5444"/>
                </a:cubicBezTo>
                <a:cubicBezTo>
                  <a:pt x="26732" y="5444"/>
                  <a:pt x="26732" y="5334"/>
                  <a:pt x="26790" y="5281"/>
                </a:cubicBezTo>
                <a:cubicBezTo>
                  <a:pt x="26790" y="5281"/>
                  <a:pt x="26842" y="5281"/>
                  <a:pt x="26842" y="5224"/>
                </a:cubicBezTo>
                <a:close/>
                <a:moveTo>
                  <a:pt x="28349" y="5422"/>
                </a:moveTo>
                <a:cubicBezTo>
                  <a:pt x="28356" y="5422"/>
                  <a:pt x="28367" y="5428"/>
                  <a:pt x="28382" y="5444"/>
                </a:cubicBezTo>
                <a:lnTo>
                  <a:pt x="28382" y="5501"/>
                </a:lnTo>
                <a:cubicBezTo>
                  <a:pt x="28356" y="5527"/>
                  <a:pt x="28343" y="5541"/>
                  <a:pt x="28336" y="5541"/>
                </a:cubicBezTo>
                <a:cubicBezTo>
                  <a:pt x="28330" y="5541"/>
                  <a:pt x="28330" y="5527"/>
                  <a:pt x="28330" y="5501"/>
                </a:cubicBezTo>
                <a:cubicBezTo>
                  <a:pt x="28330" y="5460"/>
                  <a:pt x="28330" y="5422"/>
                  <a:pt x="28349" y="5422"/>
                </a:cubicBezTo>
                <a:close/>
                <a:moveTo>
                  <a:pt x="27062" y="5334"/>
                </a:moveTo>
                <a:lnTo>
                  <a:pt x="27062" y="5391"/>
                </a:lnTo>
                <a:lnTo>
                  <a:pt x="27120" y="5444"/>
                </a:lnTo>
                <a:cubicBezTo>
                  <a:pt x="27172" y="5501"/>
                  <a:pt x="27120" y="5554"/>
                  <a:pt x="27062" y="5554"/>
                </a:cubicBezTo>
                <a:cubicBezTo>
                  <a:pt x="27010" y="5554"/>
                  <a:pt x="26952" y="5501"/>
                  <a:pt x="27010" y="5501"/>
                </a:cubicBezTo>
                <a:cubicBezTo>
                  <a:pt x="27062" y="5501"/>
                  <a:pt x="27062" y="5444"/>
                  <a:pt x="27010" y="5444"/>
                </a:cubicBezTo>
                <a:cubicBezTo>
                  <a:pt x="27062" y="5391"/>
                  <a:pt x="27062" y="5391"/>
                  <a:pt x="27010" y="5391"/>
                </a:cubicBezTo>
                <a:cubicBezTo>
                  <a:pt x="27010" y="5391"/>
                  <a:pt x="26952" y="5391"/>
                  <a:pt x="27010" y="5334"/>
                </a:cubicBezTo>
                <a:close/>
                <a:moveTo>
                  <a:pt x="27890" y="5554"/>
                </a:moveTo>
                <a:cubicBezTo>
                  <a:pt x="27890" y="5554"/>
                  <a:pt x="27942" y="5554"/>
                  <a:pt x="27942" y="5611"/>
                </a:cubicBezTo>
                <a:cubicBezTo>
                  <a:pt x="27942" y="5637"/>
                  <a:pt x="27942" y="5651"/>
                  <a:pt x="27936" y="5651"/>
                </a:cubicBezTo>
                <a:cubicBezTo>
                  <a:pt x="27929" y="5651"/>
                  <a:pt x="27916" y="5637"/>
                  <a:pt x="27890" y="5611"/>
                </a:cubicBezTo>
                <a:lnTo>
                  <a:pt x="27890" y="5554"/>
                </a:lnTo>
                <a:close/>
                <a:moveTo>
                  <a:pt x="27036" y="5678"/>
                </a:moveTo>
                <a:cubicBezTo>
                  <a:pt x="27049" y="5678"/>
                  <a:pt x="27062" y="5692"/>
                  <a:pt x="27062" y="5721"/>
                </a:cubicBezTo>
                <a:lnTo>
                  <a:pt x="27010" y="5721"/>
                </a:lnTo>
                <a:cubicBezTo>
                  <a:pt x="27010" y="5692"/>
                  <a:pt x="27023" y="5678"/>
                  <a:pt x="27036" y="5678"/>
                </a:cubicBezTo>
                <a:close/>
                <a:moveTo>
                  <a:pt x="26584" y="5385"/>
                </a:moveTo>
                <a:cubicBezTo>
                  <a:pt x="26604" y="5385"/>
                  <a:pt x="26638" y="5402"/>
                  <a:pt x="26680" y="5444"/>
                </a:cubicBezTo>
                <a:cubicBezTo>
                  <a:pt x="26790" y="5501"/>
                  <a:pt x="26900" y="5611"/>
                  <a:pt x="26900" y="5611"/>
                </a:cubicBezTo>
                <a:lnTo>
                  <a:pt x="26900" y="5664"/>
                </a:lnTo>
                <a:cubicBezTo>
                  <a:pt x="26952" y="5721"/>
                  <a:pt x="26952" y="5721"/>
                  <a:pt x="26900" y="5774"/>
                </a:cubicBezTo>
                <a:cubicBezTo>
                  <a:pt x="26900" y="5774"/>
                  <a:pt x="26842" y="5774"/>
                  <a:pt x="26842" y="5721"/>
                </a:cubicBezTo>
                <a:cubicBezTo>
                  <a:pt x="26816" y="5692"/>
                  <a:pt x="26775" y="5678"/>
                  <a:pt x="26741" y="5678"/>
                </a:cubicBezTo>
                <a:cubicBezTo>
                  <a:pt x="26707" y="5678"/>
                  <a:pt x="26680" y="5692"/>
                  <a:pt x="26680" y="5721"/>
                </a:cubicBezTo>
                <a:lnTo>
                  <a:pt x="26622" y="5721"/>
                </a:lnTo>
                <a:cubicBezTo>
                  <a:pt x="26587" y="5721"/>
                  <a:pt x="26575" y="5696"/>
                  <a:pt x="26571" y="5696"/>
                </a:cubicBezTo>
                <a:cubicBezTo>
                  <a:pt x="26570" y="5696"/>
                  <a:pt x="26570" y="5702"/>
                  <a:pt x="26570" y="5721"/>
                </a:cubicBezTo>
                <a:lnTo>
                  <a:pt x="26512" y="5721"/>
                </a:lnTo>
                <a:cubicBezTo>
                  <a:pt x="26512" y="5739"/>
                  <a:pt x="26506" y="5745"/>
                  <a:pt x="26499" y="5745"/>
                </a:cubicBezTo>
                <a:cubicBezTo>
                  <a:pt x="26483" y="5745"/>
                  <a:pt x="26460" y="5721"/>
                  <a:pt x="26460" y="5721"/>
                </a:cubicBezTo>
                <a:cubicBezTo>
                  <a:pt x="26460" y="5672"/>
                  <a:pt x="26542" y="5543"/>
                  <a:pt x="26598" y="5543"/>
                </a:cubicBezTo>
                <a:cubicBezTo>
                  <a:pt x="26607" y="5543"/>
                  <a:pt x="26615" y="5547"/>
                  <a:pt x="26622" y="5554"/>
                </a:cubicBezTo>
                <a:lnTo>
                  <a:pt x="26622" y="5501"/>
                </a:lnTo>
                <a:cubicBezTo>
                  <a:pt x="26554" y="5433"/>
                  <a:pt x="26550" y="5385"/>
                  <a:pt x="26584" y="5385"/>
                </a:cubicBezTo>
                <a:close/>
                <a:moveTo>
                  <a:pt x="26732" y="6051"/>
                </a:moveTo>
                <a:cubicBezTo>
                  <a:pt x="26732" y="6161"/>
                  <a:pt x="26680" y="6161"/>
                  <a:pt x="26680" y="6161"/>
                </a:cubicBezTo>
                <a:cubicBezTo>
                  <a:pt x="26622" y="6104"/>
                  <a:pt x="26622" y="6051"/>
                  <a:pt x="26732" y="6051"/>
                </a:cubicBezTo>
                <a:close/>
                <a:moveTo>
                  <a:pt x="26467" y="6082"/>
                </a:moveTo>
                <a:cubicBezTo>
                  <a:pt x="26481" y="6082"/>
                  <a:pt x="26497" y="6089"/>
                  <a:pt x="26512" y="6104"/>
                </a:cubicBezTo>
                <a:cubicBezTo>
                  <a:pt x="26570" y="6161"/>
                  <a:pt x="26570" y="6214"/>
                  <a:pt x="26512" y="6214"/>
                </a:cubicBezTo>
                <a:lnTo>
                  <a:pt x="26512" y="6271"/>
                </a:lnTo>
                <a:lnTo>
                  <a:pt x="26460" y="6381"/>
                </a:lnTo>
                <a:lnTo>
                  <a:pt x="26460" y="6381"/>
                </a:lnTo>
                <a:lnTo>
                  <a:pt x="26570" y="6324"/>
                </a:lnTo>
                <a:cubicBezTo>
                  <a:pt x="26732" y="6324"/>
                  <a:pt x="26790" y="6324"/>
                  <a:pt x="26732" y="6381"/>
                </a:cubicBezTo>
                <a:lnTo>
                  <a:pt x="26622" y="6381"/>
                </a:lnTo>
                <a:cubicBezTo>
                  <a:pt x="26570" y="6381"/>
                  <a:pt x="26570" y="6381"/>
                  <a:pt x="26570" y="6434"/>
                </a:cubicBezTo>
                <a:cubicBezTo>
                  <a:pt x="26622" y="6491"/>
                  <a:pt x="26570" y="6491"/>
                  <a:pt x="26512" y="6491"/>
                </a:cubicBezTo>
                <a:cubicBezTo>
                  <a:pt x="26460" y="6491"/>
                  <a:pt x="26460" y="6491"/>
                  <a:pt x="26460" y="6434"/>
                </a:cubicBezTo>
                <a:lnTo>
                  <a:pt x="26460" y="6381"/>
                </a:lnTo>
                <a:cubicBezTo>
                  <a:pt x="26402" y="6381"/>
                  <a:pt x="26402" y="6381"/>
                  <a:pt x="26350" y="6434"/>
                </a:cubicBezTo>
                <a:cubicBezTo>
                  <a:pt x="26334" y="6449"/>
                  <a:pt x="26323" y="6456"/>
                  <a:pt x="26315" y="6456"/>
                </a:cubicBezTo>
                <a:cubicBezTo>
                  <a:pt x="26292" y="6456"/>
                  <a:pt x="26292" y="6404"/>
                  <a:pt x="26292" y="6324"/>
                </a:cubicBezTo>
                <a:cubicBezTo>
                  <a:pt x="26350" y="6324"/>
                  <a:pt x="26350" y="6214"/>
                  <a:pt x="26402" y="6161"/>
                </a:cubicBezTo>
                <a:cubicBezTo>
                  <a:pt x="26402" y="6120"/>
                  <a:pt x="26431" y="6082"/>
                  <a:pt x="26467" y="6082"/>
                </a:cubicBezTo>
                <a:close/>
                <a:moveTo>
                  <a:pt x="26072" y="6491"/>
                </a:moveTo>
                <a:lnTo>
                  <a:pt x="26072" y="6544"/>
                </a:lnTo>
                <a:cubicBezTo>
                  <a:pt x="26072" y="6544"/>
                  <a:pt x="26019" y="6544"/>
                  <a:pt x="26019" y="6491"/>
                </a:cubicBezTo>
                <a:close/>
                <a:moveTo>
                  <a:pt x="26460" y="6601"/>
                </a:moveTo>
                <a:lnTo>
                  <a:pt x="26460" y="6654"/>
                </a:lnTo>
                <a:lnTo>
                  <a:pt x="26402" y="6654"/>
                </a:lnTo>
                <a:lnTo>
                  <a:pt x="26402" y="6601"/>
                </a:lnTo>
                <a:close/>
                <a:moveTo>
                  <a:pt x="26182" y="6601"/>
                </a:moveTo>
                <a:cubicBezTo>
                  <a:pt x="26292" y="6601"/>
                  <a:pt x="26292" y="6654"/>
                  <a:pt x="26240" y="6654"/>
                </a:cubicBezTo>
                <a:cubicBezTo>
                  <a:pt x="26240" y="6711"/>
                  <a:pt x="26240" y="6764"/>
                  <a:pt x="26182" y="6764"/>
                </a:cubicBezTo>
                <a:lnTo>
                  <a:pt x="26072" y="6764"/>
                </a:lnTo>
                <a:cubicBezTo>
                  <a:pt x="26072" y="6711"/>
                  <a:pt x="26129" y="6601"/>
                  <a:pt x="26182" y="6601"/>
                </a:cubicBezTo>
                <a:close/>
                <a:moveTo>
                  <a:pt x="26402" y="6821"/>
                </a:moveTo>
                <a:lnTo>
                  <a:pt x="26350" y="6874"/>
                </a:lnTo>
                <a:cubicBezTo>
                  <a:pt x="26321" y="6903"/>
                  <a:pt x="26307" y="6917"/>
                  <a:pt x="26293" y="6917"/>
                </a:cubicBezTo>
                <a:cubicBezTo>
                  <a:pt x="26279" y="6917"/>
                  <a:pt x="26266" y="6903"/>
                  <a:pt x="26240" y="6874"/>
                </a:cubicBezTo>
                <a:cubicBezTo>
                  <a:pt x="26182" y="6821"/>
                  <a:pt x="26182" y="6821"/>
                  <a:pt x="26350" y="6821"/>
                </a:cubicBezTo>
                <a:close/>
                <a:moveTo>
                  <a:pt x="26402" y="6984"/>
                </a:moveTo>
                <a:cubicBezTo>
                  <a:pt x="26460" y="7041"/>
                  <a:pt x="26460" y="7041"/>
                  <a:pt x="26402" y="7094"/>
                </a:cubicBezTo>
                <a:lnTo>
                  <a:pt x="26350" y="7041"/>
                </a:lnTo>
                <a:cubicBezTo>
                  <a:pt x="26350" y="7041"/>
                  <a:pt x="26350" y="6984"/>
                  <a:pt x="26402" y="6984"/>
                </a:cubicBezTo>
                <a:close/>
                <a:moveTo>
                  <a:pt x="25412" y="6984"/>
                </a:moveTo>
                <a:cubicBezTo>
                  <a:pt x="25469" y="7041"/>
                  <a:pt x="25469" y="7041"/>
                  <a:pt x="25522" y="7041"/>
                </a:cubicBezTo>
                <a:lnTo>
                  <a:pt x="25522" y="7094"/>
                </a:lnTo>
                <a:lnTo>
                  <a:pt x="25579" y="7151"/>
                </a:lnTo>
                <a:lnTo>
                  <a:pt x="25522" y="7151"/>
                </a:lnTo>
                <a:cubicBezTo>
                  <a:pt x="25469" y="7151"/>
                  <a:pt x="25469" y="7151"/>
                  <a:pt x="25469" y="7094"/>
                </a:cubicBezTo>
                <a:lnTo>
                  <a:pt x="25412" y="7041"/>
                </a:lnTo>
                <a:lnTo>
                  <a:pt x="25359" y="7041"/>
                </a:lnTo>
                <a:cubicBezTo>
                  <a:pt x="25359" y="6984"/>
                  <a:pt x="25359" y="6984"/>
                  <a:pt x="25412" y="6984"/>
                </a:cubicBezTo>
                <a:close/>
                <a:moveTo>
                  <a:pt x="26182" y="7041"/>
                </a:moveTo>
                <a:lnTo>
                  <a:pt x="26182" y="7094"/>
                </a:lnTo>
                <a:cubicBezTo>
                  <a:pt x="26223" y="7135"/>
                  <a:pt x="26206" y="7173"/>
                  <a:pt x="26193" y="7173"/>
                </a:cubicBezTo>
                <a:cubicBezTo>
                  <a:pt x="26187" y="7173"/>
                  <a:pt x="26182" y="7166"/>
                  <a:pt x="26182" y="7151"/>
                </a:cubicBezTo>
                <a:cubicBezTo>
                  <a:pt x="26129" y="7151"/>
                  <a:pt x="26129" y="7094"/>
                  <a:pt x="26129" y="7094"/>
                </a:cubicBezTo>
                <a:cubicBezTo>
                  <a:pt x="26182" y="7094"/>
                  <a:pt x="26182" y="7041"/>
                  <a:pt x="26182" y="7041"/>
                </a:cubicBezTo>
                <a:close/>
                <a:moveTo>
                  <a:pt x="25469" y="7204"/>
                </a:moveTo>
                <a:cubicBezTo>
                  <a:pt x="25522" y="7261"/>
                  <a:pt x="25469" y="7314"/>
                  <a:pt x="25469" y="7314"/>
                </a:cubicBezTo>
                <a:cubicBezTo>
                  <a:pt x="25412" y="7261"/>
                  <a:pt x="25412" y="7261"/>
                  <a:pt x="25469" y="7204"/>
                </a:cubicBezTo>
                <a:close/>
                <a:moveTo>
                  <a:pt x="26170" y="7218"/>
                </a:moveTo>
                <a:cubicBezTo>
                  <a:pt x="26183" y="7218"/>
                  <a:pt x="26211" y="7233"/>
                  <a:pt x="26240" y="7261"/>
                </a:cubicBezTo>
                <a:lnTo>
                  <a:pt x="26240" y="7314"/>
                </a:lnTo>
                <a:cubicBezTo>
                  <a:pt x="26240" y="7314"/>
                  <a:pt x="26182" y="7314"/>
                  <a:pt x="26182" y="7261"/>
                </a:cubicBezTo>
                <a:cubicBezTo>
                  <a:pt x="26156" y="7233"/>
                  <a:pt x="26156" y="7218"/>
                  <a:pt x="26170" y="7218"/>
                </a:cubicBezTo>
                <a:close/>
                <a:moveTo>
                  <a:pt x="25359" y="7314"/>
                </a:moveTo>
                <a:cubicBezTo>
                  <a:pt x="25412" y="7314"/>
                  <a:pt x="25412" y="7314"/>
                  <a:pt x="25412" y="7371"/>
                </a:cubicBezTo>
                <a:cubicBezTo>
                  <a:pt x="25453" y="7408"/>
                  <a:pt x="25464" y="7448"/>
                  <a:pt x="25448" y="7448"/>
                </a:cubicBezTo>
                <a:cubicBezTo>
                  <a:pt x="25441" y="7448"/>
                  <a:pt x="25429" y="7441"/>
                  <a:pt x="25412" y="7424"/>
                </a:cubicBezTo>
                <a:cubicBezTo>
                  <a:pt x="25359" y="7371"/>
                  <a:pt x="25359" y="7314"/>
                  <a:pt x="25359" y="7314"/>
                </a:cubicBezTo>
                <a:close/>
                <a:moveTo>
                  <a:pt x="26072" y="7424"/>
                </a:moveTo>
                <a:cubicBezTo>
                  <a:pt x="26072" y="7481"/>
                  <a:pt x="26072" y="7481"/>
                  <a:pt x="26019" y="7481"/>
                </a:cubicBezTo>
                <a:lnTo>
                  <a:pt x="26072" y="7424"/>
                </a:lnTo>
                <a:close/>
                <a:moveTo>
                  <a:pt x="25137" y="7731"/>
                </a:moveTo>
                <a:cubicBezTo>
                  <a:pt x="25139" y="7731"/>
                  <a:pt x="25139" y="7736"/>
                  <a:pt x="25139" y="7754"/>
                </a:cubicBezTo>
                <a:lnTo>
                  <a:pt x="25082" y="7754"/>
                </a:lnTo>
                <a:cubicBezTo>
                  <a:pt x="25120" y="7754"/>
                  <a:pt x="25133" y="7731"/>
                  <a:pt x="25137" y="7731"/>
                </a:cubicBezTo>
                <a:close/>
                <a:moveTo>
                  <a:pt x="25579" y="7754"/>
                </a:moveTo>
                <a:cubicBezTo>
                  <a:pt x="25560" y="7773"/>
                  <a:pt x="25548" y="7779"/>
                  <a:pt x="25539" y="7779"/>
                </a:cubicBezTo>
                <a:cubicBezTo>
                  <a:pt x="25522" y="7779"/>
                  <a:pt x="25522" y="7754"/>
                  <a:pt x="25522" y="7754"/>
                </a:cubicBezTo>
                <a:close/>
                <a:moveTo>
                  <a:pt x="26072" y="7094"/>
                </a:moveTo>
                <a:cubicBezTo>
                  <a:pt x="26019" y="7151"/>
                  <a:pt x="26019" y="7204"/>
                  <a:pt x="26019" y="7261"/>
                </a:cubicBezTo>
                <a:cubicBezTo>
                  <a:pt x="26019" y="7325"/>
                  <a:pt x="26000" y="7352"/>
                  <a:pt x="25984" y="7352"/>
                </a:cubicBezTo>
                <a:cubicBezTo>
                  <a:pt x="25972" y="7352"/>
                  <a:pt x="25962" y="7338"/>
                  <a:pt x="25962" y="7314"/>
                </a:cubicBezTo>
                <a:cubicBezTo>
                  <a:pt x="25962" y="7288"/>
                  <a:pt x="25962" y="7274"/>
                  <a:pt x="25956" y="7274"/>
                </a:cubicBezTo>
                <a:cubicBezTo>
                  <a:pt x="25949" y="7274"/>
                  <a:pt x="25936" y="7288"/>
                  <a:pt x="25909" y="7314"/>
                </a:cubicBezTo>
                <a:cubicBezTo>
                  <a:pt x="25909" y="7371"/>
                  <a:pt x="25852" y="7371"/>
                  <a:pt x="25852" y="7371"/>
                </a:cubicBezTo>
                <a:cubicBezTo>
                  <a:pt x="25799" y="7371"/>
                  <a:pt x="25799" y="7371"/>
                  <a:pt x="25799" y="7424"/>
                </a:cubicBezTo>
                <a:cubicBezTo>
                  <a:pt x="25826" y="7453"/>
                  <a:pt x="25812" y="7467"/>
                  <a:pt x="25791" y="7467"/>
                </a:cubicBezTo>
                <a:cubicBezTo>
                  <a:pt x="25770" y="7467"/>
                  <a:pt x="25742" y="7453"/>
                  <a:pt x="25742" y="7424"/>
                </a:cubicBezTo>
                <a:cubicBezTo>
                  <a:pt x="25732" y="7414"/>
                  <a:pt x="25723" y="7410"/>
                  <a:pt x="25713" y="7410"/>
                </a:cubicBezTo>
                <a:cubicBezTo>
                  <a:pt x="25672" y="7410"/>
                  <a:pt x="25643" y="7491"/>
                  <a:pt x="25689" y="7534"/>
                </a:cubicBezTo>
                <a:lnTo>
                  <a:pt x="25689" y="7591"/>
                </a:lnTo>
                <a:cubicBezTo>
                  <a:pt x="25689" y="7591"/>
                  <a:pt x="25689" y="7644"/>
                  <a:pt x="25799" y="7701"/>
                </a:cubicBezTo>
                <a:lnTo>
                  <a:pt x="25799" y="7754"/>
                </a:lnTo>
                <a:cubicBezTo>
                  <a:pt x="25799" y="7783"/>
                  <a:pt x="25785" y="7797"/>
                  <a:pt x="25764" y="7797"/>
                </a:cubicBezTo>
                <a:cubicBezTo>
                  <a:pt x="25743" y="7797"/>
                  <a:pt x="25716" y="7783"/>
                  <a:pt x="25689" y="7754"/>
                </a:cubicBezTo>
                <a:cubicBezTo>
                  <a:pt x="25689" y="7754"/>
                  <a:pt x="25632" y="7701"/>
                  <a:pt x="25579" y="7701"/>
                </a:cubicBezTo>
                <a:cubicBezTo>
                  <a:pt x="25522" y="7701"/>
                  <a:pt x="25522" y="7701"/>
                  <a:pt x="25469" y="7644"/>
                </a:cubicBezTo>
                <a:lnTo>
                  <a:pt x="25579" y="7644"/>
                </a:lnTo>
                <a:cubicBezTo>
                  <a:pt x="25522" y="7591"/>
                  <a:pt x="25522" y="7591"/>
                  <a:pt x="25579" y="7591"/>
                </a:cubicBezTo>
                <a:lnTo>
                  <a:pt x="25579" y="7534"/>
                </a:lnTo>
                <a:cubicBezTo>
                  <a:pt x="25522" y="7481"/>
                  <a:pt x="25522" y="7481"/>
                  <a:pt x="25579" y="7424"/>
                </a:cubicBezTo>
                <a:lnTo>
                  <a:pt x="25579" y="7371"/>
                </a:lnTo>
                <a:cubicBezTo>
                  <a:pt x="25522" y="7314"/>
                  <a:pt x="25579" y="7261"/>
                  <a:pt x="25579" y="7204"/>
                </a:cubicBezTo>
                <a:cubicBezTo>
                  <a:pt x="25632" y="7204"/>
                  <a:pt x="25632" y="7204"/>
                  <a:pt x="25632" y="7261"/>
                </a:cubicBezTo>
                <a:cubicBezTo>
                  <a:pt x="25661" y="7288"/>
                  <a:pt x="25675" y="7301"/>
                  <a:pt x="25682" y="7301"/>
                </a:cubicBezTo>
                <a:cubicBezTo>
                  <a:pt x="25689" y="7301"/>
                  <a:pt x="25689" y="7288"/>
                  <a:pt x="25689" y="7261"/>
                </a:cubicBezTo>
                <a:lnTo>
                  <a:pt x="25742" y="7204"/>
                </a:lnTo>
                <a:lnTo>
                  <a:pt x="25799" y="7204"/>
                </a:lnTo>
                <a:cubicBezTo>
                  <a:pt x="25799" y="7151"/>
                  <a:pt x="25962" y="7094"/>
                  <a:pt x="26019" y="7094"/>
                </a:cubicBezTo>
                <a:close/>
                <a:moveTo>
                  <a:pt x="25302" y="7921"/>
                </a:moveTo>
                <a:cubicBezTo>
                  <a:pt x="25359" y="7921"/>
                  <a:pt x="25359" y="7921"/>
                  <a:pt x="25412" y="7974"/>
                </a:cubicBezTo>
                <a:cubicBezTo>
                  <a:pt x="25441" y="8003"/>
                  <a:pt x="25441" y="8017"/>
                  <a:pt x="25427" y="8017"/>
                </a:cubicBezTo>
                <a:cubicBezTo>
                  <a:pt x="25413" y="8017"/>
                  <a:pt x="25386" y="8003"/>
                  <a:pt x="25359" y="7974"/>
                </a:cubicBezTo>
                <a:cubicBezTo>
                  <a:pt x="25302" y="7974"/>
                  <a:pt x="25302" y="7974"/>
                  <a:pt x="25302" y="7921"/>
                </a:cubicBezTo>
                <a:close/>
                <a:moveTo>
                  <a:pt x="25139" y="7974"/>
                </a:moveTo>
                <a:lnTo>
                  <a:pt x="25139" y="8031"/>
                </a:lnTo>
                <a:lnTo>
                  <a:pt x="25139" y="8084"/>
                </a:lnTo>
                <a:lnTo>
                  <a:pt x="25082" y="8031"/>
                </a:lnTo>
                <a:lnTo>
                  <a:pt x="25139" y="7974"/>
                </a:lnTo>
                <a:close/>
                <a:moveTo>
                  <a:pt x="25061" y="8227"/>
                </a:moveTo>
                <a:cubicBezTo>
                  <a:pt x="25073" y="8227"/>
                  <a:pt x="25082" y="8234"/>
                  <a:pt x="25082" y="8251"/>
                </a:cubicBezTo>
                <a:cubicBezTo>
                  <a:pt x="25139" y="8251"/>
                  <a:pt x="25139" y="8304"/>
                  <a:pt x="25082" y="8304"/>
                </a:cubicBezTo>
                <a:lnTo>
                  <a:pt x="25029" y="8304"/>
                </a:lnTo>
                <a:cubicBezTo>
                  <a:pt x="24989" y="8267"/>
                  <a:pt x="25032" y="8227"/>
                  <a:pt x="25061" y="8227"/>
                </a:cubicBezTo>
                <a:close/>
                <a:moveTo>
                  <a:pt x="25579" y="8361"/>
                </a:moveTo>
                <a:cubicBezTo>
                  <a:pt x="25632" y="8414"/>
                  <a:pt x="25632" y="8414"/>
                  <a:pt x="25579" y="8414"/>
                </a:cubicBezTo>
                <a:cubicBezTo>
                  <a:pt x="25522" y="8414"/>
                  <a:pt x="25469" y="8361"/>
                  <a:pt x="25522" y="8361"/>
                </a:cubicBezTo>
                <a:close/>
                <a:moveTo>
                  <a:pt x="25029" y="8414"/>
                </a:moveTo>
                <a:lnTo>
                  <a:pt x="25029" y="8471"/>
                </a:lnTo>
                <a:lnTo>
                  <a:pt x="24972" y="8471"/>
                </a:lnTo>
                <a:lnTo>
                  <a:pt x="24972" y="8414"/>
                </a:lnTo>
                <a:close/>
                <a:moveTo>
                  <a:pt x="24718" y="8722"/>
                </a:moveTo>
                <a:cubicBezTo>
                  <a:pt x="24726" y="8722"/>
                  <a:pt x="24737" y="8729"/>
                  <a:pt x="24752" y="8744"/>
                </a:cubicBezTo>
                <a:lnTo>
                  <a:pt x="24752" y="8801"/>
                </a:lnTo>
                <a:cubicBezTo>
                  <a:pt x="24752" y="8839"/>
                  <a:pt x="24726" y="8878"/>
                  <a:pt x="24690" y="8878"/>
                </a:cubicBezTo>
                <a:cubicBezTo>
                  <a:pt x="24676" y="8878"/>
                  <a:pt x="24659" y="8871"/>
                  <a:pt x="24642" y="8854"/>
                </a:cubicBezTo>
                <a:cubicBezTo>
                  <a:pt x="24699" y="8854"/>
                  <a:pt x="24699" y="8801"/>
                  <a:pt x="24699" y="8801"/>
                </a:cubicBezTo>
                <a:cubicBezTo>
                  <a:pt x="24699" y="8761"/>
                  <a:pt x="24699" y="8722"/>
                  <a:pt x="24718" y="8722"/>
                </a:cubicBezTo>
                <a:close/>
                <a:moveTo>
                  <a:pt x="30090" y="8854"/>
                </a:moveTo>
                <a:lnTo>
                  <a:pt x="30090" y="8911"/>
                </a:lnTo>
                <a:lnTo>
                  <a:pt x="30033" y="8854"/>
                </a:lnTo>
                <a:close/>
                <a:moveTo>
                  <a:pt x="24972" y="8911"/>
                </a:moveTo>
                <a:lnTo>
                  <a:pt x="24972" y="8964"/>
                </a:lnTo>
                <a:lnTo>
                  <a:pt x="24919" y="8964"/>
                </a:lnTo>
                <a:lnTo>
                  <a:pt x="24919" y="8911"/>
                </a:lnTo>
                <a:close/>
                <a:moveTo>
                  <a:pt x="25001" y="9035"/>
                </a:moveTo>
                <a:cubicBezTo>
                  <a:pt x="25015" y="9035"/>
                  <a:pt x="25029" y="9048"/>
                  <a:pt x="25029" y="9074"/>
                </a:cubicBezTo>
                <a:lnTo>
                  <a:pt x="24972" y="9074"/>
                </a:lnTo>
                <a:cubicBezTo>
                  <a:pt x="24972" y="9048"/>
                  <a:pt x="24987" y="9035"/>
                  <a:pt x="25001" y="9035"/>
                </a:cubicBezTo>
                <a:close/>
                <a:moveTo>
                  <a:pt x="24479" y="9241"/>
                </a:moveTo>
                <a:cubicBezTo>
                  <a:pt x="24532" y="9241"/>
                  <a:pt x="24532" y="9241"/>
                  <a:pt x="24479" y="9294"/>
                </a:cubicBezTo>
                <a:lnTo>
                  <a:pt x="24422" y="9294"/>
                </a:lnTo>
                <a:lnTo>
                  <a:pt x="24369" y="9241"/>
                </a:lnTo>
                <a:close/>
                <a:moveTo>
                  <a:pt x="35590" y="9241"/>
                </a:moveTo>
                <a:cubicBezTo>
                  <a:pt x="35533" y="9241"/>
                  <a:pt x="35533" y="9294"/>
                  <a:pt x="35590" y="9294"/>
                </a:cubicBezTo>
                <a:lnTo>
                  <a:pt x="35590" y="9241"/>
                </a:lnTo>
                <a:close/>
                <a:moveTo>
                  <a:pt x="24149" y="9294"/>
                </a:moveTo>
                <a:lnTo>
                  <a:pt x="24202" y="9351"/>
                </a:lnTo>
                <a:lnTo>
                  <a:pt x="24149" y="9351"/>
                </a:lnTo>
                <a:lnTo>
                  <a:pt x="24092" y="9294"/>
                </a:lnTo>
                <a:close/>
                <a:moveTo>
                  <a:pt x="35313" y="9241"/>
                </a:moveTo>
                <a:cubicBezTo>
                  <a:pt x="35370" y="9294"/>
                  <a:pt x="35370" y="9294"/>
                  <a:pt x="35313" y="9294"/>
                </a:cubicBezTo>
                <a:lnTo>
                  <a:pt x="35313" y="9351"/>
                </a:lnTo>
                <a:lnTo>
                  <a:pt x="35260" y="9294"/>
                </a:lnTo>
                <a:lnTo>
                  <a:pt x="35260" y="9241"/>
                </a:lnTo>
                <a:close/>
                <a:moveTo>
                  <a:pt x="24092" y="9351"/>
                </a:moveTo>
                <a:cubicBezTo>
                  <a:pt x="24092" y="9404"/>
                  <a:pt x="24149" y="9404"/>
                  <a:pt x="24092" y="9404"/>
                </a:cubicBezTo>
                <a:lnTo>
                  <a:pt x="24039" y="9351"/>
                </a:lnTo>
                <a:close/>
                <a:moveTo>
                  <a:pt x="24369" y="9404"/>
                </a:moveTo>
                <a:lnTo>
                  <a:pt x="24369" y="9461"/>
                </a:lnTo>
                <a:cubicBezTo>
                  <a:pt x="24312" y="9461"/>
                  <a:pt x="24312" y="9461"/>
                  <a:pt x="24369" y="9404"/>
                </a:cubicBezTo>
                <a:close/>
                <a:moveTo>
                  <a:pt x="35817" y="9418"/>
                </a:moveTo>
                <a:cubicBezTo>
                  <a:pt x="35810" y="9418"/>
                  <a:pt x="35810" y="9433"/>
                  <a:pt x="35810" y="9461"/>
                </a:cubicBezTo>
                <a:lnTo>
                  <a:pt x="35863" y="9461"/>
                </a:lnTo>
                <a:cubicBezTo>
                  <a:pt x="35837" y="9433"/>
                  <a:pt x="35823" y="9418"/>
                  <a:pt x="35817" y="9418"/>
                </a:cubicBezTo>
                <a:close/>
                <a:moveTo>
                  <a:pt x="34983" y="9461"/>
                </a:moveTo>
                <a:cubicBezTo>
                  <a:pt x="35002" y="9479"/>
                  <a:pt x="35015" y="9485"/>
                  <a:pt x="35021" y="9485"/>
                </a:cubicBezTo>
                <a:cubicBezTo>
                  <a:pt x="35034" y="9485"/>
                  <a:pt x="35021" y="9461"/>
                  <a:pt x="34983" y="9461"/>
                </a:cubicBezTo>
                <a:close/>
                <a:moveTo>
                  <a:pt x="24683" y="9272"/>
                </a:moveTo>
                <a:cubicBezTo>
                  <a:pt x="24698" y="9272"/>
                  <a:pt x="24720" y="9279"/>
                  <a:pt x="24752" y="9294"/>
                </a:cubicBezTo>
                <a:lnTo>
                  <a:pt x="24809" y="9351"/>
                </a:lnTo>
                <a:cubicBezTo>
                  <a:pt x="24809" y="9369"/>
                  <a:pt x="24797" y="9375"/>
                  <a:pt x="24781" y="9375"/>
                </a:cubicBezTo>
                <a:cubicBezTo>
                  <a:pt x="24748" y="9375"/>
                  <a:pt x="24699" y="9351"/>
                  <a:pt x="24699" y="9351"/>
                </a:cubicBezTo>
                <a:lnTo>
                  <a:pt x="24699" y="9351"/>
                </a:lnTo>
                <a:cubicBezTo>
                  <a:pt x="24752" y="9404"/>
                  <a:pt x="24752" y="9461"/>
                  <a:pt x="24699" y="9461"/>
                </a:cubicBezTo>
                <a:lnTo>
                  <a:pt x="24642" y="9461"/>
                </a:lnTo>
                <a:cubicBezTo>
                  <a:pt x="24642" y="9461"/>
                  <a:pt x="24642" y="9514"/>
                  <a:pt x="24589" y="9514"/>
                </a:cubicBezTo>
                <a:cubicBezTo>
                  <a:pt x="24532" y="9514"/>
                  <a:pt x="24479" y="9404"/>
                  <a:pt x="24589" y="9404"/>
                </a:cubicBezTo>
                <a:cubicBezTo>
                  <a:pt x="24589" y="9404"/>
                  <a:pt x="24589" y="9351"/>
                  <a:pt x="24532" y="9351"/>
                </a:cubicBezTo>
                <a:cubicBezTo>
                  <a:pt x="24479" y="9294"/>
                  <a:pt x="24479" y="9294"/>
                  <a:pt x="24589" y="9294"/>
                </a:cubicBezTo>
                <a:cubicBezTo>
                  <a:pt x="24589" y="9294"/>
                  <a:pt x="24642" y="9351"/>
                  <a:pt x="24699" y="9351"/>
                </a:cubicBezTo>
                <a:cubicBezTo>
                  <a:pt x="24659" y="9311"/>
                  <a:pt x="24647" y="9272"/>
                  <a:pt x="24683" y="9272"/>
                </a:cubicBezTo>
                <a:close/>
                <a:moveTo>
                  <a:pt x="34983" y="9514"/>
                </a:moveTo>
                <a:cubicBezTo>
                  <a:pt x="34983" y="9543"/>
                  <a:pt x="34997" y="9557"/>
                  <a:pt x="35004" y="9557"/>
                </a:cubicBezTo>
                <a:cubicBezTo>
                  <a:pt x="35012" y="9557"/>
                  <a:pt x="35012" y="9543"/>
                  <a:pt x="34983" y="9514"/>
                </a:cubicBezTo>
                <a:close/>
                <a:moveTo>
                  <a:pt x="35150" y="9351"/>
                </a:moveTo>
                <a:cubicBezTo>
                  <a:pt x="35203" y="9351"/>
                  <a:pt x="35203" y="9351"/>
                  <a:pt x="35203" y="9404"/>
                </a:cubicBezTo>
                <a:lnTo>
                  <a:pt x="35260" y="9461"/>
                </a:lnTo>
                <a:cubicBezTo>
                  <a:pt x="35271" y="9450"/>
                  <a:pt x="35279" y="9445"/>
                  <a:pt x="35285" y="9445"/>
                </a:cubicBezTo>
                <a:cubicBezTo>
                  <a:pt x="35311" y="9445"/>
                  <a:pt x="35303" y="9525"/>
                  <a:pt x="35260" y="9571"/>
                </a:cubicBezTo>
                <a:cubicBezTo>
                  <a:pt x="35260" y="9571"/>
                  <a:pt x="35203" y="9571"/>
                  <a:pt x="35203" y="9514"/>
                </a:cubicBezTo>
                <a:cubicBezTo>
                  <a:pt x="35150" y="9461"/>
                  <a:pt x="35150" y="9404"/>
                  <a:pt x="35150" y="9404"/>
                </a:cubicBezTo>
                <a:lnTo>
                  <a:pt x="35150" y="9351"/>
                </a:lnTo>
                <a:close/>
                <a:moveTo>
                  <a:pt x="35480" y="9461"/>
                </a:moveTo>
                <a:cubicBezTo>
                  <a:pt x="35480" y="9461"/>
                  <a:pt x="35533" y="9461"/>
                  <a:pt x="35533" y="9514"/>
                </a:cubicBezTo>
                <a:cubicBezTo>
                  <a:pt x="35590" y="9514"/>
                  <a:pt x="35590" y="9571"/>
                  <a:pt x="35533" y="9571"/>
                </a:cubicBezTo>
                <a:lnTo>
                  <a:pt x="35533" y="9624"/>
                </a:lnTo>
                <a:lnTo>
                  <a:pt x="35480" y="9571"/>
                </a:lnTo>
                <a:cubicBezTo>
                  <a:pt x="35480" y="9543"/>
                  <a:pt x="35480" y="9528"/>
                  <a:pt x="35487" y="9528"/>
                </a:cubicBezTo>
                <a:cubicBezTo>
                  <a:pt x="35493" y="9528"/>
                  <a:pt x="35507" y="9543"/>
                  <a:pt x="35533" y="9571"/>
                </a:cubicBezTo>
                <a:cubicBezTo>
                  <a:pt x="35533" y="9571"/>
                  <a:pt x="35533" y="9514"/>
                  <a:pt x="35480" y="9514"/>
                </a:cubicBezTo>
                <a:lnTo>
                  <a:pt x="35480" y="9461"/>
                </a:lnTo>
                <a:close/>
                <a:moveTo>
                  <a:pt x="24149" y="9571"/>
                </a:moveTo>
                <a:lnTo>
                  <a:pt x="24202" y="9624"/>
                </a:lnTo>
                <a:cubicBezTo>
                  <a:pt x="24187" y="9641"/>
                  <a:pt x="24171" y="9648"/>
                  <a:pt x="24156" y="9648"/>
                </a:cubicBezTo>
                <a:cubicBezTo>
                  <a:pt x="24121" y="9648"/>
                  <a:pt x="24092" y="9609"/>
                  <a:pt x="24092" y="9571"/>
                </a:cubicBezTo>
                <a:close/>
                <a:moveTo>
                  <a:pt x="34889" y="9359"/>
                </a:moveTo>
                <a:cubicBezTo>
                  <a:pt x="34894" y="9371"/>
                  <a:pt x="34908" y="9383"/>
                  <a:pt x="34930" y="9404"/>
                </a:cubicBezTo>
                <a:cubicBezTo>
                  <a:pt x="34983" y="9461"/>
                  <a:pt x="34983" y="9461"/>
                  <a:pt x="34930" y="9461"/>
                </a:cubicBezTo>
                <a:cubicBezTo>
                  <a:pt x="34873" y="9461"/>
                  <a:pt x="34820" y="9514"/>
                  <a:pt x="34873" y="9571"/>
                </a:cubicBezTo>
                <a:cubicBezTo>
                  <a:pt x="34913" y="9609"/>
                  <a:pt x="34925" y="9648"/>
                  <a:pt x="34909" y="9648"/>
                </a:cubicBezTo>
                <a:cubicBezTo>
                  <a:pt x="34902" y="9648"/>
                  <a:pt x="34890" y="9641"/>
                  <a:pt x="34873" y="9624"/>
                </a:cubicBezTo>
                <a:lnTo>
                  <a:pt x="34820" y="9571"/>
                </a:lnTo>
                <a:lnTo>
                  <a:pt x="34763" y="9571"/>
                </a:lnTo>
                <a:cubicBezTo>
                  <a:pt x="34805" y="9507"/>
                  <a:pt x="34847" y="9436"/>
                  <a:pt x="34889" y="9359"/>
                </a:cubicBezTo>
                <a:close/>
                <a:moveTo>
                  <a:pt x="36303" y="9514"/>
                </a:moveTo>
                <a:cubicBezTo>
                  <a:pt x="36250" y="9514"/>
                  <a:pt x="36250" y="9514"/>
                  <a:pt x="36303" y="9571"/>
                </a:cubicBezTo>
                <a:lnTo>
                  <a:pt x="36303" y="9624"/>
                </a:lnTo>
                <a:lnTo>
                  <a:pt x="36360" y="9681"/>
                </a:lnTo>
                <a:cubicBezTo>
                  <a:pt x="36360" y="9571"/>
                  <a:pt x="36303" y="9571"/>
                  <a:pt x="36303" y="9514"/>
                </a:cubicBezTo>
                <a:close/>
                <a:moveTo>
                  <a:pt x="35093" y="9404"/>
                </a:moveTo>
                <a:lnTo>
                  <a:pt x="35093" y="9461"/>
                </a:lnTo>
                <a:lnTo>
                  <a:pt x="35093" y="9514"/>
                </a:lnTo>
                <a:cubicBezTo>
                  <a:pt x="35150" y="9514"/>
                  <a:pt x="35150" y="9514"/>
                  <a:pt x="35150" y="9571"/>
                </a:cubicBezTo>
                <a:cubicBezTo>
                  <a:pt x="35150" y="9624"/>
                  <a:pt x="35150" y="9624"/>
                  <a:pt x="35093" y="9624"/>
                </a:cubicBezTo>
                <a:cubicBezTo>
                  <a:pt x="35040" y="9624"/>
                  <a:pt x="35040" y="9624"/>
                  <a:pt x="35040" y="9681"/>
                </a:cubicBezTo>
                <a:cubicBezTo>
                  <a:pt x="35024" y="9697"/>
                  <a:pt x="35012" y="9703"/>
                  <a:pt x="35003" y="9703"/>
                </a:cubicBezTo>
                <a:cubicBezTo>
                  <a:pt x="34983" y="9703"/>
                  <a:pt x="34983" y="9665"/>
                  <a:pt x="34983" y="9624"/>
                </a:cubicBezTo>
                <a:cubicBezTo>
                  <a:pt x="34983" y="9571"/>
                  <a:pt x="34983" y="9571"/>
                  <a:pt x="34930" y="9514"/>
                </a:cubicBezTo>
                <a:lnTo>
                  <a:pt x="34983" y="9514"/>
                </a:lnTo>
                <a:lnTo>
                  <a:pt x="34983" y="9461"/>
                </a:lnTo>
                <a:cubicBezTo>
                  <a:pt x="34983" y="9404"/>
                  <a:pt x="34983" y="9404"/>
                  <a:pt x="35040" y="9404"/>
                </a:cubicBezTo>
                <a:close/>
                <a:moveTo>
                  <a:pt x="24919" y="9681"/>
                </a:moveTo>
                <a:lnTo>
                  <a:pt x="24919" y="9734"/>
                </a:lnTo>
                <a:lnTo>
                  <a:pt x="24862" y="9734"/>
                </a:lnTo>
                <a:cubicBezTo>
                  <a:pt x="24809" y="9681"/>
                  <a:pt x="24809" y="9681"/>
                  <a:pt x="24862" y="9681"/>
                </a:cubicBezTo>
                <a:close/>
                <a:moveTo>
                  <a:pt x="24642" y="9734"/>
                </a:moveTo>
                <a:cubicBezTo>
                  <a:pt x="24699" y="9734"/>
                  <a:pt x="24699" y="9734"/>
                  <a:pt x="24699" y="9791"/>
                </a:cubicBezTo>
                <a:cubicBezTo>
                  <a:pt x="24642" y="9791"/>
                  <a:pt x="24642" y="9791"/>
                  <a:pt x="24642" y="9734"/>
                </a:cubicBezTo>
                <a:close/>
                <a:moveTo>
                  <a:pt x="35753" y="9624"/>
                </a:moveTo>
                <a:cubicBezTo>
                  <a:pt x="35753" y="9681"/>
                  <a:pt x="35753" y="9681"/>
                  <a:pt x="35810" y="9681"/>
                </a:cubicBezTo>
                <a:cubicBezTo>
                  <a:pt x="35810" y="9762"/>
                  <a:pt x="35779" y="9812"/>
                  <a:pt x="35742" y="9812"/>
                </a:cubicBezTo>
                <a:cubicBezTo>
                  <a:pt x="35729" y="9812"/>
                  <a:pt x="35714" y="9805"/>
                  <a:pt x="35700" y="9791"/>
                </a:cubicBezTo>
                <a:cubicBezTo>
                  <a:pt x="35643" y="9734"/>
                  <a:pt x="35643" y="9734"/>
                  <a:pt x="35700" y="9681"/>
                </a:cubicBezTo>
                <a:lnTo>
                  <a:pt x="35753" y="9681"/>
                </a:lnTo>
                <a:cubicBezTo>
                  <a:pt x="35700" y="9624"/>
                  <a:pt x="35700" y="9624"/>
                  <a:pt x="35753" y="9624"/>
                </a:cubicBezTo>
                <a:close/>
                <a:moveTo>
                  <a:pt x="35203" y="9734"/>
                </a:moveTo>
                <a:cubicBezTo>
                  <a:pt x="35203" y="9734"/>
                  <a:pt x="35260" y="9734"/>
                  <a:pt x="35260" y="9791"/>
                </a:cubicBezTo>
                <a:cubicBezTo>
                  <a:pt x="35260" y="9818"/>
                  <a:pt x="35260" y="9831"/>
                  <a:pt x="35253" y="9831"/>
                </a:cubicBezTo>
                <a:cubicBezTo>
                  <a:pt x="35246" y="9831"/>
                  <a:pt x="35232" y="9818"/>
                  <a:pt x="35203" y="9791"/>
                </a:cubicBezTo>
                <a:lnTo>
                  <a:pt x="35203" y="9734"/>
                </a:lnTo>
                <a:close/>
                <a:moveTo>
                  <a:pt x="24149" y="9791"/>
                </a:moveTo>
                <a:cubicBezTo>
                  <a:pt x="24149" y="9844"/>
                  <a:pt x="24202" y="9844"/>
                  <a:pt x="24149" y="9844"/>
                </a:cubicBezTo>
                <a:cubicBezTo>
                  <a:pt x="24092" y="9844"/>
                  <a:pt x="24092" y="9791"/>
                  <a:pt x="24092" y="9791"/>
                </a:cubicBezTo>
                <a:close/>
                <a:moveTo>
                  <a:pt x="34873" y="9681"/>
                </a:moveTo>
                <a:lnTo>
                  <a:pt x="34873" y="9734"/>
                </a:lnTo>
                <a:lnTo>
                  <a:pt x="34820" y="9734"/>
                </a:lnTo>
                <a:cubicBezTo>
                  <a:pt x="34820" y="9791"/>
                  <a:pt x="34873" y="9791"/>
                  <a:pt x="34873" y="9791"/>
                </a:cubicBezTo>
                <a:cubicBezTo>
                  <a:pt x="34930" y="9791"/>
                  <a:pt x="34983" y="9844"/>
                  <a:pt x="34930" y="9844"/>
                </a:cubicBezTo>
                <a:lnTo>
                  <a:pt x="34930" y="9901"/>
                </a:lnTo>
                <a:cubicBezTo>
                  <a:pt x="34873" y="9901"/>
                  <a:pt x="34873" y="9844"/>
                  <a:pt x="34820" y="9844"/>
                </a:cubicBezTo>
                <a:cubicBezTo>
                  <a:pt x="34820" y="9844"/>
                  <a:pt x="34763" y="9844"/>
                  <a:pt x="34820" y="9791"/>
                </a:cubicBezTo>
                <a:lnTo>
                  <a:pt x="34763" y="9791"/>
                </a:lnTo>
                <a:cubicBezTo>
                  <a:pt x="34763" y="9791"/>
                  <a:pt x="34710" y="9791"/>
                  <a:pt x="34710" y="9734"/>
                </a:cubicBezTo>
                <a:lnTo>
                  <a:pt x="34710" y="9681"/>
                </a:lnTo>
                <a:close/>
                <a:moveTo>
                  <a:pt x="35884" y="9822"/>
                </a:moveTo>
                <a:cubicBezTo>
                  <a:pt x="35892" y="9822"/>
                  <a:pt x="35904" y="9829"/>
                  <a:pt x="35920" y="9844"/>
                </a:cubicBezTo>
                <a:lnTo>
                  <a:pt x="35920" y="9901"/>
                </a:lnTo>
                <a:lnTo>
                  <a:pt x="35863" y="9901"/>
                </a:lnTo>
                <a:cubicBezTo>
                  <a:pt x="35863" y="9861"/>
                  <a:pt x="35863" y="9822"/>
                  <a:pt x="35884" y="9822"/>
                </a:cubicBezTo>
                <a:close/>
                <a:moveTo>
                  <a:pt x="24389" y="9748"/>
                </a:moveTo>
                <a:cubicBezTo>
                  <a:pt x="24409" y="9748"/>
                  <a:pt x="24422" y="9763"/>
                  <a:pt x="24422" y="9791"/>
                </a:cubicBezTo>
                <a:cubicBezTo>
                  <a:pt x="24422" y="9791"/>
                  <a:pt x="24422" y="9844"/>
                  <a:pt x="24479" y="9844"/>
                </a:cubicBezTo>
                <a:lnTo>
                  <a:pt x="24422" y="9901"/>
                </a:lnTo>
                <a:cubicBezTo>
                  <a:pt x="24369" y="9901"/>
                  <a:pt x="24369" y="9901"/>
                  <a:pt x="24312" y="9954"/>
                </a:cubicBezTo>
                <a:cubicBezTo>
                  <a:pt x="24312" y="9954"/>
                  <a:pt x="24259" y="9954"/>
                  <a:pt x="24259" y="9901"/>
                </a:cubicBezTo>
                <a:cubicBezTo>
                  <a:pt x="24259" y="9901"/>
                  <a:pt x="24259" y="9844"/>
                  <a:pt x="24312" y="9791"/>
                </a:cubicBezTo>
                <a:cubicBezTo>
                  <a:pt x="24341" y="9763"/>
                  <a:pt x="24368" y="9748"/>
                  <a:pt x="24389" y="9748"/>
                </a:cubicBezTo>
                <a:close/>
                <a:moveTo>
                  <a:pt x="35025" y="9858"/>
                </a:moveTo>
                <a:cubicBezTo>
                  <a:pt x="35039" y="9858"/>
                  <a:pt x="35067" y="9873"/>
                  <a:pt x="35093" y="9901"/>
                </a:cubicBezTo>
                <a:cubicBezTo>
                  <a:pt x="35150" y="9954"/>
                  <a:pt x="35150" y="9954"/>
                  <a:pt x="35093" y="9954"/>
                </a:cubicBezTo>
                <a:cubicBezTo>
                  <a:pt x="35040" y="9954"/>
                  <a:pt x="35040" y="9901"/>
                  <a:pt x="35040" y="9901"/>
                </a:cubicBezTo>
                <a:cubicBezTo>
                  <a:pt x="35012" y="9873"/>
                  <a:pt x="35012" y="9858"/>
                  <a:pt x="35025" y="9858"/>
                </a:cubicBezTo>
                <a:close/>
                <a:moveTo>
                  <a:pt x="35313" y="9901"/>
                </a:moveTo>
                <a:lnTo>
                  <a:pt x="35313" y="9954"/>
                </a:lnTo>
                <a:cubicBezTo>
                  <a:pt x="35260" y="9901"/>
                  <a:pt x="35260" y="9901"/>
                  <a:pt x="35313" y="9901"/>
                </a:cubicBezTo>
                <a:close/>
                <a:moveTo>
                  <a:pt x="35040" y="9954"/>
                </a:moveTo>
                <a:cubicBezTo>
                  <a:pt x="35040" y="10011"/>
                  <a:pt x="35093" y="10011"/>
                  <a:pt x="35040" y="10011"/>
                </a:cubicBezTo>
                <a:lnTo>
                  <a:pt x="35040" y="9954"/>
                </a:lnTo>
                <a:close/>
                <a:moveTo>
                  <a:pt x="35533" y="9901"/>
                </a:moveTo>
                <a:lnTo>
                  <a:pt x="35533" y="9954"/>
                </a:lnTo>
                <a:lnTo>
                  <a:pt x="35533" y="10011"/>
                </a:lnTo>
                <a:cubicBezTo>
                  <a:pt x="35480" y="9954"/>
                  <a:pt x="35480" y="9954"/>
                  <a:pt x="35423" y="9954"/>
                </a:cubicBezTo>
                <a:cubicBezTo>
                  <a:pt x="35423" y="9901"/>
                  <a:pt x="35423" y="9901"/>
                  <a:pt x="35480" y="9901"/>
                </a:cubicBezTo>
                <a:close/>
                <a:moveTo>
                  <a:pt x="34543" y="9954"/>
                </a:moveTo>
                <a:cubicBezTo>
                  <a:pt x="34584" y="9995"/>
                  <a:pt x="34567" y="10033"/>
                  <a:pt x="34534" y="10033"/>
                </a:cubicBezTo>
                <a:cubicBezTo>
                  <a:pt x="34521" y="10033"/>
                  <a:pt x="34505" y="10027"/>
                  <a:pt x="34490" y="10011"/>
                </a:cubicBezTo>
                <a:cubicBezTo>
                  <a:pt x="34543" y="10011"/>
                  <a:pt x="34543" y="9954"/>
                  <a:pt x="34543" y="9954"/>
                </a:cubicBezTo>
                <a:close/>
                <a:moveTo>
                  <a:pt x="35700" y="9954"/>
                </a:moveTo>
                <a:cubicBezTo>
                  <a:pt x="35700" y="10011"/>
                  <a:pt x="35753" y="10011"/>
                  <a:pt x="35753" y="10011"/>
                </a:cubicBezTo>
                <a:cubicBezTo>
                  <a:pt x="35753" y="10029"/>
                  <a:pt x="35747" y="10035"/>
                  <a:pt x="35739" y="10035"/>
                </a:cubicBezTo>
                <a:cubicBezTo>
                  <a:pt x="35724" y="10035"/>
                  <a:pt x="35700" y="10011"/>
                  <a:pt x="35700" y="10011"/>
                </a:cubicBezTo>
                <a:cubicBezTo>
                  <a:pt x="35643" y="9954"/>
                  <a:pt x="35643" y="9954"/>
                  <a:pt x="35700" y="9954"/>
                </a:cubicBezTo>
                <a:close/>
                <a:moveTo>
                  <a:pt x="35353" y="10041"/>
                </a:moveTo>
                <a:cubicBezTo>
                  <a:pt x="35370" y="10041"/>
                  <a:pt x="35370" y="10064"/>
                  <a:pt x="35370" y="10064"/>
                </a:cubicBezTo>
                <a:lnTo>
                  <a:pt x="35313" y="10064"/>
                </a:lnTo>
                <a:cubicBezTo>
                  <a:pt x="35332" y="10047"/>
                  <a:pt x="35345" y="10041"/>
                  <a:pt x="35353" y="10041"/>
                </a:cubicBezTo>
                <a:close/>
                <a:moveTo>
                  <a:pt x="24699" y="10121"/>
                </a:moveTo>
                <a:cubicBezTo>
                  <a:pt x="24699" y="10139"/>
                  <a:pt x="24693" y="10145"/>
                  <a:pt x="24685" y="10145"/>
                </a:cubicBezTo>
                <a:cubicBezTo>
                  <a:pt x="24668" y="10145"/>
                  <a:pt x="24642" y="10121"/>
                  <a:pt x="24642" y="10121"/>
                </a:cubicBezTo>
                <a:close/>
                <a:moveTo>
                  <a:pt x="34983" y="10064"/>
                </a:moveTo>
                <a:lnTo>
                  <a:pt x="35040" y="10121"/>
                </a:lnTo>
                <a:lnTo>
                  <a:pt x="35093" y="10121"/>
                </a:lnTo>
                <a:cubicBezTo>
                  <a:pt x="35093" y="10148"/>
                  <a:pt x="35080" y="10161"/>
                  <a:pt x="35067" y="10161"/>
                </a:cubicBezTo>
                <a:cubicBezTo>
                  <a:pt x="35053" y="10161"/>
                  <a:pt x="35040" y="10148"/>
                  <a:pt x="35040" y="10121"/>
                </a:cubicBezTo>
                <a:cubicBezTo>
                  <a:pt x="34983" y="10121"/>
                  <a:pt x="34983" y="10064"/>
                  <a:pt x="34983" y="10064"/>
                </a:cubicBezTo>
                <a:close/>
                <a:moveTo>
                  <a:pt x="23828" y="9940"/>
                </a:moveTo>
                <a:cubicBezTo>
                  <a:pt x="23847" y="9940"/>
                  <a:pt x="23862" y="9944"/>
                  <a:pt x="23872" y="9954"/>
                </a:cubicBezTo>
                <a:cubicBezTo>
                  <a:pt x="23913" y="9995"/>
                  <a:pt x="23896" y="10033"/>
                  <a:pt x="23864" y="10033"/>
                </a:cubicBezTo>
                <a:cubicBezTo>
                  <a:pt x="23850" y="10033"/>
                  <a:pt x="23835" y="10027"/>
                  <a:pt x="23819" y="10011"/>
                </a:cubicBezTo>
                <a:cubicBezTo>
                  <a:pt x="23762" y="10011"/>
                  <a:pt x="23762" y="10064"/>
                  <a:pt x="23762" y="10064"/>
                </a:cubicBezTo>
                <a:cubicBezTo>
                  <a:pt x="23819" y="10121"/>
                  <a:pt x="23762" y="10174"/>
                  <a:pt x="23652" y="10174"/>
                </a:cubicBezTo>
                <a:cubicBezTo>
                  <a:pt x="23599" y="10121"/>
                  <a:pt x="23542" y="10121"/>
                  <a:pt x="23489" y="10121"/>
                </a:cubicBezTo>
                <a:cubicBezTo>
                  <a:pt x="23489" y="10064"/>
                  <a:pt x="23489" y="10064"/>
                  <a:pt x="23542" y="10064"/>
                </a:cubicBezTo>
                <a:lnTo>
                  <a:pt x="23599" y="10064"/>
                </a:lnTo>
                <a:cubicBezTo>
                  <a:pt x="23599" y="10021"/>
                  <a:pt x="23745" y="9940"/>
                  <a:pt x="23828" y="9940"/>
                </a:cubicBezTo>
                <a:close/>
                <a:moveTo>
                  <a:pt x="36250" y="10121"/>
                </a:moveTo>
                <a:lnTo>
                  <a:pt x="36250" y="10174"/>
                </a:lnTo>
                <a:lnTo>
                  <a:pt x="36250" y="10231"/>
                </a:lnTo>
                <a:cubicBezTo>
                  <a:pt x="36250" y="10231"/>
                  <a:pt x="36193" y="10121"/>
                  <a:pt x="36250" y="10121"/>
                </a:cubicBezTo>
                <a:close/>
                <a:moveTo>
                  <a:pt x="23159" y="10231"/>
                </a:moveTo>
                <a:cubicBezTo>
                  <a:pt x="23212" y="10284"/>
                  <a:pt x="23159" y="10284"/>
                  <a:pt x="23159" y="10284"/>
                </a:cubicBezTo>
                <a:cubicBezTo>
                  <a:pt x="23102" y="10231"/>
                  <a:pt x="23102" y="10231"/>
                  <a:pt x="23159" y="10231"/>
                </a:cubicBezTo>
                <a:close/>
                <a:moveTo>
                  <a:pt x="34763" y="10284"/>
                </a:moveTo>
                <a:lnTo>
                  <a:pt x="34763" y="10336"/>
                </a:lnTo>
                <a:lnTo>
                  <a:pt x="34763" y="10336"/>
                </a:lnTo>
                <a:cubicBezTo>
                  <a:pt x="34738" y="10307"/>
                  <a:pt x="34730" y="10284"/>
                  <a:pt x="34763" y="10284"/>
                </a:cubicBezTo>
                <a:close/>
                <a:moveTo>
                  <a:pt x="23599" y="10174"/>
                </a:moveTo>
                <a:lnTo>
                  <a:pt x="23599" y="10284"/>
                </a:lnTo>
                <a:cubicBezTo>
                  <a:pt x="23652" y="10341"/>
                  <a:pt x="23652" y="10341"/>
                  <a:pt x="23599" y="10341"/>
                </a:cubicBezTo>
                <a:cubicBezTo>
                  <a:pt x="23599" y="10341"/>
                  <a:pt x="23542" y="10284"/>
                  <a:pt x="23542" y="10231"/>
                </a:cubicBezTo>
                <a:cubicBezTo>
                  <a:pt x="23542" y="10174"/>
                  <a:pt x="23542" y="10174"/>
                  <a:pt x="23599" y="10174"/>
                </a:cubicBezTo>
                <a:close/>
                <a:moveTo>
                  <a:pt x="36509" y="10206"/>
                </a:moveTo>
                <a:cubicBezTo>
                  <a:pt x="36517" y="10206"/>
                  <a:pt x="36523" y="10212"/>
                  <a:pt x="36523" y="10231"/>
                </a:cubicBezTo>
                <a:cubicBezTo>
                  <a:pt x="36523" y="10231"/>
                  <a:pt x="36523" y="10284"/>
                  <a:pt x="36580" y="10284"/>
                </a:cubicBezTo>
                <a:cubicBezTo>
                  <a:pt x="36580" y="10341"/>
                  <a:pt x="36580" y="10341"/>
                  <a:pt x="36523" y="10341"/>
                </a:cubicBezTo>
                <a:cubicBezTo>
                  <a:pt x="36470" y="10284"/>
                  <a:pt x="36470" y="10284"/>
                  <a:pt x="36470" y="10231"/>
                </a:cubicBezTo>
                <a:cubicBezTo>
                  <a:pt x="36470" y="10231"/>
                  <a:pt x="36494" y="10206"/>
                  <a:pt x="36509" y="10206"/>
                </a:cubicBezTo>
                <a:close/>
                <a:moveTo>
                  <a:pt x="23432" y="10231"/>
                </a:moveTo>
                <a:cubicBezTo>
                  <a:pt x="23489" y="10231"/>
                  <a:pt x="23542" y="10341"/>
                  <a:pt x="23489" y="10341"/>
                </a:cubicBezTo>
                <a:cubicBezTo>
                  <a:pt x="23489" y="10359"/>
                  <a:pt x="23483" y="10365"/>
                  <a:pt x="23474" y="10365"/>
                </a:cubicBezTo>
                <a:cubicBezTo>
                  <a:pt x="23458" y="10365"/>
                  <a:pt x="23432" y="10341"/>
                  <a:pt x="23432" y="10341"/>
                </a:cubicBezTo>
                <a:cubicBezTo>
                  <a:pt x="23379" y="10284"/>
                  <a:pt x="23379" y="10231"/>
                  <a:pt x="23432" y="10231"/>
                </a:cubicBezTo>
                <a:close/>
                <a:moveTo>
                  <a:pt x="35810" y="10341"/>
                </a:moveTo>
                <a:lnTo>
                  <a:pt x="35863" y="10394"/>
                </a:lnTo>
                <a:lnTo>
                  <a:pt x="35810" y="10394"/>
                </a:lnTo>
                <a:lnTo>
                  <a:pt x="35810" y="10341"/>
                </a:lnTo>
                <a:close/>
                <a:moveTo>
                  <a:pt x="36800" y="10341"/>
                </a:moveTo>
                <a:cubicBezTo>
                  <a:pt x="36800" y="10394"/>
                  <a:pt x="36853" y="10394"/>
                  <a:pt x="36853" y="10394"/>
                </a:cubicBezTo>
                <a:lnTo>
                  <a:pt x="36853" y="10341"/>
                </a:lnTo>
                <a:close/>
                <a:moveTo>
                  <a:pt x="34820" y="10341"/>
                </a:moveTo>
                <a:cubicBezTo>
                  <a:pt x="34930" y="10341"/>
                  <a:pt x="34930" y="10394"/>
                  <a:pt x="34873" y="10451"/>
                </a:cubicBezTo>
                <a:cubicBezTo>
                  <a:pt x="34873" y="10451"/>
                  <a:pt x="34820" y="10451"/>
                  <a:pt x="34820" y="10394"/>
                </a:cubicBezTo>
                <a:cubicBezTo>
                  <a:pt x="34806" y="10381"/>
                  <a:pt x="34791" y="10367"/>
                  <a:pt x="34779" y="10354"/>
                </a:cubicBezTo>
                <a:lnTo>
                  <a:pt x="34779" y="10354"/>
                </a:lnTo>
                <a:cubicBezTo>
                  <a:pt x="34787" y="10359"/>
                  <a:pt x="34797" y="10365"/>
                  <a:pt x="34805" y="10365"/>
                </a:cubicBezTo>
                <a:cubicBezTo>
                  <a:pt x="34814" y="10365"/>
                  <a:pt x="34820" y="10359"/>
                  <a:pt x="34820" y="10341"/>
                </a:cubicBezTo>
                <a:close/>
                <a:moveTo>
                  <a:pt x="35590" y="10394"/>
                </a:moveTo>
                <a:lnTo>
                  <a:pt x="35590" y="10451"/>
                </a:lnTo>
                <a:lnTo>
                  <a:pt x="35533" y="10394"/>
                </a:lnTo>
                <a:close/>
                <a:moveTo>
                  <a:pt x="35658" y="10426"/>
                </a:moveTo>
                <a:cubicBezTo>
                  <a:pt x="35675" y="10426"/>
                  <a:pt x="35700" y="10451"/>
                  <a:pt x="35700" y="10451"/>
                </a:cubicBezTo>
                <a:lnTo>
                  <a:pt x="35643" y="10451"/>
                </a:lnTo>
                <a:cubicBezTo>
                  <a:pt x="35643" y="10432"/>
                  <a:pt x="35649" y="10426"/>
                  <a:pt x="35658" y="10426"/>
                </a:cubicBezTo>
                <a:close/>
                <a:moveTo>
                  <a:pt x="23329" y="10369"/>
                </a:moveTo>
                <a:cubicBezTo>
                  <a:pt x="23336" y="10369"/>
                  <a:pt x="23351" y="10396"/>
                  <a:pt x="23379" y="10451"/>
                </a:cubicBezTo>
                <a:cubicBezTo>
                  <a:pt x="23379" y="10504"/>
                  <a:pt x="23379" y="10504"/>
                  <a:pt x="23322" y="10504"/>
                </a:cubicBezTo>
                <a:cubicBezTo>
                  <a:pt x="23269" y="10451"/>
                  <a:pt x="23269" y="10451"/>
                  <a:pt x="23322" y="10451"/>
                </a:cubicBezTo>
                <a:cubicBezTo>
                  <a:pt x="23322" y="10396"/>
                  <a:pt x="23322" y="10369"/>
                  <a:pt x="23329" y="10369"/>
                </a:cubicBezTo>
                <a:close/>
                <a:moveTo>
                  <a:pt x="35313" y="10451"/>
                </a:moveTo>
                <a:cubicBezTo>
                  <a:pt x="35313" y="10451"/>
                  <a:pt x="35370" y="10451"/>
                  <a:pt x="35370" y="10504"/>
                </a:cubicBezTo>
                <a:cubicBezTo>
                  <a:pt x="35370" y="10523"/>
                  <a:pt x="35370" y="10530"/>
                  <a:pt x="35368" y="10530"/>
                </a:cubicBezTo>
                <a:cubicBezTo>
                  <a:pt x="35364" y="10530"/>
                  <a:pt x="35351" y="10504"/>
                  <a:pt x="35313" y="10504"/>
                </a:cubicBezTo>
                <a:lnTo>
                  <a:pt x="35313" y="10451"/>
                </a:lnTo>
                <a:close/>
                <a:moveTo>
                  <a:pt x="23819" y="10504"/>
                </a:moveTo>
                <a:cubicBezTo>
                  <a:pt x="23819" y="10504"/>
                  <a:pt x="23872" y="10504"/>
                  <a:pt x="23872" y="10561"/>
                </a:cubicBezTo>
                <a:cubicBezTo>
                  <a:pt x="23819" y="10561"/>
                  <a:pt x="23819" y="10504"/>
                  <a:pt x="23819" y="10504"/>
                </a:cubicBezTo>
                <a:close/>
                <a:moveTo>
                  <a:pt x="23324" y="10519"/>
                </a:moveTo>
                <a:cubicBezTo>
                  <a:pt x="23352" y="10519"/>
                  <a:pt x="23379" y="10533"/>
                  <a:pt x="23379" y="10561"/>
                </a:cubicBezTo>
                <a:lnTo>
                  <a:pt x="23379" y="10614"/>
                </a:lnTo>
                <a:cubicBezTo>
                  <a:pt x="23322" y="10614"/>
                  <a:pt x="23269" y="10614"/>
                  <a:pt x="23269" y="10561"/>
                </a:cubicBezTo>
                <a:cubicBezTo>
                  <a:pt x="23269" y="10533"/>
                  <a:pt x="23297" y="10519"/>
                  <a:pt x="23324" y="10519"/>
                </a:cubicBezTo>
                <a:close/>
                <a:moveTo>
                  <a:pt x="35025" y="10355"/>
                </a:moveTo>
                <a:cubicBezTo>
                  <a:pt x="35039" y="10355"/>
                  <a:pt x="35067" y="10368"/>
                  <a:pt x="35093" y="10394"/>
                </a:cubicBezTo>
                <a:cubicBezTo>
                  <a:pt x="35134" y="10435"/>
                  <a:pt x="35145" y="10473"/>
                  <a:pt x="35128" y="10473"/>
                </a:cubicBezTo>
                <a:cubicBezTo>
                  <a:pt x="35121" y="10473"/>
                  <a:pt x="35110" y="10467"/>
                  <a:pt x="35093" y="10451"/>
                </a:cubicBezTo>
                <a:cubicBezTo>
                  <a:pt x="35093" y="10451"/>
                  <a:pt x="35093" y="10504"/>
                  <a:pt x="35040" y="10561"/>
                </a:cubicBezTo>
                <a:cubicBezTo>
                  <a:pt x="35040" y="10625"/>
                  <a:pt x="35040" y="10652"/>
                  <a:pt x="35029" y="10652"/>
                </a:cubicBezTo>
                <a:cubicBezTo>
                  <a:pt x="35021" y="10652"/>
                  <a:pt x="35007" y="10638"/>
                  <a:pt x="34983" y="10614"/>
                </a:cubicBezTo>
                <a:lnTo>
                  <a:pt x="34930" y="10561"/>
                </a:lnTo>
                <a:cubicBezTo>
                  <a:pt x="34983" y="10504"/>
                  <a:pt x="35040" y="10394"/>
                  <a:pt x="35040" y="10394"/>
                </a:cubicBezTo>
                <a:cubicBezTo>
                  <a:pt x="35012" y="10368"/>
                  <a:pt x="35012" y="10355"/>
                  <a:pt x="35025" y="10355"/>
                </a:cubicBezTo>
                <a:close/>
                <a:moveTo>
                  <a:pt x="23219" y="10685"/>
                </a:moveTo>
                <a:cubicBezTo>
                  <a:pt x="23226" y="10685"/>
                  <a:pt x="23241" y="10698"/>
                  <a:pt x="23269" y="10724"/>
                </a:cubicBezTo>
                <a:cubicBezTo>
                  <a:pt x="23269" y="10724"/>
                  <a:pt x="23322" y="10781"/>
                  <a:pt x="23269" y="10781"/>
                </a:cubicBezTo>
                <a:cubicBezTo>
                  <a:pt x="23269" y="10781"/>
                  <a:pt x="23212" y="10781"/>
                  <a:pt x="23212" y="10724"/>
                </a:cubicBezTo>
                <a:cubicBezTo>
                  <a:pt x="23212" y="10698"/>
                  <a:pt x="23212" y="10685"/>
                  <a:pt x="23219" y="10685"/>
                </a:cubicBezTo>
                <a:close/>
                <a:moveTo>
                  <a:pt x="23599" y="10834"/>
                </a:moveTo>
                <a:cubicBezTo>
                  <a:pt x="23599" y="10853"/>
                  <a:pt x="23599" y="10860"/>
                  <a:pt x="23597" y="10860"/>
                </a:cubicBezTo>
                <a:cubicBezTo>
                  <a:pt x="23593" y="10860"/>
                  <a:pt x="23580" y="10834"/>
                  <a:pt x="23542" y="10834"/>
                </a:cubicBezTo>
                <a:close/>
                <a:moveTo>
                  <a:pt x="34653" y="9734"/>
                </a:moveTo>
                <a:cubicBezTo>
                  <a:pt x="34710" y="9791"/>
                  <a:pt x="34710" y="9791"/>
                  <a:pt x="34710" y="9844"/>
                </a:cubicBezTo>
                <a:lnTo>
                  <a:pt x="34653" y="9901"/>
                </a:lnTo>
                <a:cubicBezTo>
                  <a:pt x="34600" y="9901"/>
                  <a:pt x="34600" y="9954"/>
                  <a:pt x="34653" y="9954"/>
                </a:cubicBezTo>
                <a:cubicBezTo>
                  <a:pt x="34710" y="9954"/>
                  <a:pt x="34710" y="10011"/>
                  <a:pt x="34763" y="10011"/>
                </a:cubicBezTo>
                <a:lnTo>
                  <a:pt x="34763" y="10121"/>
                </a:lnTo>
                <a:cubicBezTo>
                  <a:pt x="34820" y="10174"/>
                  <a:pt x="34820" y="10174"/>
                  <a:pt x="34763" y="10174"/>
                </a:cubicBezTo>
                <a:lnTo>
                  <a:pt x="34653" y="10174"/>
                </a:lnTo>
                <a:cubicBezTo>
                  <a:pt x="34600" y="10231"/>
                  <a:pt x="34600" y="10231"/>
                  <a:pt x="34653" y="10231"/>
                </a:cubicBezTo>
                <a:cubicBezTo>
                  <a:pt x="34686" y="10295"/>
                  <a:pt x="34681" y="10322"/>
                  <a:pt x="34660" y="10322"/>
                </a:cubicBezTo>
                <a:cubicBezTo>
                  <a:pt x="34645" y="10322"/>
                  <a:pt x="34622" y="10308"/>
                  <a:pt x="34600" y="10284"/>
                </a:cubicBezTo>
                <a:cubicBezTo>
                  <a:pt x="34543" y="10284"/>
                  <a:pt x="34543" y="10231"/>
                  <a:pt x="34543" y="10231"/>
                </a:cubicBezTo>
                <a:cubicBezTo>
                  <a:pt x="34490" y="10284"/>
                  <a:pt x="34490" y="10284"/>
                  <a:pt x="34543" y="10284"/>
                </a:cubicBezTo>
                <a:cubicBezTo>
                  <a:pt x="34543" y="10284"/>
                  <a:pt x="34600" y="10284"/>
                  <a:pt x="34600" y="10341"/>
                </a:cubicBezTo>
                <a:lnTo>
                  <a:pt x="34543" y="10341"/>
                </a:lnTo>
                <a:cubicBezTo>
                  <a:pt x="34583" y="10379"/>
                  <a:pt x="34512" y="10418"/>
                  <a:pt x="34467" y="10418"/>
                </a:cubicBezTo>
                <a:cubicBezTo>
                  <a:pt x="34448" y="10418"/>
                  <a:pt x="34433" y="10411"/>
                  <a:pt x="34433" y="10394"/>
                </a:cubicBezTo>
                <a:lnTo>
                  <a:pt x="34380" y="10394"/>
                </a:lnTo>
                <a:cubicBezTo>
                  <a:pt x="34380" y="10451"/>
                  <a:pt x="34433" y="10451"/>
                  <a:pt x="34433" y="10451"/>
                </a:cubicBezTo>
                <a:cubicBezTo>
                  <a:pt x="34490" y="10451"/>
                  <a:pt x="34490" y="10561"/>
                  <a:pt x="34490" y="10561"/>
                </a:cubicBezTo>
                <a:cubicBezTo>
                  <a:pt x="34433" y="10561"/>
                  <a:pt x="34380" y="10451"/>
                  <a:pt x="34323" y="10451"/>
                </a:cubicBezTo>
                <a:lnTo>
                  <a:pt x="34323" y="10504"/>
                </a:lnTo>
                <a:cubicBezTo>
                  <a:pt x="34380" y="10504"/>
                  <a:pt x="34380" y="10504"/>
                  <a:pt x="34380" y="10561"/>
                </a:cubicBezTo>
                <a:cubicBezTo>
                  <a:pt x="34380" y="10561"/>
                  <a:pt x="34323" y="10561"/>
                  <a:pt x="34270" y="10504"/>
                </a:cubicBezTo>
                <a:lnTo>
                  <a:pt x="34213" y="10504"/>
                </a:lnTo>
                <a:cubicBezTo>
                  <a:pt x="34213" y="10504"/>
                  <a:pt x="34270" y="10504"/>
                  <a:pt x="34270" y="10561"/>
                </a:cubicBezTo>
                <a:cubicBezTo>
                  <a:pt x="34323" y="10614"/>
                  <a:pt x="34323" y="10614"/>
                  <a:pt x="34270" y="10671"/>
                </a:cubicBezTo>
                <a:cubicBezTo>
                  <a:pt x="34213" y="10724"/>
                  <a:pt x="34160" y="10724"/>
                  <a:pt x="34160" y="10724"/>
                </a:cubicBezTo>
                <a:cubicBezTo>
                  <a:pt x="34103" y="10724"/>
                  <a:pt x="34103" y="10781"/>
                  <a:pt x="34103" y="10834"/>
                </a:cubicBezTo>
                <a:cubicBezTo>
                  <a:pt x="34103" y="10863"/>
                  <a:pt x="34103" y="10877"/>
                  <a:pt x="34096" y="10877"/>
                </a:cubicBezTo>
                <a:cubicBezTo>
                  <a:pt x="34090" y="10877"/>
                  <a:pt x="34077" y="10863"/>
                  <a:pt x="34050" y="10834"/>
                </a:cubicBezTo>
                <a:lnTo>
                  <a:pt x="33993" y="10834"/>
                </a:lnTo>
                <a:cubicBezTo>
                  <a:pt x="34050" y="10781"/>
                  <a:pt x="34103" y="10724"/>
                  <a:pt x="34160" y="10614"/>
                </a:cubicBezTo>
                <a:cubicBezTo>
                  <a:pt x="34160" y="10614"/>
                  <a:pt x="34160" y="10561"/>
                  <a:pt x="34213" y="10561"/>
                </a:cubicBezTo>
                <a:lnTo>
                  <a:pt x="34213" y="10504"/>
                </a:lnTo>
                <a:cubicBezTo>
                  <a:pt x="34270" y="10394"/>
                  <a:pt x="34323" y="10341"/>
                  <a:pt x="34380" y="10284"/>
                </a:cubicBezTo>
                <a:cubicBezTo>
                  <a:pt x="34380" y="10231"/>
                  <a:pt x="34433" y="10121"/>
                  <a:pt x="34490" y="10064"/>
                </a:cubicBezTo>
                <a:cubicBezTo>
                  <a:pt x="34501" y="10075"/>
                  <a:pt x="34511" y="10080"/>
                  <a:pt x="34521" y="10080"/>
                </a:cubicBezTo>
                <a:cubicBezTo>
                  <a:pt x="34563" y="10080"/>
                  <a:pt x="34600" y="10000"/>
                  <a:pt x="34600" y="9954"/>
                </a:cubicBezTo>
                <a:lnTo>
                  <a:pt x="34600" y="9901"/>
                </a:lnTo>
                <a:cubicBezTo>
                  <a:pt x="34600" y="9844"/>
                  <a:pt x="34653" y="9791"/>
                  <a:pt x="34653" y="9734"/>
                </a:cubicBezTo>
                <a:close/>
                <a:moveTo>
                  <a:pt x="37088" y="10866"/>
                </a:moveTo>
                <a:cubicBezTo>
                  <a:pt x="37105" y="10866"/>
                  <a:pt x="37130" y="10891"/>
                  <a:pt x="37130" y="10891"/>
                </a:cubicBezTo>
                <a:lnTo>
                  <a:pt x="37073" y="10891"/>
                </a:lnTo>
                <a:cubicBezTo>
                  <a:pt x="37073" y="10872"/>
                  <a:pt x="37080" y="10866"/>
                  <a:pt x="37088" y="10866"/>
                </a:cubicBezTo>
                <a:close/>
                <a:moveTo>
                  <a:pt x="22992" y="10891"/>
                </a:moveTo>
                <a:lnTo>
                  <a:pt x="22992" y="10944"/>
                </a:lnTo>
                <a:cubicBezTo>
                  <a:pt x="22992" y="10944"/>
                  <a:pt x="22939" y="10944"/>
                  <a:pt x="22939" y="10891"/>
                </a:cubicBezTo>
                <a:close/>
                <a:moveTo>
                  <a:pt x="34653" y="10834"/>
                </a:moveTo>
                <a:cubicBezTo>
                  <a:pt x="34710" y="10891"/>
                  <a:pt x="34710" y="10891"/>
                  <a:pt x="34653" y="10944"/>
                </a:cubicBezTo>
                <a:cubicBezTo>
                  <a:pt x="34653" y="10944"/>
                  <a:pt x="34600" y="10891"/>
                  <a:pt x="34600" y="10834"/>
                </a:cubicBezTo>
                <a:close/>
                <a:moveTo>
                  <a:pt x="22640" y="10435"/>
                </a:moveTo>
                <a:cubicBezTo>
                  <a:pt x="22654" y="10435"/>
                  <a:pt x="22662" y="10440"/>
                  <a:pt x="22662" y="10451"/>
                </a:cubicBezTo>
                <a:lnTo>
                  <a:pt x="22719" y="10451"/>
                </a:lnTo>
                <a:cubicBezTo>
                  <a:pt x="22719" y="10451"/>
                  <a:pt x="22772" y="10451"/>
                  <a:pt x="22829" y="10504"/>
                </a:cubicBezTo>
                <a:cubicBezTo>
                  <a:pt x="22939" y="10561"/>
                  <a:pt x="22939" y="10561"/>
                  <a:pt x="22939" y="10614"/>
                </a:cubicBezTo>
                <a:cubicBezTo>
                  <a:pt x="22939" y="10671"/>
                  <a:pt x="22939" y="10671"/>
                  <a:pt x="22829" y="10671"/>
                </a:cubicBezTo>
                <a:cubicBezTo>
                  <a:pt x="22797" y="10655"/>
                  <a:pt x="22774" y="10648"/>
                  <a:pt x="22758" y="10648"/>
                </a:cubicBezTo>
                <a:cubicBezTo>
                  <a:pt x="22719" y="10648"/>
                  <a:pt x="22719" y="10687"/>
                  <a:pt x="22719" y="10724"/>
                </a:cubicBezTo>
                <a:cubicBezTo>
                  <a:pt x="22746" y="10753"/>
                  <a:pt x="22759" y="10767"/>
                  <a:pt x="22765" y="10767"/>
                </a:cubicBezTo>
                <a:cubicBezTo>
                  <a:pt x="22772" y="10767"/>
                  <a:pt x="22772" y="10753"/>
                  <a:pt x="22772" y="10724"/>
                </a:cubicBezTo>
                <a:cubicBezTo>
                  <a:pt x="22772" y="10703"/>
                  <a:pt x="22772" y="10690"/>
                  <a:pt x="22776" y="10690"/>
                </a:cubicBezTo>
                <a:cubicBezTo>
                  <a:pt x="22782" y="10690"/>
                  <a:pt x="22795" y="10716"/>
                  <a:pt x="22829" y="10781"/>
                </a:cubicBezTo>
                <a:lnTo>
                  <a:pt x="22829" y="10891"/>
                </a:lnTo>
                <a:cubicBezTo>
                  <a:pt x="22772" y="10891"/>
                  <a:pt x="22772" y="10891"/>
                  <a:pt x="22772" y="10834"/>
                </a:cubicBezTo>
                <a:lnTo>
                  <a:pt x="22662" y="10834"/>
                </a:lnTo>
                <a:cubicBezTo>
                  <a:pt x="22609" y="10834"/>
                  <a:pt x="22609" y="10834"/>
                  <a:pt x="22609" y="10891"/>
                </a:cubicBezTo>
                <a:cubicBezTo>
                  <a:pt x="22646" y="10929"/>
                  <a:pt x="22603" y="10968"/>
                  <a:pt x="22555" y="10968"/>
                </a:cubicBezTo>
                <a:cubicBezTo>
                  <a:pt x="22535" y="10968"/>
                  <a:pt x="22515" y="10961"/>
                  <a:pt x="22499" y="10944"/>
                </a:cubicBezTo>
                <a:cubicBezTo>
                  <a:pt x="22499" y="10891"/>
                  <a:pt x="22499" y="10891"/>
                  <a:pt x="22442" y="10891"/>
                </a:cubicBezTo>
                <a:cubicBezTo>
                  <a:pt x="22442" y="10909"/>
                  <a:pt x="22442" y="10915"/>
                  <a:pt x="22440" y="10915"/>
                </a:cubicBezTo>
                <a:cubicBezTo>
                  <a:pt x="22436" y="10915"/>
                  <a:pt x="22424" y="10891"/>
                  <a:pt x="22389" y="10891"/>
                </a:cubicBezTo>
                <a:cubicBezTo>
                  <a:pt x="22332" y="10834"/>
                  <a:pt x="22332" y="10834"/>
                  <a:pt x="22279" y="10834"/>
                </a:cubicBezTo>
                <a:lnTo>
                  <a:pt x="22279" y="10781"/>
                </a:lnTo>
                <a:cubicBezTo>
                  <a:pt x="22279" y="10724"/>
                  <a:pt x="22279" y="10724"/>
                  <a:pt x="22389" y="10671"/>
                </a:cubicBezTo>
                <a:cubicBezTo>
                  <a:pt x="22442" y="10671"/>
                  <a:pt x="22442" y="10614"/>
                  <a:pt x="22442" y="10561"/>
                </a:cubicBezTo>
                <a:cubicBezTo>
                  <a:pt x="22442" y="10515"/>
                  <a:pt x="22584" y="10435"/>
                  <a:pt x="22640" y="10435"/>
                </a:cubicBezTo>
                <a:close/>
                <a:moveTo>
                  <a:pt x="22389" y="10944"/>
                </a:moveTo>
                <a:lnTo>
                  <a:pt x="22389" y="11001"/>
                </a:lnTo>
                <a:cubicBezTo>
                  <a:pt x="22389" y="11001"/>
                  <a:pt x="22332" y="11001"/>
                  <a:pt x="22332" y="10944"/>
                </a:cubicBezTo>
                <a:close/>
                <a:moveTo>
                  <a:pt x="23269" y="10944"/>
                </a:moveTo>
                <a:lnTo>
                  <a:pt x="23269" y="11001"/>
                </a:lnTo>
                <a:cubicBezTo>
                  <a:pt x="23269" y="11001"/>
                  <a:pt x="23212" y="11001"/>
                  <a:pt x="23212" y="10944"/>
                </a:cubicBezTo>
                <a:close/>
                <a:moveTo>
                  <a:pt x="24589" y="11054"/>
                </a:moveTo>
                <a:cubicBezTo>
                  <a:pt x="24589" y="11111"/>
                  <a:pt x="24642" y="11111"/>
                  <a:pt x="24589" y="11111"/>
                </a:cubicBezTo>
                <a:lnTo>
                  <a:pt x="24532" y="11111"/>
                </a:lnTo>
                <a:lnTo>
                  <a:pt x="24532" y="11054"/>
                </a:lnTo>
                <a:close/>
                <a:moveTo>
                  <a:pt x="34433" y="11001"/>
                </a:moveTo>
                <a:cubicBezTo>
                  <a:pt x="34490" y="11001"/>
                  <a:pt x="34490" y="11001"/>
                  <a:pt x="34490" y="11054"/>
                </a:cubicBezTo>
                <a:lnTo>
                  <a:pt x="34490" y="11111"/>
                </a:lnTo>
                <a:cubicBezTo>
                  <a:pt x="34433" y="11111"/>
                  <a:pt x="34380" y="11001"/>
                  <a:pt x="34433" y="11001"/>
                </a:cubicBezTo>
                <a:close/>
                <a:moveTo>
                  <a:pt x="34653" y="11054"/>
                </a:moveTo>
                <a:lnTo>
                  <a:pt x="34653" y="11111"/>
                </a:lnTo>
                <a:lnTo>
                  <a:pt x="34600" y="11111"/>
                </a:lnTo>
                <a:lnTo>
                  <a:pt x="34600" y="11054"/>
                </a:lnTo>
                <a:close/>
                <a:moveTo>
                  <a:pt x="35548" y="11031"/>
                </a:moveTo>
                <a:cubicBezTo>
                  <a:pt x="35565" y="11031"/>
                  <a:pt x="35590" y="11054"/>
                  <a:pt x="35590" y="11054"/>
                </a:cubicBezTo>
                <a:lnTo>
                  <a:pt x="35590" y="11111"/>
                </a:lnTo>
                <a:cubicBezTo>
                  <a:pt x="35590" y="11111"/>
                  <a:pt x="35533" y="11111"/>
                  <a:pt x="35533" y="11054"/>
                </a:cubicBezTo>
                <a:cubicBezTo>
                  <a:pt x="35533" y="11037"/>
                  <a:pt x="35539" y="11031"/>
                  <a:pt x="35548" y="11031"/>
                </a:cubicBezTo>
                <a:close/>
                <a:moveTo>
                  <a:pt x="22609" y="11111"/>
                </a:moveTo>
                <a:cubicBezTo>
                  <a:pt x="22609" y="11164"/>
                  <a:pt x="22662" y="11164"/>
                  <a:pt x="22609" y="11164"/>
                </a:cubicBezTo>
                <a:lnTo>
                  <a:pt x="22552" y="11164"/>
                </a:lnTo>
                <a:lnTo>
                  <a:pt x="22552" y="11111"/>
                </a:lnTo>
                <a:close/>
                <a:moveTo>
                  <a:pt x="34077" y="11125"/>
                </a:moveTo>
                <a:cubicBezTo>
                  <a:pt x="34090" y="11125"/>
                  <a:pt x="34103" y="11138"/>
                  <a:pt x="34103" y="11164"/>
                </a:cubicBezTo>
                <a:cubicBezTo>
                  <a:pt x="34160" y="11164"/>
                  <a:pt x="34160" y="11222"/>
                  <a:pt x="34103" y="11222"/>
                </a:cubicBezTo>
                <a:cubicBezTo>
                  <a:pt x="34050" y="11222"/>
                  <a:pt x="34050" y="11222"/>
                  <a:pt x="34050" y="11164"/>
                </a:cubicBezTo>
                <a:cubicBezTo>
                  <a:pt x="34050" y="11138"/>
                  <a:pt x="34063" y="11125"/>
                  <a:pt x="34077" y="11125"/>
                </a:cubicBezTo>
                <a:close/>
                <a:moveTo>
                  <a:pt x="34323" y="11164"/>
                </a:moveTo>
                <a:lnTo>
                  <a:pt x="34380" y="11222"/>
                </a:lnTo>
                <a:lnTo>
                  <a:pt x="34323" y="11222"/>
                </a:lnTo>
                <a:lnTo>
                  <a:pt x="34323" y="11164"/>
                </a:lnTo>
                <a:close/>
                <a:moveTo>
                  <a:pt x="35643" y="11054"/>
                </a:moveTo>
                <a:lnTo>
                  <a:pt x="35643" y="11054"/>
                </a:lnTo>
                <a:cubicBezTo>
                  <a:pt x="35643" y="11055"/>
                  <a:pt x="35643" y="11111"/>
                  <a:pt x="35700" y="11111"/>
                </a:cubicBezTo>
                <a:lnTo>
                  <a:pt x="35700" y="11222"/>
                </a:lnTo>
                <a:cubicBezTo>
                  <a:pt x="35643" y="11222"/>
                  <a:pt x="35643" y="11056"/>
                  <a:pt x="35643" y="11054"/>
                </a:cubicBezTo>
                <a:close/>
                <a:moveTo>
                  <a:pt x="21579" y="11141"/>
                </a:moveTo>
                <a:cubicBezTo>
                  <a:pt x="21587" y="11141"/>
                  <a:pt x="21600" y="11147"/>
                  <a:pt x="21619" y="11164"/>
                </a:cubicBezTo>
                <a:cubicBezTo>
                  <a:pt x="21619" y="11164"/>
                  <a:pt x="21619" y="11236"/>
                  <a:pt x="21589" y="11236"/>
                </a:cubicBezTo>
                <a:cubicBezTo>
                  <a:pt x="21582" y="11236"/>
                  <a:pt x="21573" y="11232"/>
                  <a:pt x="21562" y="11222"/>
                </a:cubicBezTo>
                <a:lnTo>
                  <a:pt x="21562" y="11164"/>
                </a:lnTo>
                <a:cubicBezTo>
                  <a:pt x="21562" y="11164"/>
                  <a:pt x="21562" y="11141"/>
                  <a:pt x="21579" y="11141"/>
                </a:cubicBezTo>
                <a:close/>
                <a:moveTo>
                  <a:pt x="35150" y="11222"/>
                </a:moveTo>
                <a:lnTo>
                  <a:pt x="35150" y="11274"/>
                </a:lnTo>
                <a:cubicBezTo>
                  <a:pt x="35093" y="11274"/>
                  <a:pt x="35093" y="11222"/>
                  <a:pt x="35150" y="11222"/>
                </a:cubicBezTo>
                <a:close/>
                <a:moveTo>
                  <a:pt x="21445" y="11179"/>
                </a:moveTo>
                <a:cubicBezTo>
                  <a:pt x="21452" y="11179"/>
                  <a:pt x="21452" y="11193"/>
                  <a:pt x="21452" y="11222"/>
                </a:cubicBezTo>
                <a:lnTo>
                  <a:pt x="21452" y="11332"/>
                </a:lnTo>
                <a:lnTo>
                  <a:pt x="21399" y="11274"/>
                </a:lnTo>
                <a:lnTo>
                  <a:pt x="21399" y="11222"/>
                </a:lnTo>
                <a:cubicBezTo>
                  <a:pt x="21426" y="11193"/>
                  <a:pt x="21439" y="11179"/>
                  <a:pt x="21445" y="11179"/>
                </a:cubicBezTo>
                <a:close/>
                <a:moveTo>
                  <a:pt x="35267" y="11235"/>
                </a:moveTo>
                <a:cubicBezTo>
                  <a:pt x="35273" y="11235"/>
                  <a:pt x="35287" y="11248"/>
                  <a:pt x="35313" y="11274"/>
                </a:cubicBezTo>
                <a:lnTo>
                  <a:pt x="35313" y="11332"/>
                </a:lnTo>
                <a:cubicBezTo>
                  <a:pt x="35260" y="11332"/>
                  <a:pt x="35260" y="11274"/>
                  <a:pt x="35260" y="11274"/>
                </a:cubicBezTo>
                <a:cubicBezTo>
                  <a:pt x="35260" y="11248"/>
                  <a:pt x="35260" y="11235"/>
                  <a:pt x="35267" y="11235"/>
                </a:cubicBezTo>
                <a:close/>
                <a:moveTo>
                  <a:pt x="21619" y="11332"/>
                </a:moveTo>
                <a:cubicBezTo>
                  <a:pt x="21672" y="11332"/>
                  <a:pt x="21672" y="11384"/>
                  <a:pt x="21672" y="11384"/>
                </a:cubicBezTo>
                <a:cubicBezTo>
                  <a:pt x="21619" y="11384"/>
                  <a:pt x="21619" y="11384"/>
                  <a:pt x="21619" y="11332"/>
                </a:cubicBezTo>
                <a:close/>
                <a:moveTo>
                  <a:pt x="33993" y="10891"/>
                </a:moveTo>
                <a:lnTo>
                  <a:pt x="33993" y="10944"/>
                </a:lnTo>
                <a:lnTo>
                  <a:pt x="34050" y="11001"/>
                </a:lnTo>
                <a:cubicBezTo>
                  <a:pt x="34050" y="11028"/>
                  <a:pt x="34050" y="11041"/>
                  <a:pt x="34043" y="11041"/>
                </a:cubicBezTo>
                <a:cubicBezTo>
                  <a:pt x="34036" y="11041"/>
                  <a:pt x="34022" y="11028"/>
                  <a:pt x="33993" y="11001"/>
                </a:cubicBezTo>
                <a:cubicBezTo>
                  <a:pt x="33940" y="11001"/>
                  <a:pt x="33940" y="11054"/>
                  <a:pt x="33940" y="11054"/>
                </a:cubicBezTo>
                <a:cubicBezTo>
                  <a:pt x="33993" y="11111"/>
                  <a:pt x="33993" y="11111"/>
                  <a:pt x="33940" y="11111"/>
                </a:cubicBezTo>
                <a:lnTo>
                  <a:pt x="33940" y="11164"/>
                </a:lnTo>
                <a:cubicBezTo>
                  <a:pt x="33940" y="11222"/>
                  <a:pt x="33940" y="11222"/>
                  <a:pt x="33993" y="11274"/>
                </a:cubicBezTo>
                <a:cubicBezTo>
                  <a:pt x="34050" y="11274"/>
                  <a:pt x="34050" y="11274"/>
                  <a:pt x="33993" y="11332"/>
                </a:cubicBezTo>
                <a:lnTo>
                  <a:pt x="33940" y="11332"/>
                </a:lnTo>
                <a:cubicBezTo>
                  <a:pt x="33940" y="11384"/>
                  <a:pt x="33940" y="11384"/>
                  <a:pt x="33883" y="11384"/>
                </a:cubicBezTo>
                <a:lnTo>
                  <a:pt x="33883" y="11332"/>
                </a:lnTo>
                <a:lnTo>
                  <a:pt x="33940" y="11332"/>
                </a:lnTo>
                <a:cubicBezTo>
                  <a:pt x="33883" y="11274"/>
                  <a:pt x="33883" y="11274"/>
                  <a:pt x="33940" y="11274"/>
                </a:cubicBezTo>
                <a:cubicBezTo>
                  <a:pt x="33940" y="11274"/>
                  <a:pt x="33940" y="11222"/>
                  <a:pt x="33883" y="11222"/>
                </a:cubicBezTo>
                <a:cubicBezTo>
                  <a:pt x="33883" y="11222"/>
                  <a:pt x="33830" y="11222"/>
                  <a:pt x="33830" y="11274"/>
                </a:cubicBezTo>
                <a:cubicBezTo>
                  <a:pt x="33773" y="11332"/>
                  <a:pt x="33720" y="11332"/>
                  <a:pt x="33720" y="11332"/>
                </a:cubicBezTo>
                <a:cubicBezTo>
                  <a:pt x="33720" y="11274"/>
                  <a:pt x="33720" y="11274"/>
                  <a:pt x="33773" y="11274"/>
                </a:cubicBezTo>
                <a:cubicBezTo>
                  <a:pt x="33883" y="11111"/>
                  <a:pt x="33940" y="10944"/>
                  <a:pt x="33993" y="10891"/>
                </a:cubicBezTo>
                <a:close/>
                <a:moveTo>
                  <a:pt x="34213" y="11164"/>
                </a:moveTo>
                <a:lnTo>
                  <a:pt x="34270" y="11274"/>
                </a:lnTo>
                <a:cubicBezTo>
                  <a:pt x="34309" y="11355"/>
                  <a:pt x="34319" y="11407"/>
                  <a:pt x="34301" y="11407"/>
                </a:cubicBezTo>
                <a:cubicBezTo>
                  <a:pt x="34295" y="11407"/>
                  <a:pt x="34284" y="11400"/>
                  <a:pt x="34270" y="11384"/>
                </a:cubicBezTo>
                <a:cubicBezTo>
                  <a:pt x="34242" y="11358"/>
                  <a:pt x="34200" y="11345"/>
                  <a:pt x="34165" y="11345"/>
                </a:cubicBezTo>
                <a:cubicBezTo>
                  <a:pt x="34130" y="11345"/>
                  <a:pt x="34103" y="11358"/>
                  <a:pt x="34103" y="11384"/>
                </a:cubicBezTo>
                <a:cubicBezTo>
                  <a:pt x="34144" y="11425"/>
                  <a:pt x="34127" y="11463"/>
                  <a:pt x="34094" y="11463"/>
                </a:cubicBezTo>
                <a:cubicBezTo>
                  <a:pt x="34081" y="11463"/>
                  <a:pt x="34065" y="11457"/>
                  <a:pt x="34050" y="11442"/>
                </a:cubicBezTo>
                <a:lnTo>
                  <a:pt x="34050" y="11332"/>
                </a:lnTo>
                <a:cubicBezTo>
                  <a:pt x="34103" y="11332"/>
                  <a:pt x="34103" y="11332"/>
                  <a:pt x="34103" y="11274"/>
                </a:cubicBezTo>
                <a:cubicBezTo>
                  <a:pt x="34103" y="11248"/>
                  <a:pt x="34103" y="11235"/>
                  <a:pt x="34110" y="11235"/>
                </a:cubicBezTo>
                <a:cubicBezTo>
                  <a:pt x="34117" y="11235"/>
                  <a:pt x="34132" y="11248"/>
                  <a:pt x="34160" y="11274"/>
                </a:cubicBezTo>
                <a:cubicBezTo>
                  <a:pt x="34160" y="11291"/>
                  <a:pt x="34165" y="11298"/>
                  <a:pt x="34171" y="11298"/>
                </a:cubicBezTo>
                <a:cubicBezTo>
                  <a:pt x="34187" y="11298"/>
                  <a:pt x="34213" y="11259"/>
                  <a:pt x="34213" y="11222"/>
                </a:cubicBezTo>
                <a:cubicBezTo>
                  <a:pt x="34160" y="11222"/>
                  <a:pt x="34213" y="11164"/>
                  <a:pt x="34213" y="11164"/>
                </a:cubicBezTo>
                <a:close/>
                <a:moveTo>
                  <a:pt x="34710" y="11552"/>
                </a:moveTo>
                <a:lnTo>
                  <a:pt x="34763" y="11604"/>
                </a:lnTo>
                <a:cubicBezTo>
                  <a:pt x="34763" y="11633"/>
                  <a:pt x="34763" y="11647"/>
                  <a:pt x="34756" y="11647"/>
                </a:cubicBezTo>
                <a:cubicBezTo>
                  <a:pt x="34750" y="11647"/>
                  <a:pt x="34737" y="11633"/>
                  <a:pt x="34710" y="11604"/>
                </a:cubicBezTo>
                <a:cubicBezTo>
                  <a:pt x="34710" y="11552"/>
                  <a:pt x="34653" y="11552"/>
                  <a:pt x="34710" y="11552"/>
                </a:cubicBezTo>
                <a:close/>
                <a:moveTo>
                  <a:pt x="21729" y="11552"/>
                </a:moveTo>
                <a:cubicBezTo>
                  <a:pt x="21782" y="11604"/>
                  <a:pt x="21782" y="11604"/>
                  <a:pt x="21782" y="11662"/>
                </a:cubicBezTo>
                <a:cubicBezTo>
                  <a:pt x="21729" y="11662"/>
                  <a:pt x="21672" y="11604"/>
                  <a:pt x="21672" y="11552"/>
                </a:cubicBezTo>
                <a:close/>
                <a:moveTo>
                  <a:pt x="22829" y="11604"/>
                </a:moveTo>
                <a:cubicBezTo>
                  <a:pt x="22829" y="11604"/>
                  <a:pt x="22829" y="11662"/>
                  <a:pt x="22772" y="11662"/>
                </a:cubicBezTo>
                <a:lnTo>
                  <a:pt x="22772" y="11604"/>
                </a:lnTo>
                <a:close/>
                <a:moveTo>
                  <a:pt x="33663" y="11552"/>
                </a:moveTo>
                <a:lnTo>
                  <a:pt x="33720" y="11604"/>
                </a:lnTo>
                <a:cubicBezTo>
                  <a:pt x="33720" y="11662"/>
                  <a:pt x="33720" y="11662"/>
                  <a:pt x="33663" y="11662"/>
                </a:cubicBezTo>
                <a:cubicBezTo>
                  <a:pt x="33720" y="11714"/>
                  <a:pt x="33720" y="11714"/>
                  <a:pt x="33663" y="11714"/>
                </a:cubicBezTo>
                <a:lnTo>
                  <a:pt x="33610" y="11714"/>
                </a:lnTo>
                <a:cubicBezTo>
                  <a:pt x="33553" y="11662"/>
                  <a:pt x="33500" y="11552"/>
                  <a:pt x="33553" y="11552"/>
                </a:cubicBezTo>
                <a:close/>
                <a:moveTo>
                  <a:pt x="21525" y="11636"/>
                </a:moveTo>
                <a:cubicBezTo>
                  <a:pt x="21533" y="11636"/>
                  <a:pt x="21544" y="11642"/>
                  <a:pt x="21562" y="11662"/>
                </a:cubicBezTo>
                <a:lnTo>
                  <a:pt x="21619" y="11662"/>
                </a:lnTo>
                <a:lnTo>
                  <a:pt x="21619" y="11714"/>
                </a:lnTo>
                <a:cubicBezTo>
                  <a:pt x="21672" y="11772"/>
                  <a:pt x="21672" y="11772"/>
                  <a:pt x="21619" y="11824"/>
                </a:cubicBezTo>
                <a:lnTo>
                  <a:pt x="21509" y="11824"/>
                </a:lnTo>
                <a:cubicBezTo>
                  <a:pt x="21452" y="11772"/>
                  <a:pt x="21452" y="11714"/>
                  <a:pt x="21509" y="11714"/>
                </a:cubicBezTo>
                <a:cubicBezTo>
                  <a:pt x="21562" y="11714"/>
                  <a:pt x="21562" y="11662"/>
                  <a:pt x="21509" y="11662"/>
                </a:cubicBezTo>
                <a:cubicBezTo>
                  <a:pt x="21509" y="11662"/>
                  <a:pt x="21509" y="11636"/>
                  <a:pt x="21525" y="11636"/>
                </a:cubicBezTo>
                <a:close/>
                <a:moveTo>
                  <a:pt x="34270" y="11714"/>
                </a:moveTo>
                <a:cubicBezTo>
                  <a:pt x="34270" y="11714"/>
                  <a:pt x="34323" y="11714"/>
                  <a:pt x="34323" y="11772"/>
                </a:cubicBezTo>
                <a:cubicBezTo>
                  <a:pt x="34380" y="11772"/>
                  <a:pt x="34380" y="11772"/>
                  <a:pt x="34323" y="11824"/>
                </a:cubicBezTo>
                <a:cubicBezTo>
                  <a:pt x="34323" y="11824"/>
                  <a:pt x="34323" y="11772"/>
                  <a:pt x="34270" y="11772"/>
                </a:cubicBezTo>
                <a:lnTo>
                  <a:pt x="34270" y="11714"/>
                </a:lnTo>
                <a:close/>
                <a:moveTo>
                  <a:pt x="36523" y="11772"/>
                </a:moveTo>
                <a:cubicBezTo>
                  <a:pt x="36523" y="11772"/>
                  <a:pt x="36580" y="11772"/>
                  <a:pt x="36633" y="11824"/>
                </a:cubicBezTo>
                <a:cubicBezTo>
                  <a:pt x="36633" y="11824"/>
                  <a:pt x="36580" y="11882"/>
                  <a:pt x="36523" y="11882"/>
                </a:cubicBezTo>
                <a:cubicBezTo>
                  <a:pt x="36523" y="11882"/>
                  <a:pt x="36470" y="11824"/>
                  <a:pt x="36523" y="11772"/>
                </a:cubicBezTo>
                <a:close/>
                <a:moveTo>
                  <a:pt x="22112" y="11824"/>
                </a:moveTo>
                <a:lnTo>
                  <a:pt x="22112" y="11882"/>
                </a:lnTo>
                <a:cubicBezTo>
                  <a:pt x="22112" y="11899"/>
                  <a:pt x="22112" y="11905"/>
                  <a:pt x="22110" y="11905"/>
                </a:cubicBezTo>
                <a:cubicBezTo>
                  <a:pt x="22106" y="11905"/>
                  <a:pt x="22094" y="11882"/>
                  <a:pt x="22059" y="11882"/>
                </a:cubicBezTo>
                <a:lnTo>
                  <a:pt x="22059" y="11824"/>
                </a:lnTo>
                <a:close/>
                <a:moveTo>
                  <a:pt x="34160" y="11824"/>
                </a:moveTo>
                <a:lnTo>
                  <a:pt x="34160" y="11882"/>
                </a:lnTo>
                <a:cubicBezTo>
                  <a:pt x="34160" y="11908"/>
                  <a:pt x="34160" y="11921"/>
                  <a:pt x="34153" y="11921"/>
                </a:cubicBezTo>
                <a:cubicBezTo>
                  <a:pt x="34146" y="11921"/>
                  <a:pt x="34132" y="11908"/>
                  <a:pt x="34103" y="11882"/>
                </a:cubicBezTo>
                <a:cubicBezTo>
                  <a:pt x="34103" y="11824"/>
                  <a:pt x="34103" y="11824"/>
                  <a:pt x="34160" y="11824"/>
                </a:cubicBezTo>
                <a:close/>
                <a:moveTo>
                  <a:pt x="21179" y="11882"/>
                </a:moveTo>
                <a:cubicBezTo>
                  <a:pt x="21232" y="11882"/>
                  <a:pt x="21232" y="11882"/>
                  <a:pt x="21232" y="11934"/>
                </a:cubicBezTo>
                <a:lnTo>
                  <a:pt x="21179" y="11934"/>
                </a:lnTo>
                <a:cubicBezTo>
                  <a:pt x="21122" y="11882"/>
                  <a:pt x="21122" y="11882"/>
                  <a:pt x="21179" y="11882"/>
                </a:cubicBezTo>
                <a:close/>
                <a:moveTo>
                  <a:pt x="33773" y="11714"/>
                </a:moveTo>
                <a:lnTo>
                  <a:pt x="33773" y="11772"/>
                </a:lnTo>
                <a:cubicBezTo>
                  <a:pt x="33830" y="11772"/>
                  <a:pt x="33830" y="11824"/>
                  <a:pt x="33830" y="11824"/>
                </a:cubicBezTo>
                <a:cubicBezTo>
                  <a:pt x="33830" y="11934"/>
                  <a:pt x="33830" y="11934"/>
                  <a:pt x="33773" y="11934"/>
                </a:cubicBezTo>
                <a:cubicBezTo>
                  <a:pt x="33720" y="11882"/>
                  <a:pt x="33663" y="11824"/>
                  <a:pt x="33720" y="11824"/>
                </a:cubicBezTo>
                <a:cubicBezTo>
                  <a:pt x="33720" y="11772"/>
                  <a:pt x="33720" y="11772"/>
                  <a:pt x="33773" y="11772"/>
                </a:cubicBezTo>
                <a:cubicBezTo>
                  <a:pt x="33720" y="11714"/>
                  <a:pt x="33720" y="11714"/>
                  <a:pt x="33773" y="11714"/>
                </a:cubicBezTo>
                <a:close/>
                <a:moveTo>
                  <a:pt x="33500" y="11662"/>
                </a:moveTo>
                <a:cubicBezTo>
                  <a:pt x="33553" y="11714"/>
                  <a:pt x="33610" y="11882"/>
                  <a:pt x="33610" y="11882"/>
                </a:cubicBezTo>
                <a:cubicBezTo>
                  <a:pt x="33553" y="11882"/>
                  <a:pt x="33553" y="11934"/>
                  <a:pt x="33610" y="11934"/>
                </a:cubicBezTo>
                <a:cubicBezTo>
                  <a:pt x="33610" y="11992"/>
                  <a:pt x="33610" y="11992"/>
                  <a:pt x="33553" y="11992"/>
                </a:cubicBezTo>
                <a:cubicBezTo>
                  <a:pt x="33553" y="11992"/>
                  <a:pt x="33500" y="11992"/>
                  <a:pt x="33500" y="11934"/>
                </a:cubicBezTo>
                <a:cubicBezTo>
                  <a:pt x="33500" y="11897"/>
                  <a:pt x="33445" y="11858"/>
                  <a:pt x="33413" y="11858"/>
                </a:cubicBezTo>
                <a:cubicBezTo>
                  <a:pt x="33400" y="11858"/>
                  <a:pt x="33390" y="11865"/>
                  <a:pt x="33390" y="11882"/>
                </a:cubicBezTo>
                <a:lnTo>
                  <a:pt x="33333" y="11824"/>
                </a:lnTo>
                <a:cubicBezTo>
                  <a:pt x="33390" y="11824"/>
                  <a:pt x="33390" y="11772"/>
                  <a:pt x="33390" y="11772"/>
                </a:cubicBezTo>
                <a:cubicBezTo>
                  <a:pt x="33443" y="11714"/>
                  <a:pt x="33443" y="11662"/>
                  <a:pt x="33500" y="11662"/>
                </a:cubicBezTo>
                <a:close/>
                <a:moveTo>
                  <a:pt x="33663" y="11992"/>
                </a:moveTo>
                <a:cubicBezTo>
                  <a:pt x="33663" y="11992"/>
                  <a:pt x="33720" y="11992"/>
                  <a:pt x="33720" y="12044"/>
                </a:cubicBezTo>
                <a:lnTo>
                  <a:pt x="33663" y="12044"/>
                </a:lnTo>
                <a:lnTo>
                  <a:pt x="33663" y="11992"/>
                </a:lnTo>
                <a:close/>
                <a:moveTo>
                  <a:pt x="35245" y="12059"/>
                </a:moveTo>
                <a:cubicBezTo>
                  <a:pt x="35259" y="12059"/>
                  <a:pt x="35287" y="12073"/>
                  <a:pt x="35313" y="12102"/>
                </a:cubicBezTo>
                <a:lnTo>
                  <a:pt x="35260" y="12102"/>
                </a:lnTo>
                <a:cubicBezTo>
                  <a:pt x="35232" y="12073"/>
                  <a:pt x="35232" y="12059"/>
                  <a:pt x="35245" y="12059"/>
                </a:cubicBezTo>
                <a:close/>
                <a:moveTo>
                  <a:pt x="39493" y="12044"/>
                </a:moveTo>
                <a:lnTo>
                  <a:pt x="39493" y="12102"/>
                </a:lnTo>
                <a:cubicBezTo>
                  <a:pt x="39441" y="12102"/>
                  <a:pt x="39441" y="12102"/>
                  <a:pt x="39493" y="12044"/>
                </a:cubicBezTo>
                <a:close/>
                <a:moveTo>
                  <a:pt x="34600" y="11992"/>
                </a:moveTo>
                <a:cubicBezTo>
                  <a:pt x="34653" y="11992"/>
                  <a:pt x="34653" y="12044"/>
                  <a:pt x="34600" y="12044"/>
                </a:cubicBezTo>
                <a:lnTo>
                  <a:pt x="34543" y="12044"/>
                </a:lnTo>
                <a:cubicBezTo>
                  <a:pt x="34543" y="12085"/>
                  <a:pt x="34543" y="12123"/>
                  <a:pt x="34524" y="12123"/>
                </a:cubicBezTo>
                <a:cubicBezTo>
                  <a:pt x="34516" y="12123"/>
                  <a:pt x="34505" y="12117"/>
                  <a:pt x="34490" y="12102"/>
                </a:cubicBezTo>
                <a:cubicBezTo>
                  <a:pt x="34490" y="12102"/>
                  <a:pt x="34433" y="12102"/>
                  <a:pt x="34490" y="12044"/>
                </a:cubicBezTo>
                <a:cubicBezTo>
                  <a:pt x="34490" y="12044"/>
                  <a:pt x="34490" y="12021"/>
                  <a:pt x="34506" y="12021"/>
                </a:cubicBezTo>
                <a:cubicBezTo>
                  <a:pt x="34514" y="12021"/>
                  <a:pt x="34525" y="12027"/>
                  <a:pt x="34543" y="12044"/>
                </a:cubicBezTo>
                <a:lnTo>
                  <a:pt x="34600" y="11992"/>
                </a:lnTo>
                <a:close/>
                <a:moveTo>
                  <a:pt x="33309" y="12133"/>
                </a:moveTo>
                <a:cubicBezTo>
                  <a:pt x="33331" y="12133"/>
                  <a:pt x="33358" y="12139"/>
                  <a:pt x="33390" y="12154"/>
                </a:cubicBezTo>
                <a:lnTo>
                  <a:pt x="33390" y="12212"/>
                </a:lnTo>
                <a:cubicBezTo>
                  <a:pt x="33361" y="12238"/>
                  <a:pt x="33334" y="12251"/>
                  <a:pt x="33314" y="12251"/>
                </a:cubicBezTo>
                <a:cubicBezTo>
                  <a:pt x="33293" y="12251"/>
                  <a:pt x="33280" y="12238"/>
                  <a:pt x="33280" y="12212"/>
                </a:cubicBezTo>
                <a:cubicBezTo>
                  <a:pt x="33239" y="12171"/>
                  <a:pt x="33256" y="12133"/>
                  <a:pt x="33309" y="12133"/>
                </a:cubicBezTo>
                <a:close/>
                <a:moveTo>
                  <a:pt x="33170" y="12102"/>
                </a:moveTo>
                <a:cubicBezTo>
                  <a:pt x="33223" y="12154"/>
                  <a:pt x="33223" y="12212"/>
                  <a:pt x="33170" y="12212"/>
                </a:cubicBezTo>
                <a:cubicBezTo>
                  <a:pt x="33113" y="12212"/>
                  <a:pt x="33113" y="12212"/>
                  <a:pt x="33113" y="12264"/>
                </a:cubicBezTo>
                <a:lnTo>
                  <a:pt x="33113" y="12322"/>
                </a:lnTo>
                <a:lnTo>
                  <a:pt x="33170" y="12322"/>
                </a:lnTo>
                <a:cubicBezTo>
                  <a:pt x="33280" y="12374"/>
                  <a:pt x="33333" y="12374"/>
                  <a:pt x="33280" y="12432"/>
                </a:cubicBezTo>
                <a:cubicBezTo>
                  <a:pt x="33280" y="12432"/>
                  <a:pt x="33223" y="12432"/>
                  <a:pt x="33170" y="12374"/>
                </a:cubicBezTo>
                <a:lnTo>
                  <a:pt x="33170" y="12432"/>
                </a:lnTo>
                <a:cubicBezTo>
                  <a:pt x="33170" y="12458"/>
                  <a:pt x="33156" y="12471"/>
                  <a:pt x="33141" y="12471"/>
                </a:cubicBezTo>
                <a:cubicBezTo>
                  <a:pt x="33127" y="12471"/>
                  <a:pt x="33113" y="12458"/>
                  <a:pt x="33113" y="12432"/>
                </a:cubicBezTo>
                <a:cubicBezTo>
                  <a:pt x="33060" y="12432"/>
                  <a:pt x="33003" y="12374"/>
                  <a:pt x="33060" y="12374"/>
                </a:cubicBezTo>
                <a:lnTo>
                  <a:pt x="33060" y="12322"/>
                </a:lnTo>
                <a:lnTo>
                  <a:pt x="32950" y="12322"/>
                </a:lnTo>
                <a:lnTo>
                  <a:pt x="33003" y="12264"/>
                </a:lnTo>
                <a:lnTo>
                  <a:pt x="33170" y="12102"/>
                </a:lnTo>
                <a:close/>
                <a:moveTo>
                  <a:pt x="34873" y="12374"/>
                </a:moveTo>
                <a:cubicBezTo>
                  <a:pt x="34873" y="12374"/>
                  <a:pt x="34930" y="12374"/>
                  <a:pt x="34930" y="12432"/>
                </a:cubicBezTo>
                <a:cubicBezTo>
                  <a:pt x="34930" y="12432"/>
                  <a:pt x="34983" y="12432"/>
                  <a:pt x="34930" y="12484"/>
                </a:cubicBezTo>
                <a:cubicBezTo>
                  <a:pt x="34930" y="12484"/>
                  <a:pt x="34873" y="12432"/>
                  <a:pt x="34873" y="12374"/>
                </a:cubicBezTo>
                <a:close/>
                <a:moveTo>
                  <a:pt x="34792" y="12445"/>
                </a:moveTo>
                <a:cubicBezTo>
                  <a:pt x="34806" y="12445"/>
                  <a:pt x="34820" y="12458"/>
                  <a:pt x="34820" y="12484"/>
                </a:cubicBezTo>
                <a:lnTo>
                  <a:pt x="34820" y="12542"/>
                </a:lnTo>
                <a:cubicBezTo>
                  <a:pt x="34763" y="12542"/>
                  <a:pt x="34763" y="12542"/>
                  <a:pt x="34763" y="12484"/>
                </a:cubicBezTo>
                <a:cubicBezTo>
                  <a:pt x="34763" y="12458"/>
                  <a:pt x="34777" y="12445"/>
                  <a:pt x="34792" y="12445"/>
                </a:cubicBezTo>
                <a:close/>
                <a:moveTo>
                  <a:pt x="21892" y="12594"/>
                </a:moveTo>
                <a:lnTo>
                  <a:pt x="21839" y="12652"/>
                </a:lnTo>
                <a:lnTo>
                  <a:pt x="21839" y="12594"/>
                </a:lnTo>
                <a:close/>
                <a:moveTo>
                  <a:pt x="32805" y="12560"/>
                </a:moveTo>
                <a:cubicBezTo>
                  <a:pt x="32821" y="12560"/>
                  <a:pt x="32848" y="12573"/>
                  <a:pt x="32893" y="12594"/>
                </a:cubicBezTo>
                <a:lnTo>
                  <a:pt x="32950" y="12652"/>
                </a:lnTo>
                <a:lnTo>
                  <a:pt x="32893" y="12704"/>
                </a:lnTo>
                <a:cubicBezTo>
                  <a:pt x="32840" y="12704"/>
                  <a:pt x="32840" y="12704"/>
                  <a:pt x="32783" y="12652"/>
                </a:cubicBezTo>
                <a:cubicBezTo>
                  <a:pt x="32783" y="12587"/>
                  <a:pt x="32783" y="12560"/>
                  <a:pt x="32805" y="12560"/>
                </a:cubicBezTo>
                <a:close/>
                <a:moveTo>
                  <a:pt x="20228" y="12516"/>
                </a:moveTo>
                <a:cubicBezTo>
                  <a:pt x="20236" y="12516"/>
                  <a:pt x="20242" y="12523"/>
                  <a:pt x="20242" y="12542"/>
                </a:cubicBezTo>
                <a:lnTo>
                  <a:pt x="20299" y="12542"/>
                </a:lnTo>
                <a:cubicBezTo>
                  <a:pt x="20299" y="12542"/>
                  <a:pt x="20352" y="12542"/>
                  <a:pt x="20352" y="12594"/>
                </a:cubicBezTo>
                <a:cubicBezTo>
                  <a:pt x="20352" y="12594"/>
                  <a:pt x="20377" y="12620"/>
                  <a:pt x="20394" y="12620"/>
                </a:cubicBezTo>
                <a:cubicBezTo>
                  <a:pt x="20403" y="12620"/>
                  <a:pt x="20409" y="12613"/>
                  <a:pt x="20409" y="12594"/>
                </a:cubicBezTo>
                <a:cubicBezTo>
                  <a:pt x="20409" y="12594"/>
                  <a:pt x="20462" y="12594"/>
                  <a:pt x="20462" y="12652"/>
                </a:cubicBezTo>
                <a:cubicBezTo>
                  <a:pt x="20462" y="12652"/>
                  <a:pt x="20299" y="12762"/>
                  <a:pt x="20189" y="12762"/>
                </a:cubicBezTo>
                <a:cubicBezTo>
                  <a:pt x="20132" y="12762"/>
                  <a:pt x="20079" y="12762"/>
                  <a:pt x="20079" y="12704"/>
                </a:cubicBezTo>
                <a:cubicBezTo>
                  <a:pt x="20079" y="12652"/>
                  <a:pt x="20079" y="12652"/>
                  <a:pt x="20132" y="12652"/>
                </a:cubicBezTo>
                <a:lnTo>
                  <a:pt x="20132" y="12594"/>
                </a:lnTo>
                <a:cubicBezTo>
                  <a:pt x="20079" y="12594"/>
                  <a:pt x="20132" y="12594"/>
                  <a:pt x="20189" y="12542"/>
                </a:cubicBezTo>
                <a:cubicBezTo>
                  <a:pt x="20189" y="12542"/>
                  <a:pt x="20212" y="12516"/>
                  <a:pt x="20228" y="12516"/>
                </a:cubicBezTo>
                <a:close/>
                <a:moveTo>
                  <a:pt x="21452" y="12704"/>
                </a:moveTo>
                <a:lnTo>
                  <a:pt x="21452" y="12762"/>
                </a:lnTo>
                <a:cubicBezTo>
                  <a:pt x="21399" y="12762"/>
                  <a:pt x="21452" y="12704"/>
                  <a:pt x="21452" y="12704"/>
                </a:cubicBezTo>
                <a:close/>
                <a:moveTo>
                  <a:pt x="32713" y="12736"/>
                </a:moveTo>
                <a:cubicBezTo>
                  <a:pt x="32730" y="12736"/>
                  <a:pt x="32730" y="12762"/>
                  <a:pt x="32730" y="12762"/>
                </a:cubicBezTo>
                <a:cubicBezTo>
                  <a:pt x="32730" y="12826"/>
                  <a:pt x="32730" y="12852"/>
                  <a:pt x="32719" y="12852"/>
                </a:cubicBezTo>
                <a:cubicBezTo>
                  <a:pt x="32711" y="12852"/>
                  <a:pt x="32697" y="12838"/>
                  <a:pt x="32673" y="12814"/>
                </a:cubicBezTo>
                <a:lnTo>
                  <a:pt x="32673" y="12762"/>
                </a:lnTo>
                <a:cubicBezTo>
                  <a:pt x="32692" y="12743"/>
                  <a:pt x="32705" y="12736"/>
                  <a:pt x="32713" y="12736"/>
                </a:cubicBezTo>
                <a:close/>
                <a:moveTo>
                  <a:pt x="32783" y="12814"/>
                </a:moveTo>
                <a:cubicBezTo>
                  <a:pt x="32840" y="12872"/>
                  <a:pt x="32783" y="12872"/>
                  <a:pt x="32783" y="12872"/>
                </a:cubicBezTo>
                <a:lnTo>
                  <a:pt x="32783" y="12814"/>
                </a:lnTo>
                <a:close/>
                <a:moveTo>
                  <a:pt x="32866" y="12775"/>
                </a:moveTo>
                <a:cubicBezTo>
                  <a:pt x="32880" y="12775"/>
                  <a:pt x="32893" y="12788"/>
                  <a:pt x="32893" y="12814"/>
                </a:cubicBezTo>
                <a:cubicBezTo>
                  <a:pt x="32950" y="12814"/>
                  <a:pt x="32950" y="12872"/>
                  <a:pt x="32893" y="12872"/>
                </a:cubicBezTo>
                <a:lnTo>
                  <a:pt x="32840" y="12814"/>
                </a:lnTo>
                <a:cubicBezTo>
                  <a:pt x="32840" y="12788"/>
                  <a:pt x="32853" y="12775"/>
                  <a:pt x="32866" y="12775"/>
                </a:cubicBezTo>
                <a:close/>
                <a:moveTo>
                  <a:pt x="32563" y="12872"/>
                </a:moveTo>
                <a:lnTo>
                  <a:pt x="32510" y="12924"/>
                </a:lnTo>
                <a:cubicBezTo>
                  <a:pt x="32510" y="12924"/>
                  <a:pt x="32510" y="12872"/>
                  <a:pt x="32563" y="12872"/>
                </a:cubicBezTo>
                <a:close/>
                <a:moveTo>
                  <a:pt x="20260" y="12848"/>
                </a:moveTo>
                <a:cubicBezTo>
                  <a:pt x="20270" y="12848"/>
                  <a:pt x="20282" y="12855"/>
                  <a:pt x="20299" y="12872"/>
                </a:cubicBezTo>
                <a:cubicBezTo>
                  <a:pt x="20352" y="12924"/>
                  <a:pt x="20352" y="12924"/>
                  <a:pt x="20242" y="12924"/>
                </a:cubicBezTo>
                <a:cubicBezTo>
                  <a:pt x="20215" y="12953"/>
                  <a:pt x="20202" y="12967"/>
                  <a:pt x="20196" y="12967"/>
                </a:cubicBezTo>
                <a:cubicBezTo>
                  <a:pt x="20189" y="12967"/>
                  <a:pt x="20189" y="12953"/>
                  <a:pt x="20189" y="12924"/>
                </a:cubicBezTo>
                <a:cubicBezTo>
                  <a:pt x="20226" y="12887"/>
                  <a:pt x="20237" y="12848"/>
                  <a:pt x="20260" y="12848"/>
                </a:cubicBezTo>
                <a:close/>
                <a:moveTo>
                  <a:pt x="32680" y="12885"/>
                </a:moveTo>
                <a:cubicBezTo>
                  <a:pt x="32687" y="12885"/>
                  <a:pt x="32701" y="12898"/>
                  <a:pt x="32730" y="12924"/>
                </a:cubicBezTo>
                <a:lnTo>
                  <a:pt x="32730" y="12982"/>
                </a:lnTo>
                <a:cubicBezTo>
                  <a:pt x="32730" y="12982"/>
                  <a:pt x="32673" y="12982"/>
                  <a:pt x="32673" y="12924"/>
                </a:cubicBezTo>
                <a:cubicBezTo>
                  <a:pt x="32673" y="12898"/>
                  <a:pt x="32673" y="12885"/>
                  <a:pt x="32680" y="12885"/>
                </a:cubicBezTo>
                <a:close/>
                <a:moveTo>
                  <a:pt x="19912" y="13092"/>
                </a:moveTo>
                <a:cubicBezTo>
                  <a:pt x="19912" y="13092"/>
                  <a:pt x="19969" y="13144"/>
                  <a:pt x="19912" y="13144"/>
                </a:cubicBezTo>
                <a:cubicBezTo>
                  <a:pt x="19912" y="13202"/>
                  <a:pt x="19912" y="13202"/>
                  <a:pt x="19859" y="13254"/>
                </a:cubicBezTo>
                <a:cubicBezTo>
                  <a:pt x="19859" y="13271"/>
                  <a:pt x="19854" y="13278"/>
                  <a:pt x="19846" y="13278"/>
                </a:cubicBezTo>
                <a:cubicBezTo>
                  <a:pt x="19826" y="13278"/>
                  <a:pt x="19786" y="13239"/>
                  <a:pt x="19749" y="13202"/>
                </a:cubicBezTo>
                <a:cubicBezTo>
                  <a:pt x="19749" y="13202"/>
                  <a:pt x="19802" y="13144"/>
                  <a:pt x="19912" y="13092"/>
                </a:cubicBezTo>
                <a:close/>
                <a:moveTo>
                  <a:pt x="20048" y="13247"/>
                </a:moveTo>
                <a:cubicBezTo>
                  <a:pt x="20070" y="13247"/>
                  <a:pt x="20102" y="13279"/>
                  <a:pt x="20132" y="13312"/>
                </a:cubicBezTo>
                <a:cubicBezTo>
                  <a:pt x="20196" y="13376"/>
                  <a:pt x="20205" y="13402"/>
                  <a:pt x="20179" y="13402"/>
                </a:cubicBezTo>
                <a:cubicBezTo>
                  <a:pt x="20161" y="13402"/>
                  <a:pt x="20125" y="13388"/>
                  <a:pt x="20079" y="13364"/>
                </a:cubicBezTo>
                <a:cubicBezTo>
                  <a:pt x="19969" y="13364"/>
                  <a:pt x="19969" y="13364"/>
                  <a:pt x="20022" y="13312"/>
                </a:cubicBezTo>
                <a:cubicBezTo>
                  <a:pt x="20022" y="13265"/>
                  <a:pt x="20032" y="13247"/>
                  <a:pt x="20048" y="13247"/>
                </a:cubicBezTo>
                <a:close/>
                <a:moveTo>
                  <a:pt x="19912" y="13422"/>
                </a:moveTo>
                <a:cubicBezTo>
                  <a:pt x="19969" y="13474"/>
                  <a:pt x="19969" y="13585"/>
                  <a:pt x="19912" y="13585"/>
                </a:cubicBezTo>
                <a:cubicBezTo>
                  <a:pt x="19859" y="13532"/>
                  <a:pt x="19859" y="13532"/>
                  <a:pt x="19802" y="13532"/>
                </a:cubicBezTo>
                <a:cubicBezTo>
                  <a:pt x="19802" y="13474"/>
                  <a:pt x="19859" y="13422"/>
                  <a:pt x="19912" y="13422"/>
                </a:cubicBezTo>
                <a:close/>
                <a:moveTo>
                  <a:pt x="32070" y="13585"/>
                </a:moveTo>
                <a:cubicBezTo>
                  <a:pt x="32070" y="13642"/>
                  <a:pt x="32070" y="13642"/>
                  <a:pt x="32013" y="13642"/>
                </a:cubicBezTo>
                <a:cubicBezTo>
                  <a:pt x="32013" y="13642"/>
                  <a:pt x="31960" y="13585"/>
                  <a:pt x="32013" y="13585"/>
                </a:cubicBezTo>
                <a:close/>
                <a:moveTo>
                  <a:pt x="19419" y="13585"/>
                </a:moveTo>
                <a:cubicBezTo>
                  <a:pt x="19419" y="13642"/>
                  <a:pt x="19419" y="13642"/>
                  <a:pt x="19362" y="13695"/>
                </a:cubicBezTo>
                <a:cubicBezTo>
                  <a:pt x="19309" y="13695"/>
                  <a:pt x="19309" y="13752"/>
                  <a:pt x="19309" y="13752"/>
                </a:cubicBezTo>
                <a:cubicBezTo>
                  <a:pt x="19309" y="13778"/>
                  <a:pt x="19309" y="13791"/>
                  <a:pt x="19302" y="13791"/>
                </a:cubicBezTo>
                <a:cubicBezTo>
                  <a:pt x="19295" y="13791"/>
                  <a:pt x="19280" y="13778"/>
                  <a:pt x="19252" y="13752"/>
                </a:cubicBezTo>
                <a:cubicBezTo>
                  <a:pt x="19252" y="13752"/>
                  <a:pt x="19252" y="13695"/>
                  <a:pt x="19199" y="13695"/>
                </a:cubicBezTo>
                <a:cubicBezTo>
                  <a:pt x="19142" y="13695"/>
                  <a:pt x="19032" y="13642"/>
                  <a:pt x="19032" y="13642"/>
                </a:cubicBezTo>
                <a:lnTo>
                  <a:pt x="19199" y="13642"/>
                </a:lnTo>
                <a:cubicBezTo>
                  <a:pt x="19252" y="13642"/>
                  <a:pt x="19309" y="13642"/>
                  <a:pt x="19309" y="13585"/>
                </a:cubicBezTo>
                <a:close/>
                <a:moveTo>
                  <a:pt x="19089" y="13752"/>
                </a:moveTo>
                <a:lnTo>
                  <a:pt x="19089" y="13805"/>
                </a:lnTo>
                <a:cubicBezTo>
                  <a:pt x="19057" y="13961"/>
                  <a:pt x="19043" y="14029"/>
                  <a:pt x="19017" y="14029"/>
                </a:cubicBezTo>
                <a:cubicBezTo>
                  <a:pt x="18997" y="14029"/>
                  <a:pt x="18970" y="13988"/>
                  <a:pt x="18922" y="13915"/>
                </a:cubicBezTo>
                <a:cubicBezTo>
                  <a:pt x="18869" y="13805"/>
                  <a:pt x="18869" y="13805"/>
                  <a:pt x="18979" y="13752"/>
                </a:cubicBezTo>
                <a:close/>
                <a:moveTo>
                  <a:pt x="19692" y="14082"/>
                </a:moveTo>
                <a:lnTo>
                  <a:pt x="19749" y="14135"/>
                </a:lnTo>
                <a:lnTo>
                  <a:pt x="19692" y="14135"/>
                </a:lnTo>
                <a:lnTo>
                  <a:pt x="19692" y="14082"/>
                </a:lnTo>
                <a:close/>
                <a:moveTo>
                  <a:pt x="18812" y="13972"/>
                </a:moveTo>
                <a:cubicBezTo>
                  <a:pt x="18869" y="13972"/>
                  <a:pt x="19032" y="14135"/>
                  <a:pt x="18979" y="14192"/>
                </a:cubicBezTo>
                <a:cubicBezTo>
                  <a:pt x="18979" y="14202"/>
                  <a:pt x="18969" y="14206"/>
                  <a:pt x="18954" y="14206"/>
                </a:cubicBezTo>
                <a:cubicBezTo>
                  <a:pt x="18886" y="14206"/>
                  <a:pt x="18702" y="14125"/>
                  <a:pt x="18702" y="14082"/>
                </a:cubicBezTo>
                <a:cubicBezTo>
                  <a:pt x="18649" y="14025"/>
                  <a:pt x="18759" y="13972"/>
                  <a:pt x="18812" y="13972"/>
                </a:cubicBezTo>
                <a:close/>
                <a:moveTo>
                  <a:pt x="19142" y="14192"/>
                </a:moveTo>
                <a:lnTo>
                  <a:pt x="19142" y="14245"/>
                </a:lnTo>
                <a:lnTo>
                  <a:pt x="19089" y="14245"/>
                </a:lnTo>
                <a:cubicBezTo>
                  <a:pt x="19032" y="14245"/>
                  <a:pt x="19032" y="14192"/>
                  <a:pt x="19089" y="14192"/>
                </a:cubicBezTo>
                <a:close/>
                <a:moveTo>
                  <a:pt x="31243" y="14412"/>
                </a:moveTo>
                <a:lnTo>
                  <a:pt x="31243" y="14465"/>
                </a:lnTo>
                <a:cubicBezTo>
                  <a:pt x="31243" y="14465"/>
                  <a:pt x="31190" y="14465"/>
                  <a:pt x="31190" y="14412"/>
                </a:cubicBezTo>
                <a:close/>
                <a:moveTo>
                  <a:pt x="27780" y="14465"/>
                </a:moveTo>
                <a:cubicBezTo>
                  <a:pt x="27832" y="14465"/>
                  <a:pt x="27832" y="14465"/>
                  <a:pt x="27832" y="14522"/>
                </a:cubicBezTo>
                <a:cubicBezTo>
                  <a:pt x="27780" y="14522"/>
                  <a:pt x="27780" y="14522"/>
                  <a:pt x="27780" y="14465"/>
                </a:cubicBezTo>
                <a:close/>
                <a:moveTo>
                  <a:pt x="31368" y="14441"/>
                </a:moveTo>
                <a:cubicBezTo>
                  <a:pt x="31384" y="14441"/>
                  <a:pt x="31410" y="14465"/>
                  <a:pt x="31410" y="14465"/>
                </a:cubicBezTo>
                <a:lnTo>
                  <a:pt x="31410" y="14522"/>
                </a:lnTo>
                <a:lnTo>
                  <a:pt x="31353" y="14465"/>
                </a:lnTo>
                <a:cubicBezTo>
                  <a:pt x="31353" y="14447"/>
                  <a:pt x="31359" y="14441"/>
                  <a:pt x="31368" y="14441"/>
                </a:cubicBezTo>
                <a:close/>
                <a:moveTo>
                  <a:pt x="7811" y="14742"/>
                </a:moveTo>
                <a:lnTo>
                  <a:pt x="7811" y="14742"/>
                </a:lnTo>
                <a:cubicBezTo>
                  <a:pt x="7839" y="14768"/>
                  <a:pt x="7839" y="14781"/>
                  <a:pt x="7832" y="14781"/>
                </a:cubicBezTo>
                <a:cubicBezTo>
                  <a:pt x="7825" y="14781"/>
                  <a:pt x="7811" y="14768"/>
                  <a:pt x="7811" y="14742"/>
                </a:cubicBezTo>
                <a:close/>
                <a:moveTo>
                  <a:pt x="31243" y="14742"/>
                </a:moveTo>
                <a:lnTo>
                  <a:pt x="31243" y="14795"/>
                </a:lnTo>
                <a:lnTo>
                  <a:pt x="31190" y="14795"/>
                </a:lnTo>
                <a:lnTo>
                  <a:pt x="31190" y="14742"/>
                </a:lnTo>
                <a:close/>
                <a:moveTo>
                  <a:pt x="10891" y="14742"/>
                </a:moveTo>
                <a:cubicBezTo>
                  <a:pt x="10948" y="14795"/>
                  <a:pt x="11001" y="14795"/>
                  <a:pt x="10891" y="14852"/>
                </a:cubicBezTo>
                <a:lnTo>
                  <a:pt x="10838" y="14852"/>
                </a:lnTo>
                <a:lnTo>
                  <a:pt x="10838" y="14795"/>
                </a:lnTo>
                <a:lnTo>
                  <a:pt x="10891" y="14742"/>
                </a:lnTo>
                <a:close/>
                <a:moveTo>
                  <a:pt x="11058" y="14852"/>
                </a:moveTo>
                <a:cubicBezTo>
                  <a:pt x="11111" y="14852"/>
                  <a:pt x="11168" y="14852"/>
                  <a:pt x="11168" y="14905"/>
                </a:cubicBezTo>
                <a:cubicBezTo>
                  <a:pt x="11168" y="14933"/>
                  <a:pt x="11141" y="14948"/>
                  <a:pt x="11113" y="14948"/>
                </a:cubicBezTo>
                <a:cubicBezTo>
                  <a:pt x="11086" y="14948"/>
                  <a:pt x="11058" y="14933"/>
                  <a:pt x="11058" y="14905"/>
                </a:cubicBezTo>
                <a:lnTo>
                  <a:pt x="11058" y="14852"/>
                </a:lnTo>
                <a:close/>
                <a:moveTo>
                  <a:pt x="5558" y="14905"/>
                </a:moveTo>
                <a:cubicBezTo>
                  <a:pt x="5501" y="14905"/>
                  <a:pt x="5501" y="14962"/>
                  <a:pt x="5558" y="14962"/>
                </a:cubicBezTo>
                <a:lnTo>
                  <a:pt x="5558" y="14905"/>
                </a:lnTo>
                <a:close/>
                <a:moveTo>
                  <a:pt x="8308" y="14685"/>
                </a:moveTo>
                <a:cubicBezTo>
                  <a:pt x="8361" y="14742"/>
                  <a:pt x="8418" y="14742"/>
                  <a:pt x="8418" y="14742"/>
                </a:cubicBezTo>
                <a:cubicBezTo>
                  <a:pt x="8418" y="14742"/>
                  <a:pt x="8418" y="14795"/>
                  <a:pt x="8471" y="14795"/>
                </a:cubicBezTo>
                <a:lnTo>
                  <a:pt x="8471" y="14905"/>
                </a:lnTo>
                <a:lnTo>
                  <a:pt x="8471" y="14962"/>
                </a:lnTo>
                <a:lnTo>
                  <a:pt x="8528" y="14962"/>
                </a:lnTo>
                <a:cubicBezTo>
                  <a:pt x="8528" y="14977"/>
                  <a:pt x="8510" y="14984"/>
                  <a:pt x="8479" y="14984"/>
                </a:cubicBezTo>
                <a:cubicBezTo>
                  <a:pt x="8405" y="14984"/>
                  <a:pt x="8260" y="14945"/>
                  <a:pt x="8141" y="14905"/>
                </a:cubicBezTo>
                <a:cubicBezTo>
                  <a:pt x="8088" y="14852"/>
                  <a:pt x="8088" y="14852"/>
                  <a:pt x="8088" y="14795"/>
                </a:cubicBezTo>
                <a:cubicBezTo>
                  <a:pt x="8141" y="14742"/>
                  <a:pt x="8141" y="14742"/>
                  <a:pt x="8198" y="14742"/>
                </a:cubicBezTo>
                <a:cubicBezTo>
                  <a:pt x="8216" y="14759"/>
                  <a:pt x="8227" y="14765"/>
                  <a:pt x="8235" y="14765"/>
                </a:cubicBezTo>
                <a:cubicBezTo>
                  <a:pt x="8251" y="14765"/>
                  <a:pt x="8251" y="14742"/>
                  <a:pt x="8251" y="14742"/>
                </a:cubicBezTo>
                <a:cubicBezTo>
                  <a:pt x="8251" y="14685"/>
                  <a:pt x="8251" y="14685"/>
                  <a:pt x="8308" y="14685"/>
                </a:cubicBezTo>
                <a:close/>
                <a:moveTo>
                  <a:pt x="7591" y="14962"/>
                </a:moveTo>
                <a:cubicBezTo>
                  <a:pt x="7648" y="14962"/>
                  <a:pt x="7591" y="15015"/>
                  <a:pt x="7538" y="15015"/>
                </a:cubicBezTo>
                <a:cubicBezTo>
                  <a:pt x="7538" y="15015"/>
                  <a:pt x="7481" y="15072"/>
                  <a:pt x="7428" y="15072"/>
                </a:cubicBezTo>
                <a:cubicBezTo>
                  <a:pt x="7371" y="15072"/>
                  <a:pt x="7318" y="15015"/>
                  <a:pt x="7371" y="14962"/>
                </a:cubicBezTo>
                <a:close/>
                <a:moveTo>
                  <a:pt x="9923" y="14924"/>
                </a:moveTo>
                <a:cubicBezTo>
                  <a:pt x="9938" y="14924"/>
                  <a:pt x="9965" y="14938"/>
                  <a:pt x="10011" y="14962"/>
                </a:cubicBezTo>
                <a:lnTo>
                  <a:pt x="10011" y="15072"/>
                </a:lnTo>
                <a:cubicBezTo>
                  <a:pt x="9958" y="15072"/>
                  <a:pt x="9958" y="15072"/>
                  <a:pt x="9901" y="15015"/>
                </a:cubicBezTo>
                <a:cubicBezTo>
                  <a:pt x="9901" y="14951"/>
                  <a:pt x="9901" y="14924"/>
                  <a:pt x="9923" y="14924"/>
                </a:cubicBezTo>
                <a:close/>
                <a:moveTo>
                  <a:pt x="11001" y="14962"/>
                </a:moveTo>
                <a:lnTo>
                  <a:pt x="11001" y="15015"/>
                </a:lnTo>
                <a:lnTo>
                  <a:pt x="10948" y="15072"/>
                </a:lnTo>
                <a:lnTo>
                  <a:pt x="10948" y="15015"/>
                </a:lnTo>
                <a:cubicBezTo>
                  <a:pt x="10948" y="14962"/>
                  <a:pt x="11001" y="14962"/>
                  <a:pt x="11001" y="14962"/>
                </a:cubicBezTo>
                <a:close/>
                <a:moveTo>
                  <a:pt x="8102" y="14993"/>
                </a:moveTo>
                <a:cubicBezTo>
                  <a:pt x="8141" y="14993"/>
                  <a:pt x="8141" y="15031"/>
                  <a:pt x="8141" y="15072"/>
                </a:cubicBezTo>
                <a:cubicBezTo>
                  <a:pt x="8169" y="15098"/>
                  <a:pt x="8169" y="15111"/>
                  <a:pt x="8149" y="15111"/>
                </a:cubicBezTo>
                <a:cubicBezTo>
                  <a:pt x="8128" y="15111"/>
                  <a:pt x="8086" y="15098"/>
                  <a:pt x="8031" y="15072"/>
                </a:cubicBezTo>
                <a:cubicBezTo>
                  <a:pt x="7978" y="15072"/>
                  <a:pt x="7978" y="15072"/>
                  <a:pt x="8031" y="15015"/>
                </a:cubicBezTo>
                <a:cubicBezTo>
                  <a:pt x="8063" y="14999"/>
                  <a:pt x="8085" y="14993"/>
                  <a:pt x="8102" y="14993"/>
                </a:cubicBezTo>
                <a:close/>
                <a:moveTo>
                  <a:pt x="6328" y="14905"/>
                </a:moveTo>
                <a:cubicBezTo>
                  <a:pt x="6328" y="14905"/>
                  <a:pt x="6381" y="14905"/>
                  <a:pt x="6438" y="14962"/>
                </a:cubicBezTo>
                <a:cubicBezTo>
                  <a:pt x="6491" y="15015"/>
                  <a:pt x="6601" y="15015"/>
                  <a:pt x="6601" y="15015"/>
                </a:cubicBezTo>
                <a:cubicBezTo>
                  <a:pt x="6658" y="15015"/>
                  <a:pt x="6658" y="15015"/>
                  <a:pt x="6658" y="15072"/>
                </a:cubicBezTo>
                <a:lnTo>
                  <a:pt x="6601" y="15072"/>
                </a:lnTo>
                <a:cubicBezTo>
                  <a:pt x="6548" y="15072"/>
                  <a:pt x="6491" y="15125"/>
                  <a:pt x="6438" y="15125"/>
                </a:cubicBezTo>
                <a:lnTo>
                  <a:pt x="6438" y="15015"/>
                </a:lnTo>
                <a:cubicBezTo>
                  <a:pt x="6381" y="15015"/>
                  <a:pt x="6271" y="14905"/>
                  <a:pt x="6328" y="14905"/>
                </a:cubicBezTo>
                <a:close/>
                <a:moveTo>
                  <a:pt x="6041" y="14939"/>
                </a:moveTo>
                <a:cubicBezTo>
                  <a:pt x="6057" y="14939"/>
                  <a:pt x="6078" y="14946"/>
                  <a:pt x="6108" y="14962"/>
                </a:cubicBezTo>
                <a:lnTo>
                  <a:pt x="6271" y="14962"/>
                </a:lnTo>
                <a:cubicBezTo>
                  <a:pt x="6271" y="15015"/>
                  <a:pt x="6271" y="15015"/>
                  <a:pt x="6218" y="15072"/>
                </a:cubicBezTo>
                <a:cubicBezTo>
                  <a:pt x="6108" y="15153"/>
                  <a:pt x="6053" y="15194"/>
                  <a:pt x="6025" y="15194"/>
                </a:cubicBezTo>
                <a:cubicBezTo>
                  <a:pt x="5998" y="15194"/>
                  <a:pt x="5998" y="15153"/>
                  <a:pt x="5998" y="15072"/>
                </a:cubicBezTo>
                <a:cubicBezTo>
                  <a:pt x="5998" y="14991"/>
                  <a:pt x="5998" y="14939"/>
                  <a:pt x="6041" y="14939"/>
                </a:cubicBezTo>
                <a:close/>
                <a:moveTo>
                  <a:pt x="10561" y="15125"/>
                </a:moveTo>
                <a:cubicBezTo>
                  <a:pt x="10618" y="15182"/>
                  <a:pt x="10618" y="15182"/>
                  <a:pt x="10561" y="15182"/>
                </a:cubicBezTo>
                <a:lnTo>
                  <a:pt x="10561" y="15235"/>
                </a:lnTo>
                <a:cubicBezTo>
                  <a:pt x="10561" y="15292"/>
                  <a:pt x="10508" y="15292"/>
                  <a:pt x="10451" y="15292"/>
                </a:cubicBezTo>
                <a:cubicBezTo>
                  <a:pt x="10398" y="15292"/>
                  <a:pt x="10341" y="15235"/>
                  <a:pt x="10341" y="15182"/>
                </a:cubicBezTo>
                <a:cubicBezTo>
                  <a:pt x="10398" y="15125"/>
                  <a:pt x="10398" y="15125"/>
                  <a:pt x="10508" y="15125"/>
                </a:cubicBezTo>
                <a:close/>
                <a:moveTo>
                  <a:pt x="7256" y="15195"/>
                </a:moveTo>
                <a:cubicBezTo>
                  <a:pt x="7291" y="15195"/>
                  <a:pt x="7318" y="15208"/>
                  <a:pt x="7318" y="15235"/>
                </a:cubicBezTo>
                <a:cubicBezTo>
                  <a:pt x="7371" y="15292"/>
                  <a:pt x="7208" y="15345"/>
                  <a:pt x="7208" y="15345"/>
                </a:cubicBezTo>
                <a:cubicBezTo>
                  <a:pt x="7151" y="15292"/>
                  <a:pt x="7151" y="15292"/>
                  <a:pt x="7151" y="15235"/>
                </a:cubicBezTo>
                <a:cubicBezTo>
                  <a:pt x="7179" y="15208"/>
                  <a:pt x="7221" y="15195"/>
                  <a:pt x="7256" y="15195"/>
                </a:cubicBezTo>
                <a:close/>
                <a:moveTo>
                  <a:pt x="7601" y="15159"/>
                </a:moveTo>
                <a:cubicBezTo>
                  <a:pt x="7618" y="15159"/>
                  <a:pt x="7648" y="15211"/>
                  <a:pt x="7648" y="15292"/>
                </a:cubicBezTo>
                <a:cubicBezTo>
                  <a:pt x="7648" y="15347"/>
                  <a:pt x="7648" y="15374"/>
                  <a:pt x="7634" y="15374"/>
                </a:cubicBezTo>
                <a:cubicBezTo>
                  <a:pt x="7621" y="15374"/>
                  <a:pt x="7593" y="15347"/>
                  <a:pt x="7538" y="15292"/>
                </a:cubicBezTo>
                <a:lnTo>
                  <a:pt x="7481" y="15235"/>
                </a:lnTo>
                <a:cubicBezTo>
                  <a:pt x="7538" y="15235"/>
                  <a:pt x="7538" y="15235"/>
                  <a:pt x="7591" y="15182"/>
                </a:cubicBezTo>
                <a:cubicBezTo>
                  <a:pt x="7591" y="15166"/>
                  <a:pt x="7595" y="15159"/>
                  <a:pt x="7601" y="15159"/>
                </a:cubicBezTo>
                <a:close/>
                <a:moveTo>
                  <a:pt x="10781" y="15182"/>
                </a:moveTo>
                <a:lnTo>
                  <a:pt x="10838" y="15235"/>
                </a:lnTo>
                <a:cubicBezTo>
                  <a:pt x="10838" y="15292"/>
                  <a:pt x="10838" y="15292"/>
                  <a:pt x="10781" y="15345"/>
                </a:cubicBezTo>
                <a:cubicBezTo>
                  <a:pt x="10781" y="15373"/>
                  <a:pt x="10781" y="15388"/>
                  <a:pt x="10774" y="15388"/>
                </a:cubicBezTo>
                <a:cubicBezTo>
                  <a:pt x="10768" y="15388"/>
                  <a:pt x="10755" y="15373"/>
                  <a:pt x="10728" y="15345"/>
                </a:cubicBezTo>
                <a:cubicBezTo>
                  <a:pt x="10728" y="15292"/>
                  <a:pt x="10728" y="15182"/>
                  <a:pt x="10781" y="15182"/>
                </a:cubicBezTo>
                <a:close/>
                <a:moveTo>
                  <a:pt x="5941" y="15345"/>
                </a:moveTo>
                <a:lnTo>
                  <a:pt x="5998" y="15402"/>
                </a:lnTo>
                <a:lnTo>
                  <a:pt x="5888" y="15402"/>
                </a:lnTo>
                <a:cubicBezTo>
                  <a:pt x="5888" y="15345"/>
                  <a:pt x="5888" y="15345"/>
                  <a:pt x="5941" y="15345"/>
                </a:cubicBezTo>
                <a:close/>
                <a:moveTo>
                  <a:pt x="12048" y="15402"/>
                </a:moveTo>
                <a:lnTo>
                  <a:pt x="12101" y="15455"/>
                </a:lnTo>
                <a:cubicBezTo>
                  <a:pt x="12101" y="15455"/>
                  <a:pt x="12101" y="15512"/>
                  <a:pt x="12048" y="15512"/>
                </a:cubicBezTo>
                <a:lnTo>
                  <a:pt x="12048" y="15455"/>
                </a:lnTo>
                <a:lnTo>
                  <a:pt x="12048" y="15402"/>
                </a:lnTo>
                <a:close/>
                <a:moveTo>
                  <a:pt x="31080" y="15512"/>
                </a:moveTo>
                <a:lnTo>
                  <a:pt x="31133" y="15565"/>
                </a:lnTo>
                <a:lnTo>
                  <a:pt x="31080" y="15565"/>
                </a:lnTo>
                <a:lnTo>
                  <a:pt x="31080" y="15512"/>
                </a:lnTo>
                <a:close/>
                <a:moveTo>
                  <a:pt x="6601" y="15622"/>
                </a:moveTo>
                <a:lnTo>
                  <a:pt x="6601" y="15675"/>
                </a:lnTo>
                <a:lnTo>
                  <a:pt x="6548" y="15675"/>
                </a:lnTo>
                <a:cubicBezTo>
                  <a:pt x="6548" y="15622"/>
                  <a:pt x="6548" y="15622"/>
                  <a:pt x="6601" y="15622"/>
                </a:cubicBezTo>
                <a:close/>
                <a:moveTo>
                  <a:pt x="10891" y="15622"/>
                </a:moveTo>
                <a:lnTo>
                  <a:pt x="10891" y="15732"/>
                </a:lnTo>
                <a:lnTo>
                  <a:pt x="10838" y="15732"/>
                </a:lnTo>
                <a:cubicBezTo>
                  <a:pt x="10781" y="15732"/>
                  <a:pt x="10781" y="15732"/>
                  <a:pt x="10838" y="15675"/>
                </a:cubicBezTo>
                <a:cubicBezTo>
                  <a:pt x="10838" y="15675"/>
                  <a:pt x="10838" y="15622"/>
                  <a:pt x="10891" y="15622"/>
                </a:cubicBezTo>
                <a:close/>
                <a:moveTo>
                  <a:pt x="12708" y="15732"/>
                </a:moveTo>
                <a:lnTo>
                  <a:pt x="12708" y="15732"/>
                </a:lnTo>
                <a:cubicBezTo>
                  <a:pt x="12670" y="15732"/>
                  <a:pt x="12658" y="15755"/>
                  <a:pt x="12670" y="15755"/>
                </a:cubicBezTo>
                <a:cubicBezTo>
                  <a:pt x="12677" y="15755"/>
                  <a:pt x="12689" y="15749"/>
                  <a:pt x="12708" y="15732"/>
                </a:cubicBezTo>
                <a:close/>
                <a:moveTo>
                  <a:pt x="9408" y="15732"/>
                </a:moveTo>
                <a:cubicBezTo>
                  <a:pt x="9408" y="15785"/>
                  <a:pt x="9408" y="15785"/>
                  <a:pt x="9351" y="15785"/>
                </a:cubicBezTo>
                <a:cubicBezTo>
                  <a:pt x="9351" y="15732"/>
                  <a:pt x="9408" y="15732"/>
                  <a:pt x="9408" y="15732"/>
                </a:cubicBezTo>
                <a:close/>
                <a:moveTo>
                  <a:pt x="10561" y="15732"/>
                </a:moveTo>
                <a:lnTo>
                  <a:pt x="10561" y="15785"/>
                </a:lnTo>
                <a:lnTo>
                  <a:pt x="10508" y="15785"/>
                </a:lnTo>
                <a:cubicBezTo>
                  <a:pt x="10508" y="15732"/>
                  <a:pt x="10508" y="15732"/>
                  <a:pt x="10561" y="15732"/>
                </a:cubicBezTo>
                <a:close/>
                <a:moveTo>
                  <a:pt x="12048" y="15732"/>
                </a:moveTo>
                <a:cubicBezTo>
                  <a:pt x="12048" y="15732"/>
                  <a:pt x="12101" y="15732"/>
                  <a:pt x="12101" y="15785"/>
                </a:cubicBezTo>
                <a:lnTo>
                  <a:pt x="12048" y="15785"/>
                </a:lnTo>
                <a:cubicBezTo>
                  <a:pt x="12048" y="15785"/>
                  <a:pt x="11991" y="15785"/>
                  <a:pt x="11991" y="15732"/>
                </a:cubicBezTo>
                <a:close/>
                <a:moveTo>
                  <a:pt x="2200" y="15732"/>
                </a:moveTo>
                <a:lnTo>
                  <a:pt x="2200" y="15785"/>
                </a:lnTo>
                <a:cubicBezTo>
                  <a:pt x="2200" y="15804"/>
                  <a:pt x="2200" y="15810"/>
                  <a:pt x="2198" y="15810"/>
                </a:cubicBezTo>
                <a:cubicBezTo>
                  <a:pt x="2195" y="15810"/>
                  <a:pt x="2183" y="15785"/>
                  <a:pt x="2148" y="15785"/>
                </a:cubicBezTo>
                <a:lnTo>
                  <a:pt x="2200" y="15732"/>
                </a:lnTo>
                <a:close/>
                <a:moveTo>
                  <a:pt x="12158" y="15292"/>
                </a:moveTo>
                <a:cubicBezTo>
                  <a:pt x="12211" y="15292"/>
                  <a:pt x="12268" y="15292"/>
                  <a:pt x="12431" y="15345"/>
                </a:cubicBezTo>
                <a:cubicBezTo>
                  <a:pt x="12488" y="15402"/>
                  <a:pt x="12598" y="15402"/>
                  <a:pt x="12598" y="15402"/>
                </a:cubicBezTo>
                <a:cubicBezTo>
                  <a:pt x="12606" y="15394"/>
                  <a:pt x="12619" y="15390"/>
                  <a:pt x="12636" y="15390"/>
                </a:cubicBezTo>
                <a:cubicBezTo>
                  <a:pt x="12739" y="15390"/>
                  <a:pt x="12981" y="15519"/>
                  <a:pt x="12981" y="15565"/>
                </a:cubicBezTo>
                <a:lnTo>
                  <a:pt x="12981" y="15622"/>
                </a:lnTo>
                <a:cubicBezTo>
                  <a:pt x="12981" y="15622"/>
                  <a:pt x="13038" y="15675"/>
                  <a:pt x="13038" y="15732"/>
                </a:cubicBezTo>
                <a:cubicBezTo>
                  <a:pt x="13038" y="15842"/>
                  <a:pt x="13038" y="15842"/>
                  <a:pt x="12981" y="15842"/>
                </a:cubicBezTo>
                <a:cubicBezTo>
                  <a:pt x="12960" y="15864"/>
                  <a:pt x="12937" y="15876"/>
                  <a:pt x="12915" y="15876"/>
                </a:cubicBezTo>
                <a:cubicBezTo>
                  <a:pt x="12882" y="15876"/>
                  <a:pt x="12850" y="15850"/>
                  <a:pt x="12818" y="15785"/>
                </a:cubicBezTo>
                <a:cubicBezTo>
                  <a:pt x="12785" y="15721"/>
                  <a:pt x="12771" y="15694"/>
                  <a:pt x="12755" y="15694"/>
                </a:cubicBezTo>
                <a:cubicBezTo>
                  <a:pt x="12743" y="15694"/>
                  <a:pt x="12731" y="15708"/>
                  <a:pt x="12708" y="15732"/>
                </a:cubicBezTo>
                <a:cubicBezTo>
                  <a:pt x="12761" y="15732"/>
                  <a:pt x="12761" y="15732"/>
                  <a:pt x="12708" y="15785"/>
                </a:cubicBezTo>
                <a:cubicBezTo>
                  <a:pt x="12651" y="15842"/>
                  <a:pt x="12598" y="15842"/>
                  <a:pt x="12598" y="15842"/>
                </a:cubicBezTo>
                <a:cubicBezTo>
                  <a:pt x="12651" y="15785"/>
                  <a:pt x="12651" y="15785"/>
                  <a:pt x="12598" y="15785"/>
                </a:cubicBezTo>
                <a:cubicBezTo>
                  <a:pt x="12541" y="15785"/>
                  <a:pt x="12488" y="15732"/>
                  <a:pt x="12488" y="15675"/>
                </a:cubicBezTo>
                <a:cubicBezTo>
                  <a:pt x="12460" y="15648"/>
                  <a:pt x="12446" y="15635"/>
                  <a:pt x="12432" y="15635"/>
                </a:cubicBezTo>
                <a:cubicBezTo>
                  <a:pt x="12418" y="15635"/>
                  <a:pt x="12405" y="15648"/>
                  <a:pt x="12378" y="15675"/>
                </a:cubicBezTo>
                <a:cubicBezTo>
                  <a:pt x="12378" y="15692"/>
                  <a:pt x="12364" y="15698"/>
                  <a:pt x="12343" y="15698"/>
                </a:cubicBezTo>
                <a:cubicBezTo>
                  <a:pt x="12294" y="15698"/>
                  <a:pt x="12211" y="15659"/>
                  <a:pt x="12211" y="15622"/>
                </a:cubicBezTo>
                <a:cubicBezTo>
                  <a:pt x="12268" y="15565"/>
                  <a:pt x="12211" y="15565"/>
                  <a:pt x="12211" y="15512"/>
                </a:cubicBezTo>
                <a:lnTo>
                  <a:pt x="12211" y="15455"/>
                </a:lnTo>
                <a:cubicBezTo>
                  <a:pt x="12211" y="15402"/>
                  <a:pt x="12158" y="15345"/>
                  <a:pt x="12158" y="15345"/>
                </a:cubicBezTo>
                <a:cubicBezTo>
                  <a:pt x="12101" y="15345"/>
                  <a:pt x="12101" y="15345"/>
                  <a:pt x="12158" y="15292"/>
                </a:cubicBezTo>
                <a:close/>
                <a:moveTo>
                  <a:pt x="1598" y="15785"/>
                </a:moveTo>
                <a:cubicBezTo>
                  <a:pt x="1708" y="15785"/>
                  <a:pt x="1708" y="15785"/>
                  <a:pt x="1708" y="15842"/>
                </a:cubicBezTo>
                <a:cubicBezTo>
                  <a:pt x="1708" y="16005"/>
                  <a:pt x="1708" y="16005"/>
                  <a:pt x="1598" y="16005"/>
                </a:cubicBezTo>
                <a:cubicBezTo>
                  <a:pt x="1540" y="15952"/>
                  <a:pt x="1540" y="15952"/>
                  <a:pt x="1540" y="15895"/>
                </a:cubicBezTo>
                <a:cubicBezTo>
                  <a:pt x="1540" y="15785"/>
                  <a:pt x="1540" y="15785"/>
                  <a:pt x="1598" y="15785"/>
                </a:cubicBezTo>
                <a:close/>
                <a:moveTo>
                  <a:pt x="9848" y="15952"/>
                </a:moveTo>
                <a:cubicBezTo>
                  <a:pt x="9901" y="15952"/>
                  <a:pt x="9901" y="15952"/>
                  <a:pt x="9901" y="16005"/>
                </a:cubicBezTo>
                <a:cubicBezTo>
                  <a:pt x="9901" y="16005"/>
                  <a:pt x="9848" y="16005"/>
                  <a:pt x="9848" y="15952"/>
                </a:cubicBezTo>
                <a:close/>
                <a:moveTo>
                  <a:pt x="13538" y="15909"/>
                </a:moveTo>
                <a:cubicBezTo>
                  <a:pt x="13546" y="15909"/>
                  <a:pt x="13560" y="15923"/>
                  <a:pt x="13589" y="15952"/>
                </a:cubicBezTo>
                <a:lnTo>
                  <a:pt x="13589" y="16005"/>
                </a:lnTo>
                <a:cubicBezTo>
                  <a:pt x="13589" y="16005"/>
                  <a:pt x="13531" y="16005"/>
                  <a:pt x="13531" y="15952"/>
                </a:cubicBezTo>
                <a:cubicBezTo>
                  <a:pt x="13531" y="15923"/>
                  <a:pt x="13531" y="15909"/>
                  <a:pt x="13538" y="15909"/>
                </a:cubicBezTo>
                <a:close/>
                <a:moveTo>
                  <a:pt x="12651" y="16005"/>
                </a:moveTo>
                <a:cubicBezTo>
                  <a:pt x="12708" y="16062"/>
                  <a:pt x="12651" y="16062"/>
                  <a:pt x="12651" y="16062"/>
                </a:cubicBezTo>
                <a:cubicBezTo>
                  <a:pt x="12651" y="16062"/>
                  <a:pt x="12598" y="16005"/>
                  <a:pt x="12651" y="16005"/>
                </a:cubicBezTo>
                <a:close/>
                <a:moveTo>
                  <a:pt x="16270" y="16146"/>
                </a:moveTo>
                <a:cubicBezTo>
                  <a:pt x="16258" y="16146"/>
                  <a:pt x="16246" y="16172"/>
                  <a:pt x="16282" y="16172"/>
                </a:cubicBezTo>
                <a:cubicBezTo>
                  <a:pt x="16282" y="16153"/>
                  <a:pt x="16276" y="16146"/>
                  <a:pt x="16270" y="16146"/>
                </a:cubicBezTo>
                <a:close/>
                <a:moveTo>
                  <a:pt x="660" y="16115"/>
                </a:moveTo>
                <a:cubicBezTo>
                  <a:pt x="660" y="16172"/>
                  <a:pt x="717" y="16172"/>
                  <a:pt x="717" y="16172"/>
                </a:cubicBezTo>
                <a:lnTo>
                  <a:pt x="717" y="16225"/>
                </a:lnTo>
                <a:cubicBezTo>
                  <a:pt x="660" y="16225"/>
                  <a:pt x="660" y="16172"/>
                  <a:pt x="660" y="16172"/>
                </a:cubicBezTo>
                <a:lnTo>
                  <a:pt x="660" y="16115"/>
                </a:lnTo>
                <a:close/>
                <a:moveTo>
                  <a:pt x="11718" y="16172"/>
                </a:moveTo>
                <a:cubicBezTo>
                  <a:pt x="11718" y="16172"/>
                  <a:pt x="11771" y="16172"/>
                  <a:pt x="11718" y="16225"/>
                </a:cubicBezTo>
                <a:lnTo>
                  <a:pt x="11661" y="16172"/>
                </a:lnTo>
                <a:close/>
                <a:moveTo>
                  <a:pt x="13478" y="16172"/>
                </a:moveTo>
                <a:cubicBezTo>
                  <a:pt x="13589" y="16172"/>
                  <a:pt x="13589" y="16172"/>
                  <a:pt x="13531" y="16225"/>
                </a:cubicBezTo>
                <a:cubicBezTo>
                  <a:pt x="13505" y="16253"/>
                  <a:pt x="13477" y="16268"/>
                  <a:pt x="13456" y="16268"/>
                </a:cubicBezTo>
                <a:cubicBezTo>
                  <a:pt x="13436" y="16268"/>
                  <a:pt x="13421" y="16253"/>
                  <a:pt x="13421" y="16225"/>
                </a:cubicBezTo>
                <a:cubicBezTo>
                  <a:pt x="13421" y="16172"/>
                  <a:pt x="13421" y="16172"/>
                  <a:pt x="13478" y="16172"/>
                </a:cubicBezTo>
                <a:close/>
                <a:moveTo>
                  <a:pt x="13038" y="16172"/>
                </a:moveTo>
                <a:cubicBezTo>
                  <a:pt x="13091" y="16172"/>
                  <a:pt x="13148" y="16172"/>
                  <a:pt x="13091" y="16225"/>
                </a:cubicBezTo>
                <a:cubicBezTo>
                  <a:pt x="13091" y="16282"/>
                  <a:pt x="13091" y="16282"/>
                  <a:pt x="13038" y="16282"/>
                </a:cubicBezTo>
                <a:cubicBezTo>
                  <a:pt x="13038" y="16282"/>
                  <a:pt x="12981" y="16172"/>
                  <a:pt x="13038" y="16172"/>
                </a:cubicBezTo>
                <a:close/>
                <a:moveTo>
                  <a:pt x="13322" y="16156"/>
                </a:moveTo>
                <a:cubicBezTo>
                  <a:pt x="13348" y="16156"/>
                  <a:pt x="13411" y="16236"/>
                  <a:pt x="13368" y="16282"/>
                </a:cubicBezTo>
                <a:lnTo>
                  <a:pt x="13311" y="16282"/>
                </a:lnTo>
                <a:cubicBezTo>
                  <a:pt x="13258" y="16225"/>
                  <a:pt x="13258" y="16172"/>
                  <a:pt x="13311" y="16172"/>
                </a:cubicBezTo>
                <a:cubicBezTo>
                  <a:pt x="13311" y="16161"/>
                  <a:pt x="13316" y="16156"/>
                  <a:pt x="13322" y="16156"/>
                </a:cubicBezTo>
                <a:close/>
                <a:moveTo>
                  <a:pt x="21562" y="16225"/>
                </a:moveTo>
                <a:cubicBezTo>
                  <a:pt x="21619" y="16225"/>
                  <a:pt x="21619" y="16282"/>
                  <a:pt x="21619" y="16282"/>
                </a:cubicBezTo>
                <a:lnTo>
                  <a:pt x="21562" y="16282"/>
                </a:lnTo>
                <a:lnTo>
                  <a:pt x="21562" y="16225"/>
                </a:lnTo>
                <a:close/>
                <a:moveTo>
                  <a:pt x="538" y="16103"/>
                </a:moveTo>
                <a:cubicBezTo>
                  <a:pt x="551" y="16103"/>
                  <a:pt x="579" y="16143"/>
                  <a:pt x="607" y="16225"/>
                </a:cubicBezTo>
                <a:cubicBezTo>
                  <a:pt x="660" y="16282"/>
                  <a:pt x="660" y="16335"/>
                  <a:pt x="607" y="16335"/>
                </a:cubicBezTo>
                <a:cubicBezTo>
                  <a:pt x="607" y="16335"/>
                  <a:pt x="607" y="16282"/>
                  <a:pt x="550" y="16225"/>
                </a:cubicBezTo>
                <a:cubicBezTo>
                  <a:pt x="524" y="16143"/>
                  <a:pt x="524" y="16103"/>
                  <a:pt x="538" y="16103"/>
                </a:cubicBezTo>
                <a:close/>
                <a:moveTo>
                  <a:pt x="12818" y="16282"/>
                </a:moveTo>
                <a:cubicBezTo>
                  <a:pt x="12818" y="16335"/>
                  <a:pt x="12818" y="16335"/>
                  <a:pt x="12761" y="16335"/>
                </a:cubicBezTo>
                <a:lnTo>
                  <a:pt x="12761" y="16282"/>
                </a:lnTo>
                <a:close/>
                <a:moveTo>
                  <a:pt x="16559" y="16282"/>
                </a:moveTo>
                <a:lnTo>
                  <a:pt x="16559" y="16335"/>
                </a:lnTo>
                <a:lnTo>
                  <a:pt x="16502" y="16335"/>
                </a:lnTo>
                <a:lnTo>
                  <a:pt x="16502" y="16282"/>
                </a:lnTo>
                <a:close/>
                <a:moveTo>
                  <a:pt x="13744" y="16190"/>
                </a:moveTo>
                <a:cubicBezTo>
                  <a:pt x="13762" y="16190"/>
                  <a:pt x="13785" y="16203"/>
                  <a:pt x="13809" y="16225"/>
                </a:cubicBezTo>
                <a:cubicBezTo>
                  <a:pt x="13809" y="16271"/>
                  <a:pt x="13772" y="16351"/>
                  <a:pt x="13730" y="16351"/>
                </a:cubicBezTo>
                <a:cubicBezTo>
                  <a:pt x="13719" y="16351"/>
                  <a:pt x="13709" y="16346"/>
                  <a:pt x="13699" y="16335"/>
                </a:cubicBezTo>
                <a:cubicBezTo>
                  <a:pt x="13641" y="16335"/>
                  <a:pt x="13641" y="16282"/>
                  <a:pt x="13699" y="16282"/>
                </a:cubicBezTo>
                <a:cubicBezTo>
                  <a:pt x="13699" y="16217"/>
                  <a:pt x="13717" y="16190"/>
                  <a:pt x="13744" y="16190"/>
                </a:cubicBezTo>
                <a:close/>
                <a:moveTo>
                  <a:pt x="13861" y="16335"/>
                </a:moveTo>
                <a:cubicBezTo>
                  <a:pt x="13919" y="16335"/>
                  <a:pt x="13971" y="16335"/>
                  <a:pt x="13919" y="16392"/>
                </a:cubicBezTo>
                <a:lnTo>
                  <a:pt x="13861" y="16445"/>
                </a:lnTo>
                <a:cubicBezTo>
                  <a:pt x="13835" y="16473"/>
                  <a:pt x="13822" y="16488"/>
                  <a:pt x="13815" y="16488"/>
                </a:cubicBezTo>
                <a:cubicBezTo>
                  <a:pt x="13809" y="16488"/>
                  <a:pt x="13809" y="16473"/>
                  <a:pt x="13809" y="16445"/>
                </a:cubicBezTo>
                <a:cubicBezTo>
                  <a:pt x="13809" y="16392"/>
                  <a:pt x="13809" y="16392"/>
                  <a:pt x="13861" y="16335"/>
                </a:cubicBezTo>
                <a:close/>
                <a:moveTo>
                  <a:pt x="13201" y="16555"/>
                </a:moveTo>
                <a:lnTo>
                  <a:pt x="13201" y="16612"/>
                </a:lnTo>
                <a:cubicBezTo>
                  <a:pt x="13148" y="16612"/>
                  <a:pt x="13148" y="16612"/>
                  <a:pt x="13148" y="16555"/>
                </a:cubicBezTo>
                <a:close/>
                <a:moveTo>
                  <a:pt x="14029" y="16282"/>
                </a:moveTo>
                <a:cubicBezTo>
                  <a:pt x="14029" y="16335"/>
                  <a:pt x="14081" y="16335"/>
                  <a:pt x="14139" y="16335"/>
                </a:cubicBezTo>
                <a:cubicBezTo>
                  <a:pt x="14191" y="16335"/>
                  <a:pt x="14411" y="16555"/>
                  <a:pt x="14411" y="16612"/>
                </a:cubicBezTo>
                <a:cubicBezTo>
                  <a:pt x="14390" y="16634"/>
                  <a:pt x="14367" y="16646"/>
                  <a:pt x="14349" y="16646"/>
                </a:cubicBezTo>
                <a:cubicBezTo>
                  <a:pt x="14321" y="16646"/>
                  <a:pt x="14301" y="16620"/>
                  <a:pt x="14301" y="16555"/>
                </a:cubicBezTo>
                <a:cubicBezTo>
                  <a:pt x="14266" y="16555"/>
                  <a:pt x="14254" y="16531"/>
                  <a:pt x="14234" y="16531"/>
                </a:cubicBezTo>
                <a:cubicBezTo>
                  <a:pt x="14223" y="16531"/>
                  <a:pt x="14210" y="16537"/>
                  <a:pt x="14191" y="16555"/>
                </a:cubicBezTo>
                <a:cubicBezTo>
                  <a:pt x="14139" y="16555"/>
                  <a:pt x="14081" y="16555"/>
                  <a:pt x="14029" y="16392"/>
                </a:cubicBezTo>
                <a:cubicBezTo>
                  <a:pt x="13971" y="16335"/>
                  <a:pt x="13971" y="16282"/>
                  <a:pt x="13971" y="16282"/>
                </a:cubicBezTo>
                <a:close/>
                <a:moveTo>
                  <a:pt x="440" y="16612"/>
                </a:moveTo>
                <a:cubicBezTo>
                  <a:pt x="497" y="16665"/>
                  <a:pt x="497" y="16665"/>
                  <a:pt x="497" y="16722"/>
                </a:cubicBezTo>
                <a:cubicBezTo>
                  <a:pt x="497" y="16722"/>
                  <a:pt x="497" y="16665"/>
                  <a:pt x="440" y="16665"/>
                </a:cubicBezTo>
                <a:lnTo>
                  <a:pt x="440" y="16612"/>
                </a:lnTo>
                <a:close/>
                <a:moveTo>
                  <a:pt x="15168" y="16641"/>
                </a:moveTo>
                <a:cubicBezTo>
                  <a:pt x="15176" y="16641"/>
                  <a:pt x="15181" y="16647"/>
                  <a:pt x="15181" y="16665"/>
                </a:cubicBezTo>
                <a:cubicBezTo>
                  <a:pt x="15181" y="16722"/>
                  <a:pt x="15181" y="16722"/>
                  <a:pt x="15129" y="16722"/>
                </a:cubicBezTo>
                <a:lnTo>
                  <a:pt x="15129" y="16665"/>
                </a:lnTo>
                <a:cubicBezTo>
                  <a:pt x="15129" y="16665"/>
                  <a:pt x="15152" y="16641"/>
                  <a:pt x="15168" y="16641"/>
                </a:cubicBezTo>
                <a:close/>
                <a:moveTo>
                  <a:pt x="15291" y="16665"/>
                </a:moveTo>
                <a:lnTo>
                  <a:pt x="15291" y="16722"/>
                </a:lnTo>
                <a:cubicBezTo>
                  <a:pt x="15291" y="16775"/>
                  <a:pt x="15239" y="16775"/>
                  <a:pt x="15239" y="16775"/>
                </a:cubicBezTo>
                <a:lnTo>
                  <a:pt x="15239" y="16722"/>
                </a:lnTo>
                <a:cubicBezTo>
                  <a:pt x="15239" y="16722"/>
                  <a:pt x="15239" y="16665"/>
                  <a:pt x="15291" y="16665"/>
                </a:cubicBezTo>
                <a:close/>
                <a:moveTo>
                  <a:pt x="16061" y="16555"/>
                </a:moveTo>
                <a:cubicBezTo>
                  <a:pt x="16119" y="16555"/>
                  <a:pt x="16119" y="16555"/>
                  <a:pt x="16172" y="16612"/>
                </a:cubicBezTo>
                <a:lnTo>
                  <a:pt x="16172" y="16665"/>
                </a:lnTo>
                <a:cubicBezTo>
                  <a:pt x="16172" y="16722"/>
                  <a:pt x="16172" y="16722"/>
                  <a:pt x="16119" y="16722"/>
                </a:cubicBezTo>
                <a:lnTo>
                  <a:pt x="16061" y="16775"/>
                </a:lnTo>
                <a:cubicBezTo>
                  <a:pt x="16061" y="16722"/>
                  <a:pt x="16061" y="16722"/>
                  <a:pt x="16009" y="16722"/>
                </a:cubicBezTo>
                <a:cubicBezTo>
                  <a:pt x="16009" y="16665"/>
                  <a:pt x="16009" y="16612"/>
                  <a:pt x="16061" y="16555"/>
                </a:cubicBezTo>
                <a:close/>
                <a:moveTo>
                  <a:pt x="13699" y="16722"/>
                </a:moveTo>
                <a:cubicBezTo>
                  <a:pt x="13751" y="16722"/>
                  <a:pt x="13751" y="16775"/>
                  <a:pt x="13751" y="16775"/>
                </a:cubicBezTo>
                <a:cubicBezTo>
                  <a:pt x="13751" y="16832"/>
                  <a:pt x="13699" y="16832"/>
                  <a:pt x="13699" y="16832"/>
                </a:cubicBezTo>
                <a:lnTo>
                  <a:pt x="13699" y="16775"/>
                </a:lnTo>
                <a:lnTo>
                  <a:pt x="13699" y="16722"/>
                </a:lnTo>
                <a:close/>
                <a:moveTo>
                  <a:pt x="14909" y="16722"/>
                </a:moveTo>
                <a:cubicBezTo>
                  <a:pt x="14961" y="16722"/>
                  <a:pt x="15019" y="16775"/>
                  <a:pt x="14961" y="16832"/>
                </a:cubicBezTo>
                <a:lnTo>
                  <a:pt x="14909" y="16832"/>
                </a:lnTo>
                <a:cubicBezTo>
                  <a:pt x="14851" y="16832"/>
                  <a:pt x="14851" y="16775"/>
                  <a:pt x="14909" y="16722"/>
                </a:cubicBezTo>
                <a:close/>
                <a:moveTo>
                  <a:pt x="14689" y="16832"/>
                </a:moveTo>
                <a:lnTo>
                  <a:pt x="14689" y="16885"/>
                </a:lnTo>
                <a:cubicBezTo>
                  <a:pt x="14631" y="16885"/>
                  <a:pt x="14631" y="16832"/>
                  <a:pt x="14689" y="16832"/>
                </a:cubicBezTo>
                <a:close/>
                <a:moveTo>
                  <a:pt x="24369" y="16832"/>
                </a:moveTo>
                <a:lnTo>
                  <a:pt x="24422" y="16885"/>
                </a:lnTo>
                <a:lnTo>
                  <a:pt x="24369" y="16885"/>
                </a:lnTo>
                <a:cubicBezTo>
                  <a:pt x="24369" y="16885"/>
                  <a:pt x="24312" y="16832"/>
                  <a:pt x="24369" y="16832"/>
                </a:cubicBezTo>
                <a:close/>
                <a:moveTo>
                  <a:pt x="1760" y="16832"/>
                </a:moveTo>
                <a:lnTo>
                  <a:pt x="1760" y="16885"/>
                </a:lnTo>
                <a:lnTo>
                  <a:pt x="1760" y="16942"/>
                </a:lnTo>
                <a:cubicBezTo>
                  <a:pt x="1760" y="16942"/>
                  <a:pt x="1708" y="16942"/>
                  <a:pt x="1708" y="16885"/>
                </a:cubicBezTo>
                <a:cubicBezTo>
                  <a:pt x="1760" y="16885"/>
                  <a:pt x="1760" y="16885"/>
                  <a:pt x="1760" y="16832"/>
                </a:cubicBezTo>
                <a:close/>
                <a:moveTo>
                  <a:pt x="15291" y="16942"/>
                </a:moveTo>
                <a:cubicBezTo>
                  <a:pt x="15291" y="16995"/>
                  <a:pt x="15239" y="16995"/>
                  <a:pt x="15239" y="16995"/>
                </a:cubicBezTo>
                <a:cubicBezTo>
                  <a:pt x="15181" y="16942"/>
                  <a:pt x="15181" y="16942"/>
                  <a:pt x="15239" y="16942"/>
                </a:cubicBezTo>
                <a:close/>
                <a:moveTo>
                  <a:pt x="15459" y="16942"/>
                </a:moveTo>
                <a:cubicBezTo>
                  <a:pt x="15511" y="16942"/>
                  <a:pt x="15511" y="16995"/>
                  <a:pt x="15511" y="16995"/>
                </a:cubicBezTo>
                <a:cubicBezTo>
                  <a:pt x="15511" y="17052"/>
                  <a:pt x="15511" y="17052"/>
                  <a:pt x="15459" y="17052"/>
                </a:cubicBezTo>
                <a:cubicBezTo>
                  <a:pt x="15459" y="17052"/>
                  <a:pt x="15401" y="16995"/>
                  <a:pt x="15459" y="16995"/>
                </a:cubicBezTo>
                <a:lnTo>
                  <a:pt x="15459" y="16942"/>
                </a:lnTo>
                <a:close/>
                <a:moveTo>
                  <a:pt x="1210" y="17105"/>
                </a:moveTo>
                <a:cubicBezTo>
                  <a:pt x="1268" y="17105"/>
                  <a:pt x="1268" y="17162"/>
                  <a:pt x="1210" y="17162"/>
                </a:cubicBezTo>
                <a:lnTo>
                  <a:pt x="1210" y="17105"/>
                </a:lnTo>
                <a:close/>
                <a:moveTo>
                  <a:pt x="18482" y="17105"/>
                </a:moveTo>
                <a:cubicBezTo>
                  <a:pt x="18539" y="17105"/>
                  <a:pt x="18539" y="17105"/>
                  <a:pt x="18482" y="17162"/>
                </a:cubicBezTo>
                <a:lnTo>
                  <a:pt x="18482" y="17105"/>
                </a:lnTo>
                <a:close/>
                <a:moveTo>
                  <a:pt x="14722" y="16955"/>
                </a:moveTo>
                <a:cubicBezTo>
                  <a:pt x="14742" y="16955"/>
                  <a:pt x="14770" y="16968"/>
                  <a:pt x="14799" y="16995"/>
                </a:cubicBezTo>
                <a:cubicBezTo>
                  <a:pt x="14909" y="17052"/>
                  <a:pt x="14909" y="17105"/>
                  <a:pt x="14851" y="17105"/>
                </a:cubicBezTo>
                <a:lnTo>
                  <a:pt x="14851" y="17162"/>
                </a:lnTo>
                <a:cubicBezTo>
                  <a:pt x="14851" y="17177"/>
                  <a:pt x="14847" y="17184"/>
                  <a:pt x="14839" y="17184"/>
                </a:cubicBezTo>
                <a:cubicBezTo>
                  <a:pt x="14820" y="17184"/>
                  <a:pt x="14782" y="17145"/>
                  <a:pt x="14741" y="17105"/>
                </a:cubicBezTo>
                <a:lnTo>
                  <a:pt x="14689" y="17052"/>
                </a:lnTo>
                <a:cubicBezTo>
                  <a:pt x="14631" y="17052"/>
                  <a:pt x="14631" y="16995"/>
                  <a:pt x="14689" y="16995"/>
                </a:cubicBezTo>
                <a:cubicBezTo>
                  <a:pt x="14689" y="16968"/>
                  <a:pt x="14702" y="16955"/>
                  <a:pt x="14722" y="16955"/>
                </a:cubicBezTo>
                <a:close/>
                <a:moveTo>
                  <a:pt x="497" y="17162"/>
                </a:moveTo>
                <a:cubicBezTo>
                  <a:pt x="550" y="17162"/>
                  <a:pt x="550" y="17162"/>
                  <a:pt x="550" y="17215"/>
                </a:cubicBezTo>
                <a:cubicBezTo>
                  <a:pt x="550" y="17234"/>
                  <a:pt x="544" y="17240"/>
                  <a:pt x="537" y="17240"/>
                </a:cubicBezTo>
                <a:cubicBezTo>
                  <a:pt x="521" y="17240"/>
                  <a:pt x="497" y="17215"/>
                  <a:pt x="497" y="17215"/>
                </a:cubicBezTo>
                <a:lnTo>
                  <a:pt x="497" y="17162"/>
                </a:lnTo>
                <a:close/>
                <a:moveTo>
                  <a:pt x="15451" y="17119"/>
                </a:moveTo>
                <a:cubicBezTo>
                  <a:pt x="15459" y="17119"/>
                  <a:pt x="15459" y="17133"/>
                  <a:pt x="15459" y="17162"/>
                </a:cubicBezTo>
                <a:lnTo>
                  <a:pt x="15459" y="17272"/>
                </a:lnTo>
                <a:cubicBezTo>
                  <a:pt x="15430" y="17327"/>
                  <a:pt x="15403" y="17355"/>
                  <a:pt x="15382" y="17355"/>
                </a:cubicBezTo>
                <a:cubicBezTo>
                  <a:pt x="15362" y="17355"/>
                  <a:pt x="15349" y="17327"/>
                  <a:pt x="15349" y="17272"/>
                </a:cubicBezTo>
                <a:cubicBezTo>
                  <a:pt x="15349" y="17272"/>
                  <a:pt x="15291" y="17272"/>
                  <a:pt x="15291" y="17215"/>
                </a:cubicBezTo>
                <a:cubicBezTo>
                  <a:pt x="15254" y="17178"/>
                  <a:pt x="15269" y="17138"/>
                  <a:pt x="15320" y="17138"/>
                </a:cubicBezTo>
                <a:cubicBezTo>
                  <a:pt x="15341" y="17138"/>
                  <a:pt x="15369" y="17145"/>
                  <a:pt x="15401" y="17162"/>
                </a:cubicBezTo>
                <a:cubicBezTo>
                  <a:pt x="15430" y="17133"/>
                  <a:pt x="15444" y="17119"/>
                  <a:pt x="15451" y="17119"/>
                </a:cubicBezTo>
                <a:close/>
                <a:moveTo>
                  <a:pt x="15071" y="17272"/>
                </a:moveTo>
                <a:lnTo>
                  <a:pt x="15071" y="17325"/>
                </a:lnTo>
                <a:cubicBezTo>
                  <a:pt x="15071" y="17382"/>
                  <a:pt x="15019" y="17382"/>
                  <a:pt x="15019" y="17382"/>
                </a:cubicBezTo>
                <a:lnTo>
                  <a:pt x="15019" y="17325"/>
                </a:lnTo>
                <a:cubicBezTo>
                  <a:pt x="15019" y="17325"/>
                  <a:pt x="15019" y="17272"/>
                  <a:pt x="15071" y="17272"/>
                </a:cubicBezTo>
                <a:close/>
                <a:moveTo>
                  <a:pt x="3521" y="17492"/>
                </a:moveTo>
                <a:cubicBezTo>
                  <a:pt x="3521" y="17545"/>
                  <a:pt x="3468" y="17545"/>
                  <a:pt x="3468" y="17545"/>
                </a:cubicBezTo>
                <a:lnTo>
                  <a:pt x="3410" y="17492"/>
                </a:lnTo>
                <a:close/>
                <a:moveTo>
                  <a:pt x="15181" y="17492"/>
                </a:moveTo>
                <a:lnTo>
                  <a:pt x="15239" y="17545"/>
                </a:lnTo>
                <a:cubicBezTo>
                  <a:pt x="15239" y="17602"/>
                  <a:pt x="15181" y="17602"/>
                  <a:pt x="15181" y="17602"/>
                </a:cubicBezTo>
                <a:lnTo>
                  <a:pt x="15181" y="17545"/>
                </a:lnTo>
                <a:lnTo>
                  <a:pt x="15181" y="17492"/>
                </a:lnTo>
                <a:close/>
                <a:moveTo>
                  <a:pt x="938" y="17655"/>
                </a:moveTo>
                <a:cubicBezTo>
                  <a:pt x="938" y="17712"/>
                  <a:pt x="938" y="17712"/>
                  <a:pt x="880" y="17712"/>
                </a:cubicBezTo>
                <a:cubicBezTo>
                  <a:pt x="880" y="17655"/>
                  <a:pt x="827" y="17655"/>
                  <a:pt x="880" y="17655"/>
                </a:cubicBezTo>
                <a:close/>
                <a:moveTo>
                  <a:pt x="2478" y="18042"/>
                </a:moveTo>
                <a:lnTo>
                  <a:pt x="2478" y="18095"/>
                </a:lnTo>
                <a:lnTo>
                  <a:pt x="2478" y="18152"/>
                </a:lnTo>
                <a:cubicBezTo>
                  <a:pt x="2478" y="18152"/>
                  <a:pt x="2420" y="18152"/>
                  <a:pt x="2420" y="18095"/>
                </a:cubicBezTo>
                <a:cubicBezTo>
                  <a:pt x="2478" y="18095"/>
                  <a:pt x="2478" y="18042"/>
                  <a:pt x="2478" y="18042"/>
                </a:cubicBezTo>
                <a:close/>
                <a:moveTo>
                  <a:pt x="17989" y="18042"/>
                </a:moveTo>
                <a:lnTo>
                  <a:pt x="18042" y="18095"/>
                </a:lnTo>
                <a:lnTo>
                  <a:pt x="18042" y="18152"/>
                </a:lnTo>
                <a:cubicBezTo>
                  <a:pt x="18042" y="18152"/>
                  <a:pt x="17989" y="18152"/>
                  <a:pt x="17989" y="18095"/>
                </a:cubicBezTo>
                <a:lnTo>
                  <a:pt x="17989" y="18042"/>
                </a:lnTo>
                <a:close/>
                <a:moveTo>
                  <a:pt x="6768" y="18425"/>
                </a:moveTo>
                <a:lnTo>
                  <a:pt x="6821" y="18482"/>
                </a:lnTo>
                <a:cubicBezTo>
                  <a:pt x="6821" y="18482"/>
                  <a:pt x="6821" y="18535"/>
                  <a:pt x="6768" y="18535"/>
                </a:cubicBezTo>
                <a:lnTo>
                  <a:pt x="6768" y="18482"/>
                </a:lnTo>
                <a:lnTo>
                  <a:pt x="6768" y="18425"/>
                </a:lnTo>
                <a:close/>
                <a:moveTo>
                  <a:pt x="13531" y="18535"/>
                </a:moveTo>
                <a:cubicBezTo>
                  <a:pt x="13531" y="18554"/>
                  <a:pt x="13525" y="18560"/>
                  <a:pt x="13518" y="18560"/>
                </a:cubicBezTo>
                <a:cubicBezTo>
                  <a:pt x="13502" y="18560"/>
                  <a:pt x="13478" y="18535"/>
                  <a:pt x="13478" y="18535"/>
                </a:cubicBezTo>
                <a:close/>
                <a:moveTo>
                  <a:pt x="26019" y="19142"/>
                </a:moveTo>
                <a:cubicBezTo>
                  <a:pt x="26019" y="19142"/>
                  <a:pt x="26019" y="19195"/>
                  <a:pt x="26072" y="19195"/>
                </a:cubicBezTo>
                <a:lnTo>
                  <a:pt x="26072" y="19252"/>
                </a:lnTo>
                <a:lnTo>
                  <a:pt x="26019" y="19195"/>
                </a:lnTo>
                <a:lnTo>
                  <a:pt x="26019" y="19142"/>
                </a:lnTo>
                <a:close/>
                <a:moveTo>
                  <a:pt x="12651" y="19305"/>
                </a:moveTo>
                <a:cubicBezTo>
                  <a:pt x="12708" y="19305"/>
                  <a:pt x="12708" y="19362"/>
                  <a:pt x="12708" y="19362"/>
                </a:cubicBezTo>
                <a:cubicBezTo>
                  <a:pt x="12651" y="19362"/>
                  <a:pt x="12651" y="19362"/>
                  <a:pt x="12651" y="19305"/>
                </a:cubicBezTo>
                <a:close/>
                <a:moveTo>
                  <a:pt x="33443" y="19525"/>
                </a:moveTo>
                <a:cubicBezTo>
                  <a:pt x="33443" y="19525"/>
                  <a:pt x="33500" y="19525"/>
                  <a:pt x="33500" y="19582"/>
                </a:cubicBezTo>
                <a:lnTo>
                  <a:pt x="33443" y="19525"/>
                </a:lnTo>
                <a:close/>
                <a:moveTo>
                  <a:pt x="30860" y="20405"/>
                </a:moveTo>
                <a:cubicBezTo>
                  <a:pt x="30860" y="20405"/>
                  <a:pt x="30913" y="20405"/>
                  <a:pt x="30913" y="20462"/>
                </a:cubicBezTo>
                <a:cubicBezTo>
                  <a:pt x="30860" y="20462"/>
                  <a:pt x="30860" y="20405"/>
                  <a:pt x="30860" y="20405"/>
                </a:cubicBezTo>
                <a:close/>
                <a:moveTo>
                  <a:pt x="32709" y="21906"/>
                </a:moveTo>
                <a:cubicBezTo>
                  <a:pt x="32716" y="21906"/>
                  <a:pt x="32730" y="21919"/>
                  <a:pt x="32730" y="21945"/>
                </a:cubicBezTo>
                <a:cubicBezTo>
                  <a:pt x="32701" y="21919"/>
                  <a:pt x="32701" y="21906"/>
                  <a:pt x="32709" y="21906"/>
                </a:cubicBezTo>
                <a:close/>
                <a:moveTo>
                  <a:pt x="11718" y="21892"/>
                </a:moveTo>
                <a:lnTo>
                  <a:pt x="11718" y="21945"/>
                </a:lnTo>
                <a:cubicBezTo>
                  <a:pt x="11718" y="21945"/>
                  <a:pt x="11718" y="22002"/>
                  <a:pt x="11661" y="22002"/>
                </a:cubicBezTo>
                <a:lnTo>
                  <a:pt x="11661" y="21945"/>
                </a:lnTo>
                <a:lnTo>
                  <a:pt x="11718" y="21892"/>
                </a:lnTo>
                <a:close/>
                <a:moveTo>
                  <a:pt x="18099" y="22222"/>
                </a:moveTo>
                <a:lnTo>
                  <a:pt x="18099" y="22275"/>
                </a:lnTo>
                <a:lnTo>
                  <a:pt x="18099" y="22332"/>
                </a:lnTo>
                <a:cubicBezTo>
                  <a:pt x="18042" y="22332"/>
                  <a:pt x="18042" y="22275"/>
                  <a:pt x="18042" y="22275"/>
                </a:cubicBezTo>
                <a:cubicBezTo>
                  <a:pt x="18099" y="22275"/>
                  <a:pt x="18099" y="22222"/>
                  <a:pt x="18099" y="22222"/>
                </a:cubicBezTo>
                <a:close/>
                <a:moveTo>
                  <a:pt x="9351" y="22992"/>
                </a:moveTo>
                <a:lnTo>
                  <a:pt x="9351" y="23045"/>
                </a:lnTo>
                <a:lnTo>
                  <a:pt x="9298" y="23045"/>
                </a:lnTo>
                <a:lnTo>
                  <a:pt x="9351" y="22992"/>
                </a:lnTo>
                <a:close/>
                <a:moveTo>
                  <a:pt x="29593" y="1"/>
                </a:moveTo>
                <a:cubicBezTo>
                  <a:pt x="29540" y="1"/>
                  <a:pt x="29540" y="53"/>
                  <a:pt x="29540" y="53"/>
                </a:cubicBezTo>
                <a:cubicBezTo>
                  <a:pt x="29593" y="111"/>
                  <a:pt x="29593" y="111"/>
                  <a:pt x="29540" y="163"/>
                </a:cubicBezTo>
                <a:cubicBezTo>
                  <a:pt x="29540" y="163"/>
                  <a:pt x="29593" y="221"/>
                  <a:pt x="29540" y="273"/>
                </a:cubicBezTo>
                <a:cubicBezTo>
                  <a:pt x="29540" y="331"/>
                  <a:pt x="29540" y="331"/>
                  <a:pt x="29483" y="331"/>
                </a:cubicBezTo>
                <a:cubicBezTo>
                  <a:pt x="29483" y="331"/>
                  <a:pt x="29430" y="273"/>
                  <a:pt x="29430" y="221"/>
                </a:cubicBezTo>
                <a:cubicBezTo>
                  <a:pt x="29456" y="192"/>
                  <a:pt x="29456" y="178"/>
                  <a:pt x="29442" y="178"/>
                </a:cubicBezTo>
                <a:cubicBezTo>
                  <a:pt x="29429" y="178"/>
                  <a:pt x="29401" y="192"/>
                  <a:pt x="29373" y="221"/>
                </a:cubicBezTo>
                <a:lnTo>
                  <a:pt x="29263" y="221"/>
                </a:lnTo>
                <a:cubicBezTo>
                  <a:pt x="29263" y="212"/>
                  <a:pt x="29256" y="209"/>
                  <a:pt x="29244" y="209"/>
                </a:cubicBezTo>
                <a:cubicBezTo>
                  <a:pt x="29176" y="209"/>
                  <a:pt x="28941" y="338"/>
                  <a:pt x="28990" y="383"/>
                </a:cubicBezTo>
                <a:cubicBezTo>
                  <a:pt x="28990" y="441"/>
                  <a:pt x="28823" y="551"/>
                  <a:pt x="28712" y="551"/>
                </a:cubicBezTo>
                <a:cubicBezTo>
                  <a:pt x="28660" y="603"/>
                  <a:pt x="28602" y="603"/>
                  <a:pt x="28602" y="603"/>
                </a:cubicBezTo>
                <a:cubicBezTo>
                  <a:pt x="28602" y="661"/>
                  <a:pt x="28660" y="661"/>
                  <a:pt x="28712" y="661"/>
                </a:cubicBezTo>
                <a:cubicBezTo>
                  <a:pt x="28736" y="637"/>
                  <a:pt x="28750" y="623"/>
                  <a:pt x="28758" y="623"/>
                </a:cubicBezTo>
                <a:cubicBezTo>
                  <a:pt x="28770" y="623"/>
                  <a:pt x="28770" y="650"/>
                  <a:pt x="28770" y="713"/>
                </a:cubicBezTo>
                <a:cubicBezTo>
                  <a:pt x="28770" y="771"/>
                  <a:pt x="28823" y="771"/>
                  <a:pt x="28880" y="771"/>
                </a:cubicBezTo>
                <a:cubicBezTo>
                  <a:pt x="28990" y="713"/>
                  <a:pt x="29100" y="551"/>
                  <a:pt x="29043" y="551"/>
                </a:cubicBezTo>
                <a:cubicBezTo>
                  <a:pt x="29043" y="551"/>
                  <a:pt x="29043" y="493"/>
                  <a:pt x="29100" y="493"/>
                </a:cubicBezTo>
                <a:cubicBezTo>
                  <a:pt x="29110" y="484"/>
                  <a:pt x="29117" y="479"/>
                  <a:pt x="29124" y="479"/>
                </a:cubicBezTo>
                <a:cubicBezTo>
                  <a:pt x="29151" y="479"/>
                  <a:pt x="29143" y="560"/>
                  <a:pt x="29100" y="603"/>
                </a:cubicBezTo>
                <a:cubicBezTo>
                  <a:pt x="29043" y="661"/>
                  <a:pt x="28990" y="713"/>
                  <a:pt x="29043" y="713"/>
                </a:cubicBezTo>
                <a:cubicBezTo>
                  <a:pt x="29100" y="713"/>
                  <a:pt x="29100" y="661"/>
                  <a:pt x="29153" y="661"/>
                </a:cubicBezTo>
                <a:cubicBezTo>
                  <a:pt x="29153" y="603"/>
                  <a:pt x="29210" y="551"/>
                  <a:pt x="29210" y="551"/>
                </a:cubicBezTo>
                <a:cubicBezTo>
                  <a:pt x="29210" y="493"/>
                  <a:pt x="29210" y="441"/>
                  <a:pt x="29263" y="441"/>
                </a:cubicBezTo>
                <a:cubicBezTo>
                  <a:pt x="29279" y="424"/>
                  <a:pt x="29296" y="417"/>
                  <a:pt x="29308" y="417"/>
                </a:cubicBezTo>
                <a:cubicBezTo>
                  <a:pt x="29337" y="417"/>
                  <a:pt x="29340" y="456"/>
                  <a:pt x="29263" y="493"/>
                </a:cubicBezTo>
                <a:cubicBezTo>
                  <a:pt x="29263" y="551"/>
                  <a:pt x="29210" y="661"/>
                  <a:pt x="29210" y="661"/>
                </a:cubicBezTo>
                <a:cubicBezTo>
                  <a:pt x="29210" y="713"/>
                  <a:pt x="29210" y="771"/>
                  <a:pt x="29153" y="823"/>
                </a:cubicBezTo>
                <a:cubicBezTo>
                  <a:pt x="29043" y="881"/>
                  <a:pt x="29043" y="881"/>
                  <a:pt x="29153" y="881"/>
                </a:cubicBezTo>
                <a:cubicBezTo>
                  <a:pt x="29210" y="881"/>
                  <a:pt x="29210" y="881"/>
                  <a:pt x="29153" y="933"/>
                </a:cubicBezTo>
                <a:lnTo>
                  <a:pt x="29153" y="1043"/>
                </a:lnTo>
                <a:cubicBezTo>
                  <a:pt x="29210" y="1043"/>
                  <a:pt x="29210" y="1043"/>
                  <a:pt x="29153" y="1101"/>
                </a:cubicBezTo>
                <a:lnTo>
                  <a:pt x="29043" y="1101"/>
                </a:lnTo>
                <a:cubicBezTo>
                  <a:pt x="29030" y="1126"/>
                  <a:pt x="29015" y="1137"/>
                  <a:pt x="29000" y="1137"/>
                </a:cubicBezTo>
                <a:cubicBezTo>
                  <a:pt x="28948" y="1137"/>
                  <a:pt x="28892" y="1018"/>
                  <a:pt x="28933" y="933"/>
                </a:cubicBezTo>
                <a:cubicBezTo>
                  <a:pt x="28993" y="844"/>
                  <a:pt x="29004" y="804"/>
                  <a:pt x="28975" y="804"/>
                </a:cubicBezTo>
                <a:cubicBezTo>
                  <a:pt x="28950" y="804"/>
                  <a:pt x="28898" y="831"/>
                  <a:pt x="28823" y="881"/>
                </a:cubicBezTo>
                <a:cubicBezTo>
                  <a:pt x="28712" y="936"/>
                  <a:pt x="28644" y="963"/>
                  <a:pt x="28610" y="963"/>
                </a:cubicBezTo>
                <a:cubicBezTo>
                  <a:pt x="28576" y="963"/>
                  <a:pt x="28576" y="936"/>
                  <a:pt x="28602" y="881"/>
                </a:cubicBezTo>
                <a:cubicBezTo>
                  <a:pt x="28660" y="771"/>
                  <a:pt x="28602" y="771"/>
                  <a:pt x="28550" y="771"/>
                </a:cubicBezTo>
                <a:cubicBezTo>
                  <a:pt x="28492" y="771"/>
                  <a:pt x="28492" y="771"/>
                  <a:pt x="28550" y="713"/>
                </a:cubicBezTo>
                <a:lnTo>
                  <a:pt x="28492" y="713"/>
                </a:lnTo>
                <a:lnTo>
                  <a:pt x="28492" y="661"/>
                </a:lnTo>
                <a:cubicBezTo>
                  <a:pt x="28550" y="603"/>
                  <a:pt x="28550" y="603"/>
                  <a:pt x="28492" y="603"/>
                </a:cubicBezTo>
                <a:cubicBezTo>
                  <a:pt x="28492" y="603"/>
                  <a:pt x="28440" y="603"/>
                  <a:pt x="28440" y="661"/>
                </a:cubicBezTo>
                <a:cubicBezTo>
                  <a:pt x="28399" y="698"/>
                  <a:pt x="28333" y="737"/>
                  <a:pt x="28297" y="737"/>
                </a:cubicBezTo>
                <a:cubicBezTo>
                  <a:pt x="28282" y="737"/>
                  <a:pt x="28272" y="730"/>
                  <a:pt x="28272" y="713"/>
                </a:cubicBezTo>
                <a:cubicBezTo>
                  <a:pt x="28272" y="687"/>
                  <a:pt x="28272" y="674"/>
                  <a:pt x="28266" y="674"/>
                </a:cubicBezTo>
                <a:cubicBezTo>
                  <a:pt x="28259" y="674"/>
                  <a:pt x="28246" y="687"/>
                  <a:pt x="28220" y="713"/>
                </a:cubicBezTo>
                <a:cubicBezTo>
                  <a:pt x="28220" y="771"/>
                  <a:pt x="28220" y="771"/>
                  <a:pt x="28272" y="771"/>
                </a:cubicBezTo>
                <a:cubicBezTo>
                  <a:pt x="28382" y="823"/>
                  <a:pt x="28382" y="881"/>
                  <a:pt x="28330" y="933"/>
                </a:cubicBezTo>
                <a:cubicBezTo>
                  <a:pt x="28272" y="933"/>
                  <a:pt x="28272" y="991"/>
                  <a:pt x="28220" y="991"/>
                </a:cubicBezTo>
                <a:cubicBezTo>
                  <a:pt x="28198" y="1032"/>
                  <a:pt x="28177" y="1050"/>
                  <a:pt x="28159" y="1050"/>
                </a:cubicBezTo>
                <a:cubicBezTo>
                  <a:pt x="28130" y="1050"/>
                  <a:pt x="28110" y="1002"/>
                  <a:pt x="28110" y="933"/>
                </a:cubicBezTo>
                <a:cubicBezTo>
                  <a:pt x="28162" y="881"/>
                  <a:pt x="28162" y="881"/>
                  <a:pt x="28052" y="881"/>
                </a:cubicBezTo>
                <a:cubicBezTo>
                  <a:pt x="28000" y="881"/>
                  <a:pt x="27942" y="933"/>
                  <a:pt x="27890" y="933"/>
                </a:cubicBezTo>
                <a:cubicBezTo>
                  <a:pt x="27890" y="991"/>
                  <a:pt x="27832" y="1043"/>
                  <a:pt x="27780" y="1043"/>
                </a:cubicBezTo>
                <a:cubicBezTo>
                  <a:pt x="27670" y="1043"/>
                  <a:pt x="27612" y="1153"/>
                  <a:pt x="27670" y="1211"/>
                </a:cubicBezTo>
                <a:lnTo>
                  <a:pt x="27670" y="1321"/>
                </a:lnTo>
                <a:lnTo>
                  <a:pt x="27612" y="1321"/>
                </a:lnTo>
                <a:cubicBezTo>
                  <a:pt x="27586" y="1292"/>
                  <a:pt x="27545" y="1278"/>
                  <a:pt x="27511" y="1278"/>
                </a:cubicBezTo>
                <a:cubicBezTo>
                  <a:pt x="27477" y="1278"/>
                  <a:pt x="27450" y="1292"/>
                  <a:pt x="27450" y="1321"/>
                </a:cubicBezTo>
                <a:cubicBezTo>
                  <a:pt x="27450" y="1321"/>
                  <a:pt x="27450" y="1431"/>
                  <a:pt x="27392" y="1483"/>
                </a:cubicBezTo>
                <a:cubicBezTo>
                  <a:pt x="27340" y="1593"/>
                  <a:pt x="27282" y="1704"/>
                  <a:pt x="27282" y="1814"/>
                </a:cubicBezTo>
                <a:cubicBezTo>
                  <a:pt x="27230" y="1924"/>
                  <a:pt x="27230" y="1924"/>
                  <a:pt x="27282" y="1924"/>
                </a:cubicBezTo>
                <a:cubicBezTo>
                  <a:pt x="27392" y="1981"/>
                  <a:pt x="27392" y="1981"/>
                  <a:pt x="27282" y="2034"/>
                </a:cubicBezTo>
                <a:cubicBezTo>
                  <a:pt x="27172" y="2091"/>
                  <a:pt x="27172" y="2201"/>
                  <a:pt x="27282" y="2254"/>
                </a:cubicBezTo>
                <a:cubicBezTo>
                  <a:pt x="27340" y="2254"/>
                  <a:pt x="27340" y="2311"/>
                  <a:pt x="27230" y="2311"/>
                </a:cubicBezTo>
                <a:cubicBezTo>
                  <a:pt x="27230" y="2311"/>
                  <a:pt x="27172" y="2311"/>
                  <a:pt x="27172" y="2364"/>
                </a:cubicBezTo>
                <a:cubicBezTo>
                  <a:pt x="27120" y="2364"/>
                  <a:pt x="27120" y="2421"/>
                  <a:pt x="27062" y="2474"/>
                </a:cubicBezTo>
                <a:cubicBezTo>
                  <a:pt x="27010" y="2531"/>
                  <a:pt x="27010" y="2584"/>
                  <a:pt x="27062" y="2584"/>
                </a:cubicBezTo>
                <a:lnTo>
                  <a:pt x="27120" y="2584"/>
                </a:lnTo>
                <a:cubicBezTo>
                  <a:pt x="27120" y="2531"/>
                  <a:pt x="27172" y="2531"/>
                  <a:pt x="27172" y="2474"/>
                </a:cubicBezTo>
                <a:lnTo>
                  <a:pt x="27230" y="2421"/>
                </a:lnTo>
                <a:lnTo>
                  <a:pt x="27282" y="2421"/>
                </a:lnTo>
                <a:lnTo>
                  <a:pt x="27282" y="2474"/>
                </a:lnTo>
                <a:cubicBezTo>
                  <a:pt x="27230" y="2531"/>
                  <a:pt x="27230" y="2531"/>
                  <a:pt x="27230" y="2584"/>
                </a:cubicBezTo>
                <a:lnTo>
                  <a:pt x="27282" y="2584"/>
                </a:lnTo>
                <a:cubicBezTo>
                  <a:pt x="27311" y="2557"/>
                  <a:pt x="27353" y="2544"/>
                  <a:pt x="27380" y="2544"/>
                </a:cubicBezTo>
                <a:cubicBezTo>
                  <a:pt x="27408" y="2544"/>
                  <a:pt x="27421" y="2557"/>
                  <a:pt x="27392" y="2584"/>
                </a:cubicBezTo>
                <a:lnTo>
                  <a:pt x="27392" y="2641"/>
                </a:lnTo>
                <a:cubicBezTo>
                  <a:pt x="27340" y="2641"/>
                  <a:pt x="27282" y="2641"/>
                  <a:pt x="27282" y="2694"/>
                </a:cubicBezTo>
                <a:lnTo>
                  <a:pt x="27230" y="2694"/>
                </a:lnTo>
                <a:cubicBezTo>
                  <a:pt x="27230" y="2641"/>
                  <a:pt x="27230" y="2641"/>
                  <a:pt x="27172" y="2641"/>
                </a:cubicBezTo>
                <a:cubicBezTo>
                  <a:pt x="27172" y="2694"/>
                  <a:pt x="27120" y="2694"/>
                  <a:pt x="27120" y="2694"/>
                </a:cubicBezTo>
                <a:cubicBezTo>
                  <a:pt x="27062" y="2641"/>
                  <a:pt x="27010" y="2641"/>
                  <a:pt x="26952" y="2641"/>
                </a:cubicBezTo>
                <a:cubicBezTo>
                  <a:pt x="26842" y="2641"/>
                  <a:pt x="26900" y="2694"/>
                  <a:pt x="27062" y="2694"/>
                </a:cubicBezTo>
                <a:cubicBezTo>
                  <a:pt x="27120" y="2751"/>
                  <a:pt x="27120" y="2751"/>
                  <a:pt x="27120" y="2804"/>
                </a:cubicBezTo>
                <a:lnTo>
                  <a:pt x="27120" y="2914"/>
                </a:lnTo>
                <a:cubicBezTo>
                  <a:pt x="27079" y="2954"/>
                  <a:pt x="27096" y="2993"/>
                  <a:pt x="27128" y="2993"/>
                </a:cubicBezTo>
                <a:cubicBezTo>
                  <a:pt x="27141" y="2993"/>
                  <a:pt x="27157" y="2986"/>
                  <a:pt x="27172" y="2971"/>
                </a:cubicBezTo>
                <a:lnTo>
                  <a:pt x="27230" y="2971"/>
                </a:lnTo>
                <a:lnTo>
                  <a:pt x="27340" y="3081"/>
                </a:lnTo>
                <a:cubicBezTo>
                  <a:pt x="27392" y="3081"/>
                  <a:pt x="27392" y="3134"/>
                  <a:pt x="27340" y="3134"/>
                </a:cubicBezTo>
                <a:lnTo>
                  <a:pt x="27230" y="3244"/>
                </a:lnTo>
                <a:cubicBezTo>
                  <a:pt x="27172" y="3301"/>
                  <a:pt x="27172" y="3301"/>
                  <a:pt x="27230" y="3354"/>
                </a:cubicBezTo>
                <a:cubicBezTo>
                  <a:pt x="27282" y="3354"/>
                  <a:pt x="27282" y="3411"/>
                  <a:pt x="27230" y="3411"/>
                </a:cubicBezTo>
                <a:cubicBezTo>
                  <a:pt x="27172" y="3411"/>
                  <a:pt x="27172" y="3411"/>
                  <a:pt x="27120" y="3354"/>
                </a:cubicBezTo>
                <a:cubicBezTo>
                  <a:pt x="27120" y="3354"/>
                  <a:pt x="27120" y="3301"/>
                  <a:pt x="27062" y="3301"/>
                </a:cubicBezTo>
                <a:lnTo>
                  <a:pt x="27062" y="3354"/>
                </a:lnTo>
                <a:cubicBezTo>
                  <a:pt x="27120" y="3354"/>
                  <a:pt x="27120" y="3411"/>
                  <a:pt x="27120" y="3411"/>
                </a:cubicBezTo>
                <a:cubicBezTo>
                  <a:pt x="27120" y="3464"/>
                  <a:pt x="27120" y="3464"/>
                  <a:pt x="27172" y="3464"/>
                </a:cubicBezTo>
                <a:cubicBezTo>
                  <a:pt x="27172" y="3437"/>
                  <a:pt x="27187" y="3424"/>
                  <a:pt x="27201" y="3424"/>
                </a:cubicBezTo>
                <a:cubicBezTo>
                  <a:pt x="27215" y="3424"/>
                  <a:pt x="27230" y="3437"/>
                  <a:pt x="27230" y="3464"/>
                </a:cubicBezTo>
                <a:lnTo>
                  <a:pt x="27172" y="3521"/>
                </a:lnTo>
                <a:cubicBezTo>
                  <a:pt x="27230" y="3521"/>
                  <a:pt x="27172" y="3684"/>
                  <a:pt x="27120" y="3684"/>
                </a:cubicBezTo>
                <a:cubicBezTo>
                  <a:pt x="27172" y="3684"/>
                  <a:pt x="27230" y="3741"/>
                  <a:pt x="27230" y="3741"/>
                </a:cubicBezTo>
                <a:lnTo>
                  <a:pt x="27230" y="3794"/>
                </a:lnTo>
                <a:cubicBezTo>
                  <a:pt x="27172" y="3741"/>
                  <a:pt x="27062" y="3741"/>
                  <a:pt x="27062" y="3741"/>
                </a:cubicBezTo>
                <a:cubicBezTo>
                  <a:pt x="27010" y="3794"/>
                  <a:pt x="27010" y="3794"/>
                  <a:pt x="27062" y="3794"/>
                </a:cubicBezTo>
                <a:lnTo>
                  <a:pt x="27120" y="3794"/>
                </a:lnTo>
                <a:cubicBezTo>
                  <a:pt x="27120" y="3851"/>
                  <a:pt x="27062" y="3851"/>
                  <a:pt x="27010" y="3851"/>
                </a:cubicBezTo>
                <a:cubicBezTo>
                  <a:pt x="26900" y="3851"/>
                  <a:pt x="26900" y="3851"/>
                  <a:pt x="26842" y="3904"/>
                </a:cubicBezTo>
                <a:lnTo>
                  <a:pt x="26790" y="4014"/>
                </a:lnTo>
                <a:lnTo>
                  <a:pt x="26900" y="3961"/>
                </a:lnTo>
                <a:cubicBezTo>
                  <a:pt x="26952" y="3961"/>
                  <a:pt x="26952" y="3904"/>
                  <a:pt x="26952" y="3904"/>
                </a:cubicBezTo>
                <a:cubicBezTo>
                  <a:pt x="26952" y="3877"/>
                  <a:pt x="26952" y="3864"/>
                  <a:pt x="26960" y="3864"/>
                </a:cubicBezTo>
                <a:cubicBezTo>
                  <a:pt x="26967" y="3864"/>
                  <a:pt x="26981" y="3877"/>
                  <a:pt x="27010" y="3904"/>
                </a:cubicBezTo>
                <a:cubicBezTo>
                  <a:pt x="27062" y="3904"/>
                  <a:pt x="27120" y="3961"/>
                  <a:pt x="27062" y="4014"/>
                </a:cubicBezTo>
                <a:cubicBezTo>
                  <a:pt x="27062" y="4071"/>
                  <a:pt x="27010" y="4124"/>
                  <a:pt x="27010" y="4124"/>
                </a:cubicBezTo>
                <a:cubicBezTo>
                  <a:pt x="26952" y="4124"/>
                  <a:pt x="26952" y="4181"/>
                  <a:pt x="27010" y="4234"/>
                </a:cubicBezTo>
                <a:cubicBezTo>
                  <a:pt x="27010" y="4291"/>
                  <a:pt x="27010" y="4291"/>
                  <a:pt x="26952" y="4291"/>
                </a:cubicBezTo>
                <a:cubicBezTo>
                  <a:pt x="26842" y="4291"/>
                  <a:pt x="26790" y="4401"/>
                  <a:pt x="26842" y="4401"/>
                </a:cubicBezTo>
                <a:lnTo>
                  <a:pt x="26952" y="4401"/>
                </a:lnTo>
                <a:lnTo>
                  <a:pt x="26952" y="4454"/>
                </a:lnTo>
                <a:lnTo>
                  <a:pt x="27010" y="4454"/>
                </a:lnTo>
                <a:cubicBezTo>
                  <a:pt x="27010" y="4511"/>
                  <a:pt x="27010" y="4511"/>
                  <a:pt x="26952" y="4511"/>
                </a:cubicBezTo>
                <a:cubicBezTo>
                  <a:pt x="26900" y="4511"/>
                  <a:pt x="26900" y="4564"/>
                  <a:pt x="26952" y="4564"/>
                </a:cubicBezTo>
                <a:cubicBezTo>
                  <a:pt x="27010" y="4621"/>
                  <a:pt x="27010" y="4621"/>
                  <a:pt x="26952" y="4621"/>
                </a:cubicBezTo>
                <a:cubicBezTo>
                  <a:pt x="26952" y="4621"/>
                  <a:pt x="26900" y="4621"/>
                  <a:pt x="26952" y="4674"/>
                </a:cubicBezTo>
                <a:lnTo>
                  <a:pt x="27010" y="4674"/>
                </a:lnTo>
                <a:cubicBezTo>
                  <a:pt x="27010" y="4731"/>
                  <a:pt x="27010" y="4731"/>
                  <a:pt x="27062" y="4731"/>
                </a:cubicBezTo>
                <a:cubicBezTo>
                  <a:pt x="27120" y="4731"/>
                  <a:pt x="27120" y="4731"/>
                  <a:pt x="27062" y="4784"/>
                </a:cubicBezTo>
                <a:lnTo>
                  <a:pt x="27062" y="4841"/>
                </a:lnTo>
                <a:lnTo>
                  <a:pt x="27010" y="4841"/>
                </a:lnTo>
                <a:cubicBezTo>
                  <a:pt x="27010" y="4841"/>
                  <a:pt x="26952" y="4784"/>
                  <a:pt x="27010" y="4784"/>
                </a:cubicBezTo>
                <a:lnTo>
                  <a:pt x="26952" y="4784"/>
                </a:lnTo>
                <a:lnTo>
                  <a:pt x="26900" y="4841"/>
                </a:lnTo>
                <a:cubicBezTo>
                  <a:pt x="26858" y="4922"/>
                  <a:pt x="26818" y="4972"/>
                  <a:pt x="26777" y="4972"/>
                </a:cubicBezTo>
                <a:cubicBezTo>
                  <a:pt x="26762" y="4972"/>
                  <a:pt x="26748" y="4965"/>
                  <a:pt x="26732" y="4951"/>
                </a:cubicBezTo>
                <a:lnTo>
                  <a:pt x="26570" y="4951"/>
                </a:lnTo>
                <a:cubicBezTo>
                  <a:pt x="26512" y="4951"/>
                  <a:pt x="26512" y="4951"/>
                  <a:pt x="26570" y="5004"/>
                </a:cubicBezTo>
                <a:lnTo>
                  <a:pt x="26622" y="5004"/>
                </a:lnTo>
                <a:cubicBezTo>
                  <a:pt x="26680" y="5004"/>
                  <a:pt x="26680" y="5004"/>
                  <a:pt x="26680" y="5061"/>
                </a:cubicBezTo>
                <a:cubicBezTo>
                  <a:pt x="26622" y="5061"/>
                  <a:pt x="26570" y="5061"/>
                  <a:pt x="26512" y="5114"/>
                </a:cubicBezTo>
                <a:lnTo>
                  <a:pt x="26402" y="5114"/>
                </a:lnTo>
                <a:cubicBezTo>
                  <a:pt x="26512" y="5114"/>
                  <a:pt x="26460" y="5224"/>
                  <a:pt x="26402" y="5224"/>
                </a:cubicBezTo>
                <a:lnTo>
                  <a:pt x="26350" y="5281"/>
                </a:lnTo>
                <a:lnTo>
                  <a:pt x="26350" y="5334"/>
                </a:lnTo>
                <a:cubicBezTo>
                  <a:pt x="26292" y="5334"/>
                  <a:pt x="26292" y="5391"/>
                  <a:pt x="26350" y="5391"/>
                </a:cubicBezTo>
                <a:cubicBezTo>
                  <a:pt x="26376" y="5362"/>
                  <a:pt x="26389" y="5348"/>
                  <a:pt x="26403" y="5348"/>
                </a:cubicBezTo>
                <a:cubicBezTo>
                  <a:pt x="26417" y="5348"/>
                  <a:pt x="26431" y="5362"/>
                  <a:pt x="26460" y="5391"/>
                </a:cubicBezTo>
                <a:cubicBezTo>
                  <a:pt x="26512" y="5391"/>
                  <a:pt x="26512" y="5444"/>
                  <a:pt x="26460" y="5444"/>
                </a:cubicBezTo>
                <a:cubicBezTo>
                  <a:pt x="26402" y="5444"/>
                  <a:pt x="26402" y="5501"/>
                  <a:pt x="26402" y="5554"/>
                </a:cubicBezTo>
                <a:cubicBezTo>
                  <a:pt x="26460" y="5554"/>
                  <a:pt x="26402" y="5664"/>
                  <a:pt x="26402" y="5721"/>
                </a:cubicBezTo>
                <a:cubicBezTo>
                  <a:pt x="26350" y="5774"/>
                  <a:pt x="26350" y="5831"/>
                  <a:pt x="26350" y="5831"/>
                </a:cubicBezTo>
                <a:cubicBezTo>
                  <a:pt x="26350" y="5884"/>
                  <a:pt x="26402" y="5884"/>
                  <a:pt x="26402" y="5884"/>
                </a:cubicBezTo>
                <a:cubicBezTo>
                  <a:pt x="26402" y="5857"/>
                  <a:pt x="26417" y="5844"/>
                  <a:pt x="26431" y="5844"/>
                </a:cubicBezTo>
                <a:cubicBezTo>
                  <a:pt x="26445" y="5844"/>
                  <a:pt x="26460" y="5857"/>
                  <a:pt x="26460" y="5884"/>
                </a:cubicBezTo>
                <a:cubicBezTo>
                  <a:pt x="26512" y="5884"/>
                  <a:pt x="26402" y="5994"/>
                  <a:pt x="26350" y="5994"/>
                </a:cubicBezTo>
                <a:cubicBezTo>
                  <a:pt x="26292" y="5994"/>
                  <a:pt x="26129" y="6161"/>
                  <a:pt x="26129" y="6161"/>
                </a:cubicBezTo>
                <a:cubicBezTo>
                  <a:pt x="26182" y="6161"/>
                  <a:pt x="26182" y="6214"/>
                  <a:pt x="26129" y="6214"/>
                </a:cubicBezTo>
                <a:lnTo>
                  <a:pt x="26182" y="6214"/>
                </a:lnTo>
                <a:cubicBezTo>
                  <a:pt x="26240" y="6214"/>
                  <a:pt x="26240" y="6271"/>
                  <a:pt x="26182" y="6271"/>
                </a:cubicBezTo>
                <a:lnTo>
                  <a:pt x="26182" y="6324"/>
                </a:lnTo>
                <a:cubicBezTo>
                  <a:pt x="26223" y="6364"/>
                  <a:pt x="26179" y="6403"/>
                  <a:pt x="26130" y="6403"/>
                </a:cubicBezTo>
                <a:cubicBezTo>
                  <a:pt x="26110" y="6403"/>
                  <a:pt x="26089" y="6396"/>
                  <a:pt x="26072" y="6381"/>
                </a:cubicBezTo>
                <a:cubicBezTo>
                  <a:pt x="26019" y="6381"/>
                  <a:pt x="25962" y="6381"/>
                  <a:pt x="25962" y="6434"/>
                </a:cubicBezTo>
                <a:lnTo>
                  <a:pt x="25962" y="6491"/>
                </a:lnTo>
                <a:cubicBezTo>
                  <a:pt x="26019" y="6491"/>
                  <a:pt x="26019" y="6491"/>
                  <a:pt x="25962" y="6544"/>
                </a:cubicBezTo>
                <a:lnTo>
                  <a:pt x="25909" y="6544"/>
                </a:lnTo>
                <a:cubicBezTo>
                  <a:pt x="25962" y="6544"/>
                  <a:pt x="26019" y="6711"/>
                  <a:pt x="26019" y="6711"/>
                </a:cubicBezTo>
                <a:cubicBezTo>
                  <a:pt x="26019" y="6711"/>
                  <a:pt x="25962" y="6711"/>
                  <a:pt x="25909" y="6654"/>
                </a:cubicBezTo>
                <a:cubicBezTo>
                  <a:pt x="25881" y="6628"/>
                  <a:pt x="25853" y="6614"/>
                  <a:pt x="25840" y="6614"/>
                </a:cubicBezTo>
                <a:cubicBezTo>
                  <a:pt x="25826" y="6614"/>
                  <a:pt x="25826" y="6628"/>
                  <a:pt x="25852" y="6654"/>
                </a:cubicBezTo>
                <a:cubicBezTo>
                  <a:pt x="25852" y="6711"/>
                  <a:pt x="25852" y="6711"/>
                  <a:pt x="25909" y="6711"/>
                </a:cubicBezTo>
                <a:cubicBezTo>
                  <a:pt x="26019" y="6711"/>
                  <a:pt x="25962" y="6874"/>
                  <a:pt x="25852" y="6874"/>
                </a:cubicBezTo>
                <a:cubicBezTo>
                  <a:pt x="25799" y="6874"/>
                  <a:pt x="25742" y="6931"/>
                  <a:pt x="25689" y="6984"/>
                </a:cubicBezTo>
                <a:cubicBezTo>
                  <a:pt x="25661" y="7039"/>
                  <a:pt x="25633" y="7066"/>
                  <a:pt x="25606" y="7066"/>
                </a:cubicBezTo>
                <a:cubicBezTo>
                  <a:pt x="25578" y="7066"/>
                  <a:pt x="25551" y="7039"/>
                  <a:pt x="25522" y="6984"/>
                </a:cubicBezTo>
                <a:cubicBezTo>
                  <a:pt x="25469" y="6874"/>
                  <a:pt x="25469" y="6874"/>
                  <a:pt x="25579" y="6874"/>
                </a:cubicBezTo>
                <a:cubicBezTo>
                  <a:pt x="25689" y="6821"/>
                  <a:pt x="25689" y="6821"/>
                  <a:pt x="25632" y="6821"/>
                </a:cubicBezTo>
                <a:cubicBezTo>
                  <a:pt x="25632" y="6764"/>
                  <a:pt x="25632" y="6764"/>
                  <a:pt x="25689" y="6764"/>
                </a:cubicBezTo>
                <a:cubicBezTo>
                  <a:pt x="25742" y="6764"/>
                  <a:pt x="25799" y="6821"/>
                  <a:pt x="25799" y="6821"/>
                </a:cubicBezTo>
                <a:lnTo>
                  <a:pt x="25852" y="6821"/>
                </a:lnTo>
                <a:lnTo>
                  <a:pt x="25799" y="6764"/>
                </a:lnTo>
                <a:cubicBezTo>
                  <a:pt x="25799" y="6764"/>
                  <a:pt x="25742" y="6711"/>
                  <a:pt x="25689" y="6711"/>
                </a:cubicBezTo>
                <a:cubicBezTo>
                  <a:pt x="25689" y="6654"/>
                  <a:pt x="25632" y="6654"/>
                  <a:pt x="25632" y="6654"/>
                </a:cubicBezTo>
                <a:lnTo>
                  <a:pt x="25579" y="6654"/>
                </a:lnTo>
                <a:cubicBezTo>
                  <a:pt x="25579" y="6654"/>
                  <a:pt x="25579" y="6630"/>
                  <a:pt x="25595" y="6630"/>
                </a:cubicBezTo>
                <a:cubicBezTo>
                  <a:pt x="25603" y="6630"/>
                  <a:pt x="25615" y="6636"/>
                  <a:pt x="25632" y="6654"/>
                </a:cubicBezTo>
                <a:cubicBezTo>
                  <a:pt x="25689" y="6654"/>
                  <a:pt x="25689" y="6601"/>
                  <a:pt x="25632" y="6601"/>
                </a:cubicBezTo>
                <a:lnTo>
                  <a:pt x="25632" y="6544"/>
                </a:lnTo>
                <a:cubicBezTo>
                  <a:pt x="25632" y="6544"/>
                  <a:pt x="25632" y="6491"/>
                  <a:pt x="25579" y="6434"/>
                </a:cubicBezTo>
                <a:cubicBezTo>
                  <a:pt x="25579" y="6407"/>
                  <a:pt x="25565" y="6394"/>
                  <a:pt x="25544" y="6394"/>
                </a:cubicBezTo>
                <a:cubicBezTo>
                  <a:pt x="25523" y="6394"/>
                  <a:pt x="25496" y="6407"/>
                  <a:pt x="25469" y="6434"/>
                </a:cubicBezTo>
                <a:lnTo>
                  <a:pt x="25359" y="6434"/>
                </a:lnTo>
                <a:lnTo>
                  <a:pt x="25469" y="6491"/>
                </a:lnTo>
                <a:cubicBezTo>
                  <a:pt x="25579" y="6491"/>
                  <a:pt x="25579" y="6544"/>
                  <a:pt x="25469" y="6601"/>
                </a:cubicBezTo>
                <a:cubicBezTo>
                  <a:pt x="25412" y="6601"/>
                  <a:pt x="25412" y="6601"/>
                  <a:pt x="25412" y="6654"/>
                </a:cubicBezTo>
                <a:cubicBezTo>
                  <a:pt x="25469" y="6654"/>
                  <a:pt x="25469" y="6711"/>
                  <a:pt x="25412" y="6711"/>
                </a:cubicBezTo>
                <a:cubicBezTo>
                  <a:pt x="25359" y="6654"/>
                  <a:pt x="25359" y="6654"/>
                  <a:pt x="25302" y="6654"/>
                </a:cubicBezTo>
                <a:cubicBezTo>
                  <a:pt x="25249" y="6654"/>
                  <a:pt x="25249" y="6654"/>
                  <a:pt x="25302" y="6711"/>
                </a:cubicBezTo>
                <a:cubicBezTo>
                  <a:pt x="25302" y="6711"/>
                  <a:pt x="25359" y="6764"/>
                  <a:pt x="25302" y="6764"/>
                </a:cubicBezTo>
                <a:cubicBezTo>
                  <a:pt x="25249" y="6821"/>
                  <a:pt x="25249" y="6874"/>
                  <a:pt x="25302" y="6931"/>
                </a:cubicBezTo>
                <a:cubicBezTo>
                  <a:pt x="25359" y="6931"/>
                  <a:pt x="25302" y="6984"/>
                  <a:pt x="25249" y="7041"/>
                </a:cubicBezTo>
                <a:cubicBezTo>
                  <a:pt x="25302" y="7041"/>
                  <a:pt x="25302" y="7094"/>
                  <a:pt x="25302" y="7094"/>
                </a:cubicBezTo>
                <a:lnTo>
                  <a:pt x="25249" y="7094"/>
                </a:lnTo>
                <a:cubicBezTo>
                  <a:pt x="25249" y="7068"/>
                  <a:pt x="25235" y="7054"/>
                  <a:pt x="25221" y="7054"/>
                </a:cubicBezTo>
                <a:cubicBezTo>
                  <a:pt x="25207" y="7054"/>
                  <a:pt x="25192" y="7068"/>
                  <a:pt x="25192" y="7094"/>
                </a:cubicBezTo>
                <a:lnTo>
                  <a:pt x="25249" y="7151"/>
                </a:lnTo>
                <a:lnTo>
                  <a:pt x="25249" y="7204"/>
                </a:lnTo>
                <a:cubicBezTo>
                  <a:pt x="25302" y="7261"/>
                  <a:pt x="25302" y="7261"/>
                  <a:pt x="25249" y="7314"/>
                </a:cubicBezTo>
                <a:cubicBezTo>
                  <a:pt x="25192" y="7314"/>
                  <a:pt x="25192" y="7314"/>
                  <a:pt x="25249" y="7371"/>
                </a:cubicBezTo>
                <a:cubicBezTo>
                  <a:pt x="25192" y="7424"/>
                  <a:pt x="25192" y="7424"/>
                  <a:pt x="25249" y="7424"/>
                </a:cubicBezTo>
                <a:lnTo>
                  <a:pt x="25249" y="7481"/>
                </a:lnTo>
                <a:lnTo>
                  <a:pt x="25192" y="7481"/>
                </a:lnTo>
                <a:cubicBezTo>
                  <a:pt x="25139" y="7481"/>
                  <a:pt x="25139" y="7481"/>
                  <a:pt x="25192" y="7534"/>
                </a:cubicBezTo>
                <a:cubicBezTo>
                  <a:pt x="25192" y="7591"/>
                  <a:pt x="25192" y="7591"/>
                  <a:pt x="25249" y="7591"/>
                </a:cubicBezTo>
                <a:cubicBezTo>
                  <a:pt x="25291" y="7591"/>
                  <a:pt x="25231" y="7660"/>
                  <a:pt x="25177" y="7660"/>
                </a:cubicBezTo>
                <a:cubicBezTo>
                  <a:pt x="25164" y="7660"/>
                  <a:pt x="25150" y="7656"/>
                  <a:pt x="25139" y="7644"/>
                </a:cubicBezTo>
                <a:lnTo>
                  <a:pt x="25029" y="7644"/>
                </a:lnTo>
                <a:cubicBezTo>
                  <a:pt x="24972" y="7644"/>
                  <a:pt x="24972" y="7644"/>
                  <a:pt x="24972" y="7701"/>
                </a:cubicBezTo>
                <a:cubicBezTo>
                  <a:pt x="25029" y="7754"/>
                  <a:pt x="24972" y="7811"/>
                  <a:pt x="24972" y="7811"/>
                </a:cubicBezTo>
                <a:cubicBezTo>
                  <a:pt x="24919" y="7864"/>
                  <a:pt x="24919" y="7864"/>
                  <a:pt x="24972" y="7864"/>
                </a:cubicBezTo>
                <a:cubicBezTo>
                  <a:pt x="25029" y="7864"/>
                  <a:pt x="25029" y="7864"/>
                  <a:pt x="25029" y="7921"/>
                </a:cubicBezTo>
                <a:cubicBezTo>
                  <a:pt x="25082" y="7974"/>
                  <a:pt x="25029" y="8031"/>
                  <a:pt x="24919" y="8031"/>
                </a:cubicBezTo>
                <a:cubicBezTo>
                  <a:pt x="24862" y="8031"/>
                  <a:pt x="24752" y="8141"/>
                  <a:pt x="24809" y="8141"/>
                </a:cubicBezTo>
                <a:cubicBezTo>
                  <a:pt x="24862" y="8194"/>
                  <a:pt x="24809" y="8251"/>
                  <a:pt x="24699" y="8304"/>
                </a:cubicBezTo>
                <a:lnTo>
                  <a:pt x="24642" y="8304"/>
                </a:lnTo>
                <a:cubicBezTo>
                  <a:pt x="24642" y="8251"/>
                  <a:pt x="24642" y="8251"/>
                  <a:pt x="24589" y="8251"/>
                </a:cubicBezTo>
                <a:lnTo>
                  <a:pt x="24532" y="8251"/>
                </a:lnTo>
                <a:cubicBezTo>
                  <a:pt x="24532" y="8278"/>
                  <a:pt x="24519" y="8291"/>
                  <a:pt x="24499" y="8291"/>
                </a:cubicBezTo>
                <a:cubicBezTo>
                  <a:pt x="24478" y="8291"/>
                  <a:pt x="24451" y="8278"/>
                  <a:pt x="24422" y="8251"/>
                </a:cubicBezTo>
                <a:cubicBezTo>
                  <a:pt x="24422" y="8194"/>
                  <a:pt x="24369" y="8194"/>
                  <a:pt x="24369" y="8194"/>
                </a:cubicBezTo>
                <a:lnTo>
                  <a:pt x="24312" y="8194"/>
                </a:lnTo>
                <a:cubicBezTo>
                  <a:pt x="24422" y="8251"/>
                  <a:pt x="24479" y="8304"/>
                  <a:pt x="24422" y="8304"/>
                </a:cubicBezTo>
                <a:lnTo>
                  <a:pt x="24479" y="8414"/>
                </a:lnTo>
                <a:cubicBezTo>
                  <a:pt x="24497" y="8433"/>
                  <a:pt x="24509" y="8439"/>
                  <a:pt x="24519" y="8439"/>
                </a:cubicBezTo>
                <a:cubicBezTo>
                  <a:pt x="24539" y="8439"/>
                  <a:pt x="24551" y="8414"/>
                  <a:pt x="24589" y="8414"/>
                </a:cubicBezTo>
                <a:cubicBezTo>
                  <a:pt x="24644" y="8388"/>
                  <a:pt x="24685" y="8374"/>
                  <a:pt x="24712" y="8374"/>
                </a:cubicBezTo>
                <a:cubicBezTo>
                  <a:pt x="24739" y="8374"/>
                  <a:pt x="24752" y="8388"/>
                  <a:pt x="24752" y="8414"/>
                </a:cubicBezTo>
                <a:lnTo>
                  <a:pt x="24752" y="8471"/>
                </a:lnTo>
                <a:lnTo>
                  <a:pt x="24809" y="8471"/>
                </a:lnTo>
                <a:cubicBezTo>
                  <a:pt x="24862" y="8524"/>
                  <a:pt x="24809" y="8524"/>
                  <a:pt x="24752" y="8581"/>
                </a:cubicBezTo>
                <a:cubicBezTo>
                  <a:pt x="24699" y="8581"/>
                  <a:pt x="24699" y="8581"/>
                  <a:pt x="24699" y="8524"/>
                </a:cubicBezTo>
                <a:cubicBezTo>
                  <a:pt x="24726" y="8498"/>
                  <a:pt x="24711" y="8484"/>
                  <a:pt x="24684" y="8484"/>
                </a:cubicBezTo>
                <a:cubicBezTo>
                  <a:pt x="24656" y="8484"/>
                  <a:pt x="24616" y="8498"/>
                  <a:pt x="24589" y="8524"/>
                </a:cubicBezTo>
                <a:cubicBezTo>
                  <a:pt x="24479" y="8581"/>
                  <a:pt x="24422" y="8634"/>
                  <a:pt x="24532" y="8691"/>
                </a:cubicBezTo>
                <a:lnTo>
                  <a:pt x="24532" y="8744"/>
                </a:lnTo>
                <a:cubicBezTo>
                  <a:pt x="24479" y="8801"/>
                  <a:pt x="24479" y="8801"/>
                  <a:pt x="24532" y="8801"/>
                </a:cubicBezTo>
                <a:cubicBezTo>
                  <a:pt x="24532" y="8854"/>
                  <a:pt x="24589" y="8854"/>
                  <a:pt x="24589" y="8854"/>
                </a:cubicBezTo>
                <a:lnTo>
                  <a:pt x="24479" y="8854"/>
                </a:lnTo>
                <a:cubicBezTo>
                  <a:pt x="24422" y="8744"/>
                  <a:pt x="24369" y="8634"/>
                  <a:pt x="24369" y="8524"/>
                </a:cubicBezTo>
                <a:cubicBezTo>
                  <a:pt x="24369" y="8414"/>
                  <a:pt x="24369" y="8414"/>
                  <a:pt x="24312" y="8414"/>
                </a:cubicBezTo>
                <a:cubicBezTo>
                  <a:pt x="24312" y="8414"/>
                  <a:pt x="24259" y="8414"/>
                  <a:pt x="24312" y="8471"/>
                </a:cubicBezTo>
                <a:lnTo>
                  <a:pt x="24312" y="8524"/>
                </a:lnTo>
                <a:lnTo>
                  <a:pt x="24259" y="8524"/>
                </a:lnTo>
                <a:cubicBezTo>
                  <a:pt x="24259" y="8524"/>
                  <a:pt x="24259" y="8581"/>
                  <a:pt x="24312" y="8581"/>
                </a:cubicBezTo>
                <a:cubicBezTo>
                  <a:pt x="24312" y="8634"/>
                  <a:pt x="24312" y="8634"/>
                  <a:pt x="24369" y="8691"/>
                </a:cubicBezTo>
                <a:cubicBezTo>
                  <a:pt x="24369" y="8744"/>
                  <a:pt x="24369" y="8744"/>
                  <a:pt x="24312" y="8744"/>
                </a:cubicBezTo>
                <a:cubicBezTo>
                  <a:pt x="24202" y="8744"/>
                  <a:pt x="24149" y="8801"/>
                  <a:pt x="24259" y="8801"/>
                </a:cubicBezTo>
                <a:cubicBezTo>
                  <a:pt x="24259" y="8854"/>
                  <a:pt x="24312" y="8854"/>
                  <a:pt x="24312" y="8854"/>
                </a:cubicBezTo>
                <a:lnTo>
                  <a:pt x="24369" y="8854"/>
                </a:lnTo>
                <a:cubicBezTo>
                  <a:pt x="24369" y="8854"/>
                  <a:pt x="24332" y="8926"/>
                  <a:pt x="24290" y="8926"/>
                </a:cubicBezTo>
                <a:cubicBezTo>
                  <a:pt x="24280" y="8926"/>
                  <a:pt x="24270" y="8922"/>
                  <a:pt x="24259" y="8911"/>
                </a:cubicBezTo>
                <a:cubicBezTo>
                  <a:pt x="24202" y="8911"/>
                  <a:pt x="24149" y="9021"/>
                  <a:pt x="24149" y="9074"/>
                </a:cubicBezTo>
                <a:lnTo>
                  <a:pt x="24149" y="9131"/>
                </a:lnTo>
                <a:cubicBezTo>
                  <a:pt x="24092" y="9131"/>
                  <a:pt x="24092" y="9184"/>
                  <a:pt x="24149" y="9184"/>
                </a:cubicBezTo>
                <a:cubicBezTo>
                  <a:pt x="24149" y="9241"/>
                  <a:pt x="24149" y="9241"/>
                  <a:pt x="24092" y="9241"/>
                </a:cubicBezTo>
                <a:cubicBezTo>
                  <a:pt x="24092" y="9222"/>
                  <a:pt x="24086" y="9216"/>
                  <a:pt x="24078" y="9216"/>
                </a:cubicBezTo>
                <a:cubicBezTo>
                  <a:pt x="24063" y="9216"/>
                  <a:pt x="24039" y="9241"/>
                  <a:pt x="24039" y="9241"/>
                </a:cubicBezTo>
                <a:lnTo>
                  <a:pt x="24039" y="9294"/>
                </a:lnTo>
                <a:cubicBezTo>
                  <a:pt x="24039" y="9241"/>
                  <a:pt x="23982" y="9241"/>
                  <a:pt x="23982" y="9241"/>
                </a:cubicBezTo>
                <a:cubicBezTo>
                  <a:pt x="23982" y="9294"/>
                  <a:pt x="23929" y="9294"/>
                  <a:pt x="23929" y="9294"/>
                </a:cubicBezTo>
                <a:cubicBezTo>
                  <a:pt x="23819" y="9351"/>
                  <a:pt x="23819" y="9351"/>
                  <a:pt x="23872" y="9404"/>
                </a:cubicBezTo>
                <a:cubicBezTo>
                  <a:pt x="23929" y="9404"/>
                  <a:pt x="23982" y="9461"/>
                  <a:pt x="23929" y="9461"/>
                </a:cubicBezTo>
                <a:lnTo>
                  <a:pt x="23872" y="9404"/>
                </a:lnTo>
                <a:lnTo>
                  <a:pt x="23872" y="9461"/>
                </a:lnTo>
                <a:cubicBezTo>
                  <a:pt x="23929" y="9461"/>
                  <a:pt x="23929" y="9514"/>
                  <a:pt x="23872" y="9514"/>
                </a:cubicBezTo>
                <a:cubicBezTo>
                  <a:pt x="23819" y="9514"/>
                  <a:pt x="23819" y="9514"/>
                  <a:pt x="23872" y="9571"/>
                </a:cubicBezTo>
                <a:cubicBezTo>
                  <a:pt x="23819" y="9571"/>
                  <a:pt x="23762" y="9624"/>
                  <a:pt x="23762" y="9624"/>
                </a:cubicBezTo>
                <a:cubicBezTo>
                  <a:pt x="23762" y="9681"/>
                  <a:pt x="23762" y="9681"/>
                  <a:pt x="23709" y="9681"/>
                </a:cubicBezTo>
                <a:cubicBezTo>
                  <a:pt x="23762" y="9681"/>
                  <a:pt x="23762" y="9681"/>
                  <a:pt x="23709" y="9624"/>
                </a:cubicBezTo>
                <a:lnTo>
                  <a:pt x="23652" y="9624"/>
                </a:lnTo>
                <a:lnTo>
                  <a:pt x="23652" y="9681"/>
                </a:lnTo>
                <a:cubicBezTo>
                  <a:pt x="23652" y="9681"/>
                  <a:pt x="23652" y="9734"/>
                  <a:pt x="23599" y="9791"/>
                </a:cubicBezTo>
                <a:lnTo>
                  <a:pt x="23542" y="9791"/>
                </a:lnTo>
                <a:cubicBezTo>
                  <a:pt x="23542" y="9734"/>
                  <a:pt x="23542" y="9734"/>
                  <a:pt x="23489" y="9734"/>
                </a:cubicBezTo>
                <a:cubicBezTo>
                  <a:pt x="23432" y="9734"/>
                  <a:pt x="23379" y="9734"/>
                  <a:pt x="23322" y="9681"/>
                </a:cubicBezTo>
                <a:cubicBezTo>
                  <a:pt x="23322" y="9653"/>
                  <a:pt x="23309" y="9638"/>
                  <a:pt x="23296" y="9638"/>
                </a:cubicBezTo>
                <a:cubicBezTo>
                  <a:pt x="23282" y="9638"/>
                  <a:pt x="23269" y="9653"/>
                  <a:pt x="23269" y="9681"/>
                </a:cubicBezTo>
                <a:cubicBezTo>
                  <a:pt x="23212" y="9681"/>
                  <a:pt x="23212" y="9681"/>
                  <a:pt x="23269" y="9734"/>
                </a:cubicBezTo>
                <a:cubicBezTo>
                  <a:pt x="23322" y="9734"/>
                  <a:pt x="23269" y="9791"/>
                  <a:pt x="23159" y="9791"/>
                </a:cubicBezTo>
                <a:cubicBezTo>
                  <a:pt x="23049" y="9734"/>
                  <a:pt x="23049" y="9734"/>
                  <a:pt x="23102" y="9734"/>
                </a:cubicBezTo>
                <a:cubicBezTo>
                  <a:pt x="23102" y="9734"/>
                  <a:pt x="23102" y="9681"/>
                  <a:pt x="23049" y="9681"/>
                </a:cubicBezTo>
                <a:cubicBezTo>
                  <a:pt x="23049" y="9624"/>
                  <a:pt x="22992" y="9624"/>
                  <a:pt x="22992" y="9624"/>
                </a:cubicBezTo>
                <a:lnTo>
                  <a:pt x="22939" y="9571"/>
                </a:lnTo>
                <a:cubicBezTo>
                  <a:pt x="22939" y="9514"/>
                  <a:pt x="22882" y="9514"/>
                  <a:pt x="22882" y="9514"/>
                </a:cubicBezTo>
                <a:cubicBezTo>
                  <a:pt x="22939" y="9461"/>
                  <a:pt x="22939" y="9461"/>
                  <a:pt x="22882" y="9461"/>
                </a:cubicBezTo>
                <a:cubicBezTo>
                  <a:pt x="22847" y="9461"/>
                  <a:pt x="22835" y="9485"/>
                  <a:pt x="22814" y="9485"/>
                </a:cubicBezTo>
                <a:cubicBezTo>
                  <a:pt x="22804" y="9485"/>
                  <a:pt x="22791" y="9479"/>
                  <a:pt x="22772" y="9461"/>
                </a:cubicBezTo>
                <a:lnTo>
                  <a:pt x="22772" y="9514"/>
                </a:lnTo>
                <a:cubicBezTo>
                  <a:pt x="22829" y="9514"/>
                  <a:pt x="22829" y="9571"/>
                  <a:pt x="22772" y="9571"/>
                </a:cubicBezTo>
                <a:lnTo>
                  <a:pt x="22772" y="9624"/>
                </a:lnTo>
                <a:cubicBezTo>
                  <a:pt x="22829" y="9624"/>
                  <a:pt x="22829" y="9624"/>
                  <a:pt x="22882" y="9681"/>
                </a:cubicBezTo>
                <a:cubicBezTo>
                  <a:pt x="22922" y="9719"/>
                  <a:pt x="22934" y="9758"/>
                  <a:pt x="22938" y="9758"/>
                </a:cubicBezTo>
                <a:cubicBezTo>
                  <a:pt x="22939" y="9758"/>
                  <a:pt x="22939" y="9751"/>
                  <a:pt x="22939" y="9734"/>
                </a:cubicBezTo>
                <a:cubicBezTo>
                  <a:pt x="22992" y="9734"/>
                  <a:pt x="23049" y="9791"/>
                  <a:pt x="23102" y="9901"/>
                </a:cubicBezTo>
                <a:lnTo>
                  <a:pt x="23102" y="9844"/>
                </a:lnTo>
                <a:cubicBezTo>
                  <a:pt x="23102" y="9844"/>
                  <a:pt x="23159" y="9844"/>
                  <a:pt x="23212" y="9901"/>
                </a:cubicBezTo>
                <a:lnTo>
                  <a:pt x="23322" y="9954"/>
                </a:lnTo>
                <a:cubicBezTo>
                  <a:pt x="23269" y="9954"/>
                  <a:pt x="23322" y="10011"/>
                  <a:pt x="23322" y="10011"/>
                </a:cubicBezTo>
                <a:cubicBezTo>
                  <a:pt x="23355" y="10075"/>
                  <a:pt x="23369" y="10102"/>
                  <a:pt x="23353" y="10102"/>
                </a:cubicBezTo>
                <a:cubicBezTo>
                  <a:pt x="23342" y="10102"/>
                  <a:pt x="23315" y="10088"/>
                  <a:pt x="23269" y="10064"/>
                </a:cubicBezTo>
                <a:lnTo>
                  <a:pt x="23102" y="10064"/>
                </a:lnTo>
                <a:cubicBezTo>
                  <a:pt x="23159" y="10064"/>
                  <a:pt x="23102" y="9901"/>
                  <a:pt x="23049" y="9844"/>
                </a:cubicBezTo>
                <a:cubicBezTo>
                  <a:pt x="22992" y="9844"/>
                  <a:pt x="22939" y="9954"/>
                  <a:pt x="22992" y="10064"/>
                </a:cubicBezTo>
                <a:lnTo>
                  <a:pt x="23049" y="10121"/>
                </a:lnTo>
                <a:cubicBezTo>
                  <a:pt x="22992" y="10121"/>
                  <a:pt x="22992" y="10121"/>
                  <a:pt x="22992" y="10174"/>
                </a:cubicBezTo>
                <a:cubicBezTo>
                  <a:pt x="22992" y="10231"/>
                  <a:pt x="22939" y="10284"/>
                  <a:pt x="22939" y="10284"/>
                </a:cubicBezTo>
                <a:cubicBezTo>
                  <a:pt x="22882" y="10341"/>
                  <a:pt x="22882" y="10341"/>
                  <a:pt x="22882" y="10394"/>
                </a:cubicBezTo>
                <a:lnTo>
                  <a:pt x="22939" y="10394"/>
                </a:lnTo>
                <a:cubicBezTo>
                  <a:pt x="22966" y="10368"/>
                  <a:pt x="22993" y="10355"/>
                  <a:pt x="23007" y="10355"/>
                </a:cubicBezTo>
                <a:cubicBezTo>
                  <a:pt x="23021" y="10355"/>
                  <a:pt x="23021" y="10368"/>
                  <a:pt x="22992" y="10394"/>
                </a:cubicBezTo>
                <a:lnTo>
                  <a:pt x="23049" y="10451"/>
                </a:lnTo>
                <a:lnTo>
                  <a:pt x="23049" y="10561"/>
                </a:lnTo>
                <a:cubicBezTo>
                  <a:pt x="22992" y="10504"/>
                  <a:pt x="22992" y="10504"/>
                  <a:pt x="22882" y="10451"/>
                </a:cubicBezTo>
                <a:cubicBezTo>
                  <a:pt x="22772" y="10451"/>
                  <a:pt x="22719" y="10394"/>
                  <a:pt x="22772" y="10341"/>
                </a:cubicBezTo>
                <a:cubicBezTo>
                  <a:pt x="22829" y="10341"/>
                  <a:pt x="22829" y="10231"/>
                  <a:pt x="22829" y="10231"/>
                </a:cubicBezTo>
                <a:lnTo>
                  <a:pt x="22772" y="10174"/>
                </a:lnTo>
                <a:cubicBezTo>
                  <a:pt x="22772" y="10231"/>
                  <a:pt x="22772" y="10231"/>
                  <a:pt x="22719" y="10231"/>
                </a:cubicBezTo>
                <a:lnTo>
                  <a:pt x="22662" y="10284"/>
                </a:lnTo>
                <a:lnTo>
                  <a:pt x="22499" y="10284"/>
                </a:lnTo>
                <a:cubicBezTo>
                  <a:pt x="22389" y="10284"/>
                  <a:pt x="22389" y="10284"/>
                  <a:pt x="22442" y="10341"/>
                </a:cubicBezTo>
                <a:cubicBezTo>
                  <a:pt x="22499" y="10341"/>
                  <a:pt x="22499" y="10451"/>
                  <a:pt x="22442" y="10451"/>
                </a:cubicBezTo>
                <a:cubicBezTo>
                  <a:pt x="22389" y="10451"/>
                  <a:pt x="22389" y="10451"/>
                  <a:pt x="22389" y="10504"/>
                </a:cubicBezTo>
                <a:cubicBezTo>
                  <a:pt x="22389" y="10561"/>
                  <a:pt x="22332" y="10561"/>
                  <a:pt x="22332" y="10561"/>
                </a:cubicBezTo>
                <a:lnTo>
                  <a:pt x="22222" y="10671"/>
                </a:lnTo>
                <a:cubicBezTo>
                  <a:pt x="22169" y="10781"/>
                  <a:pt x="22169" y="10781"/>
                  <a:pt x="22112" y="10781"/>
                </a:cubicBezTo>
                <a:cubicBezTo>
                  <a:pt x="22002" y="10724"/>
                  <a:pt x="21892" y="10671"/>
                  <a:pt x="22002" y="10671"/>
                </a:cubicBezTo>
                <a:lnTo>
                  <a:pt x="22002" y="10614"/>
                </a:lnTo>
                <a:lnTo>
                  <a:pt x="22002" y="10504"/>
                </a:lnTo>
                <a:lnTo>
                  <a:pt x="22059" y="10451"/>
                </a:lnTo>
                <a:cubicBezTo>
                  <a:pt x="22048" y="10441"/>
                  <a:pt x="22038" y="10436"/>
                  <a:pt x="22027" y="10436"/>
                </a:cubicBezTo>
                <a:cubicBezTo>
                  <a:pt x="21982" y="10436"/>
                  <a:pt x="21938" y="10525"/>
                  <a:pt x="21892" y="10614"/>
                </a:cubicBezTo>
                <a:lnTo>
                  <a:pt x="21892" y="10671"/>
                </a:lnTo>
                <a:cubicBezTo>
                  <a:pt x="21839" y="10724"/>
                  <a:pt x="21839" y="10724"/>
                  <a:pt x="21892" y="10724"/>
                </a:cubicBezTo>
                <a:cubicBezTo>
                  <a:pt x="21949" y="10724"/>
                  <a:pt x="22002" y="10724"/>
                  <a:pt x="22002" y="10781"/>
                </a:cubicBezTo>
                <a:lnTo>
                  <a:pt x="22002" y="10891"/>
                </a:lnTo>
                <a:lnTo>
                  <a:pt x="22059" y="10891"/>
                </a:lnTo>
                <a:cubicBezTo>
                  <a:pt x="22086" y="10863"/>
                  <a:pt x="22099" y="10849"/>
                  <a:pt x="22105" y="10849"/>
                </a:cubicBezTo>
                <a:cubicBezTo>
                  <a:pt x="22112" y="10849"/>
                  <a:pt x="22112" y="10863"/>
                  <a:pt x="22112" y="10891"/>
                </a:cubicBezTo>
                <a:lnTo>
                  <a:pt x="22222" y="11001"/>
                </a:lnTo>
                <a:cubicBezTo>
                  <a:pt x="22279" y="11111"/>
                  <a:pt x="22279" y="11111"/>
                  <a:pt x="22222" y="11111"/>
                </a:cubicBezTo>
                <a:cubicBezTo>
                  <a:pt x="22169" y="11111"/>
                  <a:pt x="22112" y="11111"/>
                  <a:pt x="22112" y="11054"/>
                </a:cubicBezTo>
                <a:lnTo>
                  <a:pt x="22112" y="11111"/>
                </a:lnTo>
                <a:cubicBezTo>
                  <a:pt x="22112" y="11111"/>
                  <a:pt x="22112" y="11164"/>
                  <a:pt x="22059" y="11164"/>
                </a:cubicBezTo>
                <a:cubicBezTo>
                  <a:pt x="22002" y="11164"/>
                  <a:pt x="22002" y="11164"/>
                  <a:pt x="22002" y="11111"/>
                </a:cubicBezTo>
                <a:cubicBezTo>
                  <a:pt x="22002" y="11111"/>
                  <a:pt x="22059" y="11054"/>
                  <a:pt x="22112" y="11054"/>
                </a:cubicBezTo>
                <a:lnTo>
                  <a:pt x="22112" y="10944"/>
                </a:lnTo>
                <a:cubicBezTo>
                  <a:pt x="22077" y="10944"/>
                  <a:pt x="22065" y="10921"/>
                  <a:pt x="22044" y="10921"/>
                </a:cubicBezTo>
                <a:cubicBezTo>
                  <a:pt x="22034" y="10921"/>
                  <a:pt x="22021" y="10927"/>
                  <a:pt x="22002" y="10944"/>
                </a:cubicBezTo>
                <a:lnTo>
                  <a:pt x="21949" y="10891"/>
                </a:lnTo>
                <a:cubicBezTo>
                  <a:pt x="21949" y="10875"/>
                  <a:pt x="21940" y="10868"/>
                  <a:pt x="21927" y="10868"/>
                </a:cubicBezTo>
                <a:cubicBezTo>
                  <a:pt x="21898" y="10868"/>
                  <a:pt x="21855" y="10907"/>
                  <a:pt x="21892" y="10944"/>
                </a:cubicBezTo>
                <a:lnTo>
                  <a:pt x="21892" y="11001"/>
                </a:lnTo>
                <a:cubicBezTo>
                  <a:pt x="21892" y="11001"/>
                  <a:pt x="21839" y="11001"/>
                  <a:pt x="21839" y="10944"/>
                </a:cubicBezTo>
                <a:cubicBezTo>
                  <a:pt x="21839" y="10944"/>
                  <a:pt x="21729" y="11001"/>
                  <a:pt x="21672" y="11111"/>
                </a:cubicBezTo>
                <a:cubicBezTo>
                  <a:pt x="21672" y="11138"/>
                  <a:pt x="21672" y="11151"/>
                  <a:pt x="21665" y="11151"/>
                </a:cubicBezTo>
                <a:cubicBezTo>
                  <a:pt x="21659" y="11151"/>
                  <a:pt x="21646" y="11138"/>
                  <a:pt x="21619" y="11111"/>
                </a:cubicBezTo>
                <a:cubicBezTo>
                  <a:pt x="21551" y="11043"/>
                  <a:pt x="21525" y="10995"/>
                  <a:pt x="21515" y="10995"/>
                </a:cubicBezTo>
                <a:cubicBezTo>
                  <a:pt x="21509" y="10995"/>
                  <a:pt x="21509" y="11013"/>
                  <a:pt x="21509" y="11054"/>
                </a:cubicBezTo>
                <a:lnTo>
                  <a:pt x="21399" y="11164"/>
                </a:lnTo>
                <a:cubicBezTo>
                  <a:pt x="21344" y="11193"/>
                  <a:pt x="21317" y="11207"/>
                  <a:pt x="21303" y="11207"/>
                </a:cubicBezTo>
                <a:cubicBezTo>
                  <a:pt x="21289" y="11207"/>
                  <a:pt x="21289" y="11193"/>
                  <a:pt x="21289" y="11164"/>
                </a:cubicBezTo>
                <a:cubicBezTo>
                  <a:pt x="21266" y="11143"/>
                  <a:pt x="21243" y="11130"/>
                  <a:pt x="21224" y="11130"/>
                </a:cubicBezTo>
                <a:cubicBezTo>
                  <a:pt x="21198" y="11130"/>
                  <a:pt x="21179" y="11157"/>
                  <a:pt x="21179" y="11222"/>
                </a:cubicBezTo>
                <a:cubicBezTo>
                  <a:pt x="21179" y="11274"/>
                  <a:pt x="21232" y="11274"/>
                  <a:pt x="21232" y="11274"/>
                </a:cubicBezTo>
                <a:cubicBezTo>
                  <a:pt x="21289" y="11274"/>
                  <a:pt x="21342" y="11332"/>
                  <a:pt x="21289" y="11332"/>
                </a:cubicBezTo>
                <a:cubicBezTo>
                  <a:pt x="21202" y="11332"/>
                  <a:pt x="21253" y="11401"/>
                  <a:pt x="21333" y="11401"/>
                </a:cubicBezTo>
                <a:cubicBezTo>
                  <a:pt x="21354" y="11401"/>
                  <a:pt x="21376" y="11396"/>
                  <a:pt x="21399" y="11384"/>
                </a:cubicBezTo>
                <a:lnTo>
                  <a:pt x="21452" y="11384"/>
                </a:lnTo>
                <a:cubicBezTo>
                  <a:pt x="21509" y="11442"/>
                  <a:pt x="21452" y="11552"/>
                  <a:pt x="21342" y="11604"/>
                </a:cubicBezTo>
                <a:lnTo>
                  <a:pt x="21232" y="11714"/>
                </a:lnTo>
                <a:lnTo>
                  <a:pt x="21179" y="11772"/>
                </a:lnTo>
                <a:cubicBezTo>
                  <a:pt x="21122" y="11662"/>
                  <a:pt x="21069" y="11604"/>
                  <a:pt x="21069" y="11604"/>
                </a:cubicBezTo>
                <a:cubicBezTo>
                  <a:pt x="21012" y="11662"/>
                  <a:pt x="21012" y="11714"/>
                  <a:pt x="21069" y="11714"/>
                </a:cubicBezTo>
                <a:lnTo>
                  <a:pt x="21069" y="11772"/>
                </a:lnTo>
                <a:lnTo>
                  <a:pt x="20959" y="11772"/>
                </a:lnTo>
                <a:cubicBezTo>
                  <a:pt x="20902" y="11772"/>
                  <a:pt x="20849" y="11824"/>
                  <a:pt x="20792" y="11824"/>
                </a:cubicBezTo>
                <a:cubicBezTo>
                  <a:pt x="20737" y="11853"/>
                  <a:pt x="20696" y="11867"/>
                  <a:pt x="20662" y="11867"/>
                </a:cubicBezTo>
                <a:cubicBezTo>
                  <a:pt x="20628" y="11867"/>
                  <a:pt x="20600" y="11853"/>
                  <a:pt x="20572" y="11824"/>
                </a:cubicBezTo>
                <a:cubicBezTo>
                  <a:pt x="20572" y="11772"/>
                  <a:pt x="20519" y="11772"/>
                  <a:pt x="20519" y="11772"/>
                </a:cubicBezTo>
                <a:lnTo>
                  <a:pt x="20519" y="11992"/>
                </a:lnTo>
                <a:cubicBezTo>
                  <a:pt x="20519" y="12044"/>
                  <a:pt x="20519" y="12044"/>
                  <a:pt x="20572" y="12044"/>
                </a:cubicBezTo>
                <a:lnTo>
                  <a:pt x="20572" y="11934"/>
                </a:lnTo>
                <a:cubicBezTo>
                  <a:pt x="20629" y="11882"/>
                  <a:pt x="20739" y="11882"/>
                  <a:pt x="20792" y="11882"/>
                </a:cubicBezTo>
                <a:cubicBezTo>
                  <a:pt x="20792" y="11934"/>
                  <a:pt x="20792" y="11934"/>
                  <a:pt x="20739" y="11992"/>
                </a:cubicBezTo>
                <a:lnTo>
                  <a:pt x="20682" y="12044"/>
                </a:lnTo>
                <a:lnTo>
                  <a:pt x="20792" y="11992"/>
                </a:lnTo>
                <a:cubicBezTo>
                  <a:pt x="20959" y="11992"/>
                  <a:pt x="21012" y="11934"/>
                  <a:pt x="21012" y="11882"/>
                </a:cubicBezTo>
                <a:cubicBezTo>
                  <a:pt x="20959" y="11882"/>
                  <a:pt x="20959" y="11824"/>
                  <a:pt x="21012" y="11824"/>
                </a:cubicBezTo>
                <a:cubicBezTo>
                  <a:pt x="21012" y="11824"/>
                  <a:pt x="21069" y="11882"/>
                  <a:pt x="21069" y="11934"/>
                </a:cubicBezTo>
                <a:cubicBezTo>
                  <a:pt x="21122" y="12044"/>
                  <a:pt x="21122" y="12044"/>
                  <a:pt x="21069" y="12102"/>
                </a:cubicBezTo>
                <a:cubicBezTo>
                  <a:pt x="21014" y="12128"/>
                  <a:pt x="20972" y="12141"/>
                  <a:pt x="20944" y="12141"/>
                </a:cubicBezTo>
                <a:cubicBezTo>
                  <a:pt x="20916" y="12141"/>
                  <a:pt x="20902" y="12128"/>
                  <a:pt x="20902" y="12102"/>
                </a:cubicBezTo>
                <a:lnTo>
                  <a:pt x="20849" y="12102"/>
                </a:lnTo>
                <a:cubicBezTo>
                  <a:pt x="20792" y="12212"/>
                  <a:pt x="20739" y="12212"/>
                  <a:pt x="20629" y="12212"/>
                </a:cubicBezTo>
                <a:cubicBezTo>
                  <a:pt x="20572" y="12154"/>
                  <a:pt x="20519" y="12154"/>
                  <a:pt x="20519" y="12154"/>
                </a:cubicBezTo>
                <a:cubicBezTo>
                  <a:pt x="20462" y="12212"/>
                  <a:pt x="20462" y="12212"/>
                  <a:pt x="20519" y="12212"/>
                </a:cubicBezTo>
                <a:cubicBezTo>
                  <a:pt x="20629" y="12212"/>
                  <a:pt x="20682" y="12264"/>
                  <a:pt x="20629" y="12264"/>
                </a:cubicBezTo>
                <a:lnTo>
                  <a:pt x="20629" y="12374"/>
                </a:lnTo>
                <a:cubicBezTo>
                  <a:pt x="20588" y="12415"/>
                  <a:pt x="20577" y="12453"/>
                  <a:pt x="20573" y="12453"/>
                </a:cubicBezTo>
                <a:cubicBezTo>
                  <a:pt x="20572" y="12453"/>
                  <a:pt x="20572" y="12447"/>
                  <a:pt x="20572" y="12432"/>
                </a:cubicBezTo>
                <a:cubicBezTo>
                  <a:pt x="20519" y="12432"/>
                  <a:pt x="20519" y="12432"/>
                  <a:pt x="20519" y="12484"/>
                </a:cubicBezTo>
                <a:cubicBezTo>
                  <a:pt x="20572" y="12484"/>
                  <a:pt x="20572" y="12542"/>
                  <a:pt x="20629" y="12542"/>
                </a:cubicBezTo>
                <a:lnTo>
                  <a:pt x="20462" y="12542"/>
                </a:lnTo>
                <a:cubicBezTo>
                  <a:pt x="20519" y="12594"/>
                  <a:pt x="20519" y="12594"/>
                  <a:pt x="20462" y="12594"/>
                </a:cubicBezTo>
                <a:lnTo>
                  <a:pt x="20409" y="12542"/>
                </a:lnTo>
                <a:lnTo>
                  <a:pt x="20409" y="12484"/>
                </a:lnTo>
                <a:lnTo>
                  <a:pt x="20242" y="12432"/>
                </a:lnTo>
                <a:cubicBezTo>
                  <a:pt x="20132" y="12484"/>
                  <a:pt x="20132" y="12484"/>
                  <a:pt x="20079" y="12484"/>
                </a:cubicBezTo>
                <a:cubicBezTo>
                  <a:pt x="20079" y="12432"/>
                  <a:pt x="20022" y="12432"/>
                  <a:pt x="20022" y="12432"/>
                </a:cubicBezTo>
                <a:cubicBezTo>
                  <a:pt x="20022" y="12458"/>
                  <a:pt x="20009" y="12471"/>
                  <a:pt x="19988" y="12471"/>
                </a:cubicBezTo>
                <a:cubicBezTo>
                  <a:pt x="19968" y="12471"/>
                  <a:pt x="19940" y="12458"/>
                  <a:pt x="19912" y="12432"/>
                </a:cubicBezTo>
                <a:lnTo>
                  <a:pt x="19912" y="12484"/>
                </a:lnTo>
                <a:cubicBezTo>
                  <a:pt x="19912" y="12484"/>
                  <a:pt x="19912" y="12542"/>
                  <a:pt x="19859" y="12542"/>
                </a:cubicBezTo>
                <a:cubicBezTo>
                  <a:pt x="19802" y="12542"/>
                  <a:pt x="19859" y="12594"/>
                  <a:pt x="19969" y="12652"/>
                </a:cubicBezTo>
                <a:cubicBezTo>
                  <a:pt x="20088" y="12732"/>
                  <a:pt x="20120" y="12782"/>
                  <a:pt x="20064" y="12782"/>
                </a:cubicBezTo>
                <a:cubicBezTo>
                  <a:pt x="20044" y="12782"/>
                  <a:pt x="20012" y="12776"/>
                  <a:pt x="19969" y="12762"/>
                </a:cubicBezTo>
                <a:cubicBezTo>
                  <a:pt x="19859" y="12762"/>
                  <a:pt x="19802" y="12762"/>
                  <a:pt x="19912" y="12814"/>
                </a:cubicBezTo>
                <a:cubicBezTo>
                  <a:pt x="19859" y="12814"/>
                  <a:pt x="19802" y="12872"/>
                  <a:pt x="19749" y="12924"/>
                </a:cubicBezTo>
                <a:cubicBezTo>
                  <a:pt x="19639" y="12982"/>
                  <a:pt x="19639" y="12982"/>
                  <a:pt x="19582" y="12982"/>
                </a:cubicBezTo>
                <a:cubicBezTo>
                  <a:pt x="19560" y="12958"/>
                  <a:pt x="19537" y="12944"/>
                  <a:pt x="19526" y="12944"/>
                </a:cubicBezTo>
                <a:cubicBezTo>
                  <a:pt x="19510" y="12944"/>
                  <a:pt x="19518" y="12971"/>
                  <a:pt x="19582" y="13034"/>
                </a:cubicBezTo>
                <a:cubicBezTo>
                  <a:pt x="19582" y="13092"/>
                  <a:pt x="19582" y="13092"/>
                  <a:pt x="19529" y="13144"/>
                </a:cubicBezTo>
                <a:cubicBezTo>
                  <a:pt x="19472" y="13202"/>
                  <a:pt x="19419" y="13202"/>
                  <a:pt x="19419" y="13202"/>
                </a:cubicBezTo>
                <a:lnTo>
                  <a:pt x="19419" y="13312"/>
                </a:lnTo>
                <a:lnTo>
                  <a:pt x="19419" y="13364"/>
                </a:lnTo>
                <a:cubicBezTo>
                  <a:pt x="19419" y="13364"/>
                  <a:pt x="19419" y="13422"/>
                  <a:pt x="19362" y="13474"/>
                </a:cubicBezTo>
                <a:cubicBezTo>
                  <a:pt x="19362" y="13474"/>
                  <a:pt x="19338" y="13500"/>
                  <a:pt x="19323" y="13500"/>
                </a:cubicBezTo>
                <a:cubicBezTo>
                  <a:pt x="19315" y="13500"/>
                  <a:pt x="19309" y="13494"/>
                  <a:pt x="19309" y="13474"/>
                </a:cubicBezTo>
                <a:lnTo>
                  <a:pt x="19142" y="13474"/>
                </a:lnTo>
                <a:cubicBezTo>
                  <a:pt x="19126" y="13459"/>
                  <a:pt x="19116" y="13453"/>
                  <a:pt x="19109" y="13453"/>
                </a:cubicBezTo>
                <a:cubicBezTo>
                  <a:pt x="19093" y="13453"/>
                  <a:pt x="19104" y="13491"/>
                  <a:pt x="19142" y="13532"/>
                </a:cubicBezTo>
                <a:lnTo>
                  <a:pt x="19252" y="13585"/>
                </a:lnTo>
                <a:lnTo>
                  <a:pt x="18979" y="13585"/>
                </a:lnTo>
                <a:cubicBezTo>
                  <a:pt x="18979" y="13630"/>
                  <a:pt x="18908" y="13711"/>
                  <a:pt x="18850" y="13711"/>
                </a:cubicBezTo>
                <a:cubicBezTo>
                  <a:pt x="18836" y="13711"/>
                  <a:pt x="18823" y="13706"/>
                  <a:pt x="18812" y="13695"/>
                </a:cubicBezTo>
                <a:cubicBezTo>
                  <a:pt x="18796" y="13679"/>
                  <a:pt x="18785" y="13673"/>
                  <a:pt x="18779" y="13673"/>
                </a:cubicBezTo>
                <a:cubicBezTo>
                  <a:pt x="18763" y="13673"/>
                  <a:pt x="18774" y="13711"/>
                  <a:pt x="18812" y="13752"/>
                </a:cubicBezTo>
                <a:cubicBezTo>
                  <a:pt x="18812" y="13862"/>
                  <a:pt x="18812" y="13862"/>
                  <a:pt x="18759" y="13862"/>
                </a:cubicBezTo>
                <a:cubicBezTo>
                  <a:pt x="18702" y="13862"/>
                  <a:pt x="18539" y="13862"/>
                  <a:pt x="18539" y="13915"/>
                </a:cubicBezTo>
                <a:cubicBezTo>
                  <a:pt x="18482" y="13972"/>
                  <a:pt x="18539" y="13972"/>
                  <a:pt x="18592" y="13972"/>
                </a:cubicBezTo>
                <a:lnTo>
                  <a:pt x="18649" y="14025"/>
                </a:lnTo>
                <a:cubicBezTo>
                  <a:pt x="18649" y="14053"/>
                  <a:pt x="18649" y="14067"/>
                  <a:pt x="18642" y="14067"/>
                </a:cubicBezTo>
                <a:cubicBezTo>
                  <a:pt x="18635" y="14067"/>
                  <a:pt x="18620" y="14053"/>
                  <a:pt x="18592" y="14025"/>
                </a:cubicBezTo>
                <a:lnTo>
                  <a:pt x="18539" y="14025"/>
                </a:lnTo>
                <a:cubicBezTo>
                  <a:pt x="18539" y="14025"/>
                  <a:pt x="18539" y="14082"/>
                  <a:pt x="18592" y="14082"/>
                </a:cubicBezTo>
                <a:cubicBezTo>
                  <a:pt x="18632" y="14119"/>
                  <a:pt x="18616" y="14158"/>
                  <a:pt x="18584" y="14158"/>
                </a:cubicBezTo>
                <a:cubicBezTo>
                  <a:pt x="18570" y="14158"/>
                  <a:pt x="18554" y="14151"/>
                  <a:pt x="18539" y="14135"/>
                </a:cubicBezTo>
                <a:cubicBezTo>
                  <a:pt x="18539" y="14135"/>
                  <a:pt x="18482" y="14135"/>
                  <a:pt x="18482" y="14192"/>
                </a:cubicBezTo>
                <a:cubicBezTo>
                  <a:pt x="18482" y="14192"/>
                  <a:pt x="18429" y="14192"/>
                  <a:pt x="18372" y="14135"/>
                </a:cubicBezTo>
                <a:cubicBezTo>
                  <a:pt x="18372" y="14082"/>
                  <a:pt x="18319" y="14082"/>
                  <a:pt x="18319" y="14082"/>
                </a:cubicBezTo>
                <a:lnTo>
                  <a:pt x="18319" y="14135"/>
                </a:lnTo>
                <a:lnTo>
                  <a:pt x="18319" y="14192"/>
                </a:lnTo>
                <a:cubicBezTo>
                  <a:pt x="18319" y="14192"/>
                  <a:pt x="18319" y="14245"/>
                  <a:pt x="18429" y="14245"/>
                </a:cubicBezTo>
                <a:cubicBezTo>
                  <a:pt x="18482" y="14245"/>
                  <a:pt x="18539" y="14302"/>
                  <a:pt x="18539" y="14302"/>
                </a:cubicBezTo>
                <a:cubicBezTo>
                  <a:pt x="18539" y="14302"/>
                  <a:pt x="18539" y="14355"/>
                  <a:pt x="18482" y="14355"/>
                </a:cubicBezTo>
                <a:cubicBezTo>
                  <a:pt x="18455" y="14383"/>
                  <a:pt x="18428" y="14397"/>
                  <a:pt x="18400" y="14397"/>
                </a:cubicBezTo>
                <a:cubicBezTo>
                  <a:pt x="18373" y="14397"/>
                  <a:pt x="18345" y="14383"/>
                  <a:pt x="18319" y="14355"/>
                </a:cubicBezTo>
                <a:lnTo>
                  <a:pt x="18209" y="14355"/>
                </a:lnTo>
                <a:lnTo>
                  <a:pt x="18209" y="14465"/>
                </a:lnTo>
                <a:cubicBezTo>
                  <a:pt x="18262" y="14522"/>
                  <a:pt x="18262" y="14575"/>
                  <a:pt x="18262" y="14575"/>
                </a:cubicBezTo>
                <a:cubicBezTo>
                  <a:pt x="18209" y="14575"/>
                  <a:pt x="17989" y="14575"/>
                  <a:pt x="17989" y="14522"/>
                </a:cubicBezTo>
                <a:lnTo>
                  <a:pt x="17879" y="14522"/>
                </a:lnTo>
                <a:cubicBezTo>
                  <a:pt x="17932" y="14522"/>
                  <a:pt x="17932" y="14522"/>
                  <a:pt x="17879" y="14575"/>
                </a:cubicBezTo>
                <a:lnTo>
                  <a:pt x="17879" y="14632"/>
                </a:lnTo>
                <a:lnTo>
                  <a:pt x="17932" y="14632"/>
                </a:lnTo>
                <a:cubicBezTo>
                  <a:pt x="17961" y="14616"/>
                  <a:pt x="17987" y="14609"/>
                  <a:pt x="18008" y="14609"/>
                </a:cubicBezTo>
                <a:cubicBezTo>
                  <a:pt x="18064" y="14609"/>
                  <a:pt x="18083" y="14661"/>
                  <a:pt x="18042" y="14742"/>
                </a:cubicBezTo>
                <a:lnTo>
                  <a:pt x="17989" y="14795"/>
                </a:lnTo>
                <a:cubicBezTo>
                  <a:pt x="17965" y="14773"/>
                  <a:pt x="17943" y="14760"/>
                  <a:pt x="17928" y="14760"/>
                </a:cubicBezTo>
                <a:cubicBezTo>
                  <a:pt x="17906" y="14760"/>
                  <a:pt x="17900" y="14787"/>
                  <a:pt x="17932" y="14852"/>
                </a:cubicBezTo>
                <a:cubicBezTo>
                  <a:pt x="17989" y="14905"/>
                  <a:pt x="17989" y="14905"/>
                  <a:pt x="17822" y="14905"/>
                </a:cubicBezTo>
                <a:cubicBezTo>
                  <a:pt x="17795" y="14878"/>
                  <a:pt x="17768" y="14865"/>
                  <a:pt x="17747" y="14865"/>
                </a:cubicBezTo>
                <a:cubicBezTo>
                  <a:pt x="17726" y="14865"/>
                  <a:pt x="17712" y="14878"/>
                  <a:pt x="17712" y="14905"/>
                </a:cubicBezTo>
                <a:cubicBezTo>
                  <a:pt x="17769" y="14905"/>
                  <a:pt x="17769" y="14962"/>
                  <a:pt x="17712" y="14962"/>
                </a:cubicBezTo>
                <a:lnTo>
                  <a:pt x="17659" y="14905"/>
                </a:lnTo>
                <a:lnTo>
                  <a:pt x="17659" y="14905"/>
                </a:lnTo>
                <a:cubicBezTo>
                  <a:pt x="17659" y="15015"/>
                  <a:pt x="17659" y="15015"/>
                  <a:pt x="17712" y="15015"/>
                </a:cubicBezTo>
                <a:cubicBezTo>
                  <a:pt x="17769" y="15015"/>
                  <a:pt x="17822" y="15015"/>
                  <a:pt x="17712" y="15072"/>
                </a:cubicBezTo>
                <a:lnTo>
                  <a:pt x="17712" y="15182"/>
                </a:lnTo>
                <a:lnTo>
                  <a:pt x="17712" y="15235"/>
                </a:lnTo>
                <a:cubicBezTo>
                  <a:pt x="17659" y="15235"/>
                  <a:pt x="17659" y="15235"/>
                  <a:pt x="17659" y="15182"/>
                </a:cubicBezTo>
                <a:lnTo>
                  <a:pt x="17602" y="15182"/>
                </a:lnTo>
                <a:lnTo>
                  <a:pt x="17602" y="15072"/>
                </a:lnTo>
                <a:cubicBezTo>
                  <a:pt x="17549" y="15072"/>
                  <a:pt x="17549" y="15072"/>
                  <a:pt x="17549" y="15125"/>
                </a:cubicBezTo>
                <a:cubicBezTo>
                  <a:pt x="17549" y="15125"/>
                  <a:pt x="17492" y="15182"/>
                  <a:pt x="17439" y="15182"/>
                </a:cubicBezTo>
                <a:cubicBezTo>
                  <a:pt x="17382" y="15235"/>
                  <a:pt x="17329" y="15235"/>
                  <a:pt x="17272" y="15235"/>
                </a:cubicBezTo>
                <a:cubicBezTo>
                  <a:pt x="17219" y="15235"/>
                  <a:pt x="17219" y="15235"/>
                  <a:pt x="17219" y="15292"/>
                </a:cubicBezTo>
                <a:lnTo>
                  <a:pt x="16999" y="15292"/>
                </a:lnTo>
                <a:cubicBezTo>
                  <a:pt x="16999" y="15345"/>
                  <a:pt x="17052" y="15345"/>
                  <a:pt x="17052" y="15345"/>
                </a:cubicBezTo>
                <a:cubicBezTo>
                  <a:pt x="17109" y="15402"/>
                  <a:pt x="17162" y="15402"/>
                  <a:pt x="17109" y="15455"/>
                </a:cubicBezTo>
                <a:cubicBezTo>
                  <a:pt x="17109" y="15483"/>
                  <a:pt x="17094" y="15498"/>
                  <a:pt x="17080" y="15498"/>
                </a:cubicBezTo>
                <a:cubicBezTo>
                  <a:pt x="17066" y="15498"/>
                  <a:pt x="17052" y="15483"/>
                  <a:pt x="17052" y="15455"/>
                </a:cubicBezTo>
                <a:lnTo>
                  <a:pt x="16999" y="15455"/>
                </a:lnTo>
                <a:cubicBezTo>
                  <a:pt x="16942" y="15455"/>
                  <a:pt x="16942" y="15512"/>
                  <a:pt x="16942" y="15512"/>
                </a:cubicBezTo>
                <a:cubicBezTo>
                  <a:pt x="16982" y="15549"/>
                  <a:pt x="16939" y="15588"/>
                  <a:pt x="16872" y="15588"/>
                </a:cubicBezTo>
                <a:cubicBezTo>
                  <a:pt x="16844" y="15588"/>
                  <a:pt x="16811" y="15582"/>
                  <a:pt x="16779" y="15565"/>
                </a:cubicBezTo>
                <a:cubicBezTo>
                  <a:pt x="16779" y="15565"/>
                  <a:pt x="16722" y="15622"/>
                  <a:pt x="16669" y="15622"/>
                </a:cubicBezTo>
                <a:cubicBezTo>
                  <a:pt x="16612" y="15675"/>
                  <a:pt x="16559" y="15732"/>
                  <a:pt x="16612" y="15732"/>
                </a:cubicBezTo>
                <a:cubicBezTo>
                  <a:pt x="16612" y="15758"/>
                  <a:pt x="16626" y="15771"/>
                  <a:pt x="16640" y="15771"/>
                </a:cubicBezTo>
                <a:cubicBezTo>
                  <a:pt x="16654" y="15771"/>
                  <a:pt x="16669" y="15758"/>
                  <a:pt x="16669" y="15732"/>
                </a:cubicBezTo>
                <a:lnTo>
                  <a:pt x="16722" y="15732"/>
                </a:lnTo>
                <a:cubicBezTo>
                  <a:pt x="16779" y="15732"/>
                  <a:pt x="16999" y="15675"/>
                  <a:pt x="16999" y="15622"/>
                </a:cubicBezTo>
                <a:cubicBezTo>
                  <a:pt x="16999" y="15593"/>
                  <a:pt x="16999" y="15579"/>
                  <a:pt x="17005" y="15579"/>
                </a:cubicBezTo>
                <a:cubicBezTo>
                  <a:pt x="17012" y="15579"/>
                  <a:pt x="17025" y="15593"/>
                  <a:pt x="17052" y="15622"/>
                </a:cubicBezTo>
                <a:lnTo>
                  <a:pt x="17109" y="15675"/>
                </a:lnTo>
                <a:cubicBezTo>
                  <a:pt x="17052" y="15732"/>
                  <a:pt x="17052" y="15732"/>
                  <a:pt x="17052" y="15785"/>
                </a:cubicBezTo>
                <a:cubicBezTo>
                  <a:pt x="16999" y="15785"/>
                  <a:pt x="16999" y="15785"/>
                  <a:pt x="16999" y="15842"/>
                </a:cubicBezTo>
                <a:cubicBezTo>
                  <a:pt x="16999" y="15868"/>
                  <a:pt x="16984" y="15881"/>
                  <a:pt x="16970" y="15881"/>
                </a:cubicBezTo>
                <a:cubicBezTo>
                  <a:pt x="16956" y="15881"/>
                  <a:pt x="16942" y="15868"/>
                  <a:pt x="16942" y="15842"/>
                </a:cubicBezTo>
                <a:cubicBezTo>
                  <a:pt x="16832" y="15842"/>
                  <a:pt x="16832" y="15842"/>
                  <a:pt x="16889" y="15895"/>
                </a:cubicBezTo>
                <a:cubicBezTo>
                  <a:pt x="16889" y="15952"/>
                  <a:pt x="16889" y="15952"/>
                  <a:pt x="16832" y="16005"/>
                </a:cubicBezTo>
                <a:cubicBezTo>
                  <a:pt x="16832" y="16005"/>
                  <a:pt x="16779" y="16005"/>
                  <a:pt x="16779" y="15952"/>
                </a:cubicBezTo>
                <a:cubicBezTo>
                  <a:pt x="16779" y="15895"/>
                  <a:pt x="16722" y="15895"/>
                  <a:pt x="16722" y="15895"/>
                </a:cubicBezTo>
                <a:cubicBezTo>
                  <a:pt x="16669" y="15895"/>
                  <a:pt x="16669" y="15952"/>
                  <a:pt x="16669" y="15952"/>
                </a:cubicBezTo>
                <a:cubicBezTo>
                  <a:pt x="16722" y="15952"/>
                  <a:pt x="16722" y="16005"/>
                  <a:pt x="16669" y="16005"/>
                </a:cubicBezTo>
                <a:cubicBezTo>
                  <a:pt x="16612" y="16005"/>
                  <a:pt x="16612" y="16062"/>
                  <a:pt x="16669" y="16115"/>
                </a:cubicBezTo>
                <a:cubicBezTo>
                  <a:pt x="16669" y="16143"/>
                  <a:pt x="16669" y="16158"/>
                  <a:pt x="16662" y="16158"/>
                </a:cubicBezTo>
                <a:cubicBezTo>
                  <a:pt x="16654" y="16158"/>
                  <a:pt x="16640" y="16143"/>
                  <a:pt x="16612" y="16115"/>
                </a:cubicBezTo>
                <a:cubicBezTo>
                  <a:pt x="16502" y="16115"/>
                  <a:pt x="16502" y="16115"/>
                  <a:pt x="16502" y="16172"/>
                </a:cubicBezTo>
                <a:cubicBezTo>
                  <a:pt x="16502" y="16209"/>
                  <a:pt x="16502" y="16249"/>
                  <a:pt x="16483" y="16249"/>
                </a:cubicBezTo>
                <a:cubicBezTo>
                  <a:pt x="16475" y="16249"/>
                  <a:pt x="16464" y="16242"/>
                  <a:pt x="16449" y="16225"/>
                </a:cubicBezTo>
                <a:cubicBezTo>
                  <a:pt x="16449" y="16172"/>
                  <a:pt x="16392" y="16172"/>
                  <a:pt x="16339" y="16172"/>
                </a:cubicBezTo>
                <a:cubicBezTo>
                  <a:pt x="16339" y="16143"/>
                  <a:pt x="16339" y="16129"/>
                  <a:pt x="16332" y="16129"/>
                </a:cubicBezTo>
                <a:cubicBezTo>
                  <a:pt x="16324" y="16129"/>
                  <a:pt x="16310" y="16143"/>
                  <a:pt x="16282" y="16172"/>
                </a:cubicBezTo>
                <a:cubicBezTo>
                  <a:pt x="16282" y="16172"/>
                  <a:pt x="16339" y="16225"/>
                  <a:pt x="16282" y="16225"/>
                </a:cubicBezTo>
                <a:lnTo>
                  <a:pt x="16339" y="16282"/>
                </a:lnTo>
                <a:cubicBezTo>
                  <a:pt x="16392" y="16335"/>
                  <a:pt x="16392" y="16335"/>
                  <a:pt x="16339" y="16335"/>
                </a:cubicBezTo>
                <a:cubicBezTo>
                  <a:pt x="16282" y="16392"/>
                  <a:pt x="16282" y="16392"/>
                  <a:pt x="16339" y="16392"/>
                </a:cubicBezTo>
                <a:lnTo>
                  <a:pt x="16282" y="16445"/>
                </a:lnTo>
                <a:cubicBezTo>
                  <a:pt x="16229" y="16445"/>
                  <a:pt x="16229" y="16445"/>
                  <a:pt x="16172" y="16392"/>
                </a:cubicBezTo>
                <a:lnTo>
                  <a:pt x="16119" y="16392"/>
                </a:lnTo>
                <a:lnTo>
                  <a:pt x="16119" y="16445"/>
                </a:lnTo>
                <a:cubicBezTo>
                  <a:pt x="16119" y="16445"/>
                  <a:pt x="16061" y="16502"/>
                  <a:pt x="16009" y="16502"/>
                </a:cubicBezTo>
                <a:cubicBezTo>
                  <a:pt x="16009" y="16502"/>
                  <a:pt x="16009" y="16555"/>
                  <a:pt x="15951" y="16612"/>
                </a:cubicBezTo>
                <a:lnTo>
                  <a:pt x="15951" y="16722"/>
                </a:lnTo>
                <a:cubicBezTo>
                  <a:pt x="15920" y="16657"/>
                  <a:pt x="15888" y="16630"/>
                  <a:pt x="15866" y="16630"/>
                </a:cubicBezTo>
                <a:cubicBezTo>
                  <a:pt x="15851" y="16630"/>
                  <a:pt x="15841" y="16643"/>
                  <a:pt x="15841" y="16665"/>
                </a:cubicBezTo>
                <a:lnTo>
                  <a:pt x="15841" y="16775"/>
                </a:lnTo>
                <a:cubicBezTo>
                  <a:pt x="15841" y="16775"/>
                  <a:pt x="15841" y="16832"/>
                  <a:pt x="15789" y="16832"/>
                </a:cubicBezTo>
                <a:cubicBezTo>
                  <a:pt x="15789" y="16775"/>
                  <a:pt x="15731" y="16775"/>
                  <a:pt x="15731" y="16722"/>
                </a:cubicBezTo>
                <a:cubicBezTo>
                  <a:pt x="15789" y="16722"/>
                  <a:pt x="15621" y="16665"/>
                  <a:pt x="15569" y="16665"/>
                </a:cubicBezTo>
                <a:lnTo>
                  <a:pt x="15349" y="16665"/>
                </a:lnTo>
                <a:cubicBezTo>
                  <a:pt x="15349" y="16612"/>
                  <a:pt x="15349" y="16612"/>
                  <a:pt x="15291" y="16612"/>
                </a:cubicBezTo>
                <a:lnTo>
                  <a:pt x="15239" y="16612"/>
                </a:lnTo>
                <a:cubicBezTo>
                  <a:pt x="15291" y="16555"/>
                  <a:pt x="15291" y="16555"/>
                  <a:pt x="15239" y="16555"/>
                </a:cubicBezTo>
                <a:lnTo>
                  <a:pt x="15129" y="16445"/>
                </a:lnTo>
                <a:cubicBezTo>
                  <a:pt x="15105" y="16423"/>
                  <a:pt x="15091" y="16410"/>
                  <a:pt x="15083" y="16410"/>
                </a:cubicBezTo>
                <a:cubicBezTo>
                  <a:pt x="15071" y="16410"/>
                  <a:pt x="15071" y="16437"/>
                  <a:pt x="15071" y="16502"/>
                </a:cubicBezTo>
                <a:lnTo>
                  <a:pt x="15019" y="16555"/>
                </a:lnTo>
                <a:lnTo>
                  <a:pt x="15019" y="16502"/>
                </a:lnTo>
                <a:lnTo>
                  <a:pt x="15019" y="16445"/>
                </a:lnTo>
                <a:cubicBezTo>
                  <a:pt x="14961" y="16445"/>
                  <a:pt x="14961" y="16445"/>
                  <a:pt x="14961" y="16502"/>
                </a:cubicBezTo>
                <a:lnTo>
                  <a:pt x="14909" y="16502"/>
                </a:lnTo>
                <a:cubicBezTo>
                  <a:pt x="14880" y="16473"/>
                  <a:pt x="14866" y="16459"/>
                  <a:pt x="14859" y="16459"/>
                </a:cubicBezTo>
                <a:cubicBezTo>
                  <a:pt x="14851" y="16459"/>
                  <a:pt x="14851" y="16473"/>
                  <a:pt x="14851" y="16502"/>
                </a:cubicBezTo>
                <a:cubicBezTo>
                  <a:pt x="14851" y="16528"/>
                  <a:pt x="14838" y="16542"/>
                  <a:pt x="14825" y="16542"/>
                </a:cubicBezTo>
                <a:cubicBezTo>
                  <a:pt x="14812" y="16542"/>
                  <a:pt x="14799" y="16528"/>
                  <a:pt x="14799" y="16502"/>
                </a:cubicBezTo>
                <a:cubicBezTo>
                  <a:pt x="14799" y="16445"/>
                  <a:pt x="14741" y="16445"/>
                  <a:pt x="14689" y="16445"/>
                </a:cubicBezTo>
                <a:cubicBezTo>
                  <a:pt x="14631" y="16445"/>
                  <a:pt x="14631" y="16392"/>
                  <a:pt x="14631" y="16392"/>
                </a:cubicBezTo>
                <a:lnTo>
                  <a:pt x="14689" y="16392"/>
                </a:lnTo>
                <a:cubicBezTo>
                  <a:pt x="14689" y="16335"/>
                  <a:pt x="14689" y="16335"/>
                  <a:pt x="14631" y="16282"/>
                </a:cubicBezTo>
                <a:cubicBezTo>
                  <a:pt x="14631" y="16282"/>
                  <a:pt x="14579" y="16282"/>
                  <a:pt x="14579" y="16335"/>
                </a:cubicBezTo>
                <a:cubicBezTo>
                  <a:pt x="14579" y="16335"/>
                  <a:pt x="14521" y="16335"/>
                  <a:pt x="14469" y="16282"/>
                </a:cubicBezTo>
                <a:cubicBezTo>
                  <a:pt x="14411" y="16282"/>
                  <a:pt x="14359" y="16225"/>
                  <a:pt x="14411" y="16225"/>
                </a:cubicBezTo>
                <a:cubicBezTo>
                  <a:pt x="14469" y="16225"/>
                  <a:pt x="14469" y="16172"/>
                  <a:pt x="14411" y="16115"/>
                </a:cubicBezTo>
                <a:cubicBezTo>
                  <a:pt x="14359" y="16062"/>
                  <a:pt x="14359" y="16005"/>
                  <a:pt x="14359" y="16005"/>
                </a:cubicBezTo>
                <a:cubicBezTo>
                  <a:pt x="14411" y="15952"/>
                  <a:pt x="14411" y="15895"/>
                  <a:pt x="14359" y="15895"/>
                </a:cubicBezTo>
                <a:cubicBezTo>
                  <a:pt x="14339" y="15877"/>
                  <a:pt x="14327" y="15871"/>
                  <a:pt x="14318" y="15871"/>
                </a:cubicBezTo>
                <a:cubicBezTo>
                  <a:pt x="14301" y="15871"/>
                  <a:pt x="14301" y="15895"/>
                  <a:pt x="14301" y="15895"/>
                </a:cubicBezTo>
                <a:cubicBezTo>
                  <a:pt x="14301" y="15927"/>
                  <a:pt x="14292" y="15940"/>
                  <a:pt x="14277" y="15940"/>
                </a:cubicBezTo>
                <a:cubicBezTo>
                  <a:pt x="14242" y="15940"/>
                  <a:pt x="14176" y="15862"/>
                  <a:pt x="14139" y="15785"/>
                </a:cubicBezTo>
                <a:cubicBezTo>
                  <a:pt x="14081" y="15732"/>
                  <a:pt x="14081" y="15732"/>
                  <a:pt x="14139" y="15732"/>
                </a:cubicBezTo>
                <a:cubicBezTo>
                  <a:pt x="14191" y="15732"/>
                  <a:pt x="14191" y="15732"/>
                  <a:pt x="14249" y="15675"/>
                </a:cubicBezTo>
                <a:cubicBezTo>
                  <a:pt x="14249" y="15622"/>
                  <a:pt x="14249" y="15622"/>
                  <a:pt x="14191" y="15622"/>
                </a:cubicBezTo>
                <a:cubicBezTo>
                  <a:pt x="14191" y="15622"/>
                  <a:pt x="14191" y="15565"/>
                  <a:pt x="14249" y="15565"/>
                </a:cubicBezTo>
                <a:cubicBezTo>
                  <a:pt x="14249" y="15512"/>
                  <a:pt x="14301" y="15455"/>
                  <a:pt x="14301" y="15455"/>
                </a:cubicBezTo>
                <a:lnTo>
                  <a:pt x="14359" y="15455"/>
                </a:lnTo>
                <a:cubicBezTo>
                  <a:pt x="14359" y="15455"/>
                  <a:pt x="14359" y="15402"/>
                  <a:pt x="14301" y="15402"/>
                </a:cubicBezTo>
                <a:cubicBezTo>
                  <a:pt x="14301" y="15402"/>
                  <a:pt x="14249" y="15402"/>
                  <a:pt x="14249" y="15345"/>
                </a:cubicBezTo>
                <a:cubicBezTo>
                  <a:pt x="14249" y="15318"/>
                  <a:pt x="14249" y="15305"/>
                  <a:pt x="14241" y="15305"/>
                </a:cubicBezTo>
                <a:cubicBezTo>
                  <a:pt x="14234" y="15305"/>
                  <a:pt x="14220" y="15318"/>
                  <a:pt x="14191" y="15345"/>
                </a:cubicBezTo>
                <a:cubicBezTo>
                  <a:pt x="14191" y="15402"/>
                  <a:pt x="14191" y="15402"/>
                  <a:pt x="14139" y="15402"/>
                </a:cubicBezTo>
                <a:cubicBezTo>
                  <a:pt x="14110" y="15373"/>
                  <a:pt x="14096" y="15359"/>
                  <a:pt x="14088" y="15359"/>
                </a:cubicBezTo>
                <a:cubicBezTo>
                  <a:pt x="14081" y="15359"/>
                  <a:pt x="14081" y="15373"/>
                  <a:pt x="14081" y="15402"/>
                </a:cubicBezTo>
                <a:cubicBezTo>
                  <a:pt x="14081" y="15402"/>
                  <a:pt x="14081" y="15455"/>
                  <a:pt x="14029" y="15512"/>
                </a:cubicBezTo>
                <a:cubicBezTo>
                  <a:pt x="13971" y="15565"/>
                  <a:pt x="13971" y="15565"/>
                  <a:pt x="14029" y="15565"/>
                </a:cubicBezTo>
                <a:cubicBezTo>
                  <a:pt x="14081" y="15622"/>
                  <a:pt x="14029" y="15732"/>
                  <a:pt x="13971" y="15785"/>
                </a:cubicBezTo>
                <a:cubicBezTo>
                  <a:pt x="13971" y="15785"/>
                  <a:pt x="13971" y="15842"/>
                  <a:pt x="14029" y="15842"/>
                </a:cubicBezTo>
                <a:lnTo>
                  <a:pt x="14029" y="15952"/>
                </a:lnTo>
                <a:lnTo>
                  <a:pt x="14029" y="16005"/>
                </a:lnTo>
                <a:cubicBezTo>
                  <a:pt x="13971" y="16005"/>
                  <a:pt x="13971" y="16005"/>
                  <a:pt x="13971" y="16062"/>
                </a:cubicBezTo>
                <a:cubicBezTo>
                  <a:pt x="13948" y="16111"/>
                  <a:pt x="13923" y="16138"/>
                  <a:pt x="13903" y="16138"/>
                </a:cubicBezTo>
                <a:cubicBezTo>
                  <a:pt x="13879" y="16138"/>
                  <a:pt x="13861" y="16097"/>
                  <a:pt x="13861" y="16005"/>
                </a:cubicBezTo>
                <a:cubicBezTo>
                  <a:pt x="13809" y="15952"/>
                  <a:pt x="13809" y="15895"/>
                  <a:pt x="13751" y="15895"/>
                </a:cubicBezTo>
                <a:lnTo>
                  <a:pt x="13751" y="15842"/>
                </a:lnTo>
                <a:cubicBezTo>
                  <a:pt x="13762" y="15852"/>
                  <a:pt x="13776" y="15856"/>
                  <a:pt x="13792" y="15856"/>
                </a:cubicBezTo>
                <a:cubicBezTo>
                  <a:pt x="13863" y="15856"/>
                  <a:pt x="13971" y="15775"/>
                  <a:pt x="13971" y="15732"/>
                </a:cubicBezTo>
                <a:cubicBezTo>
                  <a:pt x="13949" y="15685"/>
                  <a:pt x="13906" y="15668"/>
                  <a:pt x="13859" y="15668"/>
                </a:cubicBezTo>
                <a:cubicBezTo>
                  <a:pt x="13797" y="15668"/>
                  <a:pt x="13729" y="15699"/>
                  <a:pt x="13699" y="15732"/>
                </a:cubicBezTo>
                <a:cubicBezTo>
                  <a:pt x="13665" y="15796"/>
                  <a:pt x="13651" y="15823"/>
                  <a:pt x="13646" y="15823"/>
                </a:cubicBezTo>
                <a:cubicBezTo>
                  <a:pt x="13641" y="15823"/>
                  <a:pt x="13641" y="15809"/>
                  <a:pt x="13641" y="15785"/>
                </a:cubicBezTo>
                <a:cubicBezTo>
                  <a:pt x="13589" y="15732"/>
                  <a:pt x="13589" y="15732"/>
                  <a:pt x="13531" y="15732"/>
                </a:cubicBezTo>
                <a:cubicBezTo>
                  <a:pt x="13505" y="15758"/>
                  <a:pt x="13464" y="15771"/>
                  <a:pt x="13430" y="15771"/>
                </a:cubicBezTo>
                <a:cubicBezTo>
                  <a:pt x="13396" y="15771"/>
                  <a:pt x="13368" y="15758"/>
                  <a:pt x="13368" y="15732"/>
                </a:cubicBezTo>
                <a:lnTo>
                  <a:pt x="13201" y="15732"/>
                </a:lnTo>
                <a:cubicBezTo>
                  <a:pt x="13148" y="15732"/>
                  <a:pt x="13201" y="15785"/>
                  <a:pt x="13258" y="15785"/>
                </a:cubicBezTo>
                <a:cubicBezTo>
                  <a:pt x="13368" y="15785"/>
                  <a:pt x="13368" y="15842"/>
                  <a:pt x="13311" y="15842"/>
                </a:cubicBezTo>
                <a:cubicBezTo>
                  <a:pt x="13258" y="15842"/>
                  <a:pt x="13258" y="15895"/>
                  <a:pt x="13201" y="15895"/>
                </a:cubicBezTo>
                <a:cubicBezTo>
                  <a:pt x="13201" y="15952"/>
                  <a:pt x="13201" y="15952"/>
                  <a:pt x="13148" y="15952"/>
                </a:cubicBezTo>
                <a:cubicBezTo>
                  <a:pt x="13148" y="15952"/>
                  <a:pt x="13091" y="15952"/>
                  <a:pt x="13148" y="15895"/>
                </a:cubicBezTo>
                <a:cubicBezTo>
                  <a:pt x="13148" y="15895"/>
                  <a:pt x="13148" y="15842"/>
                  <a:pt x="13091" y="15785"/>
                </a:cubicBezTo>
                <a:cubicBezTo>
                  <a:pt x="13091" y="15663"/>
                  <a:pt x="13091" y="15600"/>
                  <a:pt x="13115" y="15600"/>
                </a:cubicBezTo>
                <a:cubicBezTo>
                  <a:pt x="13123" y="15600"/>
                  <a:pt x="13134" y="15607"/>
                  <a:pt x="13148" y="15622"/>
                </a:cubicBezTo>
                <a:cubicBezTo>
                  <a:pt x="13201" y="15622"/>
                  <a:pt x="13368" y="15622"/>
                  <a:pt x="13368" y="15565"/>
                </a:cubicBezTo>
                <a:cubicBezTo>
                  <a:pt x="13368" y="15565"/>
                  <a:pt x="13368" y="15512"/>
                  <a:pt x="13311" y="15512"/>
                </a:cubicBezTo>
                <a:cubicBezTo>
                  <a:pt x="13311" y="15538"/>
                  <a:pt x="13311" y="15551"/>
                  <a:pt x="13305" y="15551"/>
                </a:cubicBezTo>
                <a:cubicBezTo>
                  <a:pt x="13298" y="15551"/>
                  <a:pt x="13285" y="15538"/>
                  <a:pt x="13258" y="15512"/>
                </a:cubicBezTo>
                <a:cubicBezTo>
                  <a:pt x="13201" y="15512"/>
                  <a:pt x="13148" y="15455"/>
                  <a:pt x="13148" y="15455"/>
                </a:cubicBezTo>
                <a:lnTo>
                  <a:pt x="12981" y="15292"/>
                </a:lnTo>
                <a:cubicBezTo>
                  <a:pt x="12916" y="15227"/>
                  <a:pt x="12890" y="15200"/>
                  <a:pt x="12879" y="15200"/>
                </a:cubicBezTo>
                <a:cubicBezTo>
                  <a:pt x="12871" y="15200"/>
                  <a:pt x="12871" y="15213"/>
                  <a:pt x="12871" y="15235"/>
                </a:cubicBezTo>
                <a:cubicBezTo>
                  <a:pt x="12871" y="15303"/>
                  <a:pt x="12829" y="15351"/>
                  <a:pt x="12796" y="15351"/>
                </a:cubicBezTo>
                <a:cubicBezTo>
                  <a:pt x="12777" y="15351"/>
                  <a:pt x="12761" y="15333"/>
                  <a:pt x="12761" y="15292"/>
                </a:cubicBezTo>
                <a:lnTo>
                  <a:pt x="12488" y="15292"/>
                </a:lnTo>
                <a:cubicBezTo>
                  <a:pt x="12488" y="15235"/>
                  <a:pt x="12378" y="15235"/>
                  <a:pt x="12268" y="15235"/>
                </a:cubicBezTo>
                <a:cubicBezTo>
                  <a:pt x="12101" y="15235"/>
                  <a:pt x="12101" y="15235"/>
                  <a:pt x="12048" y="15125"/>
                </a:cubicBezTo>
                <a:cubicBezTo>
                  <a:pt x="12002" y="15035"/>
                  <a:pt x="12031" y="14946"/>
                  <a:pt x="12072" y="14946"/>
                </a:cubicBezTo>
                <a:cubicBezTo>
                  <a:pt x="12081" y="14946"/>
                  <a:pt x="12091" y="14951"/>
                  <a:pt x="12101" y="14962"/>
                </a:cubicBezTo>
                <a:lnTo>
                  <a:pt x="12158" y="14962"/>
                </a:lnTo>
                <a:cubicBezTo>
                  <a:pt x="12158" y="14905"/>
                  <a:pt x="12211" y="14905"/>
                  <a:pt x="12268" y="14905"/>
                </a:cubicBezTo>
                <a:cubicBezTo>
                  <a:pt x="12295" y="14933"/>
                  <a:pt x="12322" y="14948"/>
                  <a:pt x="12343" y="14948"/>
                </a:cubicBezTo>
                <a:cubicBezTo>
                  <a:pt x="12364" y="14948"/>
                  <a:pt x="12378" y="14933"/>
                  <a:pt x="12378" y="14905"/>
                </a:cubicBezTo>
                <a:cubicBezTo>
                  <a:pt x="12414" y="14905"/>
                  <a:pt x="12304" y="14881"/>
                  <a:pt x="12210" y="14881"/>
                </a:cubicBezTo>
                <a:cubicBezTo>
                  <a:pt x="12163" y="14881"/>
                  <a:pt x="12120" y="14887"/>
                  <a:pt x="12101" y="14905"/>
                </a:cubicBezTo>
                <a:lnTo>
                  <a:pt x="11938" y="14905"/>
                </a:lnTo>
                <a:cubicBezTo>
                  <a:pt x="11991" y="14962"/>
                  <a:pt x="11991" y="15015"/>
                  <a:pt x="11938" y="15015"/>
                </a:cubicBezTo>
                <a:cubicBezTo>
                  <a:pt x="11881" y="15015"/>
                  <a:pt x="11881" y="15072"/>
                  <a:pt x="11828" y="15072"/>
                </a:cubicBezTo>
                <a:cubicBezTo>
                  <a:pt x="11828" y="15109"/>
                  <a:pt x="11828" y="15148"/>
                  <a:pt x="11867" y="15148"/>
                </a:cubicBezTo>
                <a:cubicBezTo>
                  <a:pt x="11883" y="15148"/>
                  <a:pt x="11906" y="15142"/>
                  <a:pt x="11938" y="15125"/>
                </a:cubicBezTo>
                <a:cubicBezTo>
                  <a:pt x="11991" y="15125"/>
                  <a:pt x="11991" y="15125"/>
                  <a:pt x="11938" y="15182"/>
                </a:cubicBezTo>
                <a:cubicBezTo>
                  <a:pt x="11938" y="15182"/>
                  <a:pt x="11881" y="15292"/>
                  <a:pt x="11881" y="15345"/>
                </a:cubicBezTo>
                <a:cubicBezTo>
                  <a:pt x="11850" y="15410"/>
                  <a:pt x="11837" y="15436"/>
                  <a:pt x="11820" y="15436"/>
                </a:cubicBezTo>
                <a:cubicBezTo>
                  <a:pt x="11808" y="15436"/>
                  <a:pt x="11795" y="15423"/>
                  <a:pt x="11771" y="15402"/>
                </a:cubicBezTo>
                <a:cubicBezTo>
                  <a:pt x="11718" y="15345"/>
                  <a:pt x="11718" y="15345"/>
                  <a:pt x="11718" y="15292"/>
                </a:cubicBezTo>
                <a:lnTo>
                  <a:pt x="11551" y="15292"/>
                </a:lnTo>
                <a:cubicBezTo>
                  <a:pt x="11498" y="15235"/>
                  <a:pt x="11498" y="15235"/>
                  <a:pt x="11551" y="15235"/>
                </a:cubicBezTo>
                <a:lnTo>
                  <a:pt x="11718" y="15235"/>
                </a:lnTo>
                <a:cubicBezTo>
                  <a:pt x="11745" y="15263"/>
                  <a:pt x="11772" y="15278"/>
                  <a:pt x="11793" y="15278"/>
                </a:cubicBezTo>
                <a:cubicBezTo>
                  <a:pt x="11814" y="15278"/>
                  <a:pt x="11828" y="15263"/>
                  <a:pt x="11828" y="15235"/>
                </a:cubicBezTo>
                <a:lnTo>
                  <a:pt x="11828" y="15125"/>
                </a:lnTo>
                <a:cubicBezTo>
                  <a:pt x="11771" y="15125"/>
                  <a:pt x="11771" y="15125"/>
                  <a:pt x="11771" y="15072"/>
                </a:cubicBezTo>
                <a:cubicBezTo>
                  <a:pt x="11812" y="15031"/>
                  <a:pt x="11739" y="14993"/>
                  <a:pt x="11675" y="14993"/>
                </a:cubicBezTo>
                <a:cubicBezTo>
                  <a:pt x="11649" y="14993"/>
                  <a:pt x="11624" y="14999"/>
                  <a:pt x="11608" y="15015"/>
                </a:cubicBezTo>
                <a:cubicBezTo>
                  <a:pt x="11608" y="15072"/>
                  <a:pt x="11608" y="15072"/>
                  <a:pt x="11551" y="15072"/>
                </a:cubicBezTo>
                <a:lnTo>
                  <a:pt x="11551" y="15015"/>
                </a:lnTo>
                <a:cubicBezTo>
                  <a:pt x="11591" y="14977"/>
                  <a:pt x="11520" y="14938"/>
                  <a:pt x="11418" y="14938"/>
                </a:cubicBezTo>
                <a:cubicBezTo>
                  <a:pt x="11375" y="14938"/>
                  <a:pt x="11326" y="14945"/>
                  <a:pt x="11278" y="14962"/>
                </a:cubicBezTo>
                <a:cubicBezTo>
                  <a:pt x="11168" y="14962"/>
                  <a:pt x="11168" y="14962"/>
                  <a:pt x="11221" y="14852"/>
                </a:cubicBezTo>
                <a:cubicBezTo>
                  <a:pt x="11263" y="14771"/>
                  <a:pt x="11244" y="14719"/>
                  <a:pt x="11210" y="14719"/>
                </a:cubicBezTo>
                <a:cubicBezTo>
                  <a:pt x="11197" y="14719"/>
                  <a:pt x="11183" y="14726"/>
                  <a:pt x="11168" y="14742"/>
                </a:cubicBezTo>
                <a:lnTo>
                  <a:pt x="10948" y="14742"/>
                </a:lnTo>
                <a:cubicBezTo>
                  <a:pt x="10781" y="14685"/>
                  <a:pt x="10728" y="14685"/>
                  <a:pt x="10781" y="14632"/>
                </a:cubicBezTo>
                <a:cubicBezTo>
                  <a:pt x="10815" y="14567"/>
                  <a:pt x="10809" y="14540"/>
                  <a:pt x="10775" y="14540"/>
                </a:cubicBezTo>
                <a:cubicBezTo>
                  <a:pt x="10752" y="14540"/>
                  <a:pt x="10716" y="14553"/>
                  <a:pt x="10671" y="14575"/>
                </a:cubicBezTo>
                <a:cubicBezTo>
                  <a:pt x="10618" y="14632"/>
                  <a:pt x="10618" y="14632"/>
                  <a:pt x="10671" y="14685"/>
                </a:cubicBezTo>
                <a:cubicBezTo>
                  <a:pt x="10717" y="14685"/>
                  <a:pt x="10726" y="14756"/>
                  <a:pt x="10670" y="14756"/>
                </a:cubicBezTo>
                <a:cubicBezTo>
                  <a:pt x="10657" y="14756"/>
                  <a:pt x="10640" y="14752"/>
                  <a:pt x="10618" y="14742"/>
                </a:cubicBezTo>
                <a:cubicBezTo>
                  <a:pt x="10597" y="14731"/>
                  <a:pt x="10581" y="14726"/>
                  <a:pt x="10571" y="14726"/>
                </a:cubicBezTo>
                <a:cubicBezTo>
                  <a:pt x="10531" y="14726"/>
                  <a:pt x="10583" y="14806"/>
                  <a:pt x="10671" y="14852"/>
                </a:cubicBezTo>
                <a:cubicBezTo>
                  <a:pt x="10728" y="14852"/>
                  <a:pt x="10728" y="14905"/>
                  <a:pt x="10728" y="14905"/>
                </a:cubicBezTo>
                <a:cubicBezTo>
                  <a:pt x="10728" y="14933"/>
                  <a:pt x="10686" y="14948"/>
                  <a:pt x="10624" y="14948"/>
                </a:cubicBezTo>
                <a:cubicBezTo>
                  <a:pt x="10562" y="14948"/>
                  <a:pt x="10480" y="14933"/>
                  <a:pt x="10398" y="14905"/>
                </a:cubicBezTo>
                <a:lnTo>
                  <a:pt x="10068" y="14905"/>
                </a:lnTo>
                <a:cubicBezTo>
                  <a:pt x="10121" y="14795"/>
                  <a:pt x="10178" y="14742"/>
                  <a:pt x="10068" y="14742"/>
                </a:cubicBezTo>
                <a:cubicBezTo>
                  <a:pt x="10051" y="14725"/>
                  <a:pt x="10035" y="14718"/>
                  <a:pt x="10021" y="14718"/>
                </a:cubicBezTo>
                <a:cubicBezTo>
                  <a:pt x="9989" y="14718"/>
                  <a:pt x="9974" y="14757"/>
                  <a:pt x="10011" y="14795"/>
                </a:cubicBezTo>
                <a:cubicBezTo>
                  <a:pt x="9995" y="14811"/>
                  <a:pt x="9979" y="14818"/>
                  <a:pt x="9963" y="14818"/>
                </a:cubicBezTo>
                <a:cubicBezTo>
                  <a:pt x="9925" y="14818"/>
                  <a:pt x="9885" y="14779"/>
                  <a:pt x="9848" y="14742"/>
                </a:cubicBezTo>
                <a:cubicBezTo>
                  <a:pt x="9791" y="14742"/>
                  <a:pt x="9681" y="14685"/>
                  <a:pt x="9628" y="14632"/>
                </a:cubicBezTo>
                <a:cubicBezTo>
                  <a:pt x="9461" y="14632"/>
                  <a:pt x="9408" y="14575"/>
                  <a:pt x="9461" y="14465"/>
                </a:cubicBezTo>
                <a:lnTo>
                  <a:pt x="9461" y="14412"/>
                </a:lnTo>
                <a:cubicBezTo>
                  <a:pt x="9408" y="14412"/>
                  <a:pt x="9241" y="14465"/>
                  <a:pt x="9188" y="14575"/>
                </a:cubicBezTo>
                <a:cubicBezTo>
                  <a:pt x="9131" y="14632"/>
                  <a:pt x="9131" y="14632"/>
                  <a:pt x="9188" y="14632"/>
                </a:cubicBezTo>
                <a:cubicBezTo>
                  <a:pt x="9241" y="14632"/>
                  <a:pt x="9298" y="14632"/>
                  <a:pt x="9298" y="14575"/>
                </a:cubicBezTo>
                <a:cubicBezTo>
                  <a:pt x="9408" y="14575"/>
                  <a:pt x="9571" y="14632"/>
                  <a:pt x="9571" y="14685"/>
                </a:cubicBezTo>
                <a:cubicBezTo>
                  <a:pt x="9571" y="14742"/>
                  <a:pt x="9518" y="14742"/>
                  <a:pt x="9408" y="14742"/>
                </a:cubicBezTo>
                <a:cubicBezTo>
                  <a:pt x="9408" y="14742"/>
                  <a:pt x="9351" y="14685"/>
                  <a:pt x="9298" y="14685"/>
                </a:cubicBezTo>
                <a:cubicBezTo>
                  <a:pt x="9351" y="14742"/>
                  <a:pt x="9408" y="14742"/>
                  <a:pt x="9461" y="14795"/>
                </a:cubicBezTo>
                <a:cubicBezTo>
                  <a:pt x="9617" y="14835"/>
                  <a:pt x="9691" y="14874"/>
                  <a:pt x="9740" y="14874"/>
                </a:cubicBezTo>
                <a:cubicBezTo>
                  <a:pt x="9760" y="14874"/>
                  <a:pt x="9776" y="14867"/>
                  <a:pt x="9791" y="14852"/>
                </a:cubicBezTo>
                <a:cubicBezTo>
                  <a:pt x="9791" y="14795"/>
                  <a:pt x="9791" y="14795"/>
                  <a:pt x="9848" y="14795"/>
                </a:cubicBezTo>
                <a:lnTo>
                  <a:pt x="9848" y="14962"/>
                </a:lnTo>
                <a:cubicBezTo>
                  <a:pt x="9815" y="15026"/>
                  <a:pt x="9801" y="15053"/>
                  <a:pt x="9763" y="15053"/>
                </a:cubicBezTo>
                <a:cubicBezTo>
                  <a:pt x="9736" y="15053"/>
                  <a:pt x="9696" y="15039"/>
                  <a:pt x="9628" y="15015"/>
                </a:cubicBezTo>
                <a:cubicBezTo>
                  <a:pt x="9461" y="14962"/>
                  <a:pt x="9461" y="14962"/>
                  <a:pt x="9461" y="14905"/>
                </a:cubicBezTo>
                <a:cubicBezTo>
                  <a:pt x="9461" y="14852"/>
                  <a:pt x="9408" y="14852"/>
                  <a:pt x="9408" y="14852"/>
                </a:cubicBezTo>
                <a:cubicBezTo>
                  <a:pt x="9340" y="14873"/>
                  <a:pt x="9299" y="14886"/>
                  <a:pt x="9268" y="14886"/>
                </a:cubicBezTo>
                <a:cubicBezTo>
                  <a:pt x="9223" y="14886"/>
                  <a:pt x="9196" y="14860"/>
                  <a:pt x="9131" y="14795"/>
                </a:cubicBezTo>
                <a:lnTo>
                  <a:pt x="9021" y="14685"/>
                </a:lnTo>
                <a:cubicBezTo>
                  <a:pt x="8968" y="14685"/>
                  <a:pt x="8968" y="14685"/>
                  <a:pt x="9021" y="14742"/>
                </a:cubicBezTo>
                <a:cubicBezTo>
                  <a:pt x="9078" y="14795"/>
                  <a:pt x="9131" y="14852"/>
                  <a:pt x="9021" y="14852"/>
                </a:cubicBezTo>
                <a:cubicBezTo>
                  <a:pt x="9021" y="14852"/>
                  <a:pt x="8968" y="14905"/>
                  <a:pt x="8911" y="14905"/>
                </a:cubicBezTo>
                <a:cubicBezTo>
                  <a:pt x="8885" y="14933"/>
                  <a:pt x="8857" y="14948"/>
                  <a:pt x="8836" y="14948"/>
                </a:cubicBezTo>
                <a:cubicBezTo>
                  <a:pt x="8815" y="14948"/>
                  <a:pt x="8801" y="14933"/>
                  <a:pt x="8801" y="14905"/>
                </a:cubicBezTo>
                <a:cubicBezTo>
                  <a:pt x="8783" y="14887"/>
                  <a:pt x="8772" y="14881"/>
                  <a:pt x="8764" y="14881"/>
                </a:cubicBezTo>
                <a:cubicBezTo>
                  <a:pt x="8748" y="14881"/>
                  <a:pt x="8748" y="14905"/>
                  <a:pt x="8748" y="14905"/>
                </a:cubicBezTo>
                <a:cubicBezTo>
                  <a:pt x="8748" y="14955"/>
                  <a:pt x="8748" y="15002"/>
                  <a:pt x="8785" y="15013"/>
                </a:cubicBezTo>
                <a:lnTo>
                  <a:pt x="8785" y="15013"/>
                </a:lnTo>
                <a:cubicBezTo>
                  <a:pt x="8765" y="15009"/>
                  <a:pt x="8729" y="14997"/>
                  <a:pt x="8691" y="14962"/>
                </a:cubicBezTo>
                <a:cubicBezTo>
                  <a:pt x="8656" y="14962"/>
                  <a:pt x="8644" y="14936"/>
                  <a:pt x="8640" y="14936"/>
                </a:cubicBezTo>
                <a:cubicBezTo>
                  <a:pt x="8638" y="14936"/>
                  <a:pt x="8638" y="14943"/>
                  <a:pt x="8638" y="14962"/>
                </a:cubicBezTo>
                <a:lnTo>
                  <a:pt x="8581" y="14962"/>
                </a:lnTo>
                <a:lnTo>
                  <a:pt x="8581" y="14905"/>
                </a:lnTo>
                <a:lnTo>
                  <a:pt x="8581" y="14852"/>
                </a:lnTo>
                <a:cubicBezTo>
                  <a:pt x="8691" y="14852"/>
                  <a:pt x="8528" y="14685"/>
                  <a:pt x="8471" y="14685"/>
                </a:cubicBezTo>
                <a:cubicBezTo>
                  <a:pt x="8308" y="14685"/>
                  <a:pt x="8308" y="14685"/>
                  <a:pt x="8308" y="14632"/>
                </a:cubicBezTo>
                <a:cubicBezTo>
                  <a:pt x="8308" y="14575"/>
                  <a:pt x="8308" y="14575"/>
                  <a:pt x="8251" y="14522"/>
                </a:cubicBezTo>
                <a:lnTo>
                  <a:pt x="8198" y="14522"/>
                </a:lnTo>
                <a:cubicBezTo>
                  <a:pt x="8198" y="14493"/>
                  <a:pt x="8184" y="14479"/>
                  <a:pt x="8169" y="14479"/>
                </a:cubicBezTo>
                <a:cubicBezTo>
                  <a:pt x="8155" y="14479"/>
                  <a:pt x="8141" y="14493"/>
                  <a:pt x="8141" y="14522"/>
                </a:cubicBezTo>
                <a:lnTo>
                  <a:pt x="8031" y="14522"/>
                </a:lnTo>
                <a:cubicBezTo>
                  <a:pt x="7978" y="14522"/>
                  <a:pt x="7978" y="14575"/>
                  <a:pt x="8031" y="14685"/>
                </a:cubicBezTo>
                <a:cubicBezTo>
                  <a:pt x="8064" y="14782"/>
                  <a:pt x="8059" y="14840"/>
                  <a:pt x="8027" y="14840"/>
                </a:cubicBezTo>
                <a:cubicBezTo>
                  <a:pt x="8004" y="14840"/>
                  <a:pt x="7967" y="14810"/>
                  <a:pt x="7921" y="14742"/>
                </a:cubicBezTo>
                <a:cubicBezTo>
                  <a:pt x="7891" y="14709"/>
                  <a:pt x="7859" y="14678"/>
                  <a:pt x="7837" y="14678"/>
                </a:cubicBezTo>
                <a:cubicBezTo>
                  <a:pt x="7821" y="14678"/>
                  <a:pt x="7811" y="14695"/>
                  <a:pt x="7811" y="14742"/>
                </a:cubicBezTo>
                <a:cubicBezTo>
                  <a:pt x="7758" y="14742"/>
                  <a:pt x="7701" y="14685"/>
                  <a:pt x="7591" y="14685"/>
                </a:cubicBezTo>
                <a:cubicBezTo>
                  <a:pt x="7428" y="14685"/>
                  <a:pt x="7371" y="14685"/>
                  <a:pt x="7371" y="14632"/>
                </a:cubicBezTo>
                <a:cubicBezTo>
                  <a:pt x="7371" y="14608"/>
                  <a:pt x="7362" y="14594"/>
                  <a:pt x="7351" y="14594"/>
                </a:cubicBezTo>
                <a:cubicBezTo>
                  <a:pt x="7336" y="14594"/>
                  <a:pt x="7318" y="14621"/>
                  <a:pt x="7318" y="14685"/>
                </a:cubicBezTo>
                <a:cubicBezTo>
                  <a:pt x="7318" y="14742"/>
                  <a:pt x="7318" y="14742"/>
                  <a:pt x="7151" y="14742"/>
                </a:cubicBezTo>
                <a:cubicBezTo>
                  <a:pt x="7114" y="14759"/>
                  <a:pt x="7090" y="14765"/>
                  <a:pt x="7073" y="14765"/>
                </a:cubicBezTo>
                <a:cubicBezTo>
                  <a:pt x="7041" y="14765"/>
                  <a:pt x="7041" y="14742"/>
                  <a:pt x="7041" y="14742"/>
                </a:cubicBezTo>
                <a:cubicBezTo>
                  <a:pt x="7041" y="14713"/>
                  <a:pt x="7028" y="14699"/>
                  <a:pt x="7014" y="14699"/>
                </a:cubicBezTo>
                <a:cubicBezTo>
                  <a:pt x="7001" y="14699"/>
                  <a:pt x="6988" y="14713"/>
                  <a:pt x="6988" y="14742"/>
                </a:cubicBezTo>
                <a:cubicBezTo>
                  <a:pt x="6988" y="14795"/>
                  <a:pt x="6931" y="14795"/>
                  <a:pt x="6931" y="14795"/>
                </a:cubicBezTo>
                <a:cubicBezTo>
                  <a:pt x="6931" y="14795"/>
                  <a:pt x="6878" y="14795"/>
                  <a:pt x="6931" y="14852"/>
                </a:cubicBezTo>
                <a:cubicBezTo>
                  <a:pt x="6931" y="14852"/>
                  <a:pt x="6931" y="14905"/>
                  <a:pt x="6878" y="14905"/>
                </a:cubicBezTo>
                <a:lnTo>
                  <a:pt x="6768" y="14905"/>
                </a:lnTo>
                <a:cubicBezTo>
                  <a:pt x="6739" y="14933"/>
                  <a:pt x="6725" y="14948"/>
                  <a:pt x="6718" y="14948"/>
                </a:cubicBezTo>
                <a:cubicBezTo>
                  <a:pt x="6711" y="14948"/>
                  <a:pt x="6711" y="14933"/>
                  <a:pt x="6711" y="14905"/>
                </a:cubicBezTo>
                <a:lnTo>
                  <a:pt x="6658" y="14852"/>
                </a:lnTo>
                <a:cubicBezTo>
                  <a:pt x="6601" y="14852"/>
                  <a:pt x="6601" y="14852"/>
                  <a:pt x="6548" y="14795"/>
                </a:cubicBezTo>
                <a:cubicBezTo>
                  <a:pt x="6525" y="14773"/>
                  <a:pt x="6511" y="14760"/>
                  <a:pt x="6503" y="14760"/>
                </a:cubicBezTo>
                <a:cubicBezTo>
                  <a:pt x="6491" y="14760"/>
                  <a:pt x="6491" y="14787"/>
                  <a:pt x="6491" y="14852"/>
                </a:cubicBezTo>
                <a:lnTo>
                  <a:pt x="6548" y="14962"/>
                </a:lnTo>
                <a:lnTo>
                  <a:pt x="6438" y="14905"/>
                </a:lnTo>
                <a:lnTo>
                  <a:pt x="6328" y="14795"/>
                </a:lnTo>
                <a:cubicBezTo>
                  <a:pt x="6328" y="14795"/>
                  <a:pt x="6328" y="14771"/>
                  <a:pt x="6311" y="14771"/>
                </a:cubicBezTo>
                <a:cubicBezTo>
                  <a:pt x="6303" y="14771"/>
                  <a:pt x="6290" y="14777"/>
                  <a:pt x="6271" y="14795"/>
                </a:cubicBezTo>
                <a:cubicBezTo>
                  <a:pt x="6271" y="14823"/>
                  <a:pt x="6230" y="14838"/>
                  <a:pt x="6182" y="14838"/>
                </a:cubicBezTo>
                <a:cubicBezTo>
                  <a:pt x="6134" y="14838"/>
                  <a:pt x="6079" y="14823"/>
                  <a:pt x="6051" y="14795"/>
                </a:cubicBezTo>
                <a:cubicBezTo>
                  <a:pt x="6051" y="14773"/>
                  <a:pt x="6042" y="14760"/>
                  <a:pt x="6027" y="14760"/>
                </a:cubicBezTo>
                <a:cubicBezTo>
                  <a:pt x="6007" y="14760"/>
                  <a:pt x="5974" y="14787"/>
                  <a:pt x="5941" y="14852"/>
                </a:cubicBezTo>
                <a:cubicBezTo>
                  <a:pt x="5910" y="14916"/>
                  <a:pt x="5897" y="14943"/>
                  <a:pt x="5892" y="14943"/>
                </a:cubicBezTo>
                <a:cubicBezTo>
                  <a:pt x="5888" y="14943"/>
                  <a:pt x="5888" y="14929"/>
                  <a:pt x="5888" y="14905"/>
                </a:cubicBezTo>
                <a:cubicBezTo>
                  <a:pt x="5798" y="14862"/>
                  <a:pt x="5709" y="14781"/>
                  <a:pt x="5648" y="14781"/>
                </a:cubicBezTo>
                <a:cubicBezTo>
                  <a:pt x="5634" y="14781"/>
                  <a:pt x="5621" y="14785"/>
                  <a:pt x="5611" y="14795"/>
                </a:cubicBezTo>
                <a:cubicBezTo>
                  <a:pt x="5558" y="14852"/>
                  <a:pt x="5558" y="14852"/>
                  <a:pt x="5611" y="14905"/>
                </a:cubicBezTo>
                <a:lnTo>
                  <a:pt x="5611" y="15015"/>
                </a:lnTo>
                <a:cubicBezTo>
                  <a:pt x="5649" y="15015"/>
                  <a:pt x="5710" y="14991"/>
                  <a:pt x="5763" y="14991"/>
                </a:cubicBezTo>
                <a:cubicBezTo>
                  <a:pt x="5789" y="14991"/>
                  <a:pt x="5813" y="14997"/>
                  <a:pt x="5831" y="15015"/>
                </a:cubicBezTo>
                <a:cubicBezTo>
                  <a:pt x="5888" y="15072"/>
                  <a:pt x="5888" y="15292"/>
                  <a:pt x="5831" y="15292"/>
                </a:cubicBezTo>
                <a:cubicBezTo>
                  <a:pt x="5826" y="15296"/>
                  <a:pt x="5821" y="15299"/>
                  <a:pt x="5814" y="15299"/>
                </a:cubicBezTo>
                <a:cubicBezTo>
                  <a:pt x="5750" y="15299"/>
                  <a:pt x="5611" y="15067"/>
                  <a:pt x="5611" y="15015"/>
                </a:cubicBezTo>
                <a:lnTo>
                  <a:pt x="5558" y="14962"/>
                </a:lnTo>
                <a:cubicBezTo>
                  <a:pt x="5558" y="15026"/>
                  <a:pt x="5539" y="15053"/>
                  <a:pt x="5512" y="15053"/>
                </a:cubicBezTo>
                <a:cubicBezTo>
                  <a:pt x="5493" y="15053"/>
                  <a:pt x="5470" y="15039"/>
                  <a:pt x="5448" y="15015"/>
                </a:cubicBezTo>
                <a:cubicBezTo>
                  <a:pt x="5448" y="15015"/>
                  <a:pt x="5422" y="14991"/>
                  <a:pt x="5405" y="14991"/>
                </a:cubicBezTo>
                <a:cubicBezTo>
                  <a:pt x="5397" y="14991"/>
                  <a:pt x="5391" y="14997"/>
                  <a:pt x="5391" y="15015"/>
                </a:cubicBezTo>
                <a:cubicBezTo>
                  <a:pt x="5338" y="15015"/>
                  <a:pt x="5338" y="15015"/>
                  <a:pt x="5281" y="14905"/>
                </a:cubicBezTo>
                <a:lnTo>
                  <a:pt x="5281" y="14852"/>
                </a:lnTo>
                <a:cubicBezTo>
                  <a:pt x="5228" y="14852"/>
                  <a:pt x="5228" y="14852"/>
                  <a:pt x="5228" y="14905"/>
                </a:cubicBezTo>
                <a:lnTo>
                  <a:pt x="5171" y="14905"/>
                </a:lnTo>
                <a:cubicBezTo>
                  <a:pt x="5171" y="14905"/>
                  <a:pt x="5171" y="14962"/>
                  <a:pt x="5281" y="15015"/>
                </a:cubicBezTo>
                <a:cubicBezTo>
                  <a:pt x="5338" y="15072"/>
                  <a:pt x="5338" y="15125"/>
                  <a:pt x="5338" y="15125"/>
                </a:cubicBezTo>
                <a:cubicBezTo>
                  <a:pt x="5338" y="15125"/>
                  <a:pt x="5281" y="15182"/>
                  <a:pt x="5228" y="15182"/>
                </a:cubicBezTo>
                <a:cubicBezTo>
                  <a:pt x="5118" y="15125"/>
                  <a:pt x="5061" y="15125"/>
                  <a:pt x="5061" y="15072"/>
                </a:cubicBezTo>
                <a:cubicBezTo>
                  <a:pt x="5008" y="15072"/>
                  <a:pt x="5008" y="15015"/>
                  <a:pt x="4951" y="15015"/>
                </a:cubicBezTo>
                <a:cubicBezTo>
                  <a:pt x="4951" y="15015"/>
                  <a:pt x="4951" y="15072"/>
                  <a:pt x="4898" y="15125"/>
                </a:cubicBezTo>
                <a:lnTo>
                  <a:pt x="4898" y="15235"/>
                </a:lnTo>
                <a:cubicBezTo>
                  <a:pt x="4841" y="15235"/>
                  <a:pt x="4621" y="15072"/>
                  <a:pt x="4621" y="15015"/>
                </a:cubicBezTo>
                <a:cubicBezTo>
                  <a:pt x="4678" y="15015"/>
                  <a:pt x="4621" y="15015"/>
                  <a:pt x="4621" y="14962"/>
                </a:cubicBezTo>
                <a:lnTo>
                  <a:pt x="4568" y="14962"/>
                </a:lnTo>
                <a:cubicBezTo>
                  <a:pt x="4568" y="15015"/>
                  <a:pt x="4568" y="15015"/>
                  <a:pt x="4511" y="15015"/>
                </a:cubicBezTo>
                <a:lnTo>
                  <a:pt x="4458" y="15015"/>
                </a:lnTo>
                <a:lnTo>
                  <a:pt x="4568" y="15072"/>
                </a:lnTo>
                <a:cubicBezTo>
                  <a:pt x="4678" y="15125"/>
                  <a:pt x="4678" y="15182"/>
                  <a:pt x="4568" y="15235"/>
                </a:cubicBezTo>
                <a:cubicBezTo>
                  <a:pt x="4513" y="15263"/>
                  <a:pt x="4485" y="15278"/>
                  <a:pt x="4472" y="15278"/>
                </a:cubicBezTo>
                <a:cubicBezTo>
                  <a:pt x="4458" y="15278"/>
                  <a:pt x="4458" y="15263"/>
                  <a:pt x="4458" y="15235"/>
                </a:cubicBezTo>
                <a:cubicBezTo>
                  <a:pt x="4458" y="15213"/>
                  <a:pt x="4448" y="15200"/>
                  <a:pt x="4437" y="15200"/>
                </a:cubicBezTo>
                <a:cubicBezTo>
                  <a:pt x="4421" y="15200"/>
                  <a:pt x="4401" y="15227"/>
                  <a:pt x="4401" y="15292"/>
                </a:cubicBezTo>
                <a:cubicBezTo>
                  <a:pt x="4379" y="15313"/>
                  <a:pt x="4366" y="15326"/>
                  <a:pt x="4355" y="15326"/>
                </a:cubicBezTo>
                <a:cubicBezTo>
                  <a:pt x="4338" y="15326"/>
                  <a:pt x="4324" y="15300"/>
                  <a:pt x="4291" y="15235"/>
                </a:cubicBezTo>
                <a:cubicBezTo>
                  <a:pt x="4236" y="15208"/>
                  <a:pt x="4208" y="15195"/>
                  <a:pt x="4194" y="15195"/>
                </a:cubicBezTo>
                <a:cubicBezTo>
                  <a:pt x="4181" y="15195"/>
                  <a:pt x="4181" y="15208"/>
                  <a:pt x="4181" y="15235"/>
                </a:cubicBezTo>
                <a:lnTo>
                  <a:pt x="4128" y="15235"/>
                </a:lnTo>
                <a:cubicBezTo>
                  <a:pt x="4111" y="15252"/>
                  <a:pt x="4099" y="15258"/>
                  <a:pt x="4091" y="15258"/>
                </a:cubicBezTo>
                <a:cubicBezTo>
                  <a:pt x="4071" y="15258"/>
                  <a:pt x="4071" y="15219"/>
                  <a:pt x="4071" y="15182"/>
                </a:cubicBezTo>
                <a:cubicBezTo>
                  <a:pt x="4018" y="15235"/>
                  <a:pt x="4018" y="15235"/>
                  <a:pt x="4071" y="15292"/>
                </a:cubicBezTo>
                <a:cubicBezTo>
                  <a:pt x="4128" y="15345"/>
                  <a:pt x="4128" y="15402"/>
                  <a:pt x="4018" y="15402"/>
                </a:cubicBezTo>
                <a:cubicBezTo>
                  <a:pt x="3961" y="15402"/>
                  <a:pt x="3961" y="15402"/>
                  <a:pt x="3961" y="15455"/>
                </a:cubicBezTo>
                <a:lnTo>
                  <a:pt x="3908" y="15455"/>
                </a:lnTo>
                <a:cubicBezTo>
                  <a:pt x="3908" y="15455"/>
                  <a:pt x="3851" y="15455"/>
                  <a:pt x="3851" y="15402"/>
                </a:cubicBezTo>
                <a:cubicBezTo>
                  <a:pt x="3851" y="15402"/>
                  <a:pt x="3851" y="15345"/>
                  <a:pt x="3908" y="15345"/>
                </a:cubicBezTo>
                <a:lnTo>
                  <a:pt x="3961" y="15292"/>
                </a:lnTo>
                <a:cubicBezTo>
                  <a:pt x="3961" y="15263"/>
                  <a:pt x="3961" y="15249"/>
                  <a:pt x="3954" y="15249"/>
                </a:cubicBezTo>
                <a:cubicBezTo>
                  <a:pt x="3947" y="15249"/>
                  <a:pt x="3934" y="15263"/>
                  <a:pt x="3908" y="15292"/>
                </a:cubicBezTo>
                <a:lnTo>
                  <a:pt x="3851" y="15292"/>
                </a:lnTo>
                <a:cubicBezTo>
                  <a:pt x="3908" y="15345"/>
                  <a:pt x="3851" y="15345"/>
                  <a:pt x="3851" y="15345"/>
                </a:cubicBezTo>
                <a:cubicBezTo>
                  <a:pt x="3851" y="15292"/>
                  <a:pt x="3798" y="15292"/>
                  <a:pt x="3688" y="15292"/>
                </a:cubicBezTo>
                <a:lnTo>
                  <a:pt x="3521" y="15292"/>
                </a:lnTo>
                <a:cubicBezTo>
                  <a:pt x="3494" y="15263"/>
                  <a:pt x="3481" y="15249"/>
                  <a:pt x="3474" y="15249"/>
                </a:cubicBezTo>
                <a:cubicBezTo>
                  <a:pt x="3468" y="15249"/>
                  <a:pt x="3468" y="15263"/>
                  <a:pt x="3468" y="15292"/>
                </a:cubicBezTo>
                <a:cubicBezTo>
                  <a:pt x="3468" y="15292"/>
                  <a:pt x="3410" y="15292"/>
                  <a:pt x="3300" y="15235"/>
                </a:cubicBezTo>
                <a:lnTo>
                  <a:pt x="3190" y="15125"/>
                </a:lnTo>
                <a:cubicBezTo>
                  <a:pt x="3138" y="15182"/>
                  <a:pt x="3190" y="15182"/>
                  <a:pt x="3190" y="15182"/>
                </a:cubicBezTo>
                <a:cubicBezTo>
                  <a:pt x="3190" y="15182"/>
                  <a:pt x="3190" y="15235"/>
                  <a:pt x="3248" y="15235"/>
                </a:cubicBezTo>
                <a:cubicBezTo>
                  <a:pt x="3300" y="15292"/>
                  <a:pt x="3248" y="15345"/>
                  <a:pt x="3190" y="15402"/>
                </a:cubicBezTo>
                <a:lnTo>
                  <a:pt x="3190" y="15345"/>
                </a:lnTo>
                <a:cubicBezTo>
                  <a:pt x="3190" y="15345"/>
                  <a:pt x="3138" y="15292"/>
                  <a:pt x="3080" y="15292"/>
                </a:cubicBezTo>
                <a:cubicBezTo>
                  <a:pt x="3080" y="15292"/>
                  <a:pt x="3028" y="15292"/>
                  <a:pt x="3080" y="15345"/>
                </a:cubicBezTo>
                <a:cubicBezTo>
                  <a:pt x="3080" y="15362"/>
                  <a:pt x="3066" y="15368"/>
                  <a:pt x="3045" y="15368"/>
                </a:cubicBezTo>
                <a:cubicBezTo>
                  <a:pt x="2994" y="15368"/>
                  <a:pt x="2901" y="15329"/>
                  <a:pt x="2860" y="15292"/>
                </a:cubicBezTo>
                <a:lnTo>
                  <a:pt x="2698" y="15292"/>
                </a:lnTo>
                <a:cubicBezTo>
                  <a:pt x="2588" y="15292"/>
                  <a:pt x="2588" y="15292"/>
                  <a:pt x="2588" y="15345"/>
                </a:cubicBezTo>
                <a:cubicBezTo>
                  <a:pt x="2588" y="15402"/>
                  <a:pt x="2588" y="15402"/>
                  <a:pt x="2640" y="15402"/>
                </a:cubicBezTo>
                <a:cubicBezTo>
                  <a:pt x="2640" y="15373"/>
                  <a:pt x="2655" y="15359"/>
                  <a:pt x="2669" y="15359"/>
                </a:cubicBezTo>
                <a:cubicBezTo>
                  <a:pt x="2683" y="15359"/>
                  <a:pt x="2698" y="15373"/>
                  <a:pt x="2698" y="15402"/>
                </a:cubicBezTo>
                <a:cubicBezTo>
                  <a:pt x="2735" y="15439"/>
                  <a:pt x="2855" y="15478"/>
                  <a:pt x="2923" y="15478"/>
                </a:cubicBezTo>
                <a:cubicBezTo>
                  <a:pt x="2951" y="15478"/>
                  <a:pt x="2970" y="15472"/>
                  <a:pt x="2970" y="15455"/>
                </a:cubicBezTo>
                <a:cubicBezTo>
                  <a:pt x="2999" y="15428"/>
                  <a:pt x="3027" y="15415"/>
                  <a:pt x="3047" y="15415"/>
                </a:cubicBezTo>
                <a:cubicBezTo>
                  <a:pt x="3067" y="15415"/>
                  <a:pt x="3080" y="15428"/>
                  <a:pt x="3080" y="15455"/>
                </a:cubicBezTo>
                <a:cubicBezTo>
                  <a:pt x="3138" y="15512"/>
                  <a:pt x="3080" y="15565"/>
                  <a:pt x="3080" y="15565"/>
                </a:cubicBezTo>
                <a:cubicBezTo>
                  <a:pt x="3028" y="15565"/>
                  <a:pt x="3028" y="15622"/>
                  <a:pt x="3028" y="15622"/>
                </a:cubicBezTo>
                <a:cubicBezTo>
                  <a:pt x="3028" y="15648"/>
                  <a:pt x="3013" y="15661"/>
                  <a:pt x="2999" y="15661"/>
                </a:cubicBezTo>
                <a:cubicBezTo>
                  <a:pt x="2985" y="15661"/>
                  <a:pt x="2970" y="15648"/>
                  <a:pt x="2970" y="15622"/>
                </a:cubicBezTo>
                <a:lnTo>
                  <a:pt x="2860" y="15622"/>
                </a:lnTo>
                <a:cubicBezTo>
                  <a:pt x="2860" y="15648"/>
                  <a:pt x="2860" y="15661"/>
                  <a:pt x="2854" y="15661"/>
                </a:cubicBezTo>
                <a:cubicBezTo>
                  <a:pt x="2847" y="15661"/>
                  <a:pt x="2834" y="15648"/>
                  <a:pt x="2808" y="15622"/>
                </a:cubicBezTo>
                <a:cubicBezTo>
                  <a:pt x="2779" y="15593"/>
                  <a:pt x="2765" y="15579"/>
                  <a:pt x="2758" y="15579"/>
                </a:cubicBezTo>
                <a:cubicBezTo>
                  <a:pt x="2750" y="15579"/>
                  <a:pt x="2750" y="15593"/>
                  <a:pt x="2750" y="15622"/>
                </a:cubicBezTo>
                <a:cubicBezTo>
                  <a:pt x="2698" y="15675"/>
                  <a:pt x="2698" y="15675"/>
                  <a:pt x="2640" y="15675"/>
                </a:cubicBezTo>
                <a:cubicBezTo>
                  <a:pt x="2588" y="15675"/>
                  <a:pt x="2588" y="15675"/>
                  <a:pt x="2640" y="15622"/>
                </a:cubicBezTo>
                <a:cubicBezTo>
                  <a:pt x="2640" y="15565"/>
                  <a:pt x="2640" y="15565"/>
                  <a:pt x="2588" y="15565"/>
                </a:cubicBezTo>
                <a:lnTo>
                  <a:pt x="2530" y="15565"/>
                </a:lnTo>
                <a:lnTo>
                  <a:pt x="2530" y="15622"/>
                </a:lnTo>
                <a:cubicBezTo>
                  <a:pt x="2501" y="15606"/>
                  <a:pt x="2479" y="15599"/>
                  <a:pt x="2463" y="15599"/>
                </a:cubicBezTo>
                <a:cubicBezTo>
                  <a:pt x="2420" y="15599"/>
                  <a:pt x="2420" y="15652"/>
                  <a:pt x="2420" y="15732"/>
                </a:cubicBezTo>
                <a:cubicBezTo>
                  <a:pt x="2420" y="15732"/>
                  <a:pt x="2368" y="15732"/>
                  <a:pt x="2368" y="15675"/>
                </a:cubicBezTo>
                <a:cubicBezTo>
                  <a:pt x="2327" y="15637"/>
                  <a:pt x="2315" y="15598"/>
                  <a:pt x="2293" y="15598"/>
                </a:cubicBezTo>
                <a:cubicBezTo>
                  <a:pt x="2284" y="15598"/>
                  <a:pt x="2273" y="15605"/>
                  <a:pt x="2258" y="15622"/>
                </a:cubicBezTo>
                <a:cubicBezTo>
                  <a:pt x="2224" y="15686"/>
                  <a:pt x="2210" y="15713"/>
                  <a:pt x="2205" y="15713"/>
                </a:cubicBezTo>
                <a:cubicBezTo>
                  <a:pt x="2200" y="15713"/>
                  <a:pt x="2200" y="15699"/>
                  <a:pt x="2200" y="15675"/>
                </a:cubicBezTo>
                <a:cubicBezTo>
                  <a:pt x="2200" y="15622"/>
                  <a:pt x="2148" y="15565"/>
                  <a:pt x="2148" y="15565"/>
                </a:cubicBezTo>
                <a:cubicBezTo>
                  <a:pt x="2093" y="15538"/>
                  <a:pt x="2065" y="15525"/>
                  <a:pt x="2051" y="15525"/>
                </a:cubicBezTo>
                <a:cubicBezTo>
                  <a:pt x="2038" y="15525"/>
                  <a:pt x="2038" y="15538"/>
                  <a:pt x="2038" y="15565"/>
                </a:cubicBezTo>
                <a:lnTo>
                  <a:pt x="2038" y="15622"/>
                </a:lnTo>
                <a:lnTo>
                  <a:pt x="2038" y="15675"/>
                </a:lnTo>
                <a:cubicBezTo>
                  <a:pt x="2090" y="15732"/>
                  <a:pt x="2038" y="15732"/>
                  <a:pt x="1980" y="15732"/>
                </a:cubicBezTo>
                <a:lnTo>
                  <a:pt x="1928" y="15732"/>
                </a:lnTo>
                <a:cubicBezTo>
                  <a:pt x="1954" y="15758"/>
                  <a:pt x="1954" y="15771"/>
                  <a:pt x="1940" y="15771"/>
                </a:cubicBezTo>
                <a:cubicBezTo>
                  <a:pt x="1926" y="15771"/>
                  <a:pt x="1899" y="15758"/>
                  <a:pt x="1870" y="15732"/>
                </a:cubicBezTo>
                <a:cubicBezTo>
                  <a:pt x="1870" y="15732"/>
                  <a:pt x="1818" y="15732"/>
                  <a:pt x="1818" y="15675"/>
                </a:cubicBezTo>
                <a:lnTo>
                  <a:pt x="1598" y="15675"/>
                </a:lnTo>
                <a:cubicBezTo>
                  <a:pt x="1598" y="15732"/>
                  <a:pt x="1598" y="15732"/>
                  <a:pt x="1488" y="15785"/>
                </a:cubicBezTo>
                <a:cubicBezTo>
                  <a:pt x="1430" y="15785"/>
                  <a:pt x="1430" y="15842"/>
                  <a:pt x="1430" y="15842"/>
                </a:cubicBezTo>
                <a:lnTo>
                  <a:pt x="1320" y="15842"/>
                </a:lnTo>
                <a:cubicBezTo>
                  <a:pt x="1284" y="15823"/>
                  <a:pt x="1259" y="15816"/>
                  <a:pt x="1243" y="15816"/>
                </a:cubicBezTo>
                <a:cubicBezTo>
                  <a:pt x="1210" y="15816"/>
                  <a:pt x="1210" y="15842"/>
                  <a:pt x="1210" y="15842"/>
                </a:cubicBezTo>
                <a:cubicBezTo>
                  <a:pt x="1268" y="15895"/>
                  <a:pt x="1210" y="15895"/>
                  <a:pt x="1158" y="15952"/>
                </a:cubicBezTo>
                <a:cubicBezTo>
                  <a:pt x="1100" y="15952"/>
                  <a:pt x="1048" y="15952"/>
                  <a:pt x="990" y="16005"/>
                </a:cubicBezTo>
                <a:lnTo>
                  <a:pt x="990" y="15952"/>
                </a:lnTo>
                <a:cubicBezTo>
                  <a:pt x="990" y="15895"/>
                  <a:pt x="938" y="15895"/>
                  <a:pt x="938" y="15895"/>
                </a:cubicBezTo>
                <a:lnTo>
                  <a:pt x="938" y="15952"/>
                </a:lnTo>
                <a:cubicBezTo>
                  <a:pt x="938" y="15989"/>
                  <a:pt x="883" y="16029"/>
                  <a:pt x="831" y="16029"/>
                </a:cubicBezTo>
                <a:cubicBezTo>
                  <a:pt x="809" y="16029"/>
                  <a:pt x="787" y="16022"/>
                  <a:pt x="770" y="16005"/>
                </a:cubicBezTo>
                <a:cubicBezTo>
                  <a:pt x="770" y="15978"/>
                  <a:pt x="757" y="15965"/>
                  <a:pt x="744" y="15965"/>
                </a:cubicBezTo>
                <a:cubicBezTo>
                  <a:pt x="731" y="15965"/>
                  <a:pt x="717" y="15978"/>
                  <a:pt x="717" y="16005"/>
                </a:cubicBezTo>
                <a:cubicBezTo>
                  <a:pt x="677" y="16045"/>
                  <a:pt x="610" y="16084"/>
                  <a:pt x="595" y="16084"/>
                </a:cubicBezTo>
                <a:cubicBezTo>
                  <a:pt x="588" y="16084"/>
                  <a:pt x="591" y="16077"/>
                  <a:pt x="607" y="16062"/>
                </a:cubicBezTo>
                <a:lnTo>
                  <a:pt x="607" y="16005"/>
                </a:lnTo>
                <a:cubicBezTo>
                  <a:pt x="497" y="16005"/>
                  <a:pt x="440" y="16172"/>
                  <a:pt x="497" y="16282"/>
                </a:cubicBezTo>
                <a:cubicBezTo>
                  <a:pt x="540" y="16325"/>
                  <a:pt x="513" y="16406"/>
                  <a:pt x="471" y="16406"/>
                </a:cubicBezTo>
                <a:cubicBezTo>
                  <a:pt x="461" y="16406"/>
                  <a:pt x="451" y="16402"/>
                  <a:pt x="440" y="16392"/>
                </a:cubicBezTo>
                <a:lnTo>
                  <a:pt x="387" y="16335"/>
                </a:lnTo>
                <a:cubicBezTo>
                  <a:pt x="387" y="16282"/>
                  <a:pt x="330" y="16282"/>
                  <a:pt x="277" y="16282"/>
                </a:cubicBezTo>
                <a:lnTo>
                  <a:pt x="277" y="16225"/>
                </a:lnTo>
                <a:cubicBezTo>
                  <a:pt x="330" y="16172"/>
                  <a:pt x="330" y="16115"/>
                  <a:pt x="330" y="16115"/>
                </a:cubicBezTo>
                <a:lnTo>
                  <a:pt x="330" y="16115"/>
                </a:lnTo>
                <a:cubicBezTo>
                  <a:pt x="330" y="16115"/>
                  <a:pt x="220" y="16172"/>
                  <a:pt x="220" y="16225"/>
                </a:cubicBezTo>
                <a:cubicBezTo>
                  <a:pt x="220" y="16282"/>
                  <a:pt x="167" y="16282"/>
                  <a:pt x="167" y="16282"/>
                </a:cubicBezTo>
                <a:cubicBezTo>
                  <a:pt x="167" y="16282"/>
                  <a:pt x="167" y="16335"/>
                  <a:pt x="220" y="16392"/>
                </a:cubicBezTo>
                <a:lnTo>
                  <a:pt x="330" y="16502"/>
                </a:lnTo>
                <a:cubicBezTo>
                  <a:pt x="440" y="16502"/>
                  <a:pt x="440" y="16555"/>
                  <a:pt x="387" y="16612"/>
                </a:cubicBezTo>
                <a:cubicBezTo>
                  <a:pt x="387" y="16612"/>
                  <a:pt x="330" y="16665"/>
                  <a:pt x="387" y="16665"/>
                </a:cubicBezTo>
                <a:cubicBezTo>
                  <a:pt x="387" y="16665"/>
                  <a:pt x="387" y="16775"/>
                  <a:pt x="277" y="16775"/>
                </a:cubicBezTo>
                <a:cubicBezTo>
                  <a:pt x="277" y="16775"/>
                  <a:pt x="220" y="16832"/>
                  <a:pt x="220" y="16885"/>
                </a:cubicBezTo>
                <a:lnTo>
                  <a:pt x="167" y="16942"/>
                </a:lnTo>
                <a:cubicBezTo>
                  <a:pt x="110" y="16942"/>
                  <a:pt x="110" y="16942"/>
                  <a:pt x="110" y="16995"/>
                </a:cubicBezTo>
                <a:cubicBezTo>
                  <a:pt x="110" y="16995"/>
                  <a:pt x="87" y="17020"/>
                  <a:pt x="71" y="17020"/>
                </a:cubicBezTo>
                <a:cubicBezTo>
                  <a:pt x="63" y="17020"/>
                  <a:pt x="57" y="17014"/>
                  <a:pt x="57" y="16995"/>
                </a:cubicBezTo>
                <a:cubicBezTo>
                  <a:pt x="0" y="16995"/>
                  <a:pt x="0" y="16995"/>
                  <a:pt x="0" y="17052"/>
                </a:cubicBezTo>
                <a:cubicBezTo>
                  <a:pt x="0" y="17105"/>
                  <a:pt x="57" y="17105"/>
                  <a:pt x="57" y="17105"/>
                </a:cubicBezTo>
                <a:cubicBezTo>
                  <a:pt x="110" y="17105"/>
                  <a:pt x="110" y="17272"/>
                  <a:pt x="57" y="17325"/>
                </a:cubicBezTo>
                <a:cubicBezTo>
                  <a:pt x="0" y="17382"/>
                  <a:pt x="0" y="17435"/>
                  <a:pt x="57" y="17492"/>
                </a:cubicBezTo>
                <a:cubicBezTo>
                  <a:pt x="110" y="17492"/>
                  <a:pt x="110" y="17545"/>
                  <a:pt x="57" y="17545"/>
                </a:cubicBezTo>
                <a:lnTo>
                  <a:pt x="57" y="17712"/>
                </a:lnTo>
                <a:cubicBezTo>
                  <a:pt x="110" y="17765"/>
                  <a:pt x="167" y="17875"/>
                  <a:pt x="167" y="17875"/>
                </a:cubicBezTo>
                <a:lnTo>
                  <a:pt x="167" y="17932"/>
                </a:lnTo>
                <a:cubicBezTo>
                  <a:pt x="167" y="17985"/>
                  <a:pt x="167" y="18042"/>
                  <a:pt x="220" y="18095"/>
                </a:cubicBezTo>
                <a:cubicBezTo>
                  <a:pt x="220" y="18095"/>
                  <a:pt x="277" y="18152"/>
                  <a:pt x="277" y="18205"/>
                </a:cubicBezTo>
                <a:lnTo>
                  <a:pt x="330" y="18262"/>
                </a:lnTo>
                <a:cubicBezTo>
                  <a:pt x="387" y="18262"/>
                  <a:pt x="387" y="18262"/>
                  <a:pt x="387" y="18315"/>
                </a:cubicBezTo>
                <a:cubicBezTo>
                  <a:pt x="387" y="18361"/>
                  <a:pt x="387" y="18441"/>
                  <a:pt x="415" y="18441"/>
                </a:cubicBezTo>
                <a:cubicBezTo>
                  <a:pt x="422" y="18441"/>
                  <a:pt x="430" y="18436"/>
                  <a:pt x="440" y="18425"/>
                </a:cubicBezTo>
                <a:lnTo>
                  <a:pt x="440" y="18372"/>
                </a:lnTo>
                <a:cubicBezTo>
                  <a:pt x="440" y="18425"/>
                  <a:pt x="497" y="18425"/>
                  <a:pt x="497" y="18482"/>
                </a:cubicBezTo>
                <a:cubicBezTo>
                  <a:pt x="497" y="18482"/>
                  <a:pt x="497" y="18535"/>
                  <a:pt x="550" y="18535"/>
                </a:cubicBezTo>
                <a:cubicBezTo>
                  <a:pt x="550" y="18592"/>
                  <a:pt x="607" y="18645"/>
                  <a:pt x="607" y="18702"/>
                </a:cubicBezTo>
                <a:cubicBezTo>
                  <a:pt x="607" y="18755"/>
                  <a:pt x="660" y="18812"/>
                  <a:pt x="660" y="18812"/>
                </a:cubicBezTo>
                <a:lnTo>
                  <a:pt x="717" y="18865"/>
                </a:lnTo>
                <a:cubicBezTo>
                  <a:pt x="717" y="18922"/>
                  <a:pt x="770" y="18922"/>
                  <a:pt x="827" y="18975"/>
                </a:cubicBezTo>
                <a:cubicBezTo>
                  <a:pt x="880" y="19032"/>
                  <a:pt x="880" y="19085"/>
                  <a:pt x="880" y="19085"/>
                </a:cubicBezTo>
                <a:cubicBezTo>
                  <a:pt x="880" y="19085"/>
                  <a:pt x="938" y="19142"/>
                  <a:pt x="938" y="19195"/>
                </a:cubicBezTo>
                <a:cubicBezTo>
                  <a:pt x="990" y="19195"/>
                  <a:pt x="990" y="19252"/>
                  <a:pt x="990" y="19252"/>
                </a:cubicBezTo>
                <a:cubicBezTo>
                  <a:pt x="990" y="19305"/>
                  <a:pt x="990" y="19305"/>
                  <a:pt x="1048" y="19362"/>
                </a:cubicBezTo>
                <a:cubicBezTo>
                  <a:pt x="1100" y="19362"/>
                  <a:pt x="1100" y="19415"/>
                  <a:pt x="1158" y="19472"/>
                </a:cubicBezTo>
                <a:cubicBezTo>
                  <a:pt x="1210" y="19635"/>
                  <a:pt x="1210" y="19692"/>
                  <a:pt x="1430" y="19745"/>
                </a:cubicBezTo>
                <a:cubicBezTo>
                  <a:pt x="1540" y="19800"/>
                  <a:pt x="1595" y="19828"/>
                  <a:pt x="1644" y="19828"/>
                </a:cubicBezTo>
                <a:cubicBezTo>
                  <a:pt x="1692" y="19828"/>
                  <a:pt x="1734" y="19800"/>
                  <a:pt x="1818" y="19745"/>
                </a:cubicBezTo>
                <a:cubicBezTo>
                  <a:pt x="1888" y="19641"/>
                  <a:pt x="1958" y="19604"/>
                  <a:pt x="2013" y="19604"/>
                </a:cubicBezTo>
                <a:cubicBezTo>
                  <a:pt x="2045" y="19604"/>
                  <a:pt x="2071" y="19616"/>
                  <a:pt x="2090" y="19635"/>
                </a:cubicBezTo>
                <a:cubicBezTo>
                  <a:pt x="2090" y="19692"/>
                  <a:pt x="2148" y="19692"/>
                  <a:pt x="2258" y="19692"/>
                </a:cubicBezTo>
                <a:lnTo>
                  <a:pt x="2368" y="19692"/>
                </a:lnTo>
                <a:cubicBezTo>
                  <a:pt x="2368" y="19745"/>
                  <a:pt x="2478" y="19745"/>
                  <a:pt x="2750" y="19745"/>
                </a:cubicBezTo>
                <a:cubicBezTo>
                  <a:pt x="2918" y="19692"/>
                  <a:pt x="3080" y="19692"/>
                  <a:pt x="3080" y="19692"/>
                </a:cubicBezTo>
                <a:lnTo>
                  <a:pt x="3190" y="19692"/>
                </a:lnTo>
                <a:cubicBezTo>
                  <a:pt x="3190" y="19692"/>
                  <a:pt x="3248" y="19802"/>
                  <a:pt x="3248" y="20022"/>
                </a:cubicBezTo>
                <a:cubicBezTo>
                  <a:pt x="3248" y="20022"/>
                  <a:pt x="3248" y="20075"/>
                  <a:pt x="3190" y="20075"/>
                </a:cubicBezTo>
                <a:lnTo>
                  <a:pt x="3190" y="20132"/>
                </a:lnTo>
                <a:cubicBezTo>
                  <a:pt x="3231" y="20169"/>
                  <a:pt x="3214" y="20209"/>
                  <a:pt x="3201" y="20209"/>
                </a:cubicBezTo>
                <a:cubicBezTo>
                  <a:pt x="3195" y="20209"/>
                  <a:pt x="3190" y="20202"/>
                  <a:pt x="3190" y="20185"/>
                </a:cubicBezTo>
                <a:cubicBezTo>
                  <a:pt x="3080" y="20185"/>
                  <a:pt x="3028" y="20295"/>
                  <a:pt x="3080" y="20352"/>
                </a:cubicBezTo>
                <a:lnTo>
                  <a:pt x="3080" y="20462"/>
                </a:lnTo>
                <a:lnTo>
                  <a:pt x="3138" y="20515"/>
                </a:lnTo>
                <a:cubicBezTo>
                  <a:pt x="3028" y="20515"/>
                  <a:pt x="3080" y="20845"/>
                  <a:pt x="3248" y="21342"/>
                </a:cubicBezTo>
                <a:cubicBezTo>
                  <a:pt x="3300" y="21562"/>
                  <a:pt x="3410" y="21835"/>
                  <a:pt x="3521" y="21945"/>
                </a:cubicBezTo>
                <a:cubicBezTo>
                  <a:pt x="3578" y="22002"/>
                  <a:pt x="3578" y="22055"/>
                  <a:pt x="3578" y="22055"/>
                </a:cubicBezTo>
                <a:lnTo>
                  <a:pt x="3631" y="22112"/>
                </a:lnTo>
                <a:cubicBezTo>
                  <a:pt x="3631" y="22112"/>
                  <a:pt x="3688" y="22165"/>
                  <a:pt x="3688" y="22275"/>
                </a:cubicBezTo>
                <a:lnTo>
                  <a:pt x="3908" y="22495"/>
                </a:lnTo>
                <a:cubicBezTo>
                  <a:pt x="3961" y="22552"/>
                  <a:pt x="4018" y="22662"/>
                  <a:pt x="4018" y="22662"/>
                </a:cubicBezTo>
                <a:cubicBezTo>
                  <a:pt x="4018" y="22662"/>
                  <a:pt x="4071" y="22772"/>
                  <a:pt x="4128" y="22825"/>
                </a:cubicBezTo>
                <a:cubicBezTo>
                  <a:pt x="4181" y="22882"/>
                  <a:pt x="4238" y="22935"/>
                  <a:pt x="4238" y="22992"/>
                </a:cubicBezTo>
                <a:cubicBezTo>
                  <a:pt x="4238" y="23045"/>
                  <a:pt x="4401" y="23265"/>
                  <a:pt x="4458" y="23265"/>
                </a:cubicBezTo>
                <a:lnTo>
                  <a:pt x="4511" y="23265"/>
                </a:lnTo>
                <a:cubicBezTo>
                  <a:pt x="4568" y="23375"/>
                  <a:pt x="5061" y="23433"/>
                  <a:pt x="5281" y="23433"/>
                </a:cubicBezTo>
                <a:lnTo>
                  <a:pt x="6381" y="23433"/>
                </a:lnTo>
                <a:cubicBezTo>
                  <a:pt x="6436" y="23459"/>
                  <a:pt x="6505" y="23472"/>
                  <a:pt x="6581" y="23472"/>
                </a:cubicBezTo>
                <a:cubicBezTo>
                  <a:pt x="6657" y="23472"/>
                  <a:pt x="6739" y="23459"/>
                  <a:pt x="6821" y="23433"/>
                </a:cubicBezTo>
                <a:cubicBezTo>
                  <a:pt x="7041" y="23433"/>
                  <a:pt x="7208" y="23485"/>
                  <a:pt x="7428" y="23485"/>
                </a:cubicBezTo>
                <a:lnTo>
                  <a:pt x="8251" y="23485"/>
                </a:lnTo>
                <a:cubicBezTo>
                  <a:pt x="8334" y="23514"/>
                  <a:pt x="8389" y="23528"/>
                  <a:pt x="8431" y="23528"/>
                </a:cubicBezTo>
                <a:cubicBezTo>
                  <a:pt x="8472" y="23528"/>
                  <a:pt x="8500" y="23514"/>
                  <a:pt x="8528" y="23485"/>
                </a:cubicBezTo>
                <a:cubicBezTo>
                  <a:pt x="8528" y="23526"/>
                  <a:pt x="8750" y="23564"/>
                  <a:pt x="8878" y="23564"/>
                </a:cubicBezTo>
                <a:cubicBezTo>
                  <a:pt x="8931" y="23564"/>
                  <a:pt x="8968" y="23558"/>
                  <a:pt x="8968" y="23543"/>
                </a:cubicBezTo>
                <a:cubicBezTo>
                  <a:pt x="9021" y="23543"/>
                  <a:pt x="9021" y="23543"/>
                  <a:pt x="9021" y="23595"/>
                </a:cubicBezTo>
                <a:cubicBezTo>
                  <a:pt x="9021" y="23624"/>
                  <a:pt x="9048" y="23638"/>
                  <a:pt x="9083" y="23638"/>
                </a:cubicBezTo>
                <a:cubicBezTo>
                  <a:pt x="9118" y="23638"/>
                  <a:pt x="9160" y="23624"/>
                  <a:pt x="9188" y="23595"/>
                </a:cubicBezTo>
                <a:cubicBezTo>
                  <a:pt x="9188" y="23595"/>
                  <a:pt x="9298" y="23653"/>
                  <a:pt x="9408" y="23653"/>
                </a:cubicBezTo>
                <a:cubicBezTo>
                  <a:pt x="9490" y="23679"/>
                  <a:pt x="9530" y="23692"/>
                  <a:pt x="9558" y="23692"/>
                </a:cubicBezTo>
                <a:cubicBezTo>
                  <a:pt x="9585" y="23692"/>
                  <a:pt x="9600" y="23679"/>
                  <a:pt x="9628" y="23653"/>
                </a:cubicBezTo>
                <a:lnTo>
                  <a:pt x="9681" y="23653"/>
                </a:lnTo>
                <a:cubicBezTo>
                  <a:pt x="9628" y="23705"/>
                  <a:pt x="9681" y="23763"/>
                  <a:pt x="9958" y="23815"/>
                </a:cubicBezTo>
                <a:cubicBezTo>
                  <a:pt x="10068" y="23815"/>
                  <a:pt x="10178" y="23873"/>
                  <a:pt x="10341" y="23925"/>
                </a:cubicBezTo>
                <a:cubicBezTo>
                  <a:pt x="10398" y="23925"/>
                  <a:pt x="10451" y="23983"/>
                  <a:pt x="10561" y="23983"/>
                </a:cubicBezTo>
                <a:cubicBezTo>
                  <a:pt x="10618" y="24035"/>
                  <a:pt x="10728" y="24093"/>
                  <a:pt x="10838" y="24145"/>
                </a:cubicBezTo>
                <a:cubicBezTo>
                  <a:pt x="10948" y="24203"/>
                  <a:pt x="11058" y="24255"/>
                  <a:pt x="11111" y="24255"/>
                </a:cubicBezTo>
                <a:cubicBezTo>
                  <a:pt x="11221" y="24313"/>
                  <a:pt x="11278" y="24365"/>
                  <a:pt x="11278" y="24365"/>
                </a:cubicBezTo>
                <a:cubicBezTo>
                  <a:pt x="11331" y="24365"/>
                  <a:pt x="11551" y="24475"/>
                  <a:pt x="11828" y="24585"/>
                </a:cubicBezTo>
                <a:cubicBezTo>
                  <a:pt x="11991" y="24695"/>
                  <a:pt x="12101" y="24753"/>
                  <a:pt x="12211" y="24805"/>
                </a:cubicBezTo>
                <a:lnTo>
                  <a:pt x="12431" y="24915"/>
                </a:lnTo>
                <a:cubicBezTo>
                  <a:pt x="12488" y="24915"/>
                  <a:pt x="12598" y="24973"/>
                  <a:pt x="12761" y="25083"/>
                </a:cubicBezTo>
                <a:cubicBezTo>
                  <a:pt x="12981" y="25135"/>
                  <a:pt x="13258" y="25303"/>
                  <a:pt x="13751" y="25523"/>
                </a:cubicBezTo>
                <a:lnTo>
                  <a:pt x="14081" y="25686"/>
                </a:lnTo>
                <a:cubicBezTo>
                  <a:pt x="14191" y="25686"/>
                  <a:pt x="14301" y="25743"/>
                  <a:pt x="14411" y="25796"/>
                </a:cubicBezTo>
                <a:lnTo>
                  <a:pt x="14741" y="25963"/>
                </a:lnTo>
                <a:cubicBezTo>
                  <a:pt x="14909" y="25963"/>
                  <a:pt x="15019" y="26016"/>
                  <a:pt x="15239" y="26073"/>
                </a:cubicBezTo>
                <a:cubicBezTo>
                  <a:pt x="15401" y="26126"/>
                  <a:pt x="15679" y="26236"/>
                  <a:pt x="15951" y="26293"/>
                </a:cubicBezTo>
                <a:cubicBezTo>
                  <a:pt x="16061" y="26346"/>
                  <a:pt x="16229" y="26403"/>
                  <a:pt x="16339" y="26403"/>
                </a:cubicBezTo>
                <a:cubicBezTo>
                  <a:pt x="16502" y="26456"/>
                  <a:pt x="16669" y="26513"/>
                  <a:pt x="16779" y="26513"/>
                </a:cubicBezTo>
                <a:cubicBezTo>
                  <a:pt x="17052" y="26566"/>
                  <a:pt x="17439" y="26623"/>
                  <a:pt x="17712" y="26676"/>
                </a:cubicBezTo>
                <a:cubicBezTo>
                  <a:pt x="17932" y="26676"/>
                  <a:pt x="18209" y="26733"/>
                  <a:pt x="18262" y="26733"/>
                </a:cubicBezTo>
                <a:lnTo>
                  <a:pt x="20352" y="26733"/>
                </a:lnTo>
                <a:cubicBezTo>
                  <a:pt x="20572" y="26733"/>
                  <a:pt x="20739" y="26676"/>
                  <a:pt x="21012" y="26676"/>
                </a:cubicBezTo>
                <a:cubicBezTo>
                  <a:pt x="21232" y="26623"/>
                  <a:pt x="21509" y="26623"/>
                  <a:pt x="21672" y="26623"/>
                </a:cubicBezTo>
                <a:cubicBezTo>
                  <a:pt x="21839" y="26566"/>
                  <a:pt x="22059" y="26513"/>
                  <a:pt x="22279" y="26513"/>
                </a:cubicBezTo>
                <a:cubicBezTo>
                  <a:pt x="22552" y="26456"/>
                  <a:pt x="22719" y="26403"/>
                  <a:pt x="22829" y="26346"/>
                </a:cubicBezTo>
                <a:cubicBezTo>
                  <a:pt x="22939" y="26346"/>
                  <a:pt x="23102" y="26293"/>
                  <a:pt x="23212" y="26293"/>
                </a:cubicBezTo>
                <a:cubicBezTo>
                  <a:pt x="23322" y="26293"/>
                  <a:pt x="23489" y="26236"/>
                  <a:pt x="23652" y="26183"/>
                </a:cubicBezTo>
                <a:cubicBezTo>
                  <a:pt x="23762" y="26126"/>
                  <a:pt x="24039" y="26073"/>
                  <a:pt x="24259" y="26016"/>
                </a:cubicBezTo>
                <a:cubicBezTo>
                  <a:pt x="24422" y="25963"/>
                  <a:pt x="24809" y="25796"/>
                  <a:pt x="25029" y="25743"/>
                </a:cubicBezTo>
                <a:cubicBezTo>
                  <a:pt x="25359" y="25576"/>
                  <a:pt x="25522" y="25523"/>
                  <a:pt x="25632" y="25523"/>
                </a:cubicBezTo>
                <a:cubicBezTo>
                  <a:pt x="25799" y="25523"/>
                  <a:pt x="25852" y="25465"/>
                  <a:pt x="26019" y="25303"/>
                </a:cubicBezTo>
                <a:cubicBezTo>
                  <a:pt x="26072" y="25193"/>
                  <a:pt x="26129" y="24863"/>
                  <a:pt x="26129" y="24805"/>
                </a:cubicBezTo>
                <a:cubicBezTo>
                  <a:pt x="26072" y="24805"/>
                  <a:pt x="26129" y="24753"/>
                  <a:pt x="26129" y="24695"/>
                </a:cubicBezTo>
                <a:cubicBezTo>
                  <a:pt x="26182" y="24695"/>
                  <a:pt x="26182" y="24643"/>
                  <a:pt x="26182" y="24585"/>
                </a:cubicBezTo>
                <a:cubicBezTo>
                  <a:pt x="26129" y="24533"/>
                  <a:pt x="26129" y="24475"/>
                  <a:pt x="26182" y="24365"/>
                </a:cubicBezTo>
                <a:cubicBezTo>
                  <a:pt x="26182" y="24255"/>
                  <a:pt x="26182" y="24093"/>
                  <a:pt x="26129" y="23925"/>
                </a:cubicBezTo>
                <a:cubicBezTo>
                  <a:pt x="26056" y="23779"/>
                  <a:pt x="26032" y="23707"/>
                  <a:pt x="26007" y="23707"/>
                </a:cubicBezTo>
                <a:cubicBezTo>
                  <a:pt x="25994" y="23707"/>
                  <a:pt x="25982" y="23726"/>
                  <a:pt x="25962" y="23763"/>
                </a:cubicBezTo>
                <a:cubicBezTo>
                  <a:pt x="25941" y="23784"/>
                  <a:pt x="25928" y="23797"/>
                  <a:pt x="25924" y="23797"/>
                </a:cubicBezTo>
                <a:cubicBezTo>
                  <a:pt x="25918" y="23797"/>
                  <a:pt x="25931" y="23770"/>
                  <a:pt x="25962" y="23705"/>
                </a:cubicBezTo>
                <a:lnTo>
                  <a:pt x="25962" y="23595"/>
                </a:lnTo>
                <a:cubicBezTo>
                  <a:pt x="25909" y="23595"/>
                  <a:pt x="25852" y="23543"/>
                  <a:pt x="25799" y="23375"/>
                </a:cubicBezTo>
                <a:cubicBezTo>
                  <a:pt x="25689" y="23102"/>
                  <a:pt x="25742" y="23155"/>
                  <a:pt x="25522" y="22825"/>
                </a:cubicBezTo>
                <a:cubicBezTo>
                  <a:pt x="25412" y="22662"/>
                  <a:pt x="25302" y="22552"/>
                  <a:pt x="25192" y="22495"/>
                </a:cubicBezTo>
                <a:cubicBezTo>
                  <a:pt x="25139" y="22442"/>
                  <a:pt x="25082" y="22442"/>
                  <a:pt x="25082" y="22385"/>
                </a:cubicBezTo>
                <a:cubicBezTo>
                  <a:pt x="25082" y="22385"/>
                  <a:pt x="25029" y="22332"/>
                  <a:pt x="24972" y="22332"/>
                </a:cubicBezTo>
                <a:cubicBezTo>
                  <a:pt x="24862" y="22275"/>
                  <a:pt x="24589" y="22002"/>
                  <a:pt x="24589" y="21945"/>
                </a:cubicBezTo>
                <a:cubicBezTo>
                  <a:pt x="24589" y="21945"/>
                  <a:pt x="24642" y="21892"/>
                  <a:pt x="24699" y="21892"/>
                </a:cubicBezTo>
                <a:cubicBezTo>
                  <a:pt x="24752" y="21835"/>
                  <a:pt x="24809" y="21782"/>
                  <a:pt x="24809" y="21725"/>
                </a:cubicBezTo>
                <a:cubicBezTo>
                  <a:pt x="24862" y="21725"/>
                  <a:pt x="24862" y="21672"/>
                  <a:pt x="24919" y="21672"/>
                </a:cubicBezTo>
                <a:cubicBezTo>
                  <a:pt x="24919" y="21672"/>
                  <a:pt x="24972" y="21615"/>
                  <a:pt x="25029" y="21505"/>
                </a:cubicBezTo>
                <a:cubicBezTo>
                  <a:pt x="25082" y="21452"/>
                  <a:pt x="25082" y="21395"/>
                  <a:pt x="25139" y="21342"/>
                </a:cubicBezTo>
                <a:lnTo>
                  <a:pt x="25192" y="21285"/>
                </a:lnTo>
                <a:cubicBezTo>
                  <a:pt x="25209" y="21302"/>
                  <a:pt x="25226" y="21309"/>
                  <a:pt x="25242" y="21309"/>
                </a:cubicBezTo>
                <a:cubicBezTo>
                  <a:pt x="25281" y="21309"/>
                  <a:pt x="25319" y="21270"/>
                  <a:pt x="25359" y="21232"/>
                </a:cubicBezTo>
                <a:cubicBezTo>
                  <a:pt x="25359" y="21175"/>
                  <a:pt x="25412" y="21065"/>
                  <a:pt x="25469" y="21065"/>
                </a:cubicBezTo>
                <a:cubicBezTo>
                  <a:pt x="25522" y="21065"/>
                  <a:pt x="25579" y="20955"/>
                  <a:pt x="25579" y="20902"/>
                </a:cubicBezTo>
                <a:lnTo>
                  <a:pt x="25689" y="20792"/>
                </a:lnTo>
                <a:cubicBezTo>
                  <a:pt x="25742" y="20792"/>
                  <a:pt x="25742" y="20735"/>
                  <a:pt x="25799" y="20682"/>
                </a:cubicBezTo>
                <a:cubicBezTo>
                  <a:pt x="25852" y="20735"/>
                  <a:pt x="25852" y="20735"/>
                  <a:pt x="25962" y="20792"/>
                </a:cubicBezTo>
                <a:cubicBezTo>
                  <a:pt x="26031" y="20814"/>
                  <a:pt x="26071" y="20827"/>
                  <a:pt x="26099" y="20827"/>
                </a:cubicBezTo>
                <a:cubicBezTo>
                  <a:pt x="26138" y="20827"/>
                  <a:pt x="26151" y="20800"/>
                  <a:pt x="26182" y="20735"/>
                </a:cubicBezTo>
                <a:cubicBezTo>
                  <a:pt x="26217" y="20668"/>
                  <a:pt x="26251" y="20622"/>
                  <a:pt x="26285" y="20622"/>
                </a:cubicBezTo>
                <a:cubicBezTo>
                  <a:pt x="26306" y="20622"/>
                  <a:pt x="26327" y="20640"/>
                  <a:pt x="26350" y="20682"/>
                </a:cubicBezTo>
                <a:lnTo>
                  <a:pt x="26512" y="20682"/>
                </a:lnTo>
                <a:cubicBezTo>
                  <a:pt x="26541" y="20709"/>
                  <a:pt x="26568" y="20722"/>
                  <a:pt x="26610" y="20722"/>
                </a:cubicBezTo>
                <a:cubicBezTo>
                  <a:pt x="26651" y="20722"/>
                  <a:pt x="26706" y="20709"/>
                  <a:pt x="26790" y="20682"/>
                </a:cubicBezTo>
                <a:cubicBezTo>
                  <a:pt x="26842" y="20625"/>
                  <a:pt x="26952" y="20625"/>
                  <a:pt x="27010" y="20625"/>
                </a:cubicBezTo>
                <a:lnTo>
                  <a:pt x="27062" y="20625"/>
                </a:lnTo>
                <a:cubicBezTo>
                  <a:pt x="27062" y="20625"/>
                  <a:pt x="27120" y="20735"/>
                  <a:pt x="27172" y="20902"/>
                </a:cubicBezTo>
                <a:lnTo>
                  <a:pt x="27172" y="20955"/>
                </a:lnTo>
                <a:lnTo>
                  <a:pt x="27230" y="21012"/>
                </a:lnTo>
                <a:lnTo>
                  <a:pt x="27230" y="21065"/>
                </a:lnTo>
                <a:cubicBezTo>
                  <a:pt x="27172" y="21065"/>
                  <a:pt x="27172" y="21175"/>
                  <a:pt x="27230" y="21232"/>
                </a:cubicBezTo>
                <a:lnTo>
                  <a:pt x="27230" y="21285"/>
                </a:lnTo>
                <a:cubicBezTo>
                  <a:pt x="27230" y="21285"/>
                  <a:pt x="27230" y="21342"/>
                  <a:pt x="27282" y="21342"/>
                </a:cubicBezTo>
                <a:cubicBezTo>
                  <a:pt x="27230" y="21395"/>
                  <a:pt x="27392" y="21672"/>
                  <a:pt x="27612" y="22112"/>
                </a:cubicBezTo>
                <a:cubicBezTo>
                  <a:pt x="27722" y="22275"/>
                  <a:pt x="27942" y="22552"/>
                  <a:pt x="28000" y="22662"/>
                </a:cubicBezTo>
                <a:cubicBezTo>
                  <a:pt x="28052" y="22662"/>
                  <a:pt x="28110" y="22715"/>
                  <a:pt x="28110" y="22772"/>
                </a:cubicBezTo>
                <a:lnTo>
                  <a:pt x="28162" y="22772"/>
                </a:lnTo>
                <a:cubicBezTo>
                  <a:pt x="28162" y="22772"/>
                  <a:pt x="28220" y="22825"/>
                  <a:pt x="28272" y="22935"/>
                </a:cubicBezTo>
                <a:lnTo>
                  <a:pt x="28492" y="23155"/>
                </a:lnTo>
                <a:cubicBezTo>
                  <a:pt x="28550" y="23155"/>
                  <a:pt x="28602" y="23265"/>
                  <a:pt x="28602" y="23265"/>
                </a:cubicBezTo>
                <a:lnTo>
                  <a:pt x="28712" y="23375"/>
                </a:lnTo>
                <a:cubicBezTo>
                  <a:pt x="28770" y="23433"/>
                  <a:pt x="28880" y="23485"/>
                  <a:pt x="28880" y="23543"/>
                </a:cubicBezTo>
                <a:lnTo>
                  <a:pt x="29100" y="23763"/>
                </a:lnTo>
                <a:lnTo>
                  <a:pt x="29153" y="23763"/>
                </a:lnTo>
                <a:cubicBezTo>
                  <a:pt x="29181" y="23789"/>
                  <a:pt x="29291" y="23802"/>
                  <a:pt x="29415" y="23802"/>
                </a:cubicBezTo>
                <a:cubicBezTo>
                  <a:pt x="29539" y="23802"/>
                  <a:pt x="29676" y="23789"/>
                  <a:pt x="29760" y="23763"/>
                </a:cubicBezTo>
                <a:cubicBezTo>
                  <a:pt x="29833" y="23763"/>
                  <a:pt x="29906" y="23737"/>
                  <a:pt x="29947" y="23737"/>
                </a:cubicBezTo>
                <a:cubicBezTo>
                  <a:pt x="29968" y="23737"/>
                  <a:pt x="29980" y="23743"/>
                  <a:pt x="29980" y="23763"/>
                </a:cubicBezTo>
                <a:cubicBezTo>
                  <a:pt x="29980" y="23763"/>
                  <a:pt x="30090" y="23763"/>
                  <a:pt x="30143" y="23705"/>
                </a:cubicBezTo>
                <a:cubicBezTo>
                  <a:pt x="30253" y="23653"/>
                  <a:pt x="30420" y="23595"/>
                  <a:pt x="30583" y="23595"/>
                </a:cubicBezTo>
                <a:cubicBezTo>
                  <a:pt x="30750" y="23543"/>
                  <a:pt x="31080" y="23375"/>
                  <a:pt x="31353" y="23265"/>
                </a:cubicBezTo>
                <a:cubicBezTo>
                  <a:pt x="31683" y="23155"/>
                  <a:pt x="31960" y="22992"/>
                  <a:pt x="32070" y="22935"/>
                </a:cubicBezTo>
                <a:cubicBezTo>
                  <a:pt x="32233" y="22882"/>
                  <a:pt x="32290" y="22882"/>
                  <a:pt x="32290" y="22825"/>
                </a:cubicBezTo>
                <a:cubicBezTo>
                  <a:pt x="32296" y="22832"/>
                  <a:pt x="32307" y="22835"/>
                  <a:pt x="32322" y="22835"/>
                </a:cubicBezTo>
                <a:cubicBezTo>
                  <a:pt x="32436" y="22835"/>
                  <a:pt x="32777" y="22656"/>
                  <a:pt x="32730" y="22605"/>
                </a:cubicBezTo>
                <a:cubicBezTo>
                  <a:pt x="32730" y="22605"/>
                  <a:pt x="32730" y="22582"/>
                  <a:pt x="32746" y="22582"/>
                </a:cubicBezTo>
                <a:cubicBezTo>
                  <a:pt x="32753" y="22582"/>
                  <a:pt x="32765" y="22588"/>
                  <a:pt x="32783" y="22605"/>
                </a:cubicBezTo>
                <a:cubicBezTo>
                  <a:pt x="32783" y="22622"/>
                  <a:pt x="32797" y="22629"/>
                  <a:pt x="32818" y="22629"/>
                </a:cubicBezTo>
                <a:cubicBezTo>
                  <a:pt x="32867" y="22629"/>
                  <a:pt x="32950" y="22590"/>
                  <a:pt x="32950" y="22552"/>
                </a:cubicBezTo>
                <a:lnTo>
                  <a:pt x="33170" y="22442"/>
                </a:lnTo>
                <a:cubicBezTo>
                  <a:pt x="33333" y="22332"/>
                  <a:pt x="33390" y="22332"/>
                  <a:pt x="33390" y="22275"/>
                </a:cubicBezTo>
                <a:lnTo>
                  <a:pt x="33390" y="22222"/>
                </a:lnTo>
                <a:cubicBezTo>
                  <a:pt x="33409" y="22261"/>
                  <a:pt x="33428" y="22279"/>
                  <a:pt x="33457" y="22279"/>
                </a:cubicBezTo>
                <a:cubicBezTo>
                  <a:pt x="33510" y="22279"/>
                  <a:pt x="33596" y="22218"/>
                  <a:pt x="33773" y="22112"/>
                </a:cubicBezTo>
                <a:cubicBezTo>
                  <a:pt x="34050" y="21945"/>
                  <a:pt x="34323" y="21782"/>
                  <a:pt x="34763" y="21562"/>
                </a:cubicBezTo>
                <a:cubicBezTo>
                  <a:pt x="34930" y="21452"/>
                  <a:pt x="35093" y="21342"/>
                  <a:pt x="35150" y="21342"/>
                </a:cubicBezTo>
                <a:lnTo>
                  <a:pt x="35480" y="21122"/>
                </a:lnTo>
                <a:cubicBezTo>
                  <a:pt x="35700" y="21012"/>
                  <a:pt x="35863" y="20902"/>
                  <a:pt x="35863" y="20902"/>
                </a:cubicBezTo>
                <a:cubicBezTo>
                  <a:pt x="35920" y="20902"/>
                  <a:pt x="36083" y="20735"/>
                  <a:pt x="36523" y="20515"/>
                </a:cubicBezTo>
                <a:cubicBezTo>
                  <a:pt x="36743" y="20405"/>
                  <a:pt x="36853" y="20295"/>
                  <a:pt x="37130" y="20132"/>
                </a:cubicBezTo>
                <a:cubicBezTo>
                  <a:pt x="37183" y="20075"/>
                  <a:pt x="37293" y="20022"/>
                  <a:pt x="37350" y="19965"/>
                </a:cubicBezTo>
                <a:cubicBezTo>
                  <a:pt x="37460" y="19912"/>
                  <a:pt x="37570" y="19855"/>
                  <a:pt x="37623" y="19802"/>
                </a:cubicBezTo>
                <a:cubicBezTo>
                  <a:pt x="37733" y="19745"/>
                  <a:pt x="37843" y="19692"/>
                  <a:pt x="37900" y="19635"/>
                </a:cubicBezTo>
                <a:cubicBezTo>
                  <a:pt x="38010" y="19582"/>
                  <a:pt x="38063" y="19525"/>
                  <a:pt x="38120" y="19472"/>
                </a:cubicBezTo>
                <a:lnTo>
                  <a:pt x="38230" y="19362"/>
                </a:lnTo>
                <a:cubicBezTo>
                  <a:pt x="38283" y="19362"/>
                  <a:pt x="38393" y="19252"/>
                  <a:pt x="38450" y="19252"/>
                </a:cubicBezTo>
                <a:cubicBezTo>
                  <a:pt x="38450" y="19195"/>
                  <a:pt x="38560" y="19142"/>
                  <a:pt x="38613" y="19085"/>
                </a:cubicBezTo>
                <a:cubicBezTo>
                  <a:pt x="38780" y="18975"/>
                  <a:pt x="38891" y="18922"/>
                  <a:pt x="39053" y="18755"/>
                </a:cubicBezTo>
                <a:cubicBezTo>
                  <a:pt x="39163" y="18702"/>
                  <a:pt x="39221" y="18645"/>
                  <a:pt x="39273" y="18592"/>
                </a:cubicBezTo>
                <a:cubicBezTo>
                  <a:pt x="39441" y="18482"/>
                  <a:pt x="39661" y="18315"/>
                  <a:pt x="39713" y="18262"/>
                </a:cubicBezTo>
                <a:cubicBezTo>
                  <a:pt x="39713" y="18205"/>
                  <a:pt x="39771" y="18152"/>
                  <a:pt x="39823" y="18152"/>
                </a:cubicBezTo>
                <a:cubicBezTo>
                  <a:pt x="39881" y="18152"/>
                  <a:pt x="39933" y="18095"/>
                  <a:pt x="39991" y="18042"/>
                </a:cubicBezTo>
                <a:lnTo>
                  <a:pt x="40153" y="17875"/>
                </a:lnTo>
                <a:cubicBezTo>
                  <a:pt x="40211" y="17822"/>
                  <a:pt x="40321" y="17712"/>
                  <a:pt x="40431" y="17655"/>
                </a:cubicBezTo>
                <a:cubicBezTo>
                  <a:pt x="40541" y="17545"/>
                  <a:pt x="40593" y="17545"/>
                  <a:pt x="40593" y="17545"/>
                </a:cubicBezTo>
                <a:cubicBezTo>
                  <a:pt x="40623" y="17560"/>
                  <a:pt x="40645" y="17567"/>
                  <a:pt x="40661" y="17567"/>
                </a:cubicBezTo>
                <a:cubicBezTo>
                  <a:pt x="40703" y="17567"/>
                  <a:pt x="40703" y="17515"/>
                  <a:pt x="40703" y="17435"/>
                </a:cubicBezTo>
                <a:cubicBezTo>
                  <a:pt x="40703" y="17325"/>
                  <a:pt x="40593" y="17052"/>
                  <a:pt x="40593" y="17052"/>
                </a:cubicBezTo>
                <a:cubicBezTo>
                  <a:pt x="40541" y="16995"/>
                  <a:pt x="40541" y="16995"/>
                  <a:pt x="40541" y="16942"/>
                </a:cubicBezTo>
                <a:lnTo>
                  <a:pt x="40541" y="16832"/>
                </a:lnTo>
                <a:cubicBezTo>
                  <a:pt x="40483" y="16832"/>
                  <a:pt x="40431" y="16722"/>
                  <a:pt x="40431" y="16665"/>
                </a:cubicBezTo>
                <a:cubicBezTo>
                  <a:pt x="40373" y="16555"/>
                  <a:pt x="40321" y="16445"/>
                  <a:pt x="40263" y="16282"/>
                </a:cubicBezTo>
                <a:cubicBezTo>
                  <a:pt x="40141" y="16156"/>
                  <a:pt x="40111" y="16095"/>
                  <a:pt x="40103" y="16095"/>
                </a:cubicBezTo>
                <a:cubicBezTo>
                  <a:pt x="40101" y="16095"/>
                  <a:pt x="40101" y="16102"/>
                  <a:pt x="40101" y="16115"/>
                </a:cubicBezTo>
                <a:cubicBezTo>
                  <a:pt x="40101" y="16132"/>
                  <a:pt x="40101" y="16139"/>
                  <a:pt x="40099" y="16139"/>
                </a:cubicBezTo>
                <a:cubicBezTo>
                  <a:pt x="40096" y="16139"/>
                  <a:pt x="40084" y="16099"/>
                  <a:pt x="40043" y="16062"/>
                </a:cubicBezTo>
                <a:lnTo>
                  <a:pt x="40043" y="16005"/>
                </a:lnTo>
                <a:cubicBezTo>
                  <a:pt x="40043" y="16005"/>
                  <a:pt x="39991" y="15895"/>
                  <a:pt x="39881" y="15785"/>
                </a:cubicBezTo>
                <a:cubicBezTo>
                  <a:pt x="39771" y="15512"/>
                  <a:pt x="39771" y="15565"/>
                  <a:pt x="39551" y="15292"/>
                </a:cubicBezTo>
                <a:cubicBezTo>
                  <a:pt x="39441" y="15072"/>
                  <a:pt x="39331" y="15015"/>
                  <a:pt x="39273" y="14962"/>
                </a:cubicBezTo>
                <a:lnTo>
                  <a:pt x="39163" y="14852"/>
                </a:lnTo>
                <a:cubicBezTo>
                  <a:pt x="39163" y="14795"/>
                  <a:pt x="39111" y="14795"/>
                  <a:pt x="39053" y="14742"/>
                </a:cubicBezTo>
                <a:lnTo>
                  <a:pt x="38723" y="14412"/>
                </a:lnTo>
                <a:cubicBezTo>
                  <a:pt x="38723" y="14355"/>
                  <a:pt x="38723" y="14355"/>
                  <a:pt x="38780" y="14355"/>
                </a:cubicBezTo>
                <a:lnTo>
                  <a:pt x="38780" y="14245"/>
                </a:lnTo>
                <a:cubicBezTo>
                  <a:pt x="38780" y="14192"/>
                  <a:pt x="38780" y="14192"/>
                  <a:pt x="38833" y="14192"/>
                </a:cubicBezTo>
                <a:lnTo>
                  <a:pt x="38833" y="14082"/>
                </a:lnTo>
                <a:cubicBezTo>
                  <a:pt x="38833" y="13956"/>
                  <a:pt x="38866" y="13895"/>
                  <a:pt x="38882" y="13895"/>
                </a:cubicBezTo>
                <a:cubicBezTo>
                  <a:pt x="38887" y="13895"/>
                  <a:pt x="38891" y="13901"/>
                  <a:pt x="38891" y="13915"/>
                </a:cubicBezTo>
                <a:cubicBezTo>
                  <a:pt x="38943" y="13915"/>
                  <a:pt x="38943" y="13915"/>
                  <a:pt x="38943" y="13862"/>
                </a:cubicBezTo>
                <a:cubicBezTo>
                  <a:pt x="39001" y="13862"/>
                  <a:pt x="39001" y="13805"/>
                  <a:pt x="39001" y="13805"/>
                </a:cubicBezTo>
                <a:lnTo>
                  <a:pt x="39053" y="13752"/>
                </a:lnTo>
                <a:lnTo>
                  <a:pt x="39053" y="13695"/>
                </a:lnTo>
                <a:cubicBezTo>
                  <a:pt x="39111" y="13695"/>
                  <a:pt x="39111" y="13695"/>
                  <a:pt x="39111" y="13642"/>
                </a:cubicBezTo>
                <a:cubicBezTo>
                  <a:pt x="39111" y="13585"/>
                  <a:pt x="39163" y="13585"/>
                  <a:pt x="39163" y="13585"/>
                </a:cubicBezTo>
                <a:cubicBezTo>
                  <a:pt x="39221" y="13585"/>
                  <a:pt x="39221" y="13585"/>
                  <a:pt x="39221" y="13532"/>
                </a:cubicBezTo>
                <a:cubicBezTo>
                  <a:pt x="39221" y="13532"/>
                  <a:pt x="39221" y="13474"/>
                  <a:pt x="39273" y="13474"/>
                </a:cubicBezTo>
                <a:cubicBezTo>
                  <a:pt x="39273" y="13474"/>
                  <a:pt x="39331" y="13422"/>
                  <a:pt x="39273" y="13422"/>
                </a:cubicBezTo>
                <a:cubicBezTo>
                  <a:pt x="39273" y="13422"/>
                  <a:pt x="39331" y="13254"/>
                  <a:pt x="39383" y="13202"/>
                </a:cubicBezTo>
                <a:cubicBezTo>
                  <a:pt x="39441" y="13202"/>
                  <a:pt x="39441" y="13202"/>
                  <a:pt x="39441" y="13144"/>
                </a:cubicBezTo>
                <a:cubicBezTo>
                  <a:pt x="39441" y="13092"/>
                  <a:pt x="39441" y="13092"/>
                  <a:pt x="39493" y="13092"/>
                </a:cubicBezTo>
                <a:cubicBezTo>
                  <a:pt x="39517" y="13113"/>
                  <a:pt x="39531" y="13126"/>
                  <a:pt x="39539" y="13126"/>
                </a:cubicBezTo>
                <a:cubicBezTo>
                  <a:pt x="39551" y="13126"/>
                  <a:pt x="39551" y="13099"/>
                  <a:pt x="39551" y="13034"/>
                </a:cubicBezTo>
                <a:lnTo>
                  <a:pt x="39551" y="12982"/>
                </a:lnTo>
                <a:lnTo>
                  <a:pt x="39551" y="12924"/>
                </a:lnTo>
                <a:cubicBezTo>
                  <a:pt x="39603" y="12924"/>
                  <a:pt x="39603" y="12872"/>
                  <a:pt x="39603" y="12762"/>
                </a:cubicBezTo>
                <a:lnTo>
                  <a:pt x="39661" y="12762"/>
                </a:lnTo>
                <a:cubicBezTo>
                  <a:pt x="39661" y="12762"/>
                  <a:pt x="39713" y="12762"/>
                  <a:pt x="39713" y="12704"/>
                </a:cubicBezTo>
                <a:cubicBezTo>
                  <a:pt x="39713" y="12678"/>
                  <a:pt x="39713" y="12665"/>
                  <a:pt x="39721" y="12665"/>
                </a:cubicBezTo>
                <a:cubicBezTo>
                  <a:pt x="39728" y="12665"/>
                  <a:pt x="39742" y="12678"/>
                  <a:pt x="39771" y="12704"/>
                </a:cubicBezTo>
                <a:lnTo>
                  <a:pt x="39771" y="12652"/>
                </a:lnTo>
                <a:lnTo>
                  <a:pt x="39771" y="12594"/>
                </a:lnTo>
                <a:lnTo>
                  <a:pt x="39771" y="12542"/>
                </a:lnTo>
                <a:lnTo>
                  <a:pt x="39771" y="12484"/>
                </a:lnTo>
                <a:cubicBezTo>
                  <a:pt x="39771" y="12432"/>
                  <a:pt x="39771" y="12432"/>
                  <a:pt x="39713" y="12322"/>
                </a:cubicBezTo>
                <a:cubicBezTo>
                  <a:pt x="39661" y="12212"/>
                  <a:pt x="39603" y="12154"/>
                  <a:pt x="39603" y="12154"/>
                </a:cubicBezTo>
                <a:cubicBezTo>
                  <a:pt x="39603" y="12102"/>
                  <a:pt x="39551" y="12102"/>
                  <a:pt x="39551" y="12044"/>
                </a:cubicBezTo>
                <a:cubicBezTo>
                  <a:pt x="39493" y="11992"/>
                  <a:pt x="39493" y="11934"/>
                  <a:pt x="39493" y="11934"/>
                </a:cubicBezTo>
                <a:lnTo>
                  <a:pt x="39383" y="11772"/>
                </a:lnTo>
                <a:lnTo>
                  <a:pt x="39331" y="11714"/>
                </a:lnTo>
                <a:cubicBezTo>
                  <a:pt x="39331" y="11662"/>
                  <a:pt x="39273" y="11604"/>
                  <a:pt x="39221" y="11494"/>
                </a:cubicBezTo>
                <a:cubicBezTo>
                  <a:pt x="39163" y="11384"/>
                  <a:pt x="39163" y="11384"/>
                  <a:pt x="39053" y="11332"/>
                </a:cubicBezTo>
                <a:cubicBezTo>
                  <a:pt x="39001" y="11332"/>
                  <a:pt x="39001" y="11274"/>
                  <a:pt x="39001" y="11274"/>
                </a:cubicBezTo>
                <a:cubicBezTo>
                  <a:pt x="39001" y="11222"/>
                  <a:pt x="39001" y="11111"/>
                  <a:pt x="38891" y="11111"/>
                </a:cubicBezTo>
                <a:cubicBezTo>
                  <a:pt x="38891" y="11054"/>
                  <a:pt x="38833" y="11001"/>
                  <a:pt x="38833" y="11001"/>
                </a:cubicBezTo>
                <a:cubicBezTo>
                  <a:pt x="38780" y="10891"/>
                  <a:pt x="38723" y="10891"/>
                  <a:pt x="38670" y="10891"/>
                </a:cubicBezTo>
                <a:lnTo>
                  <a:pt x="38613" y="10891"/>
                </a:lnTo>
                <a:cubicBezTo>
                  <a:pt x="38613" y="10834"/>
                  <a:pt x="38560" y="10834"/>
                  <a:pt x="38560" y="10834"/>
                </a:cubicBezTo>
                <a:lnTo>
                  <a:pt x="38450" y="10834"/>
                </a:lnTo>
                <a:lnTo>
                  <a:pt x="38393" y="10781"/>
                </a:lnTo>
                <a:cubicBezTo>
                  <a:pt x="38393" y="10834"/>
                  <a:pt x="38393" y="10834"/>
                  <a:pt x="38340" y="10834"/>
                </a:cubicBezTo>
                <a:lnTo>
                  <a:pt x="38283" y="10834"/>
                </a:lnTo>
                <a:cubicBezTo>
                  <a:pt x="38340" y="10891"/>
                  <a:pt x="38230" y="10891"/>
                  <a:pt x="38173" y="10891"/>
                </a:cubicBezTo>
                <a:cubicBezTo>
                  <a:pt x="38173" y="10891"/>
                  <a:pt x="38173" y="10866"/>
                  <a:pt x="38158" y="10866"/>
                </a:cubicBezTo>
                <a:cubicBezTo>
                  <a:pt x="38150" y="10866"/>
                  <a:pt x="38138" y="10872"/>
                  <a:pt x="38120" y="10891"/>
                </a:cubicBezTo>
                <a:cubicBezTo>
                  <a:pt x="38173" y="10891"/>
                  <a:pt x="38173" y="10944"/>
                  <a:pt x="38120" y="10944"/>
                </a:cubicBezTo>
                <a:lnTo>
                  <a:pt x="38063" y="10891"/>
                </a:lnTo>
                <a:cubicBezTo>
                  <a:pt x="38063" y="10863"/>
                  <a:pt x="38063" y="10849"/>
                  <a:pt x="38057" y="10849"/>
                </a:cubicBezTo>
                <a:cubicBezTo>
                  <a:pt x="38050" y="10849"/>
                  <a:pt x="38037" y="10863"/>
                  <a:pt x="38010" y="10891"/>
                </a:cubicBezTo>
                <a:lnTo>
                  <a:pt x="37953" y="10891"/>
                </a:lnTo>
                <a:cubicBezTo>
                  <a:pt x="37900" y="10891"/>
                  <a:pt x="37900" y="10891"/>
                  <a:pt x="37900" y="10944"/>
                </a:cubicBezTo>
                <a:cubicBezTo>
                  <a:pt x="37900" y="11054"/>
                  <a:pt x="37790" y="11111"/>
                  <a:pt x="37733" y="11111"/>
                </a:cubicBezTo>
                <a:cubicBezTo>
                  <a:pt x="37733" y="11083"/>
                  <a:pt x="37720" y="11069"/>
                  <a:pt x="37700" y="11069"/>
                </a:cubicBezTo>
                <a:cubicBezTo>
                  <a:pt x="37679" y="11069"/>
                  <a:pt x="37652" y="11083"/>
                  <a:pt x="37623" y="11111"/>
                </a:cubicBezTo>
                <a:cubicBezTo>
                  <a:pt x="37570" y="11111"/>
                  <a:pt x="37570" y="11164"/>
                  <a:pt x="37513" y="11164"/>
                </a:cubicBezTo>
                <a:cubicBezTo>
                  <a:pt x="37560" y="11255"/>
                  <a:pt x="37494" y="11345"/>
                  <a:pt x="37408" y="11345"/>
                </a:cubicBezTo>
                <a:cubicBezTo>
                  <a:pt x="37390" y="11345"/>
                  <a:pt x="37370" y="11341"/>
                  <a:pt x="37350" y="11332"/>
                </a:cubicBezTo>
                <a:lnTo>
                  <a:pt x="37350" y="11274"/>
                </a:lnTo>
                <a:cubicBezTo>
                  <a:pt x="37350" y="11274"/>
                  <a:pt x="37350" y="11164"/>
                  <a:pt x="37240" y="11111"/>
                </a:cubicBezTo>
                <a:lnTo>
                  <a:pt x="37240" y="11054"/>
                </a:lnTo>
                <a:cubicBezTo>
                  <a:pt x="37183" y="11054"/>
                  <a:pt x="37183" y="11054"/>
                  <a:pt x="37183" y="10944"/>
                </a:cubicBezTo>
                <a:cubicBezTo>
                  <a:pt x="37144" y="10864"/>
                  <a:pt x="37134" y="10814"/>
                  <a:pt x="37131" y="10814"/>
                </a:cubicBezTo>
                <a:cubicBezTo>
                  <a:pt x="37130" y="10814"/>
                  <a:pt x="37130" y="10820"/>
                  <a:pt x="37130" y="10834"/>
                </a:cubicBezTo>
                <a:cubicBezTo>
                  <a:pt x="37073" y="10834"/>
                  <a:pt x="37073" y="10781"/>
                  <a:pt x="37020" y="10781"/>
                </a:cubicBezTo>
                <a:lnTo>
                  <a:pt x="37020" y="10724"/>
                </a:lnTo>
                <a:cubicBezTo>
                  <a:pt x="37020" y="10724"/>
                  <a:pt x="37073" y="10671"/>
                  <a:pt x="37020" y="10671"/>
                </a:cubicBezTo>
                <a:lnTo>
                  <a:pt x="37020" y="10614"/>
                </a:lnTo>
                <a:cubicBezTo>
                  <a:pt x="37020" y="10569"/>
                  <a:pt x="36940" y="10440"/>
                  <a:pt x="36880" y="10440"/>
                </a:cubicBezTo>
                <a:cubicBezTo>
                  <a:pt x="36871" y="10440"/>
                  <a:pt x="36861" y="10443"/>
                  <a:pt x="36853" y="10451"/>
                </a:cubicBezTo>
                <a:cubicBezTo>
                  <a:pt x="36910" y="10504"/>
                  <a:pt x="36910" y="10504"/>
                  <a:pt x="36853" y="10504"/>
                </a:cubicBezTo>
                <a:lnTo>
                  <a:pt x="36853" y="10451"/>
                </a:lnTo>
                <a:cubicBezTo>
                  <a:pt x="36853" y="10451"/>
                  <a:pt x="36800" y="10451"/>
                  <a:pt x="36800" y="10394"/>
                </a:cubicBezTo>
                <a:lnTo>
                  <a:pt x="36743" y="10341"/>
                </a:lnTo>
                <a:lnTo>
                  <a:pt x="36800" y="10341"/>
                </a:lnTo>
                <a:cubicBezTo>
                  <a:pt x="36800" y="10284"/>
                  <a:pt x="36743" y="10284"/>
                  <a:pt x="36743" y="10284"/>
                </a:cubicBezTo>
                <a:cubicBezTo>
                  <a:pt x="36690" y="10284"/>
                  <a:pt x="36690" y="10284"/>
                  <a:pt x="36690" y="10231"/>
                </a:cubicBezTo>
                <a:cubicBezTo>
                  <a:pt x="36690" y="10231"/>
                  <a:pt x="36690" y="10174"/>
                  <a:pt x="36633" y="10121"/>
                </a:cubicBezTo>
                <a:cubicBezTo>
                  <a:pt x="36633" y="10011"/>
                  <a:pt x="36580" y="10011"/>
                  <a:pt x="36580" y="10011"/>
                </a:cubicBezTo>
                <a:lnTo>
                  <a:pt x="36523" y="9954"/>
                </a:lnTo>
                <a:cubicBezTo>
                  <a:pt x="36580" y="9954"/>
                  <a:pt x="36580" y="9954"/>
                  <a:pt x="36580" y="9901"/>
                </a:cubicBezTo>
                <a:cubicBezTo>
                  <a:pt x="36580" y="9901"/>
                  <a:pt x="36531" y="9876"/>
                  <a:pt x="36499" y="9876"/>
                </a:cubicBezTo>
                <a:cubicBezTo>
                  <a:pt x="36483" y="9876"/>
                  <a:pt x="36470" y="9882"/>
                  <a:pt x="36470" y="9901"/>
                </a:cubicBezTo>
                <a:cubicBezTo>
                  <a:pt x="36470" y="9901"/>
                  <a:pt x="36470" y="9971"/>
                  <a:pt x="36442" y="9971"/>
                </a:cubicBezTo>
                <a:cubicBezTo>
                  <a:pt x="36434" y="9971"/>
                  <a:pt x="36425" y="9966"/>
                  <a:pt x="36413" y="9954"/>
                </a:cubicBezTo>
                <a:lnTo>
                  <a:pt x="36413" y="10011"/>
                </a:lnTo>
                <a:cubicBezTo>
                  <a:pt x="36413" y="10011"/>
                  <a:pt x="36360" y="10011"/>
                  <a:pt x="36360" y="9954"/>
                </a:cubicBezTo>
                <a:lnTo>
                  <a:pt x="36413" y="9954"/>
                </a:lnTo>
                <a:lnTo>
                  <a:pt x="36413" y="9901"/>
                </a:lnTo>
                <a:cubicBezTo>
                  <a:pt x="36360" y="9901"/>
                  <a:pt x="36413" y="9791"/>
                  <a:pt x="36470" y="9791"/>
                </a:cubicBezTo>
                <a:lnTo>
                  <a:pt x="36470" y="9734"/>
                </a:lnTo>
                <a:cubicBezTo>
                  <a:pt x="36442" y="9708"/>
                  <a:pt x="36427" y="9695"/>
                  <a:pt x="36420" y="9695"/>
                </a:cubicBezTo>
                <a:cubicBezTo>
                  <a:pt x="36413" y="9695"/>
                  <a:pt x="36413" y="9708"/>
                  <a:pt x="36413" y="9734"/>
                </a:cubicBezTo>
                <a:lnTo>
                  <a:pt x="36413" y="9791"/>
                </a:lnTo>
                <a:cubicBezTo>
                  <a:pt x="36413" y="9791"/>
                  <a:pt x="36360" y="9734"/>
                  <a:pt x="36360" y="9681"/>
                </a:cubicBezTo>
                <a:cubicBezTo>
                  <a:pt x="36332" y="9708"/>
                  <a:pt x="36317" y="9721"/>
                  <a:pt x="36310" y="9721"/>
                </a:cubicBezTo>
                <a:cubicBezTo>
                  <a:pt x="36303" y="9721"/>
                  <a:pt x="36303" y="9708"/>
                  <a:pt x="36303" y="9681"/>
                </a:cubicBezTo>
                <a:lnTo>
                  <a:pt x="36250" y="9624"/>
                </a:lnTo>
                <a:cubicBezTo>
                  <a:pt x="36250" y="9624"/>
                  <a:pt x="36140" y="9624"/>
                  <a:pt x="36140" y="9571"/>
                </a:cubicBezTo>
                <a:lnTo>
                  <a:pt x="36193" y="9571"/>
                </a:lnTo>
                <a:lnTo>
                  <a:pt x="36250" y="9624"/>
                </a:lnTo>
                <a:lnTo>
                  <a:pt x="36250" y="9571"/>
                </a:lnTo>
                <a:cubicBezTo>
                  <a:pt x="36193" y="9571"/>
                  <a:pt x="36193" y="9514"/>
                  <a:pt x="36140" y="9514"/>
                </a:cubicBezTo>
                <a:cubicBezTo>
                  <a:pt x="36140" y="9488"/>
                  <a:pt x="36098" y="9475"/>
                  <a:pt x="36064" y="9475"/>
                </a:cubicBezTo>
                <a:cubicBezTo>
                  <a:pt x="36029" y="9475"/>
                  <a:pt x="36002" y="9488"/>
                  <a:pt x="36030" y="9514"/>
                </a:cubicBezTo>
                <a:cubicBezTo>
                  <a:pt x="36030" y="9514"/>
                  <a:pt x="35920" y="9514"/>
                  <a:pt x="35863" y="9461"/>
                </a:cubicBezTo>
                <a:lnTo>
                  <a:pt x="35863" y="9461"/>
                </a:lnTo>
                <a:cubicBezTo>
                  <a:pt x="35863" y="9514"/>
                  <a:pt x="35863" y="9514"/>
                  <a:pt x="35920" y="9571"/>
                </a:cubicBezTo>
                <a:cubicBezTo>
                  <a:pt x="35920" y="9624"/>
                  <a:pt x="35920" y="9624"/>
                  <a:pt x="35973" y="9624"/>
                </a:cubicBezTo>
                <a:cubicBezTo>
                  <a:pt x="36002" y="9653"/>
                  <a:pt x="36029" y="9667"/>
                  <a:pt x="36050" y="9667"/>
                </a:cubicBezTo>
                <a:cubicBezTo>
                  <a:pt x="36070" y="9667"/>
                  <a:pt x="36083" y="9653"/>
                  <a:pt x="36083" y="9624"/>
                </a:cubicBezTo>
                <a:cubicBezTo>
                  <a:pt x="36048" y="9624"/>
                  <a:pt x="36060" y="9601"/>
                  <a:pt x="36071" y="9601"/>
                </a:cubicBezTo>
                <a:cubicBezTo>
                  <a:pt x="36077" y="9601"/>
                  <a:pt x="36083" y="9607"/>
                  <a:pt x="36083" y="9624"/>
                </a:cubicBezTo>
                <a:cubicBezTo>
                  <a:pt x="36140" y="9624"/>
                  <a:pt x="36140" y="9681"/>
                  <a:pt x="36083" y="9681"/>
                </a:cubicBezTo>
                <a:cubicBezTo>
                  <a:pt x="36083" y="9681"/>
                  <a:pt x="36030" y="9681"/>
                  <a:pt x="36083" y="9734"/>
                </a:cubicBezTo>
                <a:lnTo>
                  <a:pt x="36140" y="9734"/>
                </a:lnTo>
                <a:lnTo>
                  <a:pt x="36140" y="9681"/>
                </a:lnTo>
                <a:lnTo>
                  <a:pt x="36140" y="9624"/>
                </a:lnTo>
                <a:cubicBezTo>
                  <a:pt x="36193" y="9681"/>
                  <a:pt x="36250" y="9681"/>
                  <a:pt x="36193" y="9734"/>
                </a:cubicBezTo>
                <a:lnTo>
                  <a:pt x="36193" y="9791"/>
                </a:lnTo>
                <a:cubicBezTo>
                  <a:pt x="36193" y="9844"/>
                  <a:pt x="36193" y="9844"/>
                  <a:pt x="36140" y="9844"/>
                </a:cubicBezTo>
                <a:cubicBezTo>
                  <a:pt x="36083" y="9844"/>
                  <a:pt x="36083" y="9844"/>
                  <a:pt x="36140" y="9901"/>
                </a:cubicBezTo>
                <a:lnTo>
                  <a:pt x="36193" y="9954"/>
                </a:lnTo>
                <a:cubicBezTo>
                  <a:pt x="36140" y="9954"/>
                  <a:pt x="36140" y="9954"/>
                  <a:pt x="36193" y="10011"/>
                </a:cubicBezTo>
                <a:lnTo>
                  <a:pt x="36193" y="10064"/>
                </a:lnTo>
                <a:lnTo>
                  <a:pt x="36140" y="10011"/>
                </a:lnTo>
                <a:cubicBezTo>
                  <a:pt x="36140" y="10011"/>
                  <a:pt x="36140" y="9954"/>
                  <a:pt x="36083" y="9954"/>
                </a:cubicBezTo>
                <a:cubicBezTo>
                  <a:pt x="36083" y="9962"/>
                  <a:pt x="36081" y="9966"/>
                  <a:pt x="36077" y="9966"/>
                </a:cubicBezTo>
                <a:cubicBezTo>
                  <a:pt x="36055" y="9966"/>
                  <a:pt x="35981" y="9837"/>
                  <a:pt x="36030" y="9791"/>
                </a:cubicBezTo>
                <a:cubicBezTo>
                  <a:pt x="36083" y="9734"/>
                  <a:pt x="36030" y="9734"/>
                  <a:pt x="35920" y="9681"/>
                </a:cubicBezTo>
                <a:cubicBezTo>
                  <a:pt x="35810" y="9681"/>
                  <a:pt x="35753" y="9624"/>
                  <a:pt x="35810" y="9571"/>
                </a:cubicBezTo>
                <a:lnTo>
                  <a:pt x="35810" y="9514"/>
                </a:lnTo>
                <a:lnTo>
                  <a:pt x="35753" y="9461"/>
                </a:lnTo>
                <a:lnTo>
                  <a:pt x="35753" y="9404"/>
                </a:lnTo>
                <a:cubicBezTo>
                  <a:pt x="35753" y="9404"/>
                  <a:pt x="35700" y="9404"/>
                  <a:pt x="35753" y="9351"/>
                </a:cubicBezTo>
                <a:lnTo>
                  <a:pt x="35700" y="9351"/>
                </a:lnTo>
                <a:lnTo>
                  <a:pt x="35590" y="9294"/>
                </a:lnTo>
                <a:lnTo>
                  <a:pt x="35590" y="9294"/>
                </a:lnTo>
                <a:cubicBezTo>
                  <a:pt x="35643" y="9404"/>
                  <a:pt x="35700" y="9461"/>
                  <a:pt x="35643" y="9461"/>
                </a:cubicBezTo>
                <a:cubicBezTo>
                  <a:pt x="35643" y="9433"/>
                  <a:pt x="35630" y="9418"/>
                  <a:pt x="35617" y="9418"/>
                </a:cubicBezTo>
                <a:cubicBezTo>
                  <a:pt x="35603" y="9418"/>
                  <a:pt x="35590" y="9433"/>
                  <a:pt x="35590" y="9461"/>
                </a:cubicBezTo>
                <a:cubicBezTo>
                  <a:pt x="35533" y="9461"/>
                  <a:pt x="35480" y="9404"/>
                  <a:pt x="35533" y="9351"/>
                </a:cubicBezTo>
                <a:cubicBezTo>
                  <a:pt x="35533" y="9294"/>
                  <a:pt x="35533" y="9294"/>
                  <a:pt x="35480" y="9241"/>
                </a:cubicBezTo>
                <a:cubicBezTo>
                  <a:pt x="35442" y="9241"/>
                  <a:pt x="35406" y="9216"/>
                  <a:pt x="35386" y="9216"/>
                </a:cubicBezTo>
                <a:cubicBezTo>
                  <a:pt x="35376" y="9216"/>
                  <a:pt x="35370" y="9222"/>
                  <a:pt x="35370" y="9241"/>
                </a:cubicBezTo>
                <a:cubicBezTo>
                  <a:pt x="35370" y="9241"/>
                  <a:pt x="35313" y="9241"/>
                  <a:pt x="35313" y="9184"/>
                </a:cubicBezTo>
                <a:cubicBezTo>
                  <a:pt x="35258" y="9158"/>
                  <a:pt x="35231" y="9145"/>
                  <a:pt x="35217" y="9145"/>
                </a:cubicBezTo>
                <a:cubicBezTo>
                  <a:pt x="35203" y="9145"/>
                  <a:pt x="35203" y="9158"/>
                  <a:pt x="35203" y="9184"/>
                </a:cubicBezTo>
                <a:lnTo>
                  <a:pt x="35203" y="9241"/>
                </a:lnTo>
                <a:lnTo>
                  <a:pt x="35093" y="9131"/>
                </a:lnTo>
                <a:cubicBezTo>
                  <a:pt x="35093" y="9184"/>
                  <a:pt x="35093" y="9184"/>
                  <a:pt x="35040" y="9241"/>
                </a:cubicBezTo>
                <a:lnTo>
                  <a:pt x="35040" y="9351"/>
                </a:lnTo>
                <a:cubicBezTo>
                  <a:pt x="35075" y="9351"/>
                  <a:pt x="35087" y="9375"/>
                  <a:pt x="35075" y="9375"/>
                </a:cubicBezTo>
                <a:cubicBezTo>
                  <a:pt x="35070" y="9375"/>
                  <a:pt x="35058" y="9369"/>
                  <a:pt x="35040" y="9351"/>
                </a:cubicBezTo>
                <a:cubicBezTo>
                  <a:pt x="34983" y="9351"/>
                  <a:pt x="34983" y="9351"/>
                  <a:pt x="34983" y="9294"/>
                </a:cubicBezTo>
                <a:lnTo>
                  <a:pt x="35040" y="9241"/>
                </a:lnTo>
                <a:cubicBezTo>
                  <a:pt x="34983" y="9241"/>
                  <a:pt x="34983" y="9294"/>
                  <a:pt x="34930" y="9294"/>
                </a:cubicBezTo>
                <a:cubicBezTo>
                  <a:pt x="34926" y="9299"/>
                  <a:pt x="34922" y="9303"/>
                  <a:pt x="34918" y="9307"/>
                </a:cubicBezTo>
                <a:lnTo>
                  <a:pt x="34918" y="9307"/>
                </a:lnTo>
                <a:cubicBezTo>
                  <a:pt x="34976" y="9198"/>
                  <a:pt x="35035" y="9081"/>
                  <a:pt x="35093" y="8964"/>
                </a:cubicBezTo>
                <a:cubicBezTo>
                  <a:pt x="35093" y="9021"/>
                  <a:pt x="35150" y="9021"/>
                  <a:pt x="35150" y="9021"/>
                </a:cubicBezTo>
                <a:lnTo>
                  <a:pt x="35203" y="9021"/>
                </a:lnTo>
                <a:cubicBezTo>
                  <a:pt x="35232" y="9048"/>
                  <a:pt x="35259" y="9061"/>
                  <a:pt x="35279" y="9061"/>
                </a:cubicBezTo>
                <a:cubicBezTo>
                  <a:pt x="35300" y="9061"/>
                  <a:pt x="35313" y="9048"/>
                  <a:pt x="35313" y="9021"/>
                </a:cubicBezTo>
                <a:lnTo>
                  <a:pt x="35260" y="9021"/>
                </a:lnTo>
                <a:lnTo>
                  <a:pt x="35150" y="8964"/>
                </a:lnTo>
                <a:lnTo>
                  <a:pt x="35150" y="8911"/>
                </a:lnTo>
                <a:lnTo>
                  <a:pt x="35093" y="8911"/>
                </a:lnTo>
                <a:lnTo>
                  <a:pt x="35150" y="8854"/>
                </a:lnTo>
                <a:lnTo>
                  <a:pt x="35150" y="8801"/>
                </a:lnTo>
                <a:cubicBezTo>
                  <a:pt x="35203" y="8691"/>
                  <a:pt x="35313" y="8524"/>
                  <a:pt x="35313" y="8414"/>
                </a:cubicBezTo>
                <a:cubicBezTo>
                  <a:pt x="35480" y="8194"/>
                  <a:pt x="35700" y="7644"/>
                  <a:pt x="35753" y="7481"/>
                </a:cubicBezTo>
                <a:cubicBezTo>
                  <a:pt x="35753" y="7424"/>
                  <a:pt x="35810" y="7314"/>
                  <a:pt x="35810" y="7261"/>
                </a:cubicBezTo>
                <a:cubicBezTo>
                  <a:pt x="35863" y="7204"/>
                  <a:pt x="35920" y="7041"/>
                  <a:pt x="35973" y="6984"/>
                </a:cubicBezTo>
                <a:cubicBezTo>
                  <a:pt x="35973" y="6874"/>
                  <a:pt x="36030" y="6764"/>
                  <a:pt x="36030" y="6654"/>
                </a:cubicBezTo>
                <a:cubicBezTo>
                  <a:pt x="36083" y="6601"/>
                  <a:pt x="36140" y="6434"/>
                  <a:pt x="36140" y="6324"/>
                </a:cubicBezTo>
                <a:cubicBezTo>
                  <a:pt x="36193" y="6214"/>
                  <a:pt x="36193" y="6214"/>
                  <a:pt x="36250" y="6214"/>
                </a:cubicBezTo>
                <a:cubicBezTo>
                  <a:pt x="36303" y="6161"/>
                  <a:pt x="36303" y="6161"/>
                  <a:pt x="36250" y="6051"/>
                </a:cubicBezTo>
                <a:cubicBezTo>
                  <a:pt x="36193" y="5994"/>
                  <a:pt x="35973" y="5884"/>
                  <a:pt x="35920" y="5831"/>
                </a:cubicBezTo>
                <a:cubicBezTo>
                  <a:pt x="35920" y="5831"/>
                  <a:pt x="35863" y="5831"/>
                  <a:pt x="35863" y="5774"/>
                </a:cubicBezTo>
                <a:cubicBezTo>
                  <a:pt x="35863" y="5774"/>
                  <a:pt x="35810" y="5774"/>
                  <a:pt x="35810" y="5721"/>
                </a:cubicBezTo>
                <a:cubicBezTo>
                  <a:pt x="35753" y="5721"/>
                  <a:pt x="35700" y="5664"/>
                  <a:pt x="35590" y="5611"/>
                </a:cubicBezTo>
                <a:cubicBezTo>
                  <a:pt x="35533" y="5554"/>
                  <a:pt x="35423" y="5444"/>
                  <a:pt x="35313" y="5391"/>
                </a:cubicBezTo>
                <a:lnTo>
                  <a:pt x="35093" y="5224"/>
                </a:lnTo>
                <a:cubicBezTo>
                  <a:pt x="35093" y="5252"/>
                  <a:pt x="35093" y="5267"/>
                  <a:pt x="35086" y="5267"/>
                </a:cubicBezTo>
                <a:cubicBezTo>
                  <a:pt x="35080" y="5267"/>
                  <a:pt x="35067" y="5252"/>
                  <a:pt x="35040" y="5224"/>
                </a:cubicBezTo>
                <a:lnTo>
                  <a:pt x="34983" y="5171"/>
                </a:lnTo>
                <a:lnTo>
                  <a:pt x="34763" y="5061"/>
                </a:lnTo>
                <a:cubicBezTo>
                  <a:pt x="34543" y="4894"/>
                  <a:pt x="34543" y="4894"/>
                  <a:pt x="34270" y="4674"/>
                </a:cubicBezTo>
                <a:cubicBezTo>
                  <a:pt x="34050" y="4564"/>
                  <a:pt x="33940" y="4564"/>
                  <a:pt x="33830" y="4511"/>
                </a:cubicBezTo>
                <a:cubicBezTo>
                  <a:pt x="33773" y="4511"/>
                  <a:pt x="33720" y="4454"/>
                  <a:pt x="33720" y="4454"/>
                </a:cubicBezTo>
                <a:cubicBezTo>
                  <a:pt x="33663" y="4454"/>
                  <a:pt x="33610" y="4454"/>
                  <a:pt x="33610" y="4401"/>
                </a:cubicBezTo>
                <a:cubicBezTo>
                  <a:pt x="33500" y="4401"/>
                  <a:pt x="33113" y="4291"/>
                  <a:pt x="33113" y="4234"/>
                </a:cubicBezTo>
                <a:lnTo>
                  <a:pt x="33113" y="4181"/>
                </a:lnTo>
                <a:cubicBezTo>
                  <a:pt x="33170" y="4124"/>
                  <a:pt x="33170" y="4071"/>
                  <a:pt x="33113" y="4071"/>
                </a:cubicBezTo>
                <a:lnTo>
                  <a:pt x="33113" y="3961"/>
                </a:lnTo>
                <a:cubicBezTo>
                  <a:pt x="33170" y="3961"/>
                  <a:pt x="33170" y="3904"/>
                  <a:pt x="33113" y="3851"/>
                </a:cubicBezTo>
                <a:cubicBezTo>
                  <a:pt x="33113" y="3741"/>
                  <a:pt x="33113" y="3684"/>
                  <a:pt x="33170" y="3684"/>
                </a:cubicBezTo>
                <a:lnTo>
                  <a:pt x="33170" y="3631"/>
                </a:lnTo>
                <a:cubicBezTo>
                  <a:pt x="33170" y="3574"/>
                  <a:pt x="33223" y="3521"/>
                  <a:pt x="33223" y="3521"/>
                </a:cubicBezTo>
                <a:lnTo>
                  <a:pt x="33223" y="3411"/>
                </a:lnTo>
                <a:lnTo>
                  <a:pt x="33280" y="3411"/>
                </a:lnTo>
                <a:lnTo>
                  <a:pt x="33280" y="3301"/>
                </a:lnTo>
                <a:cubicBezTo>
                  <a:pt x="33280" y="3244"/>
                  <a:pt x="33333" y="3244"/>
                  <a:pt x="33333" y="3244"/>
                </a:cubicBezTo>
                <a:cubicBezTo>
                  <a:pt x="33390" y="3244"/>
                  <a:pt x="33390" y="3191"/>
                  <a:pt x="33390" y="3191"/>
                </a:cubicBezTo>
                <a:cubicBezTo>
                  <a:pt x="33390" y="3191"/>
                  <a:pt x="33390" y="3134"/>
                  <a:pt x="33443" y="3134"/>
                </a:cubicBezTo>
                <a:cubicBezTo>
                  <a:pt x="33443" y="3081"/>
                  <a:pt x="33500" y="3081"/>
                  <a:pt x="33443" y="3081"/>
                </a:cubicBezTo>
                <a:cubicBezTo>
                  <a:pt x="33443" y="3024"/>
                  <a:pt x="33500" y="2861"/>
                  <a:pt x="33553" y="2804"/>
                </a:cubicBezTo>
                <a:cubicBezTo>
                  <a:pt x="33610" y="2804"/>
                  <a:pt x="33610" y="2804"/>
                  <a:pt x="33610" y="2751"/>
                </a:cubicBezTo>
                <a:cubicBezTo>
                  <a:pt x="33610" y="2694"/>
                  <a:pt x="33663" y="2694"/>
                  <a:pt x="33663" y="2694"/>
                </a:cubicBezTo>
                <a:cubicBezTo>
                  <a:pt x="33680" y="2710"/>
                  <a:pt x="33692" y="2717"/>
                  <a:pt x="33700" y="2717"/>
                </a:cubicBezTo>
                <a:cubicBezTo>
                  <a:pt x="33720" y="2717"/>
                  <a:pt x="33720" y="2678"/>
                  <a:pt x="33720" y="2641"/>
                </a:cubicBezTo>
                <a:cubicBezTo>
                  <a:pt x="33720" y="2600"/>
                  <a:pt x="33720" y="2562"/>
                  <a:pt x="33739" y="2562"/>
                </a:cubicBezTo>
                <a:cubicBezTo>
                  <a:pt x="33747" y="2562"/>
                  <a:pt x="33758" y="2568"/>
                  <a:pt x="33773" y="2584"/>
                </a:cubicBezTo>
                <a:lnTo>
                  <a:pt x="33773" y="2531"/>
                </a:lnTo>
                <a:lnTo>
                  <a:pt x="33773" y="2474"/>
                </a:lnTo>
                <a:cubicBezTo>
                  <a:pt x="33830" y="2474"/>
                  <a:pt x="33830" y="2421"/>
                  <a:pt x="33883" y="2364"/>
                </a:cubicBezTo>
                <a:cubicBezTo>
                  <a:pt x="33883" y="2364"/>
                  <a:pt x="33883" y="2340"/>
                  <a:pt x="33900" y="2340"/>
                </a:cubicBezTo>
                <a:cubicBezTo>
                  <a:pt x="33908" y="2340"/>
                  <a:pt x="33921" y="2346"/>
                  <a:pt x="33940" y="2364"/>
                </a:cubicBezTo>
                <a:lnTo>
                  <a:pt x="33993" y="2311"/>
                </a:lnTo>
                <a:cubicBezTo>
                  <a:pt x="33993" y="2282"/>
                  <a:pt x="33993" y="2268"/>
                  <a:pt x="34000" y="2268"/>
                </a:cubicBezTo>
                <a:cubicBezTo>
                  <a:pt x="34007" y="2268"/>
                  <a:pt x="34022" y="2282"/>
                  <a:pt x="34050" y="2311"/>
                </a:cubicBezTo>
                <a:cubicBezTo>
                  <a:pt x="34103" y="2311"/>
                  <a:pt x="34103" y="2311"/>
                  <a:pt x="34103" y="2254"/>
                </a:cubicBezTo>
                <a:lnTo>
                  <a:pt x="34103" y="2201"/>
                </a:lnTo>
                <a:cubicBezTo>
                  <a:pt x="34160" y="2201"/>
                  <a:pt x="34160" y="2144"/>
                  <a:pt x="34160" y="2144"/>
                </a:cubicBezTo>
                <a:lnTo>
                  <a:pt x="34160" y="2091"/>
                </a:lnTo>
                <a:cubicBezTo>
                  <a:pt x="34213" y="2091"/>
                  <a:pt x="34213" y="2034"/>
                  <a:pt x="34160" y="1924"/>
                </a:cubicBezTo>
                <a:lnTo>
                  <a:pt x="34160" y="1704"/>
                </a:lnTo>
                <a:lnTo>
                  <a:pt x="34160" y="1593"/>
                </a:lnTo>
                <a:cubicBezTo>
                  <a:pt x="34103" y="1541"/>
                  <a:pt x="34103" y="1483"/>
                  <a:pt x="34103" y="1483"/>
                </a:cubicBezTo>
                <a:cubicBezTo>
                  <a:pt x="34160" y="1483"/>
                  <a:pt x="34160" y="1263"/>
                  <a:pt x="34103" y="1263"/>
                </a:cubicBezTo>
                <a:lnTo>
                  <a:pt x="34103" y="1211"/>
                </a:lnTo>
                <a:lnTo>
                  <a:pt x="34103" y="991"/>
                </a:lnTo>
                <a:cubicBezTo>
                  <a:pt x="34103" y="823"/>
                  <a:pt x="34103" y="823"/>
                  <a:pt x="33993" y="771"/>
                </a:cubicBezTo>
                <a:cubicBezTo>
                  <a:pt x="33883" y="713"/>
                  <a:pt x="33883" y="713"/>
                  <a:pt x="33940" y="661"/>
                </a:cubicBezTo>
                <a:cubicBezTo>
                  <a:pt x="33993" y="661"/>
                  <a:pt x="34050" y="551"/>
                  <a:pt x="33940" y="493"/>
                </a:cubicBezTo>
                <a:cubicBezTo>
                  <a:pt x="33940" y="441"/>
                  <a:pt x="33883" y="383"/>
                  <a:pt x="33883" y="331"/>
                </a:cubicBezTo>
                <a:cubicBezTo>
                  <a:pt x="33883" y="221"/>
                  <a:pt x="33883" y="221"/>
                  <a:pt x="33720" y="221"/>
                </a:cubicBezTo>
                <a:lnTo>
                  <a:pt x="33553" y="221"/>
                </a:lnTo>
                <a:cubicBezTo>
                  <a:pt x="33553" y="163"/>
                  <a:pt x="33500" y="163"/>
                  <a:pt x="33443" y="163"/>
                </a:cubicBezTo>
                <a:lnTo>
                  <a:pt x="33333" y="163"/>
                </a:lnTo>
                <a:cubicBezTo>
                  <a:pt x="33302" y="99"/>
                  <a:pt x="33289" y="73"/>
                  <a:pt x="33273" y="73"/>
                </a:cubicBezTo>
                <a:cubicBezTo>
                  <a:pt x="33261" y="73"/>
                  <a:pt x="33247" y="87"/>
                  <a:pt x="33223" y="111"/>
                </a:cubicBezTo>
                <a:cubicBezTo>
                  <a:pt x="33223" y="163"/>
                  <a:pt x="33170" y="163"/>
                  <a:pt x="33060" y="163"/>
                </a:cubicBezTo>
                <a:cubicBezTo>
                  <a:pt x="32950" y="163"/>
                  <a:pt x="32893" y="221"/>
                  <a:pt x="32950" y="221"/>
                </a:cubicBezTo>
                <a:cubicBezTo>
                  <a:pt x="32893" y="273"/>
                  <a:pt x="32730" y="331"/>
                  <a:pt x="32673" y="331"/>
                </a:cubicBezTo>
                <a:cubicBezTo>
                  <a:pt x="32646" y="302"/>
                  <a:pt x="32633" y="288"/>
                  <a:pt x="32619" y="288"/>
                </a:cubicBezTo>
                <a:cubicBezTo>
                  <a:pt x="32606" y="288"/>
                  <a:pt x="32591" y="302"/>
                  <a:pt x="32563" y="331"/>
                </a:cubicBezTo>
                <a:cubicBezTo>
                  <a:pt x="32563" y="383"/>
                  <a:pt x="32563" y="383"/>
                  <a:pt x="32510" y="383"/>
                </a:cubicBezTo>
                <a:cubicBezTo>
                  <a:pt x="32453" y="383"/>
                  <a:pt x="32453" y="383"/>
                  <a:pt x="32453" y="331"/>
                </a:cubicBezTo>
                <a:cubicBezTo>
                  <a:pt x="32400" y="331"/>
                  <a:pt x="32400" y="331"/>
                  <a:pt x="32290" y="383"/>
                </a:cubicBezTo>
                <a:cubicBezTo>
                  <a:pt x="32249" y="424"/>
                  <a:pt x="32211" y="462"/>
                  <a:pt x="32172" y="462"/>
                </a:cubicBezTo>
                <a:cubicBezTo>
                  <a:pt x="32156" y="462"/>
                  <a:pt x="32139" y="456"/>
                  <a:pt x="32123" y="441"/>
                </a:cubicBezTo>
                <a:cubicBezTo>
                  <a:pt x="32123" y="441"/>
                  <a:pt x="32070" y="493"/>
                  <a:pt x="32013" y="603"/>
                </a:cubicBezTo>
                <a:cubicBezTo>
                  <a:pt x="31965" y="702"/>
                  <a:pt x="31738" y="889"/>
                  <a:pt x="31653" y="889"/>
                </a:cubicBezTo>
                <a:cubicBezTo>
                  <a:pt x="31643" y="889"/>
                  <a:pt x="31635" y="886"/>
                  <a:pt x="31630" y="881"/>
                </a:cubicBezTo>
                <a:cubicBezTo>
                  <a:pt x="31630" y="881"/>
                  <a:pt x="31573" y="933"/>
                  <a:pt x="31463" y="991"/>
                </a:cubicBezTo>
                <a:lnTo>
                  <a:pt x="31243" y="1211"/>
                </a:lnTo>
                <a:cubicBezTo>
                  <a:pt x="31300" y="1321"/>
                  <a:pt x="31023" y="1651"/>
                  <a:pt x="30970" y="1651"/>
                </a:cubicBezTo>
                <a:cubicBezTo>
                  <a:pt x="30913" y="1593"/>
                  <a:pt x="30913" y="1593"/>
                  <a:pt x="30913" y="1541"/>
                </a:cubicBezTo>
                <a:cubicBezTo>
                  <a:pt x="30970" y="1541"/>
                  <a:pt x="30913" y="1431"/>
                  <a:pt x="30803" y="1373"/>
                </a:cubicBezTo>
                <a:lnTo>
                  <a:pt x="30803" y="1321"/>
                </a:lnTo>
                <a:cubicBezTo>
                  <a:pt x="30781" y="1342"/>
                  <a:pt x="30759" y="1355"/>
                  <a:pt x="30740" y="1355"/>
                </a:cubicBezTo>
                <a:cubicBezTo>
                  <a:pt x="30713" y="1355"/>
                  <a:pt x="30693" y="1328"/>
                  <a:pt x="30693" y="1263"/>
                </a:cubicBezTo>
                <a:cubicBezTo>
                  <a:pt x="30693" y="1101"/>
                  <a:pt x="30640" y="1101"/>
                  <a:pt x="30583" y="1101"/>
                </a:cubicBezTo>
                <a:cubicBezTo>
                  <a:pt x="30583" y="1153"/>
                  <a:pt x="30530" y="1153"/>
                  <a:pt x="30530" y="1153"/>
                </a:cubicBezTo>
                <a:cubicBezTo>
                  <a:pt x="30473" y="1153"/>
                  <a:pt x="30420" y="1153"/>
                  <a:pt x="30473" y="1043"/>
                </a:cubicBezTo>
                <a:cubicBezTo>
                  <a:pt x="30530" y="1043"/>
                  <a:pt x="30530" y="991"/>
                  <a:pt x="30530" y="933"/>
                </a:cubicBezTo>
                <a:cubicBezTo>
                  <a:pt x="30530" y="933"/>
                  <a:pt x="30473" y="933"/>
                  <a:pt x="30473" y="881"/>
                </a:cubicBezTo>
                <a:cubicBezTo>
                  <a:pt x="30473" y="823"/>
                  <a:pt x="30363" y="771"/>
                  <a:pt x="30310" y="771"/>
                </a:cubicBezTo>
                <a:lnTo>
                  <a:pt x="30310" y="823"/>
                </a:lnTo>
                <a:lnTo>
                  <a:pt x="30310" y="933"/>
                </a:lnTo>
                <a:cubicBezTo>
                  <a:pt x="30253" y="933"/>
                  <a:pt x="30253" y="933"/>
                  <a:pt x="30253" y="881"/>
                </a:cubicBezTo>
                <a:cubicBezTo>
                  <a:pt x="30200" y="881"/>
                  <a:pt x="30200" y="881"/>
                  <a:pt x="30143" y="823"/>
                </a:cubicBezTo>
                <a:cubicBezTo>
                  <a:pt x="30143" y="823"/>
                  <a:pt x="30090" y="771"/>
                  <a:pt x="30143" y="771"/>
                </a:cubicBezTo>
                <a:cubicBezTo>
                  <a:pt x="30143" y="752"/>
                  <a:pt x="30149" y="745"/>
                  <a:pt x="30157" y="745"/>
                </a:cubicBezTo>
                <a:cubicBezTo>
                  <a:pt x="30174" y="745"/>
                  <a:pt x="30200" y="771"/>
                  <a:pt x="30200" y="771"/>
                </a:cubicBezTo>
                <a:lnTo>
                  <a:pt x="30310" y="771"/>
                </a:lnTo>
                <a:cubicBezTo>
                  <a:pt x="30310" y="713"/>
                  <a:pt x="30310" y="713"/>
                  <a:pt x="30253" y="713"/>
                </a:cubicBezTo>
                <a:lnTo>
                  <a:pt x="30090" y="713"/>
                </a:lnTo>
                <a:cubicBezTo>
                  <a:pt x="30061" y="742"/>
                  <a:pt x="30047" y="756"/>
                  <a:pt x="30040" y="756"/>
                </a:cubicBezTo>
                <a:cubicBezTo>
                  <a:pt x="30033" y="756"/>
                  <a:pt x="30033" y="742"/>
                  <a:pt x="30033" y="713"/>
                </a:cubicBezTo>
                <a:cubicBezTo>
                  <a:pt x="30090" y="661"/>
                  <a:pt x="30090" y="603"/>
                  <a:pt x="29980" y="551"/>
                </a:cubicBezTo>
                <a:cubicBezTo>
                  <a:pt x="29980" y="510"/>
                  <a:pt x="29951" y="472"/>
                  <a:pt x="29934" y="472"/>
                </a:cubicBezTo>
                <a:cubicBezTo>
                  <a:pt x="29927" y="472"/>
                  <a:pt x="29923" y="478"/>
                  <a:pt x="29923" y="493"/>
                </a:cubicBezTo>
                <a:cubicBezTo>
                  <a:pt x="29923" y="493"/>
                  <a:pt x="29870" y="493"/>
                  <a:pt x="29813" y="441"/>
                </a:cubicBezTo>
                <a:cubicBezTo>
                  <a:pt x="29760" y="441"/>
                  <a:pt x="29760" y="383"/>
                  <a:pt x="29813" y="383"/>
                </a:cubicBezTo>
                <a:cubicBezTo>
                  <a:pt x="29923" y="383"/>
                  <a:pt x="29980" y="331"/>
                  <a:pt x="29980" y="273"/>
                </a:cubicBezTo>
                <a:cubicBezTo>
                  <a:pt x="29923" y="273"/>
                  <a:pt x="29703" y="383"/>
                  <a:pt x="29703" y="441"/>
                </a:cubicBezTo>
                <a:cubicBezTo>
                  <a:pt x="29703" y="484"/>
                  <a:pt x="29668" y="565"/>
                  <a:pt x="29655" y="565"/>
                </a:cubicBezTo>
                <a:cubicBezTo>
                  <a:pt x="29652" y="565"/>
                  <a:pt x="29650" y="560"/>
                  <a:pt x="29650" y="551"/>
                </a:cubicBezTo>
                <a:lnTo>
                  <a:pt x="29593" y="551"/>
                </a:lnTo>
                <a:cubicBezTo>
                  <a:pt x="29589" y="554"/>
                  <a:pt x="29586" y="556"/>
                  <a:pt x="29584" y="556"/>
                </a:cubicBezTo>
                <a:cubicBezTo>
                  <a:pt x="29563" y="556"/>
                  <a:pt x="29711" y="269"/>
                  <a:pt x="29813" y="221"/>
                </a:cubicBezTo>
                <a:lnTo>
                  <a:pt x="29760" y="163"/>
                </a:lnTo>
                <a:cubicBezTo>
                  <a:pt x="29743" y="148"/>
                  <a:pt x="29727" y="142"/>
                  <a:pt x="29714" y="142"/>
                </a:cubicBezTo>
                <a:cubicBezTo>
                  <a:pt x="29681" y="142"/>
                  <a:pt x="29665" y="180"/>
                  <a:pt x="29703" y="221"/>
                </a:cubicBezTo>
                <a:cubicBezTo>
                  <a:pt x="29703" y="273"/>
                  <a:pt x="29703" y="273"/>
                  <a:pt x="29650" y="331"/>
                </a:cubicBezTo>
                <a:lnTo>
                  <a:pt x="29650" y="163"/>
                </a:lnTo>
                <a:cubicBezTo>
                  <a:pt x="29650" y="53"/>
                  <a:pt x="29593" y="1"/>
                  <a:pt x="2959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9"/>
          <p:cNvSpPr txBox="1">
            <a:spLocks noGrp="1"/>
          </p:cNvSpPr>
          <p:nvPr>
            <p:ph type="title"/>
          </p:nvPr>
        </p:nvSpPr>
        <p:spPr>
          <a:xfrm>
            <a:off x="5128750" y="1822475"/>
            <a:ext cx="31359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8" name="Google Shape;898;p9"/>
          <p:cNvSpPr txBox="1">
            <a:spLocks noGrp="1"/>
          </p:cNvSpPr>
          <p:nvPr>
            <p:ph type="subTitle" idx="1"/>
          </p:nvPr>
        </p:nvSpPr>
        <p:spPr>
          <a:xfrm>
            <a:off x="5128750" y="2357497"/>
            <a:ext cx="3135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9" name="Google Shape;899;p9"/>
          <p:cNvSpPr/>
          <p:nvPr/>
        </p:nvSpPr>
        <p:spPr>
          <a:xfrm flipH="1">
            <a:off x="7721419" y="-537050"/>
            <a:ext cx="2181234" cy="1356227"/>
          </a:xfrm>
          <a:custGeom>
            <a:avLst/>
            <a:gdLst/>
            <a:ahLst/>
            <a:cxnLst/>
            <a:rect l="l" t="t" r="r" b="b"/>
            <a:pathLst>
              <a:path w="36581" h="22745" extrusionOk="0">
                <a:moveTo>
                  <a:pt x="15568" y="1320"/>
                </a:moveTo>
                <a:cubicBezTo>
                  <a:pt x="15621" y="1320"/>
                  <a:pt x="15621" y="1320"/>
                  <a:pt x="15621" y="1377"/>
                </a:cubicBezTo>
                <a:cubicBezTo>
                  <a:pt x="15600" y="1399"/>
                  <a:pt x="15587" y="1412"/>
                  <a:pt x="15579" y="1412"/>
                </a:cubicBezTo>
                <a:cubicBezTo>
                  <a:pt x="15568" y="1412"/>
                  <a:pt x="15568" y="1385"/>
                  <a:pt x="15568" y="1320"/>
                </a:cubicBezTo>
                <a:close/>
                <a:moveTo>
                  <a:pt x="17491" y="3138"/>
                </a:moveTo>
                <a:cubicBezTo>
                  <a:pt x="17549" y="3138"/>
                  <a:pt x="17549" y="3138"/>
                  <a:pt x="17491" y="3190"/>
                </a:cubicBezTo>
                <a:lnTo>
                  <a:pt x="17491" y="3138"/>
                </a:lnTo>
                <a:close/>
                <a:moveTo>
                  <a:pt x="13148" y="3908"/>
                </a:moveTo>
                <a:lnTo>
                  <a:pt x="13148" y="3960"/>
                </a:lnTo>
                <a:lnTo>
                  <a:pt x="13091" y="3908"/>
                </a:lnTo>
                <a:close/>
                <a:moveTo>
                  <a:pt x="19749" y="4950"/>
                </a:moveTo>
                <a:cubicBezTo>
                  <a:pt x="19749" y="4950"/>
                  <a:pt x="19749" y="5008"/>
                  <a:pt x="19802" y="5008"/>
                </a:cubicBezTo>
                <a:lnTo>
                  <a:pt x="19749" y="5061"/>
                </a:lnTo>
                <a:lnTo>
                  <a:pt x="19749" y="5008"/>
                </a:lnTo>
                <a:lnTo>
                  <a:pt x="19749" y="4950"/>
                </a:lnTo>
                <a:close/>
                <a:moveTo>
                  <a:pt x="32893" y="6161"/>
                </a:moveTo>
                <a:lnTo>
                  <a:pt x="32840" y="6218"/>
                </a:lnTo>
                <a:lnTo>
                  <a:pt x="32840" y="6161"/>
                </a:lnTo>
                <a:close/>
                <a:moveTo>
                  <a:pt x="14191" y="6491"/>
                </a:moveTo>
                <a:cubicBezTo>
                  <a:pt x="14165" y="6519"/>
                  <a:pt x="14152" y="6534"/>
                  <a:pt x="14145" y="6534"/>
                </a:cubicBezTo>
                <a:cubicBezTo>
                  <a:pt x="14138" y="6534"/>
                  <a:pt x="14138" y="6519"/>
                  <a:pt x="14138" y="6491"/>
                </a:cubicBezTo>
                <a:close/>
                <a:moveTo>
                  <a:pt x="35093" y="6491"/>
                </a:moveTo>
                <a:cubicBezTo>
                  <a:pt x="35150" y="6491"/>
                  <a:pt x="35203" y="6491"/>
                  <a:pt x="35093" y="6548"/>
                </a:cubicBezTo>
                <a:lnTo>
                  <a:pt x="35040" y="6548"/>
                </a:lnTo>
                <a:cubicBezTo>
                  <a:pt x="34983" y="6491"/>
                  <a:pt x="35040" y="6491"/>
                  <a:pt x="35093" y="6491"/>
                </a:cubicBezTo>
                <a:close/>
                <a:moveTo>
                  <a:pt x="35700" y="6821"/>
                </a:moveTo>
                <a:cubicBezTo>
                  <a:pt x="35753" y="6821"/>
                  <a:pt x="35753" y="6878"/>
                  <a:pt x="35700" y="6878"/>
                </a:cubicBezTo>
                <a:lnTo>
                  <a:pt x="35643" y="6878"/>
                </a:lnTo>
                <a:lnTo>
                  <a:pt x="35643" y="6821"/>
                </a:lnTo>
                <a:close/>
                <a:moveTo>
                  <a:pt x="31793" y="6931"/>
                </a:moveTo>
                <a:cubicBezTo>
                  <a:pt x="31850" y="6931"/>
                  <a:pt x="31850" y="6931"/>
                  <a:pt x="31903" y="6988"/>
                </a:cubicBezTo>
                <a:lnTo>
                  <a:pt x="31793" y="6988"/>
                </a:lnTo>
                <a:lnTo>
                  <a:pt x="31793" y="6931"/>
                </a:lnTo>
                <a:close/>
                <a:moveTo>
                  <a:pt x="34433" y="7151"/>
                </a:moveTo>
                <a:cubicBezTo>
                  <a:pt x="34433" y="7208"/>
                  <a:pt x="34433" y="7208"/>
                  <a:pt x="34380" y="7208"/>
                </a:cubicBezTo>
                <a:lnTo>
                  <a:pt x="34323" y="7208"/>
                </a:lnTo>
                <a:cubicBezTo>
                  <a:pt x="34323" y="7151"/>
                  <a:pt x="34323" y="7151"/>
                  <a:pt x="34380" y="7151"/>
                </a:cubicBezTo>
                <a:close/>
                <a:moveTo>
                  <a:pt x="33553" y="7371"/>
                </a:moveTo>
                <a:lnTo>
                  <a:pt x="33553" y="7428"/>
                </a:lnTo>
                <a:lnTo>
                  <a:pt x="33500" y="7428"/>
                </a:lnTo>
                <a:cubicBezTo>
                  <a:pt x="33500" y="7371"/>
                  <a:pt x="33500" y="7371"/>
                  <a:pt x="33553" y="7371"/>
                </a:cubicBezTo>
                <a:close/>
                <a:moveTo>
                  <a:pt x="35700" y="7371"/>
                </a:moveTo>
                <a:lnTo>
                  <a:pt x="35700" y="7371"/>
                </a:lnTo>
                <a:cubicBezTo>
                  <a:pt x="35700" y="7371"/>
                  <a:pt x="35753" y="7371"/>
                  <a:pt x="35753" y="7428"/>
                </a:cubicBezTo>
                <a:cubicBezTo>
                  <a:pt x="35700" y="7428"/>
                  <a:pt x="35700" y="7428"/>
                  <a:pt x="35700" y="7371"/>
                </a:cubicBezTo>
                <a:close/>
                <a:moveTo>
                  <a:pt x="27559" y="7811"/>
                </a:moveTo>
                <a:cubicBezTo>
                  <a:pt x="27559" y="7868"/>
                  <a:pt x="27559" y="7868"/>
                  <a:pt x="27502" y="7868"/>
                </a:cubicBezTo>
                <a:cubicBezTo>
                  <a:pt x="27502" y="7886"/>
                  <a:pt x="27502" y="7891"/>
                  <a:pt x="27500" y="7891"/>
                </a:cubicBezTo>
                <a:cubicBezTo>
                  <a:pt x="27496" y="7891"/>
                  <a:pt x="27485" y="7868"/>
                  <a:pt x="27449" y="7868"/>
                </a:cubicBezTo>
                <a:cubicBezTo>
                  <a:pt x="27449" y="7868"/>
                  <a:pt x="27449" y="7811"/>
                  <a:pt x="27502" y="7811"/>
                </a:cubicBezTo>
                <a:close/>
                <a:moveTo>
                  <a:pt x="8638" y="7978"/>
                </a:moveTo>
                <a:lnTo>
                  <a:pt x="8638" y="8031"/>
                </a:lnTo>
                <a:cubicBezTo>
                  <a:pt x="8581" y="8031"/>
                  <a:pt x="8581" y="7978"/>
                  <a:pt x="8638" y="7978"/>
                </a:cubicBezTo>
                <a:close/>
                <a:moveTo>
                  <a:pt x="35403" y="7845"/>
                </a:moveTo>
                <a:cubicBezTo>
                  <a:pt x="35427" y="7845"/>
                  <a:pt x="35438" y="7898"/>
                  <a:pt x="35480" y="7978"/>
                </a:cubicBezTo>
                <a:cubicBezTo>
                  <a:pt x="35506" y="8033"/>
                  <a:pt x="35492" y="8060"/>
                  <a:pt x="35457" y="8060"/>
                </a:cubicBezTo>
                <a:cubicBezTo>
                  <a:pt x="35423" y="8060"/>
                  <a:pt x="35368" y="8033"/>
                  <a:pt x="35313" y="7978"/>
                </a:cubicBezTo>
                <a:cubicBezTo>
                  <a:pt x="35313" y="7868"/>
                  <a:pt x="35313" y="7868"/>
                  <a:pt x="35370" y="7868"/>
                </a:cubicBezTo>
                <a:cubicBezTo>
                  <a:pt x="35384" y="7853"/>
                  <a:pt x="35395" y="7845"/>
                  <a:pt x="35403" y="7845"/>
                </a:cubicBezTo>
                <a:close/>
                <a:moveTo>
                  <a:pt x="35202" y="8007"/>
                </a:moveTo>
                <a:cubicBezTo>
                  <a:pt x="35235" y="8007"/>
                  <a:pt x="35260" y="8031"/>
                  <a:pt x="35260" y="8031"/>
                </a:cubicBezTo>
                <a:cubicBezTo>
                  <a:pt x="35260" y="8088"/>
                  <a:pt x="35260" y="8088"/>
                  <a:pt x="35203" y="8088"/>
                </a:cubicBezTo>
                <a:cubicBezTo>
                  <a:pt x="35203" y="8088"/>
                  <a:pt x="35150" y="8088"/>
                  <a:pt x="35093" y="8031"/>
                </a:cubicBezTo>
                <a:lnTo>
                  <a:pt x="35150" y="8031"/>
                </a:lnTo>
                <a:cubicBezTo>
                  <a:pt x="35168" y="8013"/>
                  <a:pt x="35186" y="8007"/>
                  <a:pt x="35202" y="8007"/>
                </a:cubicBezTo>
                <a:close/>
                <a:moveTo>
                  <a:pt x="14688" y="8308"/>
                </a:moveTo>
                <a:cubicBezTo>
                  <a:pt x="14741" y="8361"/>
                  <a:pt x="14741" y="8361"/>
                  <a:pt x="14688" y="8361"/>
                </a:cubicBezTo>
                <a:cubicBezTo>
                  <a:pt x="14631" y="8308"/>
                  <a:pt x="14631" y="8308"/>
                  <a:pt x="14688" y="8308"/>
                </a:cubicBezTo>
                <a:close/>
                <a:moveTo>
                  <a:pt x="33553" y="8308"/>
                </a:moveTo>
                <a:lnTo>
                  <a:pt x="33610" y="8361"/>
                </a:lnTo>
                <a:cubicBezTo>
                  <a:pt x="33663" y="8361"/>
                  <a:pt x="33720" y="8361"/>
                  <a:pt x="33663" y="8471"/>
                </a:cubicBezTo>
                <a:cubicBezTo>
                  <a:pt x="33663" y="8528"/>
                  <a:pt x="33610" y="8528"/>
                  <a:pt x="33610" y="8528"/>
                </a:cubicBezTo>
                <a:cubicBezTo>
                  <a:pt x="33553" y="8528"/>
                  <a:pt x="33553" y="8528"/>
                  <a:pt x="33553" y="8471"/>
                </a:cubicBezTo>
                <a:cubicBezTo>
                  <a:pt x="33553" y="8361"/>
                  <a:pt x="33500" y="8361"/>
                  <a:pt x="33553" y="8308"/>
                </a:cubicBezTo>
                <a:close/>
                <a:moveTo>
                  <a:pt x="13148" y="9188"/>
                </a:moveTo>
                <a:lnTo>
                  <a:pt x="13148" y="9241"/>
                </a:lnTo>
                <a:lnTo>
                  <a:pt x="13091" y="9241"/>
                </a:lnTo>
                <a:cubicBezTo>
                  <a:pt x="13091" y="9188"/>
                  <a:pt x="13148" y="9188"/>
                  <a:pt x="13148" y="9188"/>
                </a:cubicBezTo>
                <a:close/>
                <a:moveTo>
                  <a:pt x="18921" y="9461"/>
                </a:moveTo>
                <a:lnTo>
                  <a:pt x="18921" y="9518"/>
                </a:lnTo>
                <a:lnTo>
                  <a:pt x="18869" y="9518"/>
                </a:lnTo>
                <a:lnTo>
                  <a:pt x="18869" y="9461"/>
                </a:lnTo>
                <a:close/>
                <a:moveTo>
                  <a:pt x="29870" y="10068"/>
                </a:moveTo>
                <a:lnTo>
                  <a:pt x="29870" y="10121"/>
                </a:lnTo>
                <a:cubicBezTo>
                  <a:pt x="29850" y="10140"/>
                  <a:pt x="29838" y="10146"/>
                  <a:pt x="29827" y="10146"/>
                </a:cubicBezTo>
                <a:cubicBezTo>
                  <a:pt x="29806" y="10146"/>
                  <a:pt x="29795" y="10121"/>
                  <a:pt x="29760" y="10121"/>
                </a:cubicBezTo>
                <a:lnTo>
                  <a:pt x="29760" y="10068"/>
                </a:lnTo>
                <a:close/>
                <a:moveTo>
                  <a:pt x="28989" y="10178"/>
                </a:moveTo>
                <a:cubicBezTo>
                  <a:pt x="29042" y="10178"/>
                  <a:pt x="29042" y="10178"/>
                  <a:pt x="29042" y="10231"/>
                </a:cubicBezTo>
                <a:lnTo>
                  <a:pt x="29042" y="10288"/>
                </a:lnTo>
                <a:cubicBezTo>
                  <a:pt x="29042" y="10288"/>
                  <a:pt x="28989" y="10288"/>
                  <a:pt x="28989" y="10231"/>
                </a:cubicBezTo>
                <a:lnTo>
                  <a:pt x="28989" y="10178"/>
                </a:lnTo>
                <a:close/>
                <a:moveTo>
                  <a:pt x="30362" y="10288"/>
                </a:moveTo>
                <a:cubicBezTo>
                  <a:pt x="30362" y="10341"/>
                  <a:pt x="30420" y="10341"/>
                  <a:pt x="30420" y="10341"/>
                </a:cubicBezTo>
                <a:cubicBezTo>
                  <a:pt x="30420" y="10341"/>
                  <a:pt x="30420" y="10288"/>
                  <a:pt x="30362" y="10288"/>
                </a:cubicBezTo>
                <a:close/>
                <a:moveTo>
                  <a:pt x="29819" y="10340"/>
                </a:moveTo>
                <a:cubicBezTo>
                  <a:pt x="29847" y="10340"/>
                  <a:pt x="29874" y="10380"/>
                  <a:pt x="29922" y="10451"/>
                </a:cubicBezTo>
                <a:cubicBezTo>
                  <a:pt x="29922" y="10561"/>
                  <a:pt x="29922" y="10561"/>
                  <a:pt x="29812" y="10618"/>
                </a:cubicBezTo>
                <a:cubicBezTo>
                  <a:pt x="29760" y="10671"/>
                  <a:pt x="29702" y="10671"/>
                  <a:pt x="29650" y="10671"/>
                </a:cubicBezTo>
                <a:lnTo>
                  <a:pt x="29650" y="10561"/>
                </a:lnTo>
                <a:cubicBezTo>
                  <a:pt x="29741" y="10407"/>
                  <a:pt x="29781" y="10340"/>
                  <a:pt x="29819" y="10340"/>
                </a:cubicBezTo>
                <a:close/>
                <a:moveTo>
                  <a:pt x="29430" y="10618"/>
                </a:moveTo>
                <a:cubicBezTo>
                  <a:pt x="29430" y="10671"/>
                  <a:pt x="29430" y="10671"/>
                  <a:pt x="29482" y="10671"/>
                </a:cubicBezTo>
                <a:cubicBezTo>
                  <a:pt x="29540" y="10671"/>
                  <a:pt x="29702" y="10728"/>
                  <a:pt x="29650" y="10781"/>
                </a:cubicBezTo>
                <a:lnTo>
                  <a:pt x="29482" y="10781"/>
                </a:lnTo>
                <a:cubicBezTo>
                  <a:pt x="29430" y="10781"/>
                  <a:pt x="29320" y="10781"/>
                  <a:pt x="29320" y="10838"/>
                </a:cubicBezTo>
                <a:lnTo>
                  <a:pt x="29210" y="10838"/>
                </a:lnTo>
                <a:cubicBezTo>
                  <a:pt x="29210" y="10781"/>
                  <a:pt x="29262" y="10781"/>
                  <a:pt x="29262" y="10728"/>
                </a:cubicBezTo>
                <a:cubicBezTo>
                  <a:pt x="29320" y="10728"/>
                  <a:pt x="29372" y="10671"/>
                  <a:pt x="29430" y="10671"/>
                </a:cubicBezTo>
                <a:lnTo>
                  <a:pt x="29430" y="10618"/>
                </a:lnTo>
                <a:close/>
                <a:moveTo>
                  <a:pt x="3520" y="11001"/>
                </a:moveTo>
                <a:lnTo>
                  <a:pt x="3520" y="11058"/>
                </a:lnTo>
                <a:lnTo>
                  <a:pt x="3467" y="11058"/>
                </a:lnTo>
                <a:cubicBezTo>
                  <a:pt x="3467" y="11001"/>
                  <a:pt x="3520" y="11001"/>
                  <a:pt x="3520" y="11001"/>
                </a:cubicBezTo>
                <a:close/>
                <a:moveTo>
                  <a:pt x="28549" y="10891"/>
                </a:moveTo>
                <a:cubicBezTo>
                  <a:pt x="28602" y="10891"/>
                  <a:pt x="28602" y="10948"/>
                  <a:pt x="28602" y="10948"/>
                </a:cubicBezTo>
                <a:cubicBezTo>
                  <a:pt x="28602" y="10991"/>
                  <a:pt x="28567" y="11072"/>
                  <a:pt x="28523" y="11072"/>
                </a:cubicBezTo>
                <a:cubicBezTo>
                  <a:pt x="28513" y="11072"/>
                  <a:pt x="28503" y="11068"/>
                  <a:pt x="28492" y="11058"/>
                </a:cubicBezTo>
                <a:cubicBezTo>
                  <a:pt x="28439" y="11058"/>
                  <a:pt x="28492" y="10891"/>
                  <a:pt x="28549" y="10891"/>
                </a:cubicBezTo>
                <a:close/>
                <a:moveTo>
                  <a:pt x="28219" y="11111"/>
                </a:moveTo>
                <a:cubicBezTo>
                  <a:pt x="28329" y="11168"/>
                  <a:pt x="28382" y="11168"/>
                  <a:pt x="28272" y="11168"/>
                </a:cubicBezTo>
                <a:lnTo>
                  <a:pt x="28219" y="11221"/>
                </a:lnTo>
                <a:cubicBezTo>
                  <a:pt x="28242" y="11268"/>
                  <a:pt x="28235" y="11285"/>
                  <a:pt x="28215" y="11285"/>
                </a:cubicBezTo>
                <a:cubicBezTo>
                  <a:pt x="28189" y="11285"/>
                  <a:pt x="28140" y="11254"/>
                  <a:pt x="28109" y="11221"/>
                </a:cubicBezTo>
                <a:cubicBezTo>
                  <a:pt x="28052" y="11111"/>
                  <a:pt x="28109" y="11111"/>
                  <a:pt x="28219" y="11111"/>
                </a:cubicBezTo>
                <a:close/>
                <a:moveTo>
                  <a:pt x="28541" y="11235"/>
                </a:moveTo>
                <a:cubicBezTo>
                  <a:pt x="28575" y="11235"/>
                  <a:pt x="28602" y="11250"/>
                  <a:pt x="28602" y="11278"/>
                </a:cubicBezTo>
                <a:cubicBezTo>
                  <a:pt x="28602" y="11329"/>
                  <a:pt x="28500" y="11384"/>
                  <a:pt x="28347" y="11435"/>
                </a:cubicBezTo>
                <a:lnTo>
                  <a:pt x="28347" y="11435"/>
                </a:lnTo>
                <a:cubicBezTo>
                  <a:pt x="28354" y="11422"/>
                  <a:pt x="28366" y="11405"/>
                  <a:pt x="28382" y="11388"/>
                </a:cubicBezTo>
                <a:cubicBezTo>
                  <a:pt x="28382" y="11331"/>
                  <a:pt x="28439" y="11331"/>
                  <a:pt x="28439" y="11278"/>
                </a:cubicBezTo>
                <a:cubicBezTo>
                  <a:pt x="28466" y="11250"/>
                  <a:pt x="28507" y="11235"/>
                  <a:pt x="28541" y="11235"/>
                </a:cubicBezTo>
                <a:close/>
                <a:moveTo>
                  <a:pt x="27832" y="11661"/>
                </a:moveTo>
                <a:cubicBezTo>
                  <a:pt x="27942" y="11661"/>
                  <a:pt x="27942" y="11661"/>
                  <a:pt x="27889" y="11718"/>
                </a:cubicBezTo>
                <a:cubicBezTo>
                  <a:pt x="27832" y="11771"/>
                  <a:pt x="27779" y="11771"/>
                  <a:pt x="27722" y="11771"/>
                </a:cubicBezTo>
                <a:cubicBezTo>
                  <a:pt x="27669" y="11718"/>
                  <a:pt x="27722" y="11718"/>
                  <a:pt x="27832" y="11661"/>
                </a:cubicBezTo>
                <a:close/>
                <a:moveTo>
                  <a:pt x="20132" y="11938"/>
                </a:moveTo>
                <a:cubicBezTo>
                  <a:pt x="20189" y="11991"/>
                  <a:pt x="20132" y="11991"/>
                  <a:pt x="20132" y="11991"/>
                </a:cubicBezTo>
                <a:lnTo>
                  <a:pt x="20079" y="11991"/>
                </a:lnTo>
                <a:cubicBezTo>
                  <a:pt x="20079" y="11991"/>
                  <a:pt x="20079" y="11938"/>
                  <a:pt x="20132" y="11938"/>
                </a:cubicBezTo>
                <a:close/>
                <a:moveTo>
                  <a:pt x="26168" y="11968"/>
                </a:moveTo>
                <a:cubicBezTo>
                  <a:pt x="26176" y="11968"/>
                  <a:pt x="26182" y="11973"/>
                  <a:pt x="26182" y="11991"/>
                </a:cubicBezTo>
                <a:cubicBezTo>
                  <a:pt x="26145" y="12032"/>
                  <a:pt x="26105" y="12070"/>
                  <a:pt x="26085" y="12070"/>
                </a:cubicBezTo>
                <a:cubicBezTo>
                  <a:pt x="26077" y="12070"/>
                  <a:pt x="26072" y="12064"/>
                  <a:pt x="26072" y="12048"/>
                </a:cubicBezTo>
                <a:lnTo>
                  <a:pt x="26129" y="11991"/>
                </a:lnTo>
                <a:cubicBezTo>
                  <a:pt x="26129" y="11991"/>
                  <a:pt x="26153" y="11968"/>
                  <a:pt x="26168" y="11968"/>
                </a:cubicBezTo>
                <a:close/>
                <a:moveTo>
                  <a:pt x="27832" y="11881"/>
                </a:moveTo>
                <a:cubicBezTo>
                  <a:pt x="27942" y="11881"/>
                  <a:pt x="27942" y="11881"/>
                  <a:pt x="27942" y="11938"/>
                </a:cubicBezTo>
                <a:cubicBezTo>
                  <a:pt x="27942" y="11991"/>
                  <a:pt x="27942" y="11991"/>
                  <a:pt x="27889" y="12048"/>
                </a:cubicBezTo>
                <a:lnTo>
                  <a:pt x="27832" y="12048"/>
                </a:lnTo>
                <a:cubicBezTo>
                  <a:pt x="27889" y="12101"/>
                  <a:pt x="27832" y="12101"/>
                  <a:pt x="27779" y="12158"/>
                </a:cubicBezTo>
                <a:cubicBezTo>
                  <a:pt x="27741" y="12158"/>
                  <a:pt x="27705" y="12182"/>
                  <a:pt x="27685" y="12182"/>
                </a:cubicBezTo>
                <a:cubicBezTo>
                  <a:pt x="27675" y="12182"/>
                  <a:pt x="27669" y="12176"/>
                  <a:pt x="27669" y="12158"/>
                </a:cubicBezTo>
                <a:lnTo>
                  <a:pt x="27612" y="12158"/>
                </a:lnTo>
                <a:cubicBezTo>
                  <a:pt x="27559" y="12158"/>
                  <a:pt x="27502" y="12158"/>
                  <a:pt x="27502" y="12101"/>
                </a:cubicBezTo>
                <a:cubicBezTo>
                  <a:pt x="27449" y="12101"/>
                  <a:pt x="27449" y="12101"/>
                  <a:pt x="27392" y="12048"/>
                </a:cubicBezTo>
                <a:cubicBezTo>
                  <a:pt x="27392" y="12048"/>
                  <a:pt x="27669" y="11938"/>
                  <a:pt x="27832" y="11881"/>
                </a:cubicBezTo>
                <a:close/>
                <a:moveTo>
                  <a:pt x="25522" y="12211"/>
                </a:moveTo>
                <a:cubicBezTo>
                  <a:pt x="25503" y="12231"/>
                  <a:pt x="25484" y="12245"/>
                  <a:pt x="25469" y="12253"/>
                </a:cubicBezTo>
                <a:lnTo>
                  <a:pt x="25469" y="12253"/>
                </a:lnTo>
                <a:cubicBezTo>
                  <a:pt x="25470" y="12211"/>
                  <a:pt x="25474" y="12211"/>
                  <a:pt x="25522" y="12211"/>
                </a:cubicBezTo>
                <a:close/>
                <a:moveTo>
                  <a:pt x="24933" y="12848"/>
                </a:moveTo>
                <a:cubicBezTo>
                  <a:pt x="24949" y="12848"/>
                  <a:pt x="24972" y="12871"/>
                  <a:pt x="24972" y="12871"/>
                </a:cubicBezTo>
                <a:lnTo>
                  <a:pt x="24972" y="12928"/>
                </a:lnTo>
                <a:cubicBezTo>
                  <a:pt x="24972" y="12928"/>
                  <a:pt x="24919" y="12928"/>
                  <a:pt x="24919" y="12871"/>
                </a:cubicBezTo>
                <a:cubicBezTo>
                  <a:pt x="24919" y="12854"/>
                  <a:pt x="24925" y="12848"/>
                  <a:pt x="24933" y="12848"/>
                </a:cubicBezTo>
                <a:close/>
                <a:moveTo>
                  <a:pt x="26019" y="12981"/>
                </a:moveTo>
                <a:cubicBezTo>
                  <a:pt x="26129" y="13038"/>
                  <a:pt x="26129" y="13091"/>
                  <a:pt x="26019" y="13091"/>
                </a:cubicBezTo>
                <a:cubicBezTo>
                  <a:pt x="25962" y="13091"/>
                  <a:pt x="25909" y="13091"/>
                  <a:pt x="25962" y="13038"/>
                </a:cubicBezTo>
                <a:cubicBezTo>
                  <a:pt x="25962" y="12981"/>
                  <a:pt x="25962" y="12981"/>
                  <a:pt x="26019" y="12981"/>
                </a:cubicBezTo>
                <a:close/>
                <a:moveTo>
                  <a:pt x="24642" y="13091"/>
                </a:moveTo>
                <a:cubicBezTo>
                  <a:pt x="24699" y="13091"/>
                  <a:pt x="24699" y="13091"/>
                  <a:pt x="24699" y="13148"/>
                </a:cubicBezTo>
                <a:lnTo>
                  <a:pt x="24699" y="13201"/>
                </a:lnTo>
                <a:cubicBezTo>
                  <a:pt x="24699" y="13220"/>
                  <a:pt x="24693" y="13227"/>
                  <a:pt x="24684" y="13227"/>
                </a:cubicBezTo>
                <a:cubicBezTo>
                  <a:pt x="24667" y="13227"/>
                  <a:pt x="24642" y="13201"/>
                  <a:pt x="24642" y="13201"/>
                </a:cubicBezTo>
                <a:lnTo>
                  <a:pt x="24642" y="13091"/>
                </a:lnTo>
                <a:close/>
                <a:moveTo>
                  <a:pt x="19912" y="13201"/>
                </a:moveTo>
                <a:cubicBezTo>
                  <a:pt x="19912" y="13230"/>
                  <a:pt x="19898" y="13244"/>
                  <a:pt x="19885" y="13244"/>
                </a:cubicBezTo>
                <a:cubicBezTo>
                  <a:pt x="19872" y="13244"/>
                  <a:pt x="19859" y="13230"/>
                  <a:pt x="19859" y="13201"/>
                </a:cubicBezTo>
                <a:close/>
                <a:moveTo>
                  <a:pt x="2367" y="13258"/>
                </a:moveTo>
                <a:lnTo>
                  <a:pt x="2367" y="13311"/>
                </a:lnTo>
                <a:cubicBezTo>
                  <a:pt x="2367" y="13311"/>
                  <a:pt x="2310" y="13311"/>
                  <a:pt x="2310" y="13258"/>
                </a:cubicBezTo>
                <a:close/>
                <a:moveTo>
                  <a:pt x="2200" y="13368"/>
                </a:moveTo>
                <a:cubicBezTo>
                  <a:pt x="2257" y="13368"/>
                  <a:pt x="2257" y="13421"/>
                  <a:pt x="2257" y="13421"/>
                </a:cubicBezTo>
                <a:cubicBezTo>
                  <a:pt x="2200" y="13421"/>
                  <a:pt x="2200" y="13421"/>
                  <a:pt x="2200" y="13368"/>
                </a:cubicBezTo>
                <a:close/>
                <a:moveTo>
                  <a:pt x="25427" y="13162"/>
                </a:moveTo>
                <a:cubicBezTo>
                  <a:pt x="25455" y="13162"/>
                  <a:pt x="25469" y="13175"/>
                  <a:pt x="25469" y="13201"/>
                </a:cubicBezTo>
                <a:cubicBezTo>
                  <a:pt x="25522" y="13258"/>
                  <a:pt x="25469" y="13311"/>
                  <a:pt x="25412" y="13311"/>
                </a:cubicBezTo>
                <a:cubicBezTo>
                  <a:pt x="25359" y="13311"/>
                  <a:pt x="25359" y="13368"/>
                  <a:pt x="25359" y="13368"/>
                </a:cubicBezTo>
                <a:cubicBezTo>
                  <a:pt x="25359" y="13421"/>
                  <a:pt x="25359" y="13421"/>
                  <a:pt x="25302" y="13421"/>
                </a:cubicBezTo>
                <a:cubicBezTo>
                  <a:pt x="25302" y="13368"/>
                  <a:pt x="25249" y="13368"/>
                  <a:pt x="25249" y="13368"/>
                </a:cubicBezTo>
                <a:cubicBezTo>
                  <a:pt x="25302" y="13311"/>
                  <a:pt x="25302" y="13311"/>
                  <a:pt x="25249" y="13311"/>
                </a:cubicBezTo>
                <a:cubicBezTo>
                  <a:pt x="25249" y="13258"/>
                  <a:pt x="25249" y="13258"/>
                  <a:pt x="25302" y="13201"/>
                </a:cubicBezTo>
                <a:cubicBezTo>
                  <a:pt x="25357" y="13175"/>
                  <a:pt x="25399" y="13162"/>
                  <a:pt x="25427" y="13162"/>
                </a:cubicBezTo>
                <a:close/>
                <a:moveTo>
                  <a:pt x="23489" y="13421"/>
                </a:moveTo>
                <a:cubicBezTo>
                  <a:pt x="23542" y="13421"/>
                  <a:pt x="23542" y="13421"/>
                  <a:pt x="23489" y="13478"/>
                </a:cubicBezTo>
                <a:lnTo>
                  <a:pt x="23432" y="13478"/>
                </a:lnTo>
                <a:cubicBezTo>
                  <a:pt x="23432" y="13421"/>
                  <a:pt x="23489" y="13421"/>
                  <a:pt x="23489" y="13421"/>
                </a:cubicBezTo>
                <a:close/>
                <a:moveTo>
                  <a:pt x="24983" y="13331"/>
                </a:moveTo>
                <a:cubicBezTo>
                  <a:pt x="24991" y="13331"/>
                  <a:pt x="25005" y="13344"/>
                  <a:pt x="25029" y="13368"/>
                </a:cubicBezTo>
                <a:cubicBezTo>
                  <a:pt x="25082" y="13368"/>
                  <a:pt x="25139" y="13478"/>
                  <a:pt x="25082" y="13478"/>
                </a:cubicBezTo>
                <a:cubicBezTo>
                  <a:pt x="25064" y="13496"/>
                  <a:pt x="25053" y="13502"/>
                  <a:pt x="25043" y="13502"/>
                </a:cubicBezTo>
                <a:cubicBezTo>
                  <a:pt x="25023" y="13502"/>
                  <a:pt x="25010" y="13478"/>
                  <a:pt x="24972" y="13478"/>
                </a:cubicBezTo>
                <a:lnTo>
                  <a:pt x="24972" y="13421"/>
                </a:lnTo>
                <a:cubicBezTo>
                  <a:pt x="24972" y="13357"/>
                  <a:pt x="24972" y="13331"/>
                  <a:pt x="24983" y="13331"/>
                </a:cubicBezTo>
                <a:close/>
                <a:moveTo>
                  <a:pt x="25029" y="13751"/>
                </a:moveTo>
                <a:lnTo>
                  <a:pt x="25029" y="13808"/>
                </a:lnTo>
                <a:lnTo>
                  <a:pt x="24972" y="13808"/>
                </a:lnTo>
                <a:cubicBezTo>
                  <a:pt x="24972" y="13751"/>
                  <a:pt x="24972" y="13751"/>
                  <a:pt x="25029" y="13751"/>
                </a:cubicBezTo>
                <a:close/>
                <a:moveTo>
                  <a:pt x="20629" y="13751"/>
                </a:moveTo>
                <a:cubicBezTo>
                  <a:pt x="20629" y="13751"/>
                  <a:pt x="20682" y="13751"/>
                  <a:pt x="20682" y="13808"/>
                </a:cubicBezTo>
                <a:cubicBezTo>
                  <a:pt x="20682" y="13826"/>
                  <a:pt x="20676" y="13832"/>
                  <a:pt x="20668" y="13832"/>
                </a:cubicBezTo>
                <a:cubicBezTo>
                  <a:pt x="20652" y="13832"/>
                  <a:pt x="20629" y="13808"/>
                  <a:pt x="20629" y="13808"/>
                </a:cubicBezTo>
                <a:cubicBezTo>
                  <a:pt x="20572" y="13808"/>
                  <a:pt x="20572" y="13808"/>
                  <a:pt x="20629" y="13751"/>
                </a:cubicBezTo>
                <a:close/>
                <a:moveTo>
                  <a:pt x="25302" y="13808"/>
                </a:moveTo>
                <a:cubicBezTo>
                  <a:pt x="25302" y="13861"/>
                  <a:pt x="25249" y="13918"/>
                  <a:pt x="25249" y="13918"/>
                </a:cubicBezTo>
                <a:cubicBezTo>
                  <a:pt x="25204" y="13940"/>
                  <a:pt x="25178" y="13953"/>
                  <a:pt x="25165" y="13953"/>
                </a:cubicBezTo>
                <a:cubicBezTo>
                  <a:pt x="25148" y="13953"/>
                  <a:pt x="25161" y="13926"/>
                  <a:pt x="25192" y="13861"/>
                </a:cubicBezTo>
                <a:cubicBezTo>
                  <a:pt x="25192" y="13808"/>
                  <a:pt x="25249" y="13808"/>
                  <a:pt x="25249" y="13808"/>
                </a:cubicBezTo>
                <a:close/>
                <a:moveTo>
                  <a:pt x="24991" y="13902"/>
                </a:moveTo>
                <a:cubicBezTo>
                  <a:pt x="25005" y="13902"/>
                  <a:pt x="25018" y="13907"/>
                  <a:pt x="25029" y="13918"/>
                </a:cubicBezTo>
                <a:lnTo>
                  <a:pt x="25029" y="13971"/>
                </a:lnTo>
                <a:cubicBezTo>
                  <a:pt x="25029" y="14028"/>
                  <a:pt x="24919" y="14028"/>
                  <a:pt x="24919" y="14028"/>
                </a:cubicBezTo>
                <a:cubicBezTo>
                  <a:pt x="24873" y="13982"/>
                  <a:pt x="24935" y="13902"/>
                  <a:pt x="24991" y="13902"/>
                </a:cubicBezTo>
                <a:close/>
                <a:moveTo>
                  <a:pt x="23454" y="13986"/>
                </a:moveTo>
                <a:cubicBezTo>
                  <a:pt x="23475" y="13986"/>
                  <a:pt x="23489" y="14000"/>
                  <a:pt x="23489" y="14028"/>
                </a:cubicBezTo>
                <a:cubicBezTo>
                  <a:pt x="23460" y="14055"/>
                  <a:pt x="23433" y="14068"/>
                  <a:pt x="23413" y="14068"/>
                </a:cubicBezTo>
                <a:cubicBezTo>
                  <a:pt x="23392" y="14068"/>
                  <a:pt x="23379" y="14055"/>
                  <a:pt x="23379" y="14028"/>
                </a:cubicBezTo>
                <a:cubicBezTo>
                  <a:pt x="23405" y="14000"/>
                  <a:pt x="23433" y="13986"/>
                  <a:pt x="23454" y="13986"/>
                </a:cubicBezTo>
                <a:close/>
                <a:moveTo>
                  <a:pt x="22279" y="14138"/>
                </a:moveTo>
                <a:cubicBezTo>
                  <a:pt x="22332" y="14138"/>
                  <a:pt x="22332" y="14138"/>
                  <a:pt x="22332" y="14191"/>
                </a:cubicBezTo>
                <a:lnTo>
                  <a:pt x="22332" y="14248"/>
                </a:lnTo>
                <a:cubicBezTo>
                  <a:pt x="22279" y="14248"/>
                  <a:pt x="22279" y="14248"/>
                  <a:pt x="22279" y="14191"/>
                </a:cubicBezTo>
                <a:lnTo>
                  <a:pt x="22279" y="14138"/>
                </a:lnTo>
                <a:close/>
                <a:moveTo>
                  <a:pt x="21782" y="14248"/>
                </a:moveTo>
                <a:lnTo>
                  <a:pt x="21782" y="14301"/>
                </a:lnTo>
                <a:lnTo>
                  <a:pt x="21729" y="14301"/>
                </a:lnTo>
                <a:lnTo>
                  <a:pt x="21729" y="14248"/>
                </a:lnTo>
                <a:close/>
                <a:moveTo>
                  <a:pt x="23652" y="14248"/>
                </a:moveTo>
                <a:lnTo>
                  <a:pt x="23652" y="14301"/>
                </a:lnTo>
                <a:lnTo>
                  <a:pt x="23599" y="14301"/>
                </a:lnTo>
                <a:lnTo>
                  <a:pt x="23599" y="14248"/>
                </a:lnTo>
                <a:close/>
                <a:moveTo>
                  <a:pt x="22623" y="14278"/>
                </a:moveTo>
                <a:cubicBezTo>
                  <a:pt x="22638" y="14278"/>
                  <a:pt x="22662" y="14301"/>
                  <a:pt x="22662" y="14301"/>
                </a:cubicBezTo>
                <a:lnTo>
                  <a:pt x="22662" y="14358"/>
                </a:lnTo>
                <a:cubicBezTo>
                  <a:pt x="22662" y="14358"/>
                  <a:pt x="22609" y="14358"/>
                  <a:pt x="22609" y="14301"/>
                </a:cubicBezTo>
                <a:cubicBezTo>
                  <a:pt x="22609" y="14284"/>
                  <a:pt x="22615" y="14278"/>
                  <a:pt x="22623" y="14278"/>
                </a:cubicBezTo>
                <a:close/>
                <a:moveTo>
                  <a:pt x="22158" y="14390"/>
                </a:moveTo>
                <a:cubicBezTo>
                  <a:pt x="22191" y="14390"/>
                  <a:pt x="22206" y="14428"/>
                  <a:pt x="22169" y="14468"/>
                </a:cubicBezTo>
                <a:cubicBezTo>
                  <a:pt x="22169" y="14495"/>
                  <a:pt x="22155" y="14508"/>
                  <a:pt x="22140" y="14508"/>
                </a:cubicBezTo>
                <a:cubicBezTo>
                  <a:pt x="22126" y="14508"/>
                  <a:pt x="22112" y="14495"/>
                  <a:pt x="22112" y="14468"/>
                </a:cubicBezTo>
                <a:lnTo>
                  <a:pt x="22112" y="14411"/>
                </a:lnTo>
                <a:cubicBezTo>
                  <a:pt x="22128" y="14396"/>
                  <a:pt x="22145" y="14390"/>
                  <a:pt x="22158" y="14390"/>
                </a:cubicBezTo>
                <a:close/>
                <a:moveTo>
                  <a:pt x="12101" y="14411"/>
                </a:moveTo>
                <a:cubicBezTo>
                  <a:pt x="12158" y="14411"/>
                  <a:pt x="12158" y="14468"/>
                  <a:pt x="12158" y="14468"/>
                </a:cubicBezTo>
                <a:lnTo>
                  <a:pt x="12158" y="14521"/>
                </a:lnTo>
                <a:cubicBezTo>
                  <a:pt x="12101" y="14521"/>
                  <a:pt x="12101" y="14521"/>
                  <a:pt x="12101" y="14468"/>
                </a:cubicBezTo>
                <a:lnTo>
                  <a:pt x="12101" y="14411"/>
                </a:lnTo>
                <a:close/>
                <a:moveTo>
                  <a:pt x="21181" y="14498"/>
                </a:moveTo>
                <a:cubicBezTo>
                  <a:pt x="21185" y="14498"/>
                  <a:pt x="21196" y="14521"/>
                  <a:pt x="21232" y="14521"/>
                </a:cubicBezTo>
                <a:lnTo>
                  <a:pt x="21232" y="14579"/>
                </a:lnTo>
                <a:cubicBezTo>
                  <a:pt x="21179" y="14579"/>
                  <a:pt x="21179" y="14579"/>
                  <a:pt x="21179" y="14521"/>
                </a:cubicBezTo>
                <a:cubicBezTo>
                  <a:pt x="21179" y="14504"/>
                  <a:pt x="21179" y="14498"/>
                  <a:pt x="21181" y="14498"/>
                </a:cubicBezTo>
                <a:close/>
                <a:moveTo>
                  <a:pt x="21892" y="14579"/>
                </a:moveTo>
                <a:cubicBezTo>
                  <a:pt x="22002" y="14579"/>
                  <a:pt x="22002" y="14579"/>
                  <a:pt x="22002" y="14631"/>
                </a:cubicBezTo>
                <a:cubicBezTo>
                  <a:pt x="22002" y="14650"/>
                  <a:pt x="21984" y="14657"/>
                  <a:pt x="21960" y="14657"/>
                </a:cubicBezTo>
                <a:cubicBezTo>
                  <a:pt x="21911" y="14657"/>
                  <a:pt x="21839" y="14631"/>
                  <a:pt x="21839" y="14631"/>
                </a:cubicBezTo>
                <a:cubicBezTo>
                  <a:pt x="21839" y="14579"/>
                  <a:pt x="21839" y="14579"/>
                  <a:pt x="21892" y="14579"/>
                </a:cubicBezTo>
                <a:close/>
                <a:moveTo>
                  <a:pt x="21839" y="14689"/>
                </a:moveTo>
                <a:cubicBezTo>
                  <a:pt x="21892" y="14741"/>
                  <a:pt x="21892" y="14741"/>
                  <a:pt x="21839" y="14741"/>
                </a:cubicBezTo>
                <a:cubicBezTo>
                  <a:pt x="21810" y="14796"/>
                  <a:pt x="21783" y="14824"/>
                  <a:pt x="21769" y="14824"/>
                </a:cubicBezTo>
                <a:cubicBezTo>
                  <a:pt x="21755" y="14824"/>
                  <a:pt x="21755" y="14796"/>
                  <a:pt x="21782" y="14741"/>
                </a:cubicBezTo>
                <a:cubicBezTo>
                  <a:pt x="21782" y="14689"/>
                  <a:pt x="21782" y="14689"/>
                  <a:pt x="21839" y="14689"/>
                </a:cubicBezTo>
                <a:close/>
                <a:moveTo>
                  <a:pt x="19749" y="14799"/>
                </a:moveTo>
                <a:cubicBezTo>
                  <a:pt x="19802" y="14799"/>
                  <a:pt x="19802" y="14799"/>
                  <a:pt x="19802" y="14851"/>
                </a:cubicBezTo>
                <a:cubicBezTo>
                  <a:pt x="19802" y="14870"/>
                  <a:pt x="19802" y="14877"/>
                  <a:pt x="19800" y="14877"/>
                </a:cubicBezTo>
                <a:cubicBezTo>
                  <a:pt x="19796" y="14877"/>
                  <a:pt x="19784" y="14851"/>
                  <a:pt x="19749" y="14851"/>
                </a:cubicBezTo>
                <a:lnTo>
                  <a:pt x="19749" y="14799"/>
                </a:lnTo>
                <a:close/>
                <a:moveTo>
                  <a:pt x="23285" y="14254"/>
                </a:moveTo>
                <a:cubicBezTo>
                  <a:pt x="23306" y="14254"/>
                  <a:pt x="23322" y="14267"/>
                  <a:pt x="23322" y="14301"/>
                </a:cubicBezTo>
                <a:lnTo>
                  <a:pt x="23432" y="14301"/>
                </a:lnTo>
                <a:cubicBezTo>
                  <a:pt x="23432" y="14301"/>
                  <a:pt x="23489" y="14301"/>
                  <a:pt x="23489" y="14358"/>
                </a:cubicBezTo>
                <a:cubicBezTo>
                  <a:pt x="23542" y="14411"/>
                  <a:pt x="23599" y="14411"/>
                  <a:pt x="23599" y="14411"/>
                </a:cubicBezTo>
                <a:cubicBezTo>
                  <a:pt x="23621" y="14390"/>
                  <a:pt x="23643" y="14377"/>
                  <a:pt x="23658" y="14377"/>
                </a:cubicBezTo>
                <a:cubicBezTo>
                  <a:pt x="23680" y="14377"/>
                  <a:pt x="23686" y="14404"/>
                  <a:pt x="23652" y="14468"/>
                </a:cubicBezTo>
                <a:cubicBezTo>
                  <a:pt x="23599" y="14521"/>
                  <a:pt x="23542" y="14579"/>
                  <a:pt x="23379" y="14579"/>
                </a:cubicBezTo>
                <a:cubicBezTo>
                  <a:pt x="23212" y="14631"/>
                  <a:pt x="23159" y="14689"/>
                  <a:pt x="23102" y="14689"/>
                </a:cubicBezTo>
                <a:cubicBezTo>
                  <a:pt x="23102" y="14741"/>
                  <a:pt x="22992" y="14799"/>
                  <a:pt x="22882" y="14851"/>
                </a:cubicBezTo>
                <a:cubicBezTo>
                  <a:pt x="22808" y="14851"/>
                  <a:pt x="22761" y="14877"/>
                  <a:pt x="22720" y="14877"/>
                </a:cubicBezTo>
                <a:cubicBezTo>
                  <a:pt x="22699" y="14877"/>
                  <a:pt x="22681" y="14870"/>
                  <a:pt x="22662" y="14851"/>
                </a:cubicBezTo>
                <a:cubicBezTo>
                  <a:pt x="22609" y="14851"/>
                  <a:pt x="22552" y="14799"/>
                  <a:pt x="22499" y="14799"/>
                </a:cubicBezTo>
                <a:cubicBezTo>
                  <a:pt x="22442" y="14689"/>
                  <a:pt x="22442" y="14689"/>
                  <a:pt x="22499" y="14631"/>
                </a:cubicBezTo>
                <a:cubicBezTo>
                  <a:pt x="22499" y="14579"/>
                  <a:pt x="22552" y="14579"/>
                  <a:pt x="22662" y="14579"/>
                </a:cubicBezTo>
                <a:cubicBezTo>
                  <a:pt x="22717" y="14605"/>
                  <a:pt x="22744" y="14618"/>
                  <a:pt x="22765" y="14618"/>
                </a:cubicBezTo>
                <a:cubicBezTo>
                  <a:pt x="22786" y="14618"/>
                  <a:pt x="22800" y="14605"/>
                  <a:pt x="22829" y="14579"/>
                </a:cubicBezTo>
                <a:cubicBezTo>
                  <a:pt x="22829" y="14514"/>
                  <a:pt x="22829" y="14487"/>
                  <a:pt x="22817" y="14487"/>
                </a:cubicBezTo>
                <a:cubicBezTo>
                  <a:pt x="22809" y="14487"/>
                  <a:pt x="22795" y="14500"/>
                  <a:pt x="22772" y="14521"/>
                </a:cubicBezTo>
                <a:cubicBezTo>
                  <a:pt x="22750" y="14545"/>
                  <a:pt x="22737" y="14559"/>
                  <a:pt x="22729" y="14559"/>
                </a:cubicBezTo>
                <a:cubicBezTo>
                  <a:pt x="22719" y="14559"/>
                  <a:pt x="22719" y="14532"/>
                  <a:pt x="22719" y="14468"/>
                </a:cubicBezTo>
                <a:cubicBezTo>
                  <a:pt x="22719" y="14411"/>
                  <a:pt x="22772" y="14358"/>
                  <a:pt x="22829" y="14358"/>
                </a:cubicBezTo>
                <a:cubicBezTo>
                  <a:pt x="22882" y="14358"/>
                  <a:pt x="22882" y="14358"/>
                  <a:pt x="22829" y="14411"/>
                </a:cubicBezTo>
                <a:cubicBezTo>
                  <a:pt x="22800" y="14440"/>
                  <a:pt x="22800" y="14454"/>
                  <a:pt x="22814" y="14454"/>
                </a:cubicBezTo>
                <a:cubicBezTo>
                  <a:pt x="22828" y="14454"/>
                  <a:pt x="22855" y="14440"/>
                  <a:pt x="22882" y="14411"/>
                </a:cubicBezTo>
                <a:lnTo>
                  <a:pt x="23049" y="14411"/>
                </a:lnTo>
                <a:cubicBezTo>
                  <a:pt x="23102" y="14411"/>
                  <a:pt x="23159" y="14411"/>
                  <a:pt x="23159" y="14358"/>
                </a:cubicBezTo>
                <a:cubicBezTo>
                  <a:pt x="23159" y="14319"/>
                  <a:pt x="23237" y="14254"/>
                  <a:pt x="23285" y="14254"/>
                </a:cubicBezTo>
                <a:close/>
                <a:moveTo>
                  <a:pt x="21509" y="14799"/>
                </a:moveTo>
                <a:cubicBezTo>
                  <a:pt x="21562" y="14799"/>
                  <a:pt x="21562" y="14799"/>
                  <a:pt x="21619" y="14851"/>
                </a:cubicBezTo>
                <a:cubicBezTo>
                  <a:pt x="21619" y="14909"/>
                  <a:pt x="21562" y="14961"/>
                  <a:pt x="21509" y="14961"/>
                </a:cubicBezTo>
                <a:cubicBezTo>
                  <a:pt x="21452" y="14909"/>
                  <a:pt x="21452" y="14799"/>
                  <a:pt x="21509" y="14799"/>
                </a:cubicBezTo>
                <a:close/>
                <a:moveTo>
                  <a:pt x="21399" y="14799"/>
                </a:moveTo>
                <a:lnTo>
                  <a:pt x="21399" y="14909"/>
                </a:lnTo>
                <a:cubicBezTo>
                  <a:pt x="21359" y="14946"/>
                  <a:pt x="21347" y="14985"/>
                  <a:pt x="21325" y="14985"/>
                </a:cubicBezTo>
                <a:cubicBezTo>
                  <a:pt x="21315" y="14985"/>
                  <a:pt x="21304" y="14978"/>
                  <a:pt x="21289" y="14961"/>
                </a:cubicBezTo>
                <a:lnTo>
                  <a:pt x="21289" y="14851"/>
                </a:lnTo>
                <a:cubicBezTo>
                  <a:pt x="21342" y="14799"/>
                  <a:pt x="21342" y="14799"/>
                  <a:pt x="21399" y="14799"/>
                </a:cubicBezTo>
                <a:close/>
                <a:moveTo>
                  <a:pt x="21909" y="14938"/>
                </a:moveTo>
                <a:cubicBezTo>
                  <a:pt x="21917" y="14938"/>
                  <a:pt x="21930" y="14944"/>
                  <a:pt x="21949" y="14961"/>
                </a:cubicBezTo>
                <a:lnTo>
                  <a:pt x="21949" y="15019"/>
                </a:lnTo>
                <a:cubicBezTo>
                  <a:pt x="21892" y="15019"/>
                  <a:pt x="21892" y="15019"/>
                  <a:pt x="21892" y="14961"/>
                </a:cubicBezTo>
                <a:cubicBezTo>
                  <a:pt x="21892" y="14961"/>
                  <a:pt x="21892" y="14938"/>
                  <a:pt x="21909" y="14938"/>
                </a:cubicBezTo>
                <a:close/>
                <a:moveTo>
                  <a:pt x="21084" y="14995"/>
                </a:moveTo>
                <a:cubicBezTo>
                  <a:pt x="21114" y="14995"/>
                  <a:pt x="21146" y="15002"/>
                  <a:pt x="21179" y="15019"/>
                </a:cubicBezTo>
                <a:cubicBezTo>
                  <a:pt x="21289" y="15019"/>
                  <a:pt x="21342" y="15071"/>
                  <a:pt x="21342" y="15071"/>
                </a:cubicBezTo>
                <a:cubicBezTo>
                  <a:pt x="21342" y="15129"/>
                  <a:pt x="21289" y="15129"/>
                  <a:pt x="21289" y="15129"/>
                </a:cubicBezTo>
                <a:cubicBezTo>
                  <a:pt x="21270" y="15109"/>
                  <a:pt x="21251" y="15103"/>
                  <a:pt x="21235" y="15103"/>
                </a:cubicBezTo>
                <a:cubicBezTo>
                  <a:pt x="21202" y="15103"/>
                  <a:pt x="21179" y="15129"/>
                  <a:pt x="21179" y="15129"/>
                </a:cubicBezTo>
                <a:cubicBezTo>
                  <a:pt x="21139" y="15166"/>
                  <a:pt x="20963" y="15205"/>
                  <a:pt x="20844" y="15205"/>
                </a:cubicBezTo>
                <a:cubicBezTo>
                  <a:pt x="20794" y="15205"/>
                  <a:pt x="20754" y="15198"/>
                  <a:pt x="20739" y="15181"/>
                </a:cubicBezTo>
                <a:cubicBezTo>
                  <a:pt x="20699" y="15144"/>
                  <a:pt x="20715" y="15105"/>
                  <a:pt x="20767" y="15105"/>
                </a:cubicBezTo>
                <a:cubicBezTo>
                  <a:pt x="20788" y="15105"/>
                  <a:pt x="20816" y="15112"/>
                  <a:pt x="20849" y="15129"/>
                </a:cubicBezTo>
                <a:cubicBezTo>
                  <a:pt x="20902" y="15129"/>
                  <a:pt x="20959" y="15129"/>
                  <a:pt x="20959" y="15071"/>
                </a:cubicBezTo>
                <a:cubicBezTo>
                  <a:pt x="20959" y="15034"/>
                  <a:pt x="21013" y="14995"/>
                  <a:pt x="21084" y="14995"/>
                </a:cubicBezTo>
                <a:close/>
                <a:moveTo>
                  <a:pt x="19252" y="15239"/>
                </a:moveTo>
                <a:cubicBezTo>
                  <a:pt x="19252" y="15291"/>
                  <a:pt x="19252" y="15291"/>
                  <a:pt x="19199" y="15291"/>
                </a:cubicBezTo>
                <a:lnTo>
                  <a:pt x="19142" y="15291"/>
                </a:lnTo>
                <a:lnTo>
                  <a:pt x="19142" y="15239"/>
                </a:lnTo>
                <a:close/>
                <a:moveTo>
                  <a:pt x="19529" y="15239"/>
                </a:moveTo>
                <a:cubicBezTo>
                  <a:pt x="19582" y="15291"/>
                  <a:pt x="19582" y="15291"/>
                  <a:pt x="19529" y="15291"/>
                </a:cubicBezTo>
                <a:cubicBezTo>
                  <a:pt x="19472" y="15239"/>
                  <a:pt x="19472" y="15239"/>
                  <a:pt x="19529" y="15239"/>
                </a:cubicBezTo>
                <a:close/>
                <a:moveTo>
                  <a:pt x="20132" y="15129"/>
                </a:moveTo>
                <a:cubicBezTo>
                  <a:pt x="20132" y="15129"/>
                  <a:pt x="20189" y="15129"/>
                  <a:pt x="20189" y="15181"/>
                </a:cubicBezTo>
                <a:cubicBezTo>
                  <a:pt x="20189" y="15181"/>
                  <a:pt x="20132" y="15239"/>
                  <a:pt x="20022" y="15291"/>
                </a:cubicBezTo>
                <a:lnTo>
                  <a:pt x="19859" y="15291"/>
                </a:lnTo>
                <a:cubicBezTo>
                  <a:pt x="19912" y="15239"/>
                  <a:pt x="19859" y="15181"/>
                  <a:pt x="19859" y="15181"/>
                </a:cubicBezTo>
                <a:cubicBezTo>
                  <a:pt x="19859" y="15181"/>
                  <a:pt x="19912" y="15129"/>
                  <a:pt x="19969" y="15129"/>
                </a:cubicBezTo>
                <a:close/>
                <a:moveTo>
                  <a:pt x="20299" y="15239"/>
                </a:moveTo>
                <a:lnTo>
                  <a:pt x="20299" y="15291"/>
                </a:lnTo>
                <a:lnTo>
                  <a:pt x="20242" y="15291"/>
                </a:lnTo>
                <a:lnTo>
                  <a:pt x="20242" y="15239"/>
                </a:lnTo>
                <a:close/>
                <a:moveTo>
                  <a:pt x="20739" y="15511"/>
                </a:moveTo>
                <a:cubicBezTo>
                  <a:pt x="20739" y="15511"/>
                  <a:pt x="20739" y="15537"/>
                  <a:pt x="20722" y="15537"/>
                </a:cubicBezTo>
                <a:cubicBezTo>
                  <a:pt x="20714" y="15537"/>
                  <a:pt x="20703" y="15532"/>
                  <a:pt x="20687" y="15516"/>
                </a:cubicBezTo>
                <a:lnTo>
                  <a:pt x="20687" y="15516"/>
                </a:lnTo>
                <a:cubicBezTo>
                  <a:pt x="20699" y="15511"/>
                  <a:pt x="20713" y="15511"/>
                  <a:pt x="20739" y="15511"/>
                </a:cubicBezTo>
                <a:close/>
                <a:moveTo>
                  <a:pt x="20079" y="15459"/>
                </a:moveTo>
                <a:cubicBezTo>
                  <a:pt x="20132" y="15459"/>
                  <a:pt x="20189" y="15459"/>
                  <a:pt x="20132" y="15511"/>
                </a:cubicBezTo>
                <a:cubicBezTo>
                  <a:pt x="20132" y="15540"/>
                  <a:pt x="20118" y="15554"/>
                  <a:pt x="20098" y="15554"/>
                </a:cubicBezTo>
                <a:cubicBezTo>
                  <a:pt x="20078" y="15554"/>
                  <a:pt x="20050" y="15540"/>
                  <a:pt x="20022" y="15511"/>
                </a:cubicBezTo>
                <a:cubicBezTo>
                  <a:pt x="20022" y="15511"/>
                  <a:pt x="20022" y="15459"/>
                  <a:pt x="20079" y="15459"/>
                </a:cubicBezTo>
                <a:close/>
                <a:moveTo>
                  <a:pt x="19674" y="15653"/>
                </a:moveTo>
                <a:cubicBezTo>
                  <a:pt x="19686" y="15653"/>
                  <a:pt x="19674" y="15679"/>
                  <a:pt x="19639" y="15679"/>
                </a:cubicBezTo>
                <a:cubicBezTo>
                  <a:pt x="19656" y="15660"/>
                  <a:pt x="19668" y="15653"/>
                  <a:pt x="19674" y="15653"/>
                </a:cubicBezTo>
                <a:close/>
                <a:moveTo>
                  <a:pt x="19210" y="15546"/>
                </a:moveTo>
                <a:cubicBezTo>
                  <a:pt x="19223" y="15546"/>
                  <a:pt x="19237" y="15553"/>
                  <a:pt x="19252" y="15569"/>
                </a:cubicBezTo>
                <a:lnTo>
                  <a:pt x="19419" y="15569"/>
                </a:lnTo>
                <a:cubicBezTo>
                  <a:pt x="19529" y="15569"/>
                  <a:pt x="19472" y="15679"/>
                  <a:pt x="19362" y="15679"/>
                </a:cubicBezTo>
                <a:cubicBezTo>
                  <a:pt x="19309" y="15679"/>
                  <a:pt x="19309" y="15679"/>
                  <a:pt x="19309" y="15731"/>
                </a:cubicBezTo>
                <a:cubicBezTo>
                  <a:pt x="19252" y="15731"/>
                  <a:pt x="19199" y="15731"/>
                  <a:pt x="19199" y="15679"/>
                </a:cubicBezTo>
                <a:cubicBezTo>
                  <a:pt x="19157" y="15598"/>
                  <a:pt x="19176" y="15546"/>
                  <a:pt x="19210" y="15546"/>
                </a:cubicBezTo>
                <a:close/>
                <a:moveTo>
                  <a:pt x="19639" y="15679"/>
                </a:moveTo>
                <a:cubicBezTo>
                  <a:pt x="19606" y="15743"/>
                  <a:pt x="19592" y="15769"/>
                  <a:pt x="19586" y="15769"/>
                </a:cubicBezTo>
                <a:cubicBezTo>
                  <a:pt x="19582" y="15769"/>
                  <a:pt x="19582" y="15755"/>
                  <a:pt x="19582" y="15731"/>
                </a:cubicBezTo>
                <a:cubicBezTo>
                  <a:pt x="19582" y="15679"/>
                  <a:pt x="19639" y="15679"/>
                  <a:pt x="19639" y="15679"/>
                </a:cubicBezTo>
                <a:close/>
                <a:moveTo>
                  <a:pt x="18979" y="15621"/>
                </a:moveTo>
                <a:cubicBezTo>
                  <a:pt x="18979" y="15621"/>
                  <a:pt x="19142" y="15679"/>
                  <a:pt x="19142" y="15731"/>
                </a:cubicBezTo>
                <a:cubicBezTo>
                  <a:pt x="19170" y="15760"/>
                  <a:pt x="19170" y="15774"/>
                  <a:pt x="19149" y="15774"/>
                </a:cubicBezTo>
                <a:cubicBezTo>
                  <a:pt x="19128" y="15774"/>
                  <a:pt x="19087" y="15760"/>
                  <a:pt x="19032" y="15731"/>
                </a:cubicBezTo>
                <a:cubicBezTo>
                  <a:pt x="18979" y="15679"/>
                  <a:pt x="18979" y="15679"/>
                  <a:pt x="18979" y="15621"/>
                </a:cubicBezTo>
                <a:close/>
                <a:moveTo>
                  <a:pt x="19859" y="15789"/>
                </a:moveTo>
                <a:lnTo>
                  <a:pt x="19859" y="15841"/>
                </a:lnTo>
                <a:cubicBezTo>
                  <a:pt x="19802" y="15841"/>
                  <a:pt x="19802" y="15789"/>
                  <a:pt x="19859" y="15789"/>
                </a:cubicBezTo>
                <a:close/>
                <a:moveTo>
                  <a:pt x="19969" y="15731"/>
                </a:moveTo>
                <a:cubicBezTo>
                  <a:pt x="19969" y="15731"/>
                  <a:pt x="20022" y="15731"/>
                  <a:pt x="20022" y="15789"/>
                </a:cubicBezTo>
                <a:lnTo>
                  <a:pt x="20022" y="15841"/>
                </a:lnTo>
                <a:cubicBezTo>
                  <a:pt x="19969" y="15841"/>
                  <a:pt x="19969" y="15841"/>
                  <a:pt x="19969" y="15789"/>
                </a:cubicBezTo>
                <a:lnTo>
                  <a:pt x="19969" y="15731"/>
                </a:lnTo>
                <a:close/>
                <a:moveTo>
                  <a:pt x="19362" y="15789"/>
                </a:moveTo>
                <a:cubicBezTo>
                  <a:pt x="19419" y="15789"/>
                  <a:pt x="19472" y="15789"/>
                  <a:pt x="19472" y="15841"/>
                </a:cubicBezTo>
                <a:lnTo>
                  <a:pt x="19472" y="15899"/>
                </a:lnTo>
                <a:cubicBezTo>
                  <a:pt x="19472" y="15899"/>
                  <a:pt x="19419" y="15899"/>
                  <a:pt x="19362" y="15841"/>
                </a:cubicBezTo>
                <a:cubicBezTo>
                  <a:pt x="19309" y="15841"/>
                  <a:pt x="19309" y="15841"/>
                  <a:pt x="19362" y="15789"/>
                </a:cubicBezTo>
                <a:close/>
                <a:moveTo>
                  <a:pt x="18539" y="16061"/>
                </a:moveTo>
                <a:cubicBezTo>
                  <a:pt x="18539" y="16119"/>
                  <a:pt x="18481" y="16119"/>
                  <a:pt x="18481" y="16119"/>
                </a:cubicBezTo>
                <a:cubicBezTo>
                  <a:pt x="18464" y="16136"/>
                  <a:pt x="18452" y="16142"/>
                  <a:pt x="18442" y="16142"/>
                </a:cubicBezTo>
                <a:cubicBezTo>
                  <a:pt x="18422" y="16142"/>
                  <a:pt x="18410" y="16119"/>
                  <a:pt x="18371" y="16119"/>
                </a:cubicBezTo>
                <a:lnTo>
                  <a:pt x="18429" y="16061"/>
                </a:lnTo>
                <a:close/>
                <a:moveTo>
                  <a:pt x="18753" y="16205"/>
                </a:moveTo>
                <a:cubicBezTo>
                  <a:pt x="18775" y="16205"/>
                  <a:pt x="18796" y="16212"/>
                  <a:pt x="18811" y="16229"/>
                </a:cubicBezTo>
                <a:lnTo>
                  <a:pt x="18759" y="16281"/>
                </a:lnTo>
                <a:lnTo>
                  <a:pt x="18701" y="16281"/>
                </a:lnTo>
                <a:cubicBezTo>
                  <a:pt x="18701" y="16322"/>
                  <a:pt x="18646" y="16360"/>
                  <a:pt x="18614" y="16360"/>
                </a:cubicBezTo>
                <a:cubicBezTo>
                  <a:pt x="18601" y="16360"/>
                  <a:pt x="18591" y="16354"/>
                  <a:pt x="18591" y="16339"/>
                </a:cubicBezTo>
                <a:lnTo>
                  <a:pt x="18591" y="16281"/>
                </a:lnTo>
                <a:cubicBezTo>
                  <a:pt x="18632" y="16244"/>
                  <a:pt x="18698" y="16205"/>
                  <a:pt x="18753" y="16205"/>
                </a:cubicBezTo>
                <a:close/>
                <a:moveTo>
                  <a:pt x="17161" y="16501"/>
                </a:moveTo>
                <a:cubicBezTo>
                  <a:pt x="17271" y="16501"/>
                  <a:pt x="17271" y="16559"/>
                  <a:pt x="17219" y="16611"/>
                </a:cubicBezTo>
                <a:cubicBezTo>
                  <a:pt x="17161" y="16611"/>
                  <a:pt x="17109" y="16611"/>
                  <a:pt x="17109" y="16559"/>
                </a:cubicBezTo>
                <a:cubicBezTo>
                  <a:pt x="17109" y="16501"/>
                  <a:pt x="17109" y="16501"/>
                  <a:pt x="17161" y="16501"/>
                </a:cubicBezTo>
                <a:close/>
                <a:moveTo>
                  <a:pt x="17931" y="16559"/>
                </a:moveTo>
                <a:cubicBezTo>
                  <a:pt x="17989" y="16559"/>
                  <a:pt x="17989" y="16559"/>
                  <a:pt x="18041" y="16611"/>
                </a:cubicBezTo>
                <a:lnTo>
                  <a:pt x="17989" y="16611"/>
                </a:lnTo>
                <a:cubicBezTo>
                  <a:pt x="17960" y="16640"/>
                  <a:pt x="17933" y="16654"/>
                  <a:pt x="17912" y="16654"/>
                </a:cubicBezTo>
                <a:cubicBezTo>
                  <a:pt x="17892" y="16654"/>
                  <a:pt x="17879" y="16640"/>
                  <a:pt x="17879" y="16611"/>
                </a:cubicBezTo>
                <a:lnTo>
                  <a:pt x="17931" y="16559"/>
                </a:lnTo>
                <a:close/>
                <a:moveTo>
                  <a:pt x="17821" y="16779"/>
                </a:moveTo>
                <a:cubicBezTo>
                  <a:pt x="17821" y="16816"/>
                  <a:pt x="17741" y="16855"/>
                  <a:pt x="17673" y="16855"/>
                </a:cubicBezTo>
                <a:cubicBezTo>
                  <a:pt x="17644" y="16855"/>
                  <a:pt x="17618" y="16848"/>
                  <a:pt x="17601" y="16831"/>
                </a:cubicBezTo>
                <a:cubicBezTo>
                  <a:pt x="17601" y="16779"/>
                  <a:pt x="17659" y="16779"/>
                  <a:pt x="17711" y="16779"/>
                </a:cubicBezTo>
                <a:close/>
                <a:moveTo>
                  <a:pt x="16996" y="17012"/>
                </a:moveTo>
                <a:cubicBezTo>
                  <a:pt x="17024" y="17012"/>
                  <a:pt x="17051" y="17025"/>
                  <a:pt x="17051" y="17052"/>
                </a:cubicBezTo>
                <a:cubicBezTo>
                  <a:pt x="17109" y="17052"/>
                  <a:pt x="17051" y="17109"/>
                  <a:pt x="17051" y="17109"/>
                </a:cubicBezTo>
                <a:cubicBezTo>
                  <a:pt x="16999" y="17109"/>
                  <a:pt x="16999" y="17109"/>
                  <a:pt x="16941" y="17052"/>
                </a:cubicBezTo>
                <a:cubicBezTo>
                  <a:pt x="16941" y="17025"/>
                  <a:pt x="16969" y="17012"/>
                  <a:pt x="16996" y="17012"/>
                </a:cubicBezTo>
                <a:close/>
                <a:moveTo>
                  <a:pt x="17381" y="16999"/>
                </a:moveTo>
                <a:cubicBezTo>
                  <a:pt x="17439" y="16999"/>
                  <a:pt x="17439" y="16999"/>
                  <a:pt x="17439" y="17052"/>
                </a:cubicBezTo>
                <a:cubicBezTo>
                  <a:pt x="17439" y="17052"/>
                  <a:pt x="17439" y="17109"/>
                  <a:pt x="17381" y="17109"/>
                </a:cubicBezTo>
                <a:cubicBezTo>
                  <a:pt x="17381" y="17109"/>
                  <a:pt x="17329" y="17109"/>
                  <a:pt x="17329" y="17052"/>
                </a:cubicBezTo>
                <a:lnTo>
                  <a:pt x="17381" y="16999"/>
                </a:lnTo>
                <a:close/>
                <a:moveTo>
                  <a:pt x="4128" y="17219"/>
                </a:moveTo>
                <a:cubicBezTo>
                  <a:pt x="4099" y="17245"/>
                  <a:pt x="4085" y="17258"/>
                  <a:pt x="4077" y="17258"/>
                </a:cubicBezTo>
                <a:cubicBezTo>
                  <a:pt x="4070" y="17258"/>
                  <a:pt x="4070" y="17245"/>
                  <a:pt x="4070" y="17219"/>
                </a:cubicBezTo>
                <a:close/>
                <a:moveTo>
                  <a:pt x="16559" y="17219"/>
                </a:moveTo>
                <a:cubicBezTo>
                  <a:pt x="16611" y="17219"/>
                  <a:pt x="16611" y="17272"/>
                  <a:pt x="16559" y="17272"/>
                </a:cubicBezTo>
                <a:lnTo>
                  <a:pt x="16501" y="17272"/>
                </a:lnTo>
                <a:cubicBezTo>
                  <a:pt x="16501" y="17219"/>
                  <a:pt x="16501" y="17219"/>
                  <a:pt x="16559" y="17219"/>
                </a:cubicBezTo>
                <a:close/>
                <a:moveTo>
                  <a:pt x="17161" y="17329"/>
                </a:moveTo>
                <a:cubicBezTo>
                  <a:pt x="17219" y="17329"/>
                  <a:pt x="17161" y="17382"/>
                  <a:pt x="17161" y="17382"/>
                </a:cubicBezTo>
                <a:lnTo>
                  <a:pt x="17109" y="17382"/>
                </a:lnTo>
                <a:cubicBezTo>
                  <a:pt x="17109" y="17382"/>
                  <a:pt x="17109" y="17329"/>
                  <a:pt x="17161" y="17329"/>
                </a:cubicBezTo>
                <a:close/>
                <a:moveTo>
                  <a:pt x="15181" y="17549"/>
                </a:moveTo>
                <a:cubicBezTo>
                  <a:pt x="15238" y="17549"/>
                  <a:pt x="15238" y="17549"/>
                  <a:pt x="15238" y="17602"/>
                </a:cubicBezTo>
                <a:cubicBezTo>
                  <a:pt x="15238" y="17634"/>
                  <a:pt x="15220" y="17666"/>
                  <a:pt x="15194" y="17666"/>
                </a:cubicBezTo>
                <a:cubicBezTo>
                  <a:pt x="15174" y="17666"/>
                  <a:pt x="15151" y="17648"/>
                  <a:pt x="15128" y="17602"/>
                </a:cubicBezTo>
                <a:lnTo>
                  <a:pt x="15181" y="17549"/>
                </a:lnTo>
                <a:close/>
                <a:moveTo>
                  <a:pt x="14908" y="17712"/>
                </a:moveTo>
                <a:cubicBezTo>
                  <a:pt x="14961" y="17769"/>
                  <a:pt x="14961" y="17769"/>
                  <a:pt x="14908" y="17769"/>
                </a:cubicBezTo>
                <a:lnTo>
                  <a:pt x="14851" y="17769"/>
                </a:lnTo>
                <a:lnTo>
                  <a:pt x="14908" y="17712"/>
                </a:lnTo>
                <a:close/>
                <a:moveTo>
                  <a:pt x="16371" y="17621"/>
                </a:moveTo>
                <a:cubicBezTo>
                  <a:pt x="16382" y="17621"/>
                  <a:pt x="16391" y="17635"/>
                  <a:pt x="16391" y="17659"/>
                </a:cubicBezTo>
                <a:cubicBezTo>
                  <a:pt x="16449" y="17712"/>
                  <a:pt x="16391" y="17769"/>
                  <a:pt x="16338" y="17769"/>
                </a:cubicBezTo>
                <a:cubicBezTo>
                  <a:pt x="16338" y="17784"/>
                  <a:pt x="16334" y="17791"/>
                  <a:pt x="16328" y="17791"/>
                </a:cubicBezTo>
                <a:cubicBezTo>
                  <a:pt x="16315" y="17791"/>
                  <a:pt x="16298" y="17752"/>
                  <a:pt x="16338" y="17712"/>
                </a:cubicBezTo>
                <a:cubicBezTo>
                  <a:pt x="16338" y="17648"/>
                  <a:pt x="16356" y="17621"/>
                  <a:pt x="16371" y="17621"/>
                </a:cubicBezTo>
                <a:close/>
                <a:moveTo>
                  <a:pt x="14741" y="17769"/>
                </a:moveTo>
                <a:cubicBezTo>
                  <a:pt x="14741" y="17806"/>
                  <a:pt x="14715" y="17845"/>
                  <a:pt x="14679" y="17845"/>
                </a:cubicBezTo>
                <a:cubicBezTo>
                  <a:pt x="14665" y="17845"/>
                  <a:pt x="14648" y="17838"/>
                  <a:pt x="14631" y="17822"/>
                </a:cubicBezTo>
                <a:cubicBezTo>
                  <a:pt x="14631" y="17769"/>
                  <a:pt x="14688" y="17769"/>
                  <a:pt x="14741" y="17769"/>
                </a:cubicBezTo>
                <a:close/>
                <a:moveTo>
                  <a:pt x="15128" y="17712"/>
                </a:moveTo>
                <a:cubicBezTo>
                  <a:pt x="15128" y="17769"/>
                  <a:pt x="15128" y="17769"/>
                  <a:pt x="15071" y="17822"/>
                </a:cubicBezTo>
                <a:lnTo>
                  <a:pt x="15018" y="17879"/>
                </a:lnTo>
                <a:lnTo>
                  <a:pt x="15018" y="17822"/>
                </a:lnTo>
                <a:cubicBezTo>
                  <a:pt x="15071" y="17712"/>
                  <a:pt x="15071" y="17712"/>
                  <a:pt x="15128" y="17712"/>
                </a:cubicBezTo>
                <a:close/>
                <a:moveTo>
                  <a:pt x="16281" y="17162"/>
                </a:moveTo>
                <a:cubicBezTo>
                  <a:pt x="16281" y="17162"/>
                  <a:pt x="16338" y="17162"/>
                  <a:pt x="16338" y="17219"/>
                </a:cubicBezTo>
                <a:cubicBezTo>
                  <a:pt x="16391" y="17219"/>
                  <a:pt x="16449" y="17272"/>
                  <a:pt x="16449" y="17272"/>
                </a:cubicBezTo>
                <a:cubicBezTo>
                  <a:pt x="16559" y="17329"/>
                  <a:pt x="16559" y="17329"/>
                  <a:pt x="16559" y="17382"/>
                </a:cubicBezTo>
                <a:cubicBezTo>
                  <a:pt x="16520" y="17382"/>
                  <a:pt x="16508" y="17407"/>
                  <a:pt x="16488" y="17407"/>
                </a:cubicBezTo>
                <a:cubicBezTo>
                  <a:pt x="16478" y="17407"/>
                  <a:pt x="16466" y="17401"/>
                  <a:pt x="16449" y="17382"/>
                </a:cubicBezTo>
                <a:lnTo>
                  <a:pt x="16391" y="17382"/>
                </a:lnTo>
                <a:cubicBezTo>
                  <a:pt x="16449" y="17439"/>
                  <a:pt x="16449" y="17439"/>
                  <a:pt x="16338" y="17439"/>
                </a:cubicBezTo>
                <a:cubicBezTo>
                  <a:pt x="16281" y="17439"/>
                  <a:pt x="16281" y="17492"/>
                  <a:pt x="16281" y="17492"/>
                </a:cubicBezTo>
                <a:cubicBezTo>
                  <a:pt x="16338" y="17549"/>
                  <a:pt x="16281" y="17549"/>
                  <a:pt x="16228" y="17602"/>
                </a:cubicBezTo>
                <a:cubicBezTo>
                  <a:pt x="16171" y="17602"/>
                  <a:pt x="16118" y="17659"/>
                  <a:pt x="16118" y="17659"/>
                </a:cubicBezTo>
                <a:cubicBezTo>
                  <a:pt x="16118" y="17769"/>
                  <a:pt x="16061" y="17822"/>
                  <a:pt x="15951" y="17822"/>
                </a:cubicBezTo>
                <a:cubicBezTo>
                  <a:pt x="15925" y="17850"/>
                  <a:pt x="15912" y="17864"/>
                  <a:pt x="15905" y="17864"/>
                </a:cubicBezTo>
                <a:cubicBezTo>
                  <a:pt x="15898" y="17864"/>
                  <a:pt x="15898" y="17850"/>
                  <a:pt x="15898" y="17822"/>
                </a:cubicBezTo>
                <a:cubicBezTo>
                  <a:pt x="15929" y="17758"/>
                  <a:pt x="15942" y="17731"/>
                  <a:pt x="15926" y="17731"/>
                </a:cubicBezTo>
                <a:cubicBezTo>
                  <a:pt x="15914" y="17731"/>
                  <a:pt x="15887" y="17745"/>
                  <a:pt x="15841" y="17769"/>
                </a:cubicBezTo>
                <a:cubicBezTo>
                  <a:pt x="15791" y="17793"/>
                  <a:pt x="15753" y="17806"/>
                  <a:pt x="15731" y="17813"/>
                </a:cubicBezTo>
                <a:lnTo>
                  <a:pt x="15731" y="17813"/>
                </a:lnTo>
                <a:cubicBezTo>
                  <a:pt x="15731" y="17769"/>
                  <a:pt x="15728" y="17769"/>
                  <a:pt x="15678" y="17769"/>
                </a:cubicBezTo>
                <a:cubicBezTo>
                  <a:pt x="15678" y="17822"/>
                  <a:pt x="15291" y="17879"/>
                  <a:pt x="15238" y="17879"/>
                </a:cubicBezTo>
                <a:cubicBezTo>
                  <a:pt x="15181" y="17822"/>
                  <a:pt x="15181" y="17822"/>
                  <a:pt x="15238" y="17822"/>
                </a:cubicBezTo>
                <a:cubicBezTo>
                  <a:pt x="15238" y="17822"/>
                  <a:pt x="15348" y="17769"/>
                  <a:pt x="15401" y="17659"/>
                </a:cubicBezTo>
                <a:cubicBezTo>
                  <a:pt x="15466" y="17594"/>
                  <a:pt x="15531" y="17567"/>
                  <a:pt x="15563" y="17567"/>
                </a:cubicBezTo>
                <a:cubicBezTo>
                  <a:pt x="15584" y="17567"/>
                  <a:pt x="15590" y="17580"/>
                  <a:pt x="15568" y="17602"/>
                </a:cubicBezTo>
                <a:cubicBezTo>
                  <a:pt x="15511" y="17659"/>
                  <a:pt x="15568" y="17659"/>
                  <a:pt x="15621" y="17659"/>
                </a:cubicBezTo>
                <a:cubicBezTo>
                  <a:pt x="15678" y="17602"/>
                  <a:pt x="15788" y="17602"/>
                  <a:pt x="15788" y="17602"/>
                </a:cubicBezTo>
                <a:cubicBezTo>
                  <a:pt x="15841" y="17602"/>
                  <a:pt x="15841" y="17602"/>
                  <a:pt x="15841" y="17549"/>
                </a:cubicBezTo>
                <a:cubicBezTo>
                  <a:pt x="15841" y="17532"/>
                  <a:pt x="15856" y="17525"/>
                  <a:pt x="15875" y="17525"/>
                </a:cubicBezTo>
                <a:cubicBezTo>
                  <a:pt x="15920" y="17525"/>
                  <a:pt x="15992" y="17564"/>
                  <a:pt x="15951" y="17602"/>
                </a:cubicBezTo>
                <a:cubicBezTo>
                  <a:pt x="15951" y="17613"/>
                  <a:pt x="15960" y="17618"/>
                  <a:pt x="15973" y="17618"/>
                </a:cubicBezTo>
                <a:cubicBezTo>
                  <a:pt x="16029" y="17618"/>
                  <a:pt x="16171" y="17538"/>
                  <a:pt x="16171" y="17492"/>
                </a:cubicBezTo>
                <a:cubicBezTo>
                  <a:pt x="16171" y="17439"/>
                  <a:pt x="16171" y="17382"/>
                  <a:pt x="16228" y="17382"/>
                </a:cubicBezTo>
                <a:cubicBezTo>
                  <a:pt x="16281" y="17382"/>
                  <a:pt x="16281" y="17329"/>
                  <a:pt x="16228" y="17219"/>
                </a:cubicBezTo>
                <a:cubicBezTo>
                  <a:pt x="16228" y="17219"/>
                  <a:pt x="16228" y="17162"/>
                  <a:pt x="16281" y="17162"/>
                </a:cubicBezTo>
                <a:close/>
                <a:moveTo>
                  <a:pt x="16244" y="17753"/>
                </a:moveTo>
                <a:cubicBezTo>
                  <a:pt x="16258" y="17753"/>
                  <a:pt x="16271" y="17758"/>
                  <a:pt x="16281" y="17769"/>
                </a:cubicBezTo>
                <a:cubicBezTo>
                  <a:pt x="16281" y="17822"/>
                  <a:pt x="16228" y="17879"/>
                  <a:pt x="16118" y="17879"/>
                </a:cubicBezTo>
                <a:cubicBezTo>
                  <a:pt x="16118" y="17905"/>
                  <a:pt x="16104" y="17918"/>
                  <a:pt x="16090" y="17918"/>
                </a:cubicBezTo>
                <a:cubicBezTo>
                  <a:pt x="16076" y="17918"/>
                  <a:pt x="16061" y="17905"/>
                  <a:pt x="16061" y="17879"/>
                </a:cubicBezTo>
                <a:cubicBezTo>
                  <a:pt x="16107" y="17833"/>
                  <a:pt x="16187" y="17753"/>
                  <a:pt x="16244" y="17753"/>
                </a:cubicBezTo>
                <a:close/>
                <a:moveTo>
                  <a:pt x="14721" y="17946"/>
                </a:moveTo>
                <a:cubicBezTo>
                  <a:pt x="14741" y="17946"/>
                  <a:pt x="14741" y="17960"/>
                  <a:pt x="14741" y="17989"/>
                </a:cubicBezTo>
                <a:cubicBezTo>
                  <a:pt x="14688" y="18099"/>
                  <a:pt x="14688" y="18099"/>
                  <a:pt x="14521" y="18099"/>
                </a:cubicBezTo>
                <a:lnTo>
                  <a:pt x="14411" y="18042"/>
                </a:lnTo>
                <a:lnTo>
                  <a:pt x="14578" y="17989"/>
                </a:lnTo>
                <a:cubicBezTo>
                  <a:pt x="14660" y="17960"/>
                  <a:pt x="14700" y="17946"/>
                  <a:pt x="14721" y="17946"/>
                </a:cubicBezTo>
                <a:close/>
                <a:moveTo>
                  <a:pt x="16008" y="17932"/>
                </a:moveTo>
                <a:cubicBezTo>
                  <a:pt x="16061" y="17932"/>
                  <a:pt x="16061" y="17932"/>
                  <a:pt x="16008" y="17989"/>
                </a:cubicBezTo>
                <a:cubicBezTo>
                  <a:pt x="16008" y="18099"/>
                  <a:pt x="16008" y="18099"/>
                  <a:pt x="16061" y="18099"/>
                </a:cubicBezTo>
                <a:cubicBezTo>
                  <a:pt x="16118" y="18099"/>
                  <a:pt x="16118" y="18099"/>
                  <a:pt x="16061" y="18152"/>
                </a:cubicBezTo>
                <a:lnTo>
                  <a:pt x="15951" y="18152"/>
                </a:lnTo>
                <a:cubicBezTo>
                  <a:pt x="15898" y="18099"/>
                  <a:pt x="15898" y="18099"/>
                  <a:pt x="15898" y="18042"/>
                </a:cubicBezTo>
                <a:cubicBezTo>
                  <a:pt x="15951" y="18042"/>
                  <a:pt x="15951" y="17989"/>
                  <a:pt x="15898" y="17989"/>
                </a:cubicBezTo>
                <a:lnTo>
                  <a:pt x="15898" y="17932"/>
                </a:lnTo>
                <a:cubicBezTo>
                  <a:pt x="15925" y="17960"/>
                  <a:pt x="15938" y="17974"/>
                  <a:pt x="15952" y="17974"/>
                </a:cubicBezTo>
                <a:cubicBezTo>
                  <a:pt x="15966" y="17974"/>
                  <a:pt x="15980" y="17960"/>
                  <a:pt x="16008" y="17932"/>
                </a:cubicBezTo>
                <a:close/>
                <a:moveTo>
                  <a:pt x="14191" y="18209"/>
                </a:moveTo>
                <a:lnTo>
                  <a:pt x="14191" y="18262"/>
                </a:lnTo>
                <a:lnTo>
                  <a:pt x="14138" y="18262"/>
                </a:lnTo>
                <a:cubicBezTo>
                  <a:pt x="14138" y="18209"/>
                  <a:pt x="14138" y="18209"/>
                  <a:pt x="14191" y="18209"/>
                </a:cubicBezTo>
                <a:close/>
                <a:moveTo>
                  <a:pt x="14688" y="18152"/>
                </a:moveTo>
                <a:cubicBezTo>
                  <a:pt x="14741" y="18152"/>
                  <a:pt x="14798" y="18152"/>
                  <a:pt x="14798" y="18209"/>
                </a:cubicBezTo>
                <a:cubicBezTo>
                  <a:pt x="14741" y="18262"/>
                  <a:pt x="14578" y="18319"/>
                  <a:pt x="14468" y="18319"/>
                </a:cubicBezTo>
                <a:cubicBezTo>
                  <a:pt x="14411" y="18262"/>
                  <a:pt x="14411" y="18262"/>
                  <a:pt x="14468" y="18209"/>
                </a:cubicBezTo>
                <a:cubicBezTo>
                  <a:pt x="14521" y="18209"/>
                  <a:pt x="14578" y="18152"/>
                  <a:pt x="14688" y="18152"/>
                </a:cubicBezTo>
                <a:close/>
                <a:moveTo>
                  <a:pt x="14561" y="18458"/>
                </a:moveTo>
                <a:cubicBezTo>
                  <a:pt x="14578" y="18458"/>
                  <a:pt x="14578" y="18482"/>
                  <a:pt x="14578" y="18482"/>
                </a:cubicBezTo>
                <a:lnTo>
                  <a:pt x="14578" y="18539"/>
                </a:lnTo>
                <a:lnTo>
                  <a:pt x="14521" y="18539"/>
                </a:lnTo>
                <a:lnTo>
                  <a:pt x="14521" y="18482"/>
                </a:lnTo>
                <a:cubicBezTo>
                  <a:pt x="14540" y="18464"/>
                  <a:pt x="14553" y="18458"/>
                  <a:pt x="14561" y="18458"/>
                </a:cubicBezTo>
                <a:close/>
                <a:moveTo>
                  <a:pt x="249" y="18606"/>
                </a:moveTo>
                <a:cubicBezTo>
                  <a:pt x="263" y="18606"/>
                  <a:pt x="277" y="18620"/>
                  <a:pt x="277" y="18649"/>
                </a:cubicBezTo>
                <a:lnTo>
                  <a:pt x="220" y="18649"/>
                </a:lnTo>
                <a:cubicBezTo>
                  <a:pt x="220" y="18620"/>
                  <a:pt x="234" y="18606"/>
                  <a:pt x="249" y="18606"/>
                </a:cubicBezTo>
                <a:close/>
                <a:moveTo>
                  <a:pt x="10508" y="18592"/>
                </a:moveTo>
                <a:cubicBezTo>
                  <a:pt x="10474" y="18657"/>
                  <a:pt x="10422" y="18683"/>
                  <a:pt x="10385" y="18683"/>
                </a:cubicBezTo>
                <a:cubicBezTo>
                  <a:pt x="10359" y="18683"/>
                  <a:pt x="10341" y="18670"/>
                  <a:pt x="10341" y="18649"/>
                </a:cubicBezTo>
                <a:cubicBezTo>
                  <a:pt x="10398" y="18649"/>
                  <a:pt x="10398" y="18592"/>
                  <a:pt x="10451" y="18592"/>
                </a:cubicBezTo>
                <a:close/>
                <a:moveTo>
                  <a:pt x="11111" y="18649"/>
                </a:moveTo>
                <a:lnTo>
                  <a:pt x="11111" y="18702"/>
                </a:lnTo>
                <a:cubicBezTo>
                  <a:pt x="11111" y="18702"/>
                  <a:pt x="11111" y="18759"/>
                  <a:pt x="11058" y="18759"/>
                </a:cubicBezTo>
                <a:lnTo>
                  <a:pt x="11058" y="18702"/>
                </a:lnTo>
                <a:cubicBezTo>
                  <a:pt x="11058" y="18702"/>
                  <a:pt x="11058" y="18649"/>
                  <a:pt x="11111" y="18649"/>
                </a:cubicBezTo>
                <a:close/>
                <a:moveTo>
                  <a:pt x="13311" y="18649"/>
                </a:moveTo>
                <a:lnTo>
                  <a:pt x="13311" y="18649"/>
                </a:lnTo>
                <a:cubicBezTo>
                  <a:pt x="13353" y="18730"/>
                  <a:pt x="13274" y="18779"/>
                  <a:pt x="13186" y="18779"/>
                </a:cubicBezTo>
                <a:cubicBezTo>
                  <a:pt x="13154" y="18779"/>
                  <a:pt x="13120" y="18773"/>
                  <a:pt x="13091" y="18759"/>
                </a:cubicBezTo>
                <a:lnTo>
                  <a:pt x="13091" y="18702"/>
                </a:lnTo>
                <a:cubicBezTo>
                  <a:pt x="13258" y="18649"/>
                  <a:pt x="13311" y="18649"/>
                  <a:pt x="13311" y="18649"/>
                </a:cubicBezTo>
                <a:close/>
                <a:moveTo>
                  <a:pt x="10068" y="18702"/>
                </a:moveTo>
                <a:lnTo>
                  <a:pt x="10121" y="18759"/>
                </a:lnTo>
                <a:cubicBezTo>
                  <a:pt x="10094" y="18785"/>
                  <a:pt x="10081" y="18798"/>
                  <a:pt x="10067" y="18798"/>
                </a:cubicBezTo>
                <a:cubicBezTo>
                  <a:pt x="10054" y="18798"/>
                  <a:pt x="10039" y="18785"/>
                  <a:pt x="10011" y="18759"/>
                </a:cubicBezTo>
                <a:cubicBezTo>
                  <a:pt x="10011" y="18759"/>
                  <a:pt x="10011" y="18702"/>
                  <a:pt x="10068" y="18702"/>
                </a:cubicBezTo>
                <a:close/>
                <a:moveTo>
                  <a:pt x="13918" y="18319"/>
                </a:moveTo>
                <a:cubicBezTo>
                  <a:pt x="14028" y="18372"/>
                  <a:pt x="14028" y="18429"/>
                  <a:pt x="13918" y="18429"/>
                </a:cubicBezTo>
                <a:cubicBezTo>
                  <a:pt x="13861" y="18429"/>
                  <a:pt x="13861" y="18482"/>
                  <a:pt x="13861" y="18482"/>
                </a:cubicBezTo>
                <a:cubicBezTo>
                  <a:pt x="13918" y="18482"/>
                  <a:pt x="13918" y="18482"/>
                  <a:pt x="14081" y="18429"/>
                </a:cubicBezTo>
                <a:cubicBezTo>
                  <a:pt x="14248" y="18429"/>
                  <a:pt x="14191" y="18482"/>
                  <a:pt x="14028" y="18592"/>
                </a:cubicBezTo>
                <a:cubicBezTo>
                  <a:pt x="13918" y="18592"/>
                  <a:pt x="13808" y="18702"/>
                  <a:pt x="13751" y="18702"/>
                </a:cubicBezTo>
                <a:cubicBezTo>
                  <a:pt x="13588" y="18812"/>
                  <a:pt x="13478" y="18812"/>
                  <a:pt x="13478" y="18812"/>
                </a:cubicBezTo>
                <a:cubicBezTo>
                  <a:pt x="13421" y="18702"/>
                  <a:pt x="13478" y="18649"/>
                  <a:pt x="13588" y="18649"/>
                </a:cubicBezTo>
                <a:cubicBezTo>
                  <a:pt x="13641" y="18649"/>
                  <a:pt x="13698" y="18592"/>
                  <a:pt x="13751" y="18592"/>
                </a:cubicBezTo>
                <a:lnTo>
                  <a:pt x="13808" y="18482"/>
                </a:lnTo>
                <a:lnTo>
                  <a:pt x="13641" y="18482"/>
                </a:lnTo>
                <a:cubicBezTo>
                  <a:pt x="13421" y="18482"/>
                  <a:pt x="13368" y="18482"/>
                  <a:pt x="13531" y="18429"/>
                </a:cubicBezTo>
                <a:cubicBezTo>
                  <a:pt x="13560" y="18400"/>
                  <a:pt x="13587" y="18386"/>
                  <a:pt x="13615" y="18386"/>
                </a:cubicBezTo>
                <a:cubicBezTo>
                  <a:pt x="13642" y="18386"/>
                  <a:pt x="13670" y="18400"/>
                  <a:pt x="13698" y="18429"/>
                </a:cubicBezTo>
                <a:cubicBezTo>
                  <a:pt x="13698" y="18429"/>
                  <a:pt x="13751" y="18429"/>
                  <a:pt x="13808" y="18372"/>
                </a:cubicBezTo>
                <a:cubicBezTo>
                  <a:pt x="13808" y="18319"/>
                  <a:pt x="13861" y="18319"/>
                  <a:pt x="13918" y="18319"/>
                </a:cubicBezTo>
                <a:close/>
                <a:moveTo>
                  <a:pt x="12282" y="18953"/>
                </a:moveTo>
                <a:cubicBezTo>
                  <a:pt x="12298" y="18953"/>
                  <a:pt x="12321" y="18979"/>
                  <a:pt x="12321" y="18979"/>
                </a:cubicBezTo>
                <a:cubicBezTo>
                  <a:pt x="12378" y="18979"/>
                  <a:pt x="12321" y="19032"/>
                  <a:pt x="12321" y="19032"/>
                </a:cubicBezTo>
                <a:cubicBezTo>
                  <a:pt x="12268" y="19032"/>
                  <a:pt x="12268" y="19032"/>
                  <a:pt x="12268" y="18979"/>
                </a:cubicBezTo>
                <a:cubicBezTo>
                  <a:pt x="12268" y="18960"/>
                  <a:pt x="12274" y="18953"/>
                  <a:pt x="12282" y="18953"/>
                </a:cubicBezTo>
                <a:close/>
                <a:moveTo>
                  <a:pt x="10728" y="19032"/>
                </a:moveTo>
                <a:cubicBezTo>
                  <a:pt x="10728" y="19032"/>
                  <a:pt x="10728" y="19089"/>
                  <a:pt x="10671" y="19089"/>
                </a:cubicBezTo>
                <a:cubicBezTo>
                  <a:pt x="10640" y="19153"/>
                  <a:pt x="10608" y="19180"/>
                  <a:pt x="10586" y="19180"/>
                </a:cubicBezTo>
                <a:cubicBezTo>
                  <a:pt x="10571" y="19180"/>
                  <a:pt x="10561" y="19166"/>
                  <a:pt x="10561" y="19142"/>
                </a:cubicBezTo>
                <a:cubicBezTo>
                  <a:pt x="10508" y="19089"/>
                  <a:pt x="10618" y="19032"/>
                  <a:pt x="10728" y="19032"/>
                </a:cubicBezTo>
                <a:close/>
                <a:moveTo>
                  <a:pt x="10398" y="19142"/>
                </a:moveTo>
                <a:cubicBezTo>
                  <a:pt x="10451" y="19142"/>
                  <a:pt x="10451" y="19142"/>
                  <a:pt x="10451" y="19199"/>
                </a:cubicBezTo>
                <a:cubicBezTo>
                  <a:pt x="10424" y="19225"/>
                  <a:pt x="10397" y="19238"/>
                  <a:pt x="10369" y="19238"/>
                </a:cubicBezTo>
                <a:cubicBezTo>
                  <a:pt x="10342" y="19238"/>
                  <a:pt x="10314" y="19225"/>
                  <a:pt x="10288" y="19199"/>
                </a:cubicBezTo>
                <a:cubicBezTo>
                  <a:pt x="10288" y="19199"/>
                  <a:pt x="10341" y="19199"/>
                  <a:pt x="10398" y="19142"/>
                </a:cubicBezTo>
                <a:close/>
                <a:moveTo>
                  <a:pt x="9078" y="19199"/>
                </a:moveTo>
                <a:cubicBezTo>
                  <a:pt x="9078" y="19252"/>
                  <a:pt x="9021" y="19252"/>
                  <a:pt x="8911" y="19252"/>
                </a:cubicBezTo>
                <a:cubicBezTo>
                  <a:pt x="8858" y="19199"/>
                  <a:pt x="8858" y="19199"/>
                  <a:pt x="8968" y="19199"/>
                </a:cubicBezTo>
                <a:close/>
                <a:moveTo>
                  <a:pt x="11243" y="19212"/>
                </a:moveTo>
                <a:cubicBezTo>
                  <a:pt x="11264" y="19212"/>
                  <a:pt x="11278" y="19225"/>
                  <a:pt x="11278" y="19252"/>
                </a:cubicBezTo>
                <a:cubicBezTo>
                  <a:pt x="11278" y="19309"/>
                  <a:pt x="11168" y="19362"/>
                  <a:pt x="11168" y="19362"/>
                </a:cubicBezTo>
                <a:cubicBezTo>
                  <a:pt x="11111" y="19309"/>
                  <a:pt x="11168" y="19309"/>
                  <a:pt x="11168" y="19252"/>
                </a:cubicBezTo>
                <a:cubicBezTo>
                  <a:pt x="11194" y="19225"/>
                  <a:pt x="11222" y="19212"/>
                  <a:pt x="11243" y="19212"/>
                </a:cubicBezTo>
                <a:close/>
                <a:moveTo>
                  <a:pt x="11993" y="19121"/>
                </a:moveTo>
                <a:cubicBezTo>
                  <a:pt x="12014" y="19121"/>
                  <a:pt x="12033" y="19128"/>
                  <a:pt x="12048" y="19142"/>
                </a:cubicBezTo>
                <a:cubicBezTo>
                  <a:pt x="12101" y="19199"/>
                  <a:pt x="12101" y="19252"/>
                  <a:pt x="12048" y="19252"/>
                </a:cubicBezTo>
                <a:lnTo>
                  <a:pt x="11991" y="19252"/>
                </a:lnTo>
                <a:cubicBezTo>
                  <a:pt x="11991" y="19309"/>
                  <a:pt x="11991" y="19309"/>
                  <a:pt x="11938" y="19309"/>
                </a:cubicBezTo>
                <a:cubicBezTo>
                  <a:pt x="11881" y="19309"/>
                  <a:pt x="11881" y="19309"/>
                  <a:pt x="11881" y="19362"/>
                </a:cubicBezTo>
                <a:cubicBezTo>
                  <a:pt x="11938" y="19362"/>
                  <a:pt x="11938" y="19362"/>
                  <a:pt x="11881" y="19419"/>
                </a:cubicBezTo>
                <a:cubicBezTo>
                  <a:pt x="11771" y="19419"/>
                  <a:pt x="11771" y="19419"/>
                  <a:pt x="11828" y="19362"/>
                </a:cubicBezTo>
                <a:cubicBezTo>
                  <a:pt x="11828" y="19362"/>
                  <a:pt x="11881" y="19309"/>
                  <a:pt x="11828" y="19309"/>
                </a:cubicBezTo>
                <a:lnTo>
                  <a:pt x="11828" y="19252"/>
                </a:lnTo>
                <a:cubicBezTo>
                  <a:pt x="11867" y="19171"/>
                  <a:pt x="11936" y="19121"/>
                  <a:pt x="11993" y="19121"/>
                </a:cubicBezTo>
                <a:close/>
                <a:moveTo>
                  <a:pt x="10671" y="19419"/>
                </a:moveTo>
                <a:cubicBezTo>
                  <a:pt x="10728" y="19419"/>
                  <a:pt x="10728" y="19419"/>
                  <a:pt x="10781" y="19472"/>
                </a:cubicBezTo>
                <a:cubicBezTo>
                  <a:pt x="10781" y="19472"/>
                  <a:pt x="10781" y="19529"/>
                  <a:pt x="10728" y="19529"/>
                </a:cubicBezTo>
                <a:cubicBezTo>
                  <a:pt x="10728" y="19529"/>
                  <a:pt x="10671" y="19529"/>
                  <a:pt x="10671" y="19472"/>
                </a:cubicBezTo>
                <a:cubicBezTo>
                  <a:pt x="10618" y="19472"/>
                  <a:pt x="10671" y="19419"/>
                  <a:pt x="10671" y="19419"/>
                </a:cubicBezTo>
                <a:close/>
                <a:moveTo>
                  <a:pt x="12541" y="18979"/>
                </a:moveTo>
                <a:lnTo>
                  <a:pt x="12598" y="19032"/>
                </a:lnTo>
                <a:cubicBezTo>
                  <a:pt x="12598" y="19112"/>
                  <a:pt x="12657" y="19164"/>
                  <a:pt x="12709" y="19164"/>
                </a:cubicBezTo>
                <a:cubicBezTo>
                  <a:pt x="12728" y="19164"/>
                  <a:pt x="12747" y="19157"/>
                  <a:pt x="12761" y="19142"/>
                </a:cubicBezTo>
                <a:cubicBezTo>
                  <a:pt x="12761" y="19115"/>
                  <a:pt x="12775" y="19102"/>
                  <a:pt x="12790" y="19102"/>
                </a:cubicBezTo>
                <a:cubicBezTo>
                  <a:pt x="12804" y="19102"/>
                  <a:pt x="12818" y="19115"/>
                  <a:pt x="12818" y="19142"/>
                </a:cubicBezTo>
                <a:cubicBezTo>
                  <a:pt x="12871" y="19199"/>
                  <a:pt x="12871" y="19199"/>
                  <a:pt x="12928" y="19199"/>
                </a:cubicBezTo>
                <a:lnTo>
                  <a:pt x="12981" y="19142"/>
                </a:lnTo>
                <a:cubicBezTo>
                  <a:pt x="13038" y="19142"/>
                  <a:pt x="13038" y="19199"/>
                  <a:pt x="13038" y="19199"/>
                </a:cubicBezTo>
                <a:cubicBezTo>
                  <a:pt x="12992" y="19288"/>
                  <a:pt x="12766" y="19377"/>
                  <a:pt x="12682" y="19377"/>
                </a:cubicBezTo>
                <a:cubicBezTo>
                  <a:pt x="12663" y="19377"/>
                  <a:pt x="12651" y="19373"/>
                  <a:pt x="12651" y="19362"/>
                </a:cubicBezTo>
                <a:cubicBezTo>
                  <a:pt x="12651" y="19346"/>
                  <a:pt x="12647" y="19340"/>
                  <a:pt x="12640" y="19340"/>
                </a:cubicBezTo>
                <a:cubicBezTo>
                  <a:pt x="12625" y="19340"/>
                  <a:pt x="12598" y="19378"/>
                  <a:pt x="12598" y="19419"/>
                </a:cubicBezTo>
                <a:cubicBezTo>
                  <a:pt x="12563" y="19486"/>
                  <a:pt x="12508" y="19532"/>
                  <a:pt x="12445" y="19532"/>
                </a:cubicBezTo>
                <a:cubicBezTo>
                  <a:pt x="12406" y="19532"/>
                  <a:pt x="12363" y="19514"/>
                  <a:pt x="12321" y="19472"/>
                </a:cubicBezTo>
                <a:cubicBezTo>
                  <a:pt x="12268" y="19362"/>
                  <a:pt x="12321" y="19199"/>
                  <a:pt x="12378" y="19142"/>
                </a:cubicBezTo>
                <a:cubicBezTo>
                  <a:pt x="12431" y="19142"/>
                  <a:pt x="12431" y="19089"/>
                  <a:pt x="12431" y="19089"/>
                </a:cubicBezTo>
                <a:cubicBezTo>
                  <a:pt x="12431" y="19032"/>
                  <a:pt x="12431" y="18979"/>
                  <a:pt x="12541" y="18979"/>
                </a:cubicBezTo>
                <a:close/>
                <a:moveTo>
                  <a:pt x="12211" y="19362"/>
                </a:moveTo>
                <a:cubicBezTo>
                  <a:pt x="12321" y="19419"/>
                  <a:pt x="12211" y="19529"/>
                  <a:pt x="12101" y="19529"/>
                </a:cubicBezTo>
                <a:cubicBezTo>
                  <a:pt x="12048" y="19529"/>
                  <a:pt x="11938" y="19582"/>
                  <a:pt x="11938" y="19582"/>
                </a:cubicBezTo>
                <a:cubicBezTo>
                  <a:pt x="11881" y="19582"/>
                  <a:pt x="11881" y="19582"/>
                  <a:pt x="11881" y="19529"/>
                </a:cubicBezTo>
                <a:cubicBezTo>
                  <a:pt x="11881" y="19472"/>
                  <a:pt x="11938" y="19472"/>
                  <a:pt x="11991" y="19472"/>
                </a:cubicBezTo>
                <a:cubicBezTo>
                  <a:pt x="12101" y="19419"/>
                  <a:pt x="12101" y="19419"/>
                  <a:pt x="11991" y="19419"/>
                </a:cubicBezTo>
                <a:cubicBezTo>
                  <a:pt x="11938" y="19419"/>
                  <a:pt x="11938" y="19419"/>
                  <a:pt x="12048" y="19362"/>
                </a:cubicBezTo>
                <a:close/>
                <a:moveTo>
                  <a:pt x="6050" y="19529"/>
                </a:moveTo>
                <a:cubicBezTo>
                  <a:pt x="6160" y="19529"/>
                  <a:pt x="6108" y="19639"/>
                  <a:pt x="6050" y="19639"/>
                </a:cubicBezTo>
                <a:cubicBezTo>
                  <a:pt x="6014" y="19657"/>
                  <a:pt x="5977" y="19662"/>
                  <a:pt x="5945" y="19662"/>
                </a:cubicBezTo>
                <a:cubicBezTo>
                  <a:pt x="5879" y="19662"/>
                  <a:pt x="5830" y="19639"/>
                  <a:pt x="5830" y="19639"/>
                </a:cubicBezTo>
                <a:cubicBezTo>
                  <a:pt x="5778" y="19582"/>
                  <a:pt x="5940" y="19582"/>
                  <a:pt x="6050" y="19529"/>
                </a:cubicBezTo>
                <a:close/>
                <a:moveTo>
                  <a:pt x="12488" y="19639"/>
                </a:moveTo>
                <a:cubicBezTo>
                  <a:pt x="12460" y="19665"/>
                  <a:pt x="12445" y="19679"/>
                  <a:pt x="12438" y="19679"/>
                </a:cubicBezTo>
                <a:cubicBezTo>
                  <a:pt x="12431" y="19679"/>
                  <a:pt x="12431" y="19665"/>
                  <a:pt x="12431" y="19639"/>
                </a:cubicBezTo>
                <a:close/>
                <a:moveTo>
                  <a:pt x="12137" y="19596"/>
                </a:moveTo>
                <a:cubicBezTo>
                  <a:pt x="12144" y="19596"/>
                  <a:pt x="12130" y="19610"/>
                  <a:pt x="12101" y="19639"/>
                </a:cubicBezTo>
                <a:cubicBezTo>
                  <a:pt x="12048" y="19692"/>
                  <a:pt x="11991" y="19692"/>
                  <a:pt x="11991" y="19692"/>
                </a:cubicBezTo>
                <a:cubicBezTo>
                  <a:pt x="11991" y="19639"/>
                  <a:pt x="12048" y="19639"/>
                  <a:pt x="12048" y="19639"/>
                </a:cubicBezTo>
                <a:cubicBezTo>
                  <a:pt x="12103" y="19610"/>
                  <a:pt x="12131" y="19596"/>
                  <a:pt x="12137" y="19596"/>
                </a:cubicBezTo>
                <a:close/>
                <a:moveTo>
                  <a:pt x="9633" y="19706"/>
                </a:moveTo>
                <a:cubicBezTo>
                  <a:pt x="9653" y="19706"/>
                  <a:pt x="9681" y="19720"/>
                  <a:pt x="9681" y="19749"/>
                </a:cubicBezTo>
                <a:cubicBezTo>
                  <a:pt x="9738" y="19749"/>
                  <a:pt x="9738" y="19802"/>
                  <a:pt x="9681" y="19802"/>
                </a:cubicBezTo>
                <a:lnTo>
                  <a:pt x="9628" y="19749"/>
                </a:lnTo>
                <a:cubicBezTo>
                  <a:pt x="9599" y="19720"/>
                  <a:pt x="9613" y="19706"/>
                  <a:pt x="9633" y="19706"/>
                </a:cubicBezTo>
                <a:close/>
                <a:moveTo>
                  <a:pt x="11938" y="19692"/>
                </a:moveTo>
                <a:cubicBezTo>
                  <a:pt x="11938" y="19692"/>
                  <a:pt x="11991" y="19692"/>
                  <a:pt x="11938" y="19749"/>
                </a:cubicBezTo>
                <a:lnTo>
                  <a:pt x="11938" y="19802"/>
                </a:lnTo>
                <a:cubicBezTo>
                  <a:pt x="11938" y="19802"/>
                  <a:pt x="11938" y="19749"/>
                  <a:pt x="11881" y="19749"/>
                </a:cubicBezTo>
                <a:lnTo>
                  <a:pt x="11938" y="19692"/>
                </a:lnTo>
                <a:close/>
                <a:moveTo>
                  <a:pt x="11058" y="19802"/>
                </a:moveTo>
                <a:cubicBezTo>
                  <a:pt x="11039" y="19821"/>
                  <a:pt x="11026" y="19827"/>
                  <a:pt x="11018" y="19827"/>
                </a:cubicBezTo>
                <a:cubicBezTo>
                  <a:pt x="11001" y="19827"/>
                  <a:pt x="11001" y="19802"/>
                  <a:pt x="11001" y="19802"/>
                </a:cubicBezTo>
                <a:close/>
                <a:moveTo>
                  <a:pt x="12101" y="19749"/>
                </a:moveTo>
                <a:cubicBezTo>
                  <a:pt x="12158" y="19749"/>
                  <a:pt x="12158" y="19749"/>
                  <a:pt x="12158" y="19802"/>
                </a:cubicBezTo>
                <a:lnTo>
                  <a:pt x="12101" y="19859"/>
                </a:lnTo>
                <a:cubicBezTo>
                  <a:pt x="12101" y="19859"/>
                  <a:pt x="12048" y="19859"/>
                  <a:pt x="12048" y="19802"/>
                </a:cubicBezTo>
                <a:lnTo>
                  <a:pt x="12101" y="19749"/>
                </a:lnTo>
                <a:close/>
                <a:moveTo>
                  <a:pt x="11278" y="19859"/>
                </a:moveTo>
                <a:cubicBezTo>
                  <a:pt x="11278" y="19912"/>
                  <a:pt x="11278" y="19912"/>
                  <a:pt x="11221" y="19912"/>
                </a:cubicBezTo>
                <a:lnTo>
                  <a:pt x="11168" y="19912"/>
                </a:lnTo>
                <a:cubicBezTo>
                  <a:pt x="11168" y="19859"/>
                  <a:pt x="11168" y="19859"/>
                  <a:pt x="11221" y="19859"/>
                </a:cubicBezTo>
                <a:close/>
                <a:moveTo>
                  <a:pt x="10121" y="20132"/>
                </a:moveTo>
                <a:cubicBezTo>
                  <a:pt x="10178" y="20132"/>
                  <a:pt x="10178" y="20189"/>
                  <a:pt x="10121" y="20189"/>
                </a:cubicBezTo>
                <a:lnTo>
                  <a:pt x="10068" y="20189"/>
                </a:lnTo>
                <a:cubicBezTo>
                  <a:pt x="10068" y="20132"/>
                  <a:pt x="10121" y="20132"/>
                  <a:pt x="10121" y="20132"/>
                </a:cubicBezTo>
                <a:close/>
                <a:moveTo>
                  <a:pt x="10914" y="19780"/>
                </a:moveTo>
                <a:cubicBezTo>
                  <a:pt x="10934" y="19780"/>
                  <a:pt x="10948" y="19786"/>
                  <a:pt x="10948" y="19802"/>
                </a:cubicBezTo>
                <a:cubicBezTo>
                  <a:pt x="10948" y="19859"/>
                  <a:pt x="10948" y="19912"/>
                  <a:pt x="10838" y="19912"/>
                </a:cubicBezTo>
                <a:cubicBezTo>
                  <a:pt x="10728" y="19969"/>
                  <a:pt x="10671" y="20022"/>
                  <a:pt x="10671" y="20022"/>
                </a:cubicBezTo>
                <a:cubicBezTo>
                  <a:pt x="10644" y="20050"/>
                  <a:pt x="10631" y="20065"/>
                  <a:pt x="10625" y="20065"/>
                </a:cubicBezTo>
                <a:cubicBezTo>
                  <a:pt x="10618" y="20065"/>
                  <a:pt x="10618" y="20050"/>
                  <a:pt x="10618" y="20022"/>
                </a:cubicBezTo>
                <a:cubicBezTo>
                  <a:pt x="10618" y="20006"/>
                  <a:pt x="10604" y="20000"/>
                  <a:pt x="10584" y="20000"/>
                </a:cubicBezTo>
                <a:cubicBezTo>
                  <a:pt x="10535" y="20000"/>
                  <a:pt x="10451" y="20038"/>
                  <a:pt x="10451" y="20079"/>
                </a:cubicBezTo>
                <a:cubicBezTo>
                  <a:pt x="10451" y="20132"/>
                  <a:pt x="10398" y="20132"/>
                  <a:pt x="10398" y="20189"/>
                </a:cubicBezTo>
                <a:cubicBezTo>
                  <a:pt x="10341" y="20189"/>
                  <a:pt x="10288" y="20189"/>
                  <a:pt x="10288" y="20079"/>
                </a:cubicBezTo>
                <a:cubicBezTo>
                  <a:pt x="10288" y="19971"/>
                  <a:pt x="10310" y="19911"/>
                  <a:pt x="10355" y="19911"/>
                </a:cubicBezTo>
                <a:cubicBezTo>
                  <a:pt x="10380" y="19911"/>
                  <a:pt x="10412" y="19930"/>
                  <a:pt x="10451" y="19969"/>
                </a:cubicBezTo>
                <a:cubicBezTo>
                  <a:pt x="10561" y="19969"/>
                  <a:pt x="10781" y="19912"/>
                  <a:pt x="10781" y="19859"/>
                </a:cubicBezTo>
                <a:cubicBezTo>
                  <a:pt x="10781" y="19818"/>
                  <a:pt x="10865" y="19780"/>
                  <a:pt x="10914" y="19780"/>
                </a:cubicBezTo>
                <a:close/>
                <a:moveTo>
                  <a:pt x="10618" y="20079"/>
                </a:moveTo>
                <a:cubicBezTo>
                  <a:pt x="10728" y="20079"/>
                  <a:pt x="10728" y="20079"/>
                  <a:pt x="10728" y="20132"/>
                </a:cubicBezTo>
                <a:cubicBezTo>
                  <a:pt x="10687" y="20172"/>
                  <a:pt x="10620" y="20211"/>
                  <a:pt x="10566" y="20211"/>
                </a:cubicBezTo>
                <a:cubicBezTo>
                  <a:pt x="10544" y="20211"/>
                  <a:pt x="10523" y="20204"/>
                  <a:pt x="10508" y="20189"/>
                </a:cubicBezTo>
                <a:cubicBezTo>
                  <a:pt x="10451" y="20189"/>
                  <a:pt x="10561" y="20079"/>
                  <a:pt x="10618" y="20079"/>
                </a:cubicBezTo>
                <a:close/>
                <a:moveTo>
                  <a:pt x="8418" y="20132"/>
                </a:moveTo>
                <a:lnTo>
                  <a:pt x="8471" y="20189"/>
                </a:lnTo>
                <a:cubicBezTo>
                  <a:pt x="8471" y="20189"/>
                  <a:pt x="8471" y="20242"/>
                  <a:pt x="8418" y="20242"/>
                </a:cubicBezTo>
                <a:lnTo>
                  <a:pt x="8361" y="20189"/>
                </a:lnTo>
                <a:cubicBezTo>
                  <a:pt x="8361" y="20189"/>
                  <a:pt x="8418" y="20189"/>
                  <a:pt x="8418" y="20132"/>
                </a:cubicBezTo>
                <a:close/>
                <a:moveTo>
                  <a:pt x="8141" y="20132"/>
                </a:moveTo>
                <a:cubicBezTo>
                  <a:pt x="8198" y="20132"/>
                  <a:pt x="8198" y="20189"/>
                  <a:pt x="8198" y="20242"/>
                </a:cubicBezTo>
                <a:cubicBezTo>
                  <a:pt x="8169" y="20270"/>
                  <a:pt x="8142" y="20285"/>
                  <a:pt x="8121" y="20285"/>
                </a:cubicBezTo>
                <a:cubicBezTo>
                  <a:pt x="8101" y="20285"/>
                  <a:pt x="8088" y="20270"/>
                  <a:pt x="8088" y="20242"/>
                </a:cubicBezTo>
                <a:cubicBezTo>
                  <a:pt x="8088" y="20189"/>
                  <a:pt x="8088" y="20189"/>
                  <a:pt x="8141" y="20132"/>
                </a:cubicBezTo>
                <a:close/>
                <a:moveTo>
                  <a:pt x="9408" y="20352"/>
                </a:moveTo>
                <a:lnTo>
                  <a:pt x="9408" y="20409"/>
                </a:lnTo>
                <a:lnTo>
                  <a:pt x="9298" y="20409"/>
                </a:lnTo>
                <a:lnTo>
                  <a:pt x="9298" y="20352"/>
                </a:lnTo>
                <a:close/>
                <a:moveTo>
                  <a:pt x="9738" y="20299"/>
                </a:moveTo>
                <a:cubicBezTo>
                  <a:pt x="9791" y="20299"/>
                  <a:pt x="9791" y="20409"/>
                  <a:pt x="9681" y="20409"/>
                </a:cubicBezTo>
                <a:cubicBezTo>
                  <a:pt x="9626" y="20435"/>
                  <a:pt x="9598" y="20449"/>
                  <a:pt x="9592" y="20449"/>
                </a:cubicBezTo>
                <a:cubicBezTo>
                  <a:pt x="9585" y="20449"/>
                  <a:pt x="9599" y="20435"/>
                  <a:pt x="9628" y="20409"/>
                </a:cubicBezTo>
                <a:cubicBezTo>
                  <a:pt x="9628" y="20352"/>
                  <a:pt x="9681" y="20299"/>
                  <a:pt x="9738" y="20299"/>
                </a:cubicBezTo>
                <a:close/>
                <a:moveTo>
                  <a:pt x="7208" y="20299"/>
                </a:moveTo>
                <a:cubicBezTo>
                  <a:pt x="7261" y="20299"/>
                  <a:pt x="7151" y="20462"/>
                  <a:pt x="7098" y="20462"/>
                </a:cubicBezTo>
                <a:cubicBezTo>
                  <a:pt x="7081" y="20479"/>
                  <a:pt x="7074" y="20486"/>
                  <a:pt x="7073" y="20486"/>
                </a:cubicBezTo>
                <a:cubicBezTo>
                  <a:pt x="7069" y="20486"/>
                  <a:pt x="7098" y="20446"/>
                  <a:pt x="7098" y="20409"/>
                </a:cubicBezTo>
                <a:cubicBezTo>
                  <a:pt x="7151" y="20352"/>
                  <a:pt x="7151" y="20299"/>
                  <a:pt x="7208" y="20299"/>
                </a:cubicBezTo>
                <a:close/>
                <a:moveTo>
                  <a:pt x="7318" y="20462"/>
                </a:moveTo>
                <a:lnTo>
                  <a:pt x="7318" y="20519"/>
                </a:lnTo>
                <a:lnTo>
                  <a:pt x="7208" y="20519"/>
                </a:lnTo>
                <a:cubicBezTo>
                  <a:pt x="7208" y="20462"/>
                  <a:pt x="7261" y="20462"/>
                  <a:pt x="7261" y="20462"/>
                </a:cubicBezTo>
                <a:close/>
                <a:moveTo>
                  <a:pt x="3687" y="20572"/>
                </a:moveTo>
                <a:cubicBezTo>
                  <a:pt x="3740" y="20572"/>
                  <a:pt x="3740" y="20572"/>
                  <a:pt x="3740" y="20629"/>
                </a:cubicBezTo>
                <a:cubicBezTo>
                  <a:pt x="3687" y="20629"/>
                  <a:pt x="3577" y="20629"/>
                  <a:pt x="3577" y="20572"/>
                </a:cubicBezTo>
                <a:close/>
                <a:moveTo>
                  <a:pt x="6548" y="20629"/>
                </a:moveTo>
                <a:cubicBezTo>
                  <a:pt x="6519" y="20655"/>
                  <a:pt x="6492" y="20669"/>
                  <a:pt x="6478" y="20669"/>
                </a:cubicBezTo>
                <a:cubicBezTo>
                  <a:pt x="6464" y="20669"/>
                  <a:pt x="6464" y="20655"/>
                  <a:pt x="6491" y="20629"/>
                </a:cubicBezTo>
                <a:close/>
                <a:moveTo>
                  <a:pt x="9122" y="20550"/>
                </a:moveTo>
                <a:cubicBezTo>
                  <a:pt x="9154" y="20550"/>
                  <a:pt x="9171" y="20588"/>
                  <a:pt x="9131" y="20629"/>
                </a:cubicBezTo>
                <a:cubicBezTo>
                  <a:pt x="9131" y="20655"/>
                  <a:pt x="9118" y="20669"/>
                  <a:pt x="9097" y="20669"/>
                </a:cubicBezTo>
                <a:cubicBezTo>
                  <a:pt x="9077" y="20669"/>
                  <a:pt x="9049" y="20655"/>
                  <a:pt x="9021" y="20629"/>
                </a:cubicBezTo>
                <a:cubicBezTo>
                  <a:pt x="8968" y="20629"/>
                  <a:pt x="9021" y="20572"/>
                  <a:pt x="9078" y="20572"/>
                </a:cubicBezTo>
                <a:cubicBezTo>
                  <a:pt x="9093" y="20556"/>
                  <a:pt x="9109" y="20550"/>
                  <a:pt x="9122" y="20550"/>
                </a:cubicBezTo>
                <a:close/>
                <a:moveTo>
                  <a:pt x="7591" y="20849"/>
                </a:moveTo>
                <a:cubicBezTo>
                  <a:pt x="7564" y="20875"/>
                  <a:pt x="7551" y="20889"/>
                  <a:pt x="7544" y="20889"/>
                </a:cubicBezTo>
                <a:cubicBezTo>
                  <a:pt x="7538" y="20889"/>
                  <a:pt x="7538" y="20875"/>
                  <a:pt x="7538" y="20849"/>
                </a:cubicBezTo>
                <a:close/>
                <a:moveTo>
                  <a:pt x="7151" y="21122"/>
                </a:moveTo>
                <a:cubicBezTo>
                  <a:pt x="7151" y="21179"/>
                  <a:pt x="7098" y="21179"/>
                  <a:pt x="7098" y="21179"/>
                </a:cubicBezTo>
                <a:lnTo>
                  <a:pt x="7041" y="21179"/>
                </a:lnTo>
                <a:cubicBezTo>
                  <a:pt x="7041" y="21122"/>
                  <a:pt x="7041" y="21122"/>
                  <a:pt x="7098" y="21122"/>
                </a:cubicBezTo>
                <a:close/>
                <a:moveTo>
                  <a:pt x="3577" y="21179"/>
                </a:moveTo>
                <a:cubicBezTo>
                  <a:pt x="3577" y="21232"/>
                  <a:pt x="3630" y="21232"/>
                  <a:pt x="3630" y="21232"/>
                </a:cubicBezTo>
                <a:cubicBezTo>
                  <a:pt x="3630" y="21179"/>
                  <a:pt x="3630" y="21179"/>
                  <a:pt x="3577" y="21179"/>
                </a:cubicBezTo>
                <a:close/>
                <a:moveTo>
                  <a:pt x="6328" y="21179"/>
                </a:moveTo>
                <a:cubicBezTo>
                  <a:pt x="6328" y="21179"/>
                  <a:pt x="6381" y="21179"/>
                  <a:pt x="6381" y="21232"/>
                </a:cubicBezTo>
                <a:lnTo>
                  <a:pt x="6270" y="21232"/>
                </a:lnTo>
                <a:cubicBezTo>
                  <a:pt x="6270" y="21179"/>
                  <a:pt x="6270" y="21179"/>
                  <a:pt x="6328" y="21179"/>
                </a:cubicBezTo>
                <a:close/>
                <a:moveTo>
                  <a:pt x="8031" y="20959"/>
                </a:moveTo>
                <a:cubicBezTo>
                  <a:pt x="8198" y="21012"/>
                  <a:pt x="8198" y="21012"/>
                  <a:pt x="8088" y="21069"/>
                </a:cubicBezTo>
                <a:cubicBezTo>
                  <a:pt x="7978" y="21069"/>
                  <a:pt x="7758" y="21232"/>
                  <a:pt x="7758" y="21232"/>
                </a:cubicBezTo>
                <a:cubicBezTo>
                  <a:pt x="7729" y="21260"/>
                  <a:pt x="7715" y="21275"/>
                  <a:pt x="7694" y="21275"/>
                </a:cubicBezTo>
                <a:cubicBezTo>
                  <a:pt x="7673" y="21275"/>
                  <a:pt x="7646" y="21260"/>
                  <a:pt x="7591" y="21232"/>
                </a:cubicBezTo>
                <a:cubicBezTo>
                  <a:pt x="7553" y="21195"/>
                  <a:pt x="7542" y="21155"/>
                  <a:pt x="7558" y="21155"/>
                </a:cubicBezTo>
                <a:cubicBezTo>
                  <a:pt x="7564" y="21155"/>
                  <a:pt x="7575" y="21162"/>
                  <a:pt x="7591" y="21179"/>
                </a:cubicBezTo>
                <a:cubicBezTo>
                  <a:pt x="7648" y="21179"/>
                  <a:pt x="7758" y="21122"/>
                  <a:pt x="7811" y="21069"/>
                </a:cubicBezTo>
                <a:cubicBezTo>
                  <a:pt x="7921" y="20959"/>
                  <a:pt x="7921" y="20959"/>
                  <a:pt x="8031" y="20959"/>
                </a:cubicBezTo>
                <a:close/>
                <a:moveTo>
                  <a:pt x="3630" y="21232"/>
                </a:moveTo>
                <a:cubicBezTo>
                  <a:pt x="3630" y="21269"/>
                  <a:pt x="3654" y="21282"/>
                  <a:pt x="3685" y="21286"/>
                </a:cubicBezTo>
                <a:lnTo>
                  <a:pt x="3685" y="21286"/>
                </a:lnTo>
                <a:lnTo>
                  <a:pt x="3630" y="21232"/>
                </a:lnTo>
                <a:close/>
                <a:moveTo>
                  <a:pt x="6491" y="21179"/>
                </a:moveTo>
                <a:lnTo>
                  <a:pt x="6548" y="21232"/>
                </a:lnTo>
                <a:cubicBezTo>
                  <a:pt x="6548" y="21232"/>
                  <a:pt x="6548" y="21289"/>
                  <a:pt x="6491" y="21289"/>
                </a:cubicBezTo>
                <a:lnTo>
                  <a:pt x="6438" y="21232"/>
                </a:lnTo>
                <a:cubicBezTo>
                  <a:pt x="6438" y="21232"/>
                  <a:pt x="6491" y="21232"/>
                  <a:pt x="6491" y="21179"/>
                </a:cubicBezTo>
                <a:close/>
                <a:moveTo>
                  <a:pt x="5830" y="21232"/>
                </a:moveTo>
                <a:cubicBezTo>
                  <a:pt x="5888" y="21232"/>
                  <a:pt x="5888" y="21289"/>
                  <a:pt x="5888" y="21289"/>
                </a:cubicBezTo>
                <a:lnTo>
                  <a:pt x="5888" y="21342"/>
                </a:lnTo>
                <a:cubicBezTo>
                  <a:pt x="5830" y="21342"/>
                  <a:pt x="5830" y="21342"/>
                  <a:pt x="5830" y="21289"/>
                </a:cubicBezTo>
                <a:lnTo>
                  <a:pt x="5830" y="21232"/>
                </a:lnTo>
                <a:close/>
                <a:moveTo>
                  <a:pt x="8088" y="21179"/>
                </a:moveTo>
                <a:cubicBezTo>
                  <a:pt x="8141" y="21179"/>
                  <a:pt x="8198" y="21179"/>
                  <a:pt x="8251" y="21232"/>
                </a:cubicBezTo>
                <a:cubicBezTo>
                  <a:pt x="8308" y="21289"/>
                  <a:pt x="8308" y="21342"/>
                  <a:pt x="8198" y="21342"/>
                </a:cubicBezTo>
                <a:cubicBezTo>
                  <a:pt x="8141" y="21342"/>
                  <a:pt x="8141" y="21342"/>
                  <a:pt x="8198" y="21289"/>
                </a:cubicBezTo>
                <a:cubicBezTo>
                  <a:pt x="8198" y="21289"/>
                  <a:pt x="8198" y="21264"/>
                  <a:pt x="8165" y="21264"/>
                </a:cubicBezTo>
                <a:cubicBezTo>
                  <a:pt x="8149" y="21264"/>
                  <a:pt x="8125" y="21270"/>
                  <a:pt x="8088" y="21289"/>
                </a:cubicBezTo>
                <a:cubicBezTo>
                  <a:pt x="7978" y="21289"/>
                  <a:pt x="7921" y="21232"/>
                  <a:pt x="8088" y="21179"/>
                </a:cubicBezTo>
                <a:close/>
                <a:moveTo>
                  <a:pt x="6160" y="21289"/>
                </a:moveTo>
                <a:lnTo>
                  <a:pt x="6160" y="21342"/>
                </a:lnTo>
                <a:cubicBezTo>
                  <a:pt x="6097" y="21375"/>
                  <a:pt x="6070" y="21406"/>
                  <a:pt x="6059" y="21406"/>
                </a:cubicBezTo>
                <a:cubicBezTo>
                  <a:pt x="6050" y="21406"/>
                  <a:pt x="6050" y="21389"/>
                  <a:pt x="6050" y="21342"/>
                </a:cubicBezTo>
                <a:cubicBezTo>
                  <a:pt x="6108" y="21289"/>
                  <a:pt x="6160" y="21289"/>
                  <a:pt x="6160" y="21289"/>
                </a:cubicBezTo>
                <a:close/>
                <a:moveTo>
                  <a:pt x="4238" y="21289"/>
                </a:moveTo>
                <a:cubicBezTo>
                  <a:pt x="4238" y="21342"/>
                  <a:pt x="4290" y="21342"/>
                  <a:pt x="4238" y="21399"/>
                </a:cubicBezTo>
                <a:cubicBezTo>
                  <a:pt x="4238" y="21425"/>
                  <a:pt x="4196" y="21439"/>
                  <a:pt x="4154" y="21439"/>
                </a:cubicBezTo>
                <a:cubicBezTo>
                  <a:pt x="4112" y="21439"/>
                  <a:pt x="4070" y="21425"/>
                  <a:pt x="4070" y="21399"/>
                </a:cubicBezTo>
                <a:lnTo>
                  <a:pt x="4128" y="21342"/>
                </a:lnTo>
                <a:cubicBezTo>
                  <a:pt x="4180" y="21289"/>
                  <a:pt x="4180" y="21289"/>
                  <a:pt x="4238" y="21289"/>
                </a:cubicBezTo>
                <a:close/>
                <a:moveTo>
                  <a:pt x="4730" y="21399"/>
                </a:moveTo>
                <a:cubicBezTo>
                  <a:pt x="4788" y="21399"/>
                  <a:pt x="4730" y="21509"/>
                  <a:pt x="4678" y="21562"/>
                </a:cubicBezTo>
                <a:cubicBezTo>
                  <a:pt x="4620" y="21562"/>
                  <a:pt x="4620" y="21509"/>
                  <a:pt x="4678" y="21509"/>
                </a:cubicBezTo>
                <a:cubicBezTo>
                  <a:pt x="4678" y="21452"/>
                  <a:pt x="4730" y="21399"/>
                  <a:pt x="4730" y="21399"/>
                </a:cubicBezTo>
                <a:close/>
                <a:moveTo>
                  <a:pt x="7323" y="21522"/>
                </a:moveTo>
                <a:cubicBezTo>
                  <a:pt x="7357" y="21522"/>
                  <a:pt x="7399" y="21535"/>
                  <a:pt x="7428" y="21562"/>
                </a:cubicBezTo>
                <a:lnTo>
                  <a:pt x="7428" y="21619"/>
                </a:lnTo>
                <a:cubicBezTo>
                  <a:pt x="7371" y="21619"/>
                  <a:pt x="7371" y="21619"/>
                  <a:pt x="7371" y="21562"/>
                </a:cubicBezTo>
                <a:lnTo>
                  <a:pt x="7318" y="21562"/>
                </a:lnTo>
                <a:cubicBezTo>
                  <a:pt x="7318" y="21581"/>
                  <a:pt x="7311" y="21587"/>
                  <a:pt x="7303" y="21587"/>
                </a:cubicBezTo>
                <a:cubicBezTo>
                  <a:pt x="7286" y="21587"/>
                  <a:pt x="7261" y="21562"/>
                  <a:pt x="7261" y="21562"/>
                </a:cubicBezTo>
                <a:cubicBezTo>
                  <a:pt x="7261" y="21535"/>
                  <a:pt x="7288" y="21522"/>
                  <a:pt x="7323" y="21522"/>
                </a:cubicBezTo>
                <a:close/>
                <a:moveTo>
                  <a:pt x="4128" y="21672"/>
                </a:moveTo>
                <a:cubicBezTo>
                  <a:pt x="4128" y="21729"/>
                  <a:pt x="4128" y="21729"/>
                  <a:pt x="4070" y="21729"/>
                </a:cubicBezTo>
                <a:lnTo>
                  <a:pt x="4018" y="21729"/>
                </a:lnTo>
                <a:cubicBezTo>
                  <a:pt x="4018" y="21672"/>
                  <a:pt x="4070" y="21672"/>
                  <a:pt x="4070" y="21672"/>
                </a:cubicBezTo>
                <a:close/>
                <a:moveTo>
                  <a:pt x="5668" y="21672"/>
                </a:moveTo>
                <a:lnTo>
                  <a:pt x="5720" y="21729"/>
                </a:lnTo>
                <a:cubicBezTo>
                  <a:pt x="5720" y="21782"/>
                  <a:pt x="5668" y="21782"/>
                  <a:pt x="5668" y="21782"/>
                </a:cubicBezTo>
                <a:cubicBezTo>
                  <a:pt x="5610" y="21729"/>
                  <a:pt x="5610" y="21729"/>
                  <a:pt x="5668" y="21672"/>
                </a:cubicBezTo>
                <a:close/>
                <a:moveTo>
                  <a:pt x="7208" y="21672"/>
                </a:moveTo>
                <a:lnTo>
                  <a:pt x="7261" y="21729"/>
                </a:lnTo>
                <a:cubicBezTo>
                  <a:pt x="7208" y="21729"/>
                  <a:pt x="7208" y="21782"/>
                  <a:pt x="7208" y="21782"/>
                </a:cubicBezTo>
                <a:lnTo>
                  <a:pt x="7151" y="21729"/>
                </a:lnTo>
                <a:lnTo>
                  <a:pt x="7208" y="21672"/>
                </a:lnTo>
                <a:close/>
                <a:moveTo>
                  <a:pt x="6108" y="21729"/>
                </a:moveTo>
                <a:cubicBezTo>
                  <a:pt x="6108" y="21782"/>
                  <a:pt x="6160" y="21782"/>
                  <a:pt x="6160" y="21839"/>
                </a:cubicBezTo>
                <a:lnTo>
                  <a:pt x="5998" y="21839"/>
                </a:lnTo>
                <a:cubicBezTo>
                  <a:pt x="5888" y="21839"/>
                  <a:pt x="5888" y="21839"/>
                  <a:pt x="5998" y="21782"/>
                </a:cubicBezTo>
                <a:cubicBezTo>
                  <a:pt x="6050" y="21729"/>
                  <a:pt x="6108" y="21729"/>
                  <a:pt x="6108" y="21729"/>
                </a:cubicBezTo>
                <a:close/>
                <a:moveTo>
                  <a:pt x="6601" y="21782"/>
                </a:moveTo>
                <a:cubicBezTo>
                  <a:pt x="6601" y="21839"/>
                  <a:pt x="6548" y="21839"/>
                  <a:pt x="6491" y="21839"/>
                </a:cubicBezTo>
                <a:lnTo>
                  <a:pt x="6438" y="21782"/>
                </a:lnTo>
                <a:close/>
                <a:moveTo>
                  <a:pt x="7041" y="21782"/>
                </a:moveTo>
                <a:cubicBezTo>
                  <a:pt x="7098" y="21782"/>
                  <a:pt x="7098" y="21839"/>
                  <a:pt x="7098" y="21839"/>
                </a:cubicBezTo>
                <a:cubicBezTo>
                  <a:pt x="7124" y="21866"/>
                  <a:pt x="7110" y="21879"/>
                  <a:pt x="7082" y="21879"/>
                </a:cubicBezTo>
                <a:cubicBezTo>
                  <a:pt x="7055" y="21879"/>
                  <a:pt x="7014" y="21866"/>
                  <a:pt x="6988" y="21839"/>
                </a:cubicBezTo>
                <a:cubicBezTo>
                  <a:pt x="6931" y="21782"/>
                  <a:pt x="6931" y="21782"/>
                  <a:pt x="7041" y="21782"/>
                </a:cubicBezTo>
                <a:close/>
                <a:moveTo>
                  <a:pt x="6821" y="21839"/>
                </a:moveTo>
                <a:lnTo>
                  <a:pt x="6821" y="21892"/>
                </a:lnTo>
                <a:lnTo>
                  <a:pt x="6768" y="21892"/>
                </a:lnTo>
                <a:lnTo>
                  <a:pt x="6768" y="21839"/>
                </a:lnTo>
                <a:close/>
                <a:moveTo>
                  <a:pt x="5155" y="21814"/>
                </a:moveTo>
                <a:cubicBezTo>
                  <a:pt x="5170" y="21814"/>
                  <a:pt x="5170" y="21839"/>
                  <a:pt x="5170" y="21839"/>
                </a:cubicBezTo>
                <a:cubicBezTo>
                  <a:pt x="5140" y="21903"/>
                  <a:pt x="5127" y="21930"/>
                  <a:pt x="5100" y="21930"/>
                </a:cubicBezTo>
                <a:cubicBezTo>
                  <a:pt x="5080" y="21930"/>
                  <a:pt x="5054" y="21916"/>
                  <a:pt x="5008" y="21892"/>
                </a:cubicBezTo>
                <a:cubicBezTo>
                  <a:pt x="5008" y="21892"/>
                  <a:pt x="5060" y="21839"/>
                  <a:pt x="5118" y="21839"/>
                </a:cubicBezTo>
                <a:cubicBezTo>
                  <a:pt x="5135" y="21820"/>
                  <a:pt x="5147" y="21814"/>
                  <a:pt x="5155" y="21814"/>
                </a:cubicBezTo>
                <a:close/>
                <a:moveTo>
                  <a:pt x="5830" y="21839"/>
                </a:moveTo>
                <a:cubicBezTo>
                  <a:pt x="5888" y="21839"/>
                  <a:pt x="5888" y="21839"/>
                  <a:pt x="5830" y="21892"/>
                </a:cubicBezTo>
                <a:cubicBezTo>
                  <a:pt x="5775" y="21947"/>
                  <a:pt x="5748" y="21974"/>
                  <a:pt x="5734" y="21974"/>
                </a:cubicBezTo>
                <a:cubicBezTo>
                  <a:pt x="5720" y="21974"/>
                  <a:pt x="5720" y="21947"/>
                  <a:pt x="5720" y="21892"/>
                </a:cubicBezTo>
                <a:cubicBezTo>
                  <a:pt x="5720" y="21892"/>
                  <a:pt x="5778" y="21839"/>
                  <a:pt x="5830" y="21839"/>
                </a:cubicBezTo>
                <a:close/>
                <a:moveTo>
                  <a:pt x="6541" y="21919"/>
                </a:moveTo>
                <a:cubicBezTo>
                  <a:pt x="6548" y="21919"/>
                  <a:pt x="6548" y="21947"/>
                  <a:pt x="6548" y="22002"/>
                </a:cubicBezTo>
                <a:cubicBezTo>
                  <a:pt x="6491" y="22002"/>
                  <a:pt x="6491" y="22002"/>
                  <a:pt x="6491" y="22059"/>
                </a:cubicBezTo>
                <a:cubicBezTo>
                  <a:pt x="6438" y="22059"/>
                  <a:pt x="6438" y="22002"/>
                  <a:pt x="6491" y="22002"/>
                </a:cubicBezTo>
                <a:cubicBezTo>
                  <a:pt x="6519" y="21947"/>
                  <a:pt x="6533" y="21919"/>
                  <a:pt x="6541" y="21919"/>
                </a:cubicBezTo>
                <a:close/>
                <a:moveTo>
                  <a:pt x="5448" y="21949"/>
                </a:moveTo>
                <a:cubicBezTo>
                  <a:pt x="5500" y="22002"/>
                  <a:pt x="5500" y="22059"/>
                  <a:pt x="5338" y="22059"/>
                </a:cubicBezTo>
                <a:cubicBezTo>
                  <a:pt x="5228" y="22059"/>
                  <a:pt x="5170" y="22112"/>
                  <a:pt x="5170" y="22112"/>
                </a:cubicBezTo>
                <a:cubicBezTo>
                  <a:pt x="5118" y="22112"/>
                  <a:pt x="5118" y="22112"/>
                  <a:pt x="5118" y="22059"/>
                </a:cubicBezTo>
                <a:cubicBezTo>
                  <a:pt x="5118" y="22002"/>
                  <a:pt x="5338" y="21949"/>
                  <a:pt x="5448" y="21949"/>
                </a:cubicBezTo>
                <a:close/>
                <a:moveTo>
                  <a:pt x="3983" y="22090"/>
                </a:moveTo>
                <a:cubicBezTo>
                  <a:pt x="4015" y="22090"/>
                  <a:pt x="4070" y="22129"/>
                  <a:pt x="4070" y="22169"/>
                </a:cubicBezTo>
                <a:lnTo>
                  <a:pt x="4018" y="22169"/>
                </a:lnTo>
                <a:cubicBezTo>
                  <a:pt x="3960" y="22169"/>
                  <a:pt x="3960" y="22112"/>
                  <a:pt x="3960" y="22112"/>
                </a:cubicBezTo>
                <a:cubicBezTo>
                  <a:pt x="3960" y="22097"/>
                  <a:pt x="3970" y="22090"/>
                  <a:pt x="3983" y="22090"/>
                </a:cubicBezTo>
                <a:close/>
                <a:moveTo>
                  <a:pt x="5610" y="22169"/>
                </a:moveTo>
                <a:lnTo>
                  <a:pt x="5610" y="22222"/>
                </a:lnTo>
                <a:cubicBezTo>
                  <a:pt x="5588" y="22269"/>
                  <a:pt x="5565" y="22286"/>
                  <a:pt x="5550" y="22286"/>
                </a:cubicBezTo>
                <a:cubicBezTo>
                  <a:pt x="5530" y="22286"/>
                  <a:pt x="5525" y="22255"/>
                  <a:pt x="5558" y="22222"/>
                </a:cubicBezTo>
                <a:lnTo>
                  <a:pt x="5610" y="22169"/>
                </a:lnTo>
                <a:close/>
                <a:moveTo>
                  <a:pt x="5459" y="22255"/>
                </a:moveTo>
                <a:cubicBezTo>
                  <a:pt x="5474" y="22255"/>
                  <a:pt x="5500" y="22295"/>
                  <a:pt x="5500" y="22332"/>
                </a:cubicBezTo>
                <a:cubicBezTo>
                  <a:pt x="5500" y="22389"/>
                  <a:pt x="5500" y="22389"/>
                  <a:pt x="5448" y="22389"/>
                </a:cubicBezTo>
                <a:lnTo>
                  <a:pt x="5390" y="22332"/>
                </a:lnTo>
                <a:cubicBezTo>
                  <a:pt x="5390" y="22279"/>
                  <a:pt x="5390" y="22279"/>
                  <a:pt x="5448" y="22279"/>
                </a:cubicBezTo>
                <a:cubicBezTo>
                  <a:pt x="5448" y="22262"/>
                  <a:pt x="5452" y="22255"/>
                  <a:pt x="5459" y="22255"/>
                </a:cubicBezTo>
                <a:close/>
                <a:moveTo>
                  <a:pt x="6904" y="22078"/>
                </a:moveTo>
                <a:cubicBezTo>
                  <a:pt x="6922" y="22078"/>
                  <a:pt x="6909" y="22104"/>
                  <a:pt x="6878" y="22169"/>
                </a:cubicBezTo>
                <a:cubicBezTo>
                  <a:pt x="6821" y="22279"/>
                  <a:pt x="6821" y="22279"/>
                  <a:pt x="6931" y="22279"/>
                </a:cubicBezTo>
                <a:lnTo>
                  <a:pt x="6711" y="22279"/>
                </a:lnTo>
                <a:cubicBezTo>
                  <a:pt x="6711" y="22332"/>
                  <a:pt x="6658" y="22332"/>
                  <a:pt x="6658" y="22332"/>
                </a:cubicBezTo>
                <a:cubicBezTo>
                  <a:pt x="6601" y="22332"/>
                  <a:pt x="6601" y="22332"/>
                  <a:pt x="6601" y="22389"/>
                </a:cubicBezTo>
                <a:cubicBezTo>
                  <a:pt x="6658" y="22389"/>
                  <a:pt x="6601" y="22442"/>
                  <a:pt x="6491" y="22442"/>
                </a:cubicBezTo>
                <a:lnTo>
                  <a:pt x="6381" y="22442"/>
                </a:lnTo>
                <a:cubicBezTo>
                  <a:pt x="6381" y="22389"/>
                  <a:pt x="6381" y="22389"/>
                  <a:pt x="6438" y="22332"/>
                </a:cubicBezTo>
                <a:cubicBezTo>
                  <a:pt x="6438" y="22279"/>
                  <a:pt x="6491" y="22279"/>
                  <a:pt x="6438" y="22279"/>
                </a:cubicBezTo>
                <a:cubicBezTo>
                  <a:pt x="6438" y="22279"/>
                  <a:pt x="6381" y="22279"/>
                  <a:pt x="6381" y="22222"/>
                </a:cubicBezTo>
                <a:cubicBezTo>
                  <a:pt x="6438" y="22222"/>
                  <a:pt x="6438" y="22169"/>
                  <a:pt x="6548" y="22169"/>
                </a:cubicBezTo>
                <a:cubicBezTo>
                  <a:pt x="6658" y="22169"/>
                  <a:pt x="6768" y="22169"/>
                  <a:pt x="6821" y="22112"/>
                </a:cubicBezTo>
                <a:cubicBezTo>
                  <a:pt x="6866" y="22090"/>
                  <a:pt x="6892" y="22078"/>
                  <a:pt x="6904" y="22078"/>
                </a:cubicBezTo>
                <a:close/>
                <a:moveTo>
                  <a:pt x="6160" y="22222"/>
                </a:moveTo>
                <a:cubicBezTo>
                  <a:pt x="6218" y="22222"/>
                  <a:pt x="6218" y="22222"/>
                  <a:pt x="6270" y="22332"/>
                </a:cubicBezTo>
                <a:lnTo>
                  <a:pt x="6270" y="22442"/>
                </a:lnTo>
                <a:lnTo>
                  <a:pt x="6108" y="22442"/>
                </a:lnTo>
                <a:cubicBezTo>
                  <a:pt x="6079" y="22471"/>
                  <a:pt x="6052" y="22485"/>
                  <a:pt x="6038" y="22485"/>
                </a:cubicBezTo>
                <a:cubicBezTo>
                  <a:pt x="6024" y="22485"/>
                  <a:pt x="6024" y="22471"/>
                  <a:pt x="6050" y="22442"/>
                </a:cubicBezTo>
                <a:cubicBezTo>
                  <a:pt x="6108" y="22442"/>
                  <a:pt x="6108" y="22389"/>
                  <a:pt x="5998" y="22389"/>
                </a:cubicBezTo>
                <a:cubicBezTo>
                  <a:pt x="5888" y="22389"/>
                  <a:pt x="5998" y="22279"/>
                  <a:pt x="6160" y="22222"/>
                </a:cubicBezTo>
                <a:close/>
                <a:moveTo>
                  <a:pt x="6320" y="22456"/>
                </a:moveTo>
                <a:cubicBezTo>
                  <a:pt x="6341" y="22456"/>
                  <a:pt x="6383" y="22471"/>
                  <a:pt x="6438" y="22499"/>
                </a:cubicBezTo>
                <a:cubicBezTo>
                  <a:pt x="6548" y="22499"/>
                  <a:pt x="6548" y="22499"/>
                  <a:pt x="6438" y="22552"/>
                </a:cubicBezTo>
                <a:cubicBezTo>
                  <a:pt x="6381" y="22609"/>
                  <a:pt x="6328" y="22609"/>
                  <a:pt x="6328" y="22609"/>
                </a:cubicBezTo>
                <a:lnTo>
                  <a:pt x="6328" y="22499"/>
                </a:lnTo>
                <a:cubicBezTo>
                  <a:pt x="6299" y="22471"/>
                  <a:pt x="6299" y="22456"/>
                  <a:pt x="6320" y="22456"/>
                </a:cubicBezTo>
                <a:close/>
                <a:moveTo>
                  <a:pt x="5720" y="22499"/>
                </a:moveTo>
                <a:lnTo>
                  <a:pt x="5720" y="22552"/>
                </a:lnTo>
                <a:cubicBezTo>
                  <a:pt x="5778" y="22609"/>
                  <a:pt x="5778" y="22662"/>
                  <a:pt x="5720" y="22662"/>
                </a:cubicBezTo>
                <a:cubicBezTo>
                  <a:pt x="5720" y="22662"/>
                  <a:pt x="5668" y="22662"/>
                  <a:pt x="5668" y="22609"/>
                </a:cubicBezTo>
                <a:lnTo>
                  <a:pt x="5558" y="22609"/>
                </a:lnTo>
                <a:cubicBezTo>
                  <a:pt x="5558" y="22552"/>
                  <a:pt x="5558" y="22552"/>
                  <a:pt x="5668" y="22552"/>
                </a:cubicBezTo>
                <a:cubicBezTo>
                  <a:pt x="5668" y="22552"/>
                  <a:pt x="5720" y="22552"/>
                  <a:pt x="5720" y="22499"/>
                </a:cubicBezTo>
                <a:close/>
                <a:moveTo>
                  <a:pt x="20079" y="0"/>
                </a:moveTo>
                <a:cubicBezTo>
                  <a:pt x="19802" y="0"/>
                  <a:pt x="19089" y="57"/>
                  <a:pt x="18591" y="110"/>
                </a:cubicBezTo>
                <a:cubicBezTo>
                  <a:pt x="18041" y="220"/>
                  <a:pt x="17381" y="330"/>
                  <a:pt x="17161" y="330"/>
                </a:cubicBezTo>
                <a:cubicBezTo>
                  <a:pt x="16941" y="387"/>
                  <a:pt x="16779" y="440"/>
                  <a:pt x="16779" y="497"/>
                </a:cubicBezTo>
                <a:cubicBezTo>
                  <a:pt x="16770" y="489"/>
                  <a:pt x="16748" y="486"/>
                  <a:pt x="16715" y="486"/>
                </a:cubicBezTo>
                <a:cubicBezTo>
                  <a:pt x="16517" y="486"/>
                  <a:pt x="15951" y="615"/>
                  <a:pt x="15951" y="660"/>
                </a:cubicBezTo>
                <a:cubicBezTo>
                  <a:pt x="15951" y="689"/>
                  <a:pt x="15938" y="703"/>
                  <a:pt x="15925" y="703"/>
                </a:cubicBezTo>
                <a:cubicBezTo>
                  <a:pt x="15912" y="703"/>
                  <a:pt x="15898" y="689"/>
                  <a:pt x="15898" y="660"/>
                </a:cubicBezTo>
                <a:cubicBezTo>
                  <a:pt x="15882" y="645"/>
                  <a:pt x="15852" y="638"/>
                  <a:pt x="15816" y="638"/>
                </a:cubicBezTo>
                <a:cubicBezTo>
                  <a:pt x="15728" y="638"/>
                  <a:pt x="15606" y="677"/>
                  <a:pt x="15568" y="717"/>
                </a:cubicBezTo>
                <a:cubicBezTo>
                  <a:pt x="15568" y="717"/>
                  <a:pt x="15348" y="770"/>
                  <a:pt x="15181" y="827"/>
                </a:cubicBezTo>
                <a:cubicBezTo>
                  <a:pt x="14851" y="880"/>
                  <a:pt x="14741" y="937"/>
                  <a:pt x="14741" y="990"/>
                </a:cubicBezTo>
                <a:cubicBezTo>
                  <a:pt x="14715" y="1019"/>
                  <a:pt x="14702" y="1033"/>
                  <a:pt x="14695" y="1033"/>
                </a:cubicBezTo>
                <a:cubicBezTo>
                  <a:pt x="14688" y="1033"/>
                  <a:pt x="14688" y="1019"/>
                  <a:pt x="14688" y="990"/>
                </a:cubicBezTo>
                <a:cubicBezTo>
                  <a:pt x="14688" y="973"/>
                  <a:pt x="14676" y="961"/>
                  <a:pt x="14641" y="961"/>
                </a:cubicBezTo>
                <a:cubicBezTo>
                  <a:pt x="14568" y="961"/>
                  <a:pt x="14397" y="1010"/>
                  <a:pt x="14028" y="1157"/>
                </a:cubicBezTo>
                <a:cubicBezTo>
                  <a:pt x="13531" y="1320"/>
                  <a:pt x="12981" y="1487"/>
                  <a:pt x="12211" y="1760"/>
                </a:cubicBezTo>
                <a:cubicBezTo>
                  <a:pt x="11881" y="1870"/>
                  <a:pt x="11608" y="1980"/>
                  <a:pt x="11551" y="1980"/>
                </a:cubicBezTo>
                <a:cubicBezTo>
                  <a:pt x="11551" y="1980"/>
                  <a:pt x="11221" y="2090"/>
                  <a:pt x="10891" y="2257"/>
                </a:cubicBezTo>
                <a:cubicBezTo>
                  <a:pt x="10561" y="2367"/>
                  <a:pt x="10288" y="2477"/>
                  <a:pt x="10231" y="2477"/>
                </a:cubicBezTo>
                <a:cubicBezTo>
                  <a:pt x="10178" y="2530"/>
                  <a:pt x="9791" y="2698"/>
                  <a:pt x="9021" y="2970"/>
                </a:cubicBezTo>
                <a:cubicBezTo>
                  <a:pt x="8691" y="3138"/>
                  <a:pt x="8471" y="3248"/>
                  <a:pt x="7978" y="3468"/>
                </a:cubicBezTo>
                <a:lnTo>
                  <a:pt x="7538" y="3688"/>
                </a:lnTo>
                <a:cubicBezTo>
                  <a:pt x="7371" y="3740"/>
                  <a:pt x="7151" y="3850"/>
                  <a:pt x="7041" y="3908"/>
                </a:cubicBezTo>
                <a:cubicBezTo>
                  <a:pt x="6878" y="3960"/>
                  <a:pt x="6658" y="4070"/>
                  <a:pt x="6548" y="4180"/>
                </a:cubicBezTo>
                <a:cubicBezTo>
                  <a:pt x="6381" y="4238"/>
                  <a:pt x="6270" y="4290"/>
                  <a:pt x="6218" y="4348"/>
                </a:cubicBezTo>
                <a:cubicBezTo>
                  <a:pt x="6160" y="4348"/>
                  <a:pt x="6050" y="4400"/>
                  <a:pt x="5940" y="4510"/>
                </a:cubicBezTo>
                <a:lnTo>
                  <a:pt x="5610" y="4678"/>
                </a:lnTo>
                <a:cubicBezTo>
                  <a:pt x="5558" y="4730"/>
                  <a:pt x="5390" y="4788"/>
                  <a:pt x="5280" y="4840"/>
                </a:cubicBezTo>
                <a:cubicBezTo>
                  <a:pt x="5008" y="5008"/>
                  <a:pt x="4788" y="5118"/>
                  <a:pt x="4510" y="5338"/>
                </a:cubicBezTo>
                <a:cubicBezTo>
                  <a:pt x="4348" y="5391"/>
                  <a:pt x="4180" y="5501"/>
                  <a:pt x="4070" y="5558"/>
                </a:cubicBezTo>
                <a:cubicBezTo>
                  <a:pt x="3850" y="5721"/>
                  <a:pt x="3467" y="5941"/>
                  <a:pt x="3357" y="6051"/>
                </a:cubicBezTo>
                <a:cubicBezTo>
                  <a:pt x="3300" y="6108"/>
                  <a:pt x="3190" y="6161"/>
                  <a:pt x="3137" y="6218"/>
                </a:cubicBezTo>
                <a:cubicBezTo>
                  <a:pt x="3027" y="6218"/>
                  <a:pt x="2917" y="6328"/>
                  <a:pt x="2860" y="6381"/>
                </a:cubicBezTo>
                <a:cubicBezTo>
                  <a:pt x="2750" y="6438"/>
                  <a:pt x="2587" y="6548"/>
                  <a:pt x="2477" y="6601"/>
                </a:cubicBezTo>
                <a:cubicBezTo>
                  <a:pt x="2420" y="6711"/>
                  <a:pt x="2200" y="6821"/>
                  <a:pt x="2037" y="6931"/>
                </a:cubicBezTo>
                <a:cubicBezTo>
                  <a:pt x="1870" y="7041"/>
                  <a:pt x="1817" y="7098"/>
                  <a:pt x="1707" y="7098"/>
                </a:cubicBezTo>
                <a:cubicBezTo>
                  <a:pt x="1597" y="7098"/>
                  <a:pt x="1597" y="7151"/>
                  <a:pt x="1540" y="7318"/>
                </a:cubicBezTo>
                <a:cubicBezTo>
                  <a:pt x="1540" y="7428"/>
                  <a:pt x="1597" y="7701"/>
                  <a:pt x="1597" y="7701"/>
                </a:cubicBezTo>
                <a:cubicBezTo>
                  <a:pt x="1650" y="7758"/>
                  <a:pt x="1650" y="7758"/>
                  <a:pt x="1597" y="7811"/>
                </a:cubicBezTo>
                <a:cubicBezTo>
                  <a:pt x="1597" y="7811"/>
                  <a:pt x="1597" y="7868"/>
                  <a:pt x="1650" y="7921"/>
                </a:cubicBezTo>
                <a:cubicBezTo>
                  <a:pt x="1650" y="7921"/>
                  <a:pt x="1707" y="8031"/>
                  <a:pt x="1707" y="8141"/>
                </a:cubicBezTo>
                <a:cubicBezTo>
                  <a:pt x="1707" y="8198"/>
                  <a:pt x="1760" y="8361"/>
                  <a:pt x="1870" y="8528"/>
                </a:cubicBezTo>
                <a:cubicBezTo>
                  <a:pt x="1943" y="8674"/>
                  <a:pt x="1968" y="8723"/>
                  <a:pt x="1976" y="8723"/>
                </a:cubicBezTo>
                <a:cubicBezTo>
                  <a:pt x="1980" y="8723"/>
                  <a:pt x="1980" y="8710"/>
                  <a:pt x="1980" y="8691"/>
                </a:cubicBezTo>
                <a:cubicBezTo>
                  <a:pt x="2004" y="8669"/>
                  <a:pt x="2017" y="8656"/>
                  <a:pt x="2026" y="8656"/>
                </a:cubicBezTo>
                <a:cubicBezTo>
                  <a:pt x="2037" y="8656"/>
                  <a:pt x="2037" y="8683"/>
                  <a:pt x="2037" y="8748"/>
                </a:cubicBezTo>
                <a:lnTo>
                  <a:pt x="2037" y="8801"/>
                </a:lnTo>
                <a:cubicBezTo>
                  <a:pt x="2037" y="8801"/>
                  <a:pt x="2090" y="8911"/>
                  <a:pt x="2200" y="9021"/>
                </a:cubicBezTo>
                <a:cubicBezTo>
                  <a:pt x="2310" y="9298"/>
                  <a:pt x="2310" y="9241"/>
                  <a:pt x="2530" y="9571"/>
                </a:cubicBezTo>
                <a:cubicBezTo>
                  <a:pt x="2640" y="9738"/>
                  <a:pt x="2697" y="9791"/>
                  <a:pt x="2807" y="9901"/>
                </a:cubicBezTo>
                <a:cubicBezTo>
                  <a:pt x="2860" y="9901"/>
                  <a:pt x="2917" y="9958"/>
                  <a:pt x="2917" y="9958"/>
                </a:cubicBezTo>
                <a:lnTo>
                  <a:pt x="3027" y="10068"/>
                </a:lnTo>
                <a:cubicBezTo>
                  <a:pt x="3137" y="10121"/>
                  <a:pt x="3410" y="10398"/>
                  <a:pt x="3410" y="10398"/>
                </a:cubicBezTo>
                <a:lnTo>
                  <a:pt x="3357" y="10451"/>
                </a:lnTo>
                <a:cubicBezTo>
                  <a:pt x="3300" y="10508"/>
                  <a:pt x="3247" y="10561"/>
                  <a:pt x="3247" y="10618"/>
                </a:cubicBezTo>
                <a:cubicBezTo>
                  <a:pt x="3247" y="10618"/>
                  <a:pt x="3247" y="10671"/>
                  <a:pt x="3190" y="10671"/>
                </a:cubicBezTo>
                <a:cubicBezTo>
                  <a:pt x="3190" y="10671"/>
                  <a:pt x="3137" y="10728"/>
                  <a:pt x="3137" y="10781"/>
                </a:cubicBezTo>
                <a:cubicBezTo>
                  <a:pt x="3080" y="10948"/>
                  <a:pt x="3027" y="11001"/>
                  <a:pt x="3027" y="11001"/>
                </a:cubicBezTo>
                <a:cubicBezTo>
                  <a:pt x="3011" y="10986"/>
                  <a:pt x="2999" y="10979"/>
                  <a:pt x="2989" y="10979"/>
                </a:cubicBezTo>
                <a:cubicBezTo>
                  <a:pt x="2966" y="10979"/>
                  <a:pt x="2955" y="11018"/>
                  <a:pt x="2917" y="11058"/>
                </a:cubicBezTo>
                <a:cubicBezTo>
                  <a:pt x="2860" y="11111"/>
                  <a:pt x="2860" y="11168"/>
                  <a:pt x="2807" y="11168"/>
                </a:cubicBezTo>
                <a:cubicBezTo>
                  <a:pt x="2750" y="11221"/>
                  <a:pt x="2750" y="11221"/>
                  <a:pt x="2750" y="11278"/>
                </a:cubicBezTo>
                <a:lnTo>
                  <a:pt x="2697" y="11278"/>
                </a:lnTo>
                <a:cubicBezTo>
                  <a:pt x="2697" y="11278"/>
                  <a:pt x="2640" y="11331"/>
                  <a:pt x="2640" y="11388"/>
                </a:cubicBezTo>
                <a:cubicBezTo>
                  <a:pt x="2587" y="11441"/>
                  <a:pt x="2587" y="11441"/>
                  <a:pt x="2530" y="11441"/>
                </a:cubicBezTo>
                <a:cubicBezTo>
                  <a:pt x="2477" y="11498"/>
                  <a:pt x="2420" y="11498"/>
                  <a:pt x="2477" y="11498"/>
                </a:cubicBezTo>
                <a:cubicBezTo>
                  <a:pt x="2477" y="11551"/>
                  <a:pt x="2420" y="11551"/>
                  <a:pt x="2367" y="11608"/>
                </a:cubicBezTo>
                <a:cubicBezTo>
                  <a:pt x="2310" y="11608"/>
                  <a:pt x="2310" y="11661"/>
                  <a:pt x="2310" y="11661"/>
                </a:cubicBezTo>
                <a:cubicBezTo>
                  <a:pt x="2310" y="11718"/>
                  <a:pt x="2200" y="11881"/>
                  <a:pt x="2090" y="11938"/>
                </a:cubicBezTo>
                <a:cubicBezTo>
                  <a:pt x="2090" y="11938"/>
                  <a:pt x="2037" y="11991"/>
                  <a:pt x="2037" y="12048"/>
                </a:cubicBezTo>
                <a:lnTo>
                  <a:pt x="1980" y="12101"/>
                </a:lnTo>
                <a:cubicBezTo>
                  <a:pt x="1966" y="12087"/>
                  <a:pt x="1952" y="12080"/>
                  <a:pt x="1938" y="12080"/>
                </a:cubicBezTo>
                <a:cubicBezTo>
                  <a:pt x="1901" y="12080"/>
                  <a:pt x="1870" y="12130"/>
                  <a:pt x="1870" y="12211"/>
                </a:cubicBezTo>
                <a:cubicBezTo>
                  <a:pt x="1870" y="12268"/>
                  <a:pt x="1870" y="12268"/>
                  <a:pt x="1817" y="12268"/>
                </a:cubicBezTo>
                <a:lnTo>
                  <a:pt x="1817" y="12321"/>
                </a:lnTo>
                <a:lnTo>
                  <a:pt x="1817" y="12378"/>
                </a:lnTo>
                <a:cubicBezTo>
                  <a:pt x="1760" y="12378"/>
                  <a:pt x="1707" y="12431"/>
                  <a:pt x="1707" y="12488"/>
                </a:cubicBezTo>
                <a:lnTo>
                  <a:pt x="1430" y="13091"/>
                </a:lnTo>
                <a:lnTo>
                  <a:pt x="1487" y="13148"/>
                </a:lnTo>
                <a:cubicBezTo>
                  <a:pt x="1487" y="13201"/>
                  <a:pt x="1540" y="13258"/>
                  <a:pt x="1540" y="13311"/>
                </a:cubicBezTo>
                <a:cubicBezTo>
                  <a:pt x="1540" y="13311"/>
                  <a:pt x="1597" y="13421"/>
                  <a:pt x="1597" y="13478"/>
                </a:cubicBezTo>
                <a:cubicBezTo>
                  <a:pt x="1707" y="13531"/>
                  <a:pt x="1707" y="13531"/>
                  <a:pt x="1707" y="13588"/>
                </a:cubicBezTo>
                <a:cubicBezTo>
                  <a:pt x="1707" y="13698"/>
                  <a:pt x="1760" y="13698"/>
                  <a:pt x="1817" y="13698"/>
                </a:cubicBezTo>
                <a:lnTo>
                  <a:pt x="1927" y="13698"/>
                </a:lnTo>
                <a:cubicBezTo>
                  <a:pt x="1980" y="13751"/>
                  <a:pt x="2037" y="13751"/>
                  <a:pt x="2037" y="13751"/>
                </a:cubicBezTo>
                <a:cubicBezTo>
                  <a:pt x="2064" y="13725"/>
                  <a:pt x="2091" y="13712"/>
                  <a:pt x="2112" y="13712"/>
                </a:cubicBezTo>
                <a:cubicBezTo>
                  <a:pt x="2133" y="13712"/>
                  <a:pt x="2147" y="13725"/>
                  <a:pt x="2147" y="13751"/>
                </a:cubicBezTo>
                <a:cubicBezTo>
                  <a:pt x="2200" y="13751"/>
                  <a:pt x="2257" y="13698"/>
                  <a:pt x="2257" y="13588"/>
                </a:cubicBezTo>
                <a:cubicBezTo>
                  <a:pt x="2310" y="13531"/>
                  <a:pt x="2367" y="13421"/>
                  <a:pt x="2367" y="13421"/>
                </a:cubicBezTo>
                <a:cubicBezTo>
                  <a:pt x="2420" y="13421"/>
                  <a:pt x="2420" y="13368"/>
                  <a:pt x="2420" y="13311"/>
                </a:cubicBezTo>
                <a:cubicBezTo>
                  <a:pt x="2420" y="13258"/>
                  <a:pt x="2477" y="13201"/>
                  <a:pt x="2477" y="13201"/>
                </a:cubicBezTo>
                <a:lnTo>
                  <a:pt x="2530" y="13038"/>
                </a:lnTo>
                <a:lnTo>
                  <a:pt x="2530" y="12981"/>
                </a:lnTo>
                <a:lnTo>
                  <a:pt x="3027" y="14411"/>
                </a:lnTo>
                <a:cubicBezTo>
                  <a:pt x="3063" y="14411"/>
                  <a:pt x="3100" y="14388"/>
                  <a:pt x="3136" y="14388"/>
                </a:cubicBezTo>
                <a:cubicBezTo>
                  <a:pt x="3155" y="14388"/>
                  <a:pt x="3173" y="14394"/>
                  <a:pt x="3190" y="14411"/>
                </a:cubicBezTo>
                <a:lnTo>
                  <a:pt x="3247" y="14411"/>
                </a:lnTo>
                <a:lnTo>
                  <a:pt x="3247" y="14358"/>
                </a:lnTo>
                <a:cubicBezTo>
                  <a:pt x="3190" y="14358"/>
                  <a:pt x="3247" y="14301"/>
                  <a:pt x="3247" y="14301"/>
                </a:cubicBezTo>
                <a:cubicBezTo>
                  <a:pt x="3300" y="14301"/>
                  <a:pt x="3300" y="14358"/>
                  <a:pt x="3357" y="14358"/>
                </a:cubicBezTo>
                <a:cubicBezTo>
                  <a:pt x="3357" y="14385"/>
                  <a:pt x="3357" y="14398"/>
                  <a:pt x="3364" y="14398"/>
                </a:cubicBezTo>
                <a:cubicBezTo>
                  <a:pt x="3371" y="14398"/>
                  <a:pt x="3384" y="14385"/>
                  <a:pt x="3410" y="14358"/>
                </a:cubicBezTo>
                <a:cubicBezTo>
                  <a:pt x="3410" y="14521"/>
                  <a:pt x="3410" y="14521"/>
                  <a:pt x="3467" y="14521"/>
                </a:cubicBezTo>
                <a:cubicBezTo>
                  <a:pt x="3489" y="14500"/>
                  <a:pt x="3502" y="14487"/>
                  <a:pt x="3506" y="14487"/>
                </a:cubicBezTo>
                <a:lnTo>
                  <a:pt x="3506" y="14487"/>
                </a:lnTo>
                <a:cubicBezTo>
                  <a:pt x="3511" y="14487"/>
                  <a:pt x="3499" y="14514"/>
                  <a:pt x="3467" y="14579"/>
                </a:cubicBezTo>
                <a:lnTo>
                  <a:pt x="3467" y="14631"/>
                </a:lnTo>
                <a:cubicBezTo>
                  <a:pt x="3520" y="14631"/>
                  <a:pt x="3520" y="14741"/>
                  <a:pt x="3520" y="14909"/>
                </a:cubicBezTo>
                <a:cubicBezTo>
                  <a:pt x="3577" y="15181"/>
                  <a:pt x="3577" y="15129"/>
                  <a:pt x="3687" y="15511"/>
                </a:cubicBezTo>
                <a:cubicBezTo>
                  <a:pt x="3740" y="15731"/>
                  <a:pt x="3798" y="15841"/>
                  <a:pt x="3850" y="15899"/>
                </a:cubicBezTo>
                <a:cubicBezTo>
                  <a:pt x="3908" y="15951"/>
                  <a:pt x="3960" y="16009"/>
                  <a:pt x="3960" y="16061"/>
                </a:cubicBezTo>
                <a:lnTo>
                  <a:pt x="4070" y="16171"/>
                </a:lnTo>
                <a:cubicBezTo>
                  <a:pt x="4128" y="16229"/>
                  <a:pt x="4348" y="16559"/>
                  <a:pt x="4348" y="16559"/>
                </a:cubicBezTo>
                <a:cubicBezTo>
                  <a:pt x="4348" y="16611"/>
                  <a:pt x="4238" y="16611"/>
                  <a:pt x="4180" y="16611"/>
                </a:cubicBezTo>
                <a:cubicBezTo>
                  <a:pt x="4128" y="16669"/>
                  <a:pt x="4070" y="16721"/>
                  <a:pt x="4018" y="16721"/>
                </a:cubicBezTo>
                <a:cubicBezTo>
                  <a:pt x="4018" y="16779"/>
                  <a:pt x="3960" y="16779"/>
                  <a:pt x="3908" y="16779"/>
                </a:cubicBezTo>
                <a:cubicBezTo>
                  <a:pt x="3908" y="16779"/>
                  <a:pt x="3798" y="16831"/>
                  <a:pt x="3740" y="16889"/>
                </a:cubicBezTo>
                <a:cubicBezTo>
                  <a:pt x="3658" y="17010"/>
                  <a:pt x="3576" y="17073"/>
                  <a:pt x="3517" y="17073"/>
                </a:cubicBezTo>
                <a:cubicBezTo>
                  <a:pt x="3498" y="17073"/>
                  <a:pt x="3481" y="17066"/>
                  <a:pt x="3467" y="17052"/>
                </a:cubicBezTo>
                <a:cubicBezTo>
                  <a:pt x="3467" y="17034"/>
                  <a:pt x="3461" y="17028"/>
                  <a:pt x="3451" y="17028"/>
                </a:cubicBezTo>
                <a:cubicBezTo>
                  <a:pt x="3430" y="17028"/>
                  <a:pt x="3393" y="17052"/>
                  <a:pt x="3357" y="17052"/>
                </a:cubicBezTo>
                <a:cubicBezTo>
                  <a:pt x="3300" y="17109"/>
                  <a:pt x="3190" y="17162"/>
                  <a:pt x="3137" y="17162"/>
                </a:cubicBezTo>
                <a:cubicBezTo>
                  <a:pt x="3080" y="17162"/>
                  <a:pt x="3027" y="17219"/>
                  <a:pt x="3027" y="17219"/>
                </a:cubicBezTo>
                <a:cubicBezTo>
                  <a:pt x="3027" y="17219"/>
                  <a:pt x="3002" y="17242"/>
                  <a:pt x="2969" y="17242"/>
                </a:cubicBezTo>
                <a:cubicBezTo>
                  <a:pt x="2953" y="17242"/>
                  <a:pt x="2935" y="17236"/>
                  <a:pt x="2917" y="17219"/>
                </a:cubicBezTo>
                <a:cubicBezTo>
                  <a:pt x="2917" y="17219"/>
                  <a:pt x="2860" y="17272"/>
                  <a:pt x="2807" y="17272"/>
                </a:cubicBezTo>
                <a:cubicBezTo>
                  <a:pt x="2750" y="17329"/>
                  <a:pt x="2697" y="17329"/>
                  <a:pt x="2587" y="17329"/>
                </a:cubicBezTo>
                <a:cubicBezTo>
                  <a:pt x="2530" y="17329"/>
                  <a:pt x="2477" y="17329"/>
                  <a:pt x="2477" y="17382"/>
                </a:cubicBezTo>
                <a:cubicBezTo>
                  <a:pt x="2477" y="17382"/>
                  <a:pt x="2420" y="17382"/>
                  <a:pt x="2367" y="17439"/>
                </a:cubicBezTo>
                <a:lnTo>
                  <a:pt x="2200" y="17439"/>
                </a:lnTo>
                <a:cubicBezTo>
                  <a:pt x="2257" y="17492"/>
                  <a:pt x="1927" y="17602"/>
                  <a:pt x="1817" y="17602"/>
                </a:cubicBezTo>
                <a:cubicBezTo>
                  <a:pt x="1760" y="17602"/>
                  <a:pt x="1707" y="17659"/>
                  <a:pt x="1650" y="17659"/>
                </a:cubicBezTo>
                <a:cubicBezTo>
                  <a:pt x="1540" y="17712"/>
                  <a:pt x="1487" y="17712"/>
                  <a:pt x="1487" y="17712"/>
                </a:cubicBezTo>
                <a:cubicBezTo>
                  <a:pt x="1487" y="17665"/>
                  <a:pt x="1477" y="17649"/>
                  <a:pt x="1458" y="17649"/>
                </a:cubicBezTo>
                <a:cubicBezTo>
                  <a:pt x="1430" y="17649"/>
                  <a:pt x="1384" y="17681"/>
                  <a:pt x="1320" y="17712"/>
                </a:cubicBezTo>
                <a:cubicBezTo>
                  <a:pt x="1283" y="17752"/>
                  <a:pt x="1243" y="17791"/>
                  <a:pt x="1223" y="17791"/>
                </a:cubicBezTo>
                <a:cubicBezTo>
                  <a:pt x="1215" y="17791"/>
                  <a:pt x="1210" y="17784"/>
                  <a:pt x="1210" y="17769"/>
                </a:cubicBezTo>
                <a:cubicBezTo>
                  <a:pt x="1210" y="17769"/>
                  <a:pt x="1157" y="17769"/>
                  <a:pt x="1157" y="17822"/>
                </a:cubicBezTo>
                <a:cubicBezTo>
                  <a:pt x="1157" y="17822"/>
                  <a:pt x="1157" y="17847"/>
                  <a:pt x="1140" y="17847"/>
                </a:cubicBezTo>
                <a:cubicBezTo>
                  <a:pt x="1132" y="17847"/>
                  <a:pt x="1119" y="17841"/>
                  <a:pt x="1100" y="17822"/>
                </a:cubicBezTo>
                <a:cubicBezTo>
                  <a:pt x="1047" y="17822"/>
                  <a:pt x="990" y="17879"/>
                  <a:pt x="880" y="17932"/>
                </a:cubicBezTo>
                <a:cubicBezTo>
                  <a:pt x="845" y="17932"/>
                  <a:pt x="808" y="17957"/>
                  <a:pt x="787" y="17957"/>
                </a:cubicBezTo>
                <a:cubicBezTo>
                  <a:pt x="776" y="17957"/>
                  <a:pt x="770" y="17951"/>
                  <a:pt x="770" y="17932"/>
                </a:cubicBezTo>
                <a:cubicBezTo>
                  <a:pt x="717" y="17932"/>
                  <a:pt x="660" y="17932"/>
                  <a:pt x="607" y="17989"/>
                </a:cubicBezTo>
                <a:lnTo>
                  <a:pt x="497" y="17989"/>
                </a:lnTo>
                <a:cubicBezTo>
                  <a:pt x="469" y="17960"/>
                  <a:pt x="454" y="17946"/>
                  <a:pt x="441" y="17946"/>
                </a:cubicBezTo>
                <a:cubicBezTo>
                  <a:pt x="427" y="17946"/>
                  <a:pt x="414" y="17960"/>
                  <a:pt x="387" y="17989"/>
                </a:cubicBezTo>
                <a:cubicBezTo>
                  <a:pt x="387" y="18042"/>
                  <a:pt x="330" y="18042"/>
                  <a:pt x="330" y="18042"/>
                </a:cubicBezTo>
                <a:cubicBezTo>
                  <a:pt x="277" y="18042"/>
                  <a:pt x="277" y="18099"/>
                  <a:pt x="277" y="18099"/>
                </a:cubicBezTo>
                <a:cubicBezTo>
                  <a:pt x="220" y="18152"/>
                  <a:pt x="220" y="18152"/>
                  <a:pt x="167" y="18152"/>
                </a:cubicBezTo>
                <a:cubicBezTo>
                  <a:pt x="167" y="18152"/>
                  <a:pt x="110" y="18209"/>
                  <a:pt x="110" y="18319"/>
                </a:cubicBezTo>
                <a:lnTo>
                  <a:pt x="110" y="18539"/>
                </a:lnTo>
                <a:cubicBezTo>
                  <a:pt x="57" y="18539"/>
                  <a:pt x="57" y="18592"/>
                  <a:pt x="57" y="18649"/>
                </a:cubicBezTo>
                <a:cubicBezTo>
                  <a:pt x="110" y="18702"/>
                  <a:pt x="57" y="18759"/>
                  <a:pt x="57" y="18759"/>
                </a:cubicBezTo>
                <a:cubicBezTo>
                  <a:pt x="0" y="18759"/>
                  <a:pt x="0" y="18922"/>
                  <a:pt x="0" y="18979"/>
                </a:cubicBezTo>
                <a:cubicBezTo>
                  <a:pt x="57" y="18979"/>
                  <a:pt x="57" y="19032"/>
                  <a:pt x="0" y="19032"/>
                </a:cubicBezTo>
                <a:lnTo>
                  <a:pt x="0" y="19252"/>
                </a:lnTo>
                <a:cubicBezTo>
                  <a:pt x="0" y="19419"/>
                  <a:pt x="0" y="19419"/>
                  <a:pt x="110" y="19472"/>
                </a:cubicBezTo>
                <a:cubicBezTo>
                  <a:pt x="220" y="19529"/>
                  <a:pt x="220" y="19582"/>
                  <a:pt x="110" y="19582"/>
                </a:cubicBezTo>
                <a:cubicBezTo>
                  <a:pt x="57" y="19582"/>
                  <a:pt x="0" y="19692"/>
                  <a:pt x="57" y="19802"/>
                </a:cubicBezTo>
                <a:cubicBezTo>
                  <a:pt x="110" y="19802"/>
                  <a:pt x="110" y="19859"/>
                  <a:pt x="110" y="19912"/>
                </a:cubicBezTo>
                <a:cubicBezTo>
                  <a:pt x="110" y="20022"/>
                  <a:pt x="110" y="20022"/>
                  <a:pt x="277" y="20079"/>
                </a:cubicBezTo>
                <a:cubicBezTo>
                  <a:pt x="330" y="20079"/>
                  <a:pt x="440" y="20079"/>
                  <a:pt x="440" y="20132"/>
                </a:cubicBezTo>
                <a:lnTo>
                  <a:pt x="550" y="20189"/>
                </a:lnTo>
                <a:cubicBezTo>
                  <a:pt x="607" y="20189"/>
                  <a:pt x="660" y="20189"/>
                  <a:pt x="660" y="20242"/>
                </a:cubicBezTo>
                <a:cubicBezTo>
                  <a:pt x="660" y="20299"/>
                  <a:pt x="660" y="20299"/>
                  <a:pt x="717" y="20299"/>
                </a:cubicBezTo>
                <a:cubicBezTo>
                  <a:pt x="744" y="20270"/>
                  <a:pt x="757" y="20256"/>
                  <a:pt x="777" y="20256"/>
                </a:cubicBezTo>
                <a:cubicBezTo>
                  <a:pt x="798" y="20256"/>
                  <a:pt x="825" y="20270"/>
                  <a:pt x="880" y="20299"/>
                </a:cubicBezTo>
                <a:lnTo>
                  <a:pt x="1047" y="20299"/>
                </a:lnTo>
                <a:cubicBezTo>
                  <a:pt x="1047" y="20270"/>
                  <a:pt x="1102" y="20256"/>
                  <a:pt x="1164" y="20256"/>
                </a:cubicBezTo>
                <a:cubicBezTo>
                  <a:pt x="1225" y="20256"/>
                  <a:pt x="1294" y="20270"/>
                  <a:pt x="1320" y="20299"/>
                </a:cubicBezTo>
                <a:cubicBezTo>
                  <a:pt x="1320" y="20299"/>
                  <a:pt x="1320" y="20352"/>
                  <a:pt x="1377" y="20352"/>
                </a:cubicBezTo>
                <a:cubicBezTo>
                  <a:pt x="1430" y="20352"/>
                  <a:pt x="1430" y="20299"/>
                  <a:pt x="1430" y="20299"/>
                </a:cubicBezTo>
                <a:cubicBezTo>
                  <a:pt x="1395" y="20299"/>
                  <a:pt x="1407" y="20274"/>
                  <a:pt x="1435" y="20274"/>
                </a:cubicBezTo>
                <a:cubicBezTo>
                  <a:pt x="1450" y="20274"/>
                  <a:pt x="1468" y="20280"/>
                  <a:pt x="1487" y="20299"/>
                </a:cubicBezTo>
                <a:cubicBezTo>
                  <a:pt x="1540" y="20299"/>
                  <a:pt x="1540" y="20299"/>
                  <a:pt x="1540" y="20352"/>
                </a:cubicBezTo>
                <a:cubicBezTo>
                  <a:pt x="1540" y="20380"/>
                  <a:pt x="1540" y="20395"/>
                  <a:pt x="1554" y="20395"/>
                </a:cubicBezTo>
                <a:cubicBezTo>
                  <a:pt x="1568" y="20395"/>
                  <a:pt x="1595" y="20380"/>
                  <a:pt x="1650" y="20352"/>
                </a:cubicBezTo>
                <a:lnTo>
                  <a:pt x="1870" y="20352"/>
                </a:lnTo>
                <a:cubicBezTo>
                  <a:pt x="1870" y="20380"/>
                  <a:pt x="1884" y="20395"/>
                  <a:pt x="1913" y="20395"/>
                </a:cubicBezTo>
                <a:cubicBezTo>
                  <a:pt x="1941" y="20395"/>
                  <a:pt x="1982" y="20380"/>
                  <a:pt x="2037" y="20352"/>
                </a:cubicBezTo>
                <a:cubicBezTo>
                  <a:pt x="2118" y="20271"/>
                  <a:pt x="2346" y="20221"/>
                  <a:pt x="2461" y="20221"/>
                </a:cubicBezTo>
                <a:cubicBezTo>
                  <a:pt x="2503" y="20221"/>
                  <a:pt x="2530" y="20228"/>
                  <a:pt x="2530" y="20242"/>
                </a:cubicBezTo>
                <a:lnTo>
                  <a:pt x="3080" y="20242"/>
                </a:lnTo>
                <a:cubicBezTo>
                  <a:pt x="3080" y="20242"/>
                  <a:pt x="3137" y="20242"/>
                  <a:pt x="3137" y="20189"/>
                </a:cubicBezTo>
                <a:cubicBezTo>
                  <a:pt x="3094" y="20146"/>
                  <a:pt x="3369" y="20042"/>
                  <a:pt x="3528" y="20042"/>
                </a:cubicBezTo>
                <a:cubicBezTo>
                  <a:pt x="3579" y="20042"/>
                  <a:pt x="3617" y="20052"/>
                  <a:pt x="3630" y="20079"/>
                </a:cubicBezTo>
                <a:cubicBezTo>
                  <a:pt x="3687" y="20132"/>
                  <a:pt x="3630" y="20132"/>
                  <a:pt x="3630" y="20132"/>
                </a:cubicBezTo>
                <a:cubicBezTo>
                  <a:pt x="3577" y="20132"/>
                  <a:pt x="3577" y="20242"/>
                  <a:pt x="3577" y="20352"/>
                </a:cubicBezTo>
                <a:lnTo>
                  <a:pt x="3520" y="20352"/>
                </a:lnTo>
                <a:cubicBezTo>
                  <a:pt x="3520" y="20352"/>
                  <a:pt x="3520" y="20409"/>
                  <a:pt x="3577" y="20409"/>
                </a:cubicBezTo>
                <a:cubicBezTo>
                  <a:pt x="3630" y="20409"/>
                  <a:pt x="3630" y="20409"/>
                  <a:pt x="3577" y="20519"/>
                </a:cubicBezTo>
                <a:cubicBezTo>
                  <a:pt x="3467" y="20629"/>
                  <a:pt x="3467" y="20682"/>
                  <a:pt x="3577" y="20682"/>
                </a:cubicBezTo>
                <a:cubicBezTo>
                  <a:pt x="3577" y="20682"/>
                  <a:pt x="3630" y="20682"/>
                  <a:pt x="3687" y="20739"/>
                </a:cubicBezTo>
                <a:cubicBezTo>
                  <a:pt x="3740" y="20739"/>
                  <a:pt x="3687" y="20792"/>
                  <a:pt x="3630" y="20792"/>
                </a:cubicBezTo>
                <a:cubicBezTo>
                  <a:pt x="3577" y="20792"/>
                  <a:pt x="3520" y="20849"/>
                  <a:pt x="3520" y="20849"/>
                </a:cubicBezTo>
                <a:lnTo>
                  <a:pt x="3520" y="20902"/>
                </a:lnTo>
                <a:cubicBezTo>
                  <a:pt x="3467" y="20959"/>
                  <a:pt x="3520" y="21122"/>
                  <a:pt x="3577" y="21122"/>
                </a:cubicBezTo>
                <a:cubicBezTo>
                  <a:pt x="3577" y="21122"/>
                  <a:pt x="3630" y="21122"/>
                  <a:pt x="3630" y="21069"/>
                </a:cubicBezTo>
                <a:lnTo>
                  <a:pt x="3687" y="21012"/>
                </a:lnTo>
                <a:lnTo>
                  <a:pt x="3687" y="21069"/>
                </a:lnTo>
                <a:cubicBezTo>
                  <a:pt x="3630" y="21122"/>
                  <a:pt x="3630" y="21122"/>
                  <a:pt x="3687" y="21122"/>
                </a:cubicBezTo>
                <a:cubicBezTo>
                  <a:pt x="3687" y="21122"/>
                  <a:pt x="3740" y="21122"/>
                  <a:pt x="3740" y="21179"/>
                </a:cubicBezTo>
                <a:cubicBezTo>
                  <a:pt x="3740" y="21231"/>
                  <a:pt x="3740" y="21232"/>
                  <a:pt x="3689" y="21287"/>
                </a:cubicBezTo>
                <a:lnTo>
                  <a:pt x="3689" y="21287"/>
                </a:lnTo>
                <a:cubicBezTo>
                  <a:pt x="3688" y="21287"/>
                  <a:pt x="3686" y="21287"/>
                  <a:pt x="3685" y="21286"/>
                </a:cubicBezTo>
                <a:lnTo>
                  <a:pt x="3685" y="21286"/>
                </a:lnTo>
                <a:lnTo>
                  <a:pt x="3687" y="21289"/>
                </a:lnTo>
                <a:cubicBezTo>
                  <a:pt x="3688" y="21288"/>
                  <a:pt x="3689" y="21288"/>
                  <a:pt x="3689" y="21287"/>
                </a:cubicBezTo>
                <a:lnTo>
                  <a:pt x="3689" y="21287"/>
                </a:lnTo>
                <a:cubicBezTo>
                  <a:pt x="3705" y="21289"/>
                  <a:pt x="3723" y="21289"/>
                  <a:pt x="3740" y="21289"/>
                </a:cubicBezTo>
                <a:cubicBezTo>
                  <a:pt x="3798" y="21342"/>
                  <a:pt x="3798" y="21342"/>
                  <a:pt x="3740" y="21342"/>
                </a:cubicBezTo>
                <a:cubicBezTo>
                  <a:pt x="3687" y="21399"/>
                  <a:pt x="3630" y="21399"/>
                  <a:pt x="3630" y="21509"/>
                </a:cubicBezTo>
                <a:lnTo>
                  <a:pt x="3687" y="21619"/>
                </a:lnTo>
                <a:cubicBezTo>
                  <a:pt x="3687" y="21619"/>
                  <a:pt x="3740" y="21619"/>
                  <a:pt x="3740" y="21672"/>
                </a:cubicBezTo>
                <a:cubicBezTo>
                  <a:pt x="3740" y="21729"/>
                  <a:pt x="3740" y="21729"/>
                  <a:pt x="3687" y="21729"/>
                </a:cubicBezTo>
                <a:cubicBezTo>
                  <a:pt x="3659" y="21701"/>
                  <a:pt x="3617" y="21686"/>
                  <a:pt x="3590" y="21686"/>
                </a:cubicBezTo>
                <a:cubicBezTo>
                  <a:pt x="3562" y="21686"/>
                  <a:pt x="3549" y="21701"/>
                  <a:pt x="3577" y="21729"/>
                </a:cubicBezTo>
                <a:cubicBezTo>
                  <a:pt x="3577" y="21766"/>
                  <a:pt x="3687" y="21806"/>
                  <a:pt x="3751" y="21806"/>
                </a:cubicBezTo>
                <a:cubicBezTo>
                  <a:pt x="3778" y="21806"/>
                  <a:pt x="3798" y="21799"/>
                  <a:pt x="3798" y="21782"/>
                </a:cubicBezTo>
                <a:cubicBezTo>
                  <a:pt x="3835" y="21745"/>
                  <a:pt x="3900" y="21705"/>
                  <a:pt x="3936" y="21705"/>
                </a:cubicBezTo>
                <a:cubicBezTo>
                  <a:pt x="3951" y="21705"/>
                  <a:pt x="3960" y="21712"/>
                  <a:pt x="3960" y="21729"/>
                </a:cubicBezTo>
                <a:cubicBezTo>
                  <a:pt x="3908" y="21729"/>
                  <a:pt x="3960" y="21782"/>
                  <a:pt x="3960" y="21782"/>
                </a:cubicBezTo>
                <a:cubicBezTo>
                  <a:pt x="4018" y="21782"/>
                  <a:pt x="3687" y="21892"/>
                  <a:pt x="3630" y="21892"/>
                </a:cubicBezTo>
                <a:lnTo>
                  <a:pt x="3630" y="21949"/>
                </a:lnTo>
                <a:cubicBezTo>
                  <a:pt x="3630" y="21976"/>
                  <a:pt x="3645" y="21989"/>
                  <a:pt x="3659" y="21989"/>
                </a:cubicBezTo>
                <a:cubicBezTo>
                  <a:pt x="3673" y="21989"/>
                  <a:pt x="3687" y="21976"/>
                  <a:pt x="3687" y="21949"/>
                </a:cubicBezTo>
                <a:cubicBezTo>
                  <a:pt x="3740" y="21892"/>
                  <a:pt x="3740" y="21892"/>
                  <a:pt x="3798" y="21892"/>
                </a:cubicBezTo>
                <a:cubicBezTo>
                  <a:pt x="3798" y="21892"/>
                  <a:pt x="3798" y="21949"/>
                  <a:pt x="3740" y="22059"/>
                </a:cubicBezTo>
                <a:cubicBezTo>
                  <a:pt x="3630" y="22112"/>
                  <a:pt x="3630" y="22169"/>
                  <a:pt x="3687" y="22169"/>
                </a:cubicBezTo>
                <a:cubicBezTo>
                  <a:pt x="3714" y="22196"/>
                  <a:pt x="3727" y="22209"/>
                  <a:pt x="3734" y="22209"/>
                </a:cubicBezTo>
                <a:cubicBezTo>
                  <a:pt x="3740" y="22209"/>
                  <a:pt x="3740" y="22196"/>
                  <a:pt x="3740" y="22169"/>
                </a:cubicBezTo>
                <a:lnTo>
                  <a:pt x="3740" y="22112"/>
                </a:lnTo>
                <a:lnTo>
                  <a:pt x="3798" y="22112"/>
                </a:lnTo>
                <a:cubicBezTo>
                  <a:pt x="3740" y="22059"/>
                  <a:pt x="3798" y="22059"/>
                  <a:pt x="3850" y="22002"/>
                </a:cubicBezTo>
                <a:cubicBezTo>
                  <a:pt x="3879" y="21976"/>
                  <a:pt x="3893" y="21962"/>
                  <a:pt x="3900" y="21962"/>
                </a:cubicBezTo>
                <a:cubicBezTo>
                  <a:pt x="3908" y="21962"/>
                  <a:pt x="3908" y="21976"/>
                  <a:pt x="3908" y="22002"/>
                </a:cubicBezTo>
                <a:cubicBezTo>
                  <a:pt x="3908" y="22059"/>
                  <a:pt x="3908" y="22059"/>
                  <a:pt x="3850" y="22112"/>
                </a:cubicBezTo>
                <a:cubicBezTo>
                  <a:pt x="3850" y="22112"/>
                  <a:pt x="3850" y="22169"/>
                  <a:pt x="3908" y="22169"/>
                </a:cubicBezTo>
                <a:cubicBezTo>
                  <a:pt x="3960" y="22169"/>
                  <a:pt x="3960" y="22222"/>
                  <a:pt x="3960" y="22222"/>
                </a:cubicBezTo>
                <a:cubicBezTo>
                  <a:pt x="4001" y="22263"/>
                  <a:pt x="4150" y="22301"/>
                  <a:pt x="4233" y="22301"/>
                </a:cubicBezTo>
                <a:cubicBezTo>
                  <a:pt x="4267" y="22301"/>
                  <a:pt x="4290" y="22294"/>
                  <a:pt x="4290" y="22279"/>
                </a:cubicBezTo>
                <a:cubicBezTo>
                  <a:pt x="4307" y="22262"/>
                  <a:pt x="4338" y="22255"/>
                  <a:pt x="4375" y="22255"/>
                </a:cubicBezTo>
                <a:cubicBezTo>
                  <a:pt x="4463" y="22255"/>
                  <a:pt x="4583" y="22295"/>
                  <a:pt x="4620" y="22332"/>
                </a:cubicBezTo>
                <a:cubicBezTo>
                  <a:pt x="4620" y="22389"/>
                  <a:pt x="4678" y="22389"/>
                  <a:pt x="4678" y="22389"/>
                </a:cubicBezTo>
                <a:cubicBezTo>
                  <a:pt x="4730" y="22332"/>
                  <a:pt x="4678" y="22332"/>
                  <a:pt x="4678" y="22332"/>
                </a:cubicBezTo>
                <a:cubicBezTo>
                  <a:pt x="4620" y="22279"/>
                  <a:pt x="4620" y="22279"/>
                  <a:pt x="4678" y="22222"/>
                </a:cubicBezTo>
                <a:cubicBezTo>
                  <a:pt x="4678" y="22169"/>
                  <a:pt x="4678" y="22112"/>
                  <a:pt x="4620" y="22112"/>
                </a:cubicBezTo>
                <a:cubicBezTo>
                  <a:pt x="4565" y="22086"/>
                  <a:pt x="4497" y="22072"/>
                  <a:pt x="4443" y="22072"/>
                </a:cubicBezTo>
                <a:cubicBezTo>
                  <a:pt x="4388" y="22072"/>
                  <a:pt x="4348" y="22086"/>
                  <a:pt x="4348" y="22112"/>
                </a:cubicBezTo>
                <a:cubicBezTo>
                  <a:pt x="4348" y="22169"/>
                  <a:pt x="4348" y="22169"/>
                  <a:pt x="4290" y="22169"/>
                </a:cubicBezTo>
                <a:cubicBezTo>
                  <a:pt x="4238" y="22112"/>
                  <a:pt x="4238" y="22059"/>
                  <a:pt x="4400" y="22059"/>
                </a:cubicBezTo>
                <a:cubicBezTo>
                  <a:pt x="4458" y="22059"/>
                  <a:pt x="4510" y="22059"/>
                  <a:pt x="4510" y="22002"/>
                </a:cubicBezTo>
                <a:lnTo>
                  <a:pt x="4348" y="22002"/>
                </a:lnTo>
                <a:cubicBezTo>
                  <a:pt x="4348" y="22002"/>
                  <a:pt x="4290" y="22002"/>
                  <a:pt x="4238" y="22059"/>
                </a:cubicBezTo>
                <a:cubicBezTo>
                  <a:pt x="4238" y="22059"/>
                  <a:pt x="4180" y="22112"/>
                  <a:pt x="4128" y="22112"/>
                </a:cubicBezTo>
                <a:cubicBezTo>
                  <a:pt x="4070" y="22059"/>
                  <a:pt x="4070" y="22002"/>
                  <a:pt x="4180" y="22002"/>
                </a:cubicBezTo>
                <a:cubicBezTo>
                  <a:pt x="4238" y="22002"/>
                  <a:pt x="4290" y="21949"/>
                  <a:pt x="4348" y="21949"/>
                </a:cubicBezTo>
                <a:cubicBezTo>
                  <a:pt x="4348" y="21909"/>
                  <a:pt x="4374" y="21870"/>
                  <a:pt x="4410" y="21870"/>
                </a:cubicBezTo>
                <a:cubicBezTo>
                  <a:pt x="4425" y="21870"/>
                  <a:pt x="4441" y="21877"/>
                  <a:pt x="4458" y="21892"/>
                </a:cubicBezTo>
                <a:cubicBezTo>
                  <a:pt x="4568" y="21892"/>
                  <a:pt x="4568" y="21892"/>
                  <a:pt x="4510" y="21839"/>
                </a:cubicBezTo>
                <a:cubicBezTo>
                  <a:pt x="4458" y="21782"/>
                  <a:pt x="4458" y="21782"/>
                  <a:pt x="4510" y="21729"/>
                </a:cubicBezTo>
                <a:cubicBezTo>
                  <a:pt x="4620" y="21729"/>
                  <a:pt x="4620" y="21729"/>
                  <a:pt x="4568" y="21672"/>
                </a:cubicBezTo>
                <a:cubicBezTo>
                  <a:pt x="4568" y="21672"/>
                  <a:pt x="4568" y="21648"/>
                  <a:pt x="4583" y="21648"/>
                </a:cubicBezTo>
                <a:cubicBezTo>
                  <a:pt x="4591" y="21648"/>
                  <a:pt x="4603" y="21654"/>
                  <a:pt x="4620" y="21672"/>
                </a:cubicBezTo>
                <a:lnTo>
                  <a:pt x="4678" y="21672"/>
                </a:lnTo>
                <a:cubicBezTo>
                  <a:pt x="4678" y="21729"/>
                  <a:pt x="4678" y="21729"/>
                  <a:pt x="4730" y="21729"/>
                </a:cubicBezTo>
                <a:cubicBezTo>
                  <a:pt x="4840" y="21729"/>
                  <a:pt x="4840" y="21892"/>
                  <a:pt x="4730" y="21949"/>
                </a:cubicBezTo>
                <a:cubicBezTo>
                  <a:pt x="4510" y="22002"/>
                  <a:pt x="4510" y="22059"/>
                  <a:pt x="4730" y="22059"/>
                </a:cubicBezTo>
                <a:cubicBezTo>
                  <a:pt x="5008" y="22112"/>
                  <a:pt x="5060" y="22169"/>
                  <a:pt x="4898" y="22222"/>
                </a:cubicBezTo>
                <a:cubicBezTo>
                  <a:pt x="4788" y="22222"/>
                  <a:pt x="4788" y="22279"/>
                  <a:pt x="4840" y="22279"/>
                </a:cubicBezTo>
                <a:cubicBezTo>
                  <a:pt x="4898" y="22332"/>
                  <a:pt x="4898" y="22332"/>
                  <a:pt x="4840" y="22332"/>
                </a:cubicBezTo>
                <a:cubicBezTo>
                  <a:pt x="4840" y="22332"/>
                  <a:pt x="4788" y="22389"/>
                  <a:pt x="4840" y="22389"/>
                </a:cubicBezTo>
                <a:cubicBezTo>
                  <a:pt x="4840" y="22389"/>
                  <a:pt x="4840" y="22442"/>
                  <a:pt x="4788" y="22442"/>
                </a:cubicBezTo>
                <a:cubicBezTo>
                  <a:pt x="4730" y="22442"/>
                  <a:pt x="4730" y="22442"/>
                  <a:pt x="4788" y="22499"/>
                </a:cubicBezTo>
                <a:lnTo>
                  <a:pt x="4840" y="22499"/>
                </a:lnTo>
                <a:cubicBezTo>
                  <a:pt x="4852" y="22487"/>
                  <a:pt x="4868" y="22483"/>
                  <a:pt x="4886" y="22483"/>
                </a:cubicBezTo>
                <a:cubicBezTo>
                  <a:pt x="4956" y="22483"/>
                  <a:pt x="5050" y="22552"/>
                  <a:pt x="5008" y="22552"/>
                </a:cubicBezTo>
                <a:cubicBezTo>
                  <a:pt x="4950" y="22609"/>
                  <a:pt x="4950" y="22609"/>
                  <a:pt x="5008" y="22609"/>
                </a:cubicBezTo>
                <a:cubicBezTo>
                  <a:pt x="5060" y="22609"/>
                  <a:pt x="5060" y="22552"/>
                  <a:pt x="5060" y="22499"/>
                </a:cubicBezTo>
                <a:cubicBezTo>
                  <a:pt x="5018" y="22453"/>
                  <a:pt x="5044" y="22373"/>
                  <a:pt x="5085" y="22373"/>
                </a:cubicBezTo>
                <a:cubicBezTo>
                  <a:pt x="5095" y="22373"/>
                  <a:pt x="5106" y="22378"/>
                  <a:pt x="5118" y="22389"/>
                </a:cubicBezTo>
                <a:lnTo>
                  <a:pt x="5228" y="22389"/>
                </a:lnTo>
                <a:cubicBezTo>
                  <a:pt x="5338" y="22389"/>
                  <a:pt x="5390" y="22442"/>
                  <a:pt x="5280" y="22499"/>
                </a:cubicBezTo>
                <a:cubicBezTo>
                  <a:pt x="5170" y="22499"/>
                  <a:pt x="5170" y="22499"/>
                  <a:pt x="5280" y="22609"/>
                </a:cubicBezTo>
                <a:cubicBezTo>
                  <a:pt x="5338" y="22662"/>
                  <a:pt x="5390" y="22662"/>
                  <a:pt x="5448" y="22662"/>
                </a:cubicBezTo>
                <a:cubicBezTo>
                  <a:pt x="5448" y="22644"/>
                  <a:pt x="5460" y="22639"/>
                  <a:pt x="5478" y="22639"/>
                </a:cubicBezTo>
                <a:cubicBezTo>
                  <a:pt x="5515" y="22639"/>
                  <a:pt x="5575" y="22662"/>
                  <a:pt x="5610" y="22662"/>
                </a:cubicBezTo>
                <a:cubicBezTo>
                  <a:pt x="5639" y="22717"/>
                  <a:pt x="5681" y="22744"/>
                  <a:pt x="5722" y="22744"/>
                </a:cubicBezTo>
                <a:cubicBezTo>
                  <a:pt x="5763" y="22744"/>
                  <a:pt x="5804" y="22717"/>
                  <a:pt x="5830" y="22662"/>
                </a:cubicBezTo>
                <a:cubicBezTo>
                  <a:pt x="5830" y="22662"/>
                  <a:pt x="5830" y="22609"/>
                  <a:pt x="5888" y="22552"/>
                </a:cubicBezTo>
                <a:cubicBezTo>
                  <a:pt x="5888" y="22552"/>
                  <a:pt x="5940" y="22552"/>
                  <a:pt x="5888" y="22609"/>
                </a:cubicBezTo>
                <a:cubicBezTo>
                  <a:pt x="5888" y="22652"/>
                  <a:pt x="5961" y="22733"/>
                  <a:pt x="5988" y="22733"/>
                </a:cubicBezTo>
                <a:cubicBezTo>
                  <a:pt x="5994" y="22733"/>
                  <a:pt x="5998" y="22729"/>
                  <a:pt x="5998" y="22719"/>
                </a:cubicBezTo>
                <a:cubicBezTo>
                  <a:pt x="6050" y="22719"/>
                  <a:pt x="6108" y="22662"/>
                  <a:pt x="6218" y="22662"/>
                </a:cubicBezTo>
                <a:cubicBezTo>
                  <a:pt x="6328" y="22609"/>
                  <a:pt x="6491" y="22552"/>
                  <a:pt x="6601" y="22552"/>
                </a:cubicBezTo>
                <a:cubicBezTo>
                  <a:pt x="6711" y="22499"/>
                  <a:pt x="6768" y="22499"/>
                  <a:pt x="6711" y="22442"/>
                </a:cubicBezTo>
                <a:cubicBezTo>
                  <a:pt x="6658" y="22332"/>
                  <a:pt x="6711" y="22332"/>
                  <a:pt x="6821" y="22332"/>
                </a:cubicBezTo>
                <a:cubicBezTo>
                  <a:pt x="6853" y="22343"/>
                  <a:pt x="6884" y="22348"/>
                  <a:pt x="6912" y="22348"/>
                </a:cubicBezTo>
                <a:cubicBezTo>
                  <a:pt x="7025" y="22348"/>
                  <a:pt x="7087" y="22268"/>
                  <a:pt x="7041" y="22222"/>
                </a:cubicBezTo>
                <a:cubicBezTo>
                  <a:pt x="7003" y="22185"/>
                  <a:pt x="7019" y="22145"/>
                  <a:pt x="7051" y="22145"/>
                </a:cubicBezTo>
                <a:cubicBezTo>
                  <a:pt x="7064" y="22145"/>
                  <a:pt x="7081" y="22152"/>
                  <a:pt x="7098" y="22169"/>
                </a:cubicBezTo>
                <a:cubicBezTo>
                  <a:pt x="7151" y="22222"/>
                  <a:pt x="7208" y="22222"/>
                  <a:pt x="7261" y="22222"/>
                </a:cubicBezTo>
                <a:cubicBezTo>
                  <a:pt x="7261" y="22222"/>
                  <a:pt x="7371" y="22222"/>
                  <a:pt x="7428" y="22169"/>
                </a:cubicBezTo>
                <a:cubicBezTo>
                  <a:pt x="7538" y="22169"/>
                  <a:pt x="7591" y="22169"/>
                  <a:pt x="7591" y="22112"/>
                </a:cubicBezTo>
                <a:lnTo>
                  <a:pt x="7538" y="22059"/>
                </a:lnTo>
                <a:cubicBezTo>
                  <a:pt x="7481" y="22112"/>
                  <a:pt x="7428" y="22112"/>
                  <a:pt x="7371" y="22112"/>
                </a:cubicBezTo>
                <a:lnTo>
                  <a:pt x="7261" y="22112"/>
                </a:lnTo>
                <a:cubicBezTo>
                  <a:pt x="7261" y="22112"/>
                  <a:pt x="7208" y="22112"/>
                  <a:pt x="7208" y="22059"/>
                </a:cubicBezTo>
                <a:lnTo>
                  <a:pt x="7318" y="22059"/>
                </a:lnTo>
                <a:cubicBezTo>
                  <a:pt x="7371" y="22059"/>
                  <a:pt x="7428" y="22002"/>
                  <a:pt x="7428" y="22002"/>
                </a:cubicBezTo>
                <a:cubicBezTo>
                  <a:pt x="7428" y="21949"/>
                  <a:pt x="7428" y="21949"/>
                  <a:pt x="7371" y="21949"/>
                </a:cubicBezTo>
                <a:cubicBezTo>
                  <a:pt x="7261" y="21949"/>
                  <a:pt x="7208" y="21892"/>
                  <a:pt x="7318" y="21892"/>
                </a:cubicBezTo>
                <a:cubicBezTo>
                  <a:pt x="7318" y="21839"/>
                  <a:pt x="7371" y="21839"/>
                  <a:pt x="7371" y="21782"/>
                </a:cubicBezTo>
                <a:lnTo>
                  <a:pt x="7428" y="21839"/>
                </a:lnTo>
                <a:lnTo>
                  <a:pt x="7481" y="21892"/>
                </a:lnTo>
                <a:cubicBezTo>
                  <a:pt x="7591" y="21892"/>
                  <a:pt x="7591" y="21892"/>
                  <a:pt x="7538" y="21949"/>
                </a:cubicBezTo>
                <a:lnTo>
                  <a:pt x="7591" y="21949"/>
                </a:lnTo>
                <a:cubicBezTo>
                  <a:pt x="7648" y="21949"/>
                  <a:pt x="7648" y="21949"/>
                  <a:pt x="7648" y="22002"/>
                </a:cubicBezTo>
                <a:cubicBezTo>
                  <a:pt x="7648" y="22059"/>
                  <a:pt x="7701" y="22112"/>
                  <a:pt x="7758" y="22112"/>
                </a:cubicBezTo>
                <a:cubicBezTo>
                  <a:pt x="7777" y="22133"/>
                  <a:pt x="7790" y="22146"/>
                  <a:pt x="7795" y="22146"/>
                </a:cubicBezTo>
                <a:cubicBezTo>
                  <a:pt x="7803" y="22146"/>
                  <a:pt x="7791" y="22107"/>
                  <a:pt x="7758" y="22002"/>
                </a:cubicBezTo>
                <a:cubicBezTo>
                  <a:pt x="7701" y="21949"/>
                  <a:pt x="7701" y="21949"/>
                  <a:pt x="7758" y="21892"/>
                </a:cubicBezTo>
                <a:cubicBezTo>
                  <a:pt x="7811" y="21892"/>
                  <a:pt x="7921" y="21839"/>
                  <a:pt x="7978" y="21839"/>
                </a:cubicBezTo>
                <a:cubicBezTo>
                  <a:pt x="8088" y="21782"/>
                  <a:pt x="8141" y="21729"/>
                  <a:pt x="7978" y="21729"/>
                </a:cubicBezTo>
                <a:lnTo>
                  <a:pt x="7921" y="21672"/>
                </a:lnTo>
                <a:lnTo>
                  <a:pt x="7921" y="21562"/>
                </a:lnTo>
                <a:cubicBezTo>
                  <a:pt x="7978" y="21509"/>
                  <a:pt x="7978" y="21452"/>
                  <a:pt x="8088" y="21452"/>
                </a:cubicBezTo>
                <a:lnTo>
                  <a:pt x="8308" y="21452"/>
                </a:lnTo>
                <a:cubicBezTo>
                  <a:pt x="8418" y="21452"/>
                  <a:pt x="8471" y="21399"/>
                  <a:pt x="8418" y="21399"/>
                </a:cubicBezTo>
                <a:cubicBezTo>
                  <a:pt x="8384" y="21334"/>
                  <a:pt x="8409" y="21307"/>
                  <a:pt x="8446" y="21307"/>
                </a:cubicBezTo>
                <a:cubicBezTo>
                  <a:pt x="8472" y="21307"/>
                  <a:pt x="8504" y="21320"/>
                  <a:pt x="8528" y="21342"/>
                </a:cubicBezTo>
                <a:cubicBezTo>
                  <a:pt x="8581" y="21342"/>
                  <a:pt x="8638" y="21342"/>
                  <a:pt x="8581" y="21399"/>
                </a:cubicBezTo>
                <a:cubicBezTo>
                  <a:pt x="8528" y="21452"/>
                  <a:pt x="8528" y="21452"/>
                  <a:pt x="8528" y="21509"/>
                </a:cubicBezTo>
                <a:cubicBezTo>
                  <a:pt x="8528" y="21509"/>
                  <a:pt x="8581" y="21509"/>
                  <a:pt x="8581" y="21452"/>
                </a:cubicBezTo>
                <a:cubicBezTo>
                  <a:pt x="8638" y="21399"/>
                  <a:pt x="8638" y="21399"/>
                  <a:pt x="8691" y="21399"/>
                </a:cubicBezTo>
                <a:cubicBezTo>
                  <a:pt x="8748" y="21342"/>
                  <a:pt x="8748" y="21342"/>
                  <a:pt x="8691" y="21342"/>
                </a:cubicBezTo>
                <a:cubicBezTo>
                  <a:pt x="8581" y="21342"/>
                  <a:pt x="8581" y="21342"/>
                  <a:pt x="8638" y="21289"/>
                </a:cubicBezTo>
                <a:cubicBezTo>
                  <a:pt x="8638" y="21232"/>
                  <a:pt x="8638" y="21232"/>
                  <a:pt x="8691" y="21232"/>
                </a:cubicBezTo>
                <a:cubicBezTo>
                  <a:pt x="8719" y="21260"/>
                  <a:pt x="8734" y="21275"/>
                  <a:pt x="8741" y="21275"/>
                </a:cubicBezTo>
                <a:cubicBezTo>
                  <a:pt x="8748" y="21275"/>
                  <a:pt x="8748" y="21260"/>
                  <a:pt x="8748" y="21232"/>
                </a:cubicBezTo>
                <a:cubicBezTo>
                  <a:pt x="8748" y="21195"/>
                  <a:pt x="8912" y="21155"/>
                  <a:pt x="9009" y="21155"/>
                </a:cubicBezTo>
                <a:cubicBezTo>
                  <a:pt x="9049" y="21155"/>
                  <a:pt x="9078" y="21162"/>
                  <a:pt x="9078" y="21179"/>
                </a:cubicBezTo>
                <a:cubicBezTo>
                  <a:pt x="9131" y="21179"/>
                  <a:pt x="9131" y="21179"/>
                  <a:pt x="9131" y="21122"/>
                </a:cubicBezTo>
                <a:cubicBezTo>
                  <a:pt x="9021" y="21122"/>
                  <a:pt x="9021" y="21012"/>
                  <a:pt x="9131" y="20959"/>
                </a:cubicBezTo>
                <a:lnTo>
                  <a:pt x="9188" y="20959"/>
                </a:lnTo>
                <a:cubicBezTo>
                  <a:pt x="9131" y="21012"/>
                  <a:pt x="9298" y="21069"/>
                  <a:pt x="9351" y="21069"/>
                </a:cubicBezTo>
                <a:cubicBezTo>
                  <a:pt x="9408" y="21069"/>
                  <a:pt x="9408" y="21069"/>
                  <a:pt x="9351" y="21012"/>
                </a:cubicBezTo>
                <a:cubicBezTo>
                  <a:pt x="9298" y="21012"/>
                  <a:pt x="9298" y="21012"/>
                  <a:pt x="9351" y="20959"/>
                </a:cubicBezTo>
                <a:cubicBezTo>
                  <a:pt x="9351" y="20959"/>
                  <a:pt x="9408" y="20959"/>
                  <a:pt x="9518" y="21012"/>
                </a:cubicBezTo>
                <a:cubicBezTo>
                  <a:pt x="9573" y="21040"/>
                  <a:pt x="9614" y="21055"/>
                  <a:pt x="9662" y="21055"/>
                </a:cubicBezTo>
                <a:cubicBezTo>
                  <a:pt x="9709" y="21055"/>
                  <a:pt x="9764" y="21040"/>
                  <a:pt x="9848" y="21012"/>
                </a:cubicBezTo>
                <a:lnTo>
                  <a:pt x="10011" y="20959"/>
                </a:lnTo>
                <a:lnTo>
                  <a:pt x="9901" y="20959"/>
                </a:lnTo>
                <a:cubicBezTo>
                  <a:pt x="9864" y="20940"/>
                  <a:pt x="9834" y="20934"/>
                  <a:pt x="9808" y="20934"/>
                </a:cubicBezTo>
                <a:cubicBezTo>
                  <a:pt x="9755" y="20934"/>
                  <a:pt x="9719" y="20959"/>
                  <a:pt x="9681" y="20959"/>
                </a:cubicBezTo>
                <a:cubicBezTo>
                  <a:pt x="9654" y="20985"/>
                  <a:pt x="9641" y="20999"/>
                  <a:pt x="9627" y="20999"/>
                </a:cubicBezTo>
                <a:cubicBezTo>
                  <a:pt x="9614" y="20999"/>
                  <a:pt x="9599" y="20985"/>
                  <a:pt x="9571" y="20959"/>
                </a:cubicBezTo>
                <a:cubicBezTo>
                  <a:pt x="9571" y="20849"/>
                  <a:pt x="9571" y="20849"/>
                  <a:pt x="9738" y="20792"/>
                </a:cubicBezTo>
                <a:cubicBezTo>
                  <a:pt x="9848" y="20739"/>
                  <a:pt x="9958" y="20682"/>
                  <a:pt x="10011" y="20682"/>
                </a:cubicBezTo>
                <a:cubicBezTo>
                  <a:pt x="10068" y="20682"/>
                  <a:pt x="10178" y="20682"/>
                  <a:pt x="10231" y="20629"/>
                </a:cubicBezTo>
                <a:cubicBezTo>
                  <a:pt x="10265" y="20564"/>
                  <a:pt x="10278" y="20537"/>
                  <a:pt x="10295" y="20537"/>
                </a:cubicBezTo>
                <a:cubicBezTo>
                  <a:pt x="10306" y="20537"/>
                  <a:pt x="10319" y="20550"/>
                  <a:pt x="10341" y="20572"/>
                </a:cubicBezTo>
                <a:cubicBezTo>
                  <a:pt x="10451" y="20572"/>
                  <a:pt x="10671" y="20519"/>
                  <a:pt x="10671" y="20462"/>
                </a:cubicBezTo>
                <a:lnTo>
                  <a:pt x="10561" y="20462"/>
                </a:lnTo>
                <a:cubicBezTo>
                  <a:pt x="10618" y="20409"/>
                  <a:pt x="10618" y="20409"/>
                  <a:pt x="10561" y="20409"/>
                </a:cubicBezTo>
                <a:lnTo>
                  <a:pt x="10561" y="20352"/>
                </a:lnTo>
                <a:cubicBezTo>
                  <a:pt x="10589" y="20325"/>
                  <a:pt x="10604" y="20312"/>
                  <a:pt x="10617" y="20312"/>
                </a:cubicBezTo>
                <a:cubicBezTo>
                  <a:pt x="10631" y="20312"/>
                  <a:pt x="10644" y="20325"/>
                  <a:pt x="10671" y="20352"/>
                </a:cubicBezTo>
                <a:cubicBezTo>
                  <a:pt x="10728" y="20352"/>
                  <a:pt x="10838" y="20299"/>
                  <a:pt x="10838" y="20242"/>
                </a:cubicBezTo>
                <a:cubicBezTo>
                  <a:pt x="10781" y="20242"/>
                  <a:pt x="10781" y="20189"/>
                  <a:pt x="10838" y="20189"/>
                </a:cubicBezTo>
                <a:lnTo>
                  <a:pt x="10891" y="20189"/>
                </a:lnTo>
                <a:cubicBezTo>
                  <a:pt x="10891" y="20189"/>
                  <a:pt x="10891" y="20132"/>
                  <a:pt x="10948" y="20132"/>
                </a:cubicBezTo>
                <a:cubicBezTo>
                  <a:pt x="11001" y="20079"/>
                  <a:pt x="11001" y="20079"/>
                  <a:pt x="10948" y="20022"/>
                </a:cubicBezTo>
                <a:cubicBezTo>
                  <a:pt x="10838" y="20022"/>
                  <a:pt x="10838" y="20022"/>
                  <a:pt x="10948" y="19969"/>
                </a:cubicBezTo>
                <a:cubicBezTo>
                  <a:pt x="11001" y="19969"/>
                  <a:pt x="11058" y="19912"/>
                  <a:pt x="11058" y="19912"/>
                </a:cubicBezTo>
                <a:cubicBezTo>
                  <a:pt x="11111" y="19912"/>
                  <a:pt x="11111" y="19912"/>
                  <a:pt x="11111" y="19969"/>
                </a:cubicBezTo>
                <a:cubicBezTo>
                  <a:pt x="11168" y="19969"/>
                  <a:pt x="11111" y="19969"/>
                  <a:pt x="11111" y="20022"/>
                </a:cubicBezTo>
                <a:cubicBezTo>
                  <a:pt x="11111" y="20022"/>
                  <a:pt x="11221" y="20022"/>
                  <a:pt x="11331" y="19969"/>
                </a:cubicBezTo>
                <a:cubicBezTo>
                  <a:pt x="11430" y="19904"/>
                  <a:pt x="11527" y="19877"/>
                  <a:pt x="11579" y="19877"/>
                </a:cubicBezTo>
                <a:cubicBezTo>
                  <a:pt x="11615" y="19877"/>
                  <a:pt x="11630" y="19890"/>
                  <a:pt x="11608" y="19912"/>
                </a:cubicBezTo>
                <a:cubicBezTo>
                  <a:pt x="11608" y="19969"/>
                  <a:pt x="11661" y="19969"/>
                  <a:pt x="11718" y="19969"/>
                </a:cubicBezTo>
                <a:cubicBezTo>
                  <a:pt x="11718" y="19969"/>
                  <a:pt x="11828" y="19969"/>
                  <a:pt x="11828" y="20022"/>
                </a:cubicBezTo>
                <a:cubicBezTo>
                  <a:pt x="11874" y="20046"/>
                  <a:pt x="11901" y="20060"/>
                  <a:pt x="11917" y="20060"/>
                </a:cubicBezTo>
                <a:cubicBezTo>
                  <a:pt x="11938" y="20060"/>
                  <a:pt x="11938" y="20033"/>
                  <a:pt x="11938" y="19969"/>
                </a:cubicBezTo>
                <a:lnTo>
                  <a:pt x="11881" y="19912"/>
                </a:lnTo>
                <a:cubicBezTo>
                  <a:pt x="11828" y="19912"/>
                  <a:pt x="11828" y="19859"/>
                  <a:pt x="11881" y="19859"/>
                </a:cubicBezTo>
                <a:cubicBezTo>
                  <a:pt x="11938" y="19859"/>
                  <a:pt x="12048" y="19859"/>
                  <a:pt x="12101" y="19912"/>
                </a:cubicBezTo>
                <a:lnTo>
                  <a:pt x="12268" y="19912"/>
                </a:lnTo>
                <a:cubicBezTo>
                  <a:pt x="12211" y="19859"/>
                  <a:pt x="12378" y="19749"/>
                  <a:pt x="12488" y="19749"/>
                </a:cubicBezTo>
                <a:cubicBezTo>
                  <a:pt x="12525" y="19767"/>
                  <a:pt x="12549" y="19772"/>
                  <a:pt x="12566" y="19772"/>
                </a:cubicBezTo>
                <a:cubicBezTo>
                  <a:pt x="12598" y="19772"/>
                  <a:pt x="12598" y="19749"/>
                  <a:pt x="12598" y="19749"/>
                </a:cubicBezTo>
                <a:cubicBezTo>
                  <a:pt x="12598" y="19749"/>
                  <a:pt x="12651" y="19692"/>
                  <a:pt x="12708" y="19692"/>
                </a:cubicBezTo>
                <a:cubicBezTo>
                  <a:pt x="12761" y="19692"/>
                  <a:pt x="12761" y="19692"/>
                  <a:pt x="12761" y="19639"/>
                </a:cubicBezTo>
                <a:cubicBezTo>
                  <a:pt x="12761" y="19639"/>
                  <a:pt x="12818" y="19582"/>
                  <a:pt x="12871" y="19582"/>
                </a:cubicBezTo>
                <a:cubicBezTo>
                  <a:pt x="12890" y="19564"/>
                  <a:pt x="12896" y="19558"/>
                  <a:pt x="12894" y="19558"/>
                </a:cubicBezTo>
                <a:lnTo>
                  <a:pt x="12894" y="19558"/>
                </a:lnTo>
                <a:cubicBezTo>
                  <a:pt x="12891" y="19558"/>
                  <a:pt x="12853" y="19582"/>
                  <a:pt x="12818" y="19582"/>
                </a:cubicBezTo>
                <a:cubicBezTo>
                  <a:pt x="12651" y="19639"/>
                  <a:pt x="12598" y="19639"/>
                  <a:pt x="12598" y="19639"/>
                </a:cubicBezTo>
                <a:cubicBezTo>
                  <a:pt x="12598" y="19559"/>
                  <a:pt x="12626" y="19506"/>
                  <a:pt x="12684" y="19506"/>
                </a:cubicBezTo>
                <a:cubicBezTo>
                  <a:pt x="12706" y="19506"/>
                  <a:pt x="12731" y="19514"/>
                  <a:pt x="12761" y="19529"/>
                </a:cubicBezTo>
                <a:cubicBezTo>
                  <a:pt x="12761" y="19529"/>
                  <a:pt x="12818" y="19529"/>
                  <a:pt x="12871" y="19419"/>
                </a:cubicBezTo>
                <a:cubicBezTo>
                  <a:pt x="12928" y="19362"/>
                  <a:pt x="13038" y="19309"/>
                  <a:pt x="13148" y="19252"/>
                </a:cubicBezTo>
                <a:cubicBezTo>
                  <a:pt x="13258" y="19199"/>
                  <a:pt x="13368" y="19142"/>
                  <a:pt x="13368" y="19089"/>
                </a:cubicBezTo>
                <a:lnTo>
                  <a:pt x="13258" y="19089"/>
                </a:lnTo>
                <a:cubicBezTo>
                  <a:pt x="13201" y="19032"/>
                  <a:pt x="13531" y="18922"/>
                  <a:pt x="13588" y="18922"/>
                </a:cubicBezTo>
                <a:cubicBezTo>
                  <a:pt x="13588" y="18933"/>
                  <a:pt x="13605" y="18938"/>
                  <a:pt x="13633" y="18938"/>
                </a:cubicBezTo>
                <a:cubicBezTo>
                  <a:pt x="13744" y="18938"/>
                  <a:pt x="14028" y="18858"/>
                  <a:pt x="14028" y="18812"/>
                </a:cubicBezTo>
                <a:lnTo>
                  <a:pt x="14081" y="18812"/>
                </a:lnTo>
                <a:cubicBezTo>
                  <a:pt x="14191" y="18759"/>
                  <a:pt x="14191" y="18759"/>
                  <a:pt x="14081" y="18759"/>
                </a:cubicBezTo>
                <a:cubicBezTo>
                  <a:pt x="14028" y="18702"/>
                  <a:pt x="14028" y="18702"/>
                  <a:pt x="14081" y="18702"/>
                </a:cubicBezTo>
                <a:cubicBezTo>
                  <a:pt x="14138" y="18702"/>
                  <a:pt x="14191" y="18649"/>
                  <a:pt x="14191" y="18649"/>
                </a:cubicBezTo>
                <a:cubicBezTo>
                  <a:pt x="14191" y="18592"/>
                  <a:pt x="14358" y="18592"/>
                  <a:pt x="14411" y="18592"/>
                </a:cubicBezTo>
                <a:cubicBezTo>
                  <a:pt x="14440" y="18620"/>
                  <a:pt x="14467" y="18635"/>
                  <a:pt x="14495" y="18635"/>
                </a:cubicBezTo>
                <a:cubicBezTo>
                  <a:pt x="14522" y="18635"/>
                  <a:pt x="14550" y="18620"/>
                  <a:pt x="14578" y="18592"/>
                </a:cubicBezTo>
                <a:cubicBezTo>
                  <a:pt x="14631" y="18592"/>
                  <a:pt x="14631" y="18539"/>
                  <a:pt x="14631" y="18539"/>
                </a:cubicBezTo>
                <a:cubicBezTo>
                  <a:pt x="14631" y="18539"/>
                  <a:pt x="14631" y="18482"/>
                  <a:pt x="14688" y="18482"/>
                </a:cubicBezTo>
                <a:lnTo>
                  <a:pt x="14798" y="18482"/>
                </a:lnTo>
                <a:cubicBezTo>
                  <a:pt x="14741" y="18429"/>
                  <a:pt x="14798" y="18319"/>
                  <a:pt x="14851" y="18262"/>
                </a:cubicBezTo>
                <a:cubicBezTo>
                  <a:pt x="14851" y="18262"/>
                  <a:pt x="14908" y="18319"/>
                  <a:pt x="14908" y="18372"/>
                </a:cubicBezTo>
                <a:cubicBezTo>
                  <a:pt x="14908" y="18427"/>
                  <a:pt x="14922" y="18454"/>
                  <a:pt x="14942" y="18454"/>
                </a:cubicBezTo>
                <a:cubicBezTo>
                  <a:pt x="14962" y="18454"/>
                  <a:pt x="14990" y="18427"/>
                  <a:pt x="15018" y="18372"/>
                </a:cubicBezTo>
                <a:cubicBezTo>
                  <a:pt x="15071" y="18319"/>
                  <a:pt x="15071" y="18319"/>
                  <a:pt x="15018" y="18319"/>
                </a:cubicBezTo>
                <a:cubicBezTo>
                  <a:pt x="14874" y="18269"/>
                  <a:pt x="15061" y="18141"/>
                  <a:pt x="15220" y="18141"/>
                </a:cubicBezTo>
                <a:cubicBezTo>
                  <a:pt x="15245" y="18141"/>
                  <a:pt x="15269" y="18144"/>
                  <a:pt x="15291" y="18152"/>
                </a:cubicBezTo>
                <a:cubicBezTo>
                  <a:pt x="15348" y="18152"/>
                  <a:pt x="15458" y="18099"/>
                  <a:pt x="15568" y="18042"/>
                </a:cubicBezTo>
                <a:cubicBezTo>
                  <a:pt x="15648" y="18022"/>
                  <a:pt x="15706" y="18010"/>
                  <a:pt x="15745" y="18010"/>
                </a:cubicBezTo>
                <a:cubicBezTo>
                  <a:pt x="15813" y="18010"/>
                  <a:pt x="15822" y="18048"/>
                  <a:pt x="15788" y="18152"/>
                </a:cubicBezTo>
                <a:cubicBezTo>
                  <a:pt x="15731" y="18262"/>
                  <a:pt x="15731" y="18262"/>
                  <a:pt x="15568" y="18262"/>
                </a:cubicBezTo>
                <a:cubicBezTo>
                  <a:pt x="15532" y="18244"/>
                  <a:pt x="15507" y="18238"/>
                  <a:pt x="15489" y="18238"/>
                </a:cubicBezTo>
                <a:cubicBezTo>
                  <a:pt x="15452" y="18238"/>
                  <a:pt x="15439" y="18262"/>
                  <a:pt x="15401" y="18262"/>
                </a:cubicBezTo>
                <a:cubicBezTo>
                  <a:pt x="15401" y="18319"/>
                  <a:pt x="15401" y="18319"/>
                  <a:pt x="15291" y="18319"/>
                </a:cubicBezTo>
                <a:cubicBezTo>
                  <a:pt x="15291" y="18262"/>
                  <a:pt x="15238" y="18262"/>
                  <a:pt x="15238" y="18209"/>
                </a:cubicBezTo>
                <a:lnTo>
                  <a:pt x="15181" y="18209"/>
                </a:lnTo>
                <a:cubicBezTo>
                  <a:pt x="15128" y="18209"/>
                  <a:pt x="15128" y="18209"/>
                  <a:pt x="15181" y="18262"/>
                </a:cubicBezTo>
                <a:cubicBezTo>
                  <a:pt x="15238" y="18319"/>
                  <a:pt x="15238" y="18319"/>
                  <a:pt x="15238" y="18372"/>
                </a:cubicBezTo>
                <a:cubicBezTo>
                  <a:pt x="15238" y="18429"/>
                  <a:pt x="15238" y="18429"/>
                  <a:pt x="15291" y="18429"/>
                </a:cubicBezTo>
                <a:cubicBezTo>
                  <a:pt x="15291" y="18429"/>
                  <a:pt x="15348" y="18429"/>
                  <a:pt x="15348" y="18482"/>
                </a:cubicBezTo>
                <a:lnTo>
                  <a:pt x="15291" y="18482"/>
                </a:lnTo>
                <a:cubicBezTo>
                  <a:pt x="15276" y="18466"/>
                  <a:pt x="15256" y="18460"/>
                  <a:pt x="15236" y="18460"/>
                </a:cubicBezTo>
                <a:cubicBezTo>
                  <a:pt x="15188" y="18460"/>
                  <a:pt x="15144" y="18498"/>
                  <a:pt x="15181" y="18539"/>
                </a:cubicBezTo>
                <a:cubicBezTo>
                  <a:pt x="15181" y="18539"/>
                  <a:pt x="15181" y="18592"/>
                  <a:pt x="15128" y="18592"/>
                </a:cubicBezTo>
                <a:cubicBezTo>
                  <a:pt x="15128" y="18592"/>
                  <a:pt x="15071" y="18649"/>
                  <a:pt x="15071" y="18702"/>
                </a:cubicBezTo>
                <a:cubicBezTo>
                  <a:pt x="15128" y="18759"/>
                  <a:pt x="15128" y="18759"/>
                  <a:pt x="15238" y="18759"/>
                </a:cubicBezTo>
                <a:lnTo>
                  <a:pt x="15401" y="18759"/>
                </a:lnTo>
                <a:lnTo>
                  <a:pt x="15291" y="18702"/>
                </a:lnTo>
                <a:cubicBezTo>
                  <a:pt x="15181" y="18649"/>
                  <a:pt x="15181" y="18592"/>
                  <a:pt x="15401" y="18592"/>
                </a:cubicBezTo>
                <a:cubicBezTo>
                  <a:pt x="15511" y="18592"/>
                  <a:pt x="15568" y="18539"/>
                  <a:pt x="15568" y="18539"/>
                </a:cubicBezTo>
                <a:cubicBezTo>
                  <a:pt x="15568" y="18482"/>
                  <a:pt x="15568" y="18482"/>
                  <a:pt x="15621" y="18429"/>
                </a:cubicBezTo>
                <a:cubicBezTo>
                  <a:pt x="15678" y="18429"/>
                  <a:pt x="15678" y="18429"/>
                  <a:pt x="15678" y="18482"/>
                </a:cubicBezTo>
                <a:cubicBezTo>
                  <a:pt x="15678" y="18482"/>
                  <a:pt x="15678" y="18539"/>
                  <a:pt x="15731" y="18539"/>
                </a:cubicBezTo>
                <a:cubicBezTo>
                  <a:pt x="15788" y="18539"/>
                  <a:pt x="15841" y="18539"/>
                  <a:pt x="15788" y="18482"/>
                </a:cubicBezTo>
                <a:cubicBezTo>
                  <a:pt x="15788" y="18482"/>
                  <a:pt x="15788" y="18429"/>
                  <a:pt x="15841" y="18429"/>
                </a:cubicBezTo>
                <a:cubicBezTo>
                  <a:pt x="15951" y="18429"/>
                  <a:pt x="16061" y="18319"/>
                  <a:pt x="16008" y="18262"/>
                </a:cubicBezTo>
                <a:cubicBezTo>
                  <a:pt x="16008" y="18209"/>
                  <a:pt x="16118" y="18152"/>
                  <a:pt x="16228" y="18152"/>
                </a:cubicBezTo>
                <a:cubicBezTo>
                  <a:pt x="16281" y="18152"/>
                  <a:pt x="16281" y="18152"/>
                  <a:pt x="16228" y="18099"/>
                </a:cubicBezTo>
                <a:lnTo>
                  <a:pt x="16228" y="18042"/>
                </a:lnTo>
                <a:cubicBezTo>
                  <a:pt x="16281" y="18042"/>
                  <a:pt x="16281" y="18042"/>
                  <a:pt x="16281" y="18099"/>
                </a:cubicBezTo>
                <a:lnTo>
                  <a:pt x="16338" y="18099"/>
                </a:lnTo>
                <a:lnTo>
                  <a:pt x="16338" y="18042"/>
                </a:lnTo>
                <a:cubicBezTo>
                  <a:pt x="16281" y="17989"/>
                  <a:pt x="16338" y="17989"/>
                  <a:pt x="16338" y="17989"/>
                </a:cubicBezTo>
                <a:cubicBezTo>
                  <a:pt x="16391" y="17989"/>
                  <a:pt x="16391" y="17932"/>
                  <a:pt x="16391" y="17932"/>
                </a:cubicBezTo>
                <a:cubicBezTo>
                  <a:pt x="16391" y="17879"/>
                  <a:pt x="16449" y="17879"/>
                  <a:pt x="16501" y="17822"/>
                </a:cubicBezTo>
                <a:cubicBezTo>
                  <a:pt x="16611" y="17822"/>
                  <a:pt x="16611" y="17822"/>
                  <a:pt x="16559" y="17769"/>
                </a:cubicBezTo>
                <a:cubicBezTo>
                  <a:pt x="16501" y="17712"/>
                  <a:pt x="16501" y="17712"/>
                  <a:pt x="16611" y="17712"/>
                </a:cubicBezTo>
                <a:lnTo>
                  <a:pt x="16669" y="17712"/>
                </a:lnTo>
                <a:lnTo>
                  <a:pt x="16669" y="17602"/>
                </a:lnTo>
                <a:cubicBezTo>
                  <a:pt x="16721" y="17602"/>
                  <a:pt x="16721" y="17602"/>
                  <a:pt x="16779" y="17659"/>
                </a:cubicBezTo>
                <a:cubicBezTo>
                  <a:pt x="16779" y="17659"/>
                  <a:pt x="16831" y="17659"/>
                  <a:pt x="16831" y="17602"/>
                </a:cubicBezTo>
                <a:cubicBezTo>
                  <a:pt x="16872" y="17564"/>
                  <a:pt x="16884" y="17525"/>
                  <a:pt x="16867" y="17525"/>
                </a:cubicBezTo>
                <a:cubicBezTo>
                  <a:pt x="16860" y="17525"/>
                  <a:pt x="16848" y="17532"/>
                  <a:pt x="16831" y="17549"/>
                </a:cubicBezTo>
                <a:lnTo>
                  <a:pt x="16779" y="17549"/>
                </a:lnTo>
                <a:cubicBezTo>
                  <a:pt x="16779" y="17492"/>
                  <a:pt x="16999" y="17439"/>
                  <a:pt x="17051" y="17439"/>
                </a:cubicBezTo>
                <a:cubicBezTo>
                  <a:pt x="17051" y="17492"/>
                  <a:pt x="17109" y="17492"/>
                  <a:pt x="17161" y="17492"/>
                </a:cubicBezTo>
                <a:cubicBezTo>
                  <a:pt x="17219" y="17492"/>
                  <a:pt x="17271" y="17492"/>
                  <a:pt x="17271" y="17439"/>
                </a:cubicBezTo>
                <a:cubicBezTo>
                  <a:pt x="17329" y="17382"/>
                  <a:pt x="17381" y="17329"/>
                  <a:pt x="17439" y="17329"/>
                </a:cubicBezTo>
                <a:cubicBezTo>
                  <a:pt x="17491" y="17272"/>
                  <a:pt x="17491" y="17272"/>
                  <a:pt x="17439" y="17272"/>
                </a:cubicBezTo>
                <a:cubicBezTo>
                  <a:pt x="17381" y="17272"/>
                  <a:pt x="17381" y="17272"/>
                  <a:pt x="17381" y="17162"/>
                </a:cubicBezTo>
                <a:cubicBezTo>
                  <a:pt x="17422" y="17124"/>
                  <a:pt x="17514" y="17085"/>
                  <a:pt x="17586" y="17085"/>
                </a:cubicBezTo>
                <a:cubicBezTo>
                  <a:pt x="17616" y="17085"/>
                  <a:pt x="17642" y="17092"/>
                  <a:pt x="17659" y="17109"/>
                </a:cubicBezTo>
                <a:cubicBezTo>
                  <a:pt x="17769" y="17109"/>
                  <a:pt x="17989" y="16999"/>
                  <a:pt x="17931" y="16999"/>
                </a:cubicBezTo>
                <a:cubicBezTo>
                  <a:pt x="17879" y="16942"/>
                  <a:pt x="18041" y="16889"/>
                  <a:pt x="18209" y="16889"/>
                </a:cubicBezTo>
                <a:lnTo>
                  <a:pt x="18261" y="16889"/>
                </a:lnTo>
                <a:lnTo>
                  <a:pt x="18319" y="16942"/>
                </a:lnTo>
                <a:lnTo>
                  <a:pt x="18429" y="16942"/>
                </a:lnTo>
                <a:cubicBezTo>
                  <a:pt x="18450" y="16920"/>
                  <a:pt x="18463" y="16907"/>
                  <a:pt x="18474" y="16907"/>
                </a:cubicBezTo>
                <a:cubicBezTo>
                  <a:pt x="18491" y="16907"/>
                  <a:pt x="18505" y="16934"/>
                  <a:pt x="18539" y="16999"/>
                </a:cubicBezTo>
                <a:cubicBezTo>
                  <a:pt x="18539" y="17052"/>
                  <a:pt x="18539" y="17052"/>
                  <a:pt x="18591" y="17052"/>
                </a:cubicBezTo>
                <a:lnTo>
                  <a:pt x="18649" y="17052"/>
                </a:lnTo>
                <a:cubicBezTo>
                  <a:pt x="18591" y="16999"/>
                  <a:pt x="18539" y="16889"/>
                  <a:pt x="18591" y="16889"/>
                </a:cubicBezTo>
                <a:cubicBezTo>
                  <a:pt x="18649" y="16889"/>
                  <a:pt x="18649" y="16779"/>
                  <a:pt x="18649" y="16721"/>
                </a:cubicBezTo>
                <a:cubicBezTo>
                  <a:pt x="18591" y="16721"/>
                  <a:pt x="18539" y="16721"/>
                  <a:pt x="18429" y="16779"/>
                </a:cubicBezTo>
                <a:cubicBezTo>
                  <a:pt x="18380" y="16794"/>
                  <a:pt x="18341" y="16800"/>
                  <a:pt x="18313" y="16800"/>
                </a:cubicBezTo>
                <a:cubicBezTo>
                  <a:pt x="18245" y="16800"/>
                  <a:pt x="18241" y="16762"/>
                  <a:pt x="18319" y="16721"/>
                </a:cubicBezTo>
                <a:cubicBezTo>
                  <a:pt x="18371" y="16669"/>
                  <a:pt x="18371" y="16611"/>
                  <a:pt x="18319" y="16611"/>
                </a:cubicBezTo>
                <a:cubicBezTo>
                  <a:pt x="18290" y="16640"/>
                  <a:pt x="18276" y="16654"/>
                  <a:pt x="18269" y="16654"/>
                </a:cubicBezTo>
                <a:cubicBezTo>
                  <a:pt x="18261" y="16654"/>
                  <a:pt x="18261" y="16640"/>
                  <a:pt x="18261" y="16611"/>
                </a:cubicBezTo>
                <a:cubicBezTo>
                  <a:pt x="18209" y="16559"/>
                  <a:pt x="18261" y="16559"/>
                  <a:pt x="18429" y="16559"/>
                </a:cubicBezTo>
                <a:cubicBezTo>
                  <a:pt x="18351" y="16596"/>
                  <a:pt x="18383" y="16635"/>
                  <a:pt x="18465" y="16635"/>
                </a:cubicBezTo>
                <a:cubicBezTo>
                  <a:pt x="18500" y="16635"/>
                  <a:pt x="18543" y="16628"/>
                  <a:pt x="18591" y="16611"/>
                </a:cubicBezTo>
                <a:cubicBezTo>
                  <a:pt x="18759" y="16611"/>
                  <a:pt x="18869" y="16501"/>
                  <a:pt x="18811" y="16449"/>
                </a:cubicBezTo>
                <a:cubicBezTo>
                  <a:pt x="18811" y="16449"/>
                  <a:pt x="18811" y="16391"/>
                  <a:pt x="18869" y="16391"/>
                </a:cubicBezTo>
                <a:cubicBezTo>
                  <a:pt x="18921" y="16391"/>
                  <a:pt x="18921" y="16339"/>
                  <a:pt x="18921" y="16339"/>
                </a:cubicBezTo>
                <a:lnTo>
                  <a:pt x="18921" y="16281"/>
                </a:lnTo>
                <a:cubicBezTo>
                  <a:pt x="18921" y="16266"/>
                  <a:pt x="18926" y="16260"/>
                  <a:pt x="18933" y="16260"/>
                </a:cubicBezTo>
                <a:cubicBezTo>
                  <a:pt x="18950" y="16260"/>
                  <a:pt x="18979" y="16298"/>
                  <a:pt x="18979" y="16339"/>
                </a:cubicBezTo>
                <a:cubicBezTo>
                  <a:pt x="19032" y="16391"/>
                  <a:pt x="19032" y="16501"/>
                  <a:pt x="18869" y="16669"/>
                </a:cubicBezTo>
                <a:cubicBezTo>
                  <a:pt x="18759" y="16779"/>
                  <a:pt x="18759" y="16779"/>
                  <a:pt x="18811" y="16831"/>
                </a:cubicBezTo>
                <a:cubicBezTo>
                  <a:pt x="18869" y="16831"/>
                  <a:pt x="18921" y="16831"/>
                  <a:pt x="18921" y="16779"/>
                </a:cubicBezTo>
                <a:lnTo>
                  <a:pt x="18979" y="16721"/>
                </a:lnTo>
                <a:lnTo>
                  <a:pt x="19032" y="16669"/>
                </a:lnTo>
                <a:lnTo>
                  <a:pt x="18979" y="16611"/>
                </a:lnTo>
                <a:lnTo>
                  <a:pt x="19089" y="16501"/>
                </a:lnTo>
                <a:cubicBezTo>
                  <a:pt x="19089" y="16464"/>
                  <a:pt x="19115" y="16425"/>
                  <a:pt x="19150" y="16425"/>
                </a:cubicBezTo>
                <a:cubicBezTo>
                  <a:pt x="19165" y="16425"/>
                  <a:pt x="19182" y="16432"/>
                  <a:pt x="19199" y="16449"/>
                </a:cubicBezTo>
                <a:cubicBezTo>
                  <a:pt x="19362" y="16449"/>
                  <a:pt x="19362" y="16449"/>
                  <a:pt x="19309" y="16391"/>
                </a:cubicBezTo>
                <a:cubicBezTo>
                  <a:pt x="19309" y="16339"/>
                  <a:pt x="19252" y="16339"/>
                  <a:pt x="19252" y="16339"/>
                </a:cubicBezTo>
                <a:lnTo>
                  <a:pt x="19199" y="16339"/>
                </a:lnTo>
                <a:cubicBezTo>
                  <a:pt x="19142" y="16281"/>
                  <a:pt x="19309" y="16229"/>
                  <a:pt x="19362" y="16229"/>
                </a:cubicBezTo>
                <a:cubicBezTo>
                  <a:pt x="19372" y="16238"/>
                  <a:pt x="19386" y="16243"/>
                  <a:pt x="19403" y="16243"/>
                </a:cubicBezTo>
                <a:cubicBezTo>
                  <a:pt x="19475" y="16243"/>
                  <a:pt x="19592" y="16162"/>
                  <a:pt x="19639" y="16119"/>
                </a:cubicBezTo>
                <a:cubicBezTo>
                  <a:pt x="19639" y="16061"/>
                  <a:pt x="19692" y="16061"/>
                  <a:pt x="19692" y="16061"/>
                </a:cubicBezTo>
                <a:cubicBezTo>
                  <a:pt x="19749" y="16009"/>
                  <a:pt x="19802" y="16009"/>
                  <a:pt x="19802" y="15951"/>
                </a:cubicBezTo>
                <a:cubicBezTo>
                  <a:pt x="19802" y="15925"/>
                  <a:pt x="19802" y="15912"/>
                  <a:pt x="19809" y="15912"/>
                </a:cubicBezTo>
                <a:cubicBezTo>
                  <a:pt x="19816" y="15912"/>
                  <a:pt x="19830" y="15925"/>
                  <a:pt x="19859" y="15951"/>
                </a:cubicBezTo>
                <a:cubicBezTo>
                  <a:pt x="19859" y="15951"/>
                  <a:pt x="19912" y="15951"/>
                  <a:pt x="19912" y="15899"/>
                </a:cubicBezTo>
                <a:cubicBezTo>
                  <a:pt x="19940" y="15870"/>
                  <a:pt x="19954" y="15856"/>
                  <a:pt x="19962" y="15856"/>
                </a:cubicBezTo>
                <a:cubicBezTo>
                  <a:pt x="19969" y="15856"/>
                  <a:pt x="19969" y="15870"/>
                  <a:pt x="19969" y="15899"/>
                </a:cubicBezTo>
                <a:cubicBezTo>
                  <a:pt x="19969" y="15951"/>
                  <a:pt x="19969" y="15951"/>
                  <a:pt x="20022" y="15951"/>
                </a:cubicBezTo>
                <a:cubicBezTo>
                  <a:pt x="20022" y="15899"/>
                  <a:pt x="20132" y="15899"/>
                  <a:pt x="20189" y="15899"/>
                </a:cubicBezTo>
                <a:cubicBezTo>
                  <a:pt x="20299" y="15899"/>
                  <a:pt x="20299" y="15899"/>
                  <a:pt x="20242" y="15789"/>
                </a:cubicBezTo>
                <a:cubicBezTo>
                  <a:pt x="20242" y="15789"/>
                  <a:pt x="20189" y="15731"/>
                  <a:pt x="20242" y="15731"/>
                </a:cubicBezTo>
                <a:lnTo>
                  <a:pt x="20299" y="15731"/>
                </a:lnTo>
                <a:cubicBezTo>
                  <a:pt x="20299" y="15789"/>
                  <a:pt x="20299" y="15789"/>
                  <a:pt x="20352" y="15789"/>
                </a:cubicBezTo>
                <a:lnTo>
                  <a:pt x="20352" y="15731"/>
                </a:lnTo>
                <a:cubicBezTo>
                  <a:pt x="20299" y="15679"/>
                  <a:pt x="20299" y="15679"/>
                  <a:pt x="20409" y="15679"/>
                </a:cubicBezTo>
                <a:cubicBezTo>
                  <a:pt x="20462" y="15679"/>
                  <a:pt x="20462" y="15679"/>
                  <a:pt x="20462" y="15621"/>
                </a:cubicBezTo>
                <a:cubicBezTo>
                  <a:pt x="20409" y="15569"/>
                  <a:pt x="20409" y="15569"/>
                  <a:pt x="20462" y="15569"/>
                </a:cubicBezTo>
                <a:cubicBezTo>
                  <a:pt x="20481" y="15586"/>
                  <a:pt x="20499" y="15592"/>
                  <a:pt x="20518" y="15592"/>
                </a:cubicBezTo>
                <a:cubicBezTo>
                  <a:pt x="20555" y="15592"/>
                  <a:pt x="20591" y="15569"/>
                  <a:pt x="20629" y="15569"/>
                </a:cubicBezTo>
                <a:cubicBezTo>
                  <a:pt x="20655" y="15540"/>
                  <a:pt x="20668" y="15526"/>
                  <a:pt x="20682" y="15519"/>
                </a:cubicBezTo>
                <a:lnTo>
                  <a:pt x="20682" y="15519"/>
                </a:lnTo>
                <a:lnTo>
                  <a:pt x="20682" y="15569"/>
                </a:lnTo>
                <a:lnTo>
                  <a:pt x="20739" y="15569"/>
                </a:lnTo>
                <a:cubicBezTo>
                  <a:pt x="20792" y="15569"/>
                  <a:pt x="20792" y="15511"/>
                  <a:pt x="20792" y="15511"/>
                </a:cubicBezTo>
                <a:cubicBezTo>
                  <a:pt x="20792" y="15511"/>
                  <a:pt x="20849" y="15459"/>
                  <a:pt x="20902" y="15459"/>
                </a:cubicBezTo>
                <a:cubicBezTo>
                  <a:pt x="20957" y="15430"/>
                  <a:pt x="20984" y="15416"/>
                  <a:pt x="20998" y="15416"/>
                </a:cubicBezTo>
                <a:cubicBezTo>
                  <a:pt x="21012" y="15416"/>
                  <a:pt x="21012" y="15430"/>
                  <a:pt x="21012" y="15459"/>
                </a:cubicBezTo>
                <a:cubicBezTo>
                  <a:pt x="21012" y="15459"/>
                  <a:pt x="21012" y="15511"/>
                  <a:pt x="21069" y="15511"/>
                </a:cubicBezTo>
                <a:cubicBezTo>
                  <a:pt x="21179" y="15511"/>
                  <a:pt x="21232" y="15511"/>
                  <a:pt x="21232" y="15569"/>
                </a:cubicBezTo>
                <a:cubicBezTo>
                  <a:pt x="21232" y="15621"/>
                  <a:pt x="21289" y="15621"/>
                  <a:pt x="21342" y="15621"/>
                </a:cubicBezTo>
                <a:cubicBezTo>
                  <a:pt x="21399" y="15621"/>
                  <a:pt x="21399" y="15569"/>
                  <a:pt x="21342" y="15569"/>
                </a:cubicBezTo>
                <a:cubicBezTo>
                  <a:pt x="21304" y="15528"/>
                  <a:pt x="21375" y="15490"/>
                  <a:pt x="21459" y="15490"/>
                </a:cubicBezTo>
                <a:cubicBezTo>
                  <a:pt x="21493" y="15490"/>
                  <a:pt x="21530" y="15496"/>
                  <a:pt x="21562" y="15511"/>
                </a:cubicBezTo>
                <a:cubicBezTo>
                  <a:pt x="21672" y="15569"/>
                  <a:pt x="21672" y="15569"/>
                  <a:pt x="21619" y="15569"/>
                </a:cubicBezTo>
                <a:cubicBezTo>
                  <a:pt x="21562" y="15569"/>
                  <a:pt x="21562" y="15621"/>
                  <a:pt x="21562" y="15679"/>
                </a:cubicBezTo>
                <a:cubicBezTo>
                  <a:pt x="21600" y="15679"/>
                  <a:pt x="21613" y="15702"/>
                  <a:pt x="21632" y="15702"/>
                </a:cubicBezTo>
                <a:cubicBezTo>
                  <a:pt x="21642" y="15702"/>
                  <a:pt x="21654" y="15696"/>
                  <a:pt x="21672" y="15679"/>
                </a:cubicBezTo>
                <a:lnTo>
                  <a:pt x="21672" y="15789"/>
                </a:lnTo>
                <a:lnTo>
                  <a:pt x="21672" y="15899"/>
                </a:lnTo>
                <a:cubicBezTo>
                  <a:pt x="21672" y="15925"/>
                  <a:pt x="21672" y="15938"/>
                  <a:pt x="21679" y="15938"/>
                </a:cubicBezTo>
                <a:cubicBezTo>
                  <a:pt x="21686" y="15938"/>
                  <a:pt x="21700" y="15925"/>
                  <a:pt x="21729" y="15899"/>
                </a:cubicBezTo>
                <a:lnTo>
                  <a:pt x="21839" y="15899"/>
                </a:lnTo>
                <a:cubicBezTo>
                  <a:pt x="21839" y="15841"/>
                  <a:pt x="21839" y="15789"/>
                  <a:pt x="21892" y="15789"/>
                </a:cubicBezTo>
                <a:lnTo>
                  <a:pt x="21949" y="15789"/>
                </a:lnTo>
                <a:cubicBezTo>
                  <a:pt x="21892" y="15731"/>
                  <a:pt x="21892" y="15731"/>
                  <a:pt x="21892" y="15679"/>
                </a:cubicBezTo>
                <a:cubicBezTo>
                  <a:pt x="21892" y="15569"/>
                  <a:pt x="21839" y="15569"/>
                  <a:pt x="21839" y="15569"/>
                </a:cubicBezTo>
                <a:cubicBezTo>
                  <a:pt x="21829" y="15578"/>
                  <a:pt x="21819" y="15582"/>
                  <a:pt x="21809" y="15582"/>
                </a:cubicBezTo>
                <a:cubicBezTo>
                  <a:pt x="21763" y="15582"/>
                  <a:pt x="21719" y="15492"/>
                  <a:pt x="21672" y="15401"/>
                </a:cubicBezTo>
                <a:cubicBezTo>
                  <a:pt x="21672" y="15418"/>
                  <a:pt x="21667" y="15425"/>
                  <a:pt x="21659" y="15425"/>
                </a:cubicBezTo>
                <a:cubicBezTo>
                  <a:pt x="21640" y="15425"/>
                  <a:pt x="21602" y="15386"/>
                  <a:pt x="21562" y="15349"/>
                </a:cubicBezTo>
                <a:cubicBezTo>
                  <a:pt x="21509" y="15291"/>
                  <a:pt x="21452" y="15291"/>
                  <a:pt x="21509" y="15291"/>
                </a:cubicBezTo>
                <a:lnTo>
                  <a:pt x="21509" y="15181"/>
                </a:lnTo>
                <a:cubicBezTo>
                  <a:pt x="21509" y="15117"/>
                  <a:pt x="21509" y="15091"/>
                  <a:pt x="21530" y="15091"/>
                </a:cubicBezTo>
                <a:cubicBezTo>
                  <a:pt x="21546" y="15091"/>
                  <a:pt x="21573" y="15105"/>
                  <a:pt x="21619" y="15129"/>
                </a:cubicBezTo>
                <a:cubicBezTo>
                  <a:pt x="21729" y="15181"/>
                  <a:pt x="21782" y="15181"/>
                  <a:pt x="21782" y="15181"/>
                </a:cubicBezTo>
                <a:lnTo>
                  <a:pt x="21892" y="15181"/>
                </a:lnTo>
                <a:lnTo>
                  <a:pt x="21892" y="15239"/>
                </a:lnTo>
                <a:cubicBezTo>
                  <a:pt x="21879" y="15232"/>
                  <a:pt x="21868" y="15229"/>
                  <a:pt x="21857" y="15229"/>
                </a:cubicBezTo>
                <a:cubicBezTo>
                  <a:pt x="21771" y="15229"/>
                  <a:pt x="21735" y="15408"/>
                  <a:pt x="21782" y="15459"/>
                </a:cubicBezTo>
                <a:cubicBezTo>
                  <a:pt x="21839" y="15459"/>
                  <a:pt x="21949" y="15349"/>
                  <a:pt x="21949" y="15239"/>
                </a:cubicBezTo>
                <a:cubicBezTo>
                  <a:pt x="21949" y="15129"/>
                  <a:pt x="21949" y="15129"/>
                  <a:pt x="22002" y="15129"/>
                </a:cubicBezTo>
                <a:cubicBezTo>
                  <a:pt x="22018" y="15144"/>
                  <a:pt x="22030" y="15150"/>
                  <a:pt x="22040" y="15150"/>
                </a:cubicBezTo>
                <a:cubicBezTo>
                  <a:pt x="22063" y="15150"/>
                  <a:pt x="22074" y="15112"/>
                  <a:pt x="22112" y="15071"/>
                </a:cubicBezTo>
                <a:cubicBezTo>
                  <a:pt x="22112" y="15071"/>
                  <a:pt x="22222" y="15019"/>
                  <a:pt x="22279" y="14961"/>
                </a:cubicBezTo>
                <a:cubicBezTo>
                  <a:pt x="22332" y="14961"/>
                  <a:pt x="22389" y="14909"/>
                  <a:pt x="22389" y="14909"/>
                </a:cubicBezTo>
                <a:cubicBezTo>
                  <a:pt x="22389" y="14880"/>
                  <a:pt x="22375" y="14866"/>
                  <a:pt x="22354" y="14866"/>
                </a:cubicBezTo>
                <a:cubicBezTo>
                  <a:pt x="22333" y="14866"/>
                  <a:pt x="22305" y="14880"/>
                  <a:pt x="22279" y="14909"/>
                </a:cubicBezTo>
                <a:cubicBezTo>
                  <a:pt x="22262" y="14924"/>
                  <a:pt x="22241" y="14930"/>
                  <a:pt x="22222" y="14930"/>
                </a:cubicBezTo>
                <a:cubicBezTo>
                  <a:pt x="22176" y="14930"/>
                  <a:pt x="22144" y="14892"/>
                  <a:pt x="22222" y="14851"/>
                </a:cubicBezTo>
                <a:lnTo>
                  <a:pt x="22222" y="14741"/>
                </a:lnTo>
                <a:cubicBezTo>
                  <a:pt x="22222" y="14741"/>
                  <a:pt x="22222" y="14689"/>
                  <a:pt x="22279" y="14689"/>
                </a:cubicBezTo>
                <a:lnTo>
                  <a:pt x="22389" y="14799"/>
                </a:lnTo>
                <a:cubicBezTo>
                  <a:pt x="22552" y="14851"/>
                  <a:pt x="22552" y="14909"/>
                  <a:pt x="22499" y="14961"/>
                </a:cubicBezTo>
                <a:cubicBezTo>
                  <a:pt x="22442" y="14961"/>
                  <a:pt x="22332" y="15071"/>
                  <a:pt x="22332" y="15129"/>
                </a:cubicBezTo>
                <a:lnTo>
                  <a:pt x="22442" y="15129"/>
                </a:lnTo>
                <a:cubicBezTo>
                  <a:pt x="22389" y="15071"/>
                  <a:pt x="22389" y="15071"/>
                  <a:pt x="22442" y="15071"/>
                </a:cubicBezTo>
                <a:lnTo>
                  <a:pt x="22609" y="15071"/>
                </a:lnTo>
                <a:cubicBezTo>
                  <a:pt x="22635" y="15045"/>
                  <a:pt x="22676" y="15032"/>
                  <a:pt x="22717" y="15032"/>
                </a:cubicBezTo>
                <a:cubicBezTo>
                  <a:pt x="22759" y="15032"/>
                  <a:pt x="22800" y="15045"/>
                  <a:pt x="22829" y="15071"/>
                </a:cubicBezTo>
                <a:lnTo>
                  <a:pt x="22992" y="15071"/>
                </a:lnTo>
                <a:lnTo>
                  <a:pt x="22939" y="15019"/>
                </a:lnTo>
                <a:cubicBezTo>
                  <a:pt x="22882" y="14961"/>
                  <a:pt x="22992" y="14851"/>
                  <a:pt x="23049" y="14851"/>
                </a:cubicBezTo>
                <a:cubicBezTo>
                  <a:pt x="23065" y="14868"/>
                  <a:pt x="23081" y="14875"/>
                  <a:pt x="23097" y="14875"/>
                </a:cubicBezTo>
                <a:cubicBezTo>
                  <a:pt x="23135" y="14875"/>
                  <a:pt x="23175" y="14836"/>
                  <a:pt x="23212" y="14799"/>
                </a:cubicBezTo>
                <a:cubicBezTo>
                  <a:pt x="23212" y="14799"/>
                  <a:pt x="23269" y="14741"/>
                  <a:pt x="23322" y="14741"/>
                </a:cubicBezTo>
                <a:cubicBezTo>
                  <a:pt x="23322" y="14741"/>
                  <a:pt x="23432" y="14689"/>
                  <a:pt x="23542" y="14579"/>
                </a:cubicBezTo>
                <a:cubicBezTo>
                  <a:pt x="23672" y="14514"/>
                  <a:pt x="23725" y="14487"/>
                  <a:pt x="23769" y="14487"/>
                </a:cubicBezTo>
                <a:cubicBezTo>
                  <a:pt x="23800" y="14487"/>
                  <a:pt x="23827" y="14500"/>
                  <a:pt x="23872" y="14521"/>
                </a:cubicBezTo>
                <a:cubicBezTo>
                  <a:pt x="23982" y="14521"/>
                  <a:pt x="24039" y="14631"/>
                  <a:pt x="23929" y="14631"/>
                </a:cubicBezTo>
                <a:cubicBezTo>
                  <a:pt x="23929" y="14631"/>
                  <a:pt x="23872" y="14689"/>
                  <a:pt x="23872" y="14741"/>
                </a:cubicBezTo>
                <a:cubicBezTo>
                  <a:pt x="23872" y="14741"/>
                  <a:pt x="23819" y="14799"/>
                  <a:pt x="23762" y="14799"/>
                </a:cubicBezTo>
                <a:cubicBezTo>
                  <a:pt x="23709" y="14851"/>
                  <a:pt x="23652" y="14851"/>
                  <a:pt x="23652" y="14909"/>
                </a:cubicBezTo>
                <a:cubicBezTo>
                  <a:pt x="23652" y="14916"/>
                  <a:pt x="23657" y="14919"/>
                  <a:pt x="23666" y="14919"/>
                </a:cubicBezTo>
                <a:cubicBezTo>
                  <a:pt x="23722" y="14919"/>
                  <a:pt x="23936" y="14784"/>
                  <a:pt x="23982" y="14689"/>
                </a:cubicBezTo>
                <a:cubicBezTo>
                  <a:pt x="24039" y="14631"/>
                  <a:pt x="24092" y="14631"/>
                  <a:pt x="24149" y="14579"/>
                </a:cubicBezTo>
                <a:cubicBezTo>
                  <a:pt x="24039" y="14579"/>
                  <a:pt x="23982" y="14521"/>
                  <a:pt x="24039" y="14468"/>
                </a:cubicBezTo>
                <a:cubicBezTo>
                  <a:pt x="24092" y="14468"/>
                  <a:pt x="24092" y="14411"/>
                  <a:pt x="24092" y="14358"/>
                </a:cubicBezTo>
                <a:cubicBezTo>
                  <a:pt x="24066" y="14330"/>
                  <a:pt x="24052" y="14316"/>
                  <a:pt x="24039" y="14316"/>
                </a:cubicBezTo>
                <a:cubicBezTo>
                  <a:pt x="24025" y="14316"/>
                  <a:pt x="24011" y="14330"/>
                  <a:pt x="23982" y="14358"/>
                </a:cubicBezTo>
                <a:cubicBezTo>
                  <a:pt x="23955" y="14385"/>
                  <a:pt x="23942" y="14398"/>
                  <a:pt x="23936" y="14398"/>
                </a:cubicBezTo>
                <a:cubicBezTo>
                  <a:pt x="23929" y="14398"/>
                  <a:pt x="23929" y="14385"/>
                  <a:pt x="23929" y="14358"/>
                </a:cubicBezTo>
                <a:cubicBezTo>
                  <a:pt x="23929" y="14358"/>
                  <a:pt x="23929" y="14248"/>
                  <a:pt x="23872" y="14191"/>
                </a:cubicBezTo>
                <a:cubicBezTo>
                  <a:pt x="23872" y="14081"/>
                  <a:pt x="23872" y="14081"/>
                  <a:pt x="23982" y="14081"/>
                </a:cubicBezTo>
                <a:cubicBezTo>
                  <a:pt x="24039" y="14081"/>
                  <a:pt x="24092" y="14081"/>
                  <a:pt x="24092" y="14138"/>
                </a:cubicBezTo>
                <a:lnTo>
                  <a:pt x="24092" y="14081"/>
                </a:lnTo>
                <a:cubicBezTo>
                  <a:pt x="24149" y="14028"/>
                  <a:pt x="24202" y="14028"/>
                  <a:pt x="24259" y="14028"/>
                </a:cubicBezTo>
                <a:cubicBezTo>
                  <a:pt x="24275" y="14012"/>
                  <a:pt x="24286" y="14005"/>
                  <a:pt x="24292" y="14005"/>
                </a:cubicBezTo>
                <a:cubicBezTo>
                  <a:pt x="24307" y="14005"/>
                  <a:pt x="24296" y="14044"/>
                  <a:pt x="24259" y="14081"/>
                </a:cubicBezTo>
                <a:cubicBezTo>
                  <a:pt x="24259" y="14081"/>
                  <a:pt x="24149" y="14138"/>
                  <a:pt x="24092" y="14138"/>
                </a:cubicBezTo>
                <a:cubicBezTo>
                  <a:pt x="24039" y="14191"/>
                  <a:pt x="23982" y="14191"/>
                  <a:pt x="24039" y="14248"/>
                </a:cubicBezTo>
                <a:cubicBezTo>
                  <a:pt x="24039" y="14301"/>
                  <a:pt x="24092" y="14301"/>
                  <a:pt x="24092" y="14301"/>
                </a:cubicBezTo>
                <a:cubicBezTo>
                  <a:pt x="24149" y="14301"/>
                  <a:pt x="24149" y="14301"/>
                  <a:pt x="24149" y="14358"/>
                </a:cubicBezTo>
                <a:cubicBezTo>
                  <a:pt x="24163" y="14373"/>
                  <a:pt x="24185" y="14379"/>
                  <a:pt x="24210" y="14379"/>
                </a:cubicBezTo>
                <a:cubicBezTo>
                  <a:pt x="24279" y="14379"/>
                  <a:pt x="24369" y="14329"/>
                  <a:pt x="24369" y="14248"/>
                </a:cubicBezTo>
                <a:lnTo>
                  <a:pt x="24369" y="14191"/>
                </a:lnTo>
                <a:cubicBezTo>
                  <a:pt x="24422" y="14191"/>
                  <a:pt x="24422" y="14191"/>
                  <a:pt x="24422" y="14248"/>
                </a:cubicBezTo>
                <a:cubicBezTo>
                  <a:pt x="24422" y="14258"/>
                  <a:pt x="24427" y="14262"/>
                  <a:pt x="24436" y="14262"/>
                </a:cubicBezTo>
                <a:cubicBezTo>
                  <a:pt x="24479" y="14262"/>
                  <a:pt x="24617" y="14163"/>
                  <a:pt x="24752" y="14028"/>
                </a:cubicBezTo>
                <a:cubicBezTo>
                  <a:pt x="24798" y="14004"/>
                  <a:pt x="24825" y="13991"/>
                  <a:pt x="24840" y="13991"/>
                </a:cubicBezTo>
                <a:cubicBezTo>
                  <a:pt x="24862" y="13991"/>
                  <a:pt x="24862" y="14017"/>
                  <a:pt x="24862" y="14081"/>
                </a:cubicBezTo>
                <a:cubicBezTo>
                  <a:pt x="24898" y="14150"/>
                  <a:pt x="24931" y="14198"/>
                  <a:pt x="24952" y="14198"/>
                </a:cubicBezTo>
                <a:cubicBezTo>
                  <a:pt x="24964" y="14198"/>
                  <a:pt x="24972" y="14180"/>
                  <a:pt x="24972" y="14138"/>
                </a:cubicBezTo>
                <a:cubicBezTo>
                  <a:pt x="24972" y="14138"/>
                  <a:pt x="25082" y="14028"/>
                  <a:pt x="25192" y="13971"/>
                </a:cubicBezTo>
                <a:cubicBezTo>
                  <a:pt x="25320" y="13907"/>
                  <a:pt x="25393" y="13881"/>
                  <a:pt x="25431" y="13881"/>
                </a:cubicBezTo>
                <a:cubicBezTo>
                  <a:pt x="25459" y="13881"/>
                  <a:pt x="25469" y="13894"/>
                  <a:pt x="25469" y="13918"/>
                </a:cubicBezTo>
                <a:cubicBezTo>
                  <a:pt x="25469" y="13968"/>
                  <a:pt x="25480" y="13995"/>
                  <a:pt x="25497" y="13995"/>
                </a:cubicBezTo>
                <a:cubicBezTo>
                  <a:pt x="25517" y="13995"/>
                  <a:pt x="25548" y="13954"/>
                  <a:pt x="25579" y="13861"/>
                </a:cubicBezTo>
                <a:cubicBezTo>
                  <a:pt x="25632" y="13808"/>
                  <a:pt x="25579" y="13808"/>
                  <a:pt x="25522" y="13808"/>
                </a:cubicBezTo>
                <a:cubicBezTo>
                  <a:pt x="25469" y="13808"/>
                  <a:pt x="25412" y="13751"/>
                  <a:pt x="25522" y="13751"/>
                </a:cubicBezTo>
                <a:cubicBezTo>
                  <a:pt x="25600" y="13714"/>
                  <a:pt x="25596" y="13675"/>
                  <a:pt x="25529" y="13675"/>
                </a:cubicBezTo>
                <a:cubicBezTo>
                  <a:pt x="25501" y="13675"/>
                  <a:pt x="25461" y="13682"/>
                  <a:pt x="25412" y="13698"/>
                </a:cubicBezTo>
                <a:lnTo>
                  <a:pt x="25302" y="13698"/>
                </a:lnTo>
                <a:cubicBezTo>
                  <a:pt x="25302" y="13641"/>
                  <a:pt x="25412" y="13531"/>
                  <a:pt x="25632" y="13421"/>
                </a:cubicBezTo>
                <a:cubicBezTo>
                  <a:pt x="25689" y="13368"/>
                  <a:pt x="25799" y="13311"/>
                  <a:pt x="25852" y="13258"/>
                </a:cubicBezTo>
                <a:cubicBezTo>
                  <a:pt x="25907" y="13230"/>
                  <a:pt x="25935" y="13215"/>
                  <a:pt x="25948" y="13215"/>
                </a:cubicBezTo>
                <a:cubicBezTo>
                  <a:pt x="25962" y="13215"/>
                  <a:pt x="25962" y="13230"/>
                  <a:pt x="25962" y="13258"/>
                </a:cubicBezTo>
                <a:cubicBezTo>
                  <a:pt x="25962" y="13368"/>
                  <a:pt x="25962" y="13368"/>
                  <a:pt x="26072" y="13368"/>
                </a:cubicBezTo>
                <a:cubicBezTo>
                  <a:pt x="26129" y="13311"/>
                  <a:pt x="26182" y="13258"/>
                  <a:pt x="26072" y="13258"/>
                </a:cubicBezTo>
                <a:lnTo>
                  <a:pt x="26072" y="13201"/>
                </a:lnTo>
                <a:cubicBezTo>
                  <a:pt x="26129" y="13201"/>
                  <a:pt x="26182" y="13148"/>
                  <a:pt x="26292" y="13148"/>
                </a:cubicBezTo>
                <a:cubicBezTo>
                  <a:pt x="26349" y="13148"/>
                  <a:pt x="26459" y="13148"/>
                  <a:pt x="26512" y="13091"/>
                </a:cubicBezTo>
                <a:cubicBezTo>
                  <a:pt x="26596" y="13065"/>
                  <a:pt x="26665" y="13052"/>
                  <a:pt x="26713" y="13052"/>
                </a:cubicBezTo>
                <a:cubicBezTo>
                  <a:pt x="26762" y="13052"/>
                  <a:pt x="26789" y="13065"/>
                  <a:pt x="26789" y="13091"/>
                </a:cubicBezTo>
                <a:cubicBezTo>
                  <a:pt x="26789" y="13148"/>
                  <a:pt x="26842" y="13148"/>
                  <a:pt x="26842" y="13148"/>
                </a:cubicBezTo>
                <a:cubicBezTo>
                  <a:pt x="26899" y="13091"/>
                  <a:pt x="27009" y="12981"/>
                  <a:pt x="27009" y="12818"/>
                </a:cubicBezTo>
                <a:cubicBezTo>
                  <a:pt x="26952" y="12818"/>
                  <a:pt x="26899" y="12871"/>
                  <a:pt x="26899" y="12928"/>
                </a:cubicBezTo>
                <a:cubicBezTo>
                  <a:pt x="26859" y="12966"/>
                  <a:pt x="26738" y="13005"/>
                  <a:pt x="26651" y="13005"/>
                </a:cubicBezTo>
                <a:cubicBezTo>
                  <a:pt x="26615" y="13005"/>
                  <a:pt x="26585" y="12998"/>
                  <a:pt x="26569" y="12981"/>
                </a:cubicBezTo>
                <a:lnTo>
                  <a:pt x="26679" y="12871"/>
                </a:lnTo>
                <a:lnTo>
                  <a:pt x="26842" y="12818"/>
                </a:lnTo>
                <a:lnTo>
                  <a:pt x="26622" y="12871"/>
                </a:lnTo>
                <a:cubicBezTo>
                  <a:pt x="26402" y="12928"/>
                  <a:pt x="26292" y="12981"/>
                  <a:pt x="26292" y="13038"/>
                </a:cubicBezTo>
                <a:cubicBezTo>
                  <a:pt x="26292" y="13091"/>
                  <a:pt x="26292" y="13091"/>
                  <a:pt x="26239" y="13091"/>
                </a:cubicBezTo>
                <a:cubicBezTo>
                  <a:pt x="26182" y="13091"/>
                  <a:pt x="26182" y="13091"/>
                  <a:pt x="26182" y="12981"/>
                </a:cubicBezTo>
                <a:cubicBezTo>
                  <a:pt x="26129" y="12871"/>
                  <a:pt x="26182" y="12871"/>
                  <a:pt x="26292" y="12818"/>
                </a:cubicBezTo>
                <a:cubicBezTo>
                  <a:pt x="26422" y="12753"/>
                  <a:pt x="26475" y="12727"/>
                  <a:pt x="26509" y="12727"/>
                </a:cubicBezTo>
                <a:cubicBezTo>
                  <a:pt x="26532" y="12727"/>
                  <a:pt x="26546" y="12740"/>
                  <a:pt x="26569" y="12761"/>
                </a:cubicBezTo>
                <a:lnTo>
                  <a:pt x="26622" y="12761"/>
                </a:lnTo>
                <a:cubicBezTo>
                  <a:pt x="26745" y="12680"/>
                  <a:pt x="26777" y="12631"/>
                  <a:pt x="26850" y="12631"/>
                </a:cubicBezTo>
                <a:cubicBezTo>
                  <a:pt x="26877" y="12631"/>
                  <a:pt x="26909" y="12637"/>
                  <a:pt x="26952" y="12651"/>
                </a:cubicBezTo>
                <a:lnTo>
                  <a:pt x="27119" y="12651"/>
                </a:lnTo>
                <a:cubicBezTo>
                  <a:pt x="27172" y="12598"/>
                  <a:pt x="27172" y="12598"/>
                  <a:pt x="27062" y="12598"/>
                </a:cubicBezTo>
                <a:cubicBezTo>
                  <a:pt x="26952" y="12598"/>
                  <a:pt x="26899" y="12541"/>
                  <a:pt x="27009" y="12488"/>
                </a:cubicBezTo>
                <a:cubicBezTo>
                  <a:pt x="27009" y="12488"/>
                  <a:pt x="27062" y="12431"/>
                  <a:pt x="27062" y="12378"/>
                </a:cubicBezTo>
                <a:cubicBezTo>
                  <a:pt x="27103" y="12338"/>
                  <a:pt x="27141" y="12299"/>
                  <a:pt x="27180" y="12299"/>
                </a:cubicBezTo>
                <a:cubicBezTo>
                  <a:pt x="27197" y="12299"/>
                  <a:pt x="27213" y="12306"/>
                  <a:pt x="27229" y="12321"/>
                </a:cubicBezTo>
                <a:lnTo>
                  <a:pt x="27229" y="12268"/>
                </a:lnTo>
                <a:cubicBezTo>
                  <a:pt x="27229" y="12211"/>
                  <a:pt x="27172" y="12211"/>
                  <a:pt x="27172" y="12211"/>
                </a:cubicBezTo>
                <a:cubicBezTo>
                  <a:pt x="27155" y="12230"/>
                  <a:pt x="27143" y="12237"/>
                  <a:pt x="27135" y="12237"/>
                </a:cubicBezTo>
                <a:cubicBezTo>
                  <a:pt x="27119" y="12237"/>
                  <a:pt x="27119" y="12211"/>
                  <a:pt x="27119" y="12211"/>
                </a:cubicBezTo>
                <a:cubicBezTo>
                  <a:pt x="27119" y="12211"/>
                  <a:pt x="27143" y="12188"/>
                  <a:pt x="27175" y="12188"/>
                </a:cubicBezTo>
                <a:cubicBezTo>
                  <a:pt x="27192" y="12188"/>
                  <a:pt x="27210" y="12194"/>
                  <a:pt x="27229" y="12211"/>
                </a:cubicBezTo>
                <a:cubicBezTo>
                  <a:pt x="27339" y="12211"/>
                  <a:pt x="27339" y="12158"/>
                  <a:pt x="27339" y="12158"/>
                </a:cubicBezTo>
                <a:lnTo>
                  <a:pt x="27339" y="12101"/>
                </a:lnTo>
                <a:cubicBezTo>
                  <a:pt x="27392" y="12101"/>
                  <a:pt x="27392" y="12101"/>
                  <a:pt x="27449" y="12158"/>
                </a:cubicBezTo>
                <a:lnTo>
                  <a:pt x="27449" y="12211"/>
                </a:lnTo>
                <a:cubicBezTo>
                  <a:pt x="27409" y="12252"/>
                  <a:pt x="27481" y="12290"/>
                  <a:pt x="27566" y="12290"/>
                </a:cubicBezTo>
                <a:cubicBezTo>
                  <a:pt x="27601" y="12290"/>
                  <a:pt x="27637" y="12284"/>
                  <a:pt x="27669" y="12268"/>
                </a:cubicBezTo>
                <a:cubicBezTo>
                  <a:pt x="27747" y="12228"/>
                  <a:pt x="27770" y="12189"/>
                  <a:pt x="27796" y="12189"/>
                </a:cubicBezTo>
                <a:cubicBezTo>
                  <a:pt x="27806" y="12189"/>
                  <a:pt x="27817" y="12196"/>
                  <a:pt x="27832" y="12211"/>
                </a:cubicBezTo>
                <a:cubicBezTo>
                  <a:pt x="27832" y="12268"/>
                  <a:pt x="27889" y="12268"/>
                  <a:pt x="27942" y="12268"/>
                </a:cubicBezTo>
                <a:cubicBezTo>
                  <a:pt x="27942" y="12211"/>
                  <a:pt x="27999" y="12211"/>
                  <a:pt x="27999" y="12211"/>
                </a:cubicBezTo>
                <a:cubicBezTo>
                  <a:pt x="28026" y="12240"/>
                  <a:pt x="28039" y="12254"/>
                  <a:pt x="28046" y="12254"/>
                </a:cubicBezTo>
                <a:cubicBezTo>
                  <a:pt x="28052" y="12254"/>
                  <a:pt x="28052" y="12240"/>
                  <a:pt x="28052" y="12211"/>
                </a:cubicBezTo>
                <a:cubicBezTo>
                  <a:pt x="28052" y="12158"/>
                  <a:pt x="28109" y="12101"/>
                  <a:pt x="28162" y="12101"/>
                </a:cubicBezTo>
                <a:cubicBezTo>
                  <a:pt x="28272" y="12101"/>
                  <a:pt x="28219" y="12048"/>
                  <a:pt x="28109" y="11991"/>
                </a:cubicBezTo>
                <a:cubicBezTo>
                  <a:pt x="27974" y="11902"/>
                  <a:pt x="27986" y="11813"/>
                  <a:pt x="28082" y="11813"/>
                </a:cubicBezTo>
                <a:cubicBezTo>
                  <a:pt x="28104" y="11813"/>
                  <a:pt x="28131" y="11817"/>
                  <a:pt x="28162" y="11828"/>
                </a:cubicBezTo>
                <a:cubicBezTo>
                  <a:pt x="28194" y="11844"/>
                  <a:pt x="28222" y="11850"/>
                  <a:pt x="28242" y="11850"/>
                </a:cubicBezTo>
                <a:cubicBezTo>
                  <a:pt x="28291" y="11850"/>
                  <a:pt x="28297" y="11812"/>
                  <a:pt x="28219" y="11771"/>
                </a:cubicBezTo>
                <a:lnTo>
                  <a:pt x="28272" y="11771"/>
                </a:lnTo>
                <a:lnTo>
                  <a:pt x="28492" y="11661"/>
                </a:lnTo>
                <a:cubicBezTo>
                  <a:pt x="28610" y="11624"/>
                  <a:pt x="28671" y="11584"/>
                  <a:pt x="28697" y="11584"/>
                </a:cubicBezTo>
                <a:cubicBezTo>
                  <a:pt x="28708" y="11584"/>
                  <a:pt x="28712" y="11591"/>
                  <a:pt x="28712" y="11608"/>
                </a:cubicBezTo>
                <a:cubicBezTo>
                  <a:pt x="28744" y="11624"/>
                  <a:pt x="28767" y="11630"/>
                  <a:pt x="28782" y="11630"/>
                </a:cubicBezTo>
                <a:cubicBezTo>
                  <a:pt x="28818" y="11630"/>
                  <a:pt x="28807" y="11592"/>
                  <a:pt x="28769" y="11551"/>
                </a:cubicBezTo>
                <a:cubicBezTo>
                  <a:pt x="28712" y="11498"/>
                  <a:pt x="28769" y="11441"/>
                  <a:pt x="28879" y="11388"/>
                </a:cubicBezTo>
                <a:cubicBezTo>
                  <a:pt x="28944" y="11323"/>
                  <a:pt x="28989" y="11297"/>
                  <a:pt x="29015" y="11297"/>
                </a:cubicBezTo>
                <a:cubicBezTo>
                  <a:pt x="29033" y="11297"/>
                  <a:pt x="29042" y="11309"/>
                  <a:pt x="29042" y="11331"/>
                </a:cubicBezTo>
                <a:lnTo>
                  <a:pt x="29042" y="11278"/>
                </a:lnTo>
                <a:cubicBezTo>
                  <a:pt x="29042" y="11238"/>
                  <a:pt x="29042" y="11199"/>
                  <a:pt x="29063" y="11199"/>
                </a:cubicBezTo>
                <a:cubicBezTo>
                  <a:pt x="29071" y="11199"/>
                  <a:pt x="29083" y="11206"/>
                  <a:pt x="29100" y="11221"/>
                </a:cubicBezTo>
                <a:lnTo>
                  <a:pt x="29100" y="11168"/>
                </a:lnTo>
                <a:cubicBezTo>
                  <a:pt x="29042" y="11111"/>
                  <a:pt x="29042" y="11111"/>
                  <a:pt x="29100" y="11111"/>
                </a:cubicBezTo>
                <a:lnTo>
                  <a:pt x="29210" y="11001"/>
                </a:lnTo>
                <a:cubicBezTo>
                  <a:pt x="29210" y="10948"/>
                  <a:pt x="29262" y="10948"/>
                  <a:pt x="29262" y="10948"/>
                </a:cubicBezTo>
                <a:cubicBezTo>
                  <a:pt x="29262" y="10975"/>
                  <a:pt x="29277" y="10988"/>
                  <a:pt x="29291" y="10988"/>
                </a:cubicBezTo>
                <a:cubicBezTo>
                  <a:pt x="29305" y="10988"/>
                  <a:pt x="29320" y="10975"/>
                  <a:pt x="29320" y="10948"/>
                </a:cubicBezTo>
                <a:lnTo>
                  <a:pt x="29430" y="10948"/>
                </a:lnTo>
                <a:cubicBezTo>
                  <a:pt x="29475" y="10970"/>
                  <a:pt x="29501" y="10983"/>
                  <a:pt x="29513" y="10983"/>
                </a:cubicBezTo>
                <a:cubicBezTo>
                  <a:pt x="29530" y="10983"/>
                  <a:pt x="29516" y="10956"/>
                  <a:pt x="29482" y="10891"/>
                </a:cubicBezTo>
                <a:lnTo>
                  <a:pt x="29430" y="10838"/>
                </a:lnTo>
                <a:lnTo>
                  <a:pt x="29702" y="10838"/>
                </a:lnTo>
                <a:cubicBezTo>
                  <a:pt x="29702" y="10792"/>
                  <a:pt x="29844" y="10712"/>
                  <a:pt x="29930" y="10712"/>
                </a:cubicBezTo>
                <a:cubicBezTo>
                  <a:pt x="29951" y="10712"/>
                  <a:pt x="29968" y="10717"/>
                  <a:pt x="29980" y="10728"/>
                </a:cubicBezTo>
                <a:cubicBezTo>
                  <a:pt x="29980" y="10728"/>
                  <a:pt x="30032" y="10728"/>
                  <a:pt x="30032" y="10618"/>
                </a:cubicBezTo>
                <a:cubicBezTo>
                  <a:pt x="30032" y="10508"/>
                  <a:pt x="30032" y="10508"/>
                  <a:pt x="30090" y="10508"/>
                </a:cubicBezTo>
                <a:cubicBezTo>
                  <a:pt x="30122" y="10524"/>
                  <a:pt x="30158" y="10530"/>
                  <a:pt x="30195" y="10530"/>
                </a:cubicBezTo>
                <a:cubicBezTo>
                  <a:pt x="30285" y="10530"/>
                  <a:pt x="30379" y="10492"/>
                  <a:pt x="30420" y="10451"/>
                </a:cubicBezTo>
                <a:cubicBezTo>
                  <a:pt x="30420" y="10398"/>
                  <a:pt x="30420" y="10398"/>
                  <a:pt x="30362" y="10341"/>
                </a:cubicBezTo>
                <a:cubicBezTo>
                  <a:pt x="30310" y="10341"/>
                  <a:pt x="30310" y="10341"/>
                  <a:pt x="30310" y="10288"/>
                </a:cubicBezTo>
                <a:cubicBezTo>
                  <a:pt x="30252" y="10341"/>
                  <a:pt x="30200" y="10398"/>
                  <a:pt x="30090" y="10398"/>
                </a:cubicBezTo>
                <a:cubicBezTo>
                  <a:pt x="30032" y="10398"/>
                  <a:pt x="29870" y="10178"/>
                  <a:pt x="29922" y="10121"/>
                </a:cubicBezTo>
                <a:cubicBezTo>
                  <a:pt x="29933" y="10112"/>
                  <a:pt x="29951" y="10107"/>
                  <a:pt x="29975" y="10107"/>
                </a:cubicBezTo>
                <a:cubicBezTo>
                  <a:pt x="30087" y="10107"/>
                  <a:pt x="30310" y="10198"/>
                  <a:pt x="30310" y="10288"/>
                </a:cubicBezTo>
                <a:lnTo>
                  <a:pt x="30362" y="10288"/>
                </a:lnTo>
                <a:cubicBezTo>
                  <a:pt x="30362" y="10231"/>
                  <a:pt x="30420" y="10178"/>
                  <a:pt x="30472" y="10178"/>
                </a:cubicBezTo>
                <a:cubicBezTo>
                  <a:pt x="30472" y="10196"/>
                  <a:pt x="30479" y="10202"/>
                  <a:pt x="30487" y="10202"/>
                </a:cubicBezTo>
                <a:cubicBezTo>
                  <a:pt x="30504" y="10202"/>
                  <a:pt x="30530" y="10178"/>
                  <a:pt x="30530" y="10178"/>
                </a:cubicBezTo>
                <a:cubicBezTo>
                  <a:pt x="30556" y="10150"/>
                  <a:pt x="30569" y="10135"/>
                  <a:pt x="30583" y="10135"/>
                </a:cubicBezTo>
                <a:cubicBezTo>
                  <a:pt x="30597" y="10135"/>
                  <a:pt x="30611" y="10150"/>
                  <a:pt x="30640" y="10178"/>
                </a:cubicBezTo>
                <a:cubicBezTo>
                  <a:pt x="30692" y="10231"/>
                  <a:pt x="30692" y="10288"/>
                  <a:pt x="30750" y="10288"/>
                </a:cubicBezTo>
                <a:lnTo>
                  <a:pt x="30750" y="10231"/>
                </a:lnTo>
                <a:lnTo>
                  <a:pt x="30750" y="10178"/>
                </a:lnTo>
                <a:cubicBezTo>
                  <a:pt x="30802" y="10178"/>
                  <a:pt x="30750" y="10121"/>
                  <a:pt x="30640" y="10121"/>
                </a:cubicBezTo>
                <a:cubicBezTo>
                  <a:pt x="30582" y="10068"/>
                  <a:pt x="30530" y="10068"/>
                  <a:pt x="30530" y="10011"/>
                </a:cubicBezTo>
                <a:cubicBezTo>
                  <a:pt x="30530" y="10011"/>
                  <a:pt x="30582" y="10011"/>
                  <a:pt x="30640" y="9958"/>
                </a:cubicBezTo>
                <a:cubicBezTo>
                  <a:pt x="30695" y="9930"/>
                  <a:pt x="30735" y="9915"/>
                  <a:pt x="30762" y="9915"/>
                </a:cubicBezTo>
                <a:cubicBezTo>
                  <a:pt x="30789" y="9915"/>
                  <a:pt x="30802" y="9930"/>
                  <a:pt x="30802" y="9958"/>
                </a:cubicBezTo>
                <a:cubicBezTo>
                  <a:pt x="30802" y="9958"/>
                  <a:pt x="30828" y="9982"/>
                  <a:pt x="30845" y="9982"/>
                </a:cubicBezTo>
                <a:cubicBezTo>
                  <a:pt x="30853" y="9982"/>
                  <a:pt x="30860" y="9976"/>
                  <a:pt x="30860" y="9958"/>
                </a:cubicBezTo>
                <a:lnTo>
                  <a:pt x="30912" y="9958"/>
                </a:lnTo>
                <a:cubicBezTo>
                  <a:pt x="30970" y="9958"/>
                  <a:pt x="30970" y="9901"/>
                  <a:pt x="30970" y="9848"/>
                </a:cubicBezTo>
                <a:cubicBezTo>
                  <a:pt x="30912" y="9791"/>
                  <a:pt x="30912" y="9738"/>
                  <a:pt x="30970" y="9738"/>
                </a:cubicBezTo>
                <a:cubicBezTo>
                  <a:pt x="31022" y="9738"/>
                  <a:pt x="31242" y="9791"/>
                  <a:pt x="31242" y="9791"/>
                </a:cubicBezTo>
                <a:cubicBezTo>
                  <a:pt x="31242" y="9848"/>
                  <a:pt x="31300" y="9848"/>
                  <a:pt x="31300" y="9848"/>
                </a:cubicBezTo>
                <a:lnTo>
                  <a:pt x="31352" y="9848"/>
                </a:lnTo>
                <a:cubicBezTo>
                  <a:pt x="31300" y="9848"/>
                  <a:pt x="31352" y="9791"/>
                  <a:pt x="31352" y="9791"/>
                </a:cubicBezTo>
                <a:lnTo>
                  <a:pt x="31410" y="9738"/>
                </a:lnTo>
                <a:lnTo>
                  <a:pt x="31352" y="9738"/>
                </a:lnTo>
                <a:cubicBezTo>
                  <a:pt x="31190" y="9738"/>
                  <a:pt x="31190" y="9681"/>
                  <a:pt x="31300" y="9571"/>
                </a:cubicBezTo>
                <a:cubicBezTo>
                  <a:pt x="31326" y="9544"/>
                  <a:pt x="31339" y="9531"/>
                  <a:pt x="31346" y="9531"/>
                </a:cubicBezTo>
                <a:cubicBezTo>
                  <a:pt x="31352" y="9531"/>
                  <a:pt x="31352" y="9544"/>
                  <a:pt x="31352" y="9571"/>
                </a:cubicBezTo>
                <a:cubicBezTo>
                  <a:pt x="31368" y="9586"/>
                  <a:pt x="31383" y="9593"/>
                  <a:pt x="31397" y="9593"/>
                </a:cubicBezTo>
                <a:cubicBezTo>
                  <a:pt x="31434" y="9593"/>
                  <a:pt x="31462" y="9541"/>
                  <a:pt x="31462" y="9461"/>
                </a:cubicBezTo>
                <a:cubicBezTo>
                  <a:pt x="31436" y="9434"/>
                  <a:pt x="31423" y="9421"/>
                  <a:pt x="31437" y="9421"/>
                </a:cubicBezTo>
                <a:cubicBezTo>
                  <a:pt x="31450" y="9421"/>
                  <a:pt x="31491" y="9434"/>
                  <a:pt x="31572" y="9461"/>
                </a:cubicBezTo>
                <a:lnTo>
                  <a:pt x="31683" y="9461"/>
                </a:lnTo>
                <a:lnTo>
                  <a:pt x="31683" y="9408"/>
                </a:lnTo>
                <a:cubicBezTo>
                  <a:pt x="31699" y="9391"/>
                  <a:pt x="31711" y="9384"/>
                  <a:pt x="31720" y="9384"/>
                </a:cubicBezTo>
                <a:cubicBezTo>
                  <a:pt x="31740" y="9384"/>
                  <a:pt x="31740" y="9424"/>
                  <a:pt x="31740" y="9461"/>
                </a:cubicBezTo>
                <a:cubicBezTo>
                  <a:pt x="31762" y="9485"/>
                  <a:pt x="31775" y="9499"/>
                  <a:pt x="31782" y="9499"/>
                </a:cubicBezTo>
                <a:cubicBezTo>
                  <a:pt x="31793" y="9499"/>
                  <a:pt x="31793" y="9472"/>
                  <a:pt x="31793" y="9408"/>
                </a:cubicBezTo>
                <a:cubicBezTo>
                  <a:pt x="31793" y="9351"/>
                  <a:pt x="31793" y="9351"/>
                  <a:pt x="31740" y="9351"/>
                </a:cubicBezTo>
                <a:cubicBezTo>
                  <a:pt x="31683" y="9351"/>
                  <a:pt x="31683" y="9298"/>
                  <a:pt x="31740" y="9241"/>
                </a:cubicBezTo>
                <a:cubicBezTo>
                  <a:pt x="31793" y="9241"/>
                  <a:pt x="31850" y="9188"/>
                  <a:pt x="31793" y="9188"/>
                </a:cubicBezTo>
                <a:cubicBezTo>
                  <a:pt x="31793" y="9131"/>
                  <a:pt x="31793" y="9131"/>
                  <a:pt x="31850" y="9131"/>
                </a:cubicBezTo>
                <a:lnTo>
                  <a:pt x="31903" y="9131"/>
                </a:lnTo>
                <a:lnTo>
                  <a:pt x="31903" y="9188"/>
                </a:lnTo>
                <a:cubicBezTo>
                  <a:pt x="31903" y="9188"/>
                  <a:pt x="31903" y="9241"/>
                  <a:pt x="31850" y="9298"/>
                </a:cubicBezTo>
                <a:cubicBezTo>
                  <a:pt x="31850" y="9324"/>
                  <a:pt x="31850" y="9338"/>
                  <a:pt x="31856" y="9338"/>
                </a:cubicBezTo>
                <a:cubicBezTo>
                  <a:pt x="31863" y="9338"/>
                  <a:pt x="31876" y="9324"/>
                  <a:pt x="31903" y="9298"/>
                </a:cubicBezTo>
                <a:cubicBezTo>
                  <a:pt x="31903" y="9298"/>
                  <a:pt x="31960" y="9298"/>
                  <a:pt x="31960" y="9241"/>
                </a:cubicBezTo>
                <a:cubicBezTo>
                  <a:pt x="31960" y="9241"/>
                  <a:pt x="32013" y="9241"/>
                  <a:pt x="32123" y="9188"/>
                </a:cubicBezTo>
                <a:cubicBezTo>
                  <a:pt x="32161" y="9188"/>
                  <a:pt x="32222" y="9163"/>
                  <a:pt x="32259" y="9163"/>
                </a:cubicBezTo>
                <a:cubicBezTo>
                  <a:pt x="32278" y="9163"/>
                  <a:pt x="32290" y="9169"/>
                  <a:pt x="32290" y="9188"/>
                </a:cubicBezTo>
                <a:cubicBezTo>
                  <a:pt x="32343" y="9188"/>
                  <a:pt x="32343" y="9188"/>
                  <a:pt x="32343" y="9131"/>
                </a:cubicBezTo>
                <a:cubicBezTo>
                  <a:pt x="32343" y="9131"/>
                  <a:pt x="32453" y="9131"/>
                  <a:pt x="32510" y="9188"/>
                </a:cubicBezTo>
                <a:cubicBezTo>
                  <a:pt x="32583" y="9188"/>
                  <a:pt x="32631" y="9212"/>
                  <a:pt x="32655" y="9212"/>
                </a:cubicBezTo>
                <a:cubicBezTo>
                  <a:pt x="32667" y="9212"/>
                  <a:pt x="32673" y="9206"/>
                  <a:pt x="32673" y="9188"/>
                </a:cubicBezTo>
                <a:lnTo>
                  <a:pt x="32620" y="9188"/>
                </a:lnTo>
                <a:cubicBezTo>
                  <a:pt x="32620" y="9131"/>
                  <a:pt x="32620" y="9131"/>
                  <a:pt x="32563" y="9131"/>
                </a:cubicBezTo>
                <a:cubicBezTo>
                  <a:pt x="32510" y="9078"/>
                  <a:pt x="32510" y="9021"/>
                  <a:pt x="32563" y="8968"/>
                </a:cubicBezTo>
                <a:cubicBezTo>
                  <a:pt x="32620" y="8968"/>
                  <a:pt x="32620" y="8968"/>
                  <a:pt x="32620" y="9021"/>
                </a:cubicBezTo>
                <a:lnTo>
                  <a:pt x="32730" y="9021"/>
                </a:lnTo>
                <a:cubicBezTo>
                  <a:pt x="32783" y="9021"/>
                  <a:pt x="32783" y="9021"/>
                  <a:pt x="32730" y="8968"/>
                </a:cubicBezTo>
                <a:cubicBezTo>
                  <a:pt x="32692" y="8968"/>
                  <a:pt x="32777" y="8943"/>
                  <a:pt x="32855" y="8943"/>
                </a:cubicBezTo>
                <a:cubicBezTo>
                  <a:pt x="32894" y="8943"/>
                  <a:pt x="32931" y="8949"/>
                  <a:pt x="32950" y="8968"/>
                </a:cubicBezTo>
                <a:lnTo>
                  <a:pt x="33113" y="8968"/>
                </a:lnTo>
                <a:cubicBezTo>
                  <a:pt x="33170" y="8911"/>
                  <a:pt x="33223" y="8911"/>
                  <a:pt x="33223" y="8858"/>
                </a:cubicBezTo>
                <a:cubicBezTo>
                  <a:pt x="33187" y="8858"/>
                  <a:pt x="33176" y="8833"/>
                  <a:pt x="33172" y="8833"/>
                </a:cubicBezTo>
                <a:cubicBezTo>
                  <a:pt x="33170" y="8833"/>
                  <a:pt x="33170" y="8839"/>
                  <a:pt x="33170" y="8858"/>
                </a:cubicBezTo>
                <a:lnTo>
                  <a:pt x="33060" y="8858"/>
                </a:lnTo>
                <a:cubicBezTo>
                  <a:pt x="33031" y="8829"/>
                  <a:pt x="32962" y="8815"/>
                  <a:pt x="32900" y="8815"/>
                </a:cubicBezTo>
                <a:cubicBezTo>
                  <a:pt x="32838" y="8815"/>
                  <a:pt x="32783" y="8829"/>
                  <a:pt x="32783" y="8858"/>
                </a:cubicBezTo>
                <a:cubicBezTo>
                  <a:pt x="32783" y="8884"/>
                  <a:pt x="32755" y="8898"/>
                  <a:pt x="32728" y="8898"/>
                </a:cubicBezTo>
                <a:cubicBezTo>
                  <a:pt x="32700" y="8898"/>
                  <a:pt x="32673" y="8884"/>
                  <a:pt x="32673" y="8858"/>
                </a:cubicBezTo>
                <a:cubicBezTo>
                  <a:pt x="32620" y="8801"/>
                  <a:pt x="32673" y="8801"/>
                  <a:pt x="32673" y="8748"/>
                </a:cubicBezTo>
                <a:cubicBezTo>
                  <a:pt x="32730" y="8748"/>
                  <a:pt x="32730" y="8748"/>
                  <a:pt x="32730" y="8691"/>
                </a:cubicBezTo>
                <a:cubicBezTo>
                  <a:pt x="32730" y="8664"/>
                  <a:pt x="32730" y="8651"/>
                  <a:pt x="32736" y="8651"/>
                </a:cubicBezTo>
                <a:cubicBezTo>
                  <a:pt x="32743" y="8651"/>
                  <a:pt x="32756" y="8664"/>
                  <a:pt x="32783" y="8691"/>
                </a:cubicBezTo>
                <a:cubicBezTo>
                  <a:pt x="32840" y="8691"/>
                  <a:pt x="32840" y="8691"/>
                  <a:pt x="32840" y="8638"/>
                </a:cubicBezTo>
                <a:lnTo>
                  <a:pt x="32950" y="8638"/>
                </a:lnTo>
                <a:cubicBezTo>
                  <a:pt x="32976" y="8664"/>
                  <a:pt x="32989" y="8678"/>
                  <a:pt x="32996" y="8678"/>
                </a:cubicBezTo>
                <a:cubicBezTo>
                  <a:pt x="33003" y="8678"/>
                  <a:pt x="33003" y="8664"/>
                  <a:pt x="33003" y="8638"/>
                </a:cubicBezTo>
                <a:cubicBezTo>
                  <a:pt x="33003" y="8581"/>
                  <a:pt x="33060" y="8581"/>
                  <a:pt x="33060" y="8528"/>
                </a:cubicBezTo>
                <a:cubicBezTo>
                  <a:pt x="33113" y="8528"/>
                  <a:pt x="33113" y="8528"/>
                  <a:pt x="33113" y="8581"/>
                </a:cubicBezTo>
                <a:cubicBezTo>
                  <a:pt x="33113" y="8638"/>
                  <a:pt x="33113" y="8638"/>
                  <a:pt x="33170" y="8691"/>
                </a:cubicBezTo>
                <a:lnTo>
                  <a:pt x="33170" y="8638"/>
                </a:lnTo>
                <a:cubicBezTo>
                  <a:pt x="33223" y="8638"/>
                  <a:pt x="33223" y="8638"/>
                  <a:pt x="33223" y="8581"/>
                </a:cubicBezTo>
                <a:cubicBezTo>
                  <a:pt x="33251" y="8609"/>
                  <a:pt x="33266" y="8624"/>
                  <a:pt x="33273" y="8624"/>
                </a:cubicBezTo>
                <a:cubicBezTo>
                  <a:pt x="33280" y="8624"/>
                  <a:pt x="33280" y="8609"/>
                  <a:pt x="33280" y="8581"/>
                </a:cubicBezTo>
                <a:cubicBezTo>
                  <a:pt x="33280" y="8554"/>
                  <a:pt x="33293" y="8541"/>
                  <a:pt x="33306" y="8541"/>
                </a:cubicBezTo>
                <a:cubicBezTo>
                  <a:pt x="33319" y="8541"/>
                  <a:pt x="33333" y="8554"/>
                  <a:pt x="33333" y="8581"/>
                </a:cubicBezTo>
                <a:cubicBezTo>
                  <a:pt x="33333" y="8581"/>
                  <a:pt x="33333" y="8638"/>
                  <a:pt x="33390" y="8691"/>
                </a:cubicBezTo>
                <a:lnTo>
                  <a:pt x="33390" y="8638"/>
                </a:lnTo>
                <a:lnTo>
                  <a:pt x="33390" y="8581"/>
                </a:lnTo>
                <a:lnTo>
                  <a:pt x="33390" y="8528"/>
                </a:lnTo>
                <a:lnTo>
                  <a:pt x="33443" y="8528"/>
                </a:lnTo>
                <a:cubicBezTo>
                  <a:pt x="33416" y="8499"/>
                  <a:pt x="33416" y="8485"/>
                  <a:pt x="33423" y="8485"/>
                </a:cubicBezTo>
                <a:lnTo>
                  <a:pt x="33423" y="8485"/>
                </a:lnTo>
                <a:cubicBezTo>
                  <a:pt x="33429" y="8485"/>
                  <a:pt x="33443" y="8499"/>
                  <a:pt x="33443" y="8528"/>
                </a:cubicBezTo>
                <a:lnTo>
                  <a:pt x="33500" y="8581"/>
                </a:lnTo>
                <a:lnTo>
                  <a:pt x="33500" y="8638"/>
                </a:lnTo>
                <a:cubicBezTo>
                  <a:pt x="33526" y="8609"/>
                  <a:pt x="33539" y="8595"/>
                  <a:pt x="33546" y="8595"/>
                </a:cubicBezTo>
                <a:cubicBezTo>
                  <a:pt x="33553" y="8595"/>
                  <a:pt x="33553" y="8609"/>
                  <a:pt x="33553" y="8638"/>
                </a:cubicBezTo>
                <a:lnTo>
                  <a:pt x="33610" y="8638"/>
                </a:lnTo>
                <a:lnTo>
                  <a:pt x="33610" y="8581"/>
                </a:lnTo>
                <a:cubicBezTo>
                  <a:pt x="33610" y="8581"/>
                  <a:pt x="33663" y="8581"/>
                  <a:pt x="33663" y="8528"/>
                </a:cubicBezTo>
                <a:cubicBezTo>
                  <a:pt x="33773" y="8528"/>
                  <a:pt x="33830" y="8471"/>
                  <a:pt x="33830" y="8471"/>
                </a:cubicBezTo>
                <a:lnTo>
                  <a:pt x="33940" y="8471"/>
                </a:lnTo>
                <a:cubicBezTo>
                  <a:pt x="33995" y="8499"/>
                  <a:pt x="34022" y="8514"/>
                  <a:pt x="34036" y="8514"/>
                </a:cubicBezTo>
                <a:cubicBezTo>
                  <a:pt x="34050" y="8514"/>
                  <a:pt x="34050" y="8499"/>
                  <a:pt x="34050" y="8471"/>
                </a:cubicBezTo>
                <a:cubicBezTo>
                  <a:pt x="34050" y="8418"/>
                  <a:pt x="34103" y="8418"/>
                  <a:pt x="34213" y="8361"/>
                </a:cubicBezTo>
                <a:lnTo>
                  <a:pt x="34433" y="8361"/>
                </a:lnTo>
                <a:cubicBezTo>
                  <a:pt x="34461" y="8334"/>
                  <a:pt x="34489" y="8321"/>
                  <a:pt x="34503" y="8321"/>
                </a:cubicBezTo>
                <a:cubicBezTo>
                  <a:pt x="34516" y="8321"/>
                  <a:pt x="34516" y="8334"/>
                  <a:pt x="34490" y="8361"/>
                </a:cubicBezTo>
                <a:cubicBezTo>
                  <a:pt x="34490" y="8418"/>
                  <a:pt x="34490" y="8418"/>
                  <a:pt x="34543" y="8418"/>
                </a:cubicBezTo>
                <a:cubicBezTo>
                  <a:pt x="34600" y="8418"/>
                  <a:pt x="34600" y="8361"/>
                  <a:pt x="34600" y="8361"/>
                </a:cubicBezTo>
                <a:cubicBezTo>
                  <a:pt x="34639" y="8280"/>
                  <a:pt x="34767" y="8230"/>
                  <a:pt x="34856" y="8230"/>
                </a:cubicBezTo>
                <a:cubicBezTo>
                  <a:pt x="34888" y="8230"/>
                  <a:pt x="34915" y="8237"/>
                  <a:pt x="34930" y="8251"/>
                </a:cubicBezTo>
                <a:cubicBezTo>
                  <a:pt x="34956" y="8279"/>
                  <a:pt x="34970" y="8294"/>
                  <a:pt x="34990" y="8294"/>
                </a:cubicBezTo>
                <a:cubicBezTo>
                  <a:pt x="35010" y="8294"/>
                  <a:pt x="35038" y="8279"/>
                  <a:pt x="35093" y="8251"/>
                </a:cubicBezTo>
                <a:cubicBezTo>
                  <a:pt x="35211" y="8173"/>
                  <a:pt x="35356" y="8095"/>
                  <a:pt x="35391" y="8095"/>
                </a:cubicBezTo>
                <a:cubicBezTo>
                  <a:pt x="35406" y="8095"/>
                  <a:pt x="35402" y="8109"/>
                  <a:pt x="35370" y="8141"/>
                </a:cubicBezTo>
                <a:cubicBezTo>
                  <a:pt x="35260" y="8198"/>
                  <a:pt x="35260" y="8198"/>
                  <a:pt x="35370" y="8198"/>
                </a:cubicBezTo>
                <a:cubicBezTo>
                  <a:pt x="35533" y="8141"/>
                  <a:pt x="35700" y="7921"/>
                  <a:pt x="35643" y="7868"/>
                </a:cubicBezTo>
                <a:cubicBezTo>
                  <a:pt x="35590" y="7811"/>
                  <a:pt x="35700" y="7701"/>
                  <a:pt x="35753" y="7701"/>
                </a:cubicBezTo>
                <a:cubicBezTo>
                  <a:pt x="35810" y="7701"/>
                  <a:pt x="35863" y="7701"/>
                  <a:pt x="35863" y="7758"/>
                </a:cubicBezTo>
                <a:cubicBezTo>
                  <a:pt x="35863" y="7758"/>
                  <a:pt x="35920" y="7758"/>
                  <a:pt x="36083" y="7701"/>
                </a:cubicBezTo>
                <a:lnTo>
                  <a:pt x="36083" y="7701"/>
                </a:lnTo>
                <a:lnTo>
                  <a:pt x="36030" y="7811"/>
                </a:lnTo>
                <a:cubicBezTo>
                  <a:pt x="35973" y="7868"/>
                  <a:pt x="35973" y="7921"/>
                  <a:pt x="35973" y="7921"/>
                </a:cubicBezTo>
                <a:cubicBezTo>
                  <a:pt x="35973" y="7921"/>
                  <a:pt x="36193" y="7758"/>
                  <a:pt x="36193" y="7701"/>
                </a:cubicBezTo>
                <a:cubicBezTo>
                  <a:pt x="36193" y="7701"/>
                  <a:pt x="36250" y="7648"/>
                  <a:pt x="36303" y="7648"/>
                </a:cubicBezTo>
                <a:cubicBezTo>
                  <a:pt x="36360" y="7591"/>
                  <a:pt x="36303" y="7591"/>
                  <a:pt x="36193" y="7538"/>
                </a:cubicBezTo>
                <a:cubicBezTo>
                  <a:pt x="36083" y="7538"/>
                  <a:pt x="36030" y="7538"/>
                  <a:pt x="36030" y="7481"/>
                </a:cubicBezTo>
                <a:lnTo>
                  <a:pt x="35973" y="7538"/>
                </a:lnTo>
                <a:cubicBezTo>
                  <a:pt x="35929" y="7552"/>
                  <a:pt x="35894" y="7559"/>
                  <a:pt x="35866" y="7559"/>
                </a:cubicBezTo>
                <a:cubicBezTo>
                  <a:pt x="35791" y="7559"/>
                  <a:pt x="35782" y="7509"/>
                  <a:pt x="35863" y="7428"/>
                </a:cubicBezTo>
                <a:cubicBezTo>
                  <a:pt x="35920" y="7428"/>
                  <a:pt x="35973" y="7371"/>
                  <a:pt x="35973" y="7371"/>
                </a:cubicBezTo>
                <a:cubicBezTo>
                  <a:pt x="35863" y="7318"/>
                  <a:pt x="35973" y="7208"/>
                  <a:pt x="36083" y="7151"/>
                </a:cubicBezTo>
                <a:cubicBezTo>
                  <a:pt x="36140" y="7151"/>
                  <a:pt x="36193" y="7041"/>
                  <a:pt x="36250" y="6988"/>
                </a:cubicBezTo>
                <a:cubicBezTo>
                  <a:pt x="36250" y="6931"/>
                  <a:pt x="36303" y="6878"/>
                  <a:pt x="36360" y="6878"/>
                </a:cubicBezTo>
                <a:cubicBezTo>
                  <a:pt x="36413" y="6821"/>
                  <a:pt x="36413" y="6768"/>
                  <a:pt x="36413" y="6768"/>
                </a:cubicBezTo>
                <a:cubicBezTo>
                  <a:pt x="36413" y="6711"/>
                  <a:pt x="36470" y="6658"/>
                  <a:pt x="36523" y="6658"/>
                </a:cubicBezTo>
                <a:cubicBezTo>
                  <a:pt x="36580" y="6601"/>
                  <a:pt x="36580" y="6601"/>
                  <a:pt x="36580" y="6548"/>
                </a:cubicBezTo>
                <a:lnTo>
                  <a:pt x="36470" y="6548"/>
                </a:lnTo>
                <a:cubicBezTo>
                  <a:pt x="36462" y="6555"/>
                  <a:pt x="36455" y="6558"/>
                  <a:pt x="36448" y="6558"/>
                </a:cubicBezTo>
                <a:cubicBezTo>
                  <a:pt x="36401" y="6558"/>
                  <a:pt x="36367" y="6423"/>
                  <a:pt x="36413" y="6328"/>
                </a:cubicBezTo>
                <a:cubicBezTo>
                  <a:pt x="36470" y="6161"/>
                  <a:pt x="36470" y="6108"/>
                  <a:pt x="36413" y="6108"/>
                </a:cubicBezTo>
                <a:cubicBezTo>
                  <a:pt x="36360" y="6108"/>
                  <a:pt x="36303" y="6108"/>
                  <a:pt x="36360" y="6051"/>
                </a:cubicBezTo>
                <a:cubicBezTo>
                  <a:pt x="36413" y="6051"/>
                  <a:pt x="36413" y="5998"/>
                  <a:pt x="36303" y="5888"/>
                </a:cubicBezTo>
                <a:cubicBezTo>
                  <a:pt x="36250" y="5778"/>
                  <a:pt x="36193" y="5721"/>
                  <a:pt x="36193" y="5721"/>
                </a:cubicBezTo>
                <a:cubicBezTo>
                  <a:pt x="36193" y="5721"/>
                  <a:pt x="36193" y="5668"/>
                  <a:pt x="36140" y="5668"/>
                </a:cubicBezTo>
                <a:cubicBezTo>
                  <a:pt x="36140" y="5611"/>
                  <a:pt x="36140" y="5558"/>
                  <a:pt x="36083" y="5558"/>
                </a:cubicBezTo>
                <a:cubicBezTo>
                  <a:pt x="36030" y="5501"/>
                  <a:pt x="36030" y="5501"/>
                  <a:pt x="36030" y="5448"/>
                </a:cubicBezTo>
                <a:lnTo>
                  <a:pt x="35920" y="5448"/>
                </a:lnTo>
                <a:cubicBezTo>
                  <a:pt x="35903" y="5463"/>
                  <a:pt x="35892" y="5470"/>
                  <a:pt x="35883" y="5470"/>
                </a:cubicBezTo>
                <a:cubicBezTo>
                  <a:pt x="35863" y="5470"/>
                  <a:pt x="35863" y="5431"/>
                  <a:pt x="35863" y="5391"/>
                </a:cubicBezTo>
                <a:cubicBezTo>
                  <a:pt x="35863" y="5353"/>
                  <a:pt x="35837" y="5314"/>
                  <a:pt x="35801" y="5314"/>
                </a:cubicBezTo>
                <a:cubicBezTo>
                  <a:pt x="35786" y="5314"/>
                  <a:pt x="35770" y="5321"/>
                  <a:pt x="35753" y="5338"/>
                </a:cubicBezTo>
                <a:lnTo>
                  <a:pt x="35810" y="5338"/>
                </a:lnTo>
                <a:lnTo>
                  <a:pt x="35810" y="5391"/>
                </a:lnTo>
                <a:cubicBezTo>
                  <a:pt x="35753" y="5391"/>
                  <a:pt x="35753" y="5391"/>
                  <a:pt x="35753" y="5338"/>
                </a:cubicBezTo>
                <a:cubicBezTo>
                  <a:pt x="35753" y="5281"/>
                  <a:pt x="35700" y="5281"/>
                  <a:pt x="35643" y="5281"/>
                </a:cubicBezTo>
                <a:lnTo>
                  <a:pt x="35533" y="5171"/>
                </a:lnTo>
                <a:cubicBezTo>
                  <a:pt x="35533" y="5118"/>
                  <a:pt x="35480" y="5061"/>
                  <a:pt x="35423" y="5061"/>
                </a:cubicBezTo>
                <a:lnTo>
                  <a:pt x="35370" y="5061"/>
                </a:lnTo>
                <a:cubicBezTo>
                  <a:pt x="35370" y="5008"/>
                  <a:pt x="35370" y="5008"/>
                  <a:pt x="35260" y="5008"/>
                </a:cubicBezTo>
                <a:cubicBezTo>
                  <a:pt x="35203" y="5008"/>
                  <a:pt x="35150" y="4950"/>
                  <a:pt x="35150" y="4950"/>
                </a:cubicBezTo>
                <a:lnTo>
                  <a:pt x="35093" y="4898"/>
                </a:lnTo>
                <a:cubicBezTo>
                  <a:pt x="35040" y="4898"/>
                  <a:pt x="34983" y="4840"/>
                  <a:pt x="35040" y="4840"/>
                </a:cubicBezTo>
                <a:cubicBezTo>
                  <a:pt x="35040" y="4788"/>
                  <a:pt x="34983" y="4788"/>
                  <a:pt x="34930" y="4730"/>
                </a:cubicBezTo>
                <a:cubicBezTo>
                  <a:pt x="34873" y="4730"/>
                  <a:pt x="34820" y="4730"/>
                  <a:pt x="34820" y="4620"/>
                </a:cubicBezTo>
                <a:cubicBezTo>
                  <a:pt x="34710" y="4510"/>
                  <a:pt x="34653" y="4458"/>
                  <a:pt x="34433" y="4458"/>
                </a:cubicBezTo>
                <a:cubicBezTo>
                  <a:pt x="34318" y="4434"/>
                  <a:pt x="34242" y="4420"/>
                  <a:pt x="34180" y="4420"/>
                </a:cubicBezTo>
                <a:cubicBezTo>
                  <a:pt x="34093" y="4420"/>
                  <a:pt x="34034" y="4447"/>
                  <a:pt x="33940" y="4510"/>
                </a:cubicBezTo>
                <a:cubicBezTo>
                  <a:pt x="33801" y="4616"/>
                  <a:pt x="33706" y="4655"/>
                  <a:pt x="33640" y="4655"/>
                </a:cubicBezTo>
                <a:cubicBezTo>
                  <a:pt x="33602" y="4655"/>
                  <a:pt x="33574" y="4642"/>
                  <a:pt x="33553" y="4620"/>
                </a:cubicBezTo>
                <a:cubicBezTo>
                  <a:pt x="33553" y="4568"/>
                  <a:pt x="33500" y="4568"/>
                  <a:pt x="33333" y="4568"/>
                </a:cubicBezTo>
                <a:lnTo>
                  <a:pt x="33170" y="4568"/>
                </a:lnTo>
                <a:cubicBezTo>
                  <a:pt x="33170" y="4568"/>
                  <a:pt x="33113" y="4510"/>
                  <a:pt x="33060" y="4510"/>
                </a:cubicBezTo>
                <a:cubicBezTo>
                  <a:pt x="32950" y="4510"/>
                  <a:pt x="32840" y="4510"/>
                  <a:pt x="32620" y="4568"/>
                </a:cubicBezTo>
                <a:cubicBezTo>
                  <a:pt x="32400" y="4568"/>
                  <a:pt x="32123" y="4620"/>
                  <a:pt x="32070" y="4620"/>
                </a:cubicBezTo>
                <a:cubicBezTo>
                  <a:pt x="32013" y="4620"/>
                  <a:pt x="31960" y="4678"/>
                  <a:pt x="31903" y="4678"/>
                </a:cubicBezTo>
                <a:cubicBezTo>
                  <a:pt x="31903" y="4678"/>
                  <a:pt x="31850" y="4510"/>
                  <a:pt x="31850" y="4348"/>
                </a:cubicBezTo>
                <a:cubicBezTo>
                  <a:pt x="31850" y="4290"/>
                  <a:pt x="31903" y="4290"/>
                  <a:pt x="31903" y="4290"/>
                </a:cubicBezTo>
                <a:cubicBezTo>
                  <a:pt x="31960" y="4238"/>
                  <a:pt x="31960" y="4238"/>
                  <a:pt x="31960" y="4180"/>
                </a:cubicBezTo>
                <a:cubicBezTo>
                  <a:pt x="31903" y="4128"/>
                  <a:pt x="31903" y="4128"/>
                  <a:pt x="32013" y="4128"/>
                </a:cubicBezTo>
                <a:cubicBezTo>
                  <a:pt x="32123" y="4128"/>
                  <a:pt x="32233" y="4018"/>
                  <a:pt x="32180" y="3908"/>
                </a:cubicBezTo>
                <a:cubicBezTo>
                  <a:pt x="32123" y="3908"/>
                  <a:pt x="32123" y="3850"/>
                  <a:pt x="32180" y="3850"/>
                </a:cubicBezTo>
                <a:lnTo>
                  <a:pt x="32180" y="3798"/>
                </a:lnTo>
                <a:lnTo>
                  <a:pt x="32123" y="3798"/>
                </a:lnTo>
                <a:cubicBezTo>
                  <a:pt x="32290" y="3740"/>
                  <a:pt x="32233" y="3468"/>
                  <a:pt x="32123" y="2970"/>
                </a:cubicBezTo>
                <a:cubicBezTo>
                  <a:pt x="32070" y="2750"/>
                  <a:pt x="31793" y="2420"/>
                  <a:pt x="31630" y="2367"/>
                </a:cubicBezTo>
                <a:cubicBezTo>
                  <a:pt x="31572" y="2367"/>
                  <a:pt x="31520" y="2310"/>
                  <a:pt x="31520" y="2257"/>
                </a:cubicBezTo>
                <a:lnTo>
                  <a:pt x="31462" y="2257"/>
                </a:lnTo>
                <a:cubicBezTo>
                  <a:pt x="31410" y="2257"/>
                  <a:pt x="31352" y="2200"/>
                  <a:pt x="31242" y="2147"/>
                </a:cubicBezTo>
                <a:cubicBezTo>
                  <a:pt x="31190" y="2037"/>
                  <a:pt x="31022" y="1980"/>
                  <a:pt x="30860" y="1927"/>
                </a:cubicBezTo>
                <a:cubicBezTo>
                  <a:pt x="30750" y="1927"/>
                  <a:pt x="30640" y="1870"/>
                  <a:pt x="30640" y="1870"/>
                </a:cubicBezTo>
                <a:cubicBezTo>
                  <a:pt x="30582" y="1870"/>
                  <a:pt x="30582" y="1817"/>
                  <a:pt x="30472" y="1817"/>
                </a:cubicBezTo>
                <a:lnTo>
                  <a:pt x="30420" y="1760"/>
                </a:lnTo>
                <a:cubicBezTo>
                  <a:pt x="30310" y="1760"/>
                  <a:pt x="30200" y="1707"/>
                  <a:pt x="30142" y="1650"/>
                </a:cubicBezTo>
                <a:lnTo>
                  <a:pt x="29922" y="1540"/>
                </a:lnTo>
                <a:cubicBezTo>
                  <a:pt x="29849" y="1540"/>
                  <a:pt x="29801" y="1517"/>
                  <a:pt x="29760" y="1517"/>
                </a:cubicBezTo>
                <a:cubicBezTo>
                  <a:pt x="29740" y="1517"/>
                  <a:pt x="29721" y="1523"/>
                  <a:pt x="29702" y="1540"/>
                </a:cubicBezTo>
                <a:lnTo>
                  <a:pt x="29372" y="1540"/>
                </a:lnTo>
                <a:cubicBezTo>
                  <a:pt x="29262" y="1597"/>
                  <a:pt x="29100" y="1597"/>
                  <a:pt x="28989" y="1650"/>
                </a:cubicBezTo>
                <a:cubicBezTo>
                  <a:pt x="28659" y="1760"/>
                  <a:pt x="28329" y="1870"/>
                  <a:pt x="28109" y="1927"/>
                </a:cubicBezTo>
                <a:lnTo>
                  <a:pt x="27669" y="2147"/>
                </a:lnTo>
                <a:cubicBezTo>
                  <a:pt x="27612" y="2147"/>
                  <a:pt x="27392" y="2257"/>
                  <a:pt x="27229" y="2310"/>
                </a:cubicBezTo>
                <a:cubicBezTo>
                  <a:pt x="27119" y="2367"/>
                  <a:pt x="26952" y="2477"/>
                  <a:pt x="26732" y="2588"/>
                </a:cubicBezTo>
                <a:cubicBezTo>
                  <a:pt x="26569" y="2640"/>
                  <a:pt x="26349" y="2750"/>
                  <a:pt x="26182" y="2860"/>
                </a:cubicBezTo>
                <a:cubicBezTo>
                  <a:pt x="25852" y="3028"/>
                  <a:pt x="25029" y="3520"/>
                  <a:pt x="24422" y="3850"/>
                </a:cubicBezTo>
                <a:cubicBezTo>
                  <a:pt x="24259" y="3960"/>
                  <a:pt x="24149" y="4070"/>
                  <a:pt x="23982" y="4180"/>
                </a:cubicBezTo>
                <a:cubicBezTo>
                  <a:pt x="23929" y="4128"/>
                  <a:pt x="23872" y="4128"/>
                  <a:pt x="23762" y="4128"/>
                </a:cubicBezTo>
                <a:cubicBezTo>
                  <a:pt x="23599" y="4128"/>
                  <a:pt x="23432" y="4070"/>
                  <a:pt x="23432" y="4070"/>
                </a:cubicBezTo>
                <a:lnTo>
                  <a:pt x="23322" y="4070"/>
                </a:lnTo>
                <a:lnTo>
                  <a:pt x="23322" y="3740"/>
                </a:lnTo>
                <a:lnTo>
                  <a:pt x="23379" y="3688"/>
                </a:lnTo>
                <a:cubicBezTo>
                  <a:pt x="23432" y="3688"/>
                  <a:pt x="23432" y="3630"/>
                  <a:pt x="23432" y="3630"/>
                </a:cubicBezTo>
                <a:cubicBezTo>
                  <a:pt x="23432" y="3566"/>
                  <a:pt x="23432" y="3540"/>
                  <a:pt x="23443" y="3540"/>
                </a:cubicBezTo>
                <a:cubicBezTo>
                  <a:pt x="23451" y="3540"/>
                  <a:pt x="23465" y="3554"/>
                  <a:pt x="23489" y="3578"/>
                </a:cubicBezTo>
                <a:cubicBezTo>
                  <a:pt x="23542" y="3578"/>
                  <a:pt x="23599" y="3520"/>
                  <a:pt x="23599" y="3410"/>
                </a:cubicBezTo>
                <a:lnTo>
                  <a:pt x="23599" y="3358"/>
                </a:lnTo>
                <a:cubicBezTo>
                  <a:pt x="23652" y="3358"/>
                  <a:pt x="23599" y="3358"/>
                  <a:pt x="23599" y="3300"/>
                </a:cubicBezTo>
                <a:lnTo>
                  <a:pt x="23599" y="3248"/>
                </a:lnTo>
                <a:cubicBezTo>
                  <a:pt x="23603" y="3251"/>
                  <a:pt x="23606" y="3253"/>
                  <a:pt x="23610" y="3253"/>
                </a:cubicBezTo>
                <a:cubicBezTo>
                  <a:pt x="23660" y="3253"/>
                  <a:pt x="23709" y="2932"/>
                  <a:pt x="23709" y="2420"/>
                </a:cubicBezTo>
                <a:cubicBezTo>
                  <a:pt x="23709" y="2257"/>
                  <a:pt x="23599" y="1870"/>
                  <a:pt x="23542" y="1760"/>
                </a:cubicBezTo>
                <a:cubicBezTo>
                  <a:pt x="23489" y="1760"/>
                  <a:pt x="23489" y="1707"/>
                  <a:pt x="23489" y="1650"/>
                </a:cubicBezTo>
                <a:lnTo>
                  <a:pt x="23489" y="1597"/>
                </a:lnTo>
                <a:cubicBezTo>
                  <a:pt x="23432" y="1597"/>
                  <a:pt x="23432" y="1540"/>
                  <a:pt x="23379" y="1430"/>
                </a:cubicBezTo>
                <a:cubicBezTo>
                  <a:pt x="23379" y="1377"/>
                  <a:pt x="23269" y="1210"/>
                  <a:pt x="23212" y="1157"/>
                </a:cubicBezTo>
                <a:cubicBezTo>
                  <a:pt x="23159" y="1047"/>
                  <a:pt x="23102" y="990"/>
                  <a:pt x="23102" y="990"/>
                </a:cubicBezTo>
                <a:cubicBezTo>
                  <a:pt x="23102" y="937"/>
                  <a:pt x="23102" y="880"/>
                  <a:pt x="23049" y="827"/>
                </a:cubicBezTo>
                <a:cubicBezTo>
                  <a:pt x="22992" y="717"/>
                  <a:pt x="22939" y="660"/>
                  <a:pt x="22939" y="607"/>
                </a:cubicBezTo>
                <a:cubicBezTo>
                  <a:pt x="22939" y="550"/>
                  <a:pt x="22772" y="277"/>
                  <a:pt x="22719" y="277"/>
                </a:cubicBezTo>
                <a:lnTo>
                  <a:pt x="22662" y="277"/>
                </a:lnTo>
                <a:cubicBezTo>
                  <a:pt x="22609" y="167"/>
                  <a:pt x="21949" y="57"/>
                  <a:pt x="21619" y="57"/>
                </a:cubicBezTo>
                <a:cubicBezTo>
                  <a:pt x="21452" y="57"/>
                  <a:pt x="21289" y="0"/>
                  <a:pt x="212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0"/>
          <p:cNvSpPr txBox="1">
            <a:spLocks noGrp="1"/>
          </p:cNvSpPr>
          <p:nvPr>
            <p:ph type="title"/>
          </p:nvPr>
        </p:nvSpPr>
        <p:spPr>
          <a:xfrm>
            <a:off x="712100" y="397325"/>
            <a:ext cx="38133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02" name="Google Shape;902;p10"/>
          <p:cNvSpPr/>
          <p:nvPr/>
        </p:nvSpPr>
        <p:spPr>
          <a:xfrm flipH="1">
            <a:off x="7863450" y="-87"/>
            <a:ext cx="1280562" cy="5143667"/>
          </a:xfrm>
          <a:custGeom>
            <a:avLst/>
            <a:gdLst/>
            <a:ahLst/>
            <a:cxnLst/>
            <a:rect l="l" t="t" r="r" b="b"/>
            <a:pathLst>
              <a:path w="33361" h="134002" extrusionOk="0">
                <a:moveTo>
                  <a:pt x="8856" y="11741"/>
                </a:moveTo>
                <a:cubicBezTo>
                  <a:pt x="8817" y="11741"/>
                  <a:pt x="8810" y="11788"/>
                  <a:pt x="8808" y="11838"/>
                </a:cubicBezTo>
                <a:lnTo>
                  <a:pt x="8808" y="11838"/>
                </a:lnTo>
                <a:cubicBezTo>
                  <a:pt x="8856" y="11834"/>
                  <a:pt x="8856" y="11818"/>
                  <a:pt x="8856" y="11741"/>
                </a:cubicBezTo>
                <a:close/>
                <a:moveTo>
                  <a:pt x="8808" y="11838"/>
                </a:moveTo>
                <a:lnTo>
                  <a:pt x="8808" y="11838"/>
                </a:lnTo>
                <a:cubicBezTo>
                  <a:pt x="8796" y="11838"/>
                  <a:pt x="8780" y="11838"/>
                  <a:pt x="8760" y="11838"/>
                </a:cubicBezTo>
                <a:cubicBezTo>
                  <a:pt x="8776" y="11844"/>
                  <a:pt x="8792" y="11850"/>
                  <a:pt x="8808" y="11856"/>
                </a:cubicBezTo>
                <a:lnTo>
                  <a:pt x="8808" y="11856"/>
                </a:lnTo>
                <a:cubicBezTo>
                  <a:pt x="8808" y="11850"/>
                  <a:pt x="8808" y="11844"/>
                  <a:pt x="8808" y="11838"/>
                </a:cubicBezTo>
                <a:close/>
                <a:moveTo>
                  <a:pt x="3073" y="16396"/>
                </a:moveTo>
                <a:lnTo>
                  <a:pt x="3073" y="16396"/>
                </a:lnTo>
                <a:cubicBezTo>
                  <a:pt x="3072" y="16411"/>
                  <a:pt x="3071" y="16426"/>
                  <a:pt x="3069" y="16439"/>
                </a:cubicBezTo>
                <a:lnTo>
                  <a:pt x="3069" y="16439"/>
                </a:lnTo>
                <a:cubicBezTo>
                  <a:pt x="3075" y="16432"/>
                  <a:pt x="3079" y="16420"/>
                  <a:pt x="3079" y="16401"/>
                </a:cubicBezTo>
                <a:lnTo>
                  <a:pt x="3073" y="16396"/>
                </a:lnTo>
                <a:close/>
                <a:moveTo>
                  <a:pt x="3069" y="16439"/>
                </a:moveTo>
                <a:lnTo>
                  <a:pt x="3069" y="16439"/>
                </a:lnTo>
                <a:cubicBezTo>
                  <a:pt x="3059" y="16449"/>
                  <a:pt x="3045" y="16449"/>
                  <a:pt x="3030" y="16449"/>
                </a:cubicBezTo>
                <a:cubicBezTo>
                  <a:pt x="3006" y="16449"/>
                  <a:pt x="2982" y="16449"/>
                  <a:pt x="2982" y="16498"/>
                </a:cubicBezTo>
                <a:cubicBezTo>
                  <a:pt x="2996" y="16504"/>
                  <a:pt x="3008" y="16507"/>
                  <a:pt x="3018" y="16507"/>
                </a:cubicBezTo>
                <a:cubicBezTo>
                  <a:pt x="3047" y="16507"/>
                  <a:pt x="3062" y="16480"/>
                  <a:pt x="3069" y="16439"/>
                </a:cubicBezTo>
                <a:close/>
                <a:moveTo>
                  <a:pt x="4388" y="26957"/>
                </a:moveTo>
                <a:cubicBezTo>
                  <a:pt x="4385" y="26976"/>
                  <a:pt x="4383" y="26999"/>
                  <a:pt x="4383" y="27024"/>
                </a:cubicBezTo>
                <a:cubicBezTo>
                  <a:pt x="4383" y="27033"/>
                  <a:pt x="4383" y="27037"/>
                  <a:pt x="4384" y="27037"/>
                </a:cubicBezTo>
                <a:cubicBezTo>
                  <a:pt x="4384" y="27037"/>
                  <a:pt x="4385" y="27003"/>
                  <a:pt x="4388" y="26957"/>
                </a:cubicBezTo>
                <a:close/>
                <a:moveTo>
                  <a:pt x="1666" y="27306"/>
                </a:moveTo>
                <a:cubicBezTo>
                  <a:pt x="1670" y="27307"/>
                  <a:pt x="1673" y="27307"/>
                  <a:pt x="1677" y="27307"/>
                </a:cubicBezTo>
                <a:cubicBezTo>
                  <a:pt x="1674" y="27307"/>
                  <a:pt x="1670" y="27307"/>
                  <a:pt x="1666" y="27306"/>
                </a:cubicBezTo>
                <a:close/>
                <a:moveTo>
                  <a:pt x="3122" y="28196"/>
                </a:moveTo>
                <a:cubicBezTo>
                  <a:pt x="3129" y="28196"/>
                  <a:pt x="3109" y="28239"/>
                  <a:pt x="3168" y="28239"/>
                </a:cubicBezTo>
                <a:lnTo>
                  <a:pt x="3079" y="28239"/>
                </a:lnTo>
                <a:cubicBezTo>
                  <a:pt x="3109" y="28207"/>
                  <a:pt x="3119" y="28196"/>
                  <a:pt x="3122" y="28196"/>
                </a:cubicBezTo>
                <a:close/>
                <a:moveTo>
                  <a:pt x="4100" y="28239"/>
                </a:moveTo>
                <a:cubicBezTo>
                  <a:pt x="4100" y="28269"/>
                  <a:pt x="4090" y="28279"/>
                  <a:pt x="4073" y="28279"/>
                </a:cubicBezTo>
                <a:cubicBezTo>
                  <a:pt x="4065" y="28279"/>
                  <a:pt x="4056" y="28277"/>
                  <a:pt x="4045" y="28273"/>
                </a:cubicBezTo>
                <a:lnTo>
                  <a:pt x="4045" y="28273"/>
                </a:lnTo>
                <a:cubicBezTo>
                  <a:pt x="4063" y="28268"/>
                  <a:pt x="4082" y="28258"/>
                  <a:pt x="4100" y="28239"/>
                </a:cubicBezTo>
                <a:close/>
                <a:moveTo>
                  <a:pt x="5315" y="28329"/>
                </a:moveTo>
                <a:lnTo>
                  <a:pt x="5315" y="28329"/>
                </a:lnTo>
                <a:cubicBezTo>
                  <a:pt x="5315" y="28329"/>
                  <a:pt x="5315" y="28329"/>
                  <a:pt x="5315" y="28329"/>
                </a:cubicBezTo>
                <a:close/>
                <a:moveTo>
                  <a:pt x="5315" y="28503"/>
                </a:moveTo>
                <a:cubicBezTo>
                  <a:pt x="5315" y="28507"/>
                  <a:pt x="5315" y="28511"/>
                  <a:pt x="5315" y="28515"/>
                </a:cubicBezTo>
                <a:lnTo>
                  <a:pt x="5315" y="28503"/>
                </a:lnTo>
                <a:lnTo>
                  <a:pt x="5315" y="28503"/>
                </a:lnTo>
                <a:cubicBezTo>
                  <a:pt x="5315" y="28503"/>
                  <a:pt x="5315" y="28503"/>
                  <a:pt x="5315" y="28503"/>
                </a:cubicBezTo>
                <a:close/>
                <a:moveTo>
                  <a:pt x="5218" y="28515"/>
                </a:moveTo>
                <a:cubicBezTo>
                  <a:pt x="5283" y="28515"/>
                  <a:pt x="5305" y="28558"/>
                  <a:pt x="5312" y="28558"/>
                </a:cubicBezTo>
                <a:cubicBezTo>
                  <a:pt x="5315" y="28558"/>
                  <a:pt x="5315" y="28547"/>
                  <a:pt x="5315" y="28515"/>
                </a:cubicBezTo>
                <a:close/>
                <a:moveTo>
                  <a:pt x="5315" y="28329"/>
                </a:moveTo>
                <a:lnTo>
                  <a:pt x="5315" y="28503"/>
                </a:lnTo>
                <a:lnTo>
                  <a:pt x="5315" y="28503"/>
                </a:lnTo>
                <a:cubicBezTo>
                  <a:pt x="5343" y="28520"/>
                  <a:pt x="5367" y="28550"/>
                  <a:pt x="5383" y="28574"/>
                </a:cubicBezTo>
                <a:lnTo>
                  <a:pt x="5383" y="28574"/>
                </a:lnTo>
                <a:cubicBezTo>
                  <a:pt x="5362" y="28493"/>
                  <a:pt x="5502" y="28426"/>
                  <a:pt x="5502" y="28426"/>
                </a:cubicBezTo>
                <a:cubicBezTo>
                  <a:pt x="5454" y="28426"/>
                  <a:pt x="5409" y="28447"/>
                  <a:pt x="5374" y="28447"/>
                </a:cubicBezTo>
                <a:cubicBezTo>
                  <a:pt x="5339" y="28447"/>
                  <a:pt x="5315" y="28424"/>
                  <a:pt x="5315" y="28329"/>
                </a:cubicBezTo>
                <a:close/>
                <a:moveTo>
                  <a:pt x="5383" y="28574"/>
                </a:moveTo>
                <a:cubicBezTo>
                  <a:pt x="5386" y="28586"/>
                  <a:pt x="5393" y="28599"/>
                  <a:pt x="5405" y="28612"/>
                </a:cubicBezTo>
                <a:cubicBezTo>
                  <a:pt x="5405" y="28612"/>
                  <a:pt x="5397" y="28595"/>
                  <a:pt x="5383" y="28574"/>
                </a:cubicBezTo>
                <a:close/>
                <a:moveTo>
                  <a:pt x="9691" y="30565"/>
                </a:moveTo>
                <a:cubicBezTo>
                  <a:pt x="9696" y="30574"/>
                  <a:pt x="9702" y="30582"/>
                  <a:pt x="9708" y="30589"/>
                </a:cubicBezTo>
                <a:lnTo>
                  <a:pt x="9708" y="30589"/>
                </a:lnTo>
                <a:cubicBezTo>
                  <a:pt x="9724" y="30577"/>
                  <a:pt x="9726" y="30565"/>
                  <a:pt x="9691" y="30565"/>
                </a:cubicBezTo>
                <a:close/>
                <a:moveTo>
                  <a:pt x="11838" y="34763"/>
                </a:moveTo>
                <a:cubicBezTo>
                  <a:pt x="11839" y="34852"/>
                  <a:pt x="11928" y="34852"/>
                  <a:pt x="11928" y="34949"/>
                </a:cubicBezTo>
                <a:cubicBezTo>
                  <a:pt x="12025" y="34852"/>
                  <a:pt x="11928" y="34852"/>
                  <a:pt x="11928" y="34852"/>
                </a:cubicBezTo>
                <a:cubicBezTo>
                  <a:pt x="11928" y="34807"/>
                  <a:pt x="11905" y="34807"/>
                  <a:pt x="11883" y="34807"/>
                </a:cubicBezTo>
                <a:cubicBezTo>
                  <a:pt x="11861" y="34807"/>
                  <a:pt x="11839" y="34807"/>
                  <a:pt x="11838" y="34763"/>
                </a:cubicBezTo>
                <a:close/>
                <a:moveTo>
                  <a:pt x="9132" y="35225"/>
                </a:moveTo>
                <a:cubicBezTo>
                  <a:pt x="9132" y="35321"/>
                  <a:pt x="9132" y="35411"/>
                  <a:pt x="9229" y="35411"/>
                </a:cubicBezTo>
                <a:cubicBezTo>
                  <a:pt x="9229" y="35321"/>
                  <a:pt x="9132" y="35411"/>
                  <a:pt x="9132" y="35225"/>
                </a:cubicBezTo>
                <a:close/>
                <a:moveTo>
                  <a:pt x="9622" y="35410"/>
                </a:moveTo>
                <a:lnTo>
                  <a:pt x="9622" y="35410"/>
                </a:lnTo>
                <a:cubicBezTo>
                  <a:pt x="9616" y="35411"/>
                  <a:pt x="9609" y="35411"/>
                  <a:pt x="9602" y="35411"/>
                </a:cubicBezTo>
                <a:lnTo>
                  <a:pt x="9691" y="35411"/>
                </a:lnTo>
                <a:cubicBezTo>
                  <a:pt x="9668" y="35411"/>
                  <a:pt x="9645" y="35411"/>
                  <a:pt x="9622" y="35410"/>
                </a:cubicBezTo>
                <a:close/>
                <a:moveTo>
                  <a:pt x="2982" y="35690"/>
                </a:moveTo>
                <a:lnTo>
                  <a:pt x="2982" y="35784"/>
                </a:lnTo>
                <a:cubicBezTo>
                  <a:pt x="2922" y="35784"/>
                  <a:pt x="2902" y="35744"/>
                  <a:pt x="2896" y="35744"/>
                </a:cubicBezTo>
                <a:cubicBezTo>
                  <a:pt x="2893" y="35744"/>
                  <a:pt x="2893" y="35754"/>
                  <a:pt x="2893" y="35784"/>
                </a:cubicBezTo>
                <a:cubicBezTo>
                  <a:pt x="2955" y="35816"/>
                  <a:pt x="3006" y="35827"/>
                  <a:pt x="3050" y="35827"/>
                </a:cubicBezTo>
                <a:cubicBezTo>
                  <a:pt x="3139" y="35827"/>
                  <a:pt x="3201" y="35784"/>
                  <a:pt x="3265" y="35784"/>
                </a:cubicBezTo>
                <a:cubicBezTo>
                  <a:pt x="3265" y="35754"/>
                  <a:pt x="3245" y="35744"/>
                  <a:pt x="3213" y="35744"/>
                </a:cubicBezTo>
                <a:cubicBezTo>
                  <a:pt x="3151" y="35744"/>
                  <a:pt x="3047" y="35784"/>
                  <a:pt x="2982" y="35784"/>
                </a:cubicBezTo>
                <a:cubicBezTo>
                  <a:pt x="3026" y="35698"/>
                  <a:pt x="3011" y="35691"/>
                  <a:pt x="2982" y="35690"/>
                </a:cubicBezTo>
                <a:close/>
                <a:moveTo>
                  <a:pt x="7269" y="36343"/>
                </a:moveTo>
                <a:cubicBezTo>
                  <a:pt x="7269" y="36343"/>
                  <a:pt x="7238" y="36358"/>
                  <a:pt x="7215" y="36377"/>
                </a:cubicBezTo>
                <a:lnTo>
                  <a:pt x="7215" y="36377"/>
                </a:lnTo>
                <a:cubicBezTo>
                  <a:pt x="7235" y="36370"/>
                  <a:pt x="7253" y="36359"/>
                  <a:pt x="7269" y="36343"/>
                </a:cubicBezTo>
                <a:close/>
                <a:moveTo>
                  <a:pt x="7768" y="39396"/>
                </a:moveTo>
                <a:cubicBezTo>
                  <a:pt x="7778" y="39411"/>
                  <a:pt x="7798" y="39422"/>
                  <a:pt x="7828" y="39422"/>
                </a:cubicBezTo>
                <a:cubicBezTo>
                  <a:pt x="7808" y="39411"/>
                  <a:pt x="7788" y="39403"/>
                  <a:pt x="7768" y="39396"/>
                </a:cubicBezTo>
                <a:close/>
                <a:moveTo>
                  <a:pt x="1588" y="39511"/>
                </a:moveTo>
                <a:lnTo>
                  <a:pt x="1588" y="39608"/>
                </a:lnTo>
                <a:lnTo>
                  <a:pt x="1491" y="39608"/>
                </a:lnTo>
                <a:cubicBezTo>
                  <a:pt x="1491" y="39608"/>
                  <a:pt x="1588" y="39608"/>
                  <a:pt x="1588" y="39511"/>
                </a:cubicBezTo>
                <a:close/>
                <a:moveTo>
                  <a:pt x="7738" y="39608"/>
                </a:moveTo>
                <a:lnTo>
                  <a:pt x="7738" y="39608"/>
                </a:lnTo>
                <a:cubicBezTo>
                  <a:pt x="7738" y="39608"/>
                  <a:pt x="7738" y="39608"/>
                  <a:pt x="7738" y="39608"/>
                </a:cubicBezTo>
                <a:close/>
                <a:moveTo>
                  <a:pt x="1774" y="39608"/>
                </a:moveTo>
                <a:cubicBezTo>
                  <a:pt x="1742" y="39638"/>
                  <a:pt x="1720" y="39648"/>
                  <a:pt x="1706" y="39648"/>
                </a:cubicBezTo>
                <a:cubicBezTo>
                  <a:pt x="1677" y="39648"/>
                  <a:pt x="1677" y="39608"/>
                  <a:pt x="1677" y="39608"/>
                </a:cubicBezTo>
                <a:close/>
                <a:moveTo>
                  <a:pt x="4383" y="39608"/>
                </a:moveTo>
                <a:cubicBezTo>
                  <a:pt x="4383" y="39653"/>
                  <a:pt x="4406" y="39653"/>
                  <a:pt x="4428" y="39653"/>
                </a:cubicBezTo>
                <a:cubicBezTo>
                  <a:pt x="4445" y="39653"/>
                  <a:pt x="4461" y="39653"/>
                  <a:pt x="4469" y="39670"/>
                </a:cubicBezTo>
                <a:lnTo>
                  <a:pt x="4469" y="39670"/>
                </a:lnTo>
                <a:cubicBezTo>
                  <a:pt x="4461" y="39644"/>
                  <a:pt x="4440" y="39608"/>
                  <a:pt x="4383" y="39608"/>
                </a:cubicBezTo>
                <a:close/>
                <a:moveTo>
                  <a:pt x="4469" y="39670"/>
                </a:moveTo>
                <a:lnTo>
                  <a:pt x="4469" y="39670"/>
                </a:lnTo>
                <a:cubicBezTo>
                  <a:pt x="4473" y="39685"/>
                  <a:pt x="4473" y="39697"/>
                  <a:pt x="4473" y="39697"/>
                </a:cubicBezTo>
                <a:lnTo>
                  <a:pt x="4473" y="39697"/>
                </a:lnTo>
                <a:cubicBezTo>
                  <a:pt x="4473" y="39685"/>
                  <a:pt x="4471" y="39677"/>
                  <a:pt x="4469" y="39670"/>
                </a:cubicBezTo>
                <a:close/>
                <a:moveTo>
                  <a:pt x="2796" y="39608"/>
                </a:moveTo>
                <a:lnTo>
                  <a:pt x="2796" y="39697"/>
                </a:lnTo>
                <a:cubicBezTo>
                  <a:pt x="2796" y="39697"/>
                  <a:pt x="2706" y="39697"/>
                  <a:pt x="2706" y="39608"/>
                </a:cubicBezTo>
                <a:close/>
                <a:moveTo>
                  <a:pt x="4210" y="39607"/>
                </a:moveTo>
                <a:lnTo>
                  <a:pt x="4210" y="39607"/>
                </a:lnTo>
                <a:cubicBezTo>
                  <a:pt x="4202" y="39625"/>
                  <a:pt x="4197" y="39653"/>
                  <a:pt x="4197" y="39697"/>
                </a:cubicBezTo>
                <a:lnTo>
                  <a:pt x="4197" y="39608"/>
                </a:lnTo>
                <a:cubicBezTo>
                  <a:pt x="4201" y="39608"/>
                  <a:pt x="4206" y="39608"/>
                  <a:pt x="4210" y="39607"/>
                </a:cubicBezTo>
                <a:close/>
                <a:moveTo>
                  <a:pt x="9788" y="39511"/>
                </a:moveTo>
                <a:lnTo>
                  <a:pt x="9788" y="39697"/>
                </a:lnTo>
                <a:cubicBezTo>
                  <a:pt x="9788" y="39697"/>
                  <a:pt x="9691" y="39697"/>
                  <a:pt x="9691" y="39608"/>
                </a:cubicBezTo>
                <a:cubicBezTo>
                  <a:pt x="9788" y="39608"/>
                  <a:pt x="9788" y="39511"/>
                  <a:pt x="9788" y="39511"/>
                </a:cubicBezTo>
                <a:close/>
                <a:moveTo>
                  <a:pt x="8387" y="39608"/>
                </a:moveTo>
                <a:cubicBezTo>
                  <a:pt x="8387" y="39660"/>
                  <a:pt x="8357" y="39714"/>
                  <a:pt x="8331" y="39714"/>
                </a:cubicBezTo>
                <a:cubicBezTo>
                  <a:pt x="8313" y="39714"/>
                  <a:pt x="8297" y="39686"/>
                  <a:pt x="8297" y="39608"/>
                </a:cubicBezTo>
                <a:close/>
                <a:moveTo>
                  <a:pt x="4570" y="39511"/>
                </a:moveTo>
                <a:cubicBezTo>
                  <a:pt x="4570" y="39608"/>
                  <a:pt x="4659" y="39608"/>
                  <a:pt x="4659" y="39608"/>
                </a:cubicBezTo>
                <a:cubicBezTo>
                  <a:pt x="4659" y="39677"/>
                  <a:pt x="4654" y="39699"/>
                  <a:pt x="4644" y="39699"/>
                </a:cubicBezTo>
                <a:cubicBezTo>
                  <a:pt x="4624" y="39699"/>
                  <a:pt x="4587" y="39606"/>
                  <a:pt x="4543" y="39606"/>
                </a:cubicBezTo>
                <a:cubicBezTo>
                  <a:pt x="4521" y="39606"/>
                  <a:pt x="4497" y="39629"/>
                  <a:pt x="4473" y="39697"/>
                </a:cubicBezTo>
                <a:cubicBezTo>
                  <a:pt x="4443" y="39730"/>
                  <a:pt x="4412" y="39740"/>
                  <a:pt x="4385" y="39740"/>
                </a:cubicBezTo>
                <a:cubicBezTo>
                  <a:pt x="4330" y="39740"/>
                  <a:pt x="4287" y="39697"/>
                  <a:pt x="4287" y="39697"/>
                </a:cubicBezTo>
                <a:lnTo>
                  <a:pt x="4287" y="39608"/>
                </a:lnTo>
                <a:cubicBezTo>
                  <a:pt x="4287" y="39608"/>
                  <a:pt x="4279" y="39599"/>
                  <a:pt x="4267" y="39592"/>
                </a:cubicBezTo>
                <a:lnTo>
                  <a:pt x="4267" y="39592"/>
                </a:lnTo>
                <a:cubicBezTo>
                  <a:pt x="4336" y="39565"/>
                  <a:pt x="4406" y="39511"/>
                  <a:pt x="4473" y="39511"/>
                </a:cubicBezTo>
                <a:lnTo>
                  <a:pt x="4383" y="39608"/>
                </a:lnTo>
                <a:cubicBezTo>
                  <a:pt x="4473" y="39511"/>
                  <a:pt x="4570" y="39511"/>
                  <a:pt x="4570" y="39511"/>
                </a:cubicBezTo>
                <a:close/>
                <a:moveTo>
                  <a:pt x="1215" y="39608"/>
                </a:moveTo>
                <a:lnTo>
                  <a:pt x="1215" y="39697"/>
                </a:lnTo>
                <a:lnTo>
                  <a:pt x="1215" y="39794"/>
                </a:lnTo>
                <a:lnTo>
                  <a:pt x="1118" y="39697"/>
                </a:lnTo>
                <a:lnTo>
                  <a:pt x="1118" y="39697"/>
                </a:lnTo>
                <a:cubicBezTo>
                  <a:pt x="1147" y="39726"/>
                  <a:pt x="1167" y="39738"/>
                  <a:pt x="1181" y="39738"/>
                </a:cubicBezTo>
                <a:cubicBezTo>
                  <a:pt x="1215" y="39738"/>
                  <a:pt x="1215" y="39671"/>
                  <a:pt x="1215" y="39608"/>
                </a:cubicBezTo>
                <a:close/>
                <a:moveTo>
                  <a:pt x="932" y="39608"/>
                </a:moveTo>
                <a:cubicBezTo>
                  <a:pt x="932" y="39697"/>
                  <a:pt x="842" y="39794"/>
                  <a:pt x="842" y="39794"/>
                </a:cubicBezTo>
                <a:lnTo>
                  <a:pt x="842" y="39697"/>
                </a:lnTo>
                <a:cubicBezTo>
                  <a:pt x="823" y="39679"/>
                  <a:pt x="807" y="39672"/>
                  <a:pt x="793" y="39672"/>
                </a:cubicBezTo>
                <a:cubicBezTo>
                  <a:pt x="756" y="39672"/>
                  <a:pt x="738" y="39726"/>
                  <a:pt x="704" y="39726"/>
                </a:cubicBezTo>
                <a:cubicBezTo>
                  <a:pt x="691" y="39726"/>
                  <a:pt x="676" y="39719"/>
                  <a:pt x="656" y="39697"/>
                </a:cubicBezTo>
                <a:lnTo>
                  <a:pt x="656" y="39697"/>
                </a:lnTo>
                <a:cubicBezTo>
                  <a:pt x="656" y="39794"/>
                  <a:pt x="656" y="39794"/>
                  <a:pt x="745" y="39884"/>
                </a:cubicBezTo>
                <a:lnTo>
                  <a:pt x="656" y="39884"/>
                </a:lnTo>
                <a:lnTo>
                  <a:pt x="656" y="39794"/>
                </a:lnTo>
                <a:cubicBezTo>
                  <a:pt x="624" y="39824"/>
                  <a:pt x="602" y="39834"/>
                  <a:pt x="588" y="39834"/>
                </a:cubicBezTo>
                <a:cubicBezTo>
                  <a:pt x="559" y="39834"/>
                  <a:pt x="559" y="39794"/>
                  <a:pt x="559" y="39794"/>
                </a:cubicBezTo>
                <a:lnTo>
                  <a:pt x="559" y="39884"/>
                </a:lnTo>
                <a:cubicBezTo>
                  <a:pt x="470" y="39794"/>
                  <a:pt x="470" y="39794"/>
                  <a:pt x="373" y="39794"/>
                </a:cubicBezTo>
                <a:cubicBezTo>
                  <a:pt x="470" y="39794"/>
                  <a:pt x="470" y="39697"/>
                  <a:pt x="470" y="39697"/>
                </a:cubicBezTo>
                <a:lnTo>
                  <a:pt x="559" y="39794"/>
                </a:lnTo>
                <a:cubicBezTo>
                  <a:pt x="559" y="39697"/>
                  <a:pt x="656" y="39697"/>
                  <a:pt x="656" y="39697"/>
                </a:cubicBezTo>
                <a:cubicBezTo>
                  <a:pt x="745" y="39608"/>
                  <a:pt x="842" y="39608"/>
                  <a:pt x="932" y="39608"/>
                </a:cubicBezTo>
                <a:close/>
                <a:moveTo>
                  <a:pt x="8573" y="39697"/>
                </a:moveTo>
                <a:cubicBezTo>
                  <a:pt x="8573" y="39794"/>
                  <a:pt x="8670" y="39794"/>
                  <a:pt x="8670" y="39884"/>
                </a:cubicBezTo>
                <a:cubicBezTo>
                  <a:pt x="8670" y="39884"/>
                  <a:pt x="8573" y="39884"/>
                  <a:pt x="8573" y="39697"/>
                </a:cubicBezTo>
                <a:close/>
                <a:moveTo>
                  <a:pt x="8786" y="39730"/>
                </a:moveTo>
                <a:cubicBezTo>
                  <a:pt x="8824" y="39730"/>
                  <a:pt x="8856" y="39754"/>
                  <a:pt x="8856" y="39794"/>
                </a:cubicBezTo>
                <a:cubicBezTo>
                  <a:pt x="8856" y="39839"/>
                  <a:pt x="8832" y="39839"/>
                  <a:pt x="8797" y="39839"/>
                </a:cubicBezTo>
                <a:cubicBezTo>
                  <a:pt x="8761" y="39839"/>
                  <a:pt x="8715" y="39839"/>
                  <a:pt x="8670" y="39884"/>
                </a:cubicBezTo>
                <a:cubicBezTo>
                  <a:pt x="8670" y="39775"/>
                  <a:pt x="8733" y="39730"/>
                  <a:pt x="8786" y="39730"/>
                </a:cubicBezTo>
                <a:close/>
                <a:moveTo>
                  <a:pt x="2796" y="39794"/>
                </a:moveTo>
                <a:lnTo>
                  <a:pt x="2796" y="39981"/>
                </a:lnTo>
                <a:cubicBezTo>
                  <a:pt x="2796" y="39884"/>
                  <a:pt x="2706" y="39981"/>
                  <a:pt x="2706" y="39794"/>
                </a:cubicBezTo>
                <a:close/>
                <a:moveTo>
                  <a:pt x="3079" y="39697"/>
                </a:moveTo>
                <a:cubicBezTo>
                  <a:pt x="3168" y="39697"/>
                  <a:pt x="3168" y="39697"/>
                  <a:pt x="3168" y="39794"/>
                </a:cubicBezTo>
                <a:lnTo>
                  <a:pt x="3168" y="39884"/>
                </a:lnTo>
                <a:cubicBezTo>
                  <a:pt x="3168" y="39981"/>
                  <a:pt x="3079" y="39981"/>
                  <a:pt x="2982" y="39981"/>
                </a:cubicBezTo>
                <a:cubicBezTo>
                  <a:pt x="3079" y="39884"/>
                  <a:pt x="3168" y="39884"/>
                  <a:pt x="3168" y="39794"/>
                </a:cubicBezTo>
                <a:lnTo>
                  <a:pt x="3168" y="39794"/>
                </a:lnTo>
                <a:cubicBezTo>
                  <a:pt x="3168" y="39795"/>
                  <a:pt x="3168" y="39834"/>
                  <a:pt x="3142" y="39834"/>
                </a:cubicBezTo>
                <a:cubicBezTo>
                  <a:pt x="3129" y="39834"/>
                  <a:pt x="3109" y="39824"/>
                  <a:pt x="3079" y="39794"/>
                </a:cubicBezTo>
                <a:lnTo>
                  <a:pt x="3079" y="39884"/>
                </a:lnTo>
                <a:cubicBezTo>
                  <a:pt x="3079" y="39858"/>
                  <a:pt x="3071" y="39847"/>
                  <a:pt x="3059" y="39847"/>
                </a:cubicBezTo>
                <a:cubicBezTo>
                  <a:pt x="3031" y="39847"/>
                  <a:pt x="2982" y="39912"/>
                  <a:pt x="2982" y="39981"/>
                </a:cubicBezTo>
                <a:lnTo>
                  <a:pt x="2893" y="39981"/>
                </a:lnTo>
                <a:lnTo>
                  <a:pt x="2893" y="39794"/>
                </a:lnTo>
                <a:lnTo>
                  <a:pt x="2893" y="39697"/>
                </a:lnTo>
                <a:lnTo>
                  <a:pt x="2982" y="39794"/>
                </a:lnTo>
                <a:cubicBezTo>
                  <a:pt x="2982" y="39794"/>
                  <a:pt x="2982" y="39697"/>
                  <a:pt x="3079" y="39697"/>
                </a:cubicBezTo>
                <a:close/>
                <a:moveTo>
                  <a:pt x="4756" y="39981"/>
                </a:moveTo>
                <a:cubicBezTo>
                  <a:pt x="4756" y="39981"/>
                  <a:pt x="4756" y="39981"/>
                  <a:pt x="4756" y="39981"/>
                </a:cubicBezTo>
                <a:cubicBezTo>
                  <a:pt x="4756" y="39981"/>
                  <a:pt x="4756" y="39981"/>
                  <a:pt x="4756" y="39981"/>
                </a:cubicBezTo>
                <a:close/>
                <a:moveTo>
                  <a:pt x="8111" y="39981"/>
                </a:moveTo>
                <a:cubicBezTo>
                  <a:pt x="8111" y="39981"/>
                  <a:pt x="8111" y="39981"/>
                  <a:pt x="8111" y="39981"/>
                </a:cubicBezTo>
                <a:cubicBezTo>
                  <a:pt x="8111" y="39981"/>
                  <a:pt x="8111" y="39981"/>
                  <a:pt x="8111" y="39981"/>
                </a:cubicBezTo>
                <a:close/>
                <a:moveTo>
                  <a:pt x="4756" y="39981"/>
                </a:moveTo>
                <a:cubicBezTo>
                  <a:pt x="4756" y="39981"/>
                  <a:pt x="4756" y="39981"/>
                  <a:pt x="4756" y="39981"/>
                </a:cubicBezTo>
                <a:cubicBezTo>
                  <a:pt x="4756" y="39981"/>
                  <a:pt x="4756" y="39981"/>
                  <a:pt x="4756" y="39981"/>
                </a:cubicBezTo>
                <a:close/>
                <a:moveTo>
                  <a:pt x="8111" y="39981"/>
                </a:moveTo>
                <a:cubicBezTo>
                  <a:pt x="8111" y="39981"/>
                  <a:pt x="8111" y="39981"/>
                  <a:pt x="8111" y="39981"/>
                </a:cubicBezTo>
                <a:cubicBezTo>
                  <a:pt x="8111" y="39981"/>
                  <a:pt x="8111" y="39981"/>
                  <a:pt x="8111" y="39981"/>
                </a:cubicBezTo>
                <a:close/>
                <a:moveTo>
                  <a:pt x="4846" y="39981"/>
                </a:moveTo>
                <a:cubicBezTo>
                  <a:pt x="4846" y="39994"/>
                  <a:pt x="4846" y="40009"/>
                  <a:pt x="4846" y="40026"/>
                </a:cubicBezTo>
                <a:lnTo>
                  <a:pt x="4846" y="40026"/>
                </a:lnTo>
                <a:cubicBezTo>
                  <a:pt x="4855" y="40019"/>
                  <a:pt x="4864" y="40012"/>
                  <a:pt x="4874" y="40006"/>
                </a:cubicBezTo>
                <a:lnTo>
                  <a:pt x="4874" y="40006"/>
                </a:lnTo>
                <a:cubicBezTo>
                  <a:pt x="4865" y="39999"/>
                  <a:pt x="4856" y="39990"/>
                  <a:pt x="4846" y="39981"/>
                </a:cubicBezTo>
                <a:close/>
                <a:moveTo>
                  <a:pt x="9788" y="39981"/>
                </a:moveTo>
                <a:cubicBezTo>
                  <a:pt x="9782" y="39981"/>
                  <a:pt x="9776" y="39981"/>
                  <a:pt x="9770" y="39981"/>
                </a:cubicBezTo>
                <a:lnTo>
                  <a:pt x="9770" y="39981"/>
                </a:lnTo>
                <a:cubicBezTo>
                  <a:pt x="9780" y="40015"/>
                  <a:pt x="9785" y="40044"/>
                  <a:pt x="9787" y="40044"/>
                </a:cubicBezTo>
                <a:cubicBezTo>
                  <a:pt x="9788" y="40044"/>
                  <a:pt x="9788" y="40027"/>
                  <a:pt x="9788" y="39981"/>
                </a:cubicBezTo>
                <a:close/>
                <a:moveTo>
                  <a:pt x="328" y="40003"/>
                </a:moveTo>
                <a:cubicBezTo>
                  <a:pt x="350" y="40003"/>
                  <a:pt x="373" y="40025"/>
                  <a:pt x="373" y="40070"/>
                </a:cubicBezTo>
                <a:lnTo>
                  <a:pt x="283" y="40070"/>
                </a:lnTo>
                <a:cubicBezTo>
                  <a:pt x="283" y="40025"/>
                  <a:pt x="306" y="40003"/>
                  <a:pt x="328" y="40003"/>
                </a:cubicBezTo>
                <a:close/>
                <a:moveTo>
                  <a:pt x="719" y="39977"/>
                </a:moveTo>
                <a:cubicBezTo>
                  <a:pt x="705" y="40002"/>
                  <a:pt x="687" y="40018"/>
                  <a:pt x="674" y="40018"/>
                </a:cubicBezTo>
                <a:cubicBezTo>
                  <a:pt x="664" y="40018"/>
                  <a:pt x="656" y="40007"/>
                  <a:pt x="656" y="39981"/>
                </a:cubicBezTo>
                <a:cubicBezTo>
                  <a:pt x="559" y="40070"/>
                  <a:pt x="559" y="40070"/>
                  <a:pt x="470" y="40070"/>
                </a:cubicBezTo>
                <a:cubicBezTo>
                  <a:pt x="470" y="39981"/>
                  <a:pt x="559" y="39981"/>
                  <a:pt x="656" y="39981"/>
                </a:cubicBezTo>
                <a:cubicBezTo>
                  <a:pt x="686" y="39981"/>
                  <a:pt x="706" y="39981"/>
                  <a:pt x="719" y="39977"/>
                </a:cubicBezTo>
                <a:close/>
                <a:moveTo>
                  <a:pt x="3355" y="39794"/>
                </a:moveTo>
                <a:cubicBezTo>
                  <a:pt x="3403" y="39887"/>
                  <a:pt x="3427" y="39887"/>
                  <a:pt x="3451" y="39887"/>
                </a:cubicBezTo>
                <a:cubicBezTo>
                  <a:pt x="3474" y="39887"/>
                  <a:pt x="3496" y="39887"/>
                  <a:pt x="3541" y="39981"/>
                </a:cubicBezTo>
                <a:cubicBezTo>
                  <a:pt x="3496" y="40025"/>
                  <a:pt x="3427" y="40025"/>
                  <a:pt x="3370" y="40025"/>
                </a:cubicBezTo>
                <a:cubicBezTo>
                  <a:pt x="3312" y="40025"/>
                  <a:pt x="3265" y="40025"/>
                  <a:pt x="3265" y="40070"/>
                </a:cubicBezTo>
                <a:lnTo>
                  <a:pt x="3265" y="39794"/>
                </a:lnTo>
                <a:cubicBezTo>
                  <a:pt x="3265" y="39856"/>
                  <a:pt x="3275" y="39877"/>
                  <a:pt x="3288" y="39877"/>
                </a:cubicBezTo>
                <a:cubicBezTo>
                  <a:pt x="3315" y="39877"/>
                  <a:pt x="3355" y="39794"/>
                  <a:pt x="3355" y="39794"/>
                </a:cubicBezTo>
                <a:close/>
                <a:moveTo>
                  <a:pt x="8473" y="39724"/>
                </a:moveTo>
                <a:cubicBezTo>
                  <a:pt x="8508" y="39724"/>
                  <a:pt x="8545" y="39768"/>
                  <a:pt x="8573" y="39884"/>
                </a:cubicBezTo>
                <a:cubicBezTo>
                  <a:pt x="8549" y="39860"/>
                  <a:pt x="8525" y="39849"/>
                  <a:pt x="8502" y="39849"/>
                </a:cubicBezTo>
                <a:cubicBezTo>
                  <a:pt x="8439" y="39849"/>
                  <a:pt x="8387" y="39933"/>
                  <a:pt x="8387" y="40070"/>
                </a:cubicBezTo>
                <a:cubicBezTo>
                  <a:pt x="8325" y="39942"/>
                  <a:pt x="8395" y="39724"/>
                  <a:pt x="8473" y="39724"/>
                </a:cubicBezTo>
                <a:close/>
                <a:moveTo>
                  <a:pt x="186" y="40070"/>
                </a:moveTo>
                <a:lnTo>
                  <a:pt x="186" y="40167"/>
                </a:lnTo>
                <a:cubicBezTo>
                  <a:pt x="186" y="40070"/>
                  <a:pt x="97" y="40070"/>
                  <a:pt x="186" y="40070"/>
                </a:cubicBezTo>
                <a:close/>
                <a:moveTo>
                  <a:pt x="8713" y="40049"/>
                </a:moveTo>
                <a:cubicBezTo>
                  <a:pt x="8736" y="40049"/>
                  <a:pt x="8760" y="40072"/>
                  <a:pt x="8760" y="40167"/>
                </a:cubicBezTo>
                <a:cubicBezTo>
                  <a:pt x="8760" y="40167"/>
                  <a:pt x="8738" y="40189"/>
                  <a:pt x="8716" y="40189"/>
                </a:cubicBezTo>
                <a:cubicBezTo>
                  <a:pt x="8693" y="40189"/>
                  <a:pt x="8670" y="40165"/>
                  <a:pt x="8670" y="40070"/>
                </a:cubicBezTo>
                <a:cubicBezTo>
                  <a:pt x="8670" y="40070"/>
                  <a:pt x="8692" y="40049"/>
                  <a:pt x="8713" y="40049"/>
                </a:cubicBezTo>
                <a:close/>
                <a:moveTo>
                  <a:pt x="4715" y="39859"/>
                </a:moveTo>
                <a:cubicBezTo>
                  <a:pt x="4791" y="39859"/>
                  <a:pt x="4864" y="39981"/>
                  <a:pt x="4943" y="39981"/>
                </a:cubicBezTo>
                <a:cubicBezTo>
                  <a:pt x="4919" y="39981"/>
                  <a:pt x="4895" y="39992"/>
                  <a:pt x="4874" y="40006"/>
                </a:cubicBezTo>
                <a:lnTo>
                  <a:pt x="4874" y="40006"/>
                </a:lnTo>
                <a:cubicBezTo>
                  <a:pt x="4904" y="40034"/>
                  <a:pt x="4923" y="40048"/>
                  <a:pt x="4942" y="40048"/>
                </a:cubicBezTo>
                <a:cubicBezTo>
                  <a:pt x="4965" y="40048"/>
                  <a:pt x="4987" y="40025"/>
                  <a:pt x="5032" y="39981"/>
                </a:cubicBezTo>
                <a:lnTo>
                  <a:pt x="5032" y="39981"/>
                </a:lnTo>
                <a:cubicBezTo>
                  <a:pt x="5032" y="40119"/>
                  <a:pt x="4985" y="40119"/>
                  <a:pt x="4951" y="40119"/>
                </a:cubicBezTo>
                <a:cubicBezTo>
                  <a:pt x="4917" y="40119"/>
                  <a:pt x="4894" y="40119"/>
                  <a:pt x="4943" y="40257"/>
                </a:cubicBezTo>
                <a:cubicBezTo>
                  <a:pt x="4860" y="40257"/>
                  <a:pt x="4848" y="40121"/>
                  <a:pt x="4846" y="40026"/>
                </a:cubicBezTo>
                <a:lnTo>
                  <a:pt x="4846" y="40026"/>
                </a:lnTo>
                <a:cubicBezTo>
                  <a:pt x="4821" y="40045"/>
                  <a:pt x="4799" y="40064"/>
                  <a:pt x="4783" y="40064"/>
                </a:cubicBezTo>
                <a:cubicBezTo>
                  <a:pt x="4766" y="40064"/>
                  <a:pt x="4756" y="40043"/>
                  <a:pt x="4756" y="39981"/>
                </a:cubicBezTo>
                <a:cubicBezTo>
                  <a:pt x="4756" y="40167"/>
                  <a:pt x="4659" y="40070"/>
                  <a:pt x="4659" y="40167"/>
                </a:cubicBezTo>
                <a:lnTo>
                  <a:pt x="4659" y="39884"/>
                </a:lnTo>
                <a:cubicBezTo>
                  <a:pt x="4678" y="39866"/>
                  <a:pt x="4697" y="39859"/>
                  <a:pt x="4715" y="39859"/>
                </a:cubicBezTo>
                <a:close/>
                <a:moveTo>
                  <a:pt x="8484" y="40070"/>
                </a:moveTo>
                <a:cubicBezTo>
                  <a:pt x="8573" y="40070"/>
                  <a:pt x="8573" y="40070"/>
                  <a:pt x="8573" y="40257"/>
                </a:cubicBezTo>
                <a:cubicBezTo>
                  <a:pt x="8573" y="40257"/>
                  <a:pt x="8484" y="40257"/>
                  <a:pt x="8484" y="40070"/>
                </a:cubicBezTo>
                <a:close/>
                <a:moveTo>
                  <a:pt x="5186" y="40220"/>
                </a:moveTo>
                <a:cubicBezTo>
                  <a:pt x="5218" y="40220"/>
                  <a:pt x="5218" y="40285"/>
                  <a:pt x="5218" y="40353"/>
                </a:cubicBezTo>
                <a:lnTo>
                  <a:pt x="5129" y="40257"/>
                </a:lnTo>
                <a:cubicBezTo>
                  <a:pt x="5155" y="40231"/>
                  <a:pt x="5173" y="40220"/>
                  <a:pt x="5186" y="40220"/>
                </a:cubicBezTo>
                <a:close/>
                <a:moveTo>
                  <a:pt x="1305" y="40257"/>
                </a:moveTo>
                <a:lnTo>
                  <a:pt x="1305" y="40443"/>
                </a:lnTo>
                <a:lnTo>
                  <a:pt x="1402" y="40443"/>
                </a:lnTo>
                <a:lnTo>
                  <a:pt x="1402" y="40540"/>
                </a:lnTo>
                <a:cubicBezTo>
                  <a:pt x="1305" y="40540"/>
                  <a:pt x="1305" y="40540"/>
                  <a:pt x="1305" y="40443"/>
                </a:cubicBezTo>
                <a:cubicBezTo>
                  <a:pt x="1215" y="40353"/>
                  <a:pt x="1305" y="40353"/>
                  <a:pt x="1305" y="40257"/>
                </a:cubicBezTo>
                <a:close/>
                <a:moveTo>
                  <a:pt x="3122" y="40421"/>
                </a:moveTo>
                <a:cubicBezTo>
                  <a:pt x="3145" y="40421"/>
                  <a:pt x="3168" y="40445"/>
                  <a:pt x="3168" y="40540"/>
                </a:cubicBezTo>
                <a:lnTo>
                  <a:pt x="3168" y="40629"/>
                </a:lnTo>
                <a:cubicBezTo>
                  <a:pt x="3079" y="40629"/>
                  <a:pt x="3079" y="40629"/>
                  <a:pt x="3079" y="40443"/>
                </a:cubicBezTo>
                <a:cubicBezTo>
                  <a:pt x="3079" y="40443"/>
                  <a:pt x="3100" y="40421"/>
                  <a:pt x="3122" y="40421"/>
                </a:cubicBezTo>
                <a:close/>
                <a:moveTo>
                  <a:pt x="2893" y="40540"/>
                </a:moveTo>
                <a:cubicBezTo>
                  <a:pt x="2912" y="40559"/>
                  <a:pt x="2927" y="40566"/>
                  <a:pt x="2939" y="40566"/>
                </a:cubicBezTo>
                <a:cubicBezTo>
                  <a:pt x="2962" y="40566"/>
                  <a:pt x="2973" y="40543"/>
                  <a:pt x="2978" y="40543"/>
                </a:cubicBezTo>
                <a:cubicBezTo>
                  <a:pt x="2982" y="40543"/>
                  <a:pt x="2982" y="40561"/>
                  <a:pt x="2982" y="40629"/>
                </a:cubicBezTo>
                <a:cubicBezTo>
                  <a:pt x="2982" y="40726"/>
                  <a:pt x="2893" y="40726"/>
                  <a:pt x="2893" y="40726"/>
                </a:cubicBezTo>
                <a:lnTo>
                  <a:pt x="2893" y="40540"/>
                </a:lnTo>
                <a:close/>
                <a:moveTo>
                  <a:pt x="5440" y="40757"/>
                </a:moveTo>
                <a:cubicBezTo>
                  <a:pt x="5468" y="40757"/>
                  <a:pt x="5502" y="40802"/>
                  <a:pt x="5502" y="40913"/>
                </a:cubicBezTo>
                <a:cubicBezTo>
                  <a:pt x="5453" y="40864"/>
                  <a:pt x="5429" y="40864"/>
                  <a:pt x="5417" y="40864"/>
                </a:cubicBezTo>
                <a:cubicBezTo>
                  <a:pt x="5405" y="40864"/>
                  <a:pt x="5405" y="40864"/>
                  <a:pt x="5405" y="40816"/>
                </a:cubicBezTo>
                <a:cubicBezTo>
                  <a:pt x="5405" y="40779"/>
                  <a:pt x="5421" y="40757"/>
                  <a:pt x="5440" y="40757"/>
                </a:cubicBezTo>
                <a:close/>
                <a:moveTo>
                  <a:pt x="10534" y="40629"/>
                </a:moveTo>
                <a:lnTo>
                  <a:pt x="10720" y="40816"/>
                </a:lnTo>
                <a:cubicBezTo>
                  <a:pt x="10623" y="40816"/>
                  <a:pt x="10623" y="40816"/>
                  <a:pt x="10623" y="40913"/>
                </a:cubicBezTo>
                <a:cubicBezTo>
                  <a:pt x="10623" y="40816"/>
                  <a:pt x="10623" y="40726"/>
                  <a:pt x="10534" y="40726"/>
                </a:cubicBezTo>
                <a:lnTo>
                  <a:pt x="10534" y="40629"/>
                </a:lnTo>
                <a:close/>
                <a:moveTo>
                  <a:pt x="5591" y="40913"/>
                </a:moveTo>
                <a:lnTo>
                  <a:pt x="5591" y="40913"/>
                </a:lnTo>
                <a:cubicBezTo>
                  <a:pt x="5640" y="40957"/>
                  <a:pt x="5664" y="40957"/>
                  <a:pt x="5676" y="40957"/>
                </a:cubicBezTo>
                <a:cubicBezTo>
                  <a:pt x="5688" y="40957"/>
                  <a:pt x="5688" y="40957"/>
                  <a:pt x="5688" y="41002"/>
                </a:cubicBezTo>
                <a:cubicBezTo>
                  <a:pt x="5688" y="41002"/>
                  <a:pt x="5663" y="41027"/>
                  <a:pt x="5638" y="41027"/>
                </a:cubicBezTo>
                <a:cubicBezTo>
                  <a:pt x="5614" y="41027"/>
                  <a:pt x="5591" y="41004"/>
                  <a:pt x="5591" y="40913"/>
                </a:cubicBezTo>
                <a:close/>
                <a:moveTo>
                  <a:pt x="7202" y="41122"/>
                </a:moveTo>
                <a:lnTo>
                  <a:pt x="7269" y="41188"/>
                </a:lnTo>
                <a:cubicBezTo>
                  <a:pt x="7247" y="41143"/>
                  <a:pt x="7225" y="41126"/>
                  <a:pt x="7202" y="41122"/>
                </a:cubicBezTo>
                <a:close/>
                <a:moveTo>
                  <a:pt x="13198" y="41082"/>
                </a:moveTo>
                <a:cubicBezTo>
                  <a:pt x="13217" y="41082"/>
                  <a:pt x="13232" y="41110"/>
                  <a:pt x="13232" y="41188"/>
                </a:cubicBezTo>
                <a:cubicBezTo>
                  <a:pt x="13232" y="41188"/>
                  <a:pt x="13193" y="41231"/>
                  <a:pt x="13166" y="41231"/>
                </a:cubicBezTo>
                <a:cubicBezTo>
                  <a:pt x="13153" y="41231"/>
                  <a:pt x="13143" y="41221"/>
                  <a:pt x="13143" y="41188"/>
                </a:cubicBezTo>
                <a:cubicBezTo>
                  <a:pt x="13143" y="41136"/>
                  <a:pt x="13173" y="41082"/>
                  <a:pt x="13198" y="41082"/>
                </a:cubicBezTo>
                <a:close/>
                <a:moveTo>
                  <a:pt x="10438" y="41283"/>
                </a:moveTo>
                <a:cubicBezTo>
                  <a:pt x="10438" y="41284"/>
                  <a:pt x="10437" y="41284"/>
                  <a:pt x="10437" y="41285"/>
                </a:cubicBezTo>
                <a:cubicBezTo>
                  <a:pt x="10437" y="41285"/>
                  <a:pt x="10438" y="41285"/>
                  <a:pt x="10438" y="41285"/>
                </a:cubicBezTo>
                <a:lnTo>
                  <a:pt x="10438" y="41285"/>
                </a:lnTo>
                <a:cubicBezTo>
                  <a:pt x="10438" y="41284"/>
                  <a:pt x="10438" y="41284"/>
                  <a:pt x="10438" y="41283"/>
                </a:cubicBezTo>
                <a:close/>
                <a:moveTo>
                  <a:pt x="8995" y="41163"/>
                </a:moveTo>
                <a:cubicBezTo>
                  <a:pt x="9032" y="41163"/>
                  <a:pt x="9050" y="41217"/>
                  <a:pt x="9085" y="41217"/>
                </a:cubicBezTo>
                <a:cubicBezTo>
                  <a:pt x="9098" y="41217"/>
                  <a:pt x="9113" y="41209"/>
                  <a:pt x="9132" y="41188"/>
                </a:cubicBezTo>
                <a:lnTo>
                  <a:pt x="9132" y="41188"/>
                </a:lnTo>
                <a:cubicBezTo>
                  <a:pt x="9132" y="41244"/>
                  <a:pt x="9071" y="41297"/>
                  <a:pt x="9019" y="41297"/>
                </a:cubicBezTo>
                <a:cubicBezTo>
                  <a:pt x="8980" y="41297"/>
                  <a:pt x="8946" y="41268"/>
                  <a:pt x="8946" y="41188"/>
                </a:cubicBezTo>
                <a:cubicBezTo>
                  <a:pt x="8966" y="41170"/>
                  <a:pt x="8981" y="41163"/>
                  <a:pt x="8995" y="41163"/>
                </a:cubicBezTo>
                <a:close/>
                <a:moveTo>
                  <a:pt x="10438" y="41285"/>
                </a:moveTo>
                <a:cubicBezTo>
                  <a:pt x="10442" y="41326"/>
                  <a:pt x="10452" y="41428"/>
                  <a:pt x="10485" y="41428"/>
                </a:cubicBezTo>
                <a:cubicBezTo>
                  <a:pt x="10498" y="41428"/>
                  <a:pt x="10514" y="41413"/>
                  <a:pt x="10534" y="41375"/>
                </a:cubicBezTo>
                <a:cubicBezTo>
                  <a:pt x="10534" y="41286"/>
                  <a:pt x="10534" y="41285"/>
                  <a:pt x="10438" y="41285"/>
                </a:cubicBezTo>
                <a:close/>
                <a:moveTo>
                  <a:pt x="6247" y="41285"/>
                </a:moveTo>
                <a:lnTo>
                  <a:pt x="6247" y="41375"/>
                </a:lnTo>
                <a:lnTo>
                  <a:pt x="6247" y="41472"/>
                </a:lnTo>
                <a:cubicBezTo>
                  <a:pt x="6247" y="41451"/>
                  <a:pt x="6247" y="41443"/>
                  <a:pt x="6246" y="41443"/>
                </a:cubicBezTo>
                <a:cubicBezTo>
                  <a:pt x="6244" y="41443"/>
                  <a:pt x="6234" y="41497"/>
                  <a:pt x="6198" y="41497"/>
                </a:cubicBezTo>
                <a:cubicBezTo>
                  <a:pt x="6186" y="41497"/>
                  <a:pt x="6170" y="41490"/>
                  <a:pt x="6150" y="41472"/>
                </a:cubicBezTo>
                <a:cubicBezTo>
                  <a:pt x="6124" y="41498"/>
                  <a:pt x="6106" y="41509"/>
                  <a:pt x="6093" y="41509"/>
                </a:cubicBezTo>
                <a:cubicBezTo>
                  <a:pt x="6061" y="41509"/>
                  <a:pt x="6061" y="41444"/>
                  <a:pt x="6061" y="41375"/>
                </a:cubicBezTo>
                <a:cubicBezTo>
                  <a:pt x="6061" y="41375"/>
                  <a:pt x="6101" y="41335"/>
                  <a:pt x="6127" y="41335"/>
                </a:cubicBezTo>
                <a:cubicBezTo>
                  <a:pt x="6140" y="41335"/>
                  <a:pt x="6150" y="41345"/>
                  <a:pt x="6150" y="41375"/>
                </a:cubicBezTo>
                <a:cubicBezTo>
                  <a:pt x="6061" y="41375"/>
                  <a:pt x="6150" y="41472"/>
                  <a:pt x="6150" y="41472"/>
                </a:cubicBezTo>
                <a:cubicBezTo>
                  <a:pt x="6150" y="41375"/>
                  <a:pt x="6150" y="41375"/>
                  <a:pt x="6247" y="41285"/>
                </a:cubicBezTo>
                <a:close/>
                <a:moveTo>
                  <a:pt x="6709" y="41748"/>
                </a:moveTo>
                <a:cubicBezTo>
                  <a:pt x="6709" y="41770"/>
                  <a:pt x="6715" y="41777"/>
                  <a:pt x="6723" y="41777"/>
                </a:cubicBezTo>
                <a:cubicBezTo>
                  <a:pt x="6737" y="41777"/>
                  <a:pt x="6758" y="41757"/>
                  <a:pt x="6776" y="41757"/>
                </a:cubicBezTo>
                <a:cubicBezTo>
                  <a:pt x="6793" y="41757"/>
                  <a:pt x="6806" y="41775"/>
                  <a:pt x="6806" y="41844"/>
                </a:cubicBezTo>
                <a:cubicBezTo>
                  <a:pt x="6759" y="41844"/>
                  <a:pt x="6735" y="41866"/>
                  <a:pt x="6722" y="41866"/>
                </a:cubicBezTo>
                <a:cubicBezTo>
                  <a:pt x="6709" y="41866"/>
                  <a:pt x="6709" y="41843"/>
                  <a:pt x="6709" y="41748"/>
                </a:cubicBezTo>
                <a:close/>
                <a:moveTo>
                  <a:pt x="7988" y="41789"/>
                </a:moveTo>
                <a:cubicBezTo>
                  <a:pt x="8042" y="41789"/>
                  <a:pt x="8111" y="41879"/>
                  <a:pt x="8111" y="41934"/>
                </a:cubicBezTo>
                <a:cubicBezTo>
                  <a:pt x="8046" y="41934"/>
                  <a:pt x="7985" y="41894"/>
                  <a:pt x="7951" y="41894"/>
                </a:cubicBezTo>
                <a:cubicBezTo>
                  <a:pt x="7935" y="41894"/>
                  <a:pt x="7925" y="41904"/>
                  <a:pt x="7925" y="41934"/>
                </a:cubicBezTo>
                <a:cubicBezTo>
                  <a:pt x="7925" y="41826"/>
                  <a:pt x="7953" y="41789"/>
                  <a:pt x="7988" y="41789"/>
                </a:cubicBezTo>
                <a:close/>
                <a:moveTo>
                  <a:pt x="8244" y="41808"/>
                </a:moveTo>
                <a:cubicBezTo>
                  <a:pt x="8274" y="41808"/>
                  <a:pt x="8297" y="41836"/>
                  <a:pt x="8297" y="41934"/>
                </a:cubicBezTo>
                <a:cubicBezTo>
                  <a:pt x="8276" y="41914"/>
                  <a:pt x="8260" y="41908"/>
                  <a:pt x="8246" y="41908"/>
                </a:cubicBezTo>
                <a:cubicBezTo>
                  <a:pt x="8219" y="41908"/>
                  <a:pt x="8203" y="41931"/>
                  <a:pt x="8183" y="41931"/>
                </a:cubicBezTo>
                <a:cubicBezTo>
                  <a:pt x="8166" y="41931"/>
                  <a:pt x="8148" y="41916"/>
                  <a:pt x="8120" y="41863"/>
                </a:cubicBezTo>
                <a:lnTo>
                  <a:pt x="8120" y="41863"/>
                </a:lnTo>
                <a:cubicBezTo>
                  <a:pt x="8121" y="41863"/>
                  <a:pt x="8122" y="41863"/>
                  <a:pt x="8122" y="41863"/>
                </a:cubicBezTo>
                <a:cubicBezTo>
                  <a:pt x="8146" y="41863"/>
                  <a:pt x="8202" y="41808"/>
                  <a:pt x="8244" y="41808"/>
                </a:cubicBezTo>
                <a:close/>
                <a:moveTo>
                  <a:pt x="9016" y="41766"/>
                </a:moveTo>
                <a:lnTo>
                  <a:pt x="9016" y="41766"/>
                </a:lnTo>
                <a:cubicBezTo>
                  <a:pt x="9026" y="41850"/>
                  <a:pt x="9132" y="41866"/>
                  <a:pt x="9132" y="41934"/>
                </a:cubicBezTo>
                <a:cubicBezTo>
                  <a:pt x="9132" y="41973"/>
                  <a:pt x="9128" y="41988"/>
                  <a:pt x="9122" y="41988"/>
                </a:cubicBezTo>
                <a:cubicBezTo>
                  <a:pt x="9105" y="41988"/>
                  <a:pt x="9070" y="41880"/>
                  <a:pt x="9053" y="41880"/>
                </a:cubicBezTo>
                <a:cubicBezTo>
                  <a:pt x="9047" y="41880"/>
                  <a:pt x="9043" y="41894"/>
                  <a:pt x="9043" y="41934"/>
                </a:cubicBezTo>
                <a:cubicBezTo>
                  <a:pt x="8984" y="41879"/>
                  <a:pt x="8997" y="41822"/>
                  <a:pt x="9016" y="41766"/>
                </a:cubicBezTo>
                <a:close/>
                <a:moveTo>
                  <a:pt x="6620" y="41844"/>
                </a:moveTo>
                <a:lnTo>
                  <a:pt x="6709" y="42031"/>
                </a:lnTo>
                <a:lnTo>
                  <a:pt x="6620" y="42031"/>
                </a:lnTo>
                <a:lnTo>
                  <a:pt x="6620" y="41844"/>
                </a:lnTo>
                <a:close/>
                <a:moveTo>
                  <a:pt x="6993" y="41747"/>
                </a:moveTo>
                <a:cubicBezTo>
                  <a:pt x="7082" y="41844"/>
                  <a:pt x="7179" y="41747"/>
                  <a:pt x="7179" y="41934"/>
                </a:cubicBezTo>
                <a:cubicBezTo>
                  <a:pt x="7164" y="41949"/>
                  <a:pt x="7152" y="41955"/>
                  <a:pt x="7141" y="41955"/>
                </a:cubicBezTo>
                <a:cubicBezTo>
                  <a:pt x="7100" y="41955"/>
                  <a:pt x="7088" y="41869"/>
                  <a:pt x="7084" y="41869"/>
                </a:cubicBezTo>
                <a:cubicBezTo>
                  <a:pt x="7082" y="41869"/>
                  <a:pt x="7082" y="41886"/>
                  <a:pt x="7082" y="41934"/>
                </a:cubicBezTo>
                <a:cubicBezTo>
                  <a:pt x="7269" y="42120"/>
                  <a:pt x="7365" y="42031"/>
                  <a:pt x="7552" y="42120"/>
                </a:cubicBezTo>
                <a:cubicBezTo>
                  <a:pt x="7457" y="42215"/>
                  <a:pt x="7362" y="42239"/>
                  <a:pt x="7267" y="42239"/>
                </a:cubicBezTo>
                <a:cubicBezTo>
                  <a:pt x="7175" y="42239"/>
                  <a:pt x="7084" y="42217"/>
                  <a:pt x="6993" y="42217"/>
                </a:cubicBezTo>
                <a:lnTo>
                  <a:pt x="6993" y="41747"/>
                </a:lnTo>
                <a:close/>
                <a:moveTo>
                  <a:pt x="9008" y="42083"/>
                </a:moveTo>
                <a:cubicBezTo>
                  <a:pt x="9043" y="42083"/>
                  <a:pt x="9043" y="42148"/>
                  <a:pt x="9043" y="42217"/>
                </a:cubicBezTo>
                <a:cubicBezTo>
                  <a:pt x="9043" y="42243"/>
                  <a:pt x="9043" y="42254"/>
                  <a:pt x="9040" y="42254"/>
                </a:cubicBezTo>
                <a:cubicBezTo>
                  <a:pt x="9035" y="42254"/>
                  <a:pt x="9015" y="42189"/>
                  <a:pt x="8946" y="42120"/>
                </a:cubicBezTo>
                <a:cubicBezTo>
                  <a:pt x="8974" y="42094"/>
                  <a:pt x="8994" y="42083"/>
                  <a:pt x="9008" y="42083"/>
                </a:cubicBezTo>
                <a:close/>
                <a:moveTo>
                  <a:pt x="7738" y="42031"/>
                </a:moveTo>
                <a:lnTo>
                  <a:pt x="7738" y="42031"/>
                </a:lnTo>
                <a:cubicBezTo>
                  <a:pt x="7738" y="42076"/>
                  <a:pt x="7785" y="42076"/>
                  <a:pt x="7831" y="42076"/>
                </a:cubicBezTo>
                <a:cubicBezTo>
                  <a:pt x="7878" y="42076"/>
                  <a:pt x="7925" y="42076"/>
                  <a:pt x="7925" y="42120"/>
                </a:cubicBezTo>
                <a:cubicBezTo>
                  <a:pt x="7828" y="42120"/>
                  <a:pt x="7925" y="42217"/>
                  <a:pt x="7925" y="42307"/>
                </a:cubicBezTo>
                <a:lnTo>
                  <a:pt x="7828" y="42307"/>
                </a:lnTo>
                <a:cubicBezTo>
                  <a:pt x="7828" y="42169"/>
                  <a:pt x="7805" y="42169"/>
                  <a:pt x="7783" y="42169"/>
                </a:cubicBezTo>
                <a:cubicBezTo>
                  <a:pt x="7761" y="42169"/>
                  <a:pt x="7738" y="42169"/>
                  <a:pt x="7738" y="42031"/>
                </a:cubicBezTo>
                <a:close/>
                <a:moveTo>
                  <a:pt x="7943" y="42177"/>
                </a:moveTo>
                <a:cubicBezTo>
                  <a:pt x="7970" y="42177"/>
                  <a:pt x="8014" y="42244"/>
                  <a:pt x="8014" y="42307"/>
                </a:cubicBezTo>
                <a:lnTo>
                  <a:pt x="7925" y="42217"/>
                </a:lnTo>
                <a:cubicBezTo>
                  <a:pt x="7925" y="42189"/>
                  <a:pt x="7932" y="42177"/>
                  <a:pt x="7943" y="42177"/>
                </a:cubicBezTo>
                <a:close/>
                <a:moveTo>
                  <a:pt x="8156" y="42053"/>
                </a:moveTo>
                <a:cubicBezTo>
                  <a:pt x="8178" y="42053"/>
                  <a:pt x="8200" y="42076"/>
                  <a:pt x="8200" y="42120"/>
                </a:cubicBezTo>
                <a:cubicBezTo>
                  <a:pt x="8200" y="42217"/>
                  <a:pt x="8111" y="42217"/>
                  <a:pt x="8111" y="42307"/>
                </a:cubicBezTo>
                <a:lnTo>
                  <a:pt x="8111" y="42120"/>
                </a:lnTo>
                <a:cubicBezTo>
                  <a:pt x="8111" y="42076"/>
                  <a:pt x="8133" y="42053"/>
                  <a:pt x="8156" y="42053"/>
                </a:cubicBezTo>
                <a:close/>
                <a:moveTo>
                  <a:pt x="9229" y="42120"/>
                </a:moveTo>
                <a:cubicBezTo>
                  <a:pt x="9229" y="42217"/>
                  <a:pt x="9319" y="42217"/>
                  <a:pt x="9319" y="42307"/>
                </a:cubicBezTo>
                <a:cubicBezTo>
                  <a:pt x="9229" y="42307"/>
                  <a:pt x="9229" y="42307"/>
                  <a:pt x="9229" y="42217"/>
                </a:cubicBezTo>
                <a:lnTo>
                  <a:pt x="9229" y="42120"/>
                </a:lnTo>
                <a:close/>
                <a:moveTo>
                  <a:pt x="8670" y="42120"/>
                </a:moveTo>
                <a:cubicBezTo>
                  <a:pt x="8760" y="42120"/>
                  <a:pt x="8760" y="42120"/>
                  <a:pt x="8856" y="42217"/>
                </a:cubicBezTo>
                <a:cubicBezTo>
                  <a:pt x="8800" y="42269"/>
                  <a:pt x="8777" y="42324"/>
                  <a:pt x="8749" y="42324"/>
                </a:cubicBezTo>
                <a:cubicBezTo>
                  <a:pt x="8729" y="42324"/>
                  <a:pt x="8708" y="42295"/>
                  <a:pt x="8670" y="42217"/>
                </a:cubicBezTo>
                <a:lnTo>
                  <a:pt x="8670" y="42217"/>
                </a:lnTo>
                <a:cubicBezTo>
                  <a:pt x="8670" y="42217"/>
                  <a:pt x="8710" y="42257"/>
                  <a:pt x="8736" y="42257"/>
                </a:cubicBezTo>
                <a:cubicBezTo>
                  <a:pt x="8750" y="42257"/>
                  <a:pt x="8760" y="42247"/>
                  <a:pt x="8760" y="42217"/>
                </a:cubicBezTo>
                <a:lnTo>
                  <a:pt x="8760" y="42217"/>
                </a:lnTo>
                <a:cubicBezTo>
                  <a:pt x="8760" y="42217"/>
                  <a:pt x="8738" y="42239"/>
                  <a:pt x="8716" y="42239"/>
                </a:cubicBezTo>
                <a:cubicBezTo>
                  <a:pt x="8693" y="42239"/>
                  <a:pt x="8670" y="42215"/>
                  <a:pt x="8670" y="42120"/>
                </a:cubicBezTo>
                <a:close/>
                <a:moveTo>
                  <a:pt x="10161" y="43052"/>
                </a:moveTo>
                <a:cubicBezTo>
                  <a:pt x="10166" y="43066"/>
                  <a:pt x="10170" y="43079"/>
                  <a:pt x="10175" y="43090"/>
                </a:cubicBezTo>
                <a:lnTo>
                  <a:pt x="10175" y="43090"/>
                </a:lnTo>
                <a:cubicBezTo>
                  <a:pt x="10196" y="43052"/>
                  <a:pt x="10226" y="43052"/>
                  <a:pt x="10161" y="43052"/>
                </a:cubicBezTo>
                <a:close/>
                <a:moveTo>
                  <a:pt x="11686" y="43315"/>
                </a:moveTo>
                <a:cubicBezTo>
                  <a:pt x="11676" y="43315"/>
                  <a:pt x="11665" y="43321"/>
                  <a:pt x="11652" y="43335"/>
                </a:cubicBezTo>
                <a:cubicBezTo>
                  <a:pt x="11652" y="43424"/>
                  <a:pt x="11741" y="43425"/>
                  <a:pt x="11741" y="43520"/>
                </a:cubicBezTo>
                <a:lnTo>
                  <a:pt x="11741" y="43520"/>
                </a:lnTo>
                <a:cubicBezTo>
                  <a:pt x="11741" y="43502"/>
                  <a:pt x="11739" y="43315"/>
                  <a:pt x="11686" y="43315"/>
                </a:cubicBezTo>
                <a:close/>
                <a:moveTo>
                  <a:pt x="11741" y="43520"/>
                </a:moveTo>
                <a:cubicBezTo>
                  <a:pt x="11741" y="43521"/>
                  <a:pt x="11741" y="43522"/>
                  <a:pt x="11741" y="43522"/>
                </a:cubicBezTo>
                <a:lnTo>
                  <a:pt x="11741" y="43522"/>
                </a:lnTo>
                <a:cubicBezTo>
                  <a:pt x="11741" y="43521"/>
                  <a:pt x="11741" y="43521"/>
                  <a:pt x="11741" y="43520"/>
                </a:cubicBezTo>
                <a:close/>
                <a:moveTo>
                  <a:pt x="14306" y="44008"/>
                </a:moveTo>
                <a:cubicBezTo>
                  <a:pt x="14328" y="44008"/>
                  <a:pt x="14351" y="44032"/>
                  <a:pt x="14351" y="44081"/>
                </a:cubicBezTo>
                <a:cubicBezTo>
                  <a:pt x="14351" y="44081"/>
                  <a:pt x="14311" y="44121"/>
                  <a:pt x="14284" y="44121"/>
                </a:cubicBezTo>
                <a:cubicBezTo>
                  <a:pt x="14271" y="44121"/>
                  <a:pt x="14261" y="44111"/>
                  <a:pt x="14261" y="44081"/>
                </a:cubicBezTo>
                <a:cubicBezTo>
                  <a:pt x="14261" y="44032"/>
                  <a:pt x="14284" y="44008"/>
                  <a:pt x="14306" y="44008"/>
                </a:cubicBezTo>
                <a:close/>
                <a:moveTo>
                  <a:pt x="17570" y="47501"/>
                </a:moveTo>
                <a:cubicBezTo>
                  <a:pt x="17582" y="47501"/>
                  <a:pt x="17597" y="47508"/>
                  <a:pt x="17616" y="47525"/>
                </a:cubicBezTo>
                <a:lnTo>
                  <a:pt x="17616" y="47711"/>
                </a:lnTo>
                <a:cubicBezTo>
                  <a:pt x="17616" y="47711"/>
                  <a:pt x="17591" y="47737"/>
                  <a:pt x="17566" y="47737"/>
                </a:cubicBezTo>
                <a:cubicBezTo>
                  <a:pt x="17542" y="47737"/>
                  <a:pt x="17519" y="47713"/>
                  <a:pt x="17519" y="47622"/>
                </a:cubicBezTo>
                <a:cubicBezTo>
                  <a:pt x="17519" y="47622"/>
                  <a:pt x="17519" y="47501"/>
                  <a:pt x="17570" y="47501"/>
                </a:cubicBezTo>
                <a:close/>
                <a:moveTo>
                  <a:pt x="17333" y="47622"/>
                </a:moveTo>
                <a:cubicBezTo>
                  <a:pt x="17333" y="47711"/>
                  <a:pt x="17333" y="47808"/>
                  <a:pt x="17430" y="47808"/>
                </a:cubicBezTo>
                <a:cubicBezTo>
                  <a:pt x="17333" y="47808"/>
                  <a:pt x="17333" y="47898"/>
                  <a:pt x="17333" y="47898"/>
                </a:cubicBezTo>
                <a:cubicBezTo>
                  <a:pt x="17333" y="47835"/>
                  <a:pt x="17288" y="47768"/>
                  <a:pt x="17262" y="47768"/>
                </a:cubicBezTo>
                <a:cubicBezTo>
                  <a:pt x="17251" y="47768"/>
                  <a:pt x="17243" y="47780"/>
                  <a:pt x="17243" y="47808"/>
                </a:cubicBezTo>
                <a:lnTo>
                  <a:pt x="17243" y="47898"/>
                </a:lnTo>
                <a:lnTo>
                  <a:pt x="17243" y="47995"/>
                </a:lnTo>
                <a:lnTo>
                  <a:pt x="17146" y="47995"/>
                </a:lnTo>
                <a:lnTo>
                  <a:pt x="17146" y="47711"/>
                </a:lnTo>
                <a:cubicBezTo>
                  <a:pt x="17146" y="47622"/>
                  <a:pt x="17243" y="47622"/>
                  <a:pt x="17243" y="47622"/>
                </a:cubicBezTo>
                <a:close/>
                <a:moveTo>
                  <a:pt x="17430" y="47898"/>
                </a:moveTo>
                <a:lnTo>
                  <a:pt x="17430" y="47995"/>
                </a:lnTo>
                <a:cubicBezTo>
                  <a:pt x="17430" y="48039"/>
                  <a:pt x="17405" y="48062"/>
                  <a:pt x="17381" y="48062"/>
                </a:cubicBezTo>
                <a:cubicBezTo>
                  <a:pt x="17357" y="48062"/>
                  <a:pt x="17333" y="48039"/>
                  <a:pt x="17333" y="47995"/>
                </a:cubicBezTo>
                <a:cubicBezTo>
                  <a:pt x="17333" y="47995"/>
                  <a:pt x="17430" y="47995"/>
                  <a:pt x="17430" y="47898"/>
                </a:cubicBezTo>
                <a:close/>
                <a:moveTo>
                  <a:pt x="17235" y="48254"/>
                </a:moveTo>
                <a:cubicBezTo>
                  <a:pt x="17202" y="48265"/>
                  <a:pt x="17171" y="48271"/>
                  <a:pt x="17146" y="48271"/>
                </a:cubicBezTo>
                <a:cubicBezTo>
                  <a:pt x="17201" y="48271"/>
                  <a:pt x="17225" y="48271"/>
                  <a:pt x="17235" y="48254"/>
                </a:cubicBezTo>
                <a:close/>
                <a:moveTo>
                  <a:pt x="18548" y="49113"/>
                </a:moveTo>
                <a:cubicBezTo>
                  <a:pt x="18637" y="49202"/>
                  <a:pt x="18734" y="49299"/>
                  <a:pt x="18734" y="49389"/>
                </a:cubicBezTo>
                <a:lnTo>
                  <a:pt x="18734" y="49486"/>
                </a:lnTo>
                <a:cubicBezTo>
                  <a:pt x="18734" y="49389"/>
                  <a:pt x="18637" y="49299"/>
                  <a:pt x="18548" y="49299"/>
                </a:cubicBezTo>
                <a:lnTo>
                  <a:pt x="18548" y="49113"/>
                </a:lnTo>
                <a:close/>
                <a:moveTo>
                  <a:pt x="22056" y="49803"/>
                </a:moveTo>
                <a:cubicBezTo>
                  <a:pt x="22074" y="49803"/>
                  <a:pt x="22089" y="49840"/>
                  <a:pt x="22089" y="49948"/>
                </a:cubicBezTo>
                <a:cubicBezTo>
                  <a:pt x="22089" y="50003"/>
                  <a:pt x="22057" y="50057"/>
                  <a:pt x="22030" y="50057"/>
                </a:cubicBezTo>
                <a:cubicBezTo>
                  <a:pt x="22010" y="50057"/>
                  <a:pt x="21992" y="50027"/>
                  <a:pt x="21992" y="49948"/>
                </a:cubicBezTo>
                <a:cubicBezTo>
                  <a:pt x="21992" y="49893"/>
                  <a:pt x="22028" y="49803"/>
                  <a:pt x="22056" y="49803"/>
                </a:cubicBezTo>
                <a:close/>
                <a:moveTo>
                  <a:pt x="16684" y="49858"/>
                </a:moveTo>
                <a:cubicBezTo>
                  <a:pt x="16736" y="50019"/>
                  <a:pt x="16665" y="50119"/>
                  <a:pt x="16613" y="50119"/>
                </a:cubicBezTo>
                <a:cubicBezTo>
                  <a:pt x="16576" y="50119"/>
                  <a:pt x="16550" y="50067"/>
                  <a:pt x="16587" y="49948"/>
                </a:cubicBezTo>
                <a:cubicBezTo>
                  <a:pt x="16587" y="49928"/>
                  <a:pt x="16592" y="49922"/>
                  <a:pt x="16599" y="49922"/>
                </a:cubicBezTo>
                <a:cubicBezTo>
                  <a:pt x="16613" y="49922"/>
                  <a:pt x="16636" y="49945"/>
                  <a:pt x="16654" y="49945"/>
                </a:cubicBezTo>
                <a:cubicBezTo>
                  <a:pt x="16671" y="49945"/>
                  <a:pt x="16684" y="49927"/>
                  <a:pt x="16684" y="49858"/>
                </a:cubicBezTo>
                <a:close/>
                <a:moveTo>
                  <a:pt x="18361" y="50045"/>
                </a:moveTo>
                <a:cubicBezTo>
                  <a:pt x="18398" y="50045"/>
                  <a:pt x="18420" y="50140"/>
                  <a:pt x="18440" y="50232"/>
                </a:cubicBezTo>
                <a:lnTo>
                  <a:pt x="18440" y="50232"/>
                </a:lnTo>
                <a:cubicBezTo>
                  <a:pt x="18416" y="50163"/>
                  <a:pt x="18361" y="50190"/>
                  <a:pt x="18361" y="50045"/>
                </a:cubicBezTo>
                <a:close/>
                <a:moveTo>
                  <a:pt x="13232" y="50321"/>
                </a:moveTo>
                <a:cubicBezTo>
                  <a:pt x="13232" y="50321"/>
                  <a:pt x="13193" y="50364"/>
                  <a:pt x="13166" y="50364"/>
                </a:cubicBezTo>
                <a:cubicBezTo>
                  <a:pt x="13153" y="50364"/>
                  <a:pt x="13143" y="50353"/>
                  <a:pt x="13143" y="50321"/>
                </a:cubicBezTo>
                <a:close/>
                <a:moveTo>
                  <a:pt x="12770" y="50231"/>
                </a:moveTo>
                <a:lnTo>
                  <a:pt x="12770" y="50321"/>
                </a:lnTo>
                <a:lnTo>
                  <a:pt x="12770" y="50418"/>
                </a:lnTo>
                <a:cubicBezTo>
                  <a:pt x="12770" y="50418"/>
                  <a:pt x="12673" y="50321"/>
                  <a:pt x="12673" y="50231"/>
                </a:cubicBezTo>
                <a:close/>
                <a:moveTo>
                  <a:pt x="12957" y="50231"/>
                </a:moveTo>
                <a:cubicBezTo>
                  <a:pt x="12957" y="50321"/>
                  <a:pt x="13046" y="50321"/>
                  <a:pt x="13046" y="50321"/>
                </a:cubicBezTo>
                <a:cubicBezTo>
                  <a:pt x="12974" y="50321"/>
                  <a:pt x="12960" y="50442"/>
                  <a:pt x="12906" y="50442"/>
                </a:cubicBezTo>
                <a:cubicBezTo>
                  <a:pt x="12894" y="50442"/>
                  <a:pt x="12878" y="50435"/>
                  <a:pt x="12860" y="50418"/>
                </a:cubicBezTo>
                <a:lnTo>
                  <a:pt x="12860" y="50231"/>
                </a:lnTo>
                <a:close/>
                <a:moveTo>
                  <a:pt x="13656" y="50820"/>
                </a:moveTo>
                <a:cubicBezTo>
                  <a:pt x="13684" y="50820"/>
                  <a:pt x="13702" y="50854"/>
                  <a:pt x="13702" y="50977"/>
                </a:cubicBezTo>
                <a:cubicBezTo>
                  <a:pt x="13679" y="50954"/>
                  <a:pt x="13662" y="50947"/>
                  <a:pt x="13647" y="50947"/>
                </a:cubicBezTo>
                <a:cubicBezTo>
                  <a:pt x="13623" y="50947"/>
                  <a:pt x="13607" y="50967"/>
                  <a:pt x="13588" y="50967"/>
                </a:cubicBezTo>
                <a:cubicBezTo>
                  <a:pt x="13570" y="50967"/>
                  <a:pt x="13549" y="50949"/>
                  <a:pt x="13516" y="50880"/>
                </a:cubicBezTo>
                <a:cubicBezTo>
                  <a:pt x="13567" y="50880"/>
                  <a:pt x="13620" y="50820"/>
                  <a:pt x="13656" y="50820"/>
                </a:cubicBezTo>
                <a:close/>
                <a:moveTo>
                  <a:pt x="15225" y="50839"/>
                </a:moveTo>
                <a:cubicBezTo>
                  <a:pt x="15305" y="50839"/>
                  <a:pt x="15379" y="51009"/>
                  <a:pt x="15379" y="51066"/>
                </a:cubicBezTo>
                <a:cubicBezTo>
                  <a:pt x="15315" y="51066"/>
                  <a:pt x="15254" y="50983"/>
                  <a:pt x="15191" y="50983"/>
                </a:cubicBezTo>
                <a:cubicBezTo>
                  <a:pt x="15160" y="50983"/>
                  <a:pt x="15128" y="51004"/>
                  <a:pt x="15096" y="51066"/>
                </a:cubicBezTo>
                <a:cubicBezTo>
                  <a:pt x="15132" y="50897"/>
                  <a:pt x="15179" y="50839"/>
                  <a:pt x="15225" y="50839"/>
                </a:cubicBezTo>
                <a:close/>
                <a:moveTo>
                  <a:pt x="15599" y="50897"/>
                </a:moveTo>
                <a:cubicBezTo>
                  <a:pt x="15633" y="50897"/>
                  <a:pt x="15655" y="50936"/>
                  <a:pt x="15655" y="51066"/>
                </a:cubicBezTo>
                <a:cubicBezTo>
                  <a:pt x="15642" y="51053"/>
                  <a:pt x="15628" y="51047"/>
                  <a:pt x="15614" y="51047"/>
                </a:cubicBezTo>
                <a:cubicBezTo>
                  <a:pt x="15569" y="51047"/>
                  <a:pt x="15523" y="51103"/>
                  <a:pt x="15477" y="51103"/>
                </a:cubicBezTo>
                <a:cubicBezTo>
                  <a:pt x="15444" y="51103"/>
                  <a:pt x="15411" y="51074"/>
                  <a:pt x="15379" y="50977"/>
                </a:cubicBezTo>
                <a:lnTo>
                  <a:pt x="15379" y="50977"/>
                </a:lnTo>
                <a:cubicBezTo>
                  <a:pt x="15390" y="50987"/>
                  <a:pt x="15401" y="50991"/>
                  <a:pt x="15413" y="50991"/>
                </a:cubicBezTo>
                <a:cubicBezTo>
                  <a:pt x="15471" y="50991"/>
                  <a:pt x="15548" y="50897"/>
                  <a:pt x="15599" y="50897"/>
                </a:cubicBezTo>
                <a:close/>
                <a:moveTo>
                  <a:pt x="13419" y="50880"/>
                </a:moveTo>
                <a:cubicBezTo>
                  <a:pt x="13419" y="50977"/>
                  <a:pt x="13516" y="50977"/>
                  <a:pt x="13516" y="51163"/>
                </a:cubicBezTo>
                <a:lnTo>
                  <a:pt x="13419" y="51163"/>
                </a:lnTo>
                <a:lnTo>
                  <a:pt x="13419" y="50880"/>
                </a:lnTo>
                <a:close/>
                <a:moveTo>
                  <a:pt x="16202" y="51402"/>
                </a:moveTo>
                <a:cubicBezTo>
                  <a:pt x="16263" y="51402"/>
                  <a:pt x="16311" y="51467"/>
                  <a:pt x="16311" y="51536"/>
                </a:cubicBezTo>
                <a:cubicBezTo>
                  <a:pt x="16263" y="51487"/>
                  <a:pt x="16216" y="51487"/>
                  <a:pt x="16182" y="51487"/>
                </a:cubicBezTo>
                <a:cubicBezTo>
                  <a:pt x="16147" y="51487"/>
                  <a:pt x="16125" y="51487"/>
                  <a:pt x="16125" y="51439"/>
                </a:cubicBezTo>
                <a:cubicBezTo>
                  <a:pt x="16151" y="51413"/>
                  <a:pt x="16178" y="51402"/>
                  <a:pt x="16202" y="51402"/>
                </a:cubicBezTo>
                <a:close/>
                <a:moveTo>
                  <a:pt x="16604" y="51311"/>
                </a:moveTo>
                <a:cubicBezTo>
                  <a:pt x="16632" y="51311"/>
                  <a:pt x="16684" y="51400"/>
                  <a:pt x="16684" y="51536"/>
                </a:cubicBezTo>
                <a:cubicBezTo>
                  <a:pt x="16684" y="51552"/>
                  <a:pt x="16681" y="51559"/>
                  <a:pt x="16675" y="51559"/>
                </a:cubicBezTo>
                <a:cubicBezTo>
                  <a:pt x="16651" y="51559"/>
                  <a:pt x="16587" y="51422"/>
                  <a:pt x="16587" y="51349"/>
                </a:cubicBezTo>
                <a:cubicBezTo>
                  <a:pt x="16587" y="51323"/>
                  <a:pt x="16594" y="51311"/>
                  <a:pt x="16604" y="51311"/>
                </a:cubicBezTo>
                <a:close/>
                <a:moveTo>
                  <a:pt x="14105" y="50858"/>
                </a:moveTo>
                <a:cubicBezTo>
                  <a:pt x="14141" y="50858"/>
                  <a:pt x="14164" y="50882"/>
                  <a:pt x="14164" y="50977"/>
                </a:cubicBezTo>
                <a:cubicBezTo>
                  <a:pt x="14137" y="51062"/>
                  <a:pt x="14118" y="51085"/>
                  <a:pt x="14102" y="51085"/>
                </a:cubicBezTo>
                <a:cubicBezTo>
                  <a:pt x="14082" y="51085"/>
                  <a:pt x="14067" y="51050"/>
                  <a:pt x="14046" y="51050"/>
                </a:cubicBezTo>
                <a:cubicBezTo>
                  <a:pt x="14029" y="51050"/>
                  <a:pt x="14008" y="51074"/>
                  <a:pt x="13978" y="51163"/>
                </a:cubicBezTo>
                <a:cubicBezTo>
                  <a:pt x="14261" y="51349"/>
                  <a:pt x="14448" y="51252"/>
                  <a:pt x="14634" y="51439"/>
                </a:cubicBezTo>
                <a:cubicBezTo>
                  <a:pt x="14553" y="51561"/>
                  <a:pt x="14473" y="51596"/>
                  <a:pt x="14385" y="51596"/>
                </a:cubicBezTo>
                <a:cubicBezTo>
                  <a:pt x="14269" y="51596"/>
                  <a:pt x="14139" y="51536"/>
                  <a:pt x="13978" y="51536"/>
                </a:cubicBezTo>
                <a:cubicBezTo>
                  <a:pt x="13978" y="51252"/>
                  <a:pt x="13888" y="51163"/>
                  <a:pt x="13978" y="50880"/>
                </a:cubicBezTo>
                <a:cubicBezTo>
                  <a:pt x="14025" y="50880"/>
                  <a:pt x="14071" y="50858"/>
                  <a:pt x="14105" y="50858"/>
                </a:cubicBezTo>
                <a:close/>
                <a:moveTo>
                  <a:pt x="15473" y="51277"/>
                </a:moveTo>
                <a:cubicBezTo>
                  <a:pt x="15519" y="51277"/>
                  <a:pt x="15566" y="51301"/>
                  <a:pt x="15566" y="51349"/>
                </a:cubicBezTo>
                <a:cubicBezTo>
                  <a:pt x="15469" y="51439"/>
                  <a:pt x="15469" y="51536"/>
                  <a:pt x="15379" y="51625"/>
                </a:cubicBezTo>
                <a:cubicBezTo>
                  <a:pt x="15469" y="51349"/>
                  <a:pt x="15379" y="51536"/>
                  <a:pt x="15379" y="51349"/>
                </a:cubicBezTo>
                <a:cubicBezTo>
                  <a:pt x="15379" y="51301"/>
                  <a:pt x="15426" y="51277"/>
                  <a:pt x="15473" y="51277"/>
                </a:cubicBezTo>
                <a:close/>
                <a:moveTo>
                  <a:pt x="16870" y="51349"/>
                </a:moveTo>
                <a:cubicBezTo>
                  <a:pt x="16960" y="51439"/>
                  <a:pt x="16960" y="51439"/>
                  <a:pt x="16960" y="51625"/>
                </a:cubicBezTo>
                <a:cubicBezTo>
                  <a:pt x="16870" y="51625"/>
                  <a:pt x="16870" y="51625"/>
                  <a:pt x="16870" y="51439"/>
                </a:cubicBezTo>
                <a:lnTo>
                  <a:pt x="16870" y="51349"/>
                </a:lnTo>
                <a:close/>
                <a:moveTo>
                  <a:pt x="15209" y="51404"/>
                </a:moveTo>
                <a:cubicBezTo>
                  <a:pt x="15234" y="51404"/>
                  <a:pt x="15283" y="51488"/>
                  <a:pt x="15283" y="51625"/>
                </a:cubicBezTo>
                <a:cubicBezTo>
                  <a:pt x="15265" y="51644"/>
                  <a:pt x="15251" y="51652"/>
                  <a:pt x="15240" y="51652"/>
                </a:cubicBezTo>
                <a:cubicBezTo>
                  <a:pt x="15193" y="51652"/>
                  <a:pt x="15193" y="51517"/>
                  <a:pt x="15193" y="51439"/>
                </a:cubicBezTo>
                <a:cubicBezTo>
                  <a:pt x="15193" y="51415"/>
                  <a:pt x="15199" y="51404"/>
                  <a:pt x="15209" y="51404"/>
                </a:cubicBezTo>
                <a:close/>
                <a:moveTo>
                  <a:pt x="14820" y="51252"/>
                </a:moveTo>
                <a:lnTo>
                  <a:pt x="14820" y="51252"/>
                </a:lnTo>
                <a:cubicBezTo>
                  <a:pt x="14914" y="51301"/>
                  <a:pt x="14982" y="51301"/>
                  <a:pt x="15040" y="51301"/>
                </a:cubicBezTo>
                <a:cubicBezTo>
                  <a:pt x="15098" y="51301"/>
                  <a:pt x="15145" y="51301"/>
                  <a:pt x="15193" y="51349"/>
                </a:cubicBezTo>
                <a:cubicBezTo>
                  <a:pt x="15096" y="51349"/>
                  <a:pt x="15096" y="51536"/>
                  <a:pt x="15193" y="51625"/>
                </a:cubicBezTo>
                <a:cubicBezTo>
                  <a:pt x="15128" y="51625"/>
                  <a:pt x="15107" y="51668"/>
                  <a:pt x="15100" y="51668"/>
                </a:cubicBezTo>
                <a:cubicBezTo>
                  <a:pt x="15096" y="51668"/>
                  <a:pt x="15096" y="51658"/>
                  <a:pt x="15096" y="51625"/>
                </a:cubicBezTo>
                <a:cubicBezTo>
                  <a:pt x="15096" y="51439"/>
                  <a:pt x="15050" y="51439"/>
                  <a:pt x="14992" y="51439"/>
                </a:cubicBezTo>
                <a:cubicBezTo>
                  <a:pt x="14934" y="51439"/>
                  <a:pt x="14865" y="51439"/>
                  <a:pt x="14820" y="51252"/>
                </a:cubicBezTo>
                <a:close/>
                <a:moveTo>
                  <a:pt x="16125" y="51536"/>
                </a:moveTo>
                <a:cubicBezTo>
                  <a:pt x="16182" y="51536"/>
                  <a:pt x="16241" y="51572"/>
                  <a:pt x="16277" y="51575"/>
                </a:cubicBezTo>
                <a:lnTo>
                  <a:pt x="16277" y="51575"/>
                </a:lnTo>
                <a:cubicBezTo>
                  <a:pt x="16242" y="51625"/>
                  <a:pt x="16223" y="51681"/>
                  <a:pt x="16200" y="51681"/>
                </a:cubicBezTo>
                <a:cubicBezTo>
                  <a:pt x="16181" y="51681"/>
                  <a:pt x="16160" y="51644"/>
                  <a:pt x="16125" y="51536"/>
                </a:cubicBezTo>
                <a:close/>
                <a:moveTo>
                  <a:pt x="16550" y="51601"/>
                </a:moveTo>
                <a:cubicBezTo>
                  <a:pt x="16624" y="51601"/>
                  <a:pt x="16701" y="51722"/>
                  <a:pt x="16774" y="51722"/>
                </a:cubicBezTo>
                <a:cubicBezTo>
                  <a:pt x="16720" y="51722"/>
                  <a:pt x="16632" y="51820"/>
                  <a:pt x="16570" y="51820"/>
                </a:cubicBezTo>
                <a:cubicBezTo>
                  <a:pt x="16528" y="51820"/>
                  <a:pt x="16498" y="51776"/>
                  <a:pt x="16498" y="51625"/>
                </a:cubicBezTo>
                <a:cubicBezTo>
                  <a:pt x="16515" y="51608"/>
                  <a:pt x="16533" y="51601"/>
                  <a:pt x="16550" y="51601"/>
                </a:cubicBezTo>
                <a:close/>
                <a:moveTo>
                  <a:pt x="17616" y="52281"/>
                </a:moveTo>
                <a:cubicBezTo>
                  <a:pt x="17589" y="52306"/>
                  <a:pt x="17577" y="52339"/>
                  <a:pt x="17574" y="52372"/>
                </a:cubicBezTo>
                <a:lnTo>
                  <a:pt x="17574" y="52372"/>
                </a:lnTo>
                <a:cubicBezTo>
                  <a:pt x="17598" y="52325"/>
                  <a:pt x="17616" y="52281"/>
                  <a:pt x="17616" y="52281"/>
                </a:cubicBezTo>
                <a:close/>
                <a:moveTo>
                  <a:pt x="18265" y="52840"/>
                </a:moveTo>
                <a:cubicBezTo>
                  <a:pt x="18265" y="52885"/>
                  <a:pt x="18242" y="52907"/>
                  <a:pt x="18220" y="52907"/>
                </a:cubicBezTo>
                <a:cubicBezTo>
                  <a:pt x="18197" y="52907"/>
                  <a:pt x="18175" y="52885"/>
                  <a:pt x="18175" y="52840"/>
                </a:cubicBezTo>
                <a:close/>
                <a:moveTo>
                  <a:pt x="19107" y="52840"/>
                </a:moveTo>
                <a:cubicBezTo>
                  <a:pt x="19107" y="52885"/>
                  <a:pt x="19083" y="52907"/>
                  <a:pt x="19047" y="52907"/>
                </a:cubicBezTo>
                <a:cubicBezTo>
                  <a:pt x="19012" y="52907"/>
                  <a:pt x="18965" y="52885"/>
                  <a:pt x="18921" y="52840"/>
                </a:cubicBezTo>
                <a:close/>
                <a:moveTo>
                  <a:pt x="18078" y="52840"/>
                </a:moveTo>
                <a:lnTo>
                  <a:pt x="18078" y="52930"/>
                </a:lnTo>
                <a:cubicBezTo>
                  <a:pt x="18078" y="52930"/>
                  <a:pt x="18078" y="52840"/>
                  <a:pt x="17989" y="52840"/>
                </a:cubicBezTo>
                <a:close/>
                <a:moveTo>
                  <a:pt x="21343" y="54145"/>
                </a:moveTo>
                <a:cubicBezTo>
                  <a:pt x="21343" y="54182"/>
                  <a:pt x="21358" y="54203"/>
                  <a:pt x="21376" y="54223"/>
                </a:cubicBezTo>
                <a:lnTo>
                  <a:pt x="21376" y="54223"/>
                </a:lnTo>
                <a:cubicBezTo>
                  <a:pt x="21365" y="54203"/>
                  <a:pt x="21354" y="54178"/>
                  <a:pt x="21343" y="54145"/>
                </a:cubicBezTo>
                <a:close/>
                <a:moveTo>
                  <a:pt x="21376" y="54223"/>
                </a:moveTo>
                <a:cubicBezTo>
                  <a:pt x="21389" y="54245"/>
                  <a:pt x="21402" y="54260"/>
                  <a:pt x="21416" y="54268"/>
                </a:cubicBezTo>
                <a:lnTo>
                  <a:pt x="21416" y="54268"/>
                </a:lnTo>
                <a:cubicBezTo>
                  <a:pt x="21404" y="54251"/>
                  <a:pt x="21389" y="54237"/>
                  <a:pt x="21376" y="54223"/>
                </a:cubicBezTo>
                <a:close/>
                <a:moveTo>
                  <a:pt x="23518" y="54176"/>
                </a:moveTo>
                <a:cubicBezTo>
                  <a:pt x="23546" y="54176"/>
                  <a:pt x="23580" y="54221"/>
                  <a:pt x="23580" y="54331"/>
                </a:cubicBezTo>
                <a:cubicBezTo>
                  <a:pt x="23580" y="54331"/>
                  <a:pt x="23549" y="54392"/>
                  <a:pt x="23522" y="54392"/>
                </a:cubicBezTo>
                <a:cubicBezTo>
                  <a:pt x="23501" y="54392"/>
                  <a:pt x="23483" y="54357"/>
                  <a:pt x="23483" y="54234"/>
                </a:cubicBezTo>
                <a:cubicBezTo>
                  <a:pt x="23483" y="54198"/>
                  <a:pt x="23499" y="54176"/>
                  <a:pt x="23518" y="54176"/>
                </a:cubicBezTo>
                <a:close/>
                <a:moveTo>
                  <a:pt x="24512" y="62062"/>
                </a:moveTo>
                <a:cubicBezTo>
                  <a:pt x="24512" y="62621"/>
                  <a:pt x="24698" y="62621"/>
                  <a:pt x="24788" y="62994"/>
                </a:cubicBezTo>
                <a:cubicBezTo>
                  <a:pt x="24808" y="63014"/>
                  <a:pt x="24823" y="63022"/>
                  <a:pt x="24837" y="63022"/>
                </a:cubicBezTo>
                <a:cubicBezTo>
                  <a:pt x="24888" y="63022"/>
                  <a:pt x="24903" y="62905"/>
                  <a:pt x="24974" y="62905"/>
                </a:cubicBezTo>
                <a:cubicBezTo>
                  <a:pt x="24788" y="62808"/>
                  <a:pt x="24788" y="62435"/>
                  <a:pt x="24601" y="62435"/>
                </a:cubicBezTo>
                <a:cubicBezTo>
                  <a:pt x="24601" y="62159"/>
                  <a:pt x="24698" y="62248"/>
                  <a:pt x="24698" y="62159"/>
                </a:cubicBezTo>
                <a:cubicBezTo>
                  <a:pt x="24698" y="62062"/>
                  <a:pt x="24601" y="62062"/>
                  <a:pt x="24512" y="62062"/>
                </a:cubicBezTo>
                <a:close/>
                <a:moveTo>
                  <a:pt x="17276" y="65325"/>
                </a:moveTo>
                <a:cubicBezTo>
                  <a:pt x="17310" y="65325"/>
                  <a:pt x="17333" y="65372"/>
                  <a:pt x="17333" y="65514"/>
                </a:cubicBezTo>
                <a:cubicBezTo>
                  <a:pt x="17318" y="65498"/>
                  <a:pt x="17306" y="65493"/>
                  <a:pt x="17296" y="65493"/>
                </a:cubicBezTo>
                <a:cubicBezTo>
                  <a:pt x="17264" y="65493"/>
                  <a:pt x="17246" y="65547"/>
                  <a:pt x="17221" y="65547"/>
                </a:cubicBezTo>
                <a:cubicBezTo>
                  <a:pt x="17203" y="65547"/>
                  <a:pt x="17181" y="65518"/>
                  <a:pt x="17146" y="65417"/>
                </a:cubicBezTo>
                <a:cubicBezTo>
                  <a:pt x="17195" y="65372"/>
                  <a:pt x="17241" y="65325"/>
                  <a:pt x="17276" y="65325"/>
                </a:cubicBezTo>
                <a:close/>
                <a:moveTo>
                  <a:pt x="15007" y="65141"/>
                </a:moveTo>
                <a:lnTo>
                  <a:pt x="15007" y="65141"/>
                </a:lnTo>
                <a:cubicBezTo>
                  <a:pt x="15193" y="65230"/>
                  <a:pt x="15283" y="65230"/>
                  <a:pt x="15379" y="65603"/>
                </a:cubicBezTo>
                <a:cubicBezTo>
                  <a:pt x="15283" y="65603"/>
                  <a:pt x="15193" y="65417"/>
                  <a:pt x="15007" y="65417"/>
                </a:cubicBezTo>
                <a:cubicBezTo>
                  <a:pt x="15096" y="65141"/>
                  <a:pt x="15007" y="65230"/>
                  <a:pt x="15007" y="65141"/>
                </a:cubicBezTo>
                <a:close/>
                <a:moveTo>
                  <a:pt x="13776" y="65783"/>
                </a:moveTo>
                <a:cubicBezTo>
                  <a:pt x="13830" y="65783"/>
                  <a:pt x="13888" y="65828"/>
                  <a:pt x="13888" y="65976"/>
                </a:cubicBezTo>
                <a:cubicBezTo>
                  <a:pt x="13888" y="65976"/>
                  <a:pt x="13792" y="65976"/>
                  <a:pt x="13792" y="65886"/>
                </a:cubicBezTo>
                <a:cubicBezTo>
                  <a:pt x="13625" y="65886"/>
                  <a:pt x="13695" y="65783"/>
                  <a:pt x="13776" y="65783"/>
                </a:cubicBezTo>
                <a:close/>
                <a:moveTo>
                  <a:pt x="14046" y="66248"/>
                </a:moveTo>
                <a:cubicBezTo>
                  <a:pt x="14126" y="66248"/>
                  <a:pt x="14164" y="66290"/>
                  <a:pt x="14164" y="66535"/>
                </a:cubicBezTo>
                <a:cubicBezTo>
                  <a:pt x="14134" y="66535"/>
                  <a:pt x="14102" y="66546"/>
                  <a:pt x="14070" y="66546"/>
                </a:cubicBezTo>
                <a:cubicBezTo>
                  <a:pt x="14009" y="66546"/>
                  <a:pt x="13947" y="66504"/>
                  <a:pt x="13888" y="66259"/>
                </a:cubicBezTo>
                <a:cubicBezTo>
                  <a:pt x="13952" y="66259"/>
                  <a:pt x="14005" y="66248"/>
                  <a:pt x="14046" y="66248"/>
                </a:cubicBezTo>
                <a:close/>
                <a:moveTo>
                  <a:pt x="18265" y="66721"/>
                </a:moveTo>
                <a:cubicBezTo>
                  <a:pt x="18361" y="66721"/>
                  <a:pt x="18361" y="66721"/>
                  <a:pt x="18361" y="66908"/>
                </a:cubicBezTo>
                <a:lnTo>
                  <a:pt x="18265" y="66908"/>
                </a:lnTo>
                <a:lnTo>
                  <a:pt x="18265" y="66721"/>
                </a:lnTo>
                <a:close/>
                <a:moveTo>
                  <a:pt x="18280" y="67206"/>
                </a:moveTo>
                <a:cubicBezTo>
                  <a:pt x="18290" y="67236"/>
                  <a:pt x="18302" y="67249"/>
                  <a:pt x="18306" y="67249"/>
                </a:cubicBezTo>
                <a:cubicBezTo>
                  <a:pt x="18311" y="67249"/>
                  <a:pt x="18306" y="67234"/>
                  <a:pt x="18280" y="67206"/>
                </a:cubicBezTo>
                <a:close/>
                <a:moveTo>
                  <a:pt x="23308" y="67559"/>
                </a:moveTo>
                <a:lnTo>
                  <a:pt x="23308" y="67559"/>
                </a:lnTo>
                <a:cubicBezTo>
                  <a:pt x="23304" y="67560"/>
                  <a:pt x="23301" y="67562"/>
                  <a:pt x="23297" y="67564"/>
                </a:cubicBezTo>
                <a:cubicBezTo>
                  <a:pt x="23297" y="67564"/>
                  <a:pt x="23302" y="67564"/>
                  <a:pt x="23310" y="67565"/>
                </a:cubicBezTo>
                <a:lnTo>
                  <a:pt x="23310" y="67565"/>
                </a:lnTo>
                <a:cubicBezTo>
                  <a:pt x="23309" y="67563"/>
                  <a:pt x="23309" y="67561"/>
                  <a:pt x="23308" y="67559"/>
                </a:cubicBezTo>
                <a:close/>
                <a:moveTo>
                  <a:pt x="23310" y="67565"/>
                </a:moveTo>
                <a:cubicBezTo>
                  <a:pt x="23323" y="67610"/>
                  <a:pt x="23347" y="67653"/>
                  <a:pt x="23393" y="67653"/>
                </a:cubicBezTo>
                <a:cubicBezTo>
                  <a:pt x="23393" y="67585"/>
                  <a:pt x="23337" y="67569"/>
                  <a:pt x="23310" y="67565"/>
                </a:cubicBezTo>
                <a:close/>
                <a:moveTo>
                  <a:pt x="17892" y="67467"/>
                </a:moveTo>
                <a:lnTo>
                  <a:pt x="17892" y="67467"/>
                </a:lnTo>
                <a:cubicBezTo>
                  <a:pt x="17892" y="67543"/>
                  <a:pt x="17836" y="67560"/>
                  <a:pt x="17857" y="67654"/>
                </a:cubicBezTo>
                <a:lnTo>
                  <a:pt x="17857" y="67654"/>
                </a:lnTo>
                <a:cubicBezTo>
                  <a:pt x="17875" y="67583"/>
                  <a:pt x="17892" y="67509"/>
                  <a:pt x="17892" y="67467"/>
                </a:cubicBezTo>
                <a:close/>
                <a:moveTo>
                  <a:pt x="22623" y="67438"/>
                </a:moveTo>
                <a:cubicBezTo>
                  <a:pt x="22637" y="67438"/>
                  <a:pt x="22648" y="67469"/>
                  <a:pt x="22648" y="67564"/>
                </a:cubicBezTo>
                <a:cubicBezTo>
                  <a:pt x="22648" y="67657"/>
                  <a:pt x="22624" y="67704"/>
                  <a:pt x="22600" y="67704"/>
                </a:cubicBezTo>
                <a:cubicBezTo>
                  <a:pt x="22575" y="67704"/>
                  <a:pt x="22551" y="67657"/>
                  <a:pt x="22551" y="67564"/>
                </a:cubicBezTo>
                <a:cubicBezTo>
                  <a:pt x="22551" y="67564"/>
                  <a:pt x="22594" y="67438"/>
                  <a:pt x="22623" y="67438"/>
                </a:cubicBezTo>
                <a:close/>
                <a:moveTo>
                  <a:pt x="15486" y="67353"/>
                </a:moveTo>
                <a:cubicBezTo>
                  <a:pt x="15477" y="67353"/>
                  <a:pt x="15469" y="67386"/>
                  <a:pt x="15469" y="67467"/>
                </a:cubicBezTo>
                <a:lnTo>
                  <a:pt x="15469" y="67564"/>
                </a:lnTo>
                <a:lnTo>
                  <a:pt x="15469" y="67750"/>
                </a:lnTo>
                <a:cubicBezTo>
                  <a:pt x="15538" y="67550"/>
                  <a:pt x="15509" y="67353"/>
                  <a:pt x="15486" y="67353"/>
                </a:cubicBezTo>
                <a:close/>
                <a:moveTo>
                  <a:pt x="21592" y="67479"/>
                </a:moveTo>
                <a:cubicBezTo>
                  <a:pt x="21685" y="67479"/>
                  <a:pt x="21765" y="67537"/>
                  <a:pt x="21806" y="67750"/>
                </a:cubicBezTo>
                <a:cubicBezTo>
                  <a:pt x="21755" y="67750"/>
                  <a:pt x="21641" y="67810"/>
                  <a:pt x="21519" y="67810"/>
                </a:cubicBezTo>
                <a:cubicBezTo>
                  <a:pt x="21426" y="67810"/>
                  <a:pt x="21327" y="67776"/>
                  <a:pt x="21246" y="67653"/>
                </a:cubicBezTo>
                <a:lnTo>
                  <a:pt x="21246" y="67564"/>
                </a:lnTo>
                <a:cubicBezTo>
                  <a:pt x="21348" y="67564"/>
                  <a:pt x="21479" y="67479"/>
                  <a:pt x="21592" y="67479"/>
                </a:cubicBezTo>
                <a:close/>
                <a:moveTo>
                  <a:pt x="14709" y="65533"/>
                </a:moveTo>
                <a:cubicBezTo>
                  <a:pt x="14914" y="65533"/>
                  <a:pt x="15123" y="65797"/>
                  <a:pt x="15249" y="65797"/>
                </a:cubicBezTo>
                <a:cubicBezTo>
                  <a:pt x="15261" y="65797"/>
                  <a:pt x="15272" y="65795"/>
                  <a:pt x="15283" y="65790"/>
                </a:cubicBezTo>
                <a:lnTo>
                  <a:pt x="15193" y="65700"/>
                </a:lnTo>
                <a:cubicBezTo>
                  <a:pt x="15379" y="65700"/>
                  <a:pt x="15469" y="65700"/>
                  <a:pt x="15469" y="65976"/>
                </a:cubicBezTo>
                <a:cubicBezTo>
                  <a:pt x="15469" y="65959"/>
                  <a:pt x="15466" y="65952"/>
                  <a:pt x="15459" y="65952"/>
                </a:cubicBezTo>
                <a:cubicBezTo>
                  <a:pt x="15434" y="65952"/>
                  <a:pt x="15361" y="66073"/>
                  <a:pt x="15283" y="66073"/>
                </a:cubicBezTo>
                <a:cubicBezTo>
                  <a:pt x="15469" y="66073"/>
                  <a:pt x="15469" y="66259"/>
                  <a:pt x="15655" y="66349"/>
                </a:cubicBezTo>
                <a:cubicBezTo>
                  <a:pt x="15708" y="66144"/>
                  <a:pt x="15872" y="65996"/>
                  <a:pt x="16024" y="65996"/>
                </a:cubicBezTo>
                <a:cubicBezTo>
                  <a:pt x="16149" y="65996"/>
                  <a:pt x="16268" y="66096"/>
                  <a:pt x="16311" y="66349"/>
                </a:cubicBezTo>
                <a:cubicBezTo>
                  <a:pt x="16344" y="66316"/>
                  <a:pt x="16389" y="66296"/>
                  <a:pt x="16442" y="66296"/>
                </a:cubicBezTo>
                <a:cubicBezTo>
                  <a:pt x="16536" y="66296"/>
                  <a:pt x="16655" y="66359"/>
                  <a:pt x="16774" y="66535"/>
                </a:cubicBezTo>
                <a:cubicBezTo>
                  <a:pt x="16792" y="66483"/>
                  <a:pt x="16816" y="66464"/>
                  <a:pt x="16845" y="66464"/>
                </a:cubicBezTo>
                <a:cubicBezTo>
                  <a:pt x="16928" y="66464"/>
                  <a:pt x="17046" y="66617"/>
                  <a:pt x="17161" y="66617"/>
                </a:cubicBezTo>
                <a:cubicBezTo>
                  <a:pt x="17221" y="66617"/>
                  <a:pt x="17281" y="66575"/>
                  <a:pt x="17333" y="66446"/>
                </a:cubicBezTo>
                <a:lnTo>
                  <a:pt x="17333" y="66632"/>
                </a:lnTo>
                <a:cubicBezTo>
                  <a:pt x="17359" y="66554"/>
                  <a:pt x="17385" y="66526"/>
                  <a:pt x="17411" y="66526"/>
                </a:cubicBezTo>
                <a:cubicBezTo>
                  <a:pt x="17479" y="66526"/>
                  <a:pt x="17546" y="66721"/>
                  <a:pt x="17616" y="66721"/>
                </a:cubicBezTo>
                <a:cubicBezTo>
                  <a:pt x="17616" y="66632"/>
                  <a:pt x="17616" y="66632"/>
                  <a:pt x="17705" y="66535"/>
                </a:cubicBezTo>
                <a:cubicBezTo>
                  <a:pt x="17738" y="66660"/>
                  <a:pt x="17781" y="66691"/>
                  <a:pt x="17826" y="66691"/>
                </a:cubicBezTo>
                <a:cubicBezTo>
                  <a:pt x="17871" y="66691"/>
                  <a:pt x="17918" y="66662"/>
                  <a:pt x="17962" y="66662"/>
                </a:cubicBezTo>
                <a:cubicBezTo>
                  <a:pt x="18007" y="66662"/>
                  <a:pt x="18048" y="66693"/>
                  <a:pt x="18078" y="66818"/>
                </a:cubicBezTo>
                <a:cubicBezTo>
                  <a:pt x="18078" y="66908"/>
                  <a:pt x="17989" y="66908"/>
                  <a:pt x="17989" y="67094"/>
                </a:cubicBezTo>
                <a:cubicBezTo>
                  <a:pt x="18175" y="67094"/>
                  <a:pt x="18175" y="67750"/>
                  <a:pt x="18265" y="68026"/>
                </a:cubicBezTo>
                <a:cubicBezTo>
                  <a:pt x="18361" y="67653"/>
                  <a:pt x="18451" y="67937"/>
                  <a:pt x="18548" y="67653"/>
                </a:cubicBezTo>
                <a:cubicBezTo>
                  <a:pt x="18451" y="67653"/>
                  <a:pt x="18548" y="67467"/>
                  <a:pt x="18451" y="67467"/>
                </a:cubicBezTo>
                <a:cubicBezTo>
                  <a:pt x="18451" y="67564"/>
                  <a:pt x="18451" y="67653"/>
                  <a:pt x="18361" y="67750"/>
                </a:cubicBezTo>
                <a:cubicBezTo>
                  <a:pt x="18361" y="67564"/>
                  <a:pt x="18361" y="67467"/>
                  <a:pt x="18265" y="67377"/>
                </a:cubicBezTo>
                <a:lnTo>
                  <a:pt x="18265" y="67191"/>
                </a:lnTo>
                <a:cubicBezTo>
                  <a:pt x="18270" y="67196"/>
                  <a:pt x="18275" y="67202"/>
                  <a:pt x="18280" y="67206"/>
                </a:cubicBezTo>
                <a:lnTo>
                  <a:pt x="18280" y="67206"/>
                </a:lnTo>
                <a:cubicBezTo>
                  <a:pt x="18272" y="67181"/>
                  <a:pt x="18265" y="67144"/>
                  <a:pt x="18265" y="67094"/>
                </a:cubicBezTo>
                <a:cubicBezTo>
                  <a:pt x="18329" y="67094"/>
                  <a:pt x="18390" y="67011"/>
                  <a:pt x="18453" y="67011"/>
                </a:cubicBezTo>
                <a:cubicBezTo>
                  <a:pt x="18484" y="67011"/>
                  <a:pt x="18515" y="67032"/>
                  <a:pt x="18548" y="67094"/>
                </a:cubicBezTo>
                <a:cubicBezTo>
                  <a:pt x="18548" y="66908"/>
                  <a:pt x="18637" y="66908"/>
                  <a:pt x="18637" y="66908"/>
                </a:cubicBezTo>
                <a:cubicBezTo>
                  <a:pt x="18663" y="66896"/>
                  <a:pt x="18688" y="66890"/>
                  <a:pt x="18714" y="66890"/>
                </a:cubicBezTo>
                <a:cubicBezTo>
                  <a:pt x="18876" y="66890"/>
                  <a:pt x="19049" y="67107"/>
                  <a:pt x="19293" y="67191"/>
                </a:cubicBezTo>
                <a:cubicBezTo>
                  <a:pt x="19320" y="67200"/>
                  <a:pt x="19347" y="67203"/>
                  <a:pt x="19375" y="67203"/>
                </a:cubicBezTo>
                <a:cubicBezTo>
                  <a:pt x="19502" y="67203"/>
                  <a:pt x="19645" y="67130"/>
                  <a:pt x="19787" y="67130"/>
                </a:cubicBezTo>
                <a:cubicBezTo>
                  <a:pt x="19940" y="67130"/>
                  <a:pt x="20092" y="67215"/>
                  <a:pt x="20225" y="67564"/>
                </a:cubicBezTo>
                <a:cubicBezTo>
                  <a:pt x="20225" y="67515"/>
                  <a:pt x="20248" y="67515"/>
                  <a:pt x="20270" y="67515"/>
                </a:cubicBezTo>
                <a:cubicBezTo>
                  <a:pt x="20292" y="67515"/>
                  <a:pt x="20315" y="67515"/>
                  <a:pt x="20315" y="67467"/>
                </a:cubicBezTo>
                <a:cubicBezTo>
                  <a:pt x="20315" y="67412"/>
                  <a:pt x="20299" y="67398"/>
                  <a:pt x="20278" y="67398"/>
                </a:cubicBezTo>
                <a:cubicBezTo>
                  <a:pt x="20256" y="67398"/>
                  <a:pt x="20229" y="67415"/>
                  <a:pt x="20213" y="67415"/>
                </a:cubicBezTo>
                <a:cubicBezTo>
                  <a:pt x="20193" y="67415"/>
                  <a:pt x="20188" y="67390"/>
                  <a:pt x="20225" y="67281"/>
                </a:cubicBezTo>
                <a:cubicBezTo>
                  <a:pt x="20243" y="67243"/>
                  <a:pt x="20261" y="67228"/>
                  <a:pt x="20280" y="67228"/>
                </a:cubicBezTo>
                <a:cubicBezTo>
                  <a:pt x="20353" y="67228"/>
                  <a:pt x="20429" y="67467"/>
                  <a:pt x="20501" y="67467"/>
                </a:cubicBezTo>
                <a:cubicBezTo>
                  <a:pt x="20546" y="67482"/>
                  <a:pt x="20589" y="67488"/>
                  <a:pt x="20629" y="67488"/>
                </a:cubicBezTo>
                <a:cubicBezTo>
                  <a:pt x="20753" y="67488"/>
                  <a:pt x="20857" y="67434"/>
                  <a:pt x="20954" y="67434"/>
                </a:cubicBezTo>
                <a:cubicBezTo>
                  <a:pt x="21024" y="67434"/>
                  <a:pt x="21091" y="67463"/>
                  <a:pt x="21157" y="67564"/>
                </a:cubicBezTo>
                <a:lnTo>
                  <a:pt x="21157" y="67750"/>
                </a:lnTo>
                <a:cubicBezTo>
                  <a:pt x="21109" y="67725"/>
                  <a:pt x="21060" y="67719"/>
                  <a:pt x="21012" y="67719"/>
                </a:cubicBezTo>
                <a:cubicBezTo>
                  <a:pt x="20967" y="67719"/>
                  <a:pt x="20922" y="67724"/>
                  <a:pt x="20877" y="67724"/>
                </a:cubicBezTo>
                <a:cubicBezTo>
                  <a:pt x="20784" y="67724"/>
                  <a:pt x="20691" y="67702"/>
                  <a:pt x="20598" y="67564"/>
                </a:cubicBezTo>
                <a:lnTo>
                  <a:pt x="20598" y="67750"/>
                </a:lnTo>
                <a:cubicBezTo>
                  <a:pt x="20315" y="67750"/>
                  <a:pt x="20039" y="67750"/>
                  <a:pt x="19755" y="68123"/>
                </a:cubicBezTo>
                <a:cubicBezTo>
                  <a:pt x="19722" y="68018"/>
                  <a:pt x="19688" y="67978"/>
                  <a:pt x="19658" y="67978"/>
                </a:cubicBezTo>
                <a:cubicBezTo>
                  <a:pt x="19608" y="67978"/>
                  <a:pt x="19569" y="68095"/>
                  <a:pt x="19569" y="68212"/>
                </a:cubicBezTo>
                <a:cubicBezTo>
                  <a:pt x="19569" y="68026"/>
                  <a:pt x="19480" y="68123"/>
                  <a:pt x="19480" y="67937"/>
                </a:cubicBezTo>
                <a:lnTo>
                  <a:pt x="19480" y="67840"/>
                </a:lnTo>
                <a:cubicBezTo>
                  <a:pt x="19480" y="67840"/>
                  <a:pt x="19437" y="67966"/>
                  <a:pt x="19408" y="67966"/>
                </a:cubicBezTo>
                <a:cubicBezTo>
                  <a:pt x="19394" y="67966"/>
                  <a:pt x="19383" y="67934"/>
                  <a:pt x="19383" y="67840"/>
                </a:cubicBezTo>
                <a:cubicBezTo>
                  <a:pt x="19383" y="67840"/>
                  <a:pt x="19480" y="67840"/>
                  <a:pt x="19480" y="67750"/>
                </a:cubicBezTo>
                <a:cubicBezTo>
                  <a:pt x="19468" y="67739"/>
                  <a:pt x="19458" y="67734"/>
                  <a:pt x="19449" y="67734"/>
                </a:cubicBezTo>
                <a:cubicBezTo>
                  <a:pt x="19397" y="67734"/>
                  <a:pt x="19380" y="67893"/>
                  <a:pt x="19339" y="67893"/>
                </a:cubicBezTo>
                <a:cubicBezTo>
                  <a:pt x="19326" y="67893"/>
                  <a:pt x="19312" y="67878"/>
                  <a:pt x="19293" y="67840"/>
                </a:cubicBezTo>
                <a:cubicBezTo>
                  <a:pt x="19293" y="67840"/>
                  <a:pt x="19383" y="67750"/>
                  <a:pt x="19293" y="67750"/>
                </a:cubicBezTo>
                <a:cubicBezTo>
                  <a:pt x="19265" y="67831"/>
                  <a:pt x="19237" y="67856"/>
                  <a:pt x="19210" y="67856"/>
                </a:cubicBezTo>
                <a:cubicBezTo>
                  <a:pt x="19164" y="67856"/>
                  <a:pt x="19119" y="67785"/>
                  <a:pt x="19072" y="67785"/>
                </a:cubicBezTo>
                <a:cubicBezTo>
                  <a:pt x="19052" y="67785"/>
                  <a:pt x="19031" y="67799"/>
                  <a:pt x="19010" y="67840"/>
                </a:cubicBezTo>
                <a:cubicBezTo>
                  <a:pt x="19010" y="67750"/>
                  <a:pt x="19107" y="67377"/>
                  <a:pt x="19010" y="67377"/>
                </a:cubicBezTo>
                <a:lnTo>
                  <a:pt x="19010" y="67750"/>
                </a:lnTo>
                <a:lnTo>
                  <a:pt x="18921" y="67750"/>
                </a:lnTo>
                <a:cubicBezTo>
                  <a:pt x="19010" y="67840"/>
                  <a:pt x="19107" y="68026"/>
                  <a:pt x="19010" y="68399"/>
                </a:cubicBezTo>
                <a:cubicBezTo>
                  <a:pt x="19010" y="68321"/>
                  <a:pt x="19010" y="68292"/>
                  <a:pt x="19003" y="68292"/>
                </a:cubicBezTo>
                <a:cubicBezTo>
                  <a:pt x="18994" y="68292"/>
                  <a:pt x="18973" y="68347"/>
                  <a:pt x="18921" y="68399"/>
                </a:cubicBezTo>
                <a:cubicBezTo>
                  <a:pt x="18877" y="68290"/>
                  <a:pt x="18827" y="68253"/>
                  <a:pt x="18774" y="68253"/>
                </a:cubicBezTo>
                <a:cubicBezTo>
                  <a:pt x="18662" y="68253"/>
                  <a:pt x="18534" y="68413"/>
                  <a:pt x="18400" y="68413"/>
                </a:cubicBezTo>
                <a:cubicBezTo>
                  <a:pt x="18326" y="68413"/>
                  <a:pt x="18250" y="68364"/>
                  <a:pt x="18175" y="68212"/>
                </a:cubicBezTo>
                <a:cubicBezTo>
                  <a:pt x="18175" y="68212"/>
                  <a:pt x="18265" y="68123"/>
                  <a:pt x="18265" y="68026"/>
                </a:cubicBezTo>
                <a:lnTo>
                  <a:pt x="18265" y="68026"/>
                </a:lnTo>
                <a:cubicBezTo>
                  <a:pt x="18250" y="68034"/>
                  <a:pt x="18237" y="68037"/>
                  <a:pt x="18225" y="68037"/>
                </a:cubicBezTo>
                <a:cubicBezTo>
                  <a:pt x="18092" y="68037"/>
                  <a:pt x="18160" y="67549"/>
                  <a:pt x="17989" y="67377"/>
                </a:cubicBezTo>
                <a:lnTo>
                  <a:pt x="17989" y="67377"/>
                </a:lnTo>
                <a:cubicBezTo>
                  <a:pt x="17989" y="67564"/>
                  <a:pt x="18078" y="67467"/>
                  <a:pt x="17989" y="67653"/>
                </a:cubicBezTo>
                <a:cubicBezTo>
                  <a:pt x="17989" y="67627"/>
                  <a:pt x="17981" y="67616"/>
                  <a:pt x="17969" y="67616"/>
                </a:cubicBezTo>
                <a:cubicBezTo>
                  <a:pt x="17941" y="67616"/>
                  <a:pt x="17892" y="67681"/>
                  <a:pt x="17892" y="67750"/>
                </a:cubicBezTo>
                <a:cubicBezTo>
                  <a:pt x="17873" y="67711"/>
                  <a:pt x="17862" y="67680"/>
                  <a:pt x="17857" y="67654"/>
                </a:cubicBezTo>
                <a:lnTo>
                  <a:pt x="17857" y="67654"/>
                </a:lnTo>
                <a:cubicBezTo>
                  <a:pt x="17831" y="67750"/>
                  <a:pt x="17802" y="67840"/>
                  <a:pt x="17802" y="67840"/>
                </a:cubicBezTo>
                <a:cubicBezTo>
                  <a:pt x="17892" y="67840"/>
                  <a:pt x="17989" y="67840"/>
                  <a:pt x="17989" y="68026"/>
                </a:cubicBezTo>
                <a:lnTo>
                  <a:pt x="17989" y="67840"/>
                </a:lnTo>
                <a:cubicBezTo>
                  <a:pt x="17989" y="67840"/>
                  <a:pt x="18078" y="67840"/>
                  <a:pt x="18078" y="67937"/>
                </a:cubicBezTo>
                <a:lnTo>
                  <a:pt x="18078" y="67840"/>
                </a:lnTo>
                <a:cubicBezTo>
                  <a:pt x="18078" y="68123"/>
                  <a:pt x="18175" y="68309"/>
                  <a:pt x="18078" y="68399"/>
                </a:cubicBezTo>
                <a:lnTo>
                  <a:pt x="18078" y="67937"/>
                </a:lnTo>
                <a:cubicBezTo>
                  <a:pt x="17989" y="68026"/>
                  <a:pt x="17989" y="68212"/>
                  <a:pt x="17989" y="68212"/>
                </a:cubicBezTo>
                <a:lnTo>
                  <a:pt x="17989" y="68026"/>
                </a:lnTo>
                <a:lnTo>
                  <a:pt x="17705" y="68309"/>
                </a:lnTo>
                <a:cubicBezTo>
                  <a:pt x="17802" y="68026"/>
                  <a:pt x="17705" y="67840"/>
                  <a:pt x="17705" y="67653"/>
                </a:cubicBezTo>
                <a:cubicBezTo>
                  <a:pt x="17651" y="67712"/>
                  <a:pt x="17630" y="67804"/>
                  <a:pt x="17600" y="67804"/>
                </a:cubicBezTo>
                <a:cubicBezTo>
                  <a:pt x="17580" y="67804"/>
                  <a:pt x="17557" y="67765"/>
                  <a:pt x="17519" y="67653"/>
                </a:cubicBezTo>
                <a:lnTo>
                  <a:pt x="17519" y="68026"/>
                </a:lnTo>
                <a:cubicBezTo>
                  <a:pt x="17519" y="68026"/>
                  <a:pt x="17580" y="67909"/>
                  <a:pt x="17605" y="67909"/>
                </a:cubicBezTo>
                <a:cubicBezTo>
                  <a:pt x="17612" y="67909"/>
                  <a:pt x="17616" y="67917"/>
                  <a:pt x="17616" y="67937"/>
                </a:cubicBezTo>
                <a:cubicBezTo>
                  <a:pt x="17616" y="68088"/>
                  <a:pt x="17587" y="68156"/>
                  <a:pt x="17560" y="68156"/>
                </a:cubicBezTo>
                <a:cubicBezTo>
                  <a:pt x="17539" y="68156"/>
                  <a:pt x="17519" y="68110"/>
                  <a:pt x="17519" y="68026"/>
                </a:cubicBezTo>
                <a:cubicBezTo>
                  <a:pt x="17519" y="67937"/>
                  <a:pt x="17430" y="67750"/>
                  <a:pt x="17519" y="67653"/>
                </a:cubicBezTo>
                <a:cubicBezTo>
                  <a:pt x="17443" y="67653"/>
                  <a:pt x="17431" y="67860"/>
                  <a:pt x="17369" y="67860"/>
                </a:cubicBezTo>
                <a:cubicBezTo>
                  <a:pt x="17359" y="67860"/>
                  <a:pt x="17347" y="67854"/>
                  <a:pt x="17333" y="67840"/>
                </a:cubicBezTo>
                <a:lnTo>
                  <a:pt x="17333" y="68026"/>
                </a:lnTo>
                <a:cubicBezTo>
                  <a:pt x="17320" y="68040"/>
                  <a:pt x="17308" y="68046"/>
                  <a:pt x="17299" y="68046"/>
                </a:cubicBezTo>
                <a:cubicBezTo>
                  <a:pt x="17241" y="68046"/>
                  <a:pt x="17229" y="67840"/>
                  <a:pt x="17146" y="67840"/>
                </a:cubicBezTo>
                <a:lnTo>
                  <a:pt x="17146" y="67937"/>
                </a:lnTo>
                <a:cubicBezTo>
                  <a:pt x="17134" y="67949"/>
                  <a:pt x="17125" y="67954"/>
                  <a:pt x="17119" y="67954"/>
                </a:cubicBezTo>
                <a:cubicBezTo>
                  <a:pt x="17080" y="67954"/>
                  <a:pt x="17146" y="67750"/>
                  <a:pt x="17146" y="67750"/>
                </a:cubicBezTo>
                <a:lnTo>
                  <a:pt x="17146" y="67750"/>
                </a:lnTo>
                <a:cubicBezTo>
                  <a:pt x="17020" y="67811"/>
                  <a:pt x="16938" y="68002"/>
                  <a:pt x="16868" y="68002"/>
                </a:cubicBezTo>
                <a:cubicBezTo>
                  <a:pt x="16835" y="68002"/>
                  <a:pt x="16805" y="67959"/>
                  <a:pt x="16774" y="67840"/>
                </a:cubicBezTo>
                <a:cubicBezTo>
                  <a:pt x="16774" y="68026"/>
                  <a:pt x="16774" y="68026"/>
                  <a:pt x="16684" y="68026"/>
                </a:cubicBezTo>
                <a:cubicBezTo>
                  <a:pt x="16684" y="67840"/>
                  <a:pt x="16684" y="67750"/>
                  <a:pt x="16587" y="67653"/>
                </a:cubicBezTo>
                <a:cubicBezTo>
                  <a:pt x="16547" y="67781"/>
                  <a:pt x="16430" y="67831"/>
                  <a:pt x="16313" y="67831"/>
                </a:cubicBezTo>
                <a:cubicBezTo>
                  <a:pt x="16170" y="67831"/>
                  <a:pt x="16028" y="67756"/>
                  <a:pt x="16028" y="67653"/>
                </a:cubicBezTo>
                <a:cubicBezTo>
                  <a:pt x="15948" y="67653"/>
                  <a:pt x="16011" y="67950"/>
                  <a:pt x="15962" y="67950"/>
                </a:cubicBezTo>
                <a:cubicBezTo>
                  <a:pt x="15956" y="67950"/>
                  <a:pt x="15948" y="67946"/>
                  <a:pt x="15939" y="67937"/>
                </a:cubicBezTo>
                <a:cubicBezTo>
                  <a:pt x="15866" y="67798"/>
                  <a:pt x="15744" y="67555"/>
                  <a:pt x="15650" y="67555"/>
                </a:cubicBezTo>
                <a:cubicBezTo>
                  <a:pt x="15618" y="67555"/>
                  <a:pt x="15589" y="67583"/>
                  <a:pt x="15566" y="67653"/>
                </a:cubicBezTo>
                <a:cubicBezTo>
                  <a:pt x="15655" y="67653"/>
                  <a:pt x="15752" y="67653"/>
                  <a:pt x="15752" y="67840"/>
                </a:cubicBezTo>
                <a:cubicBezTo>
                  <a:pt x="15655" y="67840"/>
                  <a:pt x="15566" y="67750"/>
                  <a:pt x="15469" y="67750"/>
                </a:cubicBezTo>
                <a:cubicBezTo>
                  <a:pt x="15461" y="67758"/>
                  <a:pt x="15452" y="67762"/>
                  <a:pt x="15443" y="67762"/>
                </a:cubicBezTo>
                <a:cubicBezTo>
                  <a:pt x="15364" y="67762"/>
                  <a:pt x="15237" y="67519"/>
                  <a:pt x="15102" y="67519"/>
                </a:cubicBezTo>
                <a:cubicBezTo>
                  <a:pt x="15070" y="67519"/>
                  <a:pt x="15039" y="67532"/>
                  <a:pt x="15007" y="67564"/>
                </a:cubicBezTo>
                <a:cubicBezTo>
                  <a:pt x="15007" y="67281"/>
                  <a:pt x="15096" y="67377"/>
                  <a:pt x="15096" y="67094"/>
                </a:cubicBezTo>
                <a:lnTo>
                  <a:pt x="15096" y="67094"/>
                </a:lnTo>
                <a:cubicBezTo>
                  <a:pt x="15007" y="67117"/>
                  <a:pt x="14929" y="67129"/>
                  <a:pt x="14858" y="67129"/>
                </a:cubicBezTo>
                <a:cubicBezTo>
                  <a:pt x="14630" y="67129"/>
                  <a:pt x="14471" y="67005"/>
                  <a:pt x="14261" y="66721"/>
                </a:cubicBezTo>
                <a:cubicBezTo>
                  <a:pt x="14448" y="66721"/>
                  <a:pt x="14448" y="66632"/>
                  <a:pt x="14537" y="66535"/>
                </a:cubicBezTo>
                <a:cubicBezTo>
                  <a:pt x="14501" y="66518"/>
                  <a:pt x="14472" y="66511"/>
                  <a:pt x="14447" y="66511"/>
                </a:cubicBezTo>
                <a:cubicBezTo>
                  <a:pt x="14344" y="66511"/>
                  <a:pt x="14315" y="66632"/>
                  <a:pt x="14164" y="66632"/>
                </a:cubicBezTo>
                <a:cubicBezTo>
                  <a:pt x="14164" y="66522"/>
                  <a:pt x="14179" y="66498"/>
                  <a:pt x="14197" y="66498"/>
                </a:cubicBezTo>
                <a:cubicBezTo>
                  <a:pt x="14211" y="66498"/>
                  <a:pt x="14228" y="66515"/>
                  <a:pt x="14241" y="66515"/>
                </a:cubicBezTo>
                <a:cubicBezTo>
                  <a:pt x="14253" y="66515"/>
                  <a:pt x="14261" y="66500"/>
                  <a:pt x="14261" y="66446"/>
                </a:cubicBezTo>
                <a:cubicBezTo>
                  <a:pt x="14164" y="66446"/>
                  <a:pt x="14164" y="66259"/>
                  <a:pt x="14164" y="66073"/>
                </a:cubicBezTo>
                <a:cubicBezTo>
                  <a:pt x="14164" y="65976"/>
                  <a:pt x="14164" y="65886"/>
                  <a:pt x="14261" y="65886"/>
                </a:cubicBezTo>
                <a:cubicBezTo>
                  <a:pt x="14261" y="66087"/>
                  <a:pt x="14313" y="66130"/>
                  <a:pt x="14372" y="66130"/>
                </a:cubicBezTo>
                <a:cubicBezTo>
                  <a:pt x="14417" y="66130"/>
                  <a:pt x="14465" y="66105"/>
                  <a:pt x="14498" y="66105"/>
                </a:cubicBezTo>
                <a:cubicBezTo>
                  <a:pt x="14522" y="66105"/>
                  <a:pt x="14537" y="66118"/>
                  <a:pt x="14537" y="66162"/>
                </a:cubicBezTo>
                <a:cubicBezTo>
                  <a:pt x="14537" y="65976"/>
                  <a:pt x="14448" y="65976"/>
                  <a:pt x="14351" y="65976"/>
                </a:cubicBezTo>
                <a:cubicBezTo>
                  <a:pt x="14454" y="65637"/>
                  <a:pt x="14581" y="65533"/>
                  <a:pt x="14709" y="65533"/>
                </a:cubicBezTo>
                <a:close/>
                <a:moveTo>
                  <a:pt x="29074" y="69241"/>
                </a:moveTo>
                <a:cubicBezTo>
                  <a:pt x="28985" y="69330"/>
                  <a:pt x="28888" y="69427"/>
                  <a:pt x="28888" y="69517"/>
                </a:cubicBezTo>
                <a:lnTo>
                  <a:pt x="28888" y="69517"/>
                </a:lnTo>
                <a:cubicBezTo>
                  <a:pt x="28888" y="69487"/>
                  <a:pt x="28899" y="69477"/>
                  <a:pt x="28916" y="69477"/>
                </a:cubicBezTo>
                <a:cubicBezTo>
                  <a:pt x="28952" y="69477"/>
                  <a:pt x="29014" y="69517"/>
                  <a:pt x="29074" y="69517"/>
                </a:cubicBezTo>
                <a:cubicBezTo>
                  <a:pt x="28985" y="69331"/>
                  <a:pt x="29074" y="69428"/>
                  <a:pt x="29074" y="69241"/>
                </a:cubicBezTo>
                <a:close/>
                <a:moveTo>
                  <a:pt x="31780" y="73244"/>
                </a:moveTo>
                <a:cubicBezTo>
                  <a:pt x="31780" y="73244"/>
                  <a:pt x="31870" y="73245"/>
                  <a:pt x="31870" y="73431"/>
                </a:cubicBezTo>
                <a:lnTo>
                  <a:pt x="31870" y="73528"/>
                </a:lnTo>
                <a:cubicBezTo>
                  <a:pt x="31870" y="73431"/>
                  <a:pt x="31780" y="73431"/>
                  <a:pt x="31780" y="73244"/>
                </a:cubicBezTo>
                <a:close/>
                <a:moveTo>
                  <a:pt x="32758" y="75643"/>
                </a:moveTo>
                <a:cubicBezTo>
                  <a:pt x="32770" y="75643"/>
                  <a:pt x="32784" y="75650"/>
                  <a:pt x="32802" y="75667"/>
                </a:cubicBezTo>
                <a:cubicBezTo>
                  <a:pt x="32712" y="75854"/>
                  <a:pt x="32802" y="75854"/>
                  <a:pt x="32802" y="75951"/>
                </a:cubicBezTo>
                <a:cubicBezTo>
                  <a:pt x="32802" y="76003"/>
                  <a:pt x="32771" y="76057"/>
                  <a:pt x="32727" y="76057"/>
                </a:cubicBezTo>
                <a:cubicBezTo>
                  <a:pt x="32695" y="76057"/>
                  <a:pt x="32656" y="76029"/>
                  <a:pt x="32615" y="75951"/>
                </a:cubicBezTo>
                <a:cubicBezTo>
                  <a:pt x="32712" y="75951"/>
                  <a:pt x="32712" y="75854"/>
                  <a:pt x="32712" y="75764"/>
                </a:cubicBezTo>
                <a:cubicBezTo>
                  <a:pt x="32648" y="75764"/>
                  <a:pt x="32626" y="75804"/>
                  <a:pt x="32619" y="75804"/>
                </a:cubicBezTo>
                <a:cubicBezTo>
                  <a:pt x="32615" y="75804"/>
                  <a:pt x="32615" y="75794"/>
                  <a:pt x="32615" y="75764"/>
                </a:cubicBezTo>
                <a:cubicBezTo>
                  <a:pt x="32693" y="75764"/>
                  <a:pt x="32708" y="75643"/>
                  <a:pt x="32758" y="75643"/>
                </a:cubicBezTo>
                <a:close/>
                <a:moveTo>
                  <a:pt x="31665" y="77264"/>
                </a:moveTo>
                <a:cubicBezTo>
                  <a:pt x="31602" y="77264"/>
                  <a:pt x="31541" y="77314"/>
                  <a:pt x="31497" y="77442"/>
                </a:cubicBezTo>
                <a:lnTo>
                  <a:pt x="31497" y="77345"/>
                </a:lnTo>
                <a:cubicBezTo>
                  <a:pt x="31497" y="77442"/>
                  <a:pt x="31408" y="77442"/>
                  <a:pt x="31408" y="77442"/>
                </a:cubicBezTo>
                <a:cubicBezTo>
                  <a:pt x="31437" y="77504"/>
                  <a:pt x="31478" y="77524"/>
                  <a:pt x="31526" y="77524"/>
                </a:cubicBezTo>
                <a:cubicBezTo>
                  <a:pt x="31621" y="77524"/>
                  <a:pt x="31745" y="77442"/>
                  <a:pt x="31870" y="77442"/>
                </a:cubicBezTo>
                <a:cubicBezTo>
                  <a:pt x="31821" y="77339"/>
                  <a:pt x="31742" y="77264"/>
                  <a:pt x="31665" y="77264"/>
                </a:cubicBezTo>
                <a:close/>
                <a:moveTo>
                  <a:pt x="28255" y="78223"/>
                </a:moveTo>
                <a:cubicBezTo>
                  <a:pt x="28306" y="78223"/>
                  <a:pt x="28387" y="78315"/>
                  <a:pt x="28329" y="78373"/>
                </a:cubicBezTo>
                <a:cubicBezTo>
                  <a:pt x="28329" y="78341"/>
                  <a:pt x="28319" y="78330"/>
                  <a:pt x="28305" y="78330"/>
                </a:cubicBezTo>
                <a:cubicBezTo>
                  <a:pt x="28279" y="78330"/>
                  <a:pt x="28239" y="78373"/>
                  <a:pt x="28239" y="78373"/>
                </a:cubicBezTo>
                <a:cubicBezTo>
                  <a:pt x="28201" y="78262"/>
                  <a:pt x="28222" y="78223"/>
                  <a:pt x="28255" y="78223"/>
                </a:cubicBezTo>
                <a:close/>
                <a:moveTo>
                  <a:pt x="27643" y="78372"/>
                </a:moveTo>
                <a:cubicBezTo>
                  <a:pt x="27701" y="78372"/>
                  <a:pt x="27770" y="78418"/>
                  <a:pt x="27770" y="78463"/>
                </a:cubicBezTo>
                <a:cubicBezTo>
                  <a:pt x="27680" y="78560"/>
                  <a:pt x="27770" y="78560"/>
                  <a:pt x="27770" y="78746"/>
                </a:cubicBezTo>
                <a:cubicBezTo>
                  <a:pt x="27698" y="78668"/>
                  <a:pt x="27684" y="78533"/>
                  <a:pt x="27630" y="78533"/>
                </a:cubicBezTo>
                <a:cubicBezTo>
                  <a:pt x="27617" y="78533"/>
                  <a:pt x="27602" y="78541"/>
                  <a:pt x="27583" y="78560"/>
                </a:cubicBezTo>
                <a:cubicBezTo>
                  <a:pt x="27538" y="78418"/>
                  <a:pt x="27585" y="78372"/>
                  <a:pt x="27643" y="78372"/>
                </a:cubicBezTo>
                <a:close/>
                <a:moveTo>
                  <a:pt x="20315" y="79581"/>
                </a:moveTo>
                <a:cubicBezTo>
                  <a:pt x="20363" y="79606"/>
                  <a:pt x="20405" y="79612"/>
                  <a:pt x="20442" y="79612"/>
                </a:cubicBezTo>
                <a:cubicBezTo>
                  <a:pt x="20475" y="79612"/>
                  <a:pt x="20503" y="79607"/>
                  <a:pt x="20526" y="79607"/>
                </a:cubicBezTo>
                <a:cubicBezTo>
                  <a:pt x="20574" y="79607"/>
                  <a:pt x="20598" y="79630"/>
                  <a:pt x="20598" y="79768"/>
                </a:cubicBezTo>
                <a:cubicBezTo>
                  <a:pt x="20570" y="79822"/>
                  <a:pt x="20542" y="79845"/>
                  <a:pt x="20514" y="79845"/>
                </a:cubicBezTo>
                <a:cubicBezTo>
                  <a:pt x="20448" y="79845"/>
                  <a:pt x="20383" y="79713"/>
                  <a:pt x="20315" y="79581"/>
                </a:cubicBezTo>
                <a:close/>
                <a:moveTo>
                  <a:pt x="17882" y="80618"/>
                </a:moveTo>
                <a:cubicBezTo>
                  <a:pt x="17932" y="80618"/>
                  <a:pt x="17989" y="80694"/>
                  <a:pt x="17989" y="80796"/>
                </a:cubicBezTo>
                <a:cubicBezTo>
                  <a:pt x="17924" y="80796"/>
                  <a:pt x="17903" y="80836"/>
                  <a:pt x="17869" y="80836"/>
                </a:cubicBezTo>
                <a:cubicBezTo>
                  <a:pt x="17852" y="80836"/>
                  <a:pt x="17832" y="80826"/>
                  <a:pt x="17802" y="80796"/>
                </a:cubicBezTo>
                <a:cubicBezTo>
                  <a:pt x="17802" y="80669"/>
                  <a:pt x="17840" y="80618"/>
                  <a:pt x="17882" y="80618"/>
                </a:cubicBezTo>
                <a:close/>
                <a:moveTo>
                  <a:pt x="16401" y="81258"/>
                </a:moveTo>
                <a:cubicBezTo>
                  <a:pt x="16386" y="81289"/>
                  <a:pt x="16374" y="81320"/>
                  <a:pt x="16363" y="81350"/>
                </a:cubicBezTo>
                <a:lnTo>
                  <a:pt x="16363" y="81350"/>
                </a:lnTo>
                <a:cubicBezTo>
                  <a:pt x="16374" y="81334"/>
                  <a:pt x="16386" y="81305"/>
                  <a:pt x="16401" y="81258"/>
                </a:cubicBezTo>
                <a:close/>
                <a:moveTo>
                  <a:pt x="14448" y="81355"/>
                </a:moveTo>
                <a:lnTo>
                  <a:pt x="14448" y="81355"/>
                </a:lnTo>
                <a:cubicBezTo>
                  <a:pt x="14469" y="81377"/>
                  <a:pt x="14491" y="81382"/>
                  <a:pt x="14511" y="81382"/>
                </a:cubicBezTo>
                <a:cubicBezTo>
                  <a:pt x="14532" y="81382"/>
                  <a:pt x="14550" y="81376"/>
                  <a:pt x="14562" y="81376"/>
                </a:cubicBezTo>
                <a:cubicBezTo>
                  <a:pt x="14586" y="81376"/>
                  <a:pt x="14586" y="81400"/>
                  <a:pt x="14537" y="81542"/>
                </a:cubicBezTo>
                <a:cubicBezTo>
                  <a:pt x="14537" y="81574"/>
                  <a:pt x="14525" y="81595"/>
                  <a:pt x="14510" y="81595"/>
                </a:cubicBezTo>
                <a:cubicBezTo>
                  <a:pt x="14484" y="81595"/>
                  <a:pt x="14448" y="81531"/>
                  <a:pt x="14448" y="81355"/>
                </a:cubicBezTo>
                <a:close/>
                <a:moveTo>
                  <a:pt x="16305" y="81545"/>
                </a:moveTo>
                <a:lnTo>
                  <a:pt x="16305" y="81545"/>
                </a:lnTo>
                <a:cubicBezTo>
                  <a:pt x="16299" y="81564"/>
                  <a:pt x="16294" y="81583"/>
                  <a:pt x="16287" y="81601"/>
                </a:cubicBezTo>
                <a:lnTo>
                  <a:pt x="16287" y="81601"/>
                </a:lnTo>
                <a:cubicBezTo>
                  <a:pt x="16295" y="81590"/>
                  <a:pt x="16301" y="81572"/>
                  <a:pt x="16305" y="81545"/>
                </a:cubicBezTo>
                <a:close/>
                <a:moveTo>
                  <a:pt x="16287" y="81601"/>
                </a:moveTo>
                <a:cubicBezTo>
                  <a:pt x="16258" y="81646"/>
                  <a:pt x="16214" y="81603"/>
                  <a:pt x="16214" y="81728"/>
                </a:cubicBezTo>
                <a:cubicBezTo>
                  <a:pt x="16247" y="81695"/>
                  <a:pt x="16269" y="81652"/>
                  <a:pt x="16287" y="81601"/>
                </a:cubicBezTo>
                <a:close/>
                <a:moveTo>
                  <a:pt x="11525" y="81486"/>
                </a:moveTo>
                <a:cubicBezTo>
                  <a:pt x="11541" y="81486"/>
                  <a:pt x="11555" y="81523"/>
                  <a:pt x="11555" y="81631"/>
                </a:cubicBezTo>
                <a:cubicBezTo>
                  <a:pt x="11555" y="81711"/>
                  <a:pt x="11539" y="81740"/>
                  <a:pt x="11520" y="81740"/>
                </a:cubicBezTo>
                <a:cubicBezTo>
                  <a:pt x="11495" y="81740"/>
                  <a:pt x="11466" y="81687"/>
                  <a:pt x="11466" y="81631"/>
                </a:cubicBezTo>
                <a:cubicBezTo>
                  <a:pt x="11466" y="81577"/>
                  <a:pt x="11499" y="81486"/>
                  <a:pt x="11525" y="81486"/>
                </a:cubicBezTo>
                <a:close/>
                <a:moveTo>
                  <a:pt x="11928" y="81445"/>
                </a:moveTo>
                <a:lnTo>
                  <a:pt x="11928" y="81728"/>
                </a:lnTo>
                <a:cubicBezTo>
                  <a:pt x="11884" y="81728"/>
                  <a:pt x="11817" y="81750"/>
                  <a:pt x="11760" y="81750"/>
                </a:cubicBezTo>
                <a:cubicBezTo>
                  <a:pt x="11701" y="81750"/>
                  <a:pt x="11652" y="81726"/>
                  <a:pt x="11652" y="81631"/>
                </a:cubicBezTo>
                <a:cubicBezTo>
                  <a:pt x="11741" y="81631"/>
                  <a:pt x="11741" y="81631"/>
                  <a:pt x="11928" y="81445"/>
                </a:cubicBezTo>
                <a:close/>
                <a:moveTo>
                  <a:pt x="17333" y="81542"/>
                </a:moveTo>
                <a:cubicBezTo>
                  <a:pt x="17333" y="81711"/>
                  <a:pt x="17308" y="81769"/>
                  <a:pt x="17276" y="81769"/>
                </a:cubicBezTo>
                <a:cubicBezTo>
                  <a:pt x="17221" y="81769"/>
                  <a:pt x="17146" y="81598"/>
                  <a:pt x="17146" y="81542"/>
                </a:cubicBezTo>
                <a:lnTo>
                  <a:pt x="17146" y="81542"/>
                </a:lnTo>
                <a:cubicBezTo>
                  <a:pt x="17179" y="81572"/>
                  <a:pt x="17200" y="81582"/>
                  <a:pt x="17218" y="81582"/>
                </a:cubicBezTo>
                <a:cubicBezTo>
                  <a:pt x="17253" y="81582"/>
                  <a:pt x="17273" y="81542"/>
                  <a:pt x="17333" y="81542"/>
                </a:cubicBezTo>
                <a:close/>
                <a:moveTo>
                  <a:pt x="18080" y="82018"/>
                </a:moveTo>
                <a:cubicBezTo>
                  <a:pt x="18111" y="82018"/>
                  <a:pt x="18143" y="82039"/>
                  <a:pt x="18175" y="82101"/>
                </a:cubicBezTo>
                <a:cubicBezTo>
                  <a:pt x="18110" y="82101"/>
                  <a:pt x="18049" y="82184"/>
                  <a:pt x="17987" y="82184"/>
                </a:cubicBezTo>
                <a:cubicBezTo>
                  <a:pt x="17956" y="82184"/>
                  <a:pt x="17924" y="82163"/>
                  <a:pt x="17892" y="82101"/>
                </a:cubicBezTo>
                <a:cubicBezTo>
                  <a:pt x="17956" y="82101"/>
                  <a:pt x="18018" y="82018"/>
                  <a:pt x="18080" y="82018"/>
                </a:cubicBezTo>
                <a:close/>
                <a:moveTo>
                  <a:pt x="14640" y="82120"/>
                </a:moveTo>
                <a:cubicBezTo>
                  <a:pt x="14634" y="82133"/>
                  <a:pt x="14634" y="82155"/>
                  <a:pt x="14634" y="82190"/>
                </a:cubicBezTo>
                <a:cubicBezTo>
                  <a:pt x="14634" y="82161"/>
                  <a:pt x="14636" y="82138"/>
                  <a:pt x="14640" y="82120"/>
                </a:cubicBezTo>
                <a:close/>
                <a:moveTo>
                  <a:pt x="17057" y="82004"/>
                </a:moveTo>
                <a:cubicBezTo>
                  <a:pt x="17057" y="82060"/>
                  <a:pt x="17074" y="82074"/>
                  <a:pt x="17097" y="82074"/>
                </a:cubicBezTo>
                <a:cubicBezTo>
                  <a:pt x="17122" y="82074"/>
                  <a:pt x="17153" y="82059"/>
                  <a:pt x="17180" y="82059"/>
                </a:cubicBezTo>
                <a:cubicBezTo>
                  <a:pt x="17215" y="82059"/>
                  <a:pt x="17243" y="82083"/>
                  <a:pt x="17243" y="82190"/>
                </a:cubicBezTo>
                <a:cubicBezTo>
                  <a:pt x="17146" y="82190"/>
                  <a:pt x="17057" y="82287"/>
                  <a:pt x="16960" y="82287"/>
                </a:cubicBezTo>
                <a:cubicBezTo>
                  <a:pt x="17057" y="82287"/>
                  <a:pt x="16960" y="82004"/>
                  <a:pt x="17057" y="82004"/>
                </a:cubicBezTo>
                <a:close/>
                <a:moveTo>
                  <a:pt x="20210" y="82377"/>
                </a:moveTo>
                <a:lnTo>
                  <a:pt x="20210" y="82377"/>
                </a:lnTo>
                <a:cubicBezTo>
                  <a:pt x="20168" y="82432"/>
                  <a:pt x="20126" y="82518"/>
                  <a:pt x="20085" y="82518"/>
                </a:cubicBezTo>
                <a:cubicBezTo>
                  <a:pt x="20070" y="82518"/>
                  <a:pt x="20054" y="82506"/>
                  <a:pt x="20039" y="82474"/>
                </a:cubicBezTo>
                <a:cubicBezTo>
                  <a:pt x="20039" y="82382"/>
                  <a:pt x="20119" y="82377"/>
                  <a:pt x="20210" y="82377"/>
                </a:cubicBezTo>
                <a:close/>
                <a:moveTo>
                  <a:pt x="9132" y="82377"/>
                </a:moveTo>
                <a:cubicBezTo>
                  <a:pt x="9132" y="82541"/>
                  <a:pt x="9069" y="82641"/>
                  <a:pt x="9017" y="82641"/>
                </a:cubicBezTo>
                <a:cubicBezTo>
                  <a:pt x="8979" y="82641"/>
                  <a:pt x="8946" y="82589"/>
                  <a:pt x="8946" y="82474"/>
                </a:cubicBezTo>
                <a:cubicBezTo>
                  <a:pt x="8969" y="82451"/>
                  <a:pt x="8986" y="82444"/>
                  <a:pt x="9001" y="82444"/>
                </a:cubicBezTo>
                <a:cubicBezTo>
                  <a:pt x="9025" y="82444"/>
                  <a:pt x="9041" y="82464"/>
                  <a:pt x="9060" y="82464"/>
                </a:cubicBezTo>
                <a:cubicBezTo>
                  <a:pt x="9078" y="82464"/>
                  <a:pt x="9099" y="82446"/>
                  <a:pt x="9132" y="82377"/>
                </a:cubicBezTo>
                <a:close/>
                <a:moveTo>
                  <a:pt x="7781" y="82539"/>
                </a:moveTo>
                <a:cubicBezTo>
                  <a:pt x="7828" y="82539"/>
                  <a:pt x="7828" y="82660"/>
                  <a:pt x="7828" y="82660"/>
                </a:cubicBezTo>
                <a:cubicBezTo>
                  <a:pt x="7925" y="82660"/>
                  <a:pt x="8014" y="82660"/>
                  <a:pt x="8014" y="82846"/>
                </a:cubicBezTo>
                <a:cubicBezTo>
                  <a:pt x="7990" y="82870"/>
                  <a:pt x="7966" y="82881"/>
                  <a:pt x="7943" y="82881"/>
                </a:cubicBezTo>
                <a:cubicBezTo>
                  <a:pt x="7880" y="82881"/>
                  <a:pt x="7828" y="82797"/>
                  <a:pt x="7828" y="82660"/>
                </a:cubicBezTo>
                <a:cubicBezTo>
                  <a:pt x="7828" y="82846"/>
                  <a:pt x="7738" y="82749"/>
                  <a:pt x="7738" y="82936"/>
                </a:cubicBezTo>
                <a:cubicBezTo>
                  <a:pt x="7828" y="82936"/>
                  <a:pt x="7828" y="83033"/>
                  <a:pt x="7738" y="83033"/>
                </a:cubicBezTo>
                <a:cubicBezTo>
                  <a:pt x="7738" y="82846"/>
                  <a:pt x="7738" y="82936"/>
                  <a:pt x="7641" y="82749"/>
                </a:cubicBezTo>
                <a:cubicBezTo>
                  <a:pt x="7738" y="82660"/>
                  <a:pt x="7738" y="82660"/>
                  <a:pt x="7738" y="82563"/>
                </a:cubicBezTo>
                <a:cubicBezTo>
                  <a:pt x="7756" y="82546"/>
                  <a:pt x="7769" y="82539"/>
                  <a:pt x="7781" y="82539"/>
                </a:cubicBezTo>
                <a:close/>
                <a:moveTo>
                  <a:pt x="9572" y="82965"/>
                </a:moveTo>
                <a:lnTo>
                  <a:pt x="9572" y="82965"/>
                </a:lnTo>
                <a:cubicBezTo>
                  <a:pt x="9579" y="82985"/>
                  <a:pt x="9589" y="83007"/>
                  <a:pt x="9602" y="83033"/>
                </a:cubicBezTo>
                <a:cubicBezTo>
                  <a:pt x="9592" y="83009"/>
                  <a:pt x="9582" y="82986"/>
                  <a:pt x="9572" y="82965"/>
                </a:cubicBezTo>
                <a:close/>
                <a:moveTo>
                  <a:pt x="7552" y="82660"/>
                </a:moveTo>
                <a:lnTo>
                  <a:pt x="7552" y="83033"/>
                </a:lnTo>
                <a:cubicBezTo>
                  <a:pt x="7552" y="83063"/>
                  <a:pt x="7541" y="83073"/>
                  <a:pt x="7527" y="83073"/>
                </a:cubicBezTo>
                <a:cubicBezTo>
                  <a:pt x="7498" y="83073"/>
                  <a:pt x="7455" y="83033"/>
                  <a:pt x="7455" y="83033"/>
                </a:cubicBezTo>
                <a:cubicBezTo>
                  <a:pt x="7455" y="82846"/>
                  <a:pt x="7455" y="82749"/>
                  <a:pt x="7552" y="82660"/>
                </a:cubicBezTo>
                <a:close/>
                <a:moveTo>
                  <a:pt x="4943" y="83122"/>
                </a:moveTo>
                <a:cubicBezTo>
                  <a:pt x="4943" y="83184"/>
                  <a:pt x="4943" y="83205"/>
                  <a:pt x="4939" y="83205"/>
                </a:cubicBezTo>
                <a:cubicBezTo>
                  <a:pt x="4932" y="83205"/>
                  <a:pt x="4910" y="83122"/>
                  <a:pt x="4846" y="83122"/>
                </a:cubicBezTo>
                <a:close/>
                <a:moveTo>
                  <a:pt x="4659" y="83033"/>
                </a:moveTo>
                <a:cubicBezTo>
                  <a:pt x="4570" y="83033"/>
                  <a:pt x="4659" y="83219"/>
                  <a:pt x="4570" y="83309"/>
                </a:cubicBezTo>
                <a:cubicBezTo>
                  <a:pt x="4570" y="83033"/>
                  <a:pt x="4570" y="83033"/>
                  <a:pt x="4659" y="83033"/>
                </a:cubicBezTo>
                <a:close/>
                <a:moveTo>
                  <a:pt x="8138" y="83043"/>
                </a:moveTo>
                <a:cubicBezTo>
                  <a:pt x="8154" y="83043"/>
                  <a:pt x="8173" y="83065"/>
                  <a:pt x="8200" y="83122"/>
                </a:cubicBezTo>
                <a:cubicBezTo>
                  <a:pt x="8139" y="83188"/>
                  <a:pt x="8120" y="83338"/>
                  <a:pt x="8083" y="83338"/>
                </a:cubicBezTo>
                <a:cubicBezTo>
                  <a:pt x="8066" y="83338"/>
                  <a:pt x="8045" y="83306"/>
                  <a:pt x="8014" y="83219"/>
                </a:cubicBezTo>
                <a:cubicBezTo>
                  <a:pt x="8081" y="83152"/>
                  <a:pt x="8102" y="83043"/>
                  <a:pt x="8138" y="83043"/>
                </a:cubicBezTo>
                <a:close/>
                <a:moveTo>
                  <a:pt x="4128" y="83097"/>
                </a:moveTo>
                <a:cubicBezTo>
                  <a:pt x="4165" y="83097"/>
                  <a:pt x="4197" y="83142"/>
                  <a:pt x="4197" y="83219"/>
                </a:cubicBezTo>
                <a:cubicBezTo>
                  <a:pt x="4197" y="83219"/>
                  <a:pt x="4100" y="83219"/>
                  <a:pt x="4011" y="83406"/>
                </a:cubicBezTo>
                <a:cubicBezTo>
                  <a:pt x="4011" y="83187"/>
                  <a:pt x="4075" y="83097"/>
                  <a:pt x="4128" y="83097"/>
                </a:cubicBezTo>
                <a:close/>
                <a:moveTo>
                  <a:pt x="7048" y="83663"/>
                </a:moveTo>
                <a:cubicBezTo>
                  <a:pt x="7058" y="83663"/>
                  <a:pt x="7069" y="83668"/>
                  <a:pt x="7082" y="83681"/>
                </a:cubicBezTo>
                <a:cubicBezTo>
                  <a:pt x="6993" y="83681"/>
                  <a:pt x="6993" y="83778"/>
                  <a:pt x="6993" y="83868"/>
                </a:cubicBezTo>
                <a:cubicBezTo>
                  <a:pt x="6993" y="83801"/>
                  <a:pt x="6987" y="83777"/>
                  <a:pt x="6978" y="83777"/>
                </a:cubicBezTo>
                <a:cubicBezTo>
                  <a:pt x="6958" y="83777"/>
                  <a:pt x="6920" y="83913"/>
                  <a:pt x="6904" y="83913"/>
                </a:cubicBezTo>
                <a:cubicBezTo>
                  <a:pt x="6899" y="83913"/>
                  <a:pt x="6896" y="83901"/>
                  <a:pt x="6896" y="83868"/>
                </a:cubicBezTo>
                <a:lnTo>
                  <a:pt x="6896" y="83681"/>
                </a:lnTo>
                <a:cubicBezTo>
                  <a:pt x="6921" y="83731"/>
                  <a:pt x="6940" y="83748"/>
                  <a:pt x="6956" y="83748"/>
                </a:cubicBezTo>
                <a:cubicBezTo>
                  <a:pt x="6990" y="83748"/>
                  <a:pt x="7008" y="83663"/>
                  <a:pt x="7048" y="83663"/>
                </a:cubicBezTo>
                <a:close/>
                <a:moveTo>
                  <a:pt x="8297" y="83965"/>
                </a:moveTo>
                <a:cubicBezTo>
                  <a:pt x="8297" y="83965"/>
                  <a:pt x="8387" y="83965"/>
                  <a:pt x="8387" y="84054"/>
                </a:cubicBezTo>
                <a:cubicBezTo>
                  <a:pt x="8373" y="84041"/>
                  <a:pt x="8362" y="84035"/>
                  <a:pt x="8352" y="84035"/>
                </a:cubicBezTo>
                <a:cubicBezTo>
                  <a:pt x="8320" y="84035"/>
                  <a:pt x="8307" y="84091"/>
                  <a:pt x="8301" y="84091"/>
                </a:cubicBezTo>
                <a:cubicBezTo>
                  <a:pt x="8297" y="84091"/>
                  <a:pt x="8297" y="84062"/>
                  <a:pt x="8297" y="83965"/>
                </a:cubicBezTo>
                <a:close/>
                <a:moveTo>
                  <a:pt x="8111" y="84054"/>
                </a:moveTo>
                <a:cubicBezTo>
                  <a:pt x="8111" y="84054"/>
                  <a:pt x="8200" y="84054"/>
                  <a:pt x="8200" y="84240"/>
                </a:cubicBezTo>
                <a:cubicBezTo>
                  <a:pt x="8200" y="84267"/>
                  <a:pt x="8194" y="84279"/>
                  <a:pt x="8184" y="84279"/>
                </a:cubicBezTo>
                <a:cubicBezTo>
                  <a:pt x="8159" y="84279"/>
                  <a:pt x="8111" y="84190"/>
                  <a:pt x="8111" y="84054"/>
                </a:cubicBezTo>
                <a:close/>
                <a:moveTo>
                  <a:pt x="7529" y="84369"/>
                </a:moveTo>
                <a:cubicBezTo>
                  <a:pt x="7568" y="84369"/>
                  <a:pt x="7600" y="84465"/>
                  <a:pt x="7552" y="84613"/>
                </a:cubicBezTo>
                <a:cubicBezTo>
                  <a:pt x="7552" y="84662"/>
                  <a:pt x="7552" y="84686"/>
                  <a:pt x="7540" y="84686"/>
                </a:cubicBezTo>
                <a:cubicBezTo>
                  <a:pt x="7528" y="84686"/>
                  <a:pt x="7503" y="84662"/>
                  <a:pt x="7455" y="84613"/>
                </a:cubicBezTo>
                <a:cubicBezTo>
                  <a:pt x="7455" y="84441"/>
                  <a:pt x="7495" y="84369"/>
                  <a:pt x="7529" y="84369"/>
                </a:cubicBezTo>
                <a:close/>
                <a:moveTo>
                  <a:pt x="3529" y="84187"/>
                </a:moveTo>
                <a:cubicBezTo>
                  <a:pt x="3563" y="84187"/>
                  <a:pt x="3599" y="84201"/>
                  <a:pt x="3638" y="84240"/>
                </a:cubicBezTo>
                <a:cubicBezTo>
                  <a:pt x="3541" y="84337"/>
                  <a:pt x="3541" y="84613"/>
                  <a:pt x="3541" y="84613"/>
                </a:cubicBezTo>
                <a:lnTo>
                  <a:pt x="3541" y="84337"/>
                </a:lnTo>
                <a:cubicBezTo>
                  <a:pt x="3541" y="84524"/>
                  <a:pt x="3541" y="84613"/>
                  <a:pt x="3452" y="84613"/>
                </a:cubicBezTo>
                <a:cubicBezTo>
                  <a:pt x="3452" y="84498"/>
                  <a:pt x="3419" y="84446"/>
                  <a:pt x="3367" y="84446"/>
                </a:cubicBezTo>
                <a:cubicBezTo>
                  <a:pt x="3296" y="84446"/>
                  <a:pt x="3187" y="84545"/>
                  <a:pt x="3079" y="84710"/>
                </a:cubicBezTo>
                <a:lnTo>
                  <a:pt x="3079" y="84613"/>
                </a:lnTo>
                <a:cubicBezTo>
                  <a:pt x="3014" y="84613"/>
                  <a:pt x="2993" y="84530"/>
                  <a:pt x="2959" y="84530"/>
                </a:cubicBezTo>
                <a:cubicBezTo>
                  <a:pt x="2942" y="84530"/>
                  <a:pt x="2922" y="84551"/>
                  <a:pt x="2893" y="84613"/>
                </a:cubicBezTo>
                <a:lnTo>
                  <a:pt x="2893" y="84337"/>
                </a:lnTo>
                <a:cubicBezTo>
                  <a:pt x="2982" y="84337"/>
                  <a:pt x="3079" y="84337"/>
                  <a:pt x="3079" y="84613"/>
                </a:cubicBezTo>
                <a:lnTo>
                  <a:pt x="3079" y="84240"/>
                </a:lnTo>
                <a:cubicBezTo>
                  <a:pt x="3137" y="84280"/>
                  <a:pt x="3187" y="84294"/>
                  <a:pt x="3232" y="84294"/>
                </a:cubicBezTo>
                <a:cubicBezTo>
                  <a:pt x="3355" y="84294"/>
                  <a:pt x="3437" y="84187"/>
                  <a:pt x="3529" y="84187"/>
                </a:cubicBezTo>
                <a:close/>
                <a:moveTo>
                  <a:pt x="3914" y="84781"/>
                </a:moveTo>
                <a:cubicBezTo>
                  <a:pt x="3914" y="84781"/>
                  <a:pt x="3914" y="84787"/>
                  <a:pt x="3914" y="84800"/>
                </a:cubicBezTo>
                <a:cubicBezTo>
                  <a:pt x="3914" y="84896"/>
                  <a:pt x="3914" y="84986"/>
                  <a:pt x="4011" y="85083"/>
                </a:cubicBezTo>
                <a:cubicBezTo>
                  <a:pt x="3914" y="85083"/>
                  <a:pt x="3824" y="85083"/>
                  <a:pt x="3824" y="84896"/>
                </a:cubicBezTo>
                <a:lnTo>
                  <a:pt x="3824" y="84896"/>
                </a:lnTo>
                <a:cubicBezTo>
                  <a:pt x="3837" y="84909"/>
                  <a:pt x="3848" y="84915"/>
                  <a:pt x="3857" y="84915"/>
                </a:cubicBezTo>
                <a:cubicBezTo>
                  <a:pt x="3904" y="84915"/>
                  <a:pt x="3912" y="84781"/>
                  <a:pt x="3914" y="84781"/>
                </a:cubicBezTo>
                <a:close/>
                <a:moveTo>
                  <a:pt x="4473" y="85731"/>
                </a:moveTo>
                <a:cubicBezTo>
                  <a:pt x="4466" y="85731"/>
                  <a:pt x="4460" y="85732"/>
                  <a:pt x="4453" y="85733"/>
                </a:cubicBezTo>
                <a:lnTo>
                  <a:pt x="4453" y="85733"/>
                </a:lnTo>
                <a:cubicBezTo>
                  <a:pt x="4456" y="85741"/>
                  <a:pt x="4458" y="85749"/>
                  <a:pt x="4461" y="85757"/>
                </a:cubicBezTo>
                <a:lnTo>
                  <a:pt x="4461" y="85757"/>
                </a:lnTo>
                <a:cubicBezTo>
                  <a:pt x="4465" y="85749"/>
                  <a:pt x="4469" y="85740"/>
                  <a:pt x="4473" y="85731"/>
                </a:cubicBezTo>
                <a:close/>
                <a:moveTo>
                  <a:pt x="4383" y="85456"/>
                </a:moveTo>
                <a:cubicBezTo>
                  <a:pt x="4287" y="85456"/>
                  <a:pt x="4473" y="85731"/>
                  <a:pt x="4287" y="85731"/>
                </a:cubicBezTo>
                <a:cubicBezTo>
                  <a:pt x="4287" y="85764"/>
                  <a:pt x="4297" y="85775"/>
                  <a:pt x="4315" y="85775"/>
                </a:cubicBezTo>
                <a:cubicBezTo>
                  <a:pt x="4347" y="85775"/>
                  <a:pt x="4400" y="85740"/>
                  <a:pt x="4453" y="85733"/>
                </a:cubicBezTo>
                <a:lnTo>
                  <a:pt x="4453" y="85733"/>
                </a:lnTo>
                <a:cubicBezTo>
                  <a:pt x="4436" y="85674"/>
                  <a:pt x="4415" y="85588"/>
                  <a:pt x="4383" y="85456"/>
                </a:cubicBezTo>
                <a:close/>
                <a:moveTo>
                  <a:pt x="4943" y="86291"/>
                </a:moveTo>
                <a:cubicBezTo>
                  <a:pt x="5032" y="86291"/>
                  <a:pt x="5032" y="86291"/>
                  <a:pt x="5032" y="86387"/>
                </a:cubicBezTo>
                <a:lnTo>
                  <a:pt x="4943" y="86291"/>
                </a:lnTo>
                <a:close/>
                <a:moveTo>
                  <a:pt x="5502" y="86574"/>
                </a:moveTo>
                <a:cubicBezTo>
                  <a:pt x="5502" y="86637"/>
                  <a:pt x="5546" y="86704"/>
                  <a:pt x="5572" y="86704"/>
                </a:cubicBezTo>
                <a:cubicBezTo>
                  <a:pt x="5583" y="86704"/>
                  <a:pt x="5591" y="86692"/>
                  <a:pt x="5591" y="86663"/>
                </a:cubicBezTo>
                <a:lnTo>
                  <a:pt x="5502" y="86574"/>
                </a:lnTo>
                <a:close/>
                <a:moveTo>
                  <a:pt x="4127" y="86759"/>
                </a:moveTo>
                <a:cubicBezTo>
                  <a:pt x="4112" y="86787"/>
                  <a:pt x="4100" y="86819"/>
                  <a:pt x="4100" y="86850"/>
                </a:cubicBezTo>
                <a:cubicBezTo>
                  <a:pt x="4100" y="86850"/>
                  <a:pt x="4060" y="86810"/>
                  <a:pt x="4034" y="86810"/>
                </a:cubicBezTo>
                <a:cubicBezTo>
                  <a:pt x="4027" y="86810"/>
                  <a:pt x="4020" y="86813"/>
                  <a:pt x="4016" y="86821"/>
                </a:cubicBezTo>
                <a:lnTo>
                  <a:pt x="4016" y="86821"/>
                </a:lnTo>
                <a:cubicBezTo>
                  <a:pt x="4031" y="86792"/>
                  <a:pt x="4074" y="86805"/>
                  <a:pt x="4127" y="86759"/>
                </a:cubicBezTo>
                <a:close/>
                <a:moveTo>
                  <a:pt x="4383" y="87878"/>
                </a:moveTo>
                <a:cubicBezTo>
                  <a:pt x="4383" y="87968"/>
                  <a:pt x="4473" y="88065"/>
                  <a:pt x="4383" y="88065"/>
                </a:cubicBezTo>
                <a:lnTo>
                  <a:pt x="4383" y="87878"/>
                </a:lnTo>
                <a:close/>
                <a:moveTo>
                  <a:pt x="5258" y="88319"/>
                </a:moveTo>
                <a:cubicBezTo>
                  <a:pt x="5292" y="88319"/>
                  <a:pt x="5315" y="88341"/>
                  <a:pt x="5315" y="88341"/>
                </a:cubicBezTo>
                <a:cubicBezTo>
                  <a:pt x="5315" y="88409"/>
                  <a:pt x="5267" y="88474"/>
                  <a:pt x="5206" y="88474"/>
                </a:cubicBezTo>
                <a:cubicBezTo>
                  <a:pt x="5182" y="88474"/>
                  <a:pt x="5155" y="88464"/>
                  <a:pt x="5129" y="88438"/>
                </a:cubicBezTo>
                <a:cubicBezTo>
                  <a:pt x="5175" y="88342"/>
                  <a:pt x="5222" y="88319"/>
                  <a:pt x="5258" y="88319"/>
                </a:cubicBezTo>
                <a:close/>
                <a:moveTo>
                  <a:pt x="4150" y="89624"/>
                </a:moveTo>
                <a:cubicBezTo>
                  <a:pt x="4174" y="89624"/>
                  <a:pt x="4197" y="89645"/>
                  <a:pt x="4197" y="89645"/>
                </a:cubicBezTo>
                <a:lnTo>
                  <a:pt x="4197" y="89929"/>
                </a:lnTo>
                <a:cubicBezTo>
                  <a:pt x="4197" y="89941"/>
                  <a:pt x="4197" y="89946"/>
                  <a:pt x="4197" y="89946"/>
                </a:cubicBezTo>
                <a:cubicBezTo>
                  <a:pt x="4195" y="89946"/>
                  <a:pt x="4184" y="89742"/>
                  <a:pt x="4100" y="89742"/>
                </a:cubicBezTo>
                <a:cubicBezTo>
                  <a:pt x="4100" y="89647"/>
                  <a:pt x="4125" y="89624"/>
                  <a:pt x="4150" y="89624"/>
                </a:cubicBezTo>
                <a:close/>
                <a:moveTo>
                  <a:pt x="7816" y="90042"/>
                </a:moveTo>
                <a:cubicBezTo>
                  <a:pt x="7828" y="90042"/>
                  <a:pt x="7828" y="90066"/>
                  <a:pt x="7828" y="90115"/>
                </a:cubicBezTo>
                <a:cubicBezTo>
                  <a:pt x="7828" y="90217"/>
                  <a:pt x="7801" y="90290"/>
                  <a:pt x="7777" y="90290"/>
                </a:cubicBezTo>
                <a:cubicBezTo>
                  <a:pt x="7757" y="90290"/>
                  <a:pt x="7738" y="90240"/>
                  <a:pt x="7738" y="90115"/>
                </a:cubicBezTo>
                <a:cubicBezTo>
                  <a:pt x="7783" y="90066"/>
                  <a:pt x="7805" y="90042"/>
                  <a:pt x="7816" y="90042"/>
                </a:cubicBezTo>
                <a:close/>
                <a:moveTo>
                  <a:pt x="3355" y="90018"/>
                </a:moveTo>
                <a:cubicBezTo>
                  <a:pt x="3411" y="90183"/>
                  <a:pt x="3528" y="90282"/>
                  <a:pt x="3616" y="90282"/>
                </a:cubicBezTo>
                <a:cubicBezTo>
                  <a:pt x="3679" y="90282"/>
                  <a:pt x="3727" y="90230"/>
                  <a:pt x="3727" y="90115"/>
                </a:cubicBezTo>
                <a:cubicBezTo>
                  <a:pt x="3727" y="90115"/>
                  <a:pt x="3824" y="90204"/>
                  <a:pt x="3727" y="90391"/>
                </a:cubicBezTo>
                <a:cubicBezTo>
                  <a:pt x="3824" y="90301"/>
                  <a:pt x="3824" y="90301"/>
                  <a:pt x="3824" y="90115"/>
                </a:cubicBezTo>
                <a:cubicBezTo>
                  <a:pt x="3824" y="90115"/>
                  <a:pt x="3824" y="90391"/>
                  <a:pt x="3914" y="90488"/>
                </a:cubicBezTo>
                <a:cubicBezTo>
                  <a:pt x="3874" y="90527"/>
                  <a:pt x="3835" y="90541"/>
                  <a:pt x="3796" y="90541"/>
                </a:cubicBezTo>
                <a:cubicBezTo>
                  <a:pt x="3688" y="90541"/>
                  <a:pt x="3580" y="90434"/>
                  <a:pt x="3473" y="90434"/>
                </a:cubicBezTo>
                <a:cubicBezTo>
                  <a:pt x="3433" y="90434"/>
                  <a:pt x="3394" y="90448"/>
                  <a:pt x="3355" y="90488"/>
                </a:cubicBezTo>
                <a:lnTo>
                  <a:pt x="3355" y="90115"/>
                </a:lnTo>
                <a:cubicBezTo>
                  <a:pt x="3355" y="90391"/>
                  <a:pt x="3265" y="90391"/>
                  <a:pt x="3168" y="90391"/>
                </a:cubicBezTo>
                <a:lnTo>
                  <a:pt x="3168" y="90115"/>
                </a:lnTo>
                <a:cubicBezTo>
                  <a:pt x="3201" y="90177"/>
                  <a:pt x="3222" y="90198"/>
                  <a:pt x="3240" y="90198"/>
                </a:cubicBezTo>
                <a:cubicBezTo>
                  <a:pt x="3275" y="90198"/>
                  <a:pt x="3295" y="90115"/>
                  <a:pt x="3355" y="90115"/>
                </a:cubicBezTo>
                <a:lnTo>
                  <a:pt x="3355" y="90018"/>
                </a:lnTo>
                <a:close/>
                <a:moveTo>
                  <a:pt x="8466" y="90450"/>
                </a:moveTo>
                <a:cubicBezTo>
                  <a:pt x="8477" y="90450"/>
                  <a:pt x="8484" y="90462"/>
                  <a:pt x="8484" y="90488"/>
                </a:cubicBezTo>
                <a:cubicBezTo>
                  <a:pt x="8484" y="90674"/>
                  <a:pt x="8387" y="90674"/>
                  <a:pt x="8387" y="90674"/>
                </a:cubicBezTo>
                <a:cubicBezTo>
                  <a:pt x="8387" y="90538"/>
                  <a:pt x="8438" y="90450"/>
                  <a:pt x="8466" y="90450"/>
                </a:cubicBezTo>
                <a:close/>
                <a:moveTo>
                  <a:pt x="8579" y="90571"/>
                </a:moveTo>
                <a:cubicBezTo>
                  <a:pt x="8588" y="90571"/>
                  <a:pt x="8612" y="90674"/>
                  <a:pt x="8670" y="90674"/>
                </a:cubicBezTo>
                <a:cubicBezTo>
                  <a:pt x="8670" y="90764"/>
                  <a:pt x="8573" y="90764"/>
                  <a:pt x="8573" y="90764"/>
                </a:cubicBezTo>
                <a:cubicBezTo>
                  <a:pt x="8573" y="90616"/>
                  <a:pt x="8573" y="90571"/>
                  <a:pt x="8579" y="90571"/>
                </a:cubicBezTo>
                <a:close/>
                <a:moveTo>
                  <a:pt x="7189" y="90807"/>
                </a:moveTo>
                <a:cubicBezTo>
                  <a:pt x="7207" y="90807"/>
                  <a:pt x="7241" y="90914"/>
                  <a:pt x="7258" y="90914"/>
                </a:cubicBezTo>
                <a:cubicBezTo>
                  <a:pt x="7265" y="90914"/>
                  <a:pt x="7269" y="90900"/>
                  <a:pt x="7269" y="90860"/>
                </a:cubicBezTo>
                <a:lnTo>
                  <a:pt x="7269" y="91047"/>
                </a:lnTo>
                <a:cubicBezTo>
                  <a:pt x="7269" y="91060"/>
                  <a:pt x="7269" y="91065"/>
                  <a:pt x="7268" y="91065"/>
                </a:cubicBezTo>
                <a:cubicBezTo>
                  <a:pt x="7267" y="91065"/>
                  <a:pt x="7261" y="90981"/>
                  <a:pt x="7233" y="90981"/>
                </a:cubicBezTo>
                <a:cubicBezTo>
                  <a:pt x="7220" y="90981"/>
                  <a:pt x="7203" y="90998"/>
                  <a:pt x="7179" y="91047"/>
                </a:cubicBezTo>
                <a:lnTo>
                  <a:pt x="7179" y="90860"/>
                </a:lnTo>
                <a:cubicBezTo>
                  <a:pt x="7179" y="90821"/>
                  <a:pt x="7183" y="90807"/>
                  <a:pt x="7189" y="90807"/>
                </a:cubicBezTo>
                <a:close/>
                <a:moveTo>
                  <a:pt x="5215" y="91523"/>
                </a:moveTo>
                <a:cubicBezTo>
                  <a:pt x="5218" y="91523"/>
                  <a:pt x="5218" y="91544"/>
                  <a:pt x="5218" y="91606"/>
                </a:cubicBezTo>
                <a:lnTo>
                  <a:pt x="5129" y="91606"/>
                </a:lnTo>
                <a:cubicBezTo>
                  <a:pt x="5189" y="91606"/>
                  <a:pt x="5208" y="91523"/>
                  <a:pt x="5215" y="91523"/>
                </a:cubicBezTo>
                <a:close/>
                <a:moveTo>
                  <a:pt x="4287" y="91323"/>
                </a:moveTo>
                <a:lnTo>
                  <a:pt x="4287" y="91323"/>
                </a:lnTo>
                <a:cubicBezTo>
                  <a:pt x="4383" y="91509"/>
                  <a:pt x="4473" y="91509"/>
                  <a:pt x="4473" y="91509"/>
                </a:cubicBezTo>
                <a:cubicBezTo>
                  <a:pt x="4473" y="91586"/>
                  <a:pt x="4441" y="91631"/>
                  <a:pt x="4404" y="91631"/>
                </a:cubicBezTo>
                <a:cubicBezTo>
                  <a:pt x="4351" y="91631"/>
                  <a:pt x="4287" y="91541"/>
                  <a:pt x="4287" y="91323"/>
                </a:cubicBezTo>
                <a:close/>
                <a:moveTo>
                  <a:pt x="8358" y="91390"/>
                </a:moveTo>
                <a:cubicBezTo>
                  <a:pt x="8387" y="91390"/>
                  <a:pt x="8387" y="91540"/>
                  <a:pt x="8387" y="91606"/>
                </a:cubicBezTo>
                <a:cubicBezTo>
                  <a:pt x="8387" y="91652"/>
                  <a:pt x="8387" y="91669"/>
                  <a:pt x="8385" y="91669"/>
                </a:cubicBezTo>
                <a:cubicBezTo>
                  <a:pt x="8381" y="91669"/>
                  <a:pt x="8365" y="91509"/>
                  <a:pt x="8297" y="91509"/>
                </a:cubicBezTo>
                <a:cubicBezTo>
                  <a:pt x="8326" y="91422"/>
                  <a:pt x="8345" y="91390"/>
                  <a:pt x="8358" y="91390"/>
                </a:cubicBezTo>
                <a:close/>
                <a:moveTo>
                  <a:pt x="4846" y="91420"/>
                </a:moveTo>
                <a:lnTo>
                  <a:pt x="4846" y="91420"/>
                </a:lnTo>
                <a:cubicBezTo>
                  <a:pt x="4846" y="91421"/>
                  <a:pt x="4846" y="91695"/>
                  <a:pt x="4943" y="91695"/>
                </a:cubicBezTo>
                <a:cubicBezTo>
                  <a:pt x="4846" y="91695"/>
                  <a:pt x="4846" y="91695"/>
                  <a:pt x="4846" y="91420"/>
                </a:cubicBezTo>
                <a:close/>
                <a:moveTo>
                  <a:pt x="7828" y="91606"/>
                </a:moveTo>
                <a:lnTo>
                  <a:pt x="7828" y="91979"/>
                </a:lnTo>
                <a:cubicBezTo>
                  <a:pt x="7738" y="91979"/>
                  <a:pt x="7738" y="91882"/>
                  <a:pt x="7738" y="91695"/>
                </a:cubicBezTo>
                <a:lnTo>
                  <a:pt x="7828" y="91606"/>
                </a:lnTo>
                <a:close/>
                <a:moveTo>
                  <a:pt x="8014" y="91695"/>
                </a:moveTo>
                <a:cubicBezTo>
                  <a:pt x="8111" y="91695"/>
                  <a:pt x="8014" y="91792"/>
                  <a:pt x="8014" y="91792"/>
                </a:cubicBezTo>
                <a:cubicBezTo>
                  <a:pt x="8014" y="91979"/>
                  <a:pt x="8111" y="91792"/>
                  <a:pt x="8111" y="92068"/>
                </a:cubicBezTo>
                <a:cubicBezTo>
                  <a:pt x="8111" y="91892"/>
                  <a:pt x="8147" y="91829"/>
                  <a:pt x="8199" y="91829"/>
                </a:cubicBezTo>
                <a:cubicBezTo>
                  <a:pt x="8228" y="91829"/>
                  <a:pt x="8262" y="91849"/>
                  <a:pt x="8297" y="91882"/>
                </a:cubicBezTo>
                <a:cubicBezTo>
                  <a:pt x="8297" y="92068"/>
                  <a:pt x="8200" y="92068"/>
                  <a:pt x="8111" y="92068"/>
                </a:cubicBezTo>
                <a:cubicBezTo>
                  <a:pt x="8014" y="92068"/>
                  <a:pt x="8111" y="92165"/>
                  <a:pt x="8014" y="92165"/>
                </a:cubicBezTo>
                <a:cubicBezTo>
                  <a:pt x="8014" y="92068"/>
                  <a:pt x="8014" y="91979"/>
                  <a:pt x="7925" y="91979"/>
                </a:cubicBezTo>
                <a:cubicBezTo>
                  <a:pt x="7925" y="91792"/>
                  <a:pt x="8014" y="91882"/>
                  <a:pt x="8014" y="91695"/>
                </a:cubicBezTo>
                <a:close/>
                <a:moveTo>
                  <a:pt x="9309" y="92080"/>
                </a:moveTo>
                <a:cubicBezTo>
                  <a:pt x="9360" y="92080"/>
                  <a:pt x="9416" y="92153"/>
                  <a:pt x="9416" y="92254"/>
                </a:cubicBezTo>
                <a:cubicBezTo>
                  <a:pt x="9396" y="92236"/>
                  <a:pt x="9380" y="92229"/>
                  <a:pt x="9367" y="92229"/>
                </a:cubicBezTo>
                <a:cubicBezTo>
                  <a:pt x="9329" y="92229"/>
                  <a:pt x="9311" y="92283"/>
                  <a:pt x="9277" y="92283"/>
                </a:cubicBezTo>
                <a:cubicBezTo>
                  <a:pt x="9264" y="92283"/>
                  <a:pt x="9249" y="92276"/>
                  <a:pt x="9229" y="92254"/>
                </a:cubicBezTo>
                <a:cubicBezTo>
                  <a:pt x="9229" y="92130"/>
                  <a:pt x="9267" y="92080"/>
                  <a:pt x="9309" y="92080"/>
                </a:cubicBezTo>
                <a:close/>
                <a:moveTo>
                  <a:pt x="9713" y="92127"/>
                </a:moveTo>
                <a:cubicBezTo>
                  <a:pt x="9737" y="92127"/>
                  <a:pt x="9762" y="92139"/>
                  <a:pt x="9788" y="92165"/>
                </a:cubicBezTo>
                <a:cubicBezTo>
                  <a:pt x="9788" y="92351"/>
                  <a:pt x="9691" y="92351"/>
                  <a:pt x="9691" y="92441"/>
                </a:cubicBezTo>
                <a:cubicBezTo>
                  <a:pt x="9691" y="92441"/>
                  <a:pt x="9635" y="92323"/>
                  <a:pt x="9612" y="92323"/>
                </a:cubicBezTo>
                <a:cubicBezTo>
                  <a:pt x="9606" y="92323"/>
                  <a:pt x="9602" y="92331"/>
                  <a:pt x="9602" y="92351"/>
                </a:cubicBezTo>
                <a:cubicBezTo>
                  <a:pt x="9602" y="92215"/>
                  <a:pt x="9650" y="92127"/>
                  <a:pt x="9713" y="92127"/>
                </a:cubicBezTo>
                <a:close/>
                <a:moveTo>
                  <a:pt x="18266" y="92544"/>
                </a:moveTo>
                <a:cubicBezTo>
                  <a:pt x="18328" y="92544"/>
                  <a:pt x="18391" y="92627"/>
                  <a:pt x="18451" y="92627"/>
                </a:cubicBezTo>
                <a:cubicBezTo>
                  <a:pt x="18421" y="92689"/>
                  <a:pt x="18390" y="92710"/>
                  <a:pt x="18359" y="92710"/>
                </a:cubicBezTo>
                <a:cubicBezTo>
                  <a:pt x="18298" y="92710"/>
                  <a:pt x="18235" y="92627"/>
                  <a:pt x="18175" y="92627"/>
                </a:cubicBezTo>
                <a:cubicBezTo>
                  <a:pt x="18205" y="92565"/>
                  <a:pt x="18236" y="92544"/>
                  <a:pt x="18266" y="92544"/>
                </a:cubicBezTo>
                <a:close/>
                <a:moveTo>
                  <a:pt x="17243" y="92441"/>
                </a:moveTo>
                <a:cubicBezTo>
                  <a:pt x="17333" y="92441"/>
                  <a:pt x="17430" y="92538"/>
                  <a:pt x="17519" y="92538"/>
                </a:cubicBezTo>
                <a:cubicBezTo>
                  <a:pt x="17519" y="92645"/>
                  <a:pt x="17491" y="92669"/>
                  <a:pt x="17456" y="92669"/>
                </a:cubicBezTo>
                <a:cubicBezTo>
                  <a:pt x="17429" y="92669"/>
                  <a:pt x="17397" y="92654"/>
                  <a:pt x="17373" y="92654"/>
                </a:cubicBezTo>
                <a:cubicBezTo>
                  <a:pt x="17350" y="92654"/>
                  <a:pt x="17333" y="92668"/>
                  <a:pt x="17333" y="92724"/>
                </a:cubicBezTo>
                <a:cubicBezTo>
                  <a:pt x="17243" y="92724"/>
                  <a:pt x="17333" y="92441"/>
                  <a:pt x="17243" y="92441"/>
                </a:cubicBezTo>
                <a:close/>
                <a:moveTo>
                  <a:pt x="14910" y="92538"/>
                </a:moveTo>
                <a:cubicBezTo>
                  <a:pt x="14910" y="92696"/>
                  <a:pt x="14980" y="92650"/>
                  <a:pt x="14941" y="92806"/>
                </a:cubicBezTo>
                <a:lnTo>
                  <a:pt x="14941" y="92806"/>
                </a:lnTo>
                <a:cubicBezTo>
                  <a:pt x="15007" y="92770"/>
                  <a:pt x="15007" y="92627"/>
                  <a:pt x="15007" y="92627"/>
                </a:cubicBezTo>
                <a:cubicBezTo>
                  <a:pt x="14910" y="92627"/>
                  <a:pt x="14910" y="92538"/>
                  <a:pt x="14910" y="92538"/>
                </a:cubicBezTo>
                <a:close/>
                <a:moveTo>
                  <a:pt x="14941" y="92806"/>
                </a:moveTo>
                <a:cubicBezTo>
                  <a:pt x="14932" y="92811"/>
                  <a:pt x="14922" y="92814"/>
                  <a:pt x="14910" y="92814"/>
                </a:cubicBezTo>
                <a:cubicBezTo>
                  <a:pt x="14917" y="92828"/>
                  <a:pt x="14924" y="92839"/>
                  <a:pt x="14930" y="92848"/>
                </a:cubicBezTo>
                <a:lnTo>
                  <a:pt x="14930" y="92848"/>
                </a:lnTo>
                <a:cubicBezTo>
                  <a:pt x="14935" y="92832"/>
                  <a:pt x="14938" y="92818"/>
                  <a:pt x="14941" y="92806"/>
                </a:cubicBezTo>
                <a:close/>
                <a:moveTo>
                  <a:pt x="17534" y="92960"/>
                </a:moveTo>
                <a:cubicBezTo>
                  <a:pt x="17578" y="92960"/>
                  <a:pt x="17616" y="93017"/>
                  <a:pt x="17616" y="93186"/>
                </a:cubicBezTo>
                <a:cubicBezTo>
                  <a:pt x="17551" y="93186"/>
                  <a:pt x="17490" y="93104"/>
                  <a:pt x="17456" y="93104"/>
                </a:cubicBezTo>
                <a:cubicBezTo>
                  <a:pt x="17440" y="93104"/>
                  <a:pt x="17430" y="93124"/>
                  <a:pt x="17430" y="93186"/>
                </a:cubicBezTo>
                <a:cubicBezTo>
                  <a:pt x="17368" y="93130"/>
                  <a:pt x="17459" y="92960"/>
                  <a:pt x="17534" y="92960"/>
                </a:cubicBezTo>
                <a:close/>
                <a:moveTo>
                  <a:pt x="11819" y="92963"/>
                </a:moveTo>
                <a:cubicBezTo>
                  <a:pt x="11830" y="92963"/>
                  <a:pt x="11838" y="92974"/>
                  <a:pt x="11838" y="93000"/>
                </a:cubicBezTo>
                <a:cubicBezTo>
                  <a:pt x="11838" y="93142"/>
                  <a:pt x="11814" y="93188"/>
                  <a:pt x="11790" y="93188"/>
                </a:cubicBezTo>
                <a:cubicBezTo>
                  <a:pt x="11766" y="93188"/>
                  <a:pt x="11741" y="93142"/>
                  <a:pt x="11741" y="93097"/>
                </a:cubicBezTo>
                <a:cubicBezTo>
                  <a:pt x="11741" y="93028"/>
                  <a:pt x="11790" y="92963"/>
                  <a:pt x="11819" y="92963"/>
                </a:cubicBezTo>
                <a:close/>
                <a:moveTo>
                  <a:pt x="12211" y="92911"/>
                </a:moveTo>
                <a:lnTo>
                  <a:pt x="12211" y="93283"/>
                </a:lnTo>
                <a:cubicBezTo>
                  <a:pt x="12025" y="93097"/>
                  <a:pt x="12025" y="93097"/>
                  <a:pt x="11928" y="93097"/>
                </a:cubicBezTo>
                <a:cubicBezTo>
                  <a:pt x="11928" y="92955"/>
                  <a:pt x="11974" y="92931"/>
                  <a:pt x="12033" y="92931"/>
                </a:cubicBezTo>
                <a:cubicBezTo>
                  <a:pt x="12064" y="92931"/>
                  <a:pt x="12097" y="92938"/>
                  <a:pt x="12130" y="92938"/>
                </a:cubicBezTo>
                <a:cubicBezTo>
                  <a:pt x="12159" y="92938"/>
                  <a:pt x="12188" y="92932"/>
                  <a:pt x="12211" y="92911"/>
                </a:cubicBezTo>
                <a:close/>
                <a:moveTo>
                  <a:pt x="14791" y="93133"/>
                </a:moveTo>
                <a:cubicBezTo>
                  <a:pt x="14808" y="93133"/>
                  <a:pt x="14820" y="93154"/>
                  <a:pt x="14820" y="93186"/>
                </a:cubicBezTo>
                <a:cubicBezTo>
                  <a:pt x="14865" y="93328"/>
                  <a:pt x="14865" y="93352"/>
                  <a:pt x="14842" y="93352"/>
                </a:cubicBezTo>
                <a:cubicBezTo>
                  <a:pt x="14830" y="93352"/>
                  <a:pt x="14811" y="93346"/>
                  <a:pt x="14790" y="93346"/>
                </a:cubicBezTo>
                <a:cubicBezTo>
                  <a:pt x="14770" y="93346"/>
                  <a:pt x="14747" y="93351"/>
                  <a:pt x="14723" y="93373"/>
                </a:cubicBezTo>
                <a:cubicBezTo>
                  <a:pt x="14723" y="93197"/>
                  <a:pt x="14763" y="93133"/>
                  <a:pt x="14791" y="93133"/>
                </a:cubicBezTo>
                <a:close/>
                <a:moveTo>
                  <a:pt x="18150" y="93892"/>
                </a:moveTo>
                <a:cubicBezTo>
                  <a:pt x="18185" y="93892"/>
                  <a:pt x="18205" y="93932"/>
                  <a:pt x="18265" y="93932"/>
                </a:cubicBezTo>
                <a:cubicBezTo>
                  <a:pt x="18265" y="94034"/>
                  <a:pt x="18208" y="94110"/>
                  <a:pt x="18157" y="94110"/>
                </a:cubicBezTo>
                <a:cubicBezTo>
                  <a:pt x="18116" y="94110"/>
                  <a:pt x="18078" y="94059"/>
                  <a:pt x="18078" y="93932"/>
                </a:cubicBezTo>
                <a:cubicBezTo>
                  <a:pt x="18110" y="93902"/>
                  <a:pt x="18132" y="93892"/>
                  <a:pt x="18150" y="93892"/>
                </a:cubicBezTo>
                <a:close/>
                <a:moveTo>
                  <a:pt x="19685" y="93972"/>
                </a:moveTo>
                <a:cubicBezTo>
                  <a:pt x="19647" y="93972"/>
                  <a:pt x="19609" y="94024"/>
                  <a:pt x="19569" y="94215"/>
                </a:cubicBezTo>
                <a:cubicBezTo>
                  <a:pt x="19634" y="94215"/>
                  <a:pt x="19695" y="94172"/>
                  <a:pt x="19729" y="94172"/>
                </a:cubicBezTo>
                <a:cubicBezTo>
                  <a:pt x="19746" y="94172"/>
                  <a:pt x="19755" y="94183"/>
                  <a:pt x="19755" y="94215"/>
                </a:cubicBezTo>
                <a:cubicBezTo>
                  <a:pt x="19852" y="94118"/>
                  <a:pt x="19852" y="94118"/>
                  <a:pt x="19852" y="94029"/>
                </a:cubicBezTo>
                <a:lnTo>
                  <a:pt x="19852" y="94029"/>
                </a:lnTo>
                <a:cubicBezTo>
                  <a:pt x="19841" y="94039"/>
                  <a:pt x="19830" y="94043"/>
                  <a:pt x="19819" y="94043"/>
                </a:cubicBezTo>
                <a:cubicBezTo>
                  <a:pt x="19774" y="94043"/>
                  <a:pt x="19729" y="93972"/>
                  <a:pt x="19685" y="93972"/>
                </a:cubicBezTo>
                <a:close/>
                <a:moveTo>
                  <a:pt x="20794" y="94883"/>
                </a:moveTo>
                <a:cubicBezTo>
                  <a:pt x="20821" y="94883"/>
                  <a:pt x="20848" y="94906"/>
                  <a:pt x="20874" y="94961"/>
                </a:cubicBezTo>
                <a:cubicBezTo>
                  <a:pt x="20829" y="95099"/>
                  <a:pt x="20807" y="95121"/>
                  <a:pt x="20772" y="95121"/>
                </a:cubicBezTo>
                <a:cubicBezTo>
                  <a:pt x="20756" y="95121"/>
                  <a:pt x="20736" y="95116"/>
                  <a:pt x="20710" y="95116"/>
                </a:cubicBezTo>
                <a:cubicBezTo>
                  <a:pt x="20682" y="95116"/>
                  <a:pt x="20646" y="95122"/>
                  <a:pt x="20598" y="95147"/>
                </a:cubicBezTo>
                <a:cubicBezTo>
                  <a:pt x="20661" y="95015"/>
                  <a:pt x="20728" y="94883"/>
                  <a:pt x="20794" y="94883"/>
                </a:cubicBezTo>
                <a:close/>
                <a:moveTo>
                  <a:pt x="28053" y="95982"/>
                </a:moveTo>
                <a:cubicBezTo>
                  <a:pt x="28053" y="96168"/>
                  <a:pt x="27956" y="96168"/>
                  <a:pt x="28053" y="96265"/>
                </a:cubicBezTo>
                <a:cubicBezTo>
                  <a:pt x="28004" y="96310"/>
                  <a:pt x="27934" y="96357"/>
                  <a:pt x="27887" y="96357"/>
                </a:cubicBezTo>
                <a:cubicBezTo>
                  <a:pt x="27840" y="96357"/>
                  <a:pt x="27818" y="96310"/>
                  <a:pt x="27866" y="96168"/>
                </a:cubicBezTo>
                <a:lnTo>
                  <a:pt x="27866" y="96168"/>
                </a:lnTo>
                <a:cubicBezTo>
                  <a:pt x="27884" y="96187"/>
                  <a:pt x="27898" y="96195"/>
                  <a:pt x="27910" y="96195"/>
                </a:cubicBezTo>
                <a:cubicBezTo>
                  <a:pt x="27960" y="96195"/>
                  <a:pt x="27975" y="96060"/>
                  <a:pt x="28053" y="95982"/>
                </a:cubicBezTo>
                <a:close/>
                <a:moveTo>
                  <a:pt x="28426" y="96355"/>
                </a:moveTo>
                <a:cubicBezTo>
                  <a:pt x="28485" y="96355"/>
                  <a:pt x="28548" y="96398"/>
                  <a:pt x="28583" y="96398"/>
                </a:cubicBezTo>
                <a:cubicBezTo>
                  <a:pt x="28601" y="96398"/>
                  <a:pt x="28612" y="96387"/>
                  <a:pt x="28612" y="96355"/>
                </a:cubicBezTo>
                <a:lnTo>
                  <a:pt x="28612" y="96355"/>
                </a:lnTo>
                <a:cubicBezTo>
                  <a:pt x="28666" y="96413"/>
                  <a:pt x="28586" y="96505"/>
                  <a:pt x="28515" y="96505"/>
                </a:cubicBezTo>
                <a:cubicBezTo>
                  <a:pt x="28468" y="96505"/>
                  <a:pt x="28426" y="96466"/>
                  <a:pt x="28426" y="96355"/>
                </a:cubicBezTo>
                <a:close/>
                <a:moveTo>
                  <a:pt x="33271" y="98778"/>
                </a:moveTo>
                <a:cubicBezTo>
                  <a:pt x="33174" y="98778"/>
                  <a:pt x="33085" y="98778"/>
                  <a:pt x="33271" y="98964"/>
                </a:cubicBezTo>
                <a:lnTo>
                  <a:pt x="33271" y="98778"/>
                </a:lnTo>
                <a:close/>
                <a:moveTo>
                  <a:pt x="32969" y="98671"/>
                </a:moveTo>
                <a:cubicBezTo>
                  <a:pt x="33022" y="98671"/>
                  <a:pt x="33085" y="98726"/>
                  <a:pt x="33085" y="98778"/>
                </a:cubicBezTo>
                <a:cubicBezTo>
                  <a:pt x="33085" y="98874"/>
                  <a:pt x="32988" y="98874"/>
                  <a:pt x="32988" y="99061"/>
                </a:cubicBezTo>
                <a:cubicBezTo>
                  <a:pt x="32988" y="99061"/>
                  <a:pt x="32988" y="98964"/>
                  <a:pt x="32898" y="98964"/>
                </a:cubicBezTo>
                <a:cubicBezTo>
                  <a:pt x="32898" y="98919"/>
                  <a:pt x="32898" y="98919"/>
                  <a:pt x="32910" y="98919"/>
                </a:cubicBezTo>
                <a:cubicBezTo>
                  <a:pt x="32921" y="98919"/>
                  <a:pt x="32943" y="98919"/>
                  <a:pt x="32988" y="98874"/>
                </a:cubicBezTo>
                <a:cubicBezTo>
                  <a:pt x="32988" y="98874"/>
                  <a:pt x="32988" y="98778"/>
                  <a:pt x="32898" y="98778"/>
                </a:cubicBezTo>
                <a:cubicBezTo>
                  <a:pt x="32898" y="98699"/>
                  <a:pt x="32931" y="98671"/>
                  <a:pt x="32969" y="98671"/>
                </a:cubicBezTo>
                <a:close/>
                <a:moveTo>
                  <a:pt x="32153" y="101200"/>
                </a:moveTo>
                <a:lnTo>
                  <a:pt x="32153" y="101297"/>
                </a:lnTo>
                <a:cubicBezTo>
                  <a:pt x="32153" y="101484"/>
                  <a:pt x="32056" y="101484"/>
                  <a:pt x="32056" y="101484"/>
                </a:cubicBezTo>
                <a:cubicBezTo>
                  <a:pt x="32056" y="101297"/>
                  <a:pt x="32056" y="101297"/>
                  <a:pt x="32153" y="101200"/>
                </a:cubicBezTo>
                <a:close/>
                <a:moveTo>
                  <a:pt x="31035" y="103623"/>
                </a:moveTo>
                <a:cubicBezTo>
                  <a:pt x="31035" y="103683"/>
                  <a:pt x="30963" y="103813"/>
                  <a:pt x="30908" y="103813"/>
                </a:cubicBezTo>
                <a:cubicBezTo>
                  <a:pt x="30875" y="103813"/>
                  <a:pt x="30848" y="103764"/>
                  <a:pt x="30848" y="103623"/>
                </a:cubicBezTo>
                <a:close/>
                <a:moveTo>
                  <a:pt x="29171" y="105115"/>
                </a:moveTo>
                <a:cubicBezTo>
                  <a:pt x="29171" y="105301"/>
                  <a:pt x="29261" y="105398"/>
                  <a:pt x="29357" y="105487"/>
                </a:cubicBezTo>
                <a:cubicBezTo>
                  <a:pt x="29357" y="105301"/>
                  <a:pt x="29260" y="105397"/>
                  <a:pt x="29357" y="105211"/>
                </a:cubicBezTo>
                <a:cubicBezTo>
                  <a:pt x="29310" y="105211"/>
                  <a:pt x="29264" y="105233"/>
                  <a:pt x="29230" y="105233"/>
                </a:cubicBezTo>
                <a:cubicBezTo>
                  <a:pt x="29194" y="105233"/>
                  <a:pt x="29171" y="105209"/>
                  <a:pt x="29171" y="105115"/>
                </a:cubicBezTo>
                <a:close/>
                <a:moveTo>
                  <a:pt x="19677" y="106770"/>
                </a:moveTo>
                <a:cubicBezTo>
                  <a:pt x="19674" y="106776"/>
                  <a:pt x="19670" y="106783"/>
                  <a:pt x="19666" y="106791"/>
                </a:cubicBezTo>
                <a:lnTo>
                  <a:pt x="19666" y="106791"/>
                </a:lnTo>
                <a:cubicBezTo>
                  <a:pt x="19666" y="106791"/>
                  <a:pt x="19666" y="106791"/>
                  <a:pt x="19666" y="106792"/>
                </a:cubicBezTo>
                <a:lnTo>
                  <a:pt x="19689" y="106792"/>
                </a:lnTo>
                <a:cubicBezTo>
                  <a:pt x="19684" y="106784"/>
                  <a:pt x="19680" y="106776"/>
                  <a:pt x="19677" y="106770"/>
                </a:cubicBezTo>
                <a:close/>
                <a:moveTo>
                  <a:pt x="19689" y="106792"/>
                </a:moveTo>
                <a:cubicBezTo>
                  <a:pt x="19696" y="106803"/>
                  <a:pt x="19706" y="106813"/>
                  <a:pt x="19719" y="106813"/>
                </a:cubicBezTo>
                <a:cubicBezTo>
                  <a:pt x="19729" y="106813"/>
                  <a:pt x="19741" y="106807"/>
                  <a:pt x="19755" y="106792"/>
                </a:cubicBezTo>
                <a:close/>
                <a:moveTo>
                  <a:pt x="18361" y="106329"/>
                </a:moveTo>
                <a:cubicBezTo>
                  <a:pt x="18451" y="106419"/>
                  <a:pt x="18361" y="106605"/>
                  <a:pt x="18361" y="106792"/>
                </a:cubicBezTo>
                <a:cubicBezTo>
                  <a:pt x="18361" y="106840"/>
                  <a:pt x="18337" y="106840"/>
                  <a:pt x="18313" y="106840"/>
                </a:cubicBezTo>
                <a:cubicBezTo>
                  <a:pt x="18289" y="106840"/>
                  <a:pt x="18265" y="106840"/>
                  <a:pt x="18265" y="106888"/>
                </a:cubicBezTo>
                <a:lnTo>
                  <a:pt x="18265" y="106516"/>
                </a:lnTo>
                <a:cubicBezTo>
                  <a:pt x="18265" y="106516"/>
                  <a:pt x="18265" y="106702"/>
                  <a:pt x="18361" y="106792"/>
                </a:cubicBezTo>
                <a:lnTo>
                  <a:pt x="18361" y="106329"/>
                </a:lnTo>
                <a:close/>
                <a:moveTo>
                  <a:pt x="19265" y="106978"/>
                </a:moveTo>
                <a:cubicBezTo>
                  <a:pt x="19266" y="107023"/>
                  <a:pt x="19280" y="107077"/>
                  <a:pt x="19293" y="107131"/>
                </a:cubicBezTo>
                <a:lnTo>
                  <a:pt x="19293" y="107131"/>
                </a:lnTo>
                <a:lnTo>
                  <a:pt x="19293" y="106978"/>
                </a:lnTo>
                <a:close/>
                <a:moveTo>
                  <a:pt x="18453" y="107163"/>
                </a:moveTo>
                <a:cubicBezTo>
                  <a:pt x="18452" y="107163"/>
                  <a:pt x="18452" y="107164"/>
                  <a:pt x="18451" y="107164"/>
                </a:cubicBezTo>
                <a:cubicBezTo>
                  <a:pt x="18451" y="107167"/>
                  <a:pt x="18451" y="107170"/>
                  <a:pt x="18451" y="107173"/>
                </a:cubicBezTo>
                <a:lnTo>
                  <a:pt x="18451" y="107173"/>
                </a:lnTo>
                <a:cubicBezTo>
                  <a:pt x="18452" y="107170"/>
                  <a:pt x="18452" y="107166"/>
                  <a:pt x="18453" y="107163"/>
                </a:cubicBezTo>
                <a:close/>
                <a:moveTo>
                  <a:pt x="21731" y="106918"/>
                </a:moveTo>
                <a:cubicBezTo>
                  <a:pt x="21846" y="106918"/>
                  <a:pt x="21983" y="106978"/>
                  <a:pt x="22089" y="106978"/>
                </a:cubicBezTo>
                <a:cubicBezTo>
                  <a:pt x="22049" y="107169"/>
                  <a:pt x="21980" y="107221"/>
                  <a:pt x="21900" y="107221"/>
                </a:cubicBezTo>
                <a:cubicBezTo>
                  <a:pt x="21805" y="107221"/>
                  <a:pt x="21695" y="107150"/>
                  <a:pt x="21598" y="107150"/>
                </a:cubicBezTo>
                <a:cubicBezTo>
                  <a:pt x="21574" y="107150"/>
                  <a:pt x="21551" y="107154"/>
                  <a:pt x="21530" y="107164"/>
                </a:cubicBezTo>
                <a:lnTo>
                  <a:pt x="21530" y="107075"/>
                </a:lnTo>
                <a:cubicBezTo>
                  <a:pt x="21568" y="106953"/>
                  <a:pt x="21643" y="106918"/>
                  <a:pt x="21731" y="106918"/>
                </a:cubicBezTo>
                <a:close/>
                <a:moveTo>
                  <a:pt x="23183" y="107091"/>
                </a:moveTo>
                <a:cubicBezTo>
                  <a:pt x="23195" y="107112"/>
                  <a:pt x="23207" y="107133"/>
                  <a:pt x="23207" y="107164"/>
                </a:cubicBezTo>
                <a:cubicBezTo>
                  <a:pt x="23207" y="107164"/>
                  <a:pt x="23207" y="107261"/>
                  <a:pt x="23110" y="107261"/>
                </a:cubicBezTo>
                <a:cubicBezTo>
                  <a:pt x="23110" y="107135"/>
                  <a:pt x="23155" y="107135"/>
                  <a:pt x="23183" y="107091"/>
                </a:cubicBezTo>
                <a:close/>
                <a:moveTo>
                  <a:pt x="22890" y="107011"/>
                </a:moveTo>
                <a:cubicBezTo>
                  <a:pt x="22908" y="107011"/>
                  <a:pt x="22924" y="107034"/>
                  <a:pt x="22924" y="107075"/>
                </a:cubicBezTo>
                <a:cubicBezTo>
                  <a:pt x="22924" y="107223"/>
                  <a:pt x="22910" y="107267"/>
                  <a:pt x="22893" y="107267"/>
                </a:cubicBezTo>
                <a:cubicBezTo>
                  <a:pt x="22867" y="107267"/>
                  <a:pt x="22834" y="107164"/>
                  <a:pt x="22834" y="107164"/>
                </a:cubicBezTo>
                <a:cubicBezTo>
                  <a:pt x="22834" y="107056"/>
                  <a:pt x="22865" y="107011"/>
                  <a:pt x="22890" y="107011"/>
                </a:cubicBezTo>
                <a:close/>
                <a:moveTo>
                  <a:pt x="18548" y="106702"/>
                </a:moveTo>
                <a:cubicBezTo>
                  <a:pt x="18506" y="106822"/>
                  <a:pt x="18482" y="106996"/>
                  <a:pt x="18453" y="107163"/>
                </a:cubicBezTo>
                <a:lnTo>
                  <a:pt x="18453" y="107163"/>
                </a:lnTo>
                <a:cubicBezTo>
                  <a:pt x="18470" y="107147"/>
                  <a:pt x="18484" y="107141"/>
                  <a:pt x="18495" y="107141"/>
                </a:cubicBezTo>
                <a:cubicBezTo>
                  <a:pt x="18548" y="107141"/>
                  <a:pt x="18548" y="107278"/>
                  <a:pt x="18548" y="107351"/>
                </a:cubicBezTo>
                <a:cubicBezTo>
                  <a:pt x="18548" y="107261"/>
                  <a:pt x="18637" y="107164"/>
                  <a:pt x="18637" y="106978"/>
                </a:cubicBezTo>
                <a:cubicBezTo>
                  <a:pt x="18637" y="106978"/>
                  <a:pt x="18734" y="107164"/>
                  <a:pt x="18734" y="107261"/>
                </a:cubicBezTo>
                <a:cubicBezTo>
                  <a:pt x="18734" y="107261"/>
                  <a:pt x="18734" y="107075"/>
                  <a:pt x="18824" y="107075"/>
                </a:cubicBezTo>
                <a:cubicBezTo>
                  <a:pt x="18734" y="106792"/>
                  <a:pt x="18637" y="106978"/>
                  <a:pt x="18548" y="106702"/>
                </a:cubicBezTo>
                <a:close/>
                <a:moveTo>
                  <a:pt x="19293" y="107131"/>
                </a:moveTo>
                <a:lnTo>
                  <a:pt x="19293" y="107351"/>
                </a:lnTo>
                <a:cubicBezTo>
                  <a:pt x="19336" y="107308"/>
                  <a:pt x="19316" y="107220"/>
                  <a:pt x="19293" y="107131"/>
                </a:cubicBezTo>
                <a:close/>
                <a:moveTo>
                  <a:pt x="15752" y="106978"/>
                </a:moveTo>
                <a:lnTo>
                  <a:pt x="15752" y="107164"/>
                </a:lnTo>
                <a:cubicBezTo>
                  <a:pt x="15752" y="107261"/>
                  <a:pt x="15752" y="107261"/>
                  <a:pt x="15655" y="107261"/>
                </a:cubicBezTo>
                <a:cubicBezTo>
                  <a:pt x="15684" y="107342"/>
                  <a:pt x="15711" y="107375"/>
                  <a:pt x="15734" y="107375"/>
                </a:cubicBezTo>
                <a:cubicBezTo>
                  <a:pt x="15789" y="107375"/>
                  <a:pt x="15816" y="107178"/>
                  <a:pt x="15752" y="106978"/>
                </a:cubicBezTo>
                <a:close/>
                <a:moveTo>
                  <a:pt x="18637" y="107820"/>
                </a:moveTo>
                <a:cubicBezTo>
                  <a:pt x="18637" y="108007"/>
                  <a:pt x="18637" y="108007"/>
                  <a:pt x="18548" y="108007"/>
                </a:cubicBezTo>
                <a:lnTo>
                  <a:pt x="18548" y="107820"/>
                </a:lnTo>
                <a:close/>
                <a:moveTo>
                  <a:pt x="14329" y="108139"/>
                </a:moveTo>
                <a:cubicBezTo>
                  <a:pt x="14372" y="108139"/>
                  <a:pt x="14415" y="108160"/>
                  <a:pt x="14448" y="108193"/>
                </a:cubicBezTo>
                <a:cubicBezTo>
                  <a:pt x="14448" y="108469"/>
                  <a:pt x="14261" y="108469"/>
                  <a:pt x="14164" y="108469"/>
                </a:cubicBezTo>
                <a:cubicBezTo>
                  <a:pt x="14164" y="108222"/>
                  <a:pt x="14246" y="108139"/>
                  <a:pt x="14329" y="108139"/>
                </a:cubicBezTo>
                <a:close/>
                <a:moveTo>
                  <a:pt x="14164" y="108752"/>
                </a:moveTo>
                <a:cubicBezTo>
                  <a:pt x="14164" y="108882"/>
                  <a:pt x="14119" y="108921"/>
                  <a:pt x="14072" y="108921"/>
                </a:cubicBezTo>
                <a:cubicBezTo>
                  <a:pt x="14000" y="108921"/>
                  <a:pt x="13923" y="108827"/>
                  <a:pt x="14002" y="108827"/>
                </a:cubicBezTo>
                <a:cubicBezTo>
                  <a:pt x="14019" y="108827"/>
                  <a:pt x="14043" y="108831"/>
                  <a:pt x="14075" y="108842"/>
                </a:cubicBezTo>
                <a:cubicBezTo>
                  <a:pt x="14075" y="108752"/>
                  <a:pt x="14075" y="108752"/>
                  <a:pt x="14164" y="108752"/>
                </a:cubicBezTo>
                <a:close/>
                <a:moveTo>
                  <a:pt x="19196" y="106232"/>
                </a:moveTo>
                <a:cubicBezTo>
                  <a:pt x="19257" y="106348"/>
                  <a:pt x="19242" y="106430"/>
                  <a:pt x="19246" y="106430"/>
                </a:cubicBezTo>
                <a:cubicBezTo>
                  <a:pt x="19248" y="106430"/>
                  <a:pt x="19257" y="106400"/>
                  <a:pt x="19293" y="106329"/>
                </a:cubicBezTo>
                <a:lnTo>
                  <a:pt x="19293" y="106329"/>
                </a:lnTo>
                <a:cubicBezTo>
                  <a:pt x="19383" y="106702"/>
                  <a:pt x="19293" y="106792"/>
                  <a:pt x="19196" y="106978"/>
                </a:cubicBezTo>
                <a:lnTo>
                  <a:pt x="19265" y="106978"/>
                </a:lnTo>
                <a:cubicBezTo>
                  <a:pt x="19263" y="106941"/>
                  <a:pt x="19271" y="106909"/>
                  <a:pt x="19293" y="106888"/>
                </a:cubicBezTo>
                <a:lnTo>
                  <a:pt x="19293" y="106888"/>
                </a:lnTo>
                <a:cubicBezTo>
                  <a:pt x="19313" y="106929"/>
                  <a:pt x="19333" y="106943"/>
                  <a:pt x="19353" y="106943"/>
                </a:cubicBezTo>
                <a:cubicBezTo>
                  <a:pt x="19398" y="106943"/>
                  <a:pt x="19444" y="106872"/>
                  <a:pt x="19489" y="106872"/>
                </a:cubicBezTo>
                <a:cubicBezTo>
                  <a:pt x="19516" y="106872"/>
                  <a:pt x="19543" y="106897"/>
                  <a:pt x="19569" y="106978"/>
                </a:cubicBezTo>
                <a:cubicBezTo>
                  <a:pt x="19666" y="106978"/>
                  <a:pt x="19569" y="106888"/>
                  <a:pt x="19569" y="106888"/>
                </a:cubicBezTo>
                <a:cubicBezTo>
                  <a:pt x="19569" y="106850"/>
                  <a:pt x="19573" y="106835"/>
                  <a:pt x="19580" y="106835"/>
                </a:cubicBezTo>
                <a:cubicBezTo>
                  <a:pt x="19604" y="106835"/>
                  <a:pt x="19663" y="106994"/>
                  <a:pt x="19724" y="106994"/>
                </a:cubicBezTo>
                <a:cubicBezTo>
                  <a:pt x="19734" y="106994"/>
                  <a:pt x="19745" y="106989"/>
                  <a:pt x="19755" y="106978"/>
                </a:cubicBezTo>
                <a:cubicBezTo>
                  <a:pt x="19755" y="106888"/>
                  <a:pt x="19666" y="106888"/>
                  <a:pt x="19666" y="106888"/>
                </a:cubicBezTo>
                <a:cubicBezTo>
                  <a:pt x="19666" y="106843"/>
                  <a:pt x="19666" y="106812"/>
                  <a:pt x="19666" y="106792"/>
                </a:cubicBezTo>
                <a:lnTo>
                  <a:pt x="19666" y="106792"/>
                </a:lnTo>
                <a:cubicBezTo>
                  <a:pt x="19666" y="106791"/>
                  <a:pt x="19666" y="106791"/>
                  <a:pt x="19666" y="106791"/>
                </a:cubicBezTo>
                <a:lnTo>
                  <a:pt x="19666" y="106791"/>
                </a:lnTo>
                <a:cubicBezTo>
                  <a:pt x="19667" y="106767"/>
                  <a:pt x="19668" y="106759"/>
                  <a:pt x="19670" y="106759"/>
                </a:cubicBezTo>
                <a:cubicBezTo>
                  <a:pt x="19672" y="106759"/>
                  <a:pt x="19674" y="106763"/>
                  <a:pt x="19677" y="106770"/>
                </a:cubicBezTo>
                <a:lnTo>
                  <a:pt x="19677" y="106770"/>
                </a:lnTo>
                <a:cubicBezTo>
                  <a:pt x="19763" y="106613"/>
                  <a:pt x="19852" y="106694"/>
                  <a:pt x="19852" y="106516"/>
                </a:cubicBezTo>
                <a:cubicBezTo>
                  <a:pt x="19852" y="106633"/>
                  <a:pt x="19888" y="106751"/>
                  <a:pt x="19914" y="106751"/>
                </a:cubicBezTo>
                <a:cubicBezTo>
                  <a:pt x="19930" y="106751"/>
                  <a:pt x="19942" y="106710"/>
                  <a:pt x="19942" y="106605"/>
                </a:cubicBezTo>
                <a:cubicBezTo>
                  <a:pt x="20225" y="106888"/>
                  <a:pt x="20598" y="106888"/>
                  <a:pt x="20874" y="106888"/>
                </a:cubicBezTo>
                <a:lnTo>
                  <a:pt x="20874" y="107164"/>
                </a:lnTo>
                <a:cubicBezTo>
                  <a:pt x="20987" y="106997"/>
                  <a:pt x="21100" y="106964"/>
                  <a:pt x="21213" y="106964"/>
                </a:cubicBezTo>
                <a:cubicBezTo>
                  <a:pt x="21286" y="106964"/>
                  <a:pt x="21360" y="106978"/>
                  <a:pt x="21433" y="106978"/>
                </a:cubicBezTo>
                <a:lnTo>
                  <a:pt x="21433" y="107075"/>
                </a:lnTo>
                <a:cubicBezTo>
                  <a:pt x="21353" y="107235"/>
                  <a:pt x="21272" y="107274"/>
                  <a:pt x="21185" y="107274"/>
                </a:cubicBezTo>
                <a:cubicBezTo>
                  <a:pt x="21103" y="107274"/>
                  <a:pt x="21014" y="107240"/>
                  <a:pt x="20913" y="107240"/>
                </a:cubicBezTo>
                <a:cubicBezTo>
                  <a:pt x="20872" y="107240"/>
                  <a:pt x="20830" y="107245"/>
                  <a:pt x="20784" y="107261"/>
                </a:cubicBezTo>
                <a:cubicBezTo>
                  <a:pt x="20701" y="107261"/>
                  <a:pt x="20623" y="107465"/>
                  <a:pt x="20484" y="107465"/>
                </a:cubicBezTo>
                <a:cubicBezTo>
                  <a:pt x="20462" y="107465"/>
                  <a:pt x="20438" y="107460"/>
                  <a:pt x="20412" y="107448"/>
                </a:cubicBezTo>
                <a:cubicBezTo>
                  <a:pt x="20412" y="107338"/>
                  <a:pt x="20439" y="107313"/>
                  <a:pt x="20474" y="107313"/>
                </a:cubicBezTo>
                <a:cubicBezTo>
                  <a:pt x="20502" y="107313"/>
                  <a:pt x="20534" y="107330"/>
                  <a:pt x="20559" y="107330"/>
                </a:cubicBezTo>
                <a:cubicBezTo>
                  <a:pt x="20582" y="107330"/>
                  <a:pt x="20598" y="107316"/>
                  <a:pt x="20598" y="107261"/>
                </a:cubicBezTo>
                <a:cubicBezTo>
                  <a:pt x="20598" y="107213"/>
                  <a:pt x="20574" y="107213"/>
                  <a:pt x="20549" y="107213"/>
                </a:cubicBezTo>
                <a:cubicBezTo>
                  <a:pt x="20525" y="107213"/>
                  <a:pt x="20501" y="107213"/>
                  <a:pt x="20501" y="107164"/>
                </a:cubicBezTo>
                <a:cubicBezTo>
                  <a:pt x="20372" y="107514"/>
                  <a:pt x="20221" y="107598"/>
                  <a:pt x="20069" y="107598"/>
                </a:cubicBezTo>
                <a:cubicBezTo>
                  <a:pt x="19927" y="107598"/>
                  <a:pt x="19783" y="107525"/>
                  <a:pt x="19653" y="107525"/>
                </a:cubicBezTo>
                <a:cubicBezTo>
                  <a:pt x="19624" y="107525"/>
                  <a:pt x="19596" y="107528"/>
                  <a:pt x="19569" y="107537"/>
                </a:cubicBezTo>
                <a:cubicBezTo>
                  <a:pt x="19323" y="107537"/>
                  <a:pt x="19148" y="107834"/>
                  <a:pt x="18981" y="107834"/>
                </a:cubicBezTo>
                <a:cubicBezTo>
                  <a:pt x="18960" y="107834"/>
                  <a:pt x="18941" y="107830"/>
                  <a:pt x="18921" y="107820"/>
                </a:cubicBezTo>
                <a:cubicBezTo>
                  <a:pt x="18824" y="107723"/>
                  <a:pt x="18824" y="107723"/>
                  <a:pt x="18824" y="107634"/>
                </a:cubicBezTo>
                <a:cubicBezTo>
                  <a:pt x="18794" y="107696"/>
                  <a:pt x="18763" y="107717"/>
                  <a:pt x="18732" y="107717"/>
                </a:cubicBezTo>
                <a:cubicBezTo>
                  <a:pt x="18670" y="107717"/>
                  <a:pt x="18607" y="107634"/>
                  <a:pt x="18548" y="107634"/>
                </a:cubicBezTo>
                <a:cubicBezTo>
                  <a:pt x="18548" y="107524"/>
                  <a:pt x="18579" y="107479"/>
                  <a:pt x="18566" y="107479"/>
                </a:cubicBezTo>
                <a:cubicBezTo>
                  <a:pt x="18557" y="107479"/>
                  <a:pt x="18527" y="107500"/>
                  <a:pt x="18451" y="107537"/>
                </a:cubicBezTo>
                <a:cubicBezTo>
                  <a:pt x="18546" y="107354"/>
                  <a:pt x="18454" y="107351"/>
                  <a:pt x="18451" y="107173"/>
                </a:cubicBezTo>
                <a:lnTo>
                  <a:pt x="18451" y="107173"/>
                </a:lnTo>
                <a:cubicBezTo>
                  <a:pt x="18414" y="107384"/>
                  <a:pt x="18368" y="107580"/>
                  <a:pt x="18265" y="107634"/>
                </a:cubicBezTo>
                <a:cubicBezTo>
                  <a:pt x="18265" y="107820"/>
                  <a:pt x="18361" y="107820"/>
                  <a:pt x="18361" y="107910"/>
                </a:cubicBezTo>
                <a:cubicBezTo>
                  <a:pt x="18299" y="108035"/>
                  <a:pt x="18246" y="108066"/>
                  <a:pt x="18201" y="108066"/>
                </a:cubicBezTo>
                <a:cubicBezTo>
                  <a:pt x="18156" y="108066"/>
                  <a:pt x="18119" y="108037"/>
                  <a:pt x="18085" y="108037"/>
                </a:cubicBezTo>
                <a:cubicBezTo>
                  <a:pt x="18050" y="108037"/>
                  <a:pt x="18019" y="108068"/>
                  <a:pt x="17989" y="108193"/>
                </a:cubicBezTo>
                <a:cubicBezTo>
                  <a:pt x="17892" y="108096"/>
                  <a:pt x="17892" y="108096"/>
                  <a:pt x="17892" y="108007"/>
                </a:cubicBezTo>
                <a:cubicBezTo>
                  <a:pt x="17825" y="108007"/>
                  <a:pt x="17754" y="108161"/>
                  <a:pt x="17685" y="108161"/>
                </a:cubicBezTo>
                <a:cubicBezTo>
                  <a:pt x="17662" y="108161"/>
                  <a:pt x="17639" y="108143"/>
                  <a:pt x="17616" y="108096"/>
                </a:cubicBezTo>
                <a:lnTo>
                  <a:pt x="17616" y="108283"/>
                </a:lnTo>
                <a:cubicBezTo>
                  <a:pt x="17564" y="108153"/>
                  <a:pt x="17504" y="108111"/>
                  <a:pt x="17441" y="108111"/>
                </a:cubicBezTo>
                <a:cubicBezTo>
                  <a:pt x="17321" y="108111"/>
                  <a:pt x="17189" y="108264"/>
                  <a:pt x="17074" y="108264"/>
                </a:cubicBezTo>
                <a:cubicBezTo>
                  <a:pt x="17033" y="108264"/>
                  <a:pt x="16995" y="108245"/>
                  <a:pt x="16960" y="108193"/>
                </a:cubicBezTo>
                <a:cubicBezTo>
                  <a:pt x="16903" y="108369"/>
                  <a:pt x="16807" y="108433"/>
                  <a:pt x="16719" y="108433"/>
                </a:cubicBezTo>
                <a:cubicBezTo>
                  <a:pt x="16669" y="108433"/>
                  <a:pt x="16622" y="108412"/>
                  <a:pt x="16587" y="108379"/>
                </a:cubicBezTo>
                <a:cubicBezTo>
                  <a:pt x="16509" y="108615"/>
                  <a:pt x="16397" y="108701"/>
                  <a:pt x="16287" y="108701"/>
                </a:cubicBezTo>
                <a:cubicBezTo>
                  <a:pt x="16137" y="108701"/>
                  <a:pt x="15990" y="108539"/>
                  <a:pt x="15939" y="108379"/>
                </a:cubicBezTo>
                <a:cubicBezTo>
                  <a:pt x="15752" y="108379"/>
                  <a:pt x="15752" y="108566"/>
                  <a:pt x="15566" y="108566"/>
                </a:cubicBezTo>
                <a:cubicBezTo>
                  <a:pt x="15639" y="108639"/>
                  <a:pt x="15717" y="108776"/>
                  <a:pt x="15743" y="108776"/>
                </a:cubicBezTo>
                <a:cubicBezTo>
                  <a:pt x="15749" y="108776"/>
                  <a:pt x="15752" y="108769"/>
                  <a:pt x="15752" y="108752"/>
                </a:cubicBezTo>
                <a:lnTo>
                  <a:pt x="15752" y="108752"/>
                </a:lnTo>
                <a:cubicBezTo>
                  <a:pt x="15752" y="108920"/>
                  <a:pt x="15717" y="108952"/>
                  <a:pt x="15647" y="108952"/>
                </a:cubicBezTo>
                <a:cubicBezTo>
                  <a:pt x="15602" y="108952"/>
                  <a:pt x="15542" y="108939"/>
                  <a:pt x="15469" y="108939"/>
                </a:cubicBezTo>
                <a:lnTo>
                  <a:pt x="15566" y="108939"/>
                </a:lnTo>
                <a:cubicBezTo>
                  <a:pt x="15539" y="108921"/>
                  <a:pt x="15511" y="108913"/>
                  <a:pt x="15482" y="108913"/>
                </a:cubicBezTo>
                <a:cubicBezTo>
                  <a:pt x="15315" y="108913"/>
                  <a:pt x="15126" y="109174"/>
                  <a:pt x="14947" y="109174"/>
                </a:cubicBezTo>
                <a:cubicBezTo>
                  <a:pt x="14836" y="109174"/>
                  <a:pt x="14729" y="109074"/>
                  <a:pt x="14634" y="108752"/>
                </a:cubicBezTo>
                <a:cubicBezTo>
                  <a:pt x="14723" y="108752"/>
                  <a:pt x="14820" y="108752"/>
                  <a:pt x="14820" y="108566"/>
                </a:cubicBezTo>
                <a:lnTo>
                  <a:pt x="14820" y="108566"/>
                </a:lnTo>
                <a:cubicBezTo>
                  <a:pt x="14820" y="108580"/>
                  <a:pt x="14813" y="108585"/>
                  <a:pt x="14800" y="108585"/>
                </a:cubicBezTo>
                <a:cubicBezTo>
                  <a:pt x="14774" y="108585"/>
                  <a:pt x="14727" y="108564"/>
                  <a:pt x="14679" y="108564"/>
                </a:cubicBezTo>
                <a:cubicBezTo>
                  <a:pt x="14608" y="108564"/>
                  <a:pt x="14537" y="108611"/>
                  <a:pt x="14537" y="108842"/>
                </a:cubicBezTo>
                <a:cubicBezTo>
                  <a:pt x="14448" y="108842"/>
                  <a:pt x="14448" y="108752"/>
                  <a:pt x="14448" y="108566"/>
                </a:cubicBezTo>
                <a:cubicBezTo>
                  <a:pt x="14448" y="108469"/>
                  <a:pt x="14448" y="108283"/>
                  <a:pt x="14537" y="108283"/>
                </a:cubicBezTo>
                <a:cubicBezTo>
                  <a:pt x="14537" y="108228"/>
                  <a:pt x="14529" y="108214"/>
                  <a:pt x="14518" y="108214"/>
                </a:cubicBezTo>
                <a:cubicBezTo>
                  <a:pt x="14507" y="108214"/>
                  <a:pt x="14491" y="108231"/>
                  <a:pt x="14477" y="108231"/>
                </a:cubicBezTo>
                <a:cubicBezTo>
                  <a:pt x="14461" y="108231"/>
                  <a:pt x="14448" y="108206"/>
                  <a:pt x="14448" y="108096"/>
                </a:cubicBezTo>
                <a:cubicBezTo>
                  <a:pt x="14520" y="108096"/>
                  <a:pt x="14597" y="108217"/>
                  <a:pt x="14722" y="108217"/>
                </a:cubicBezTo>
                <a:cubicBezTo>
                  <a:pt x="14752" y="108217"/>
                  <a:pt x="14784" y="108210"/>
                  <a:pt x="14820" y="108193"/>
                </a:cubicBezTo>
                <a:cubicBezTo>
                  <a:pt x="14723" y="108096"/>
                  <a:pt x="14634" y="108007"/>
                  <a:pt x="14537" y="108007"/>
                </a:cubicBezTo>
                <a:cubicBezTo>
                  <a:pt x="14753" y="107723"/>
                  <a:pt x="14913" y="107599"/>
                  <a:pt x="15141" y="107599"/>
                </a:cubicBezTo>
                <a:cubicBezTo>
                  <a:pt x="15213" y="107599"/>
                  <a:pt x="15291" y="107611"/>
                  <a:pt x="15379" y="107634"/>
                </a:cubicBezTo>
                <a:cubicBezTo>
                  <a:pt x="15379" y="107351"/>
                  <a:pt x="15283" y="107448"/>
                  <a:pt x="15193" y="107164"/>
                </a:cubicBezTo>
                <a:lnTo>
                  <a:pt x="15193" y="107164"/>
                </a:lnTo>
                <a:cubicBezTo>
                  <a:pt x="15219" y="107174"/>
                  <a:pt x="15244" y="107178"/>
                  <a:pt x="15267" y="107178"/>
                </a:cubicBezTo>
                <a:cubicBezTo>
                  <a:pt x="15447" y="107178"/>
                  <a:pt x="15544" y="106934"/>
                  <a:pt x="15664" y="106934"/>
                </a:cubicBezTo>
                <a:cubicBezTo>
                  <a:pt x="15692" y="106934"/>
                  <a:pt x="15721" y="106947"/>
                  <a:pt x="15752" y="106978"/>
                </a:cubicBezTo>
                <a:cubicBezTo>
                  <a:pt x="15842" y="106978"/>
                  <a:pt x="15939" y="106888"/>
                  <a:pt x="15939" y="106888"/>
                </a:cubicBezTo>
                <a:lnTo>
                  <a:pt x="15939" y="106888"/>
                </a:lnTo>
                <a:cubicBezTo>
                  <a:pt x="15939" y="107075"/>
                  <a:pt x="15939" y="107075"/>
                  <a:pt x="15842" y="107075"/>
                </a:cubicBezTo>
                <a:cubicBezTo>
                  <a:pt x="15866" y="107145"/>
                  <a:pt x="15897" y="107173"/>
                  <a:pt x="15930" y="107173"/>
                </a:cubicBezTo>
                <a:cubicBezTo>
                  <a:pt x="16027" y="107173"/>
                  <a:pt x="16148" y="106931"/>
                  <a:pt x="16214" y="106792"/>
                </a:cubicBezTo>
                <a:cubicBezTo>
                  <a:pt x="16225" y="106782"/>
                  <a:pt x="16233" y="106778"/>
                  <a:pt x="16239" y="106778"/>
                </a:cubicBezTo>
                <a:cubicBezTo>
                  <a:pt x="16292" y="106778"/>
                  <a:pt x="16214" y="107075"/>
                  <a:pt x="16214" y="107075"/>
                </a:cubicBezTo>
                <a:cubicBezTo>
                  <a:pt x="16268" y="106972"/>
                  <a:pt x="16432" y="106897"/>
                  <a:pt x="16584" y="106897"/>
                </a:cubicBezTo>
                <a:cubicBezTo>
                  <a:pt x="16709" y="106897"/>
                  <a:pt x="16827" y="106947"/>
                  <a:pt x="16870" y="107075"/>
                </a:cubicBezTo>
                <a:cubicBezTo>
                  <a:pt x="16960" y="106978"/>
                  <a:pt x="16960" y="106888"/>
                  <a:pt x="16960" y="106702"/>
                </a:cubicBezTo>
                <a:cubicBezTo>
                  <a:pt x="16986" y="106676"/>
                  <a:pt x="17005" y="106664"/>
                  <a:pt x="17019" y="106664"/>
                </a:cubicBezTo>
                <a:cubicBezTo>
                  <a:pt x="17057" y="106664"/>
                  <a:pt x="17057" y="106752"/>
                  <a:pt x="17057" y="106888"/>
                </a:cubicBezTo>
                <a:cubicBezTo>
                  <a:pt x="17089" y="106754"/>
                  <a:pt x="17123" y="106704"/>
                  <a:pt x="17161" y="106704"/>
                </a:cubicBezTo>
                <a:cubicBezTo>
                  <a:pt x="17228" y="106704"/>
                  <a:pt x="17311" y="106859"/>
                  <a:pt x="17430" y="106978"/>
                </a:cubicBezTo>
                <a:cubicBezTo>
                  <a:pt x="17430" y="106978"/>
                  <a:pt x="17333" y="106702"/>
                  <a:pt x="17430" y="106702"/>
                </a:cubicBezTo>
                <a:lnTo>
                  <a:pt x="17430" y="106888"/>
                </a:lnTo>
                <a:cubicBezTo>
                  <a:pt x="17506" y="106888"/>
                  <a:pt x="17517" y="106682"/>
                  <a:pt x="17579" y="106682"/>
                </a:cubicBezTo>
                <a:cubicBezTo>
                  <a:pt x="17590" y="106682"/>
                  <a:pt x="17602" y="106688"/>
                  <a:pt x="17616" y="106702"/>
                </a:cubicBezTo>
                <a:lnTo>
                  <a:pt x="17616" y="106888"/>
                </a:lnTo>
                <a:cubicBezTo>
                  <a:pt x="17629" y="106874"/>
                  <a:pt x="17640" y="106868"/>
                  <a:pt x="17650" y="106868"/>
                </a:cubicBezTo>
                <a:cubicBezTo>
                  <a:pt x="17705" y="106868"/>
                  <a:pt x="17705" y="107075"/>
                  <a:pt x="17705" y="107075"/>
                </a:cubicBezTo>
                <a:cubicBezTo>
                  <a:pt x="17705" y="106978"/>
                  <a:pt x="17705" y="106792"/>
                  <a:pt x="17802" y="106605"/>
                </a:cubicBezTo>
                <a:cubicBezTo>
                  <a:pt x="17802" y="106573"/>
                  <a:pt x="17814" y="106552"/>
                  <a:pt x="17829" y="106552"/>
                </a:cubicBezTo>
                <a:cubicBezTo>
                  <a:pt x="17855" y="106552"/>
                  <a:pt x="17892" y="106616"/>
                  <a:pt x="17892" y="106792"/>
                </a:cubicBezTo>
                <a:cubicBezTo>
                  <a:pt x="17874" y="106811"/>
                  <a:pt x="17860" y="106819"/>
                  <a:pt x="17849" y="106819"/>
                </a:cubicBezTo>
                <a:cubicBezTo>
                  <a:pt x="17802" y="106819"/>
                  <a:pt x="17802" y="106683"/>
                  <a:pt x="17802" y="106605"/>
                </a:cubicBezTo>
                <a:lnTo>
                  <a:pt x="17802" y="106978"/>
                </a:lnTo>
                <a:cubicBezTo>
                  <a:pt x="17830" y="106920"/>
                  <a:pt x="17849" y="106898"/>
                  <a:pt x="17865" y="106898"/>
                </a:cubicBezTo>
                <a:cubicBezTo>
                  <a:pt x="17901" y="106898"/>
                  <a:pt x="17922" y="107008"/>
                  <a:pt x="17989" y="107075"/>
                </a:cubicBezTo>
                <a:cubicBezTo>
                  <a:pt x="17989" y="106888"/>
                  <a:pt x="18078" y="106702"/>
                  <a:pt x="17989" y="106419"/>
                </a:cubicBezTo>
                <a:lnTo>
                  <a:pt x="17989" y="106419"/>
                </a:lnTo>
                <a:cubicBezTo>
                  <a:pt x="18078" y="106516"/>
                  <a:pt x="18175" y="106605"/>
                  <a:pt x="18175" y="106702"/>
                </a:cubicBezTo>
                <a:cubicBezTo>
                  <a:pt x="18175" y="106888"/>
                  <a:pt x="18175" y="106888"/>
                  <a:pt x="18078" y="106888"/>
                </a:cubicBezTo>
                <a:cubicBezTo>
                  <a:pt x="18078" y="106888"/>
                  <a:pt x="18078" y="107164"/>
                  <a:pt x="18175" y="107261"/>
                </a:cubicBezTo>
                <a:cubicBezTo>
                  <a:pt x="18175" y="107164"/>
                  <a:pt x="18078" y="107075"/>
                  <a:pt x="18175" y="106978"/>
                </a:cubicBezTo>
                <a:lnTo>
                  <a:pt x="18265" y="107075"/>
                </a:lnTo>
                <a:cubicBezTo>
                  <a:pt x="18361" y="107164"/>
                  <a:pt x="18265" y="107164"/>
                  <a:pt x="18265" y="107351"/>
                </a:cubicBezTo>
                <a:cubicBezTo>
                  <a:pt x="18436" y="107179"/>
                  <a:pt x="18374" y="106691"/>
                  <a:pt x="18509" y="106691"/>
                </a:cubicBezTo>
                <a:cubicBezTo>
                  <a:pt x="18520" y="106691"/>
                  <a:pt x="18533" y="106694"/>
                  <a:pt x="18548" y="106702"/>
                </a:cubicBezTo>
                <a:cubicBezTo>
                  <a:pt x="18548" y="106605"/>
                  <a:pt x="18451" y="106516"/>
                  <a:pt x="18451" y="106516"/>
                </a:cubicBezTo>
                <a:cubicBezTo>
                  <a:pt x="18503" y="106361"/>
                  <a:pt x="18569" y="106313"/>
                  <a:pt x="18641" y="106313"/>
                </a:cubicBezTo>
                <a:cubicBezTo>
                  <a:pt x="18757" y="106313"/>
                  <a:pt x="18890" y="106435"/>
                  <a:pt x="19006" y="106435"/>
                </a:cubicBezTo>
                <a:cubicBezTo>
                  <a:pt x="19079" y="106435"/>
                  <a:pt x="19145" y="106388"/>
                  <a:pt x="19196" y="106232"/>
                </a:cubicBezTo>
                <a:close/>
                <a:moveTo>
                  <a:pt x="17510" y="109154"/>
                </a:moveTo>
                <a:cubicBezTo>
                  <a:pt x="17537" y="109154"/>
                  <a:pt x="17561" y="109214"/>
                  <a:pt x="17616" y="109214"/>
                </a:cubicBezTo>
                <a:cubicBezTo>
                  <a:pt x="17616" y="109337"/>
                  <a:pt x="17598" y="109371"/>
                  <a:pt x="17570" y="109371"/>
                </a:cubicBezTo>
                <a:cubicBezTo>
                  <a:pt x="17534" y="109371"/>
                  <a:pt x="17480" y="109311"/>
                  <a:pt x="17430" y="109311"/>
                </a:cubicBezTo>
                <a:cubicBezTo>
                  <a:pt x="17468" y="109189"/>
                  <a:pt x="17490" y="109154"/>
                  <a:pt x="17510" y="109154"/>
                </a:cubicBezTo>
                <a:close/>
                <a:moveTo>
                  <a:pt x="15655" y="109125"/>
                </a:moveTo>
                <a:cubicBezTo>
                  <a:pt x="15469" y="109401"/>
                  <a:pt x="15469" y="109498"/>
                  <a:pt x="15283" y="109587"/>
                </a:cubicBezTo>
                <a:cubicBezTo>
                  <a:pt x="15283" y="109401"/>
                  <a:pt x="15379" y="109587"/>
                  <a:pt x="15283" y="109311"/>
                </a:cubicBezTo>
                <a:cubicBezTo>
                  <a:pt x="15469" y="109311"/>
                  <a:pt x="15566" y="109125"/>
                  <a:pt x="15655" y="109125"/>
                </a:cubicBezTo>
                <a:close/>
                <a:moveTo>
                  <a:pt x="23784" y="120337"/>
                </a:moveTo>
                <a:cubicBezTo>
                  <a:pt x="23827" y="120337"/>
                  <a:pt x="23856" y="120397"/>
                  <a:pt x="23856" y="120397"/>
                </a:cubicBezTo>
                <a:cubicBezTo>
                  <a:pt x="23856" y="120507"/>
                  <a:pt x="23824" y="120552"/>
                  <a:pt x="23779" y="120552"/>
                </a:cubicBezTo>
                <a:cubicBezTo>
                  <a:pt x="23747" y="120552"/>
                  <a:pt x="23709" y="120530"/>
                  <a:pt x="23669" y="120494"/>
                </a:cubicBezTo>
                <a:cubicBezTo>
                  <a:pt x="23711" y="120371"/>
                  <a:pt x="23752" y="120337"/>
                  <a:pt x="23784" y="120337"/>
                </a:cubicBezTo>
                <a:close/>
                <a:moveTo>
                  <a:pt x="20412" y="121239"/>
                </a:moveTo>
                <a:cubicBezTo>
                  <a:pt x="20412" y="121426"/>
                  <a:pt x="20315" y="121329"/>
                  <a:pt x="20315" y="121515"/>
                </a:cubicBezTo>
                <a:cubicBezTo>
                  <a:pt x="20328" y="121529"/>
                  <a:pt x="20340" y="121535"/>
                  <a:pt x="20350" y="121535"/>
                </a:cubicBezTo>
                <a:cubicBezTo>
                  <a:pt x="20412" y="121535"/>
                  <a:pt x="20412" y="121316"/>
                  <a:pt x="20412" y="121239"/>
                </a:cubicBezTo>
                <a:close/>
                <a:moveTo>
                  <a:pt x="18361" y="121798"/>
                </a:moveTo>
                <a:lnTo>
                  <a:pt x="18361" y="121888"/>
                </a:lnTo>
                <a:lnTo>
                  <a:pt x="18265" y="121888"/>
                </a:lnTo>
                <a:lnTo>
                  <a:pt x="18361" y="121798"/>
                </a:lnTo>
                <a:close/>
                <a:moveTo>
                  <a:pt x="18499" y="121821"/>
                </a:moveTo>
                <a:cubicBezTo>
                  <a:pt x="18524" y="121821"/>
                  <a:pt x="18548" y="121843"/>
                  <a:pt x="18548" y="121888"/>
                </a:cubicBezTo>
                <a:lnTo>
                  <a:pt x="18451" y="121888"/>
                </a:lnTo>
                <a:cubicBezTo>
                  <a:pt x="18451" y="121843"/>
                  <a:pt x="18475" y="121821"/>
                  <a:pt x="18499" y="121821"/>
                </a:cubicBezTo>
                <a:close/>
                <a:moveTo>
                  <a:pt x="19267" y="121781"/>
                </a:moveTo>
                <a:cubicBezTo>
                  <a:pt x="19320" y="121781"/>
                  <a:pt x="19383" y="121836"/>
                  <a:pt x="19383" y="121888"/>
                </a:cubicBezTo>
                <a:lnTo>
                  <a:pt x="19196" y="121888"/>
                </a:lnTo>
                <a:cubicBezTo>
                  <a:pt x="19196" y="121810"/>
                  <a:pt x="19229" y="121781"/>
                  <a:pt x="19267" y="121781"/>
                </a:cubicBezTo>
                <a:close/>
                <a:moveTo>
                  <a:pt x="17854" y="122364"/>
                </a:moveTo>
                <a:cubicBezTo>
                  <a:pt x="17858" y="122396"/>
                  <a:pt x="17869" y="122424"/>
                  <a:pt x="17892" y="122447"/>
                </a:cubicBezTo>
                <a:cubicBezTo>
                  <a:pt x="17892" y="122447"/>
                  <a:pt x="17876" y="122408"/>
                  <a:pt x="17854" y="122364"/>
                </a:cubicBezTo>
                <a:close/>
                <a:moveTo>
                  <a:pt x="16863" y="122880"/>
                </a:moveTo>
                <a:cubicBezTo>
                  <a:pt x="16924" y="122880"/>
                  <a:pt x="17004" y="122957"/>
                  <a:pt x="17057" y="123006"/>
                </a:cubicBezTo>
                <a:cubicBezTo>
                  <a:pt x="16979" y="123006"/>
                  <a:pt x="16905" y="123127"/>
                  <a:pt x="16829" y="123127"/>
                </a:cubicBezTo>
                <a:cubicBezTo>
                  <a:pt x="16811" y="123127"/>
                  <a:pt x="16792" y="123120"/>
                  <a:pt x="16774" y="123103"/>
                </a:cubicBezTo>
                <a:cubicBezTo>
                  <a:pt x="16774" y="122933"/>
                  <a:pt x="16812" y="122880"/>
                  <a:pt x="16863" y="122880"/>
                </a:cubicBezTo>
                <a:close/>
                <a:moveTo>
                  <a:pt x="17494" y="122341"/>
                </a:moveTo>
                <a:cubicBezTo>
                  <a:pt x="17453" y="122341"/>
                  <a:pt x="17486" y="122558"/>
                  <a:pt x="17384" y="122558"/>
                </a:cubicBezTo>
                <a:cubicBezTo>
                  <a:pt x="17370" y="122558"/>
                  <a:pt x="17353" y="122554"/>
                  <a:pt x="17333" y="122544"/>
                </a:cubicBezTo>
                <a:lnTo>
                  <a:pt x="17333" y="122544"/>
                </a:lnTo>
                <a:cubicBezTo>
                  <a:pt x="17333" y="122820"/>
                  <a:pt x="17519" y="122730"/>
                  <a:pt x="17519" y="122917"/>
                </a:cubicBezTo>
                <a:cubicBezTo>
                  <a:pt x="17588" y="123048"/>
                  <a:pt x="17701" y="123180"/>
                  <a:pt x="17761" y="123180"/>
                </a:cubicBezTo>
                <a:cubicBezTo>
                  <a:pt x="17786" y="123180"/>
                  <a:pt x="17802" y="123157"/>
                  <a:pt x="17802" y="123103"/>
                </a:cubicBezTo>
                <a:cubicBezTo>
                  <a:pt x="17705" y="123006"/>
                  <a:pt x="17519" y="122820"/>
                  <a:pt x="17519" y="122447"/>
                </a:cubicBezTo>
                <a:lnTo>
                  <a:pt x="17519" y="122357"/>
                </a:lnTo>
                <a:cubicBezTo>
                  <a:pt x="17509" y="122346"/>
                  <a:pt x="17501" y="122341"/>
                  <a:pt x="17494" y="122341"/>
                </a:cubicBezTo>
                <a:close/>
                <a:moveTo>
                  <a:pt x="15566" y="123006"/>
                </a:moveTo>
                <a:cubicBezTo>
                  <a:pt x="15566" y="123159"/>
                  <a:pt x="15500" y="123312"/>
                  <a:pt x="15477" y="123312"/>
                </a:cubicBezTo>
                <a:cubicBezTo>
                  <a:pt x="15472" y="123312"/>
                  <a:pt x="15469" y="123305"/>
                  <a:pt x="15469" y="123289"/>
                </a:cubicBezTo>
                <a:cubicBezTo>
                  <a:pt x="15469" y="123103"/>
                  <a:pt x="15469" y="123006"/>
                  <a:pt x="15566" y="123006"/>
                </a:cubicBezTo>
                <a:close/>
                <a:moveTo>
                  <a:pt x="16486" y="123041"/>
                </a:moveTo>
                <a:cubicBezTo>
                  <a:pt x="16514" y="123041"/>
                  <a:pt x="16536" y="123103"/>
                  <a:pt x="16587" y="123103"/>
                </a:cubicBezTo>
                <a:cubicBezTo>
                  <a:pt x="16587" y="123240"/>
                  <a:pt x="16539" y="123324"/>
                  <a:pt x="16475" y="123324"/>
                </a:cubicBezTo>
                <a:cubicBezTo>
                  <a:pt x="16452" y="123324"/>
                  <a:pt x="16427" y="123313"/>
                  <a:pt x="16401" y="123289"/>
                </a:cubicBezTo>
                <a:cubicBezTo>
                  <a:pt x="16401" y="123220"/>
                  <a:pt x="16414" y="123202"/>
                  <a:pt x="16431" y="123202"/>
                </a:cubicBezTo>
                <a:cubicBezTo>
                  <a:pt x="16449" y="123202"/>
                  <a:pt x="16470" y="123222"/>
                  <a:pt x="16484" y="123222"/>
                </a:cubicBezTo>
                <a:cubicBezTo>
                  <a:pt x="16492" y="123222"/>
                  <a:pt x="16498" y="123215"/>
                  <a:pt x="16498" y="123192"/>
                </a:cubicBezTo>
                <a:cubicBezTo>
                  <a:pt x="16528" y="123163"/>
                  <a:pt x="16537" y="123153"/>
                  <a:pt x="16534" y="123153"/>
                </a:cubicBezTo>
                <a:cubicBezTo>
                  <a:pt x="16527" y="123153"/>
                  <a:pt x="16465" y="123192"/>
                  <a:pt x="16401" y="123192"/>
                </a:cubicBezTo>
                <a:cubicBezTo>
                  <a:pt x="16442" y="123075"/>
                  <a:pt x="16466" y="123041"/>
                  <a:pt x="16486" y="123041"/>
                </a:cubicBezTo>
                <a:close/>
                <a:moveTo>
                  <a:pt x="17134" y="123087"/>
                </a:moveTo>
                <a:cubicBezTo>
                  <a:pt x="17166" y="123087"/>
                  <a:pt x="17204" y="123103"/>
                  <a:pt x="17243" y="123103"/>
                </a:cubicBezTo>
                <a:cubicBezTo>
                  <a:pt x="17243" y="123289"/>
                  <a:pt x="17146" y="123289"/>
                  <a:pt x="17146" y="123379"/>
                </a:cubicBezTo>
                <a:cubicBezTo>
                  <a:pt x="17146" y="123379"/>
                  <a:pt x="17146" y="123261"/>
                  <a:pt x="17102" y="123261"/>
                </a:cubicBezTo>
                <a:cubicBezTo>
                  <a:pt x="17090" y="123261"/>
                  <a:pt x="17075" y="123269"/>
                  <a:pt x="17057" y="123289"/>
                </a:cubicBezTo>
                <a:cubicBezTo>
                  <a:pt x="17057" y="123121"/>
                  <a:pt x="17088" y="123087"/>
                  <a:pt x="17134" y="123087"/>
                </a:cubicBezTo>
                <a:close/>
                <a:moveTo>
                  <a:pt x="15655" y="123103"/>
                </a:moveTo>
                <a:lnTo>
                  <a:pt x="15655" y="123103"/>
                </a:lnTo>
                <a:cubicBezTo>
                  <a:pt x="15752" y="123192"/>
                  <a:pt x="15752" y="123289"/>
                  <a:pt x="15842" y="123289"/>
                </a:cubicBezTo>
                <a:cubicBezTo>
                  <a:pt x="15798" y="123381"/>
                  <a:pt x="15752" y="123404"/>
                  <a:pt x="15717" y="123404"/>
                </a:cubicBezTo>
                <a:cubicBezTo>
                  <a:pt x="15680" y="123404"/>
                  <a:pt x="15655" y="123379"/>
                  <a:pt x="15655" y="123379"/>
                </a:cubicBezTo>
                <a:cubicBezTo>
                  <a:pt x="15655" y="123192"/>
                  <a:pt x="15752" y="123379"/>
                  <a:pt x="15655" y="123103"/>
                </a:cubicBezTo>
                <a:close/>
                <a:moveTo>
                  <a:pt x="16918" y="123169"/>
                </a:moveTo>
                <a:cubicBezTo>
                  <a:pt x="16930" y="123169"/>
                  <a:pt x="16943" y="123176"/>
                  <a:pt x="16960" y="123192"/>
                </a:cubicBezTo>
                <a:cubicBezTo>
                  <a:pt x="16960" y="123328"/>
                  <a:pt x="16912" y="123417"/>
                  <a:pt x="16849" y="123417"/>
                </a:cubicBezTo>
                <a:cubicBezTo>
                  <a:pt x="16825" y="123417"/>
                  <a:pt x="16800" y="123405"/>
                  <a:pt x="16774" y="123379"/>
                </a:cubicBezTo>
                <a:cubicBezTo>
                  <a:pt x="16852" y="123306"/>
                  <a:pt x="16867" y="123169"/>
                  <a:pt x="16918" y="123169"/>
                </a:cubicBezTo>
                <a:close/>
                <a:moveTo>
                  <a:pt x="15383" y="123060"/>
                </a:moveTo>
                <a:cubicBezTo>
                  <a:pt x="15389" y="123060"/>
                  <a:pt x="15409" y="123103"/>
                  <a:pt x="15469" y="123103"/>
                </a:cubicBezTo>
                <a:cubicBezTo>
                  <a:pt x="15379" y="123192"/>
                  <a:pt x="15379" y="123379"/>
                  <a:pt x="15469" y="123379"/>
                </a:cubicBezTo>
                <a:cubicBezTo>
                  <a:pt x="15424" y="123427"/>
                  <a:pt x="15378" y="123427"/>
                  <a:pt x="15319" y="123427"/>
                </a:cubicBezTo>
                <a:cubicBezTo>
                  <a:pt x="15260" y="123427"/>
                  <a:pt x="15189" y="123427"/>
                  <a:pt x="15096" y="123476"/>
                </a:cubicBezTo>
                <a:cubicBezTo>
                  <a:pt x="15145" y="123289"/>
                  <a:pt x="15215" y="123289"/>
                  <a:pt x="15274" y="123289"/>
                </a:cubicBezTo>
                <a:cubicBezTo>
                  <a:pt x="15333" y="123289"/>
                  <a:pt x="15379" y="123289"/>
                  <a:pt x="15379" y="123103"/>
                </a:cubicBezTo>
                <a:cubicBezTo>
                  <a:pt x="15379" y="123071"/>
                  <a:pt x="15379" y="123060"/>
                  <a:pt x="15383" y="123060"/>
                </a:cubicBezTo>
                <a:close/>
                <a:moveTo>
                  <a:pt x="15756" y="123625"/>
                </a:moveTo>
                <a:cubicBezTo>
                  <a:pt x="15802" y="123625"/>
                  <a:pt x="15848" y="123681"/>
                  <a:pt x="15895" y="123681"/>
                </a:cubicBezTo>
                <a:cubicBezTo>
                  <a:pt x="15909" y="123681"/>
                  <a:pt x="15924" y="123676"/>
                  <a:pt x="15939" y="123662"/>
                </a:cubicBezTo>
                <a:lnTo>
                  <a:pt x="15939" y="123662"/>
                </a:lnTo>
                <a:cubicBezTo>
                  <a:pt x="15910" y="123743"/>
                  <a:pt x="15883" y="123768"/>
                  <a:pt x="15855" y="123768"/>
                </a:cubicBezTo>
                <a:cubicBezTo>
                  <a:pt x="15809" y="123768"/>
                  <a:pt x="15764" y="123697"/>
                  <a:pt x="15718" y="123697"/>
                </a:cubicBezTo>
                <a:cubicBezTo>
                  <a:pt x="15697" y="123697"/>
                  <a:pt x="15676" y="123711"/>
                  <a:pt x="15655" y="123751"/>
                </a:cubicBezTo>
                <a:cubicBezTo>
                  <a:pt x="15690" y="123654"/>
                  <a:pt x="15723" y="123625"/>
                  <a:pt x="15756" y="123625"/>
                </a:cubicBezTo>
                <a:close/>
                <a:moveTo>
                  <a:pt x="17048" y="123629"/>
                </a:moveTo>
                <a:lnTo>
                  <a:pt x="17048" y="123629"/>
                </a:lnTo>
                <a:cubicBezTo>
                  <a:pt x="17018" y="123670"/>
                  <a:pt x="16991" y="123728"/>
                  <a:pt x="16966" y="123791"/>
                </a:cubicBezTo>
                <a:lnTo>
                  <a:pt x="16966" y="123791"/>
                </a:lnTo>
                <a:cubicBezTo>
                  <a:pt x="17013" y="123765"/>
                  <a:pt x="17057" y="123735"/>
                  <a:pt x="17057" y="123662"/>
                </a:cubicBezTo>
                <a:cubicBezTo>
                  <a:pt x="17054" y="123650"/>
                  <a:pt x="17051" y="123639"/>
                  <a:pt x="17048" y="123629"/>
                </a:cubicBezTo>
                <a:close/>
                <a:moveTo>
                  <a:pt x="13792" y="123476"/>
                </a:moveTo>
                <a:cubicBezTo>
                  <a:pt x="13792" y="123662"/>
                  <a:pt x="13702" y="123751"/>
                  <a:pt x="13702" y="123848"/>
                </a:cubicBezTo>
                <a:lnTo>
                  <a:pt x="13702" y="123476"/>
                </a:lnTo>
                <a:close/>
                <a:moveTo>
                  <a:pt x="15655" y="123662"/>
                </a:moveTo>
                <a:cubicBezTo>
                  <a:pt x="15655" y="123718"/>
                  <a:pt x="15583" y="123849"/>
                  <a:pt x="15506" y="123849"/>
                </a:cubicBezTo>
                <a:cubicBezTo>
                  <a:pt x="15460" y="123849"/>
                  <a:pt x="15413" y="123802"/>
                  <a:pt x="15379" y="123662"/>
                </a:cubicBezTo>
                <a:lnTo>
                  <a:pt x="15379" y="123662"/>
                </a:lnTo>
                <a:cubicBezTo>
                  <a:pt x="15409" y="123724"/>
                  <a:pt x="15440" y="123745"/>
                  <a:pt x="15471" y="123745"/>
                </a:cubicBezTo>
                <a:cubicBezTo>
                  <a:pt x="15533" y="123745"/>
                  <a:pt x="15596" y="123662"/>
                  <a:pt x="15655" y="123662"/>
                </a:cubicBezTo>
                <a:close/>
                <a:moveTo>
                  <a:pt x="14624" y="123132"/>
                </a:moveTo>
                <a:cubicBezTo>
                  <a:pt x="14705" y="123132"/>
                  <a:pt x="14791" y="123167"/>
                  <a:pt x="14910" y="123289"/>
                </a:cubicBezTo>
                <a:cubicBezTo>
                  <a:pt x="14723" y="123476"/>
                  <a:pt x="14537" y="123379"/>
                  <a:pt x="14261" y="123565"/>
                </a:cubicBezTo>
                <a:cubicBezTo>
                  <a:pt x="14261" y="123650"/>
                  <a:pt x="14269" y="123676"/>
                  <a:pt x="14283" y="123676"/>
                </a:cubicBezTo>
                <a:cubicBezTo>
                  <a:pt x="14305" y="123676"/>
                  <a:pt x="14343" y="123607"/>
                  <a:pt x="14386" y="123607"/>
                </a:cubicBezTo>
                <a:cubicBezTo>
                  <a:pt x="14406" y="123607"/>
                  <a:pt x="14426" y="123621"/>
                  <a:pt x="14448" y="123662"/>
                </a:cubicBezTo>
                <a:cubicBezTo>
                  <a:pt x="14448" y="123829"/>
                  <a:pt x="14412" y="123862"/>
                  <a:pt x="14364" y="123862"/>
                </a:cubicBezTo>
                <a:cubicBezTo>
                  <a:pt x="14333" y="123862"/>
                  <a:pt x="14296" y="123848"/>
                  <a:pt x="14261" y="123848"/>
                </a:cubicBezTo>
                <a:cubicBezTo>
                  <a:pt x="14164" y="123565"/>
                  <a:pt x="14261" y="123476"/>
                  <a:pt x="14261" y="123192"/>
                </a:cubicBezTo>
                <a:cubicBezTo>
                  <a:pt x="14418" y="123192"/>
                  <a:pt x="14517" y="123132"/>
                  <a:pt x="14624" y="123132"/>
                </a:cubicBezTo>
                <a:close/>
                <a:moveTo>
                  <a:pt x="13889" y="123730"/>
                </a:moveTo>
                <a:cubicBezTo>
                  <a:pt x="13912" y="123730"/>
                  <a:pt x="13934" y="123751"/>
                  <a:pt x="13978" y="123751"/>
                </a:cubicBezTo>
                <a:cubicBezTo>
                  <a:pt x="13978" y="123874"/>
                  <a:pt x="13961" y="123909"/>
                  <a:pt x="13935" y="123909"/>
                </a:cubicBezTo>
                <a:cubicBezTo>
                  <a:pt x="13899" y="123909"/>
                  <a:pt x="13847" y="123848"/>
                  <a:pt x="13792" y="123848"/>
                </a:cubicBezTo>
                <a:cubicBezTo>
                  <a:pt x="13841" y="123753"/>
                  <a:pt x="13865" y="123730"/>
                  <a:pt x="13889" y="123730"/>
                </a:cubicBezTo>
                <a:close/>
                <a:moveTo>
                  <a:pt x="13444" y="124364"/>
                </a:moveTo>
                <a:cubicBezTo>
                  <a:pt x="13473" y="124364"/>
                  <a:pt x="13516" y="124408"/>
                  <a:pt x="13516" y="124408"/>
                </a:cubicBezTo>
                <a:lnTo>
                  <a:pt x="13419" y="124408"/>
                </a:lnTo>
                <a:cubicBezTo>
                  <a:pt x="13419" y="124375"/>
                  <a:pt x="13430" y="124364"/>
                  <a:pt x="13444" y="124364"/>
                </a:cubicBezTo>
                <a:close/>
                <a:moveTo>
                  <a:pt x="13038" y="124287"/>
                </a:moveTo>
                <a:cubicBezTo>
                  <a:pt x="13043" y="124287"/>
                  <a:pt x="13046" y="124294"/>
                  <a:pt x="13046" y="124311"/>
                </a:cubicBezTo>
                <a:lnTo>
                  <a:pt x="13046" y="124408"/>
                </a:lnTo>
                <a:lnTo>
                  <a:pt x="13046" y="124497"/>
                </a:lnTo>
                <a:lnTo>
                  <a:pt x="12957" y="124497"/>
                </a:lnTo>
                <a:cubicBezTo>
                  <a:pt x="12957" y="124424"/>
                  <a:pt x="13016" y="124287"/>
                  <a:pt x="13038" y="124287"/>
                </a:cubicBezTo>
                <a:close/>
                <a:moveTo>
                  <a:pt x="13188" y="124286"/>
                </a:moveTo>
                <a:cubicBezTo>
                  <a:pt x="13223" y="124286"/>
                  <a:pt x="13241" y="124339"/>
                  <a:pt x="13278" y="124339"/>
                </a:cubicBezTo>
                <a:cubicBezTo>
                  <a:pt x="13292" y="124339"/>
                  <a:pt x="13308" y="124332"/>
                  <a:pt x="13329" y="124311"/>
                </a:cubicBezTo>
                <a:lnTo>
                  <a:pt x="13329" y="124311"/>
                </a:lnTo>
                <a:cubicBezTo>
                  <a:pt x="13329" y="124408"/>
                  <a:pt x="13232" y="124408"/>
                  <a:pt x="13232" y="124408"/>
                </a:cubicBezTo>
                <a:lnTo>
                  <a:pt x="13143" y="124497"/>
                </a:lnTo>
                <a:lnTo>
                  <a:pt x="13143" y="124311"/>
                </a:lnTo>
                <a:cubicBezTo>
                  <a:pt x="13161" y="124292"/>
                  <a:pt x="13176" y="124286"/>
                  <a:pt x="13188" y="124286"/>
                </a:cubicBezTo>
                <a:close/>
                <a:moveTo>
                  <a:pt x="18720" y="124502"/>
                </a:moveTo>
                <a:cubicBezTo>
                  <a:pt x="18700" y="124592"/>
                  <a:pt x="18676" y="124683"/>
                  <a:pt x="18637" y="124683"/>
                </a:cubicBezTo>
                <a:cubicBezTo>
                  <a:pt x="18637" y="124543"/>
                  <a:pt x="18693" y="124563"/>
                  <a:pt x="18720" y="124502"/>
                </a:cubicBezTo>
                <a:close/>
                <a:moveTo>
                  <a:pt x="16879" y="124568"/>
                </a:moveTo>
                <a:cubicBezTo>
                  <a:pt x="16913" y="124568"/>
                  <a:pt x="16960" y="124639"/>
                  <a:pt x="16960" y="124780"/>
                </a:cubicBezTo>
                <a:cubicBezTo>
                  <a:pt x="16960" y="124759"/>
                  <a:pt x="16956" y="124751"/>
                  <a:pt x="16949" y="124751"/>
                </a:cubicBezTo>
                <a:cubicBezTo>
                  <a:pt x="16931" y="124751"/>
                  <a:pt x="16897" y="124805"/>
                  <a:pt x="16880" y="124805"/>
                </a:cubicBezTo>
                <a:cubicBezTo>
                  <a:pt x="16874" y="124805"/>
                  <a:pt x="16870" y="124799"/>
                  <a:pt x="16870" y="124780"/>
                </a:cubicBezTo>
                <a:cubicBezTo>
                  <a:pt x="16822" y="124639"/>
                  <a:pt x="16844" y="124568"/>
                  <a:pt x="16879" y="124568"/>
                </a:cubicBezTo>
                <a:close/>
                <a:moveTo>
                  <a:pt x="22310" y="124671"/>
                </a:moveTo>
                <a:cubicBezTo>
                  <a:pt x="22335" y="124671"/>
                  <a:pt x="22365" y="124725"/>
                  <a:pt x="22365" y="124780"/>
                </a:cubicBezTo>
                <a:cubicBezTo>
                  <a:pt x="22365" y="124858"/>
                  <a:pt x="22349" y="124887"/>
                  <a:pt x="22331" y="124887"/>
                </a:cubicBezTo>
                <a:cubicBezTo>
                  <a:pt x="22305" y="124887"/>
                  <a:pt x="22275" y="124832"/>
                  <a:pt x="22275" y="124780"/>
                </a:cubicBezTo>
                <a:cubicBezTo>
                  <a:pt x="22275" y="124701"/>
                  <a:pt x="22292" y="124671"/>
                  <a:pt x="22310" y="124671"/>
                </a:cubicBezTo>
                <a:close/>
                <a:moveTo>
                  <a:pt x="19010" y="125242"/>
                </a:moveTo>
                <a:lnTo>
                  <a:pt x="19010" y="125339"/>
                </a:lnTo>
                <a:cubicBezTo>
                  <a:pt x="19010" y="125429"/>
                  <a:pt x="18921" y="125526"/>
                  <a:pt x="18824" y="125615"/>
                </a:cubicBezTo>
                <a:lnTo>
                  <a:pt x="18824" y="125339"/>
                </a:lnTo>
                <a:cubicBezTo>
                  <a:pt x="18852" y="125365"/>
                  <a:pt x="18872" y="125376"/>
                  <a:pt x="18888" y="125376"/>
                </a:cubicBezTo>
                <a:cubicBezTo>
                  <a:pt x="18928" y="125376"/>
                  <a:pt x="18947" y="125311"/>
                  <a:pt x="19010" y="125242"/>
                </a:cubicBezTo>
                <a:close/>
                <a:moveTo>
                  <a:pt x="17862" y="126478"/>
                </a:moveTo>
                <a:cubicBezTo>
                  <a:pt x="17852" y="126478"/>
                  <a:pt x="17832" y="126520"/>
                  <a:pt x="17802" y="126644"/>
                </a:cubicBezTo>
                <a:cubicBezTo>
                  <a:pt x="17862" y="126644"/>
                  <a:pt x="17882" y="126478"/>
                  <a:pt x="17862" y="126478"/>
                </a:cubicBezTo>
                <a:close/>
                <a:moveTo>
                  <a:pt x="17705" y="126644"/>
                </a:moveTo>
                <a:lnTo>
                  <a:pt x="17705" y="126733"/>
                </a:lnTo>
                <a:lnTo>
                  <a:pt x="17616" y="126733"/>
                </a:lnTo>
                <a:cubicBezTo>
                  <a:pt x="17616" y="126644"/>
                  <a:pt x="17705" y="126644"/>
                  <a:pt x="17705" y="126644"/>
                </a:cubicBezTo>
                <a:close/>
                <a:moveTo>
                  <a:pt x="17519" y="126733"/>
                </a:moveTo>
                <a:lnTo>
                  <a:pt x="17519" y="126830"/>
                </a:lnTo>
                <a:lnTo>
                  <a:pt x="17519" y="126920"/>
                </a:lnTo>
                <a:cubicBezTo>
                  <a:pt x="17519" y="126948"/>
                  <a:pt x="17519" y="126960"/>
                  <a:pt x="17522" y="126960"/>
                </a:cubicBezTo>
                <a:cubicBezTo>
                  <a:pt x="17527" y="126960"/>
                  <a:pt x="17548" y="126893"/>
                  <a:pt x="17616" y="126830"/>
                </a:cubicBezTo>
                <a:lnTo>
                  <a:pt x="17616" y="127017"/>
                </a:lnTo>
                <a:lnTo>
                  <a:pt x="17519" y="127106"/>
                </a:lnTo>
                <a:cubicBezTo>
                  <a:pt x="17519" y="127106"/>
                  <a:pt x="17430" y="127106"/>
                  <a:pt x="17430" y="127017"/>
                </a:cubicBezTo>
                <a:lnTo>
                  <a:pt x="17430" y="126733"/>
                </a:lnTo>
                <a:cubicBezTo>
                  <a:pt x="17489" y="126733"/>
                  <a:pt x="17509" y="126777"/>
                  <a:pt x="17516" y="126777"/>
                </a:cubicBezTo>
                <a:cubicBezTo>
                  <a:pt x="17519" y="126777"/>
                  <a:pt x="17519" y="126766"/>
                  <a:pt x="17519" y="126733"/>
                </a:cubicBezTo>
                <a:close/>
                <a:moveTo>
                  <a:pt x="17806" y="126974"/>
                </a:moveTo>
                <a:cubicBezTo>
                  <a:pt x="17812" y="126974"/>
                  <a:pt x="17832" y="127017"/>
                  <a:pt x="17892" y="127017"/>
                </a:cubicBezTo>
                <a:lnTo>
                  <a:pt x="17892" y="127203"/>
                </a:lnTo>
                <a:cubicBezTo>
                  <a:pt x="17875" y="127220"/>
                  <a:pt x="17862" y="127227"/>
                  <a:pt x="17851" y="127227"/>
                </a:cubicBezTo>
                <a:cubicBezTo>
                  <a:pt x="17802" y="127227"/>
                  <a:pt x="17802" y="127090"/>
                  <a:pt x="17802" y="127017"/>
                </a:cubicBezTo>
                <a:cubicBezTo>
                  <a:pt x="17802" y="126984"/>
                  <a:pt x="17802" y="126974"/>
                  <a:pt x="17806" y="126974"/>
                </a:cubicBezTo>
                <a:close/>
                <a:moveTo>
                  <a:pt x="14562" y="130564"/>
                </a:moveTo>
                <a:cubicBezTo>
                  <a:pt x="14591" y="130564"/>
                  <a:pt x="14634" y="130647"/>
                  <a:pt x="14634" y="130647"/>
                </a:cubicBezTo>
                <a:cubicBezTo>
                  <a:pt x="14634" y="130696"/>
                  <a:pt x="14610" y="130720"/>
                  <a:pt x="14586" y="130720"/>
                </a:cubicBezTo>
                <a:cubicBezTo>
                  <a:pt x="14561" y="130720"/>
                  <a:pt x="14537" y="130696"/>
                  <a:pt x="14537" y="130647"/>
                </a:cubicBezTo>
                <a:cubicBezTo>
                  <a:pt x="14537" y="130585"/>
                  <a:pt x="14548" y="130564"/>
                  <a:pt x="14562" y="130564"/>
                </a:cubicBezTo>
                <a:close/>
                <a:moveTo>
                  <a:pt x="11928" y="131393"/>
                </a:moveTo>
                <a:cubicBezTo>
                  <a:pt x="11869" y="131393"/>
                  <a:pt x="11849" y="131473"/>
                  <a:pt x="11842" y="131528"/>
                </a:cubicBezTo>
                <a:lnTo>
                  <a:pt x="11842" y="131528"/>
                </a:lnTo>
                <a:cubicBezTo>
                  <a:pt x="11869" y="131494"/>
                  <a:pt x="11899" y="131453"/>
                  <a:pt x="11928" y="131393"/>
                </a:cubicBezTo>
                <a:close/>
                <a:moveTo>
                  <a:pt x="9757" y="131934"/>
                </a:moveTo>
                <a:cubicBezTo>
                  <a:pt x="9722" y="131934"/>
                  <a:pt x="9757" y="132067"/>
                  <a:pt x="9722" y="132067"/>
                </a:cubicBezTo>
                <a:cubicBezTo>
                  <a:pt x="9715" y="132067"/>
                  <a:pt x="9705" y="132062"/>
                  <a:pt x="9691" y="132049"/>
                </a:cubicBezTo>
                <a:lnTo>
                  <a:pt x="9691" y="132049"/>
                </a:lnTo>
                <a:cubicBezTo>
                  <a:pt x="9691" y="132235"/>
                  <a:pt x="9788" y="132138"/>
                  <a:pt x="9788" y="132325"/>
                </a:cubicBezTo>
                <a:cubicBezTo>
                  <a:pt x="9852" y="132393"/>
                  <a:pt x="9919" y="132458"/>
                  <a:pt x="9985" y="132458"/>
                </a:cubicBezTo>
                <a:cubicBezTo>
                  <a:pt x="10012" y="132458"/>
                  <a:pt x="10038" y="132448"/>
                  <a:pt x="10064" y="132422"/>
                </a:cubicBezTo>
                <a:cubicBezTo>
                  <a:pt x="9878" y="132325"/>
                  <a:pt x="9788" y="132235"/>
                  <a:pt x="9788" y="131952"/>
                </a:cubicBezTo>
                <a:cubicBezTo>
                  <a:pt x="9774" y="131939"/>
                  <a:pt x="9765" y="131934"/>
                  <a:pt x="9757" y="131934"/>
                </a:cubicBezTo>
                <a:close/>
                <a:moveTo>
                  <a:pt x="8234" y="132381"/>
                </a:moveTo>
                <a:cubicBezTo>
                  <a:pt x="8249" y="132381"/>
                  <a:pt x="8269" y="132393"/>
                  <a:pt x="8297" y="132422"/>
                </a:cubicBezTo>
                <a:cubicBezTo>
                  <a:pt x="8297" y="132485"/>
                  <a:pt x="8249" y="132551"/>
                  <a:pt x="8221" y="132551"/>
                </a:cubicBezTo>
                <a:cubicBezTo>
                  <a:pt x="8209" y="132551"/>
                  <a:pt x="8200" y="132540"/>
                  <a:pt x="8200" y="132511"/>
                </a:cubicBezTo>
                <a:cubicBezTo>
                  <a:pt x="8200" y="132448"/>
                  <a:pt x="8200" y="132381"/>
                  <a:pt x="8234" y="132381"/>
                </a:cubicBezTo>
                <a:close/>
                <a:moveTo>
                  <a:pt x="9017" y="132378"/>
                </a:moveTo>
                <a:cubicBezTo>
                  <a:pt x="9053" y="132378"/>
                  <a:pt x="9073" y="132422"/>
                  <a:pt x="9132" y="132422"/>
                </a:cubicBezTo>
                <a:cubicBezTo>
                  <a:pt x="9069" y="132485"/>
                  <a:pt x="9051" y="132551"/>
                  <a:pt x="9011" y="132551"/>
                </a:cubicBezTo>
                <a:cubicBezTo>
                  <a:pt x="8995" y="132551"/>
                  <a:pt x="8975" y="132540"/>
                  <a:pt x="8946" y="132511"/>
                </a:cubicBezTo>
                <a:cubicBezTo>
                  <a:pt x="8946" y="132481"/>
                  <a:pt x="8957" y="132471"/>
                  <a:pt x="8971" y="132471"/>
                </a:cubicBezTo>
                <a:cubicBezTo>
                  <a:pt x="9000" y="132471"/>
                  <a:pt x="9043" y="132511"/>
                  <a:pt x="9043" y="132511"/>
                </a:cubicBezTo>
                <a:cubicBezTo>
                  <a:pt x="9043" y="132466"/>
                  <a:pt x="9019" y="132466"/>
                  <a:pt x="8994" y="132466"/>
                </a:cubicBezTo>
                <a:cubicBezTo>
                  <a:pt x="8970" y="132466"/>
                  <a:pt x="8946" y="132466"/>
                  <a:pt x="8946" y="132422"/>
                </a:cubicBezTo>
                <a:cubicBezTo>
                  <a:pt x="8978" y="132389"/>
                  <a:pt x="9000" y="132378"/>
                  <a:pt x="9017" y="132378"/>
                </a:cubicBezTo>
                <a:close/>
                <a:moveTo>
                  <a:pt x="9602" y="132422"/>
                </a:moveTo>
                <a:cubicBezTo>
                  <a:pt x="9602" y="132511"/>
                  <a:pt x="9505" y="132511"/>
                  <a:pt x="9505" y="132608"/>
                </a:cubicBezTo>
                <a:lnTo>
                  <a:pt x="9505" y="132511"/>
                </a:lnTo>
                <a:cubicBezTo>
                  <a:pt x="9505" y="132422"/>
                  <a:pt x="9505" y="132422"/>
                  <a:pt x="9602" y="132422"/>
                </a:cubicBezTo>
                <a:close/>
                <a:moveTo>
                  <a:pt x="9316" y="132474"/>
                </a:moveTo>
                <a:cubicBezTo>
                  <a:pt x="9319" y="132474"/>
                  <a:pt x="9319" y="132485"/>
                  <a:pt x="9319" y="132511"/>
                </a:cubicBezTo>
                <a:cubicBezTo>
                  <a:pt x="9319" y="132580"/>
                  <a:pt x="9319" y="132645"/>
                  <a:pt x="9287" y="132645"/>
                </a:cubicBezTo>
                <a:cubicBezTo>
                  <a:pt x="9274" y="132645"/>
                  <a:pt x="9255" y="132634"/>
                  <a:pt x="9229" y="132608"/>
                </a:cubicBezTo>
                <a:cubicBezTo>
                  <a:pt x="9293" y="132539"/>
                  <a:pt x="9311" y="132474"/>
                  <a:pt x="9316" y="132474"/>
                </a:cubicBezTo>
                <a:close/>
                <a:moveTo>
                  <a:pt x="8387" y="132422"/>
                </a:moveTo>
                <a:cubicBezTo>
                  <a:pt x="8387" y="132511"/>
                  <a:pt x="8484" y="132511"/>
                  <a:pt x="8484" y="132608"/>
                </a:cubicBezTo>
                <a:cubicBezTo>
                  <a:pt x="8484" y="132638"/>
                  <a:pt x="8473" y="132648"/>
                  <a:pt x="8455" y="132648"/>
                </a:cubicBezTo>
                <a:cubicBezTo>
                  <a:pt x="8420" y="132648"/>
                  <a:pt x="8357" y="132608"/>
                  <a:pt x="8297" y="132608"/>
                </a:cubicBezTo>
                <a:cubicBezTo>
                  <a:pt x="8297" y="132511"/>
                  <a:pt x="8387" y="132608"/>
                  <a:pt x="8387" y="132422"/>
                </a:cubicBezTo>
                <a:close/>
                <a:moveTo>
                  <a:pt x="8200" y="132422"/>
                </a:moveTo>
                <a:cubicBezTo>
                  <a:pt x="8200" y="132511"/>
                  <a:pt x="8111" y="132608"/>
                  <a:pt x="8200" y="132608"/>
                </a:cubicBezTo>
                <a:cubicBezTo>
                  <a:pt x="8156" y="132653"/>
                  <a:pt x="8109" y="132653"/>
                  <a:pt x="8062" y="132653"/>
                </a:cubicBezTo>
                <a:cubicBezTo>
                  <a:pt x="8016" y="132653"/>
                  <a:pt x="7969" y="132653"/>
                  <a:pt x="7925" y="132697"/>
                </a:cubicBezTo>
                <a:cubicBezTo>
                  <a:pt x="7969" y="132559"/>
                  <a:pt x="8016" y="132559"/>
                  <a:pt x="8051" y="132559"/>
                </a:cubicBezTo>
                <a:cubicBezTo>
                  <a:pt x="8087" y="132559"/>
                  <a:pt x="8111" y="132559"/>
                  <a:pt x="8111" y="132422"/>
                </a:cubicBezTo>
                <a:close/>
                <a:moveTo>
                  <a:pt x="8573" y="132794"/>
                </a:moveTo>
                <a:cubicBezTo>
                  <a:pt x="8573" y="132863"/>
                  <a:pt x="8548" y="132881"/>
                  <a:pt x="8516" y="132881"/>
                </a:cubicBezTo>
                <a:cubicBezTo>
                  <a:pt x="8480" y="132881"/>
                  <a:pt x="8436" y="132858"/>
                  <a:pt x="8409" y="132858"/>
                </a:cubicBezTo>
                <a:cubicBezTo>
                  <a:pt x="8396" y="132858"/>
                  <a:pt x="8387" y="132864"/>
                  <a:pt x="8387" y="132884"/>
                </a:cubicBezTo>
                <a:cubicBezTo>
                  <a:pt x="8387" y="132815"/>
                  <a:pt x="8400" y="132797"/>
                  <a:pt x="8421" y="132797"/>
                </a:cubicBezTo>
                <a:cubicBezTo>
                  <a:pt x="8445" y="132797"/>
                  <a:pt x="8478" y="132820"/>
                  <a:pt x="8515" y="132820"/>
                </a:cubicBezTo>
                <a:cubicBezTo>
                  <a:pt x="8534" y="132820"/>
                  <a:pt x="8554" y="132814"/>
                  <a:pt x="8573" y="132794"/>
                </a:cubicBezTo>
                <a:close/>
                <a:moveTo>
                  <a:pt x="7586" y="132451"/>
                </a:moveTo>
                <a:cubicBezTo>
                  <a:pt x="7667" y="132451"/>
                  <a:pt x="7747" y="132486"/>
                  <a:pt x="7828" y="132608"/>
                </a:cubicBezTo>
                <a:cubicBezTo>
                  <a:pt x="7734" y="132653"/>
                  <a:pt x="7666" y="132653"/>
                  <a:pt x="7584" y="132653"/>
                </a:cubicBezTo>
                <a:cubicBezTo>
                  <a:pt x="7503" y="132653"/>
                  <a:pt x="7410" y="132653"/>
                  <a:pt x="7269" y="132697"/>
                </a:cubicBezTo>
                <a:cubicBezTo>
                  <a:pt x="7303" y="132798"/>
                  <a:pt x="7325" y="132827"/>
                  <a:pt x="7344" y="132827"/>
                </a:cubicBezTo>
                <a:cubicBezTo>
                  <a:pt x="7369" y="132827"/>
                  <a:pt x="7386" y="132773"/>
                  <a:pt x="7418" y="132773"/>
                </a:cubicBezTo>
                <a:cubicBezTo>
                  <a:pt x="7429" y="132773"/>
                  <a:pt x="7441" y="132779"/>
                  <a:pt x="7455" y="132794"/>
                </a:cubicBezTo>
                <a:cubicBezTo>
                  <a:pt x="7455" y="132886"/>
                  <a:pt x="7433" y="132909"/>
                  <a:pt x="7400" y="132909"/>
                </a:cubicBezTo>
                <a:cubicBezTo>
                  <a:pt x="7365" y="132909"/>
                  <a:pt x="7318" y="132884"/>
                  <a:pt x="7269" y="132884"/>
                </a:cubicBezTo>
                <a:lnTo>
                  <a:pt x="7269" y="132511"/>
                </a:lnTo>
                <a:cubicBezTo>
                  <a:pt x="7374" y="132511"/>
                  <a:pt x="7480" y="132451"/>
                  <a:pt x="7586" y="132451"/>
                </a:cubicBezTo>
                <a:close/>
                <a:moveTo>
                  <a:pt x="8387" y="132794"/>
                </a:moveTo>
                <a:cubicBezTo>
                  <a:pt x="8387" y="132849"/>
                  <a:pt x="8318" y="132939"/>
                  <a:pt x="8264" y="132939"/>
                </a:cubicBezTo>
                <a:cubicBezTo>
                  <a:pt x="8229" y="132939"/>
                  <a:pt x="8200" y="132902"/>
                  <a:pt x="8200" y="132794"/>
                </a:cubicBezTo>
                <a:lnTo>
                  <a:pt x="8200" y="132794"/>
                </a:lnTo>
                <a:cubicBezTo>
                  <a:pt x="8200" y="132824"/>
                  <a:pt x="8211" y="132834"/>
                  <a:pt x="8229" y="132834"/>
                </a:cubicBezTo>
                <a:cubicBezTo>
                  <a:pt x="8264" y="132834"/>
                  <a:pt x="8327" y="132794"/>
                  <a:pt x="8387" y="132794"/>
                </a:cubicBezTo>
                <a:close/>
                <a:moveTo>
                  <a:pt x="9400" y="132701"/>
                </a:moveTo>
                <a:cubicBezTo>
                  <a:pt x="9410" y="132701"/>
                  <a:pt x="9416" y="132725"/>
                  <a:pt x="9416" y="132794"/>
                </a:cubicBezTo>
                <a:cubicBezTo>
                  <a:pt x="9416" y="132865"/>
                  <a:pt x="9298" y="132880"/>
                  <a:pt x="9294" y="132976"/>
                </a:cubicBezTo>
                <a:lnTo>
                  <a:pt x="9294" y="132976"/>
                </a:lnTo>
                <a:cubicBezTo>
                  <a:pt x="9268" y="132915"/>
                  <a:pt x="9229" y="132853"/>
                  <a:pt x="9229" y="132794"/>
                </a:cubicBezTo>
                <a:lnTo>
                  <a:pt x="9229" y="132794"/>
                </a:lnTo>
                <a:cubicBezTo>
                  <a:pt x="9245" y="132827"/>
                  <a:pt x="9261" y="132839"/>
                  <a:pt x="9276" y="132839"/>
                </a:cubicBezTo>
                <a:cubicBezTo>
                  <a:pt x="9328" y="132839"/>
                  <a:pt x="9376" y="132701"/>
                  <a:pt x="9400" y="132701"/>
                </a:cubicBezTo>
                <a:close/>
                <a:moveTo>
                  <a:pt x="7005" y="132862"/>
                </a:moveTo>
                <a:cubicBezTo>
                  <a:pt x="7016" y="132862"/>
                  <a:pt x="7038" y="132884"/>
                  <a:pt x="7082" y="132884"/>
                </a:cubicBezTo>
                <a:cubicBezTo>
                  <a:pt x="7082" y="132953"/>
                  <a:pt x="7070" y="132971"/>
                  <a:pt x="7054" y="132971"/>
                </a:cubicBezTo>
                <a:cubicBezTo>
                  <a:pt x="7038" y="132971"/>
                  <a:pt x="7018" y="132951"/>
                  <a:pt x="7005" y="132951"/>
                </a:cubicBezTo>
                <a:cubicBezTo>
                  <a:pt x="6998" y="132951"/>
                  <a:pt x="6993" y="132958"/>
                  <a:pt x="6993" y="132981"/>
                </a:cubicBezTo>
                <a:cubicBezTo>
                  <a:pt x="6993" y="132886"/>
                  <a:pt x="6993" y="132862"/>
                  <a:pt x="7005" y="132862"/>
                </a:cubicBezTo>
                <a:close/>
                <a:moveTo>
                  <a:pt x="6434" y="133256"/>
                </a:moveTo>
                <a:cubicBezTo>
                  <a:pt x="6337" y="133256"/>
                  <a:pt x="6337" y="133353"/>
                  <a:pt x="6434" y="133353"/>
                </a:cubicBezTo>
                <a:lnTo>
                  <a:pt x="6434" y="133256"/>
                </a:lnTo>
                <a:close/>
                <a:moveTo>
                  <a:pt x="6497" y="133217"/>
                </a:moveTo>
                <a:cubicBezTo>
                  <a:pt x="6523" y="133217"/>
                  <a:pt x="6523" y="133256"/>
                  <a:pt x="6523" y="133256"/>
                </a:cubicBezTo>
                <a:lnTo>
                  <a:pt x="6523" y="133353"/>
                </a:lnTo>
                <a:cubicBezTo>
                  <a:pt x="6434" y="133353"/>
                  <a:pt x="6434" y="133353"/>
                  <a:pt x="6434" y="133443"/>
                </a:cubicBezTo>
                <a:lnTo>
                  <a:pt x="6434" y="133353"/>
                </a:lnTo>
                <a:cubicBezTo>
                  <a:pt x="6434" y="133383"/>
                  <a:pt x="6423" y="133393"/>
                  <a:pt x="6408" y="133393"/>
                </a:cubicBezTo>
                <a:cubicBezTo>
                  <a:pt x="6380" y="133393"/>
                  <a:pt x="6337" y="133353"/>
                  <a:pt x="6337" y="133353"/>
                </a:cubicBezTo>
                <a:cubicBezTo>
                  <a:pt x="6337" y="133285"/>
                  <a:pt x="6337" y="133220"/>
                  <a:pt x="6371" y="133220"/>
                </a:cubicBezTo>
                <a:cubicBezTo>
                  <a:pt x="6385" y="133220"/>
                  <a:pt x="6405" y="133231"/>
                  <a:pt x="6434" y="133256"/>
                </a:cubicBezTo>
                <a:cubicBezTo>
                  <a:pt x="6463" y="133227"/>
                  <a:pt x="6483" y="133217"/>
                  <a:pt x="6497" y="133217"/>
                </a:cubicBezTo>
                <a:close/>
                <a:moveTo>
                  <a:pt x="6496" y="133573"/>
                </a:moveTo>
                <a:cubicBezTo>
                  <a:pt x="6480" y="133598"/>
                  <a:pt x="6471" y="133629"/>
                  <a:pt x="6523" y="133629"/>
                </a:cubicBezTo>
                <a:cubicBezTo>
                  <a:pt x="6511" y="133604"/>
                  <a:pt x="6502" y="133586"/>
                  <a:pt x="6496" y="133573"/>
                </a:cubicBezTo>
                <a:close/>
                <a:moveTo>
                  <a:pt x="5918" y="133701"/>
                </a:moveTo>
                <a:cubicBezTo>
                  <a:pt x="5941" y="133701"/>
                  <a:pt x="5964" y="133726"/>
                  <a:pt x="5964" y="133726"/>
                </a:cubicBezTo>
                <a:cubicBezTo>
                  <a:pt x="5964" y="133746"/>
                  <a:pt x="5964" y="133752"/>
                  <a:pt x="5963" y="133752"/>
                </a:cubicBezTo>
                <a:cubicBezTo>
                  <a:pt x="5961" y="133752"/>
                  <a:pt x="5956" y="133729"/>
                  <a:pt x="5941" y="133729"/>
                </a:cubicBezTo>
                <a:cubicBezTo>
                  <a:pt x="5928" y="133729"/>
                  <a:pt x="5907" y="133747"/>
                  <a:pt x="5874" y="133816"/>
                </a:cubicBezTo>
                <a:cubicBezTo>
                  <a:pt x="5874" y="133724"/>
                  <a:pt x="5896" y="133701"/>
                  <a:pt x="5918" y="133701"/>
                </a:cubicBezTo>
                <a:close/>
                <a:moveTo>
                  <a:pt x="5778" y="133816"/>
                </a:moveTo>
                <a:cubicBezTo>
                  <a:pt x="5778" y="133911"/>
                  <a:pt x="5754" y="133934"/>
                  <a:pt x="5731" y="133934"/>
                </a:cubicBezTo>
                <a:cubicBezTo>
                  <a:pt x="5710" y="133934"/>
                  <a:pt x="5688" y="133913"/>
                  <a:pt x="5688" y="133913"/>
                </a:cubicBezTo>
                <a:cubicBezTo>
                  <a:pt x="5688" y="133864"/>
                  <a:pt x="5688" y="133864"/>
                  <a:pt x="5699" y="133864"/>
                </a:cubicBezTo>
                <a:cubicBezTo>
                  <a:pt x="5710" y="133864"/>
                  <a:pt x="5733" y="133864"/>
                  <a:pt x="5778" y="133816"/>
                </a:cubicBezTo>
                <a:close/>
                <a:moveTo>
                  <a:pt x="0" y="0"/>
                </a:moveTo>
                <a:lnTo>
                  <a:pt x="0" y="134002"/>
                </a:lnTo>
                <a:lnTo>
                  <a:pt x="1305" y="134002"/>
                </a:lnTo>
                <a:cubicBezTo>
                  <a:pt x="1363" y="133835"/>
                  <a:pt x="1488" y="133802"/>
                  <a:pt x="1619" y="133802"/>
                </a:cubicBezTo>
                <a:cubicBezTo>
                  <a:pt x="1703" y="133802"/>
                  <a:pt x="1790" y="133816"/>
                  <a:pt x="1864" y="133816"/>
                </a:cubicBezTo>
                <a:cubicBezTo>
                  <a:pt x="1774" y="134002"/>
                  <a:pt x="1491" y="133913"/>
                  <a:pt x="1305" y="134002"/>
                </a:cubicBezTo>
                <a:lnTo>
                  <a:pt x="5778" y="134002"/>
                </a:lnTo>
                <a:cubicBezTo>
                  <a:pt x="5874" y="134002"/>
                  <a:pt x="5874" y="134002"/>
                  <a:pt x="5874" y="133913"/>
                </a:cubicBezTo>
                <a:lnTo>
                  <a:pt x="5874" y="134002"/>
                </a:lnTo>
                <a:lnTo>
                  <a:pt x="5964" y="134002"/>
                </a:lnTo>
                <a:lnTo>
                  <a:pt x="5964" y="133816"/>
                </a:lnTo>
                <a:cubicBezTo>
                  <a:pt x="5964" y="133848"/>
                  <a:pt x="5975" y="133859"/>
                  <a:pt x="5989" y="133859"/>
                </a:cubicBezTo>
                <a:cubicBezTo>
                  <a:pt x="6018" y="133859"/>
                  <a:pt x="6061" y="133816"/>
                  <a:pt x="6061" y="133816"/>
                </a:cubicBezTo>
                <a:cubicBezTo>
                  <a:pt x="5964" y="133726"/>
                  <a:pt x="6061" y="133629"/>
                  <a:pt x="6061" y="133443"/>
                </a:cubicBezTo>
                <a:cubicBezTo>
                  <a:pt x="6150" y="133540"/>
                  <a:pt x="6150" y="133540"/>
                  <a:pt x="6150" y="133629"/>
                </a:cubicBezTo>
                <a:cubicBezTo>
                  <a:pt x="6199" y="133584"/>
                  <a:pt x="6245" y="133584"/>
                  <a:pt x="6303" y="133584"/>
                </a:cubicBezTo>
                <a:cubicBezTo>
                  <a:pt x="6353" y="133584"/>
                  <a:pt x="6412" y="133584"/>
                  <a:pt x="6488" y="133555"/>
                </a:cubicBezTo>
                <a:lnTo>
                  <a:pt x="6488" y="133555"/>
                </a:lnTo>
                <a:cubicBezTo>
                  <a:pt x="6490" y="133560"/>
                  <a:pt x="6493" y="133565"/>
                  <a:pt x="6496" y="133573"/>
                </a:cubicBezTo>
                <a:lnTo>
                  <a:pt x="6496" y="133573"/>
                </a:lnTo>
                <a:cubicBezTo>
                  <a:pt x="6499" y="133569"/>
                  <a:pt x="6501" y="133565"/>
                  <a:pt x="6504" y="133562"/>
                </a:cubicBezTo>
                <a:lnTo>
                  <a:pt x="6504" y="133562"/>
                </a:lnTo>
                <a:cubicBezTo>
                  <a:pt x="6507" y="133564"/>
                  <a:pt x="6510" y="133566"/>
                  <a:pt x="6513" y="133566"/>
                </a:cubicBezTo>
                <a:cubicBezTo>
                  <a:pt x="6519" y="133566"/>
                  <a:pt x="6523" y="133559"/>
                  <a:pt x="6523" y="133540"/>
                </a:cubicBezTo>
                <a:lnTo>
                  <a:pt x="6523" y="133540"/>
                </a:lnTo>
                <a:cubicBezTo>
                  <a:pt x="6523" y="133540"/>
                  <a:pt x="6514" y="133549"/>
                  <a:pt x="6504" y="133562"/>
                </a:cubicBezTo>
                <a:lnTo>
                  <a:pt x="6504" y="133562"/>
                </a:lnTo>
                <a:cubicBezTo>
                  <a:pt x="6500" y="133559"/>
                  <a:pt x="6497" y="133556"/>
                  <a:pt x="6494" y="133553"/>
                </a:cubicBezTo>
                <a:lnTo>
                  <a:pt x="6494" y="133553"/>
                </a:lnTo>
                <a:cubicBezTo>
                  <a:pt x="6492" y="133554"/>
                  <a:pt x="6490" y="133554"/>
                  <a:pt x="6488" y="133555"/>
                </a:cubicBezTo>
                <a:lnTo>
                  <a:pt x="6488" y="133555"/>
                </a:lnTo>
                <a:cubicBezTo>
                  <a:pt x="6484" y="133546"/>
                  <a:pt x="6483" y="133543"/>
                  <a:pt x="6484" y="133543"/>
                </a:cubicBezTo>
                <a:cubicBezTo>
                  <a:pt x="6485" y="133543"/>
                  <a:pt x="6489" y="133547"/>
                  <a:pt x="6494" y="133553"/>
                </a:cubicBezTo>
                <a:lnTo>
                  <a:pt x="6494" y="133553"/>
                </a:lnTo>
                <a:cubicBezTo>
                  <a:pt x="6503" y="133549"/>
                  <a:pt x="6513" y="133545"/>
                  <a:pt x="6523" y="133540"/>
                </a:cubicBezTo>
                <a:lnTo>
                  <a:pt x="6523" y="133540"/>
                </a:lnTo>
                <a:cubicBezTo>
                  <a:pt x="6523" y="133540"/>
                  <a:pt x="6523" y="133540"/>
                  <a:pt x="6523" y="133540"/>
                </a:cubicBezTo>
                <a:cubicBezTo>
                  <a:pt x="6523" y="133443"/>
                  <a:pt x="6620" y="133256"/>
                  <a:pt x="6620" y="133256"/>
                </a:cubicBezTo>
                <a:lnTo>
                  <a:pt x="6620" y="133443"/>
                </a:lnTo>
                <a:cubicBezTo>
                  <a:pt x="6653" y="133305"/>
                  <a:pt x="6674" y="133269"/>
                  <a:pt x="6692" y="133269"/>
                </a:cubicBezTo>
                <a:cubicBezTo>
                  <a:pt x="6712" y="133269"/>
                  <a:pt x="6728" y="133312"/>
                  <a:pt x="6753" y="133312"/>
                </a:cubicBezTo>
                <a:cubicBezTo>
                  <a:pt x="6767" y="133312"/>
                  <a:pt x="6784" y="133299"/>
                  <a:pt x="6806" y="133256"/>
                </a:cubicBezTo>
                <a:lnTo>
                  <a:pt x="6806" y="133167"/>
                </a:lnTo>
                <a:lnTo>
                  <a:pt x="7082" y="133167"/>
                </a:lnTo>
                <a:cubicBezTo>
                  <a:pt x="7165" y="133167"/>
                  <a:pt x="7106" y="132960"/>
                  <a:pt x="7148" y="132960"/>
                </a:cubicBezTo>
                <a:cubicBezTo>
                  <a:pt x="7155" y="132960"/>
                  <a:pt x="7165" y="132966"/>
                  <a:pt x="7179" y="132981"/>
                </a:cubicBezTo>
                <a:cubicBezTo>
                  <a:pt x="7157" y="133023"/>
                  <a:pt x="7150" y="133036"/>
                  <a:pt x="7152" y="133036"/>
                </a:cubicBezTo>
                <a:cubicBezTo>
                  <a:pt x="7157" y="133036"/>
                  <a:pt x="7195" y="132993"/>
                  <a:pt x="7240" y="132993"/>
                </a:cubicBezTo>
                <a:cubicBezTo>
                  <a:pt x="7282" y="132993"/>
                  <a:pt x="7330" y="133029"/>
                  <a:pt x="7365" y="133167"/>
                </a:cubicBezTo>
                <a:cubicBezTo>
                  <a:pt x="7392" y="133111"/>
                  <a:pt x="7420" y="133097"/>
                  <a:pt x="7448" y="133097"/>
                </a:cubicBezTo>
                <a:cubicBezTo>
                  <a:pt x="7477" y="133097"/>
                  <a:pt x="7506" y="133112"/>
                  <a:pt x="7534" y="133112"/>
                </a:cubicBezTo>
                <a:cubicBezTo>
                  <a:pt x="7571" y="133112"/>
                  <a:pt x="7606" y="133088"/>
                  <a:pt x="7641" y="132981"/>
                </a:cubicBezTo>
                <a:cubicBezTo>
                  <a:pt x="7641" y="133044"/>
                  <a:pt x="7689" y="133110"/>
                  <a:pt x="7749" y="133110"/>
                </a:cubicBezTo>
                <a:cubicBezTo>
                  <a:pt x="7774" y="133110"/>
                  <a:pt x="7801" y="133099"/>
                  <a:pt x="7828" y="133070"/>
                </a:cubicBezTo>
                <a:cubicBezTo>
                  <a:pt x="7738" y="133070"/>
                  <a:pt x="7738" y="132981"/>
                  <a:pt x="7738" y="132981"/>
                </a:cubicBezTo>
                <a:lnTo>
                  <a:pt x="7738" y="132981"/>
                </a:lnTo>
                <a:cubicBezTo>
                  <a:pt x="7840" y="133049"/>
                  <a:pt x="7942" y="133067"/>
                  <a:pt x="8045" y="133067"/>
                </a:cubicBezTo>
                <a:cubicBezTo>
                  <a:pt x="8160" y="133067"/>
                  <a:pt x="8276" y="133044"/>
                  <a:pt x="8392" y="133044"/>
                </a:cubicBezTo>
                <a:cubicBezTo>
                  <a:pt x="8452" y="133044"/>
                  <a:pt x="8513" y="133051"/>
                  <a:pt x="8573" y="133070"/>
                </a:cubicBezTo>
                <a:lnTo>
                  <a:pt x="8573" y="133167"/>
                </a:lnTo>
                <a:cubicBezTo>
                  <a:pt x="8588" y="133152"/>
                  <a:pt x="8602" y="133147"/>
                  <a:pt x="8616" y="133147"/>
                </a:cubicBezTo>
                <a:cubicBezTo>
                  <a:pt x="8681" y="133147"/>
                  <a:pt x="8736" y="133277"/>
                  <a:pt x="8754" y="133277"/>
                </a:cubicBezTo>
                <a:cubicBezTo>
                  <a:pt x="8758" y="133277"/>
                  <a:pt x="8760" y="133271"/>
                  <a:pt x="8760" y="133256"/>
                </a:cubicBezTo>
                <a:cubicBezTo>
                  <a:pt x="8856" y="133070"/>
                  <a:pt x="8760" y="133167"/>
                  <a:pt x="8856" y="133070"/>
                </a:cubicBezTo>
                <a:cubicBezTo>
                  <a:pt x="8856" y="133070"/>
                  <a:pt x="8760" y="133070"/>
                  <a:pt x="8760" y="132981"/>
                </a:cubicBezTo>
                <a:cubicBezTo>
                  <a:pt x="8817" y="132923"/>
                  <a:pt x="8875" y="132901"/>
                  <a:pt x="8933" y="132901"/>
                </a:cubicBezTo>
                <a:cubicBezTo>
                  <a:pt x="9062" y="132901"/>
                  <a:pt x="9190" y="133008"/>
                  <a:pt x="9319" y="133070"/>
                </a:cubicBezTo>
                <a:cubicBezTo>
                  <a:pt x="9397" y="132998"/>
                  <a:pt x="9412" y="132743"/>
                  <a:pt x="9461" y="132743"/>
                </a:cubicBezTo>
                <a:cubicBezTo>
                  <a:pt x="9473" y="132743"/>
                  <a:pt x="9488" y="132758"/>
                  <a:pt x="9505" y="132794"/>
                </a:cubicBezTo>
                <a:cubicBezTo>
                  <a:pt x="9505" y="132325"/>
                  <a:pt x="9788" y="132511"/>
                  <a:pt x="9788" y="132325"/>
                </a:cubicBezTo>
                <a:cubicBezTo>
                  <a:pt x="9664" y="132325"/>
                  <a:pt x="9580" y="132368"/>
                  <a:pt x="9511" y="132368"/>
                </a:cubicBezTo>
                <a:cubicBezTo>
                  <a:pt x="9476" y="132368"/>
                  <a:pt x="9445" y="132357"/>
                  <a:pt x="9416" y="132325"/>
                </a:cubicBezTo>
                <a:cubicBezTo>
                  <a:pt x="9319" y="132325"/>
                  <a:pt x="9319" y="132422"/>
                  <a:pt x="9229" y="132422"/>
                </a:cubicBezTo>
                <a:cubicBezTo>
                  <a:pt x="9229" y="132326"/>
                  <a:pt x="9252" y="132303"/>
                  <a:pt x="9288" y="132303"/>
                </a:cubicBezTo>
                <a:cubicBezTo>
                  <a:pt x="9322" y="132303"/>
                  <a:pt x="9368" y="132325"/>
                  <a:pt x="9416" y="132325"/>
                </a:cubicBezTo>
                <a:cubicBezTo>
                  <a:pt x="9505" y="132325"/>
                  <a:pt x="9416" y="132138"/>
                  <a:pt x="9505" y="132138"/>
                </a:cubicBezTo>
                <a:cubicBezTo>
                  <a:pt x="9505" y="132138"/>
                  <a:pt x="9548" y="132181"/>
                  <a:pt x="9577" y="132181"/>
                </a:cubicBezTo>
                <a:cubicBezTo>
                  <a:pt x="9591" y="132181"/>
                  <a:pt x="9602" y="132171"/>
                  <a:pt x="9602" y="132138"/>
                </a:cubicBezTo>
                <a:cubicBezTo>
                  <a:pt x="9602" y="132006"/>
                  <a:pt x="9695" y="131875"/>
                  <a:pt x="9781" y="131875"/>
                </a:cubicBezTo>
                <a:cubicBezTo>
                  <a:pt x="9817" y="131875"/>
                  <a:pt x="9852" y="131897"/>
                  <a:pt x="9878" y="131952"/>
                </a:cubicBezTo>
                <a:cubicBezTo>
                  <a:pt x="9910" y="131860"/>
                  <a:pt x="9942" y="131829"/>
                  <a:pt x="9969" y="131829"/>
                </a:cubicBezTo>
                <a:cubicBezTo>
                  <a:pt x="10024" y="131829"/>
                  <a:pt x="10064" y="131952"/>
                  <a:pt x="10064" y="131952"/>
                </a:cubicBezTo>
                <a:lnTo>
                  <a:pt x="10064" y="131766"/>
                </a:lnTo>
                <a:cubicBezTo>
                  <a:pt x="10064" y="131850"/>
                  <a:pt x="10102" y="131896"/>
                  <a:pt x="10135" y="131896"/>
                </a:cubicBezTo>
                <a:cubicBezTo>
                  <a:pt x="10176" y="131896"/>
                  <a:pt x="10210" y="131827"/>
                  <a:pt x="10161" y="131676"/>
                </a:cubicBezTo>
                <a:cubicBezTo>
                  <a:pt x="10250" y="131676"/>
                  <a:pt x="10250" y="131862"/>
                  <a:pt x="10250" y="131952"/>
                </a:cubicBezTo>
                <a:cubicBezTo>
                  <a:pt x="10347" y="131766"/>
                  <a:pt x="10347" y="131676"/>
                  <a:pt x="10437" y="131579"/>
                </a:cubicBezTo>
                <a:lnTo>
                  <a:pt x="10437" y="131579"/>
                </a:lnTo>
                <a:cubicBezTo>
                  <a:pt x="10437" y="131676"/>
                  <a:pt x="10347" y="131676"/>
                  <a:pt x="10437" y="131766"/>
                </a:cubicBezTo>
                <a:lnTo>
                  <a:pt x="10437" y="131676"/>
                </a:lnTo>
                <a:cubicBezTo>
                  <a:pt x="10462" y="131579"/>
                  <a:pt x="10494" y="131545"/>
                  <a:pt x="10526" y="131545"/>
                </a:cubicBezTo>
                <a:cubicBezTo>
                  <a:pt x="10600" y="131545"/>
                  <a:pt x="10679" y="131715"/>
                  <a:pt x="10708" y="131715"/>
                </a:cubicBezTo>
                <a:cubicBezTo>
                  <a:pt x="10716" y="131715"/>
                  <a:pt x="10720" y="131704"/>
                  <a:pt x="10720" y="131676"/>
                </a:cubicBezTo>
                <a:cubicBezTo>
                  <a:pt x="10720" y="131676"/>
                  <a:pt x="10623" y="131676"/>
                  <a:pt x="10623" y="131579"/>
                </a:cubicBezTo>
                <a:cubicBezTo>
                  <a:pt x="10720" y="131579"/>
                  <a:pt x="10810" y="131579"/>
                  <a:pt x="10810" y="131766"/>
                </a:cubicBezTo>
                <a:cubicBezTo>
                  <a:pt x="10834" y="131719"/>
                  <a:pt x="10852" y="131702"/>
                  <a:pt x="10867" y="131702"/>
                </a:cubicBezTo>
                <a:cubicBezTo>
                  <a:pt x="10912" y="131702"/>
                  <a:pt x="10929" y="131862"/>
                  <a:pt x="10996" y="131862"/>
                </a:cubicBezTo>
                <a:cubicBezTo>
                  <a:pt x="10996" y="131644"/>
                  <a:pt x="11093" y="131554"/>
                  <a:pt x="11174" y="131554"/>
                </a:cubicBezTo>
                <a:cubicBezTo>
                  <a:pt x="11231" y="131554"/>
                  <a:pt x="11279" y="131599"/>
                  <a:pt x="11279" y="131676"/>
                </a:cubicBezTo>
                <a:cubicBezTo>
                  <a:pt x="11279" y="131609"/>
                  <a:pt x="11322" y="131499"/>
                  <a:pt x="11348" y="131499"/>
                </a:cubicBezTo>
                <a:cubicBezTo>
                  <a:pt x="11360" y="131499"/>
                  <a:pt x="11369" y="131521"/>
                  <a:pt x="11369" y="131579"/>
                </a:cubicBezTo>
                <a:cubicBezTo>
                  <a:pt x="11417" y="131486"/>
                  <a:pt x="11395" y="131486"/>
                  <a:pt x="11360" y="131486"/>
                </a:cubicBezTo>
                <a:cubicBezTo>
                  <a:pt x="11326" y="131486"/>
                  <a:pt x="11279" y="131486"/>
                  <a:pt x="11279" y="131393"/>
                </a:cubicBezTo>
                <a:cubicBezTo>
                  <a:pt x="11279" y="131348"/>
                  <a:pt x="11326" y="131348"/>
                  <a:pt x="11372" y="131348"/>
                </a:cubicBezTo>
                <a:cubicBezTo>
                  <a:pt x="11419" y="131348"/>
                  <a:pt x="11466" y="131348"/>
                  <a:pt x="11466" y="131303"/>
                </a:cubicBezTo>
                <a:cubicBezTo>
                  <a:pt x="11555" y="131490"/>
                  <a:pt x="11555" y="131579"/>
                  <a:pt x="11555" y="131676"/>
                </a:cubicBezTo>
                <a:cubicBezTo>
                  <a:pt x="11652" y="131676"/>
                  <a:pt x="11652" y="131490"/>
                  <a:pt x="11652" y="131490"/>
                </a:cubicBezTo>
                <a:cubicBezTo>
                  <a:pt x="11652" y="131490"/>
                  <a:pt x="11555" y="131490"/>
                  <a:pt x="11555" y="131393"/>
                </a:cubicBezTo>
                <a:cubicBezTo>
                  <a:pt x="11589" y="131327"/>
                  <a:pt x="11622" y="131297"/>
                  <a:pt x="11651" y="131297"/>
                </a:cubicBezTo>
                <a:cubicBezTo>
                  <a:pt x="11704" y="131297"/>
                  <a:pt x="11741" y="131400"/>
                  <a:pt x="11741" y="131579"/>
                </a:cubicBezTo>
                <a:lnTo>
                  <a:pt x="11741" y="131766"/>
                </a:lnTo>
                <a:cubicBezTo>
                  <a:pt x="11741" y="131653"/>
                  <a:pt x="11777" y="131608"/>
                  <a:pt x="11824" y="131550"/>
                </a:cubicBezTo>
                <a:lnTo>
                  <a:pt x="11824" y="131550"/>
                </a:lnTo>
                <a:cubicBezTo>
                  <a:pt x="11829" y="131559"/>
                  <a:pt x="11833" y="131569"/>
                  <a:pt x="11838" y="131579"/>
                </a:cubicBezTo>
                <a:cubicBezTo>
                  <a:pt x="11838" y="131579"/>
                  <a:pt x="11838" y="131557"/>
                  <a:pt x="11842" y="131528"/>
                </a:cubicBezTo>
                <a:lnTo>
                  <a:pt x="11842" y="131528"/>
                </a:lnTo>
                <a:cubicBezTo>
                  <a:pt x="11836" y="131536"/>
                  <a:pt x="11830" y="131543"/>
                  <a:pt x="11824" y="131550"/>
                </a:cubicBezTo>
                <a:lnTo>
                  <a:pt x="11824" y="131550"/>
                </a:lnTo>
                <a:cubicBezTo>
                  <a:pt x="11751" y="131383"/>
                  <a:pt x="11833" y="131298"/>
                  <a:pt x="11741" y="131206"/>
                </a:cubicBezTo>
                <a:lnTo>
                  <a:pt x="11741" y="131206"/>
                </a:lnTo>
                <a:cubicBezTo>
                  <a:pt x="11790" y="131255"/>
                  <a:pt x="11837" y="131279"/>
                  <a:pt x="11871" y="131279"/>
                </a:cubicBezTo>
                <a:cubicBezTo>
                  <a:pt x="11905" y="131279"/>
                  <a:pt x="11928" y="131255"/>
                  <a:pt x="11928" y="131206"/>
                </a:cubicBezTo>
                <a:lnTo>
                  <a:pt x="11928" y="131393"/>
                </a:lnTo>
                <a:cubicBezTo>
                  <a:pt x="12025" y="131393"/>
                  <a:pt x="11928" y="131206"/>
                  <a:pt x="12025" y="131206"/>
                </a:cubicBezTo>
                <a:cubicBezTo>
                  <a:pt x="12025" y="131206"/>
                  <a:pt x="12114" y="131303"/>
                  <a:pt x="12114" y="131393"/>
                </a:cubicBezTo>
                <a:cubicBezTo>
                  <a:pt x="12173" y="131225"/>
                  <a:pt x="12229" y="131193"/>
                  <a:pt x="12306" y="131193"/>
                </a:cubicBezTo>
                <a:cubicBezTo>
                  <a:pt x="12355" y="131193"/>
                  <a:pt x="12414" y="131206"/>
                  <a:pt x="12487" y="131206"/>
                </a:cubicBezTo>
                <a:cubicBezTo>
                  <a:pt x="12487" y="131138"/>
                  <a:pt x="12475" y="131120"/>
                  <a:pt x="12460" y="131120"/>
                </a:cubicBezTo>
                <a:cubicBezTo>
                  <a:pt x="12442" y="131120"/>
                  <a:pt x="12421" y="131143"/>
                  <a:pt x="12408" y="131143"/>
                </a:cubicBezTo>
                <a:cubicBezTo>
                  <a:pt x="12402" y="131143"/>
                  <a:pt x="12398" y="131136"/>
                  <a:pt x="12398" y="131117"/>
                </a:cubicBezTo>
                <a:cubicBezTo>
                  <a:pt x="12584" y="130834"/>
                  <a:pt x="12770" y="130834"/>
                  <a:pt x="12957" y="130647"/>
                </a:cubicBezTo>
                <a:lnTo>
                  <a:pt x="12957" y="130744"/>
                </a:lnTo>
                <a:cubicBezTo>
                  <a:pt x="13001" y="130651"/>
                  <a:pt x="13048" y="130651"/>
                  <a:pt x="13083" y="130651"/>
                </a:cubicBezTo>
                <a:cubicBezTo>
                  <a:pt x="13119" y="130651"/>
                  <a:pt x="13143" y="130651"/>
                  <a:pt x="13143" y="130558"/>
                </a:cubicBezTo>
                <a:cubicBezTo>
                  <a:pt x="13329" y="130744"/>
                  <a:pt x="13888" y="130558"/>
                  <a:pt x="14075" y="130834"/>
                </a:cubicBezTo>
                <a:cubicBezTo>
                  <a:pt x="14199" y="130834"/>
                  <a:pt x="14280" y="130711"/>
                  <a:pt x="14349" y="130711"/>
                </a:cubicBezTo>
                <a:cubicBezTo>
                  <a:pt x="14384" y="130711"/>
                  <a:pt x="14415" y="130742"/>
                  <a:pt x="14448" y="130834"/>
                </a:cubicBezTo>
                <a:cubicBezTo>
                  <a:pt x="14480" y="130765"/>
                  <a:pt x="14526" y="130747"/>
                  <a:pt x="14571" y="130747"/>
                </a:cubicBezTo>
                <a:cubicBezTo>
                  <a:pt x="14622" y="130747"/>
                  <a:pt x="14672" y="130770"/>
                  <a:pt x="14700" y="130770"/>
                </a:cubicBezTo>
                <a:cubicBezTo>
                  <a:pt x="14715" y="130770"/>
                  <a:pt x="14723" y="130764"/>
                  <a:pt x="14723" y="130744"/>
                </a:cubicBezTo>
                <a:cubicBezTo>
                  <a:pt x="14723" y="130744"/>
                  <a:pt x="14723" y="130647"/>
                  <a:pt x="14820" y="130647"/>
                </a:cubicBezTo>
                <a:cubicBezTo>
                  <a:pt x="14852" y="130679"/>
                  <a:pt x="14884" y="130692"/>
                  <a:pt x="14916" y="130692"/>
                </a:cubicBezTo>
                <a:cubicBezTo>
                  <a:pt x="15056" y="130692"/>
                  <a:pt x="15204" y="130449"/>
                  <a:pt x="15397" y="130449"/>
                </a:cubicBezTo>
                <a:cubicBezTo>
                  <a:pt x="15420" y="130449"/>
                  <a:pt x="15444" y="130453"/>
                  <a:pt x="15469" y="130461"/>
                </a:cubicBezTo>
                <a:cubicBezTo>
                  <a:pt x="15469" y="130400"/>
                  <a:pt x="15449" y="130389"/>
                  <a:pt x="15423" y="130389"/>
                </a:cubicBezTo>
                <a:cubicBezTo>
                  <a:pt x="15408" y="130389"/>
                  <a:pt x="15390" y="130393"/>
                  <a:pt x="15373" y="130393"/>
                </a:cubicBezTo>
                <a:cubicBezTo>
                  <a:pt x="15327" y="130393"/>
                  <a:pt x="15283" y="130368"/>
                  <a:pt x="15283" y="130185"/>
                </a:cubicBezTo>
                <a:cubicBezTo>
                  <a:pt x="15096" y="130185"/>
                  <a:pt x="15096" y="129999"/>
                  <a:pt x="14910" y="129999"/>
                </a:cubicBezTo>
                <a:lnTo>
                  <a:pt x="15007" y="129999"/>
                </a:lnTo>
                <a:cubicBezTo>
                  <a:pt x="14910" y="129999"/>
                  <a:pt x="14910" y="129999"/>
                  <a:pt x="14910" y="129902"/>
                </a:cubicBezTo>
                <a:cubicBezTo>
                  <a:pt x="15007" y="129902"/>
                  <a:pt x="15096" y="129902"/>
                  <a:pt x="15096" y="129812"/>
                </a:cubicBezTo>
                <a:cubicBezTo>
                  <a:pt x="15052" y="129812"/>
                  <a:pt x="14985" y="129834"/>
                  <a:pt x="14917" y="129834"/>
                </a:cubicBezTo>
                <a:cubicBezTo>
                  <a:pt x="14846" y="129834"/>
                  <a:pt x="14773" y="129810"/>
                  <a:pt x="14723" y="129715"/>
                </a:cubicBezTo>
                <a:cubicBezTo>
                  <a:pt x="14723" y="129608"/>
                  <a:pt x="14752" y="129584"/>
                  <a:pt x="14792" y="129584"/>
                </a:cubicBezTo>
                <a:cubicBezTo>
                  <a:pt x="14824" y="129584"/>
                  <a:pt x="14863" y="129599"/>
                  <a:pt x="14902" y="129599"/>
                </a:cubicBezTo>
                <a:cubicBezTo>
                  <a:pt x="14940" y="129599"/>
                  <a:pt x="14978" y="129585"/>
                  <a:pt x="15007" y="129529"/>
                </a:cubicBezTo>
                <a:cubicBezTo>
                  <a:pt x="14910" y="129529"/>
                  <a:pt x="14820" y="129343"/>
                  <a:pt x="14634" y="129343"/>
                </a:cubicBezTo>
                <a:cubicBezTo>
                  <a:pt x="14679" y="129249"/>
                  <a:pt x="14679" y="129249"/>
                  <a:pt x="14668" y="129249"/>
                </a:cubicBezTo>
                <a:cubicBezTo>
                  <a:pt x="14656" y="129249"/>
                  <a:pt x="14634" y="129249"/>
                  <a:pt x="14634" y="129156"/>
                </a:cubicBezTo>
                <a:cubicBezTo>
                  <a:pt x="14679" y="129112"/>
                  <a:pt x="14701" y="129112"/>
                  <a:pt x="14724" y="129112"/>
                </a:cubicBezTo>
                <a:cubicBezTo>
                  <a:pt x="14748" y="129112"/>
                  <a:pt x="14772" y="129112"/>
                  <a:pt x="14820" y="129067"/>
                </a:cubicBezTo>
                <a:cubicBezTo>
                  <a:pt x="14723" y="129067"/>
                  <a:pt x="14723" y="128970"/>
                  <a:pt x="14723" y="128970"/>
                </a:cubicBezTo>
                <a:lnTo>
                  <a:pt x="14910" y="128970"/>
                </a:lnTo>
                <a:cubicBezTo>
                  <a:pt x="14910" y="128970"/>
                  <a:pt x="14820" y="129067"/>
                  <a:pt x="14910" y="129156"/>
                </a:cubicBezTo>
                <a:cubicBezTo>
                  <a:pt x="14910" y="129039"/>
                  <a:pt x="14948" y="128921"/>
                  <a:pt x="14999" y="128921"/>
                </a:cubicBezTo>
                <a:cubicBezTo>
                  <a:pt x="15029" y="128921"/>
                  <a:pt x="15063" y="128962"/>
                  <a:pt x="15096" y="129067"/>
                </a:cubicBezTo>
                <a:lnTo>
                  <a:pt x="15096" y="128880"/>
                </a:lnTo>
                <a:cubicBezTo>
                  <a:pt x="15096" y="128880"/>
                  <a:pt x="15193" y="128880"/>
                  <a:pt x="15193" y="128784"/>
                </a:cubicBezTo>
                <a:lnTo>
                  <a:pt x="15193" y="128970"/>
                </a:lnTo>
                <a:cubicBezTo>
                  <a:pt x="15283" y="128784"/>
                  <a:pt x="15283" y="128694"/>
                  <a:pt x="15379" y="128597"/>
                </a:cubicBezTo>
                <a:cubicBezTo>
                  <a:pt x="15379" y="128597"/>
                  <a:pt x="15451" y="128622"/>
                  <a:pt x="15521" y="128622"/>
                </a:cubicBezTo>
                <a:cubicBezTo>
                  <a:pt x="15589" y="128622"/>
                  <a:pt x="15655" y="128599"/>
                  <a:pt x="15655" y="128508"/>
                </a:cubicBezTo>
                <a:cubicBezTo>
                  <a:pt x="15641" y="128492"/>
                  <a:pt x="15627" y="128487"/>
                  <a:pt x="15612" y="128487"/>
                </a:cubicBezTo>
                <a:cubicBezTo>
                  <a:pt x="15568" y="128487"/>
                  <a:pt x="15522" y="128541"/>
                  <a:pt x="15477" y="128541"/>
                </a:cubicBezTo>
                <a:cubicBezTo>
                  <a:pt x="15444" y="128541"/>
                  <a:pt x="15411" y="128512"/>
                  <a:pt x="15379" y="128411"/>
                </a:cubicBezTo>
                <a:cubicBezTo>
                  <a:pt x="15255" y="128411"/>
                  <a:pt x="15088" y="128371"/>
                  <a:pt x="14935" y="128371"/>
                </a:cubicBezTo>
                <a:cubicBezTo>
                  <a:pt x="14858" y="128371"/>
                  <a:pt x="14786" y="128381"/>
                  <a:pt x="14723" y="128411"/>
                </a:cubicBezTo>
                <a:cubicBezTo>
                  <a:pt x="14704" y="128432"/>
                  <a:pt x="14684" y="128440"/>
                  <a:pt x="14664" y="128440"/>
                </a:cubicBezTo>
                <a:cubicBezTo>
                  <a:pt x="14611" y="128440"/>
                  <a:pt x="14556" y="128386"/>
                  <a:pt x="14503" y="128386"/>
                </a:cubicBezTo>
                <a:cubicBezTo>
                  <a:pt x="14485" y="128386"/>
                  <a:pt x="14466" y="128392"/>
                  <a:pt x="14448" y="128411"/>
                </a:cubicBezTo>
                <a:cubicBezTo>
                  <a:pt x="14398" y="128411"/>
                  <a:pt x="14351" y="128436"/>
                  <a:pt x="14316" y="128436"/>
                </a:cubicBezTo>
                <a:cubicBezTo>
                  <a:pt x="14283" y="128436"/>
                  <a:pt x="14261" y="128413"/>
                  <a:pt x="14261" y="128321"/>
                </a:cubicBezTo>
                <a:lnTo>
                  <a:pt x="14261" y="128321"/>
                </a:lnTo>
                <a:cubicBezTo>
                  <a:pt x="14261" y="128340"/>
                  <a:pt x="14265" y="128346"/>
                  <a:pt x="14271" y="128346"/>
                </a:cubicBezTo>
                <a:cubicBezTo>
                  <a:pt x="14288" y="128346"/>
                  <a:pt x="14322" y="128293"/>
                  <a:pt x="14340" y="128293"/>
                </a:cubicBezTo>
                <a:cubicBezTo>
                  <a:pt x="14346" y="128293"/>
                  <a:pt x="14351" y="128300"/>
                  <a:pt x="14351" y="128321"/>
                </a:cubicBezTo>
                <a:cubicBezTo>
                  <a:pt x="14448" y="128321"/>
                  <a:pt x="14448" y="128224"/>
                  <a:pt x="14351" y="128224"/>
                </a:cubicBezTo>
                <a:lnTo>
                  <a:pt x="14537" y="128224"/>
                </a:lnTo>
                <a:cubicBezTo>
                  <a:pt x="14723" y="128224"/>
                  <a:pt x="14910" y="128224"/>
                  <a:pt x="15193" y="128135"/>
                </a:cubicBezTo>
                <a:cubicBezTo>
                  <a:pt x="15655" y="128038"/>
                  <a:pt x="16214" y="128038"/>
                  <a:pt x="16684" y="128038"/>
                </a:cubicBezTo>
                <a:cubicBezTo>
                  <a:pt x="16774" y="127762"/>
                  <a:pt x="17057" y="128135"/>
                  <a:pt x="17146" y="127576"/>
                </a:cubicBezTo>
                <a:cubicBezTo>
                  <a:pt x="17206" y="127690"/>
                  <a:pt x="17262" y="127768"/>
                  <a:pt x="17320" y="127768"/>
                </a:cubicBezTo>
                <a:cubicBezTo>
                  <a:pt x="17356" y="127768"/>
                  <a:pt x="17392" y="127737"/>
                  <a:pt x="17430" y="127665"/>
                </a:cubicBezTo>
                <a:lnTo>
                  <a:pt x="17430" y="127665"/>
                </a:lnTo>
                <a:cubicBezTo>
                  <a:pt x="17381" y="127852"/>
                  <a:pt x="17403" y="127852"/>
                  <a:pt x="17438" y="127852"/>
                </a:cubicBezTo>
                <a:cubicBezTo>
                  <a:pt x="17472" y="127852"/>
                  <a:pt x="17519" y="127852"/>
                  <a:pt x="17519" y="128038"/>
                </a:cubicBezTo>
                <a:cubicBezTo>
                  <a:pt x="17540" y="127997"/>
                  <a:pt x="17561" y="127983"/>
                  <a:pt x="17581" y="127983"/>
                </a:cubicBezTo>
                <a:cubicBezTo>
                  <a:pt x="17628" y="127983"/>
                  <a:pt x="17673" y="128054"/>
                  <a:pt x="17719" y="128054"/>
                </a:cubicBezTo>
                <a:cubicBezTo>
                  <a:pt x="17746" y="128054"/>
                  <a:pt x="17774" y="128029"/>
                  <a:pt x="17802" y="127949"/>
                </a:cubicBezTo>
                <a:cubicBezTo>
                  <a:pt x="17754" y="127923"/>
                  <a:pt x="17711" y="127917"/>
                  <a:pt x="17675" y="127917"/>
                </a:cubicBezTo>
                <a:cubicBezTo>
                  <a:pt x="17642" y="127917"/>
                  <a:pt x="17614" y="127922"/>
                  <a:pt x="17591" y="127922"/>
                </a:cubicBezTo>
                <a:cubicBezTo>
                  <a:pt x="17543" y="127922"/>
                  <a:pt x="17519" y="127900"/>
                  <a:pt x="17519" y="127762"/>
                </a:cubicBezTo>
                <a:lnTo>
                  <a:pt x="17519" y="127762"/>
                </a:lnTo>
                <a:cubicBezTo>
                  <a:pt x="17534" y="127776"/>
                  <a:pt x="17552" y="127781"/>
                  <a:pt x="17570" y="127781"/>
                </a:cubicBezTo>
                <a:cubicBezTo>
                  <a:pt x="17619" y="127781"/>
                  <a:pt x="17679" y="127747"/>
                  <a:pt x="17735" y="127747"/>
                </a:cubicBezTo>
                <a:cubicBezTo>
                  <a:pt x="17795" y="127747"/>
                  <a:pt x="17853" y="127786"/>
                  <a:pt x="17892" y="127949"/>
                </a:cubicBezTo>
                <a:cubicBezTo>
                  <a:pt x="17958" y="127882"/>
                  <a:pt x="18066" y="127732"/>
                  <a:pt x="18156" y="127732"/>
                </a:cubicBezTo>
                <a:cubicBezTo>
                  <a:pt x="18198" y="127732"/>
                  <a:pt x="18236" y="127764"/>
                  <a:pt x="18265" y="127852"/>
                </a:cubicBezTo>
                <a:cubicBezTo>
                  <a:pt x="18265" y="127734"/>
                  <a:pt x="18274" y="127700"/>
                  <a:pt x="18287" y="127700"/>
                </a:cubicBezTo>
                <a:cubicBezTo>
                  <a:pt x="18305" y="127700"/>
                  <a:pt x="18329" y="127762"/>
                  <a:pt x="18345" y="127762"/>
                </a:cubicBezTo>
                <a:cubicBezTo>
                  <a:pt x="18355" y="127762"/>
                  <a:pt x="18361" y="127739"/>
                  <a:pt x="18361" y="127665"/>
                </a:cubicBezTo>
                <a:lnTo>
                  <a:pt x="18361" y="127479"/>
                </a:lnTo>
                <a:cubicBezTo>
                  <a:pt x="18385" y="127431"/>
                  <a:pt x="18408" y="127414"/>
                  <a:pt x="18432" y="127414"/>
                </a:cubicBezTo>
                <a:cubicBezTo>
                  <a:pt x="18486" y="127414"/>
                  <a:pt x="18542" y="127500"/>
                  <a:pt x="18595" y="127500"/>
                </a:cubicBezTo>
                <a:cubicBezTo>
                  <a:pt x="18610" y="127500"/>
                  <a:pt x="18623" y="127494"/>
                  <a:pt x="18637" y="127479"/>
                </a:cubicBezTo>
                <a:lnTo>
                  <a:pt x="18637" y="127293"/>
                </a:lnTo>
                <a:cubicBezTo>
                  <a:pt x="18637" y="127275"/>
                  <a:pt x="18637" y="127268"/>
                  <a:pt x="18638" y="127268"/>
                </a:cubicBezTo>
                <a:cubicBezTo>
                  <a:pt x="18641" y="127268"/>
                  <a:pt x="18656" y="127389"/>
                  <a:pt x="18734" y="127389"/>
                </a:cubicBezTo>
                <a:cubicBezTo>
                  <a:pt x="18734" y="127248"/>
                  <a:pt x="18710" y="127224"/>
                  <a:pt x="18686" y="127224"/>
                </a:cubicBezTo>
                <a:cubicBezTo>
                  <a:pt x="18673" y="127224"/>
                  <a:pt x="18661" y="127230"/>
                  <a:pt x="18651" y="127230"/>
                </a:cubicBezTo>
                <a:cubicBezTo>
                  <a:pt x="18643" y="127230"/>
                  <a:pt x="18637" y="127225"/>
                  <a:pt x="18637" y="127203"/>
                </a:cubicBezTo>
                <a:cubicBezTo>
                  <a:pt x="18593" y="127296"/>
                  <a:pt x="18524" y="127343"/>
                  <a:pt x="18454" y="127343"/>
                </a:cubicBezTo>
                <a:cubicBezTo>
                  <a:pt x="18384" y="127343"/>
                  <a:pt x="18313" y="127296"/>
                  <a:pt x="18265" y="127203"/>
                </a:cubicBezTo>
                <a:cubicBezTo>
                  <a:pt x="18323" y="127144"/>
                  <a:pt x="18346" y="127053"/>
                  <a:pt x="18375" y="127053"/>
                </a:cubicBezTo>
                <a:cubicBezTo>
                  <a:pt x="18394" y="127053"/>
                  <a:pt x="18416" y="127091"/>
                  <a:pt x="18451" y="127203"/>
                </a:cubicBezTo>
                <a:lnTo>
                  <a:pt x="18451" y="126830"/>
                </a:lnTo>
                <a:cubicBezTo>
                  <a:pt x="18361" y="126920"/>
                  <a:pt x="18361" y="127106"/>
                  <a:pt x="18265" y="127106"/>
                </a:cubicBezTo>
                <a:cubicBezTo>
                  <a:pt x="18265" y="126920"/>
                  <a:pt x="18361" y="126830"/>
                  <a:pt x="18361" y="126644"/>
                </a:cubicBezTo>
                <a:cubicBezTo>
                  <a:pt x="18265" y="126644"/>
                  <a:pt x="18265" y="126920"/>
                  <a:pt x="18175" y="126920"/>
                </a:cubicBezTo>
                <a:cubicBezTo>
                  <a:pt x="18175" y="126830"/>
                  <a:pt x="18265" y="126733"/>
                  <a:pt x="18175" y="126644"/>
                </a:cubicBezTo>
                <a:cubicBezTo>
                  <a:pt x="18175" y="126718"/>
                  <a:pt x="18168" y="126746"/>
                  <a:pt x="18158" y="126746"/>
                </a:cubicBezTo>
                <a:cubicBezTo>
                  <a:pt x="18130" y="126746"/>
                  <a:pt x="18078" y="126547"/>
                  <a:pt x="18078" y="126547"/>
                </a:cubicBezTo>
                <a:cubicBezTo>
                  <a:pt x="18078" y="126666"/>
                  <a:pt x="18069" y="126700"/>
                  <a:pt x="18053" y="126700"/>
                </a:cubicBezTo>
                <a:cubicBezTo>
                  <a:pt x="18033" y="126700"/>
                  <a:pt x="18001" y="126640"/>
                  <a:pt x="17964" y="126640"/>
                </a:cubicBezTo>
                <a:cubicBezTo>
                  <a:pt x="17941" y="126640"/>
                  <a:pt x="17917" y="126662"/>
                  <a:pt x="17892" y="126733"/>
                </a:cubicBezTo>
                <a:cubicBezTo>
                  <a:pt x="17905" y="126721"/>
                  <a:pt x="17918" y="126716"/>
                  <a:pt x="17931" y="126716"/>
                </a:cubicBezTo>
                <a:cubicBezTo>
                  <a:pt x="18010" y="126716"/>
                  <a:pt x="18066" y="126933"/>
                  <a:pt x="17989" y="127017"/>
                </a:cubicBezTo>
                <a:cubicBezTo>
                  <a:pt x="17892" y="126830"/>
                  <a:pt x="17892" y="126920"/>
                  <a:pt x="17802" y="126830"/>
                </a:cubicBezTo>
                <a:lnTo>
                  <a:pt x="17802" y="126644"/>
                </a:lnTo>
                <a:cubicBezTo>
                  <a:pt x="17705" y="126547"/>
                  <a:pt x="17519" y="126458"/>
                  <a:pt x="17430" y="126361"/>
                </a:cubicBezTo>
                <a:lnTo>
                  <a:pt x="17430" y="126361"/>
                </a:lnTo>
                <a:cubicBezTo>
                  <a:pt x="17430" y="126457"/>
                  <a:pt x="17518" y="126458"/>
                  <a:pt x="17519" y="126546"/>
                </a:cubicBezTo>
                <a:lnTo>
                  <a:pt x="17519" y="126546"/>
                </a:lnTo>
                <a:cubicBezTo>
                  <a:pt x="17518" y="126458"/>
                  <a:pt x="17430" y="126458"/>
                  <a:pt x="17430" y="126458"/>
                </a:cubicBezTo>
                <a:cubicBezTo>
                  <a:pt x="17430" y="126458"/>
                  <a:pt x="17430" y="126219"/>
                  <a:pt x="17380" y="126219"/>
                </a:cubicBezTo>
                <a:cubicBezTo>
                  <a:pt x="17368" y="126219"/>
                  <a:pt x="17352" y="126234"/>
                  <a:pt x="17333" y="126271"/>
                </a:cubicBezTo>
                <a:cubicBezTo>
                  <a:pt x="17380" y="126363"/>
                  <a:pt x="17381" y="126386"/>
                  <a:pt x="17370" y="126386"/>
                </a:cubicBezTo>
                <a:cubicBezTo>
                  <a:pt x="17358" y="126386"/>
                  <a:pt x="17333" y="126361"/>
                  <a:pt x="17333" y="126361"/>
                </a:cubicBezTo>
                <a:cubicBezTo>
                  <a:pt x="17333" y="126361"/>
                  <a:pt x="17243" y="126271"/>
                  <a:pt x="17243" y="126174"/>
                </a:cubicBezTo>
                <a:lnTo>
                  <a:pt x="17243" y="126361"/>
                </a:lnTo>
                <a:cubicBezTo>
                  <a:pt x="17243" y="126271"/>
                  <a:pt x="17146" y="126271"/>
                  <a:pt x="17146" y="126174"/>
                </a:cubicBezTo>
                <a:cubicBezTo>
                  <a:pt x="17243" y="125988"/>
                  <a:pt x="17333" y="125988"/>
                  <a:pt x="17430" y="125802"/>
                </a:cubicBezTo>
                <a:cubicBezTo>
                  <a:pt x="17430" y="125665"/>
                  <a:pt x="17377" y="125580"/>
                  <a:pt x="17350" y="125580"/>
                </a:cubicBezTo>
                <a:cubicBezTo>
                  <a:pt x="17340" y="125580"/>
                  <a:pt x="17333" y="125591"/>
                  <a:pt x="17333" y="125615"/>
                </a:cubicBezTo>
                <a:cubicBezTo>
                  <a:pt x="17243" y="125615"/>
                  <a:pt x="17243" y="125526"/>
                  <a:pt x="17146" y="125526"/>
                </a:cubicBezTo>
                <a:cubicBezTo>
                  <a:pt x="17243" y="125526"/>
                  <a:pt x="17243" y="125526"/>
                  <a:pt x="17243" y="125429"/>
                </a:cubicBezTo>
                <a:cubicBezTo>
                  <a:pt x="17243" y="125463"/>
                  <a:pt x="17253" y="125476"/>
                  <a:pt x="17269" y="125476"/>
                </a:cubicBezTo>
                <a:cubicBezTo>
                  <a:pt x="17308" y="125476"/>
                  <a:pt x="17387" y="125402"/>
                  <a:pt x="17463" y="125402"/>
                </a:cubicBezTo>
                <a:cubicBezTo>
                  <a:pt x="17523" y="125402"/>
                  <a:pt x="17581" y="125448"/>
                  <a:pt x="17616" y="125615"/>
                </a:cubicBezTo>
                <a:lnTo>
                  <a:pt x="17616" y="125429"/>
                </a:lnTo>
                <a:cubicBezTo>
                  <a:pt x="17616" y="125477"/>
                  <a:pt x="17638" y="125502"/>
                  <a:pt x="17661" y="125502"/>
                </a:cubicBezTo>
                <a:cubicBezTo>
                  <a:pt x="17683" y="125502"/>
                  <a:pt x="17705" y="125477"/>
                  <a:pt x="17705" y="125429"/>
                </a:cubicBezTo>
                <a:lnTo>
                  <a:pt x="17705" y="125339"/>
                </a:lnTo>
                <a:cubicBezTo>
                  <a:pt x="17705" y="125491"/>
                  <a:pt x="17735" y="125559"/>
                  <a:pt x="17761" y="125559"/>
                </a:cubicBezTo>
                <a:cubicBezTo>
                  <a:pt x="17783" y="125559"/>
                  <a:pt x="17802" y="125513"/>
                  <a:pt x="17802" y="125429"/>
                </a:cubicBezTo>
                <a:cubicBezTo>
                  <a:pt x="17802" y="125664"/>
                  <a:pt x="17825" y="125688"/>
                  <a:pt x="17859" y="125688"/>
                </a:cubicBezTo>
                <a:cubicBezTo>
                  <a:pt x="17868" y="125688"/>
                  <a:pt x="17878" y="125686"/>
                  <a:pt x="17888" y="125686"/>
                </a:cubicBezTo>
                <a:cubicBezTo>
                  <a:pt x="17918" y="125686"/>
                  <a:pt x="17953" y="125700"/>
                  <a:pt x="17989" y="125802"/>
                </a:cubicBezTo>
                <a:cubicBezTo>
                  <a:pt x="17989" y="125664"/>
                  <a:pt x="18011" y="125617"/>
                  <a:pt x="18046" y="125617"/>
                </a:cubicBezTo>
                <a:cubicBezTo>
                  <a:pt x="18080" y="125617"/>
                  <a:pt x="18127" y="125664"/>
                  <a:pt x="18175" y="125712"/>
                </a:cubicBezTo>
                <a:cubicBezTo>
                  <a:pt x="18175" y="125615"/>
                  <a:pt x="18078" y="125526"/>
                  <a:pt x="18175" y="125526"/>
                </a:cubicBezTo>
                <a:cubicBezTo>
                  <a:pt x="18186" y="125536"/>
                  <a:pt x="18197" y="125540"/>
                  <a:pt x="18210" y="125540"/>
                </a:cubicBezTo>
                <a:cubicBezTo>
                  <a:pt x="18257" y="125540"/>
                  <a:pt x="18315" y="125486"/>
                  <a:pt x="18362" y="125486"/>
                </a:cubicBezTo>
                <a:cubicBezTo>
                  <a:pt x="18412" y="125486"/>
                  <a:pt x="18451" y="125547"/>
                  <a:pt x="18451" y="125802"/>
                </a:cubicBezTo>
                <a:cubicBezTo>
                  <a:pt x="18496" y="125629"/>
                  <a:pt x="18579" y="125557"/>
                  <a:pt x="18665" y="125557"/>
                </a:cubicBezTo>
                <a:cubicBezTo>
                  <a:pt x="18765" y="125557"/>
                  <a:pt x="18869" y="125654"/>
                  <a:pt x="18921" y="125802"/>
                </a:cubicBezTo>
                <a:cubicBezTo>
                  <a:pt x="18921" y="125583"/>
                  <a:pt x="18984" y="125493"/>
                  <a:pt x="19037" y="125493"/>
                </a:cubicBezTo>
                <a:cubicBezTo>
                  <a:pt x="19075" y="125493"/>
                  <a:pt x="19107" y="125538"/>
                  <a:pt x="19107" y="125615"/>
                </a:cubicBezTo>
                <a:cubicBezTo>
                  <a:pt x="19196" y="125429"/>
                  <a:pt x="19293" y="125242"/>
                  <a:pt x="19383" y="125153"/>
                </a:cubicBezTo>
                <a:lnTo>
                  <a:pt x="19383" y="125429"/>
                </a:lnTo>
                <a:cubicBezTo>
                  <a:pt x="19419" y="125438"/>
                  <a:pt x="19454" y="125442"/>
                  <a:pt x="19488" y="125442"/>
                </a:cubicBezTo>
                <a:cubicBezTo>
                  <a:pt x="19727" y="125442"/>
                  <a:pt x="19937" y="125247"/>
                  <a:pt x="20198" y="125247"/>
                </a:cubicBezTo>
                <a:cubicBezTo>
                  <a:pt x="20291" y="125247"/>
                  <a:pt x="20391" y="125272"/>
                  <a:pt x="20501" y="125339"/>
                </a:cubicBezTo>
                <a:lnTo>
                  <a:pt x="20501" y="125242"/>
                </a:lnTo>
                <a:lnTo>
                  <a:pt x="20598" y="125153"/>
                </a:lnTo>
                <a:lnTo>
                  <a:pt x="20598" y="125242"/>
                </a:lnTo>
                <a:lnTo>
                  <a:pt x="20501" y="125242"/>
                </a:lnTo>
                <a:cubicBezTo>
                  <a:pt x="20566" y="125242"/>
                  <a:pt x="20587" y="125286"/>
                  <a:pt x="20621" y="125286"/>
                </a:cubicBezTo>
                <a:cubicBezTo>
                  <a:pt x="20638" y="125286"/>
                  <a:pt x="20658" y="125275"/>
                  <a:pt x="20687" y="125242"/>
                </a:cubicBezTo>
                <a:cubicBezTo>
                  <a:pt x="20701" y="125268"/>
                  <a:pt x="20717" y="125278"/>
                  <a:pt x="20736" y="125278"/>
                </a:cubicBezTo>
                <a:cubicBezTo>
                  <a:pt x="20801" y="125278"/>
                  <a:pt x="20893" y="125157"/>
                  <a:pt x="20962" y="125157"/>
                </a:cubicBezTo>
                <a:cubicBezTo>
                  <a:pt x="21019" y="125157"/>
                  <a:pt x="21060" y="125237"/>
                  <a:pt x="21060" y="125526"/>
                </a:cubicBezTo>
                <a:cubicBezTo>
                  <a:pt x="21157" y="125526"/>
                  <a:pt x="21060" y="125339"/>
                  <a:pt x="21157" y="125153"/>
                </a:cubicBezTo>
                <a:cubicBezTo>
                  <a:pt x="21200" y="125167"/>
                  <a:pt x="21239" y="125172"/>
                  <a:pt x="21274" y="125172"/>
                </a:cubicBezTo>
                <a:cubicBezTo>
                  <a:pt x="21367" y="125172"/>
                  <a:pt x="21436" y="125138"/>
                  <a:pt x="21501" y="125138"/>
                </a:cubicBezTo>
                <a:cubicBezTo>
                  <a:pt x="21571" y="125138"/>
                  <a:pt x="21635" y="125177"/>
                  <a:pt x="21716" y="125339"/>
                </a:cubicBezTo>
                <a:cubicBezTo>
                  <a:pt x="21806" y="125056"/>
                  <a:pt x="21903" y="125153"/>
                  <a:pt x="22089" y="124967"/>
                </a:cubicBezTo>
                <a:lnTo>
                  <a:pt x="22089" y="124967"/>
                </a:lnTo>
                <a:cubicBezTo>
                  <a:pt x="22089" y="125153"/>
                  <a:pt x="21992" y="125056"/>
                  <a:pt x="21992" y="125242"/>
                </a:cubicBezTo>
                <a:cubicBezTo>
                  <a:pt x="22094" y="125194"/>
                  <a:pt x="22169" y="125116"/>
                  <a:pt x="22246" y="125116"/>
                </a:cubicBezTo>
                <a:cubicBezTo>
                  <a:pt x="22311" y="125116"/>
                  <a:pt x="22377" y="125170"/>
                  <a:pt x="22462" y="125339"/>
                </a:cubicBezTo>
                <a:cubicBezTo>
                  <a:pt x="22462" y="124967"/>
                  <a:pt x="22551" y="125056"/>
                  <a:pt x="22648" y="124780"/>
                </a:cubicBezTo>
                <a:cubicBezTo>
                  <a:pt x="22462" y="124780"/>
                  <a:pt x="22365" y="124780"/>
                  <a:pt x="22275" y="124408"/>
                </a:cubicBezTo>
                <a:cubicBezTo>
                  <a:pt x="22291" y="124374"/>
                  <a:pt x="22304" y="124362"/>
                  <a:pt x="22315" y="124362"/>
                </a:cubicBezTo>
                <a:cubicBezTo>
                  <a:pt x="22352" y="124362"/>
                  <a:pt x="22370" y="124498"/>
                  <a:pt x="22406" y="124498"/>
                </a:cubicBezTo>
                <a:cubicBezTo>
                  <a:pt x="22420" y="124498"/>
                  <a:pt x="22438" y="124474"/>
                  <a:pt x="22462" y="124408"/>
                </a:cubicBezTo>
                <a:cubicBezTo>
                  <a:pt x="22407" y="124269"/>
                  <a:pt x="22351" y="124220"/>
                  <a:pt x="22296" y="124220"/>
                </a:cubicBezTo>
                <a:cubicBezTo>
                  <a:pt x="22165" y="124220"/>
                  <a:pt x="22034" y="124497"/>
                  <a:pt x="21903" y="124497"/>
                </a:cubicBezTo>
                <a:lnTo>
                  <a:pt x="21903" y="124221"/>
                </a:lnTo>
                <a:cubicBezTo>
                  <a:pt x="21883" y="124202"/>
                  <a:pt x="21865" y="124194"/>
                  <a:pt x="21846" y="124194"/>
                </a:cubicBezTo>
                <a:cubicBezTo>
                  <a:pt x="21770" y="124194"/>
                  <a:pt x="21697" y="124330"/>
                  <a:pt x="21619" y="124408"/>
                </a:cubicBezTo>
                <a:cubicBezTo>
                  <a:pt x="21538" y="124305"/>
                  <a:pt x="21452" y="124269"/>
                  <a:pt x="21363" y="124269"/>
                </a:cubicBezTo>
                <a:cubicBezTo>
                  <a:pt x="21158" y="124269"/>
                  <a:pt x="20934" y="124460"/>
                  <a:pt x="20703" y="124460"/>
                </a:cubicBezTo>
                <a:cubicBezTo>
                  <a:pt x="20575" y="124460"/>
                  <a:pt x="20445" y="124402"/>
                  <a:pt x="20315" y="124221"/>
                </a:cubicBezTo>
                <a:cubicBezTo>
                  <a:pt x="20225" y="124594"/>
                  <a:pt x="20039" y="124594"/>
                  <a:pt x="19852" y="124683"/>
                </a:cubicBezTo>
                <a:cubicBezTo>
                  <a:pt x="19852" y="124311"/>
                  <a:pt x="20039" y="124594"/>
                  <a:pt x="20039" y="124221"/>
                </a:cubicBezTo>
                <a:lnTo>
                  <a:pt x="20039" y="124221"/>
                </a:lnTo>
                <a:cubicBezTo>
                  <a:pt x="20039" y="124221"/>
                  <a:pt x="19918" y="124281"/>
                  <a:pt x="19797" y="124281"/>
                </a:cubicBezTo>
                <a:cubicBezTo>
                  <a:pt x="19704" y="124281"/>
                  <a:pt x="19611" y="124247"/>
                  <a:pt x="19569" y="124124"/>
                </a:cubicBezTo>
                <a:lnTo>
                  <a:pt x="19569" y="124408"/>
                </a:lnTo>
                <a:cubicBezTo>
                  <a:pt x="19480" y="124408"/>
                  <a:pt x="19569" y="124221"/>
                  <a:pt x="19480" y="124221"/>
                </a:cubicBezTo>
                <a:cubicBezTo>
                  <a:pt x="19480" y="124432"/>
                  <a:pt x="19402" y="124489"/>
                  <a:pt x="19309" y="124489"/>
                </a:cubicBezTo>
                <a:cubicBezTo>
                  <a:pt x="19197" y="124489"/>
                  <a:pt x="19063" y="124408"/>
                  <a:pt x="19010" y="124408"/>
                </a:cubicBezTo>
                <a:lnTo>
                  <a:pt x="19010" y="124594"/>
                </a:lnTo>
                <a:cubicBezTo>
                  <a:pt x="18994" y="124561"/>
                  <a:pt x="18978" y="124548"/>
                  <a:pt x="18962" y="124548"/>
                </a:cubicBezTo>
                <a:cubicBezTo>
                  <a:pt x="18909" y="124548"/>
                  <a:pt x="18854" y="124684"/>
                  <a:pt x="18800" y="124684"/>
                </a:cubicBezTo>
                <a:cubicBezTo>
                  <a:pt x="18778" y="124684"/>
                  <a:pt x="18756" y="124661"/>
                  <a:pt x="18734" y="124594"/>
                </a:cubicBezTo>
                <a:cubicBezTo>
                  <a:pt x="18824" y="124594"/>
                  <a:pt x="18824" y="124594"/>
                  <a:pt x="18824" y="124408"/>
                </a:cubicBezTo>
                <a:cubicBezTo>
                  <a:pt x="18806" y="124350"/>
                  <a:pt x="18791" y="124327"/>
                  <a:pt x="18779" y="124327"/>
                </a:cubicBezTo>
                <a:cubicBezTo>
                  <a:pt x="18761" y="124327"/>
                  <a:pt x="18747" y="124378"/>
                  <a:pt x="18733" y="124440"/>
                </a:cubicBezTo>
                <a:lnTo>
                  <a:pt x="18733" y="124440"/>
                </a:lnTo>
                <a:cubicBezTo>
                  <a:pt x="18734" y="124430"/>
                  <a:pt x="18734" y="124420"/>
                  <a:pt x="18734" y="124408"/>
                </a:cubicBezTo>
                <a:lnTo>
                  <a:pt x="18734" y="124408"/>
                </a:lnTo>
                <a:cubicBezTo>
                  <a:pt x="18641" y="124452"/>
                  <a:pt x="18501" y="124452"/>
                  <a:pt x="18373" y="124452"/>
                </a:cubicBezTo>
                <a:cubicBezTo>
                  <a:pt x="18244" y="124452"/>
                  <a:pt x="18127" y="124452"/>
                  <a:pt x="18078" y="124497"/>
                </a:cubicBezTo>
                <a:cubicBezTo>
                  <a:pt x="18078" y="124780"/>
                  <a:pt x="18175" y="124594"/>
                  <a:pt x="18078" y="124870"/>
                </a:cubicBezTo>
                <a:cubicBezTo>
                  <a:pt x="18078" y="124850"/>
                  <a:pt x="18074" y="124844"/>
                  <a:pt x="18067" y="124844"/>
                </a:cubicBezTo>
                <a:cubicBezTo>
                  <a:pt x="18055" y="124844"/>
                  <a:pt x="18033" y="124867"/>
                  <a:pt x="18016" y="124867"/>
                </a:cubicBezTo>
                <a:cubicBezTo>
                  <a:pt x="18001" y="124867"/>
                  <a:pt x="17989" y="124849"/>
                  <a:pt x="17989" y="124780"/>
                </a:cubicBezTo>
                <a:cubicBezTo>
                  <a:pt x="17989" y="124683"/>
                  <a:pt x="17989" y="124594"/>
                  <a:pt x="18078" y="124497"/>
                </a:cubicBezTo>
                <a:cubicBezTo>
                  <a:pt x="17778" y="124497"/>
                  <a:pt x="17540" y="124618"/>
                  <a:pt x="17213" y="124618"/>
                </a:cubicBezTo>
                <a:cubicBezTo>
                  <a:pt x="17134" y="124618"/>
                  <a:pt x="17051" y="124611"/>
                  <a:pt x="16960" y="124594"/>
                </a:cubicBezTo>
                <a:cubicBezTo>
                  <a:pt x="16960" y="124484"/>
                  <a:pt x="16936" y="124446"/>
                  <a:pt x="16899" y="124446"/>
                </a:cubicBezTo>
                <a:cubicBezTo>
                  <a:pt x="16824" y="124446"/>
                  <a:pt x="16695" y="124606"/>
                  <a:pt x="16618" y="124606"/>
                </a:cubicBezTo>
                <a:cubicBezTo>
                  <a:pt x="16606" y="124606"/>
                  <a:pt x="16596" y="124602"/>
                  <a:pt x="16587" y="124594"/>
                </a:cubicBezTo>
                <a:cubicBezTo>
                  <a:pt x="16551" y="124575"/>
                  <a:pt x="16510" y="124567"/>
                  <a:pt x="16468" y="124567"/>
                </a:cubicBezTo>
                <a:cubicBezTo>
                  <a:pt x="16296" y="124567"/>
                  <a:pt x="16088" y="124702"/>
                  <a:pt x="15939" y="124780"/>
                </a:cubicBezTo>
                <a:cubicBezTo>
                  <a:pt x="15842" y="124870"/>
                  <a:pt x="15752" y="124870"/>
                  <a:pt x="15655" y="124870"/>
                </a:cubicBezTo>
                <a:cubicBezTo>
                  <a:pt x="15655" y="124825"/>
                  <a:pt x="15655" y="124803"/>
                  <a:pt x="15644" y="124803"/>
                </a:cubicBezTo>
                <a:cubicBezTo>
                  <a:pt x="15633" y="124803"/>
                  <a:pt x="15611" y="124825"/>
                  <a:pt x="15566" y="124870"/>
                </a:cubicBezTo>
                <a:cubicBezTo>
                  <a:pt x="15493" y="124870"/>
                  <a:pt x="15419" y="124856"/>
                  <a:pt x="15346" y="124856"/>
                </a:cubicBezTo>
                <a:cubicBezTo>
                  <a:pt x="15233" y="124856"/>
                  <a:pt x="15120" y="124889"/>
                  <a:pt x="15007" y="125056"/>
                </a:cubicBezTo>
                <a:cubicBezTo>
                  <a:pt x="15007" y="124983"/>
                  <a:pt x="15007" y="124846"/>
                  <a:pt x="14954" y="124846"/>
                </a:cubicBezTo>
                <a:cubicBezTo>
                  <a:pt x="14942" y="124846"/>
                  <a:pt x="14928" y="124853"/>
                  <a:pt x="14910" y="124870"/>
                </a:cubicBezTo>
                <a:lnTo>
                  <a:pt x="14910" y="125056"/>
                </a:lnTo>
                <a:cubicBezTo>
                  <a:pt x="14910" y="125056"/>
                  <a:pt x="14910" y="124967"/>
                  <a:pt x="14820" y="124967"/>
                </a:cubicBezTo>
                <a:cubicBezTo>
                  <a:pt x="14820" y="124780"/>
                  <a:pt x="14910" y="124780"/>
                  <a:pt x="14910" y="124683"/>
                </a:cubicBezTo>
                <a:lnTo>
                  <a:pt x="14910" y="124497"/>
                </a:lnTo>
                <a:lnTo>
                  <a:pt x="14910" y="124408"/>
                </a:lnTo>
                <a:cubicBezTo>
                  <a:pt x="14820" y="124594"/>
                  <a:pt x="14723" y="124594"/>
                  <a:pt x="14537" y="124594"/>
                </a:cubicBezTo>
                <a:cubicBezTo>
                  <a:pt x="14261" y="124408"/>
                  <a:pt x="13978" y="124408"/>
                  <a:pt x="13605" y="124408"/>
                </a:cubicBezTo>
                <a:lnTo>
                  <a:pt x="13605" y="124221"/>
                </a:lnTo>
                <a:cubicBezTo>
                  <a:pt x="13702" y="124221"/>
                  <a:pt x="13978" y="124221"/>
                  <a:pt x="13978" y="124124"/>
                </a:cubicBezTo>
                <a:cubicBezTo>
                  <a:pt x="13987" y="124133"/>
                  <a:pt x="13995" y="124137"/>
                  <a:pt x="14001" y="124137"/>
                </a:cubicBezTo>
                <a:cubicBezTo>
                  <a:pt x="14052" y="124137"/>
                  <a:pt x="14001" y="123835"/>
                  <a:pt x="14052" y="123835"/>
                </a:cubicBezTo>
                <a:cubicBezTo>
                  <a:pt x="14058" y="123835"/>
                  <a:pt x="14066" y="123839"/>
                  <a:pt x="14075" y="123848"/>
                </a:cubicBezTo>
                <a:cubicBezTo>
                  <a:pt x="14075" y="123980"/>
                  <a:pt x="14098" y="124007"/>
                  <a:pt x="14132" y="124007"/>
                </a:cubicBezTo>
                <a:cubicBezTo>
                  <a:pt x="14155" y="124007"/>
                  <a:pt x="14183" y="123994"/>
                  <a:pt x="14212" y="123994"/>
                </a:cubicBezTo>
                <a:cubicBezTo>
                  <a:pt x="14262" y="123994"/>
                  <a:pt x="14314" y="124030"/>
                  <a:pt x="14351" y="124221"/>
                </a:cubicBezTo>
                <a:cubicBezTo>
                  <a:pt x="14414" y="124125"/>
                  <a:pt x="14455" y="124105"/>
                  <a:pt x="14490" y="124105"/>
                </a:cubicBezTo>
                <a:cubicBezTo>
                  <a:pt x="14517" y="124105"/>
                  <a:pt x="14540" y="124117"/>
                  <a:pt x="14565" y="124117"/>
                </a:cubicBezTo>
                <a:cubicBezTo>
                  <a:pt x="14604" y="124117"/>
                  <a:pt x="14649" y="124088"/>
                  <a:pt x="14723" y="123938"/>
                </a:cubicBezTo>
                <a:cubicBezTo>
                  <a:pt x="14723" y="124054"/>
                  <a:pt x="14796" y="124135"/>
                  <a:pt x="14850" y="124135"/>
                </a:cubicBezTo>
                <a:cubicBezTo>
                  <a:pt x="14883" y="124135"/>
                  <a:pt x="14910" y="124105"/>
                  <a:pt x="14910" y="124035"/>
                </a:cubicBezTo>
                <a:lnTo>
                  <a:pt x="14910" y="124035"/>
                </a:lnTo>
                <a:cubicBezTo>
                  <a:pt x="14910" y="124052"/>
                  <a:pt x="14906" y="124059"/>
                  <a:pt x="14901" y="124059"/>
                </a:cubicBezTo>
                <a:cubicBezTo>
                  <a:pt x="14879" y="124059"/>
                  <a:pt x="14820" y="123938"/>
                  <a:pt x="14820" y="123938"/>
                </a:cubicBezTo>
                <a:lnTo>
                  <a:pt x="14820" y="123938"/>
                </a:lnTo>
                <a:cubicBezTo>
                  <a:pt x="15007" y="124079"/>
                  <a:pt x="15193" y="124104"/>
                  <a:pt x="15379" y="124104"/>
                </a:cubicBezTo>
                <a:cubicBezTo>
                  <a:pt x="15476" y="124104"/>
                  <a:pt x="15573" y="124097"/>
                  <a:pt x="15670" y="124097"/>
                </a:cubicBezTo>
                <a:cubicBezTo>
                  <a:pt x="15760" y="124097"/>
                  <a:pt x="15849" y="124103"/>
                  <a:pt x="15939" y="124124"/>
                </a:cubicBezTo>
                <a:cubicBezTo>
                  <a:pt x="15939" y="124124"/>
                  <a:pt x="15939" y="124035"/>
                  <a:pt x="15842" y="124035"/>
                </a:cubicBezTo>
                <a:lnTo>
                  <a:pt x="15939" y="123938"/>
                </a:lnTo>
                <a:lnTo>
                  <a:pt x="15939" y="124221"/>
                </a:lnTo>
                <a:cubicBezTo>
                  <a:pt x="15954" y="124189"/>
                  <a:pt x="15970" y="124176"/>
                  <a:pt x="15986" y="124176"/>
                </a:cubicBezTo>
                <a:cubicBezTo>
                  <a:pt x="16046" y="124176"/>
                  <a:pt x="16107" y="124356"/>
                  <a:pt x="16167" y="124356"/>
                </a:cubicBezTo>
                <a:cubicBezTo>
                  <a:pt x="16183" y="124356"/>
                  <a:pt x="16199" y="124343"/>
                  <a:pt x="16214" y="124311"/>
                </a:cubicBezTo>
                <a:cubicBezTo>
                  <a:pt x="16170" y="124266"/>
                  <a:pt x="16170" y="124243"/>
                  <a:pt x="16181" y="124243"/>
                </a:cubicBezTo>
                <a:cubicBezTo>
                  <a:pt x="16192" y="124243"/>
                  <a:pt x="16214" y="124266"/>
                  <a:pt x="16214" y="124311"/>
                </a:cubicBezTo>
                <a:cubicBezTo>
                  <a:pt x="16214" y="124124"/>
                  <a:pt x="16214" y="124124"/>
                  <a:pt x="16311" y="124035"/>
                </a:cubicBezTo>
                <a:cubicBezTo>
                  <a:pt x="16214" y="124035"/>
                  <a:pt x="16214" y="124035"/>
                  <a:pt x="16214" y="123938"/>
                </a:cubicBezTo>
                <a:cubicBezTo>
                  <a:pt x="16273" y="123851"/>
                  <a:pt x="16342" y="123819"/>
                  <a:pt x="16414" y="123819"/>
                </a:cubicBezTo>
                <a:cubicBezTo>
                  <a:pt x="16570" y="123819"/>
                  <a:pt x="16743" y="123968"/>
                  <a:pt x="16870" y="124035"/>
                </a:cubicBezTo>
                <a:cubicBezTo>
                  <a:pt x="16900" y="123972"/>
                  <a:pt x="16931" y="123878"/>
                  <a:pt x="16966" y="123791"/>
                </a:cubicBezTo>
                <a:lnTo>
                  <a:pt x="16966" y="123791"/>
                </a:lnTo>
                <a:cubicBezTo>
                  <a:pt x="16919" y="123817"/>
                  <a:pt x="16868" y="123839"/>
                  <a:pt x="16854" y="123898"/>
                </a:cubicBezTo>
                <a:lnTo>
                  <a:pt x="16854" y="123898"/>
                </a:lnTo>
                <a:cubicBezTo>
                  <a:pt x="16831" y="123795"/>
                  <a:pt x="16801" y="123727"/>
                  <a:pt x="16870" y="123662"/>
                </a:cubicBezTo>
                <a:cubicBezTo>
                  <a:pt x="16870" y="123713"/>
                  <a:pt x="16874" y="123733"/>
                  <a:pt x="16879" y="123733"/>
                </a:cubicBezTo>
                <a:cubicBezTo>
                  <a:pt x="16897" y="123733"/>
                  <a:pt x="16939" y="123543"/>
                  <a:pt x="16991" y="123543"/>
                </a:cubicBezTo>
                <a:cubicBezTo>
                  <a:pt x="17009" y="123543"/>
                  <a:pt x="17028" y="123566"/>
                  <a:pt x="17048" y="123629"/>
                </a:cubicBezTo>
                <a:lnTo>
                  <a:pt x="17048" y="123629"/>
                </a:lnTo>
                <a:cubicBezTo>
                  <a:pt x="17073" y="123595"/>
                  <a:pt x="17101" y="123573"/>
                  <a:pt x="17131" y="123573"/>
                </a:cubicBezTo>
                <a:cubicBezTo>
                  <a:pt x="17165" y="123573"/>
                  <a:pt x="17202" y="123599"/>
                  <a:pt x="17243" y="123662"/>
                </a:cubicBezTo>
                <a:cubicBezTo>
                  <a:pt x="17146" y="123006"/>
                  <a:pt x="17430" y="123289"/>
                  <a:pt x="17519" y="122917"/>
                </a:cubicBezTo>
                <a:lnTo>
                  <a:pt x="17519" y="122917"/>
                </a:lnTo>
                <a:cubicBezTo>
                  <a:pt x="17426" y="122961"/>
                  <a:pt x="17333" y="122984"/>
                  <a:pt x="17252" y="122984"/>
                </a:cubicBezTo>
                <a:cubicBezTo>
                  <a:pt x="17171" y="122984"/>
                  <a:pt x="17102" y="122961"/>
                  <a:pt x="17057" y="122917"/>
                </a:cubicBezTo>
                <a:cubicBezTo>
                  <a:pt x="17146" y="122917"/>
                  <a:pt x="17057" y="122633"/>
                  <a:pt x="17146" y="122633"/>
                </a:cubicBezTo>
                <a:cubicBezTo>
                  <a:pt x="17146" y="122700"/>
                  <a:pt x="17193" y="122810"/>
                  <a:pt x="17221" y="122810"/>
                </a:cubicBezTo>
                <a:cubicBezTo>
                  <a:pt x="17234" y="122810"/>
                  <a:pt x="17243" y="122788"/>
                  <a:pt x="17243" y="122730"/>
                </a:cubicBezTo>
                <a:cubicBezTo>
                  <a:pt x="17303" y="122481"/>
                  <a:pt x="17406" y="122272"/>
                  <a:pt x="17524" y="122272"/>
                </a:cubicBezTo>
                <a:cubicBezTo>
                  <a:pt x="17582" y="122272"/>
                  <a:pt x="17644" y="122323"/>
                  <a:pt x="17705" y="122447"/>
                </a:cubicBezTo>
                <a:cubicBezTo>
                  <a:pt x="17705" y="122293"/>
                  <a:pt x="17726" y="122241"/>
                  <a:pt x="17754" y="122241"/>
                </a:cubicBezTo>
                <a:cubicBezTo>
                  <a:pt x="17785" y="122241"/>
                  <a:pt x="17825" y="122307"/>
                  <a:pt x="17854" y="122364"/>
                </a:cubicBezTo>
                <a:lnTo>
                  <a:pt x="17854" y="122364"/>
                </a:lnTo>
                <a:cubicBezTo>
                  <a:pt x="17841" y="122270"/>
                  <a:pt x="17892" y="122147"/>
                  <a:pt x="17892" y="122074"/>
                </a:cubicBezTo>
                <a:cubicBezTo>
                  <a:pt x="17892" y="122248"/>
                  <a:pt x="17953" y="122321"/>
                  <a:pt x="18000" y="122321"/>
                </a:cubicBezTo>
                <a:cubicBezTo>
                  <a:pt x="18054" y="122321"/>
                  <a:pt x="18088" y="122225"/>
                  <a:pt x="17989" y="122074"/>
                </a:cubicBezTo>
                <a:lnTo>
                  <a:pt x="18078" y="122074"/>
                </a:lnTo>
                <a:cubicBezTo>
                  <a:pt x="18078" y="122074"/>
                  <a:pt x="18175" y="122260"/>
                  <a:pt x="18175" y="122357"/>
                </a:cubicBezTo>
                <a:cubicBezTo>
                  <a:pt x="18175" y="122260"/>
                  <a:pt x="18175" y="122171"/>
                  <a:pt x="18265" y="122074"/>
                </a:cubicBezTo>
                <a:lnTo>
                  <a:pt x="18734" y="122074"/>
                </a:lnTo>
                <a:cubicBezTo>
                  <a:pt x="18734" y="122074"/>
                  <a:pt x="18824" y="122074"/>
                  <a:pt x="18921" y="121985"/>
                </a:cubicBezTo>
                <a:cubicBezTo>
                  <a:pt x="18993" y="122058"/>
                  <a:pt x="19007" y="122195"/>
                  <a:pt x="19009" y="122195"/>
                </a:cubicBezTo>
                <a:cubicBezTo>
                  <a:pt x="19010" y="122195"/>
                  <a:pt x="19010" y="122188"/>
                  <a:pt x="19010" y="122171"/>
                </a:cubicBezTo>
                <a:cubicBezTo>
                  <a:pt x="19010" y="122074"/>
                  <a:pt x="19107" y="122074"/>
                  <a:pt x="19107" y="121985"/>
                </a:cubicBezTo>
                <a:lnTo>
                  <a:pt x="19383" y="121985"/>
                </a:lnTo>
                <a:lnTo>
                  <a:pt x="19383" y="122074"/>
                </a:lnTo>
                <a:cubicBezTo>
                  <a:pt x="19383" y="121985"/>
                  <a:pt x="19480" y="121985"/>
                  <a:pt x="19480" y="121985"/>
                </a:cubicBezTo>
                <a:cubicBezTo>
                  <a:pt x="19480" y="121888"/>
                  <a:pt x="19569" y="121888"/>
                  <a:pt x="19666" y="121888"/>
                </a:cubicBezTo>
                <a:lnTo>
                  <a:pt x="19480" y="121888"/>
                </a:lnTo>
                <a:cubicBezTo>
                  <a:pt x="19480" y="121836"/>
                  <a:pt x="19510" y="121781"/>
                  <a:pt x="19554" y="121781"/>
                </a:cubicBezTo>
                <a:cubicBezTo>
                  <a:pt x="19586" y="121781"/>
                  <a:pt x="19625" y="121810"/>
                  <a:pt x="19666" y="121888"/>
                </a:cubicBezTo>
                <a:cubicBezTo>
                  <a:pt x="19666" y="121705"/>
                  <a:pt x="19621" y="121680"/>
                  <a:pt x="19575" y="121680"/>
                </a:cubicBezTo>
                <a:cubicBezTo>
                  <a:pt x="19558" y="121680"/>
                  <a:pt x="19541" y="121683"/>
                  <a:pt x="19526" y="121683"/>
                </a:cubicBezTo>
                <a:cubicBezTo>
                  <a:pt x="19499" y="121683"/>
                  <a:pt x="19480" y="121672"/>
                  <a:pt x="19480" y="121612"/>
                </a:cubicBezTo>
                <a:cubicBezTo>
                  <a:pt x="19480" y="121519"/>
                  <a:pt x="19526" y="121519"/>
                  <a:pt x="19584" y="121519"/>
                </a:cubicBezTo>
                <a:cubicBezTo>
                  <a:pt x="19642" y="121519"/>
                  <a:pt x="19711" y="121519"/>
                  <a:pt x="19755" y="121426"/>
                </a:cubicBezTo>
                <a:cubicBezTo>
                  <a:pt x="19852" y="121612"/>
                  <a:pt x="19852" y="121798"/>
                  <a:pt x="19852" y="121985"/>
                </a:cubicBezTo>
                <a:cubicBezTo>
                  <a:pt x="19852" y="121985"/>
                  <a:pt x="19942" y="121701"/>
                  <a:pt x="19942" y="121612"/>
                </a:cubicBezTo>
                <a:cubicBezTo>
                  <a:pt x="19942" y="121612"/>
                  <a:pt x="19852" y="121612"/>
                  <a:pt x="19852" y="121515"/>
                </a:cubicBezTo>
                <a:cubicBezTo>
                  <a:pt x="19881" y="121456"/>
                  <a:pt x="19918" y="121426"/>
                  <a:pt x="19957" y="121426"/>
                </a:cubicBezTo>
                <a:cubicBezTo>
                  <a:pt x="20041" y="121426"/>
                  <a:pt x="20128" y="121571"/>
                  <a:pt x="20128" y="121888"/>
                </a:cubicBezTo>
                <a:cubicBezTo>
                  <a:pt x="20119" y="121878"/>
                  <a:pt x="20110" y="121874"/>
                  <a:pt x="20102" y="121874"/>
                </a:cubicBezTo>
                <a:cubicBezTo>
                  <a:pt x="20039" y="121874"/>
                  <a:pt x="20039" y="122171"/>
                  <a:pt x="20039" y="122171"/>
                </a:cubicBezTo>
                <a:cubicBezTo>
                  <a:pt x="20128" y="121798"/>
                  <a:pt x="20225" y="121888"/>
                  <a:pt x="20315" y="121612"/>
                </a:cubicBezTo>
                <a:cubicBezTo>
                  <a:pt x="20302" y="121598"/>
                  <a:pt x="20290" y="121592"/>
                  <a:pt x="20281" y="121592"/>
                </a:cubicBezTo>
                <a:cubicBezTo>
                  <a:pt x="20223" y="121592"/>
                  <a:pt x="20211" y="121798"/>
                  <a:pt x="20128" y="121798"/>
                </a:cubicBezTo>
                <a:lnTo>
                  <a:pt x="20128" y="121329"/>
                </a:lnTo>
                <a:cubicBezTo>
                  <a:pt x="20225" y="121329"/>
                  <a:pt x="20315" y="121329"/>
                  <a:pt x="20412" y="121239"/>
                </a:cubicBezTo>
                <a:lnTo>
                  <a:pt x="20412" y="121239"/>
                </a:lnTo>
                <a:cubicBezTo>
                  <a:pt x="20412" y="121239"/>
                  <a:pt x="20412" y="121239"/>
                  <a:pt x="20412" y="121239"/>
                </a:cubicBezTo>
                <a:cubicBezTo>
                  <a:pt x="20412" y="121329"/>
                  <a:pt x="20501" y="121329"/>
                  <a:pt x="20501" y="121515"/>
                </a:cubicBezTo>
                <a:cubicBezTo>
                  <a:pt x="20617" y="121282"/>
                  <a:pt x="20699" y="121267"/>
                  <a:pt x="20811" y="121267"/>
                </a:cubicBezTo>
                <a:cubicBezTo>
                  <a:pt x="20827" y="121267"/>
                  <a:pt x="20844" y="121268"/>
                  <a:pt x="20861" y="121268"/>
                </a:cubicBezTo>
                <a:cubicBezTo>
                  <a:pt x="20917" y="121268"/>
                  <a:pt x="20981" y="121265"/>
                  <a:pt x="21060" y="121239"/>
                </a:cubicBezTo>
                <a:cubicBezTo>
                  <a:pt x="21060" y="121150"/>
                  <a:pt x="21051" y="121126"/>
                  <a:pt x="21039" y="121126"/>
                </a:cubicBezTo>
                <a:cubicBezTo>
                  <a:pt x="21025" y="121126"/>
                  <a:pt x="21005" y="121161"/>
                  <a:pt x="20991" y="121161"/>
                </a:cubicBezTo>
                <a:cubicBezTo>
                  <a:pt x="20979" y="121161"/>
                  <a:pt x="20971" y="121138"/>
                  <a:pt x="20971" y="121053"/>
                </a:cubicBezTo>
                <a:cubicBezTo>
                  <a:pt x="21157" y="120680"/>
                  <a:pt x="21433" y="120680"/>
                  <a:pt x="21619" y="120397"/>
                </a:cubicBezTo>
                <a:lnTo>
                  <a:pt x="21619" y="120583"/>
                </a:lnTo>
                <a:cubicBezTo>
                  <a:pt x="21658" y="120435"/>
                  <a:pt x="21695" y="120404"/>
                  <a:pt x="21732" y="120404"/>
                </a:cubicBezTo>
                <a:cubicBezTo>
                  <a:pt x="21758" y="120404"/>
                  <a:pt x="21783" y="120419"/>
                  <a:pt x="21809" y="120419"/>
                </a:cubicBezTo>
                <a:cubicBezTo>
                  <a:pt x="21840" y="120419"/>
                  <a:pt x="21871" y="120398"/>
                  <a:pt x="21903" y="120307"/>
                </a:cubicBezTo>
                <a:cubicBezTo>
                  <a:pt x="22178" y="120583"/>
                  <a:pt x="22834" y="120307"/>
                  <a:pt x="23110" y="120680"/>
                </a:cubicBezTo>
                <a:cubicBezTo>
                  <a:pt x="23227" y="120680"/>
                  <a:pt x="23382" y="120495"/>
                  <a:pt x="23503" y="120495"/>
                </a:cubicBezTo>
                <a:cubicBezTo>
                  <a:pt x="23576" y="120495"/>
                  <a:pt x="23636" y="120561"/>
                  <a:pt x="23669" y="120770"/>
                </a:cubicBezTo>
                <a:cubicBezTo>
                  <a:pt x="23718" y="120632"/>
                  <a:pt x="23789" y="120632"/>
                  <a:pt x="23858" y="120632"/>
                </a:cubicBezTo>
                <a:cubicBezTo>
                  <a:pt x="23928" y="120632"/>
                  <a:pt x="23997" y="120632"/>
                  <a:pt x="24042" y="120494"/>
                </a:cubicBezTo>
                <a:cubicBezTo>
                  <a:pt x="23953" y="120494"/>
                  <a:pt x="24042" y="120397"/>
                  <a:pt x="24042" y="120397"/>
                </a:cubicBezTo>
                <a:cubicBezTo>
                  <a:pt x="24089" y="120443"/>
                  <a:pt x="24133" y="120462"/>
                  <a:pt x="24175" y="120462"/>
                </a:cubicBezTo>
                <a:cubicBezTo>
                  <a:pt x="24350" y="120462"/>
                  <a:pt x="24502" y="120148"/>
                  <a:pt x="24718" y="120148"/>
                </a:cubicBezTo>
                <a:cubicBezTo>
                  <a:pt x="24769" y="120148"/>
                  <a:pt x="24824" y="120166"/>
                  <a:pt x="24884" y="120210"/>
                </a:cubicBezTo>
                <a:cubicBezTo>
                  <a:pt x="24884" y="120065"/>
                  <a:pt x="24856" y="120048"/>
                  <a:pt x="24821" y="120048"/>
                </a:cubicBezTo>
                <a:cubicBezTo>
                  <a:pt x="24811" y="120048"/>
                  <a:pt x="24800" y="120049"/>
                  <a:pt x="24789" y="120049"/>
                </a:cubicBezTo>
                <a:cubicBezTo>
                  <a:pt x="24743" y="120049"/>
                  <a:pt x="24698" y="120023"/>
                  <a:pt x="24698" y="119748"/>
                </a:cubicBezTo>
                <a:cubicBezTo>
                  <a:pt x="24512" y="119748"/>
                  <a:pt x="24415" y="119465"/>
                  <a:pt x="24228" y="119465"/>
                </a:cubicBezTo>
                <a:cubicBezTo>
                  <a:pt x="24228" y="119465"/>
                  <a:pt x="24325" y="119465"/>
                  <a:pt x="24325" y="119375"/>
                </a:cubicBezTo>
                <a:lnTo>
                  <a:pt x="24228" y="119375"/>
                </a:lnTo>
                <a:cubicBezTo>
                  <a:pt x="24325" y="119375"/>
                  <a:pt x="24415" y="119279"/>
                  <a:pt x="24415" y="119092"/>
                </a:cubicBezTo>
                <a:lnTo>
                  <a:pt x="24415" y="119092"/>
                </a:lnTo>
                <a:cubicBezTo>
                  <a:pt x="24322" y="119141"/>
                  <a:pt x="24228" y="119187"/>
                  <a:pt x="24147" y="119187"/>
                </a:cubicBezTo>
                <a:cubicBezTo>
                  <a:pt x="24066" y="119187"/>
                  <a:pt x="23997" y="119141"/>
                  <a:pt x="23953" y="119003"/>
                </a:cubicBezTo>
                <a:cubicBezTo>
                  <a:pt x="23953" y="118865"/>
                  <a:pt x="23990" y="118829"/>
                  <a:pt x="24043" y="118829"/>
                </a:cubicBezTo>
                <a:cubicBezTo>
                  <a:pt x="24100" y="118829"/>
                  <a:pt x="24175" y="118872"/>
                  <a:pt x="24237" y="118872"/>
                </a:cubicBezTo>
                <a:cubicBezTo>
                  <a:pt x="24272" y="118872"/>
                  <a:pt x="24303" y="118859"/>
                  <a:pt x="24325" y="118816"/>
                </a:cubicBezTo>
                <a:cubicBezTo>
                  <a:pt x="24139" y="118719"/>
                  <a:pt x="24042" y="118533"/>
                  <a:pt x="23856" y="118444"/>
                </a:cubicBezTo>
                <a:cubicBezTo>
                  <a:pt x="23953" y="118257"/>
                  <a:pt x="23766" y="118444"/>
                  <a:pt x="23856" y="118160"/>
                </a:cubicBezTo>
                <a:cubicBezTo>
                  <a:pt x="23856" y="118071"/>
                  <a:pt x="23856" y="118071"/>
                  <a:pt x="23953" y="118071"/>
                </a:cubicBezTo>
                <a:lnTo>
                  <a:pt x="24042" y="118071"/>
                </a:lnTo>
                <a:lnTo>
                  <a:pt x="24042" y="117974"/>
                </a:lnTo>
                <a:cubicBezTo>
                  <a:pt x="23953" y="117974"/>
                  <a:pt x="23953" y="117884"/>
                  <a:pt x="24042" y="117884"/>
                </a:cubicBezTo>
                <a:cubicBezTo>
                  <a:pt x="24042" y="117914"/>
                  <a:pt x="24042" y="117924"/>
                  <a:pt x="24046" y="117924"/>
                </a:cubicBezTo>
                <a:cubicBezTo>
                  <a:pt x="24053" y="117924"/>
                  <a:pt x="24074" y="117884"/>
                  <a:pt x="24139" y="117884"/>
                </a:cubicBezTo>
                <a:cubicBezTo>
                  <a:pt x="24139" y="117974"/>
                  <a:pt x="24042" y="118071"/>
                  <a:pt x="24139" y="118160"/>
                </a:cubicBezTo>
                <a:cubicBezTo>
                  <a:pt x="24201" y="118032"/>
                  <a:pt x="24309" y="117814"/>
                  <a:pt x="24369" y="117814"/>
                </a:cubicBezTo>
                <a:cubicBezTo>
                  <a:pt x="24397" y="117814"/>
                  <a:pt x="24415" y="117858"/>
                  <a:pt x="24415" y="117974"/>
                </a:cubicBezTo>
                <a:lnTo>
                  <a:pt x="24415" y="117698"/>
                </a:lnTo>
                <a:cubicBezTo>
                  <a:pt x="24512" y="117698"/>
                  <a:pt x="24512" y="117698"/>
                  <a:pt x="24512" y="117601"/>
                </a:cubicBezTo>
                <a:lnTo>
                  <a:pt x="24512" y="117884"/>
                </a:lnTo>
                <a:cubicBezTo>
                  <a:pt x="24698" y="117698"/>
                  <a:pt x="24698" y="117601"/>
                  <a:pt x="24788" y="117325"/>
                </a:cubicBezTo>
                <a:cubicBezTo>
                  <a:pt x="24836" y="117370"/>
                  <a:pt x="24929" y="117417"/>
                  <a:pt x="25010" y="117417"/>
                </a:cubicBezTo>
                <a:cubicBezTo>
                  <a:pt x="25091" y="117417"/>
                  <a:pt x="25160" y="117370"/>
                  <a:pt x="25160" y="117228"/>
                </a:cubicBezTo>
                <a:cubicBezTo>
                  <a:pt x="25150" y="117218"/>
                  <a:pt x="25138" y="117214"/>
                  <a:pt x="25126" y="117214"/>
                </a:cubicBezTo>
                <a:cubicBezTo>
                  <a:pt x="25073" y="117214"/>
                  <a:pt x="25004" y="117285"/>
                  <a:pt x="24938" y="117285"/>
                </a:cubicBezTo>
                <a:cubicBezTo>
                  <a:pt x="24881" y="117285"/>
                  <a:pt x="24827" y="117233"/>
                  <a:pt x="24788" y="117042"/>
                </a:cubicBezTo>
                <a:cubicBezTo>
                  <a:pt x="24604" y="117042"/>
                  <a:pt x="24416" y="117002"/>
                  <a:pt x="24257" y="117002"/>
                </a:cubicBezTo>
                <a:cubicBezTo>
                  <a:pt x="24177" y="117002"/>
                  <a:pt x="24104" y="117012"/>
                  <a:pt x="24042" y="117042"/>
                </a:cubicBezTo>
                <a:cubicBezTo>
                  <a:pt x="24001" y="117063"/>
                  <a:pt x="23965" y="117071"/>
                  <a:pt x="23933" y="117071"/>
                </a:cubicBezTo>
                <a:cubicBezTo>
                  <a:pt x="23847" y="117071"/>
                  <a:pt x="23785" y="117017"/>
                  <a:pt x="23729" y="117017"/>
                </a:cubicBezTo>
                <a:cubicBezTo>
                  <a:pt x="23709" y="117017"/>
                  <a:pt x="23689" y="117024"/>
                  <a:pt x="23669" y="117042"/>
                </a:cubicBezTo>
                <a:cubicBezTo>
                  <a:pt x="23576" y="117042"/>
                  <a:pt x="23507" y="117089"/>
                  <a:pt x="23449" y="117089"/>
                </a:cubicBezTo>
                <a:cubicBezTo>
                  <a:pt x="23392" y="117089"/>
                  <a:pt x="23345" y="117042"/>
                  <a:pt x="23297" y="116856"/>
                </a:cubicBezTo>
                <a:lnTo>
                  <a:pt x="23297" y="116856"/>
                </a:lnTo>
                <a:cubicBezTo>
                  <a:pt x="23324" y="116908"/>
                  <a:pt x="23350" y="116924"/>
                  <a:pt x="23374" y="116924"/>
                </a:cubicBezTo>
                <a:cubicBezTo>
                  <a:pt x="23412" y="116924"/>
                  <a:pt x="23444" y="116884"/>
                  <a:pt x="23464" y="116884"/>
                </a:cubicBezTo>
                <a:cubicBezTo>
                  <a:pt x="23476" y="116884"/>
                  <a:pt x="23483" y="116900"/>
                  <a:pt x="23483" y="116953"/>
                </a:cubicBezTo>
                <a:cubicBezTo>
                  <a:pt x="23580" y="116856"/>
                  <a:pt x="23483" y="116766"/>
                  <a:pt x="23580" y="116766"/>
                </a:cubicBezTo>
                <a:cubicBezTo>
                  <a:pt x="23688" y="116806"/>
                  <a:pt x="23798" y="116823"/>
                  <a:pt x="23908" y="116823"/>
                </a:cubicBezTo>
                <a:cubicBezTo>
                  <a:pt x="24753" y="116823"/>
                  <a:pt x="25662" y="115800"/>
                  <a:pt x="26635" y="115800"/>
                </a:cubicBezTo>
                <a:cubicBezTo>
                  <a:pt x="26734" y="115800"/>
                  <a:pt x="26834" y="115811"/>
                  <a:pt x="26935" y="115834"/>
                </a:cubicBezTo>
                <a:cubicBezTo>
                  <a:pt x="26935" y="115487"/>
                  <a:pt x="27012" y="115376"/>
                  <a:pt x="27099" y="115376"/>
                </a:cubicBezTo>
                <a:cubicBezTo>
                  <a:pt x="27177" y="115376"/>
                  <a:pt x="27262" y="115463"/>
                  <a:pt x="27307" y="115551"/>
                </a:cubicBezTo>
                <a:cubicBezTo>
                  <a:pt x="27343" y="115403"/>
                  <a:pt x="27380" y="115372"/>
                  <a:pt x="27417" y="115372"/>
                </a:cubicBezTo>
                <a:cubicBezTo>
                  <a:pt x="27442" y="115372"/>
                  <a:pt x="27468" y="115387"/>
                  <a:pt x="27493" y="115387"/>
                </a:cubicBezTo>
                <a:cubicBezTo>
                  <a:pt x="27523" y="115387"/>
                  <a:pt x="27554" y="115366"/>
                  <a:pt x="27583" y="115275"/>
                </a:cubicBezTo>
                <a:cubicBezTo>
                  <a:pt x="27494" y="115089"/>
                  <a:pt x="27307" y="115275"/>
                  <a:pt x="27307" y="114992"/>
                </a:cubicBezTo>
                <a:lnTo>
                  <a:pt x="27307" y="114530"/>
                </a:lnTo>
                <a:cubicBezTo>
                  <a:pt x="27343" y="114505"/>
                  <a:pt x="27378" y="114495"/>
                  <a:pt x="27411" y="114495"/>
                </a:cubicBezTo>
                <a:cubicBezTo>
                  <a:pt x="27572" y="114495"/>
                  <a:pt x="27697" y="114737"/>
                  <a:pt x="27785" y="114737"/>
                </a:cubicBezTo>
                <a:cubicBezTo>
                  <a:pt x="27817" y="114737"/>
                  <a:pt x="27844" y="114705"/>
                  <a:pt x="27866" y="114619"/>
                </a:cubicBezTo>
                <a:lnTo>
                  <a:pt x="27866" y="114619"/>
                </a:lnTo>
                <a:cubicBezTo>
                  <a:pt x="27859" y="114627"/>
                  <a:pt x="27851" y="114630"/>
                  <a:pt x="27843" y="114630"/>
                </a:cubicBezTo>
                <a:cubicBezTo>
                  <a:pt x="27754" y="114630"/>
                  <a:pt x="27657" y="114157"/>
                  <a:pt x="27397" y="114157"/>
                </a:cubicBezTo>
                <a:cubicBezTo>
                  <a:pt x="27480" y="114157"/>
                  <a:pt x="27492" y="113746"/>
                  <a:pt x="27432" y="113746"/>
                </a:cubicBezTo>
                <a:cubicBezTo>
                  <a:pt x="27422" y="113746"/>
                  <a:pt x="27411" y="113758"/>
                  <a:pt x="27397" y="113784"/>
                </a:cubicBezTo>
                <a:cubicBezTo>
                  <a:pt x="27439" y="114029"/>
                  <a:pt x="27427" y="114077"/>
                  <a:pt x="27401" y="114077"/>
                </a:cubicBezTo>
                <a:cubicBezTo>
                  <a:pt x="27384" y="114077"/>
                  <a:pt x="27360" y="114057"/>
                  <a:pt x="27341" y="114057"/>
                </a:cubicBezTo>
                <a:cubicBezTo>
                  <a:pt x="27322" y="114057"/>
                  <a:pt x="27307" y="114077"/>
                  <a:pt x="27307" y="114157"/>
                </a:cubicBezTo>
                <a:cubicBezTo>
                  <a:pt x="27210" y="114157"/>
                  <a:pt x="27210" y="113971"/>
                  <a:pt x="27210" y="113687"/>
                </a:cubicBezTo>
                <a:cubicBezTo>
                  <a:pt x="27210" y="113412"/>
                  <a:pt x="27397" y="113501"/>
                  <a:pt x="27494" y="113225"/>
                </a:cubicBezTo>
                <a:cubicBezTo>
                  <a:pt x="27494" y="112976"/>
                  <a:pt x="27450" y="112850"/>
                  <a:pt x="27395" y="112850"/>
                </a:cubicBezTo>
                <a:cubicBezTo>
                  <a:pt x="27367" y="112850"/>
                  <a:pt x="27337" y="112880"/>
                  <a:pt x="27307" y="112942"/>
                </a:cubicBezTo>
                <a:cubicBezTo>
                  <a:pt x="27221" y="112771"/>
                  <a:pt x="27108" y="112714"/>
                  <a:pt x="26983" y="112714"/>
                </a:cubicBezTo>
                <a:cubicBezTo>
                  <a:pt x="26729" y="112714"/>
                  <a:pt x="26421" y="112952"/>
                  <a:pt x="26174" y="112952"/>
                </a:cubicBezTo>
                <a:cubicBezTo>
                  <a:pt x="26146" y="112952"/>
                  <a:pt x="26119" y="112949"/>
                  <a:pt x="26092" y="112942"/>
                </a:cubicBezTo>
                <a:cubicBezTo>
                  <a:pt x="26092" y="112942"/>
                  <a:pt x="26092" y="112738"/>
                  <a:pt x="26035" y="112738"/>
                </a:cubicBezTo>
                <a:cubicBezTo>
                  <a:pt x="26026" y="112738"/>
                  <a:pt x="26015" y="112743"/>
                  <a:pt x="26003" y="112755"/>
                </a:cubicBezTo>
                <a:cubicBezTo>
                  <a:pt x="25885" y="112817"/>
                  <a:pt x="25729" y="112987"/>
                  <a:pt x="25583" y="112987"/>
                </a:cubicBezTo>
                <a:cubicBezTo>
                  <a:pt x="25498" y="112987"/>
                  <a:pt x="25415" y="112929"/>
                  <a:pt x="25347" y="112755"/>
                </a:cubicBezTo>
                <a:cubicBezTo>
                  <a:pt x="25285" y="112788"/>
                  <a:pt x="25233" y="112799"/>
                  <a:pt x="25189" y="112799"/>
                </a:cubicBezTo>
                <a:cubicBezTo>
                  <a:pt x="25100" y="112799"/>
                  <a:pt x="25039" y="112755"/>
                  <a:pt x="24974" y="112755"/>
                </a:cubicBezTo>
                <a:cubicBezTo>
                  <a:pt x="24974" y="112892"/>
                  <a:pt x="24926" y="112980"/>
                  <a:pt x="24863" y="112980"/>
                </a:cubicBezTo>
                <a:cubicBezTo>
                  <a:pt x="24839" y="112980"/>
                  <a:pt x="24814" y="112968"/>
                  <a:pt x="24788" y="112942"/>
                </a:cubicBezTo>
                <a:cubicBezTo>
                  <a:pt x="24884" y="112852"/>
                  <a:pt x="24788" y="112852"/>
                  <a:pt x="24788" y="112666"/>
                </a:cubicBezTo>
                <a:cubicBezTo>
                  <a:pt x="24884" y="112666"/>
                  <a:pt x="24974" y="112666"/>
                  <a:pt x="24974" y="112569"/>
                </a:cubicBezTo>
                <a:cubicBezTo>
                  <a:pt x="24974" y="112383"/>
                  <a:pt x="24884" y="112569"/>
                  <a:pt x="24884" y="112196"/>
                </a:cubicBezTo>
                <a:cubicBezTo>
                  <a:pt x="25071" y="112196"/>
                  <a:pt x="25071" y="111921"/>
                  <a:pt x="25160" y="111824"/>
                </a:cubicBezTo>
                <a:cubicBezTo>
                  <a:pt x="25160" y="111824"/>
                  <a:pt x="25160" y="111706"/>
                  <a:pt x="25116" y="111706"/>
                </a:cubicBezTo>
                <a:cubicBezTo>
                  <a:pt x="25104" y="111706"/>
                  <a:pt x="25089" y="111714"/>
                  <a:pt x="25071" y="111734"/>
                </a:cubicBezTo>
                <a:cubicBezTo>
                  <a:pt x="24974" y="112107"/>
                  <a:pt x="24788" y="112107"/>
                  <a:pt x="24698" y="112666"/>
                </a:cubicBezTo>
                <a:lnTo>
                  <a:pt x="24698" y="112196"/>
                </a:lnTo>
                <a:cubicBezTo>
                  <a:pt x="24624" y="112048"/>
                  <a:pt x="24550" y="112018"/>
                  <a:pt x="24475" y="112018"/>
                </a:cubicBezTo>
                <a:cubicBezTo>
                  <a:pt x="24425" y="112018"/>
                  <a:pt x="24374" y="112032"/>
                  <a:pt x="24323" y="112032"/>
                </a:cubicBezTo>
                <a:cubicBezTo>
                  <a:pt x="24262" y="112032"/>
                  <a:pt x="24200" y="112011"/>
                  <a:pt x="24139" y="111921"/>
                </a:cubicBezTo>
                <a:cubicBezTo>
                  <a:pt x="24139" y="111637"/>
                  <a:pt x="24228" y="111637"/>
                  <a:pt x="24228" y="111451"/>
                </a:cubicBezTo>
                <a:cubicBezTo>
                  <a:pt x="24042" y="111451"/>
                  <a:pt x="24228" y="111265"/>
                  <a:pt x="24228" y="111078"/>
                </a:cubicBezTo>
                <a:lnTo>
                  <a:pt x="24228" y="111078"/>
                </a:lnTo>
                <a:cubicBezTo>
                  <a:pt x="24139" y="111361"/>
                  <a:pt x="23953" y="111265"/>
                  <a:pt x="23766" y="111451"/>
                </a:cubicBezTo>
                <a:cubicBezTo>
                  <a:pt x="23424" y="111173"/>
                  <a:pt x="23052" y="111091"/>
                  <a:pt x="22670" y="111091"/>
                </a:cubicBezTo>
                <a:cubicBezTo>
                  <a:pt x="22111" y="111091"/>
                  <a:pt x="21531" y="111267"/>
                  <a:pt x="20993" y="111267"/>
                </a:cubicBezTo>
                <a:cubicBezTo>
                  <a:pt x="20792" y="111267"/>
                  <a:pt x="20597" y="111243"/>
                  <a:pt x="20412" y="111175"/>
                </a:cubicBezTo>
                <a:cubicBezTo>
                  <a:pt x="20128" y="111361"/>
                  <a:pt x="19852" y="111361"/>
                  <a:pt x="19666" y="111451"/>
                </a:cubicBezTo>
                <a:cubicBezTo>
                  <a:pt x="19530" y="111724"/>
                  <a:pt x="19393" y="111897"/>
                  <a:pt x="19257" y="111897"/>
                </a:cubicBezTo>
                <a:cubicBezTo>
                  <a:pt x="19207" y="111897"/>
                  <a:pt x="19157" y="111874"/>
                  <a:pt x="19107" y="111824"/>
                </a:cubicBezTo>
                <a:cubicBezTo>
                  <a:pt x="19107" y="112010"/>
                  <a:pt x="18824" y="112010"/>
                  <a:pt x="18734" y="112010"/>
                </a:cubicBezTo>
                <a:cubicBezTo>
                  <a:pt x="18734" y="112010"/>
                  <a:pt x="18637" y="111921"/>
                  <a:pt x="18637" y="111824"/>
                </a:cubicBezTo>
                <a:cubicBezTo>
                  <a:pt x="18701" y="111824"/>
                  <a:pt x="18754" y="111835"/>
                  <a:pt x="18797" y="111835"/>
                </a:cubicBezTo>
                <a:cubicBezTo>
                  <a:pt x="18879" y="111835"/>
                  <a:pt x="18921" y="111793"/>
                  <a:pt x="18921" y="111548"/>
                </a:cubicBezTo>
                <a:cubicBezTo>
                  <a:pt x="19010" y="111548"/>
                  <a:pt x="19010" y="111637"/>
                  <a:pt x="19010" y="111637"/>
                </a:cubicBezTo>
                <a:lnTo>
                  <a:pt x="19010" y="111734"/>
                </a:lnTo>
                <a:cubicBezTo>
                  <a:pt x="19017" y="111741"/>
                  <a:pt x="19023" y="111744"/>
                  <a:pt x="19027" y="111744"/>
                </a:cubicBezTo>
                <a:cubicBezTo>
                  <a:pt x="19081" y="111744"/>
                  <a:pt x="18934" y="111265"/>
                  <a:pt x="19107" y="111265"/>
                </a:cubicBezTo>
                <a:cubicBezTo>
                  <a:pt x="19107" y="111398"/>
                  <a:pt x="19118" y="111425"/>
                  <a:pt x="19133" y="111425"/>
                </a:cubicBezTo>
                <a:cubicBezTo>
                  <a:pt x="19143" y="111425"/>
                  <a:pt x="19154" y="111414"/>
                  <a:pt x="19164" y="111414"/>
                </a:cubicBezTo>
                <a:cubicBezTo>
                  <a:pt x="19181" y="111414"/>
                  <a:pt x="19196" y="111448"/>
                  <a:pt x="19196" y="111637"/>
                </a:cubicBezTo>
                <a:cubicBezTo>
                  <a:pt x="19182" y="111653"/>
                  <a:pt x="19170" y="111658"/>
                  <a:pt x="19160" y="111658"/>
                </a:cubicBezTo>
                <a:cubicBezTo>
                  <a:pt x="19129" y="111658"/>
                  <a:pt x="19116" y="111604"/>
                  <a:pt x="19111" y="111604"/>
                </a:cubicBezTo>
                <a:cubicBezTo>
                  <a:pt x="19107" y="111604"/>
                  <a:pt x="19107" y="111633"/>
                  <a:pt x="19107" y="111734"/>
                </a:cubicBezTo>
                <a:cubicBezTo>
                  <a:pt x="19293" y="111734"/>
                  <a:pt x="19480" y="111637"/>
                  <a:pt x="19569" y="111548"/>
                </a:cubicBezTo>
                <a:cubicBezTo>
                  <a:pt x="19544" y="111467"/>
                  <a:pt x="19510" y="111440"/>
                  <a:pt x="19473" y="111440"/>
                </a:cubicBezTo>
                <a:cubicBezTo>
                  <a:pt x="19395" y="111440"/>
                  <a:pt x="19301" y="111562"/>
                  <a:pt x="19232" y="111562"/>
                </a:cubicBezTo>
                <a:cubicBezTo>
                  <a:pt x="19219" y="111562"/>
                  <a:pt x="19207" y="111558"/>
                  <a:pt x="19196" y="111548"/>
                </a:cubicBezTo>
                <a:lnTo>
                  <a:pt x="19196" y="111175"/>
                </a:lnTo>
                <a:cubicBezTo>
                  <a:pt x="19107" y="111078"/>
                  <a:pt x="19010" y="111265"/>
                  <a:pt x="18921" y="110892"/>
                </a:cubicBezTo>
                <a:cubicBezTo>
                  <a:pt x="18966" y="110861"/>
                  <a:pt x="19002" y="110848"/>
                  <a:pt x="19031" y="110848"/>
                </a:cubicBezTo>
                <a:cubicBezTo>
                  <a:pt x="19177" y="110848"/>
                  <a:pt x="19153" y="111175"/>
                  <a:pt x="19383" y="111175"/>
                </a:cubicBezTo>
                <a:cubicBezTo>
                  <a:pt x="19293" y="111175"/>
                  <a:pt x="19293" y="111078"/>
                  <a:pt x="19383" y="111078"/>
                </a:cubicBezTo>
                <a:cubicBezTo>
                  <a:pt x="19431" y="111033"/>
                  <a:pt x="19478" y="111033"/>
                  <a:pt x="19524" y="111033"/>
                </a:cubicBezTo>
                <a:cubicBezTo>
                  <a:pt x="19571" y="111033"/>
                  <a:pt x="19618" y="111033"/>
                  <a:pt x="19666" y="110989"/>
                </a:cubicBezTo>
                <a:cubicBezTo>
                  <a:pt x="19666" y="111046"/>
                  <a:pt x="19742" y="111258"/>
                  <a:pt x="19797" y="111258"/>
                </a:cubicBezTo>
                <a:cubicBezTo>
                  <a:pt x="19828" y="111258"/>
                  <a:pt x="19852" y="111190"/>
                  <a:pt x="19852" y="110989"/>
                </a:cubicBezTo>
                <a:cubicBezTo>
                  <a:pt x="19821" y="110989"/>
                  <a:pt x="19790" y="110998"/>
                  <a:pt x="19763" y="110998"/>
                </a:cubicBezTo>
                <a:cubicBezTo>
                  <a:pt x="19707" y="110998"/>
                  <a:pt x="19666" y="110957"/>
                  <a:pt x="19666" y="110705"/>
                </a:cubicBezTo>
                <a:cubicBezTo>
                  <a:pt x="19652" y="110699"/>
                  <a:pt x="19638" y="110696"/>
                  <a:pt x="19625" y="110696"/>
                </a:cubicBezTo>
                <a:cubicBezTo>
                  <a:pt x="19500" y="110696"/>
                  <a:pt x="19414" y="110973"/>
                  <a:pt x="19302" y="110973"/>
                </a:cubicBezTo>
                <a:cubicBezTo>
                  <a:pt x="19269" y="110973"/>
                  <a:pt x="19235" y="110950"/>
                  <a:pt x="19196" y="110892"/>
                </a:cubicBezTo>
                <a:cubicBezTo>
                  <a:pt x="19293" y="110892"/>
                  <a:pt x="19383" y="110802"/>
                  <a:pt x="19383" y="110519"/>
                </a:cubicBezTo>
                <a:cubicBezTo>
                  <a:pt x="19293" y="110519"/>
                  <a:pt x="19383" y="110802"/>
                  <a:pt x="19293" y="110802"/>
                </a:cubicBezTo>
                <a:lnTo>
                  <a:pt x="19293" y="110519"/>
                </a:lnTo>
                <a:cubicBezTo>
                  <a:pt x="19240" y="110622"/>
                  <a:pt x="19160" y="110697"/>
                  <a:pt x="19098" y="110697"/>
                </a:cubicBezTo>
                <a:cubicBezTo>
                  <a:pt x="19048" y="110697"/>
                  <a:pt x="19010" y="110646"/>
                  <a:pt x="19010" y="110519"/>
                </a:cubicBezTo>
                <a:cubicBezTo>
                  <a:pt x="19196" y="110333"/>
                  <a:pt x="19293" y="110333"/>
                  <a:pt x="19480" y="110146"/>
                </a:cubicBezTo>
                <a:cubicBezTo>
                  <a:pt x="19444" y="110093"/>
                  <a:pt x="19412" y="110075"/>
                  <a:pt x="19382" y="110075"/>
                </a:cubicBezTo>
                <a:cubicBezTo>
                  <a:pt x="19307" y="110075"/>
                  <a:pt x="19249" y="110196"/>
                  <a:pt x="19199" y="110196"/>
                </a:cubicBezTo>
                <a:cubicBezTo>
                  <a:pt x="19166" y="110196"/>
                  <a:pt x="19136" y="110141"/>
                  <a:pt x="19107" y="109960"/>
                </a:cubicBezTo>
                <a:lnTo>
                  <a:pt x="19107" y="109960"/>
                </a:lnTo>
                <a:cubicBezTo>
                  <a:pt x="19121" y="109975"/>
                  <a:pt x="19132" y="109981"/>
                  <a:pt x="19143" y="109981"/>
                </a:cubicBezTo>
                <a:cubicBezTo>
                  <a:pt x="19181" y="109981"/>
                  <a:pt x="19199" y="109895"/>
                  <a:pt x="19234" y="109895"/>
                </a:cubicBezTo>
                <a:cubicBezTo>
                  <a:pt x="19250" y="109895"/>
                  <a:pt x="19268" y="109912"/>
                  <a:pt x="19293" y="109960"/>
                </a:cubicBezTo>
                <a:cubicBezTo>
                  <a:pt x="19362" y="109674"/>
                  <a:pt x="19487" y="109555"/>
                  <a:pt x="19586" y="109555"/>
                </a:cubicBezTo>
                <a:cubicBezTo>
                  <a:pt x="19616" y="109555"/>
                  <a:pt x="19643" y="109566"/>
                  <a:pt x="19666" y="109587"/>
                </a:cubicBezTo>
                <a:cubicBezTo>
                  <a:pt x="19601" y="109460"/>
                  <a:pt x="19542" y="109410"/>
                  <a:pt x="19485" y="109410"/>
                </a:cubicBezTo>
                <a:cubicBezTo>
                  <a:pt x="19293" y="109410"/>
                  <a:pt x="19133" y="109982"/>
                  <a:pt x="18921" y="110057"/>
                </a:cubicBezTo>
                <a:cubicBezTo>
                  <a:pt x="18824" y="109774"/>
                  <a:pt x="19010" y="109774"/>
                  <a:pt x="18921" y="109498"/>
                </a:cubicBezTo>
                <a:lnTo>
                  <a:pt x="18921" y="109498"/>
                </a:lnTo>
                <a:cubicBezTo>
                  <a:pt x="18845" y="109621"/>
                  <a:pt x="18762" y="109666"/>
                  <a:pt x="18677" y="109666"/>
                </a:cubicBezTo>
                <a:cubicBezTo>
                  <a:pt x="18466" y="109666"/>
                  <a:pt x="18236" y="109392"/>
                  <a:pt x="18045" y="109392"/>
                </a:cubicBezTo>
                <a:cubicBezTo>
                  <a:pt x="18026" y="109392"/>
                  <a:pt x="18007" y="109395"/>
                  <a:pt x="17989" y="109401"/>
                </a:cubicBezTo>
                <a:cubicBezTo>
                  <a:pt x="18187" y="109202"/>
                  <a:pt x="18340" y="109050"/>
                  <a:pt x="18479" y="109050"/>
                </a:cubicBezTo>
                <a:cubicBezTo>
                  <a:pt x="18533" y="109050"/>
                  <a:pt x="18585" y="109073"/>
                  <a:pt x="18637" y="109125"/>
                </a:cubicBezTo>
                <a:cubicBezTo>
                  <a:pt x="18734" y="109125"/>
                  <a:pt x="18637" y="108939"/>
                  <a:pt x="18734" y="108842"/>
                </a:cubicBezTo>
                <a:cubicBezTo>
                  <a:pt x="18761" y="108928"/>
                  <a:pt x="18815" y="108962"/>
                  <a:pt x="18884" y="108962"/>
                </a:cubicBezTo>
                <a:cubicBezTo>
                  <a:pt x="19042" y="108962"/>
                  <a:pt x="19283" y="108785"/>
                  <a:pt x="19480" y="108655"/>
                </a:cubicBezTo>
                <a:lnTo>
                  <a:pt x="19480" y="108939"/>
                </a:lnTo>
                <a:cubicBezTo>
                  <a:pt x="19524" y="108659"/>
                  <a:pt x="19618" y="108612"/>
                  <a:pt x="19723" y="108612"/>
                </a:cubicBezTo>
                <a:cubicBezTo>
                  <a:pt x="19776" y="108612"/>
                  <a:pt x="19831" y="108624"/>
                  <a:pt x="19885" y="108624"/>
                </a:cubicBezTo>
                <a:cubicBezTo>
                  <a:pt x="19931" y="108624"/>
                  <a:pt x="19975" y="108616"/>
                  <a:pt x="20015" y="108586"/>
                </a:cubicBezTo>
                <a:lnTo>
                  <a:pt x="20015" y="108586"/>
                </a:lnTo>
                <a:cubicBezTo>
                  <a:pt x="20092" y="108604"/>
                  <a:pt x="20177" y="108615"/>
                  <a:pt x="20267" y="108615"/>
                </a:cubicBezTo>
                <a:cubicBezTo>
                  <a:pt x="20510" y="108615"/>
                  <a:pt x="20781" y="108533"/>
                  <a:pt x="20971" y="108283"/>
                </a:cubicBezTo>
                <a:lnTo>
                  <a:pt x="20971" y="108566"/>
                </a:lnTo>
                <a:cubicBezTo>
                  <a:pt x="21231" y="108368"/>
                  <a:pt x="21536" y="108126"/>
                  <a:pt x="21823" y="108126"/>
                </a:cubicBezTo>
                <a:cubicBezTo>
                  <a:pt x="21946" y="108126"/>
                  <a:pt x="22066" y="108170"/>
                  <a:pt x="22178" y="108283"/>
                </a:cubicBezTo>
                <a:cubicBezTo>
                  <a:pt x="22178" y="108096"/>
                  <a:pt x="22178" y="108007"/>
                  <a:pt x="22275" y="108007"/>
                </a:cubicBezTo>
                <a:cubicBezTo>
                  <a:pt x="22369" y="108025"/>
                  <a:pt x="22464" y="108034"/>
                  <a:pt x="22559" y="108034"/>
                </a:cubicBezTo>
                <a:cubicBezTo>
                  <a:pt x="23316" y="108034"/>
                  <a:pt x="24112" y="107510"/>
                  <a:pt x="24811" y="107510"/>
                </a:cubicBezTo>
                <a:cubicBezTo>
                  <a:pt x="24899" y="107510"/>
                  <a:pt x="24986" y="107518"/>
                  <a:pt x="25071" y="107537"/>
                </a:cubicBezTo>
                <a:lnTo>
                  <a:pt x="25071" y="107448"/>
                </a:lnTo>
                <a:cubicBezTo>
                  <a:pt x="25257" y="107634"/>
                  <a:pt x="25444" y="107681"/>
                  <a:pt x="25630" y="107681"/>
                </a:cubicBezTo>
                <a:cubicBezTo>
                  <a:pt x="25816" y="107681"/>
                  <a:pt x="26003" y="107634"/>
                  <a:pt x="26189" y="107634"/>
                </a:cubicBezTo>
                <a:cubicBezTo>
                  <a:pt x="26189" y="107723"/>
                  <a:pt x="26189" y="107910"/>
                  <a:pt x="26279" y="108007"/>
                </a:cubicBezTo>
                <a:cubicBezTo>
                  <a:pt x="26279" y="107723"/>
                  <a:pt x="26189" y="107910"/>
                  <a:pt x="26189" y="107537"/>
                </a:cubicBezTo>
                <a:lnTo>
                  <a:pt x="26189" y="107537"/>
                </a:lnTo>
                <a:cubicBezTo>
                  <a:pt x="26292" y="107693"/>
                  <a:pt x="26422" y="107764"/>
                  <a:pt x="26534" y="107764"/>
                </a:cubicBezTo>
                <a:cubicBezTo>
                  <a:pt x="26626" y="107764"/>
                  <a:pt x="26705" y="107717"/>
                  <a:pt x="26748" y="107634"/>
                </a:cubicBezTo>
                <a:lnTo>
                  <a:pt x="26748" y="107820"/>
                </a:lnTo>
                <a:cubicBezTo>
                  <a:pt x="26868" y="107638"/>
                  <a:pt x="26988" y="107536"/>
                  <a:pt x="27082" y="107536"/>
                </a:cubicBezTo>
                <a:cubicBezTo>
                  <a:pt x="27134" y="107536"/>
                  <a:pt x="27178" y="107567"/>
                  <a:pt x="27210" y="107634"/>
                </a:cubicBezTo>
                <a:lnTo>
                  <a:pt x="27210" y="107448"/>
                </a:lnTo>
                <a:cubicBezTo>
                  <a:pt x="27250" y="107448"/>
                  <a:pt x="27288" y="107432"/>
                  <a:pt x="27319" y="107432"/>
                </a:cubicBezTo>
                <a:cubicBezTo>
                  <a:pt x="27365" y="107432"/>
                  <a:pt x="27397" y="107466"/>
                  <a:pt x="27397" y="107634"/>
                </a:cubicBezTo>
                <a:cubicBezTo>
                  <a:pt x="27433" y="107598"/>
                  <a:pt x="27455" y="107576"/>
                  <a:pt x="27474" y="107576"/>
                </a:cubicBezTo>
                <a:cubicBezTo>
                  <a:pt x="27506" y="107576"/>
                  <a:pt x="27527" y="107642"/>
                  <a:pt x="27583" y="107820"/>
                </a:cubicBezTo>
                <a:cubicBezTo>
                  <a:pt x="27680" y="107723"/>
                  <a:pt x="27583" y="107448"/>
                  <a:pt x="27583" y="107351"/>
                </a:cubicBezTo>
                <a:lnTo>
                  <a:pt x="27583" y="107351"/>
                </a:lnTo>
                <a:cubicBezTo>
                  <a:pt x="27936" y="107469"/>
                  <a:pt x="28338" y="107521"/>
                  <a:pt x="28753" y="107521"/>
                </a:cubicBezTo>
                <a:cubicBezTo>
                  <a:pt x="29330" y="107521"/>
                  <a:pt x="29934" y="107421"/>
                  <a:pt x="30476" y="107261"/>
                </a:cubicBezTo>
                <a:cubicBezTo>
                  <a:pt x="30173" y="107261"/>
                  <a:pt x="29870" y="107245"/>
                  <a:pt x="29567" y="107245"/>
                </a:cubicBezTo>
                <a:cubicBezTo>
                  <a:pt x="29124" y="107245"/>
                  <a:pt x="28682" y="107279"/>
                  <a:pt x="28239" y="107448"/>
                </a:cubicBezTo>
                <a:cubicBezTo>
                  <a:pt x="28239" y="107352"/>
                  <a:pt x="28218" y="107331"/>
                  <a:pt x="28193" y="107331"/>
                </a:cubicBezTo>
                <a:cubicBezTo>
                  <a:pt x="28174" y="107331"/>
                  <a:pt x="28153" y="107343"/>
                  <a:pt x="28138" y="107343"/>
                </a:cubicBezTo>
                <a:cubicBezTo>
                  <a:pt x="28115" y="107343"/>
                  <a:pt x="28106" y="107314"/>
                  <a:pt x="28142" y="107164"/>
                </a:cubicBezTo>
                <a:lnTo>
                  <a:pt x="28142" y="107164"/>
                </a:lnTo>
                <a:cubicBezTo>
                  <a:pt x="28041" y="107226"/>
                  <a:pt x="27936" y="107248"/>
                  <a:pt x="27829" y="107248"/>
                </a:cubicBezTo>
                <a:cubicBezTo>
                  <a:pt x="27577" y="107248"/>
                  <a:pt x="27316" y="107128"/>
                  <a:pt x="27084" y="107128"/>
                </a:cubicBezTo>
                <a:cubicBezTo>
                  <a:pt x="26962" y="107128"/>
                  <a:pt x="26848" y="107161"/>
                  <a:pt x="26748" y="107261"/>
                </a:cubicBezTo>
                <a:lnTo>
                  <a:pt x="26748" y="107075"/>
                </a:lnTo>
                <a:cubicBezTo>
                  <a:pt x="26748" y="107351"/>
                  <a:pt x="26651" y="107351"/>
                  <a:pt x="26651" y="107448"/>
                </a:cubicBezTo>
                <a:cubicBezTo>
                  <a:pt x="26651" y="107261"/>
                  <a:pt x="26605" y="107261"/>
                  <a:pt x="26547" y="107261"/>
                </a:cubicBezTo>
                <a:cubicBezTo>
                  <a:pt x="26489" y="107261"/>
                  <a:pt x="26420" y="107261"/>
                  <a:pt x="26375" y="107075"/>
                </a:cubicBezTo>
                <a:cubicBezTo>
                  <a:pt x="26375" y="107194"/>
                  <a:pt x="26346" y="107237"/>
                  <a:pt x="26304" y="107237"/>
                </a:cubicBezTo>
                <a:cubicBezTo>
                  <a:pt x="26214" y="107237"/>
                  <a:pt x="26064" y="107044"/>
                  <a:pt x="26003" y="106978"/>
                </a:cubicBezTo>
                <a:cubicBezTo>
                  <a:pt x="26003" y="107075"/>
                  <a:pt x="26003" y="107261"/>
                  <a:pt x="25906" y="107351"/>
                </a:cubicBezTo>
                <a:cubicBezTo>
                  <a:pt x="25906" y="107213"/>
                  <a:pt x="25883" y="107213"/>
                  <a:pt x="25861" y="107213"/>
                </a:cubicBezTo>
                <a:cubicBezTo>
                  <a:pt x="25839" y="107213"/>
                  <a:pt x="25816" y="107213"/>
                  <a:pt x="25816" y="107075"/>
                </a:cubicBezTo>
                <a:cubicBezTo>
                  <a:pt x="25756" y="107308"/>
                  <a:pt x="25698" y="107322"/>
                  <a:pt x="25640" y="107322"/>
                </a:cubicBezTo>
                <a:cubicBezTo>
                  <a:pt x="25631" y="107322"/>
                  <a:pt x="25623" y="107322"/>
                  <a:pt x="25615" y="107322"/>
                </a:cubicBezTo>
                <a:cubicBezTo>
                  <a:pt x="25588" y="107322"/>
                  <a:pt x="25561" y="107325"/>
                  <a:pt x="25533" y="107351"/>
                </a:cubicBezTo>
                <a:cubicBezTo>
                  <a:pt x="25533" y="107140"/>
                  <a:pt x="25494" y="107083"/>
                  <a:pt x="25444" y="107083"/>
                </a:cubicBezTo>
                <a:cubicBezTo>
                  <a:pt x="25383" y="107083"/>
                  <a:pt x="25306" y="107164"/>
                  <a:pt x="25257" y="107164"/>
                </a:cubicBezTo>
                <a:lnTo>
                  <a:pt x="25257" y="107351"/>
                </a:lnTo>
                <a:cubicBezTo>
                  <a:pt x="25093" y="107296"/>
                  <a:pt x="24929" y="107282"/>
                  <a:pt x="24765" y="107282"/>
                </a:cubicBezTo>
                <a:cubicBezTo>
                  <a:pt x="24586" y="107282"/>
                  <a:pt x="24408" y="107299"/>
                  <a:pt x="24229" y="107299"/>
                </a:cubicBezTo>
                <a:cubicBezTo>
                  <a:pt x="24012" y="107299"/>
                  <a:pt x="23796" y="107274"/>
                  <a:pt x="23580" y="107164"/>
                </a:cubicBezTo>
                <a:cubicBezTo>
                  <a:pt x="23580" y="107164"/>
                  <a:pt x="23669" y="107164"/>
                  <a:pt x="23669" y="107075"/>
                </a:cubicBezTo>
                <a:cubicBezTo>
                  <a:pt x="23656" y="107061"/>
                  <a:pt x="23645" y="107055"/>
                  <a:pt x="23635" y="107055"/>
                </a:cubicBezTo>
                <a:cubicBezTo>
                  <a:pt x="23578" y="107055"/>
                  <a:pt x="23566" y="107261"/>
                  <a:pt x="23483" y="107261"/>
                </a:cubicBezTo>
                <a:lnTo>
                  <a:pt x="23483" y="106888"/>
                </a:lnTo>
                <a:cubicBezTo>
                  <a:pt x="23453" y="106951"/>
                  <a:pt x="23422" y="106971"/>
                  <a:pt x="23392" y="106971"/>
                </a:cubicBezTo>
                <a:cubicBezTo>
                  <a:pt x="23330" y="106971"/>
                  <a:pt x="23267" y="106888"/>
                  <a:pt x="23207" y="106888"/>
                </a:cubicBezTo>
                <a:cubicBezTo>
                  <a:pt x="23192" y="106918"/>
                  <a:pt x="23181" y="106943"/>
                  <a:pt x="23174" y="106965"/>
                </a:cubicBezTo>
                <a:lnTo>
                  <a:pt x="23174" y="106965"/>
                </a:lnTo>
                <a:cubicBezTo>
                  <a:pt x="23162" y="106961"/>
                  <a:pt x="23152" y="106960"/>
                  <a:pt x="23143" y="106960"/>
                </a:cubicBezTo>
                <a:cubicBezTo>
                  <a:pt x="23059" y="106960"/>
                  <a:pt x="23083" y="107093"/>
                  <a:pt x="23049" y="107093"/>
                </a:cubicBezTo>
                <a:cubicBezTo>
                  <a:pt x="23043" y="107093"/>
                  <a:pt x="23034" y="107088"/>
                  <a:pt x="23021" y="107075"/>
                </a:cubicBezTo>
                <a:cubicBezTo>
                  <a:pt x="23021" y="106933"/>
                  <a:pt x="22997" y="106933"/>
                  <a:pt x="22961" y="106933"/>
                </a:cubicBezTo>
                <a:cubicBezTo>
                  <a:pt x="22926" y="106933"/>
                  <a:pt x="22879" y="106933"/>
                  <a:pt x="22834" y="106792"/>
                </a:cubicBezTo>
                <a:cubicBezTo>
                  <a:pt x="22737" y="107075"/>
                  <a:pt x="22737" y="107075"/>
                  <a:pt x="22737" y="107261"/>
                </a:cubicBezTo>
                <a:cubicBezTo>
                  <a:pt x="22737" y="107221"/>
                  <a:pt x="22722" y="107197"/>
                  <a:pt x="22704" y="107197"/>
                </a:cubicBezTo>
                <a:cubicBezTo>
                  <a:pt x="22678" y="107197"/>
                  <a:pt x="22648" y="107242"/>
                  <a:pt x="22648" y="107351"/>
                </a:cubicBezTo>
                <a:lnTo>
                  <a:pt x="22648" y="107164"/>
                </a:lnTo>
                <a:cubicBezTo>
                  <a:pt x="22648" y="107164"/>
                  <a:pt x="22565" y="107290"/>
                  <a:pt x="22510" y="107290"/>
                </a:cubicBezTo>
                <a:cubicBezTo>
                  <a:pt x="22482" y="107290"/>
                  <a:pt x="22462" y="107259"/>
                  <a:pt x="22462" y="107164"/>
                </a:cubicBezTo>
                <a:lnTo>
                  <a:pt x="22462" y="107164"/>
                </a:lnTo>
                <a:cubicBezTo>
                  <a:pt x="22470" y="107174"/>
                  <a:pt x="22478" y="107178"/>
                  <a:pt x="22485" y="107178"/>
                </a:cubicBezTo>
                <a:cubicBezTo>
                  <a:pt x="22531" y="107178"/>
                  <a:pt x="22553" y="107018"/>
                  <a:pt x="22615" y="107018"/>
                </a:cubicBezTo>
                <a:cubicBezTo>
                  <a:pt x="22644" y="107018"/>
                  <a:pt x="22683" y="107055"/>
                  <a:pt x="22737" y="107164"/>
                </a:cubicBezTo>
                <a:cubicBezTo>
                  <a:pt x="22737" y="106935"/>
                  <a:pt x="22680" y="106880"/>
                  <a:pt x="22601" y="106880"/>
                </a:cubicBezTo>
                <a:cubicBezTo>
                  <a:pt x="22528" y="106880"/>
                  <a:pt x="22437" y="106927"/>
                  <a:pt x="22357" y="106927"/>
                </a:cubicBezTo>
                <a:cubicBezTo>
                  <a:pt x="22278" y="106927"/>
                  <a:pt x="22209" y="106881"/>
                  <a:pt x="22178" y="106702"/>
                </a:cubicBezTo>
                <a:cubicBezTo>
                  <a:pt x="22365" y="106670"/>
                  <a:pt x="22520" y="106659"/>
                  <a:pt x="22666" y="106659"/>
                </a:cubicBezTo>
                <a:cubicBezTo>
                  <a:pt x="22957" y="106659"/>
                  <a:pt x="23207" y="106702"/>
                  <a:pt x="23580" y="106702"/>
                </a:cubicBezTo>
                <a:cubicBezTo>
                  <a:pt x="23580" y="106605"/>
                  <a:pt x="23483" y="106516"/>
                  <a:pt x="23580" y="106516"/>
                </a:cubicBezTo>
                <a:cubicBezTo>
                  <a:pt x="23580" y="106516"/>
                  <a:pt x="23620" y="106473"/>
                  <a:pt x="23646" y="106473"/>
                </a:cubicBezTo>
                <a:cubicBezTo>
                  <a:pt x="23659" y="106473"/>
                  <a:pt x="23669" y="106483"/>
                  <a:pt x="23669" y="106516"/>
                </a:cubicBezTo>
                <a:cubicBezTo>
                  <a:pt x="23669" y="106570"/>
                  <a:pt x="23662" y="106585"/>
                  <a:pt x="23651" y="106585"/>
                </a:cubicBezTo>
                <a:cubicBezTo>
                  <a:pt x="23639" y="106585"/>
                  <a:pt x="23623" y="106568"/>
                  <a:pt x="23610" y="106568"/>
                </a:cubicBezTo>
                <a:cubicBezTo>
                  <a:pt x="23593" y="106568"/>
                  <a:pt x="23580" y="106593"/>
                  <a:pt x="23580" y="106702"/>
                </a:cubicBezTo>
                <a:cubicBezTo>
                  <a:pt x="23669" y="106702"/>
                  <a:pt x="23856" y="106702"/>
                  <a:pt x="23953" y="106605"/>
                </a:cubicBezTo>
                <a:cubicBezTo>
                  <a:pt x="23953" y="106605"/>
                  <a:pt x="23766" y="106419"/>
                  <a:pt x="23856" y="106232"/>
                </a:cubicBezTo>
                <a:lnTo>
                  <a:pt x="23856" y="106232"/>
                </a:lnTo>
                <a:cubicBezTo>
                  <a:pt x="24006" y="106383"/>
                  <a:pt x="24172" y="106428"/>
                  <a:pt x="24341" y="106428"/>
                </a:cubicBezTo>
                <a:cubicBezTo>
                  <a:pt x="24591" y="106428"/>
                  <a:pt x="24848" y="106329"/>
                  <a:pt x="25071" y="106329"/>
                </a:cubicBezTo>
                <a:cubicBezTo>
                  <a:pt x="25533" y="106329"/>
                  <a:pt x="26003" y="106516"/>
                  <a:pt x="26562" y="106605"/>
                </a:cubicBezTo>
                <a:lnTo>
                  <a:pt x="26562" y="106792"/>
                </a:lnTo>
                <a:cubicBezTo>
                  <a:pt x="26623" y="106668"/>
                  <a:pt x="26685" y="106637"/>
                  <a:pt x="26747" y="106637"/>
                </a:cubicBezTo>
                <a:cubicBezTo>
                  <a:pt x="26810" y="106637"/>
                  <a:pt x="26873" y="106670"/>
                  <a:pt x="26936" y="106670"/>
                </a:cubicBezTo>
                <a:cubicBezTo>
                  <a:pt x="26998" y="106670"/>
                  <a:pt x="27059" y="106639"/>
                  <a:pt x="27121" y="106516"/>
                </a:cubicBezTo>
                <a:cubicBezTo>
                  <a:pt x="27121" y="106605"/>
                  <a:pt x="27210" y="106605"/>
                  <a:pt x="27210" y="106888"/>
                </a:cubicBezTo>
                <a:cubicBezTo>
                  <a:pt x="27233" y="106866"/>
                  <a:pt x="27256" y="106859"/>
                  <a:pt x="27276" y="106859"/>
                </a:cubicBezTo>
                <a:cubicBezTo>
                  <a:pt x="27311" y="106859"/>
                  <a:pt x="27342" y="106879"/>
                  <a:pt x="27364" y="106879"/>
                </a:cubicBezTo>
                <a:cubicBezTo>
                  <a:pt x="27384" y="106879"/>
                  <a:pt x="27397" y="106861"/>
                  <a:pt x="27397" y="106792"/>
                </a:cubicBezTo>
                <a:cubicBezTo>
                  <a:pt x="27307" y="106792"/>
                  <a:pt x="27210" y="106702"/>
                  <a:pt x="27210" y="106419"/>
                </a:cubicBezTo>
                <a:cubicBezTo>
                  <a:pt x="27307" y="106419"/>
                  <a:pt x="27680" y="106419"/>
                  <a:pt x="27770" y="106516"/>
                </a:cubicBezTo>
                <a:cubicBezTo>
                  <a:pt x="27863" y="106374"/>
                  <a:pt x="28002" y="106374"/>
                  <a:pt x="28131" y="106374"/>
                </a:cubicBezTo>
                <a:cubicBezTo>
                  <a:pt x="28260" y="106374"/>
                  <a:pt x="28377" y="106374"/>
                  <a:pt x="28426" y="106232"/>
                </a:cubicBezTo>
                <a:cubicBezTo>
                  <a:pt x="28406" y="106196"/>
                  <a:pt x="28380" y="106184"/>
                  <a:pt x="28351" y="106184"/>
                </a:cubicBezTo>
                <a:cubicBezTo>
                  <a:pt x="28305" y="106184"/>
                  <a:pt x="28251" y="106211"/>
                  <a:pt x="28201" y="106211"/>
                </a:cubicBezTo>
                <a:cubicBezTo>
                  <a:pt x="28121" y="106211"/>
                  <a:pt x="28053" y="106141"/>
                  <a:pt x="28053" y="105770"/>
                </a:cubicBezTo>
                <a:lnTo>
                  <a:pt x="28053" y="105770"/>
                </a:lnTo>
                <a:cubicBezTo>
                  <a:pt x="28068" y="105802"/>
                  <a:pt x="28084" y="105815"/>
                  <a:pt x="28100" y="105815"/>
                </a:cubicBezTo>
                <a:cubicBezTo>
                  <a:pt x="28162" y="105815"/>
                  <a:pt x="28233" y="105629"/>
                  <a:pt x="28337" y="105629"/>
                </a:cubicBezTo>
                <a:cubicBezTo>
                  <a:pt x="28364" y="105629"/>
                  <a:pt x="28394" y="105641"/>
                  <a:pt x="28426" y="105673"/>
                </a:cubicBezTo>
                <a:cubicBezTo>
                  <a:pt x="28426" y="105565"/>
                  <a:pt x="28426" y="105520"/>
                  <a:pt x="28443" y="105520"/>
                </a:cubicBezTo>
                <a:cubicBezTo>
                  <a:pt x="28456" y="105520"/>
                  <a:pt x="28478" y="105543"/>
                  <a:pt x="28515" y="105584"/>
                </a:cubicBezTo>
                <a:cubicBezTo>
                  <a:pt x="28553" y="105325"/>
                  <a:pt x="28635" y="105270"/>
                  <a:pt x="28730" y="105270"/>
                </a:cubicBezTo>
                <a:cubicBezTo>
                  <a:pt x="28800" y="105270"/>
                  <a:pt x="28877" y="105299"/>
                  <a:pt x="28951" y="105299"/>
                </a:cubicBezTo>
                <a:cubicBezTo>
                  <a:pt x="29033" y="105299"/>
                  <a:pt x="29112" y="105264"/>
                  <a:pt x="29171" y="105114"/>
                </a:cubicBezTo>
                <a:cubicBezTo>
                  <a:pt x="29633" y="105025"/>
                  <a:pt x="30006" y="104838"/>
                  <a:pt x="30379" y="104741"/>
                </a:cubicBezTo>
                <a:cubicBezTo>
                  <a:pt x="30379" y="104419"/>
                  <a:pt x="30414" y="104340"/>
                  <a:pt x="30461" y="104340"/>
                </a:cubicBezTo>
                <a:cubicBezTo>
                  <a:pt x="30506" y="104340"/>
                  <a:pt x="30561" y="104409"/>
                  <a:pt x="30610" y="104409"/>
                </a:cubicBezTo>
                <a:cubicBezTo>
                  <a:pt x="30629" y="104409"/>
                  <a:pt x="30646" y="104399"/>
                  <a:pt x="30662" y="104369"/>
                </a:cubicBezTo>
                <a:cubicBezTo>
                  <a:pt x="30630" y="104277"/>
                  <a:pt x="30640" y="104246"/>
                  <a:pt x="30671" y="104246"/>
                </a:cubicBezTo>
                <a:cubicBezTo>
                  <a:pt x="30732" y="104246"/>
                  <a:pt x="30878" y="104369"/>
                  <a:pt x="30938" y="104369"/>
                </a:cubicBezTo>
                <a:cubicBezTo>
                  <a:pt x="31124" y="104279"/>
                  <a:pt x="31311" y="104093"/>
                  <a:pt x="31408" y="103907"/>
                </a:cubicBezTo>
                <a:cubicBezTo>
                  <a:pt x="31384" y="103837"/>
                  <a:pt x="31361" y="103813"/>
                  <a:pt x="31338" y="103813"/>
                </a:cubicBezTo>
                <a:cubicBezTo>
                  <a:pt x="31283" y="103813"/>
                  <a:pt x="31230" y="103952"/>
                  <a:pt x="31174" y="103952"/>
                </a:cubicBezTo>
                <a:cubicBezTo>
                  <a:pt x="31158" y="103952"/>
                  <a:pt x="31141" y="103939"/>
                  <a:pt x="31124" y="103907"/>
                </a:cubicBezTo>
                <a:lnTo>
                  <a:pt x="31124" y="103534"/>
                </a:lnTo>
                <a:cubicBezTo>
                  <a:pt x="31148" y="103556"/>
                  <a:pt x="31172" y="103567"/>
                  <a:pt x="31194" y="103567"/>
                </a:cubicBezTo>
                <a:cubicBezTo>
                  <a:pt x="31260" y="103567"/>
                  <a:pt x="31311" y="103464"/>
                  <a:pt x="31311" y="103250"/>
                </a:cubicBezTo>
                <a:lnTo>
                  <a:pt x="31311" y="103250"/>
                </a:lnTo>
                <a:cubicBezTo>
                  <a:pt x="31256" y="103279"/>
                  <a:pt x="31217" y="103291"/>
                  <a:pt x="31187" y="103291"/>
                </a:cubicBezTo>
                <a:cubicBezTo>
                  <a:pt x="31116" y="103291"/>
                  <a:pt x="31098" y="103224"/>
                  <a:pt x="31035" y="103161"/>
                </a:cubicBezTo>
                <a:cubicBezTo>
                  <a:pt x="31097" y="102963"/>
                  <a:pt x="31207" y="102721"/>
                  <a:pt x="31301" y="102721"/>
                </a:cubicBezTo>
                <a:cubicBezTo>
                  <a:pt x="31341" y="102721"/>
                  <a:pt x="31378" y="102766"/>
                  <a:pt x="31408" y="102878"/>
                </a:cubicBezTo>
                <a:cubicBezTo>
                  <a:pt x="31497" y="102602"/>
                  <a:pt x="31683" y="102691"/>
                  <a:pt x="31870" y="102602"/>
                </a:cubicBezTo>
                <a:cubicBezTo>
                  <a:pt x="31780" y="102229"/>
                  <a:pt x="32056" y="102319"/>
                  <a:pt x="32153" y="102229"/>
                </a:cubicBezTo>
                <a:cubicBezTo>
                  <a:pt x="32242" y="101946"/>
                  <a:pt x="32153" y="101759"/>
                  <a:pt x="32339" y="101670"/>
                </a:cubicBezTo>
                <a:cubicBezTo>
                  <a:pt x="32317" y="101647"/>
                  <a:pt x="32299" y="101640"/>
                  <a:pt x="32285" y="101640"/>
                </a:cubicBezTo>
                <a:cubicBezTo>
                  <a:pt x="32260" y="101640"/>
                  <a:pt x="32244" y="101660"/>
                  <a:pt x="32225" y="101660"/>
                </a:cubicBezTo>
                <a:cubicBezTo>
                  <a:pt x="32207" y="101660"/>
                  <a:pt x="32186" y="101642"/>
                  <a:pt x="32153" y="101573"/>
                </a:cubicBezTo>
                <a:cubicBezTo>
                  <a:pt x="32242" y="101297"/>
                  <a:pt x="32242" y="100925"/>
                  <a:pt x="32429" y="100925"/>
                </a:cubicBezTo>
                <a:cubicBezTo>
                  <a:pt x="32429" y="101014"/>
                  <a:pt x="32429" y="101014"/>
                  <a:pt x="32339" y="101111"/>
                </a:cubicBezTo>
                <a:cubicBezTo>
                  <a:pt x="32526" y="101111"/>
                  <a:pt x="32615" y="100925"/>
                  <a:pt x="32615" y="100738"/>
                </a:cubicBezTo>
                <a:cubicBezTo>
                  <a:pt x="32648" y="100800"/>
                  <a:pt x="32669" y="100821"/>
                  <a:pt x="32687" y="100821"/>
                </a:cubicBezTo>
                <a:cubicBezTo>
                  <a:pt x="32722" y="100821"/>
                  <a:pt x="32742" y="100738"/>
                  <a:pt x="32802" y="100738"/>
                </a:cubicBezTo>
                <a:cubicBezTo>
                  <a:pt x="32898" y="100641"/>
                  <a:pt x="33085" y="100828"/>
                  <a:pt x="33085" y="100455"/>
                </a:cubicBezTo>
                <a:cubicBezTo>
                  <a:pt x="33085" y="100394"/>
                  <a:pt x="33065" y="100383"/>
                  <a:pt x="33039" y="100383"/>
                </a:cubicBezTo>
                <a:cubicBezTo>
                  <a:pt x="33024" y="100383"/>
                  <a:pt x="33006" y="100387"/>
                  <a:pt x="32989" y="100387"/>
                </a:cubicBezTo>
                <a:cubicBezTo>
                  <a:pt x="32943" y="100387"/>
                  <a:pt x="32898" y="100362"/>
                  <a:pt x="32898" y="100179"/>
                </a:cubicBezTo>
                <a:cubicBezTo>
                  <a:pt x="32918" y="100138"/>
                  <a:pt x="32938" y="100124"/>
                  <a:pt x="32957" y="100124"/>
                </a:cubicBezTo>
                <a:cubicBezTo>
                  <a:pt x="33000" y="100124"/>
                  <a:pt x="33038" y="100193"/>
                  <a:pt x="33062" y="100193"/>
                </a:cubicBezTo>
                <a:cubicBezTo>
                  <a:pt x="33076" y="100193"/>
                  <a:pt x="33085" y="100167"/>
                  <a:pt x="33085" y="100082"/>
                </a:cubicBezTo>
                <a:cubicBezTo>
                  <a:pt x="33053" y="100022"/>
                  <a:pt x="33012" y="100011"/>
                  <a:pt x="32972" y="100011"/>
                </a:cubicBezTo>
                <a:cubicBezTo>
                  <a:pt x="32948" y="100011"/>
                  <a:pt x="32925" y="100014"/>
                  <a:pt x="32904" y="100014"/>
                </a:cubicBezTo>
                <a:cubicBezTo>
                  <a:pt x="32846" y="100014"/>
                  <a:pt x="32802" y="99989"/>
                  <a:pt x="32802" y="99806"/>
                </a:cubicBezTo>
                <a:lnTo>
                  <a:pt x="32898" y="99806"/>
                </a:lnTo>
                <a:cubicBezTo>
                  <a:pt x="32898" y="99620"/>
                  <a:pt x="32802" y="99620"/>
                  <a:pt x="32898" y="99337"/>
                </a:cubicBezTo>
                <a:lnTo>
                  <a:pt x="32898" y="99337"/>
                </a:lnTo>
                <a:cubicBezTo>
                  <a:pt x="32876" y="99359"/>
                  <a:pt x="32853" y="99367"/>
                  <a:pt x="32834" y="99367"/>
                </a:cubicBezTo>
                <a:cubicBezTo>
                  <a:pt x="32801" y="99367"/>
                  <a:pt x="32775" y="99347"/>
                  <a:pt x="32767" y="99347"/>
                </a:cubicBezTo>
                <a:cubicBezTo>
                  <a:pt x="32760" y="99347"/>
                  <a:pt x="32768" y="99364"/>
                  <a:pt x="32802" y="99434"/>
                </a:cubicBezTo>
                <a:lnTo>
                  <a:pt x="32802" y="99620"/>
                </a:lnTo>
                <a:cubicBezTo>
                  <a:pt x="32802" y="99650"/>
                  <a:pt x="32781" y="99660"/>
                  <a:pt x="32750" y="99660"/>
                </a:cubicBezTo>
                <a:cubicBezTo>
                  <a:pt x="32688" y="99660"/>
                  <a:pt x="32585" y="99620"/>
                  <a:pt x="32526" y="99620"/>
                </a:cubicBezTo>
                <a:cubicBezTo>
                  <a:pt x="32712" y="99150"/>
                  <a:pt x="33085" y="99150"/>
                  <a:pt x="33271" y="99150"/>
                </a:cubicBezTo>
                <a:lnTo>
                  <a:pt x="33271" y="98964"/>
                </a:lnTo>
                <a:cubicBezTo>
                  <a:pt x="33174" y="98964"/>
                  <a:pt x="33085" y="98778"/>
                  <a:pt x="33085" y="98688"/>
                </a:cubicBezTo>
                <a:cubicBezTo>
                  <a:pt x="33140" y="98578"/>
                  <a:pt x="33170" y="98541"/>
                  <a:pt x="33191" y="98541"/>
                </a:cubicBezTo>
                <a:cubicBezTo>
                  <a:pt x="33232" y="98541"/>
                  <a:pt x="33231" y="98700"/>
                  <a:pt x="33316" y="98700"/>
                </a:cubicBezTo>
                <a:cubicBezTo>
                  <a:pt x="33329" y="98700"/>
                  <a:pt x="33344" y="98696"/>
                  <a:pt x="33361" y="98688"/>
                </a:cubicBezTo>
                <a:cubicBezTo>
                  <a:pt x="33271" y="98591"/>
                  <a:pt x="33271" y="98502"/>
                  <a:pt x="33271" y="98315"/>
                </a:cubicBezTo>
                <a:cubicBezTo>
                  <a:pt x="33143" y="98248"/>
                  <a:pt x="33014" y="98139"/>
                  <a:pt x="32885" y="98139"/>
                </a:cubicBezTo>
                <a:cubicBezTo>
                  <a:pt x="32827" y="98139"/>
                  <a:pt x="32770" y="98161"/>
                  <a:pt x="32712" y="98218"/>
                </a:cubicBezTo>
                <a:cubicBezTo>
                  <a:pt x="32678" y="98023"/>
                  <a:pt x="32623" y="97987"/>
                  <a:pt x="32561" y="97987"/>
                </a:cubicBezTo>
                <a:cubicBezTo>
                  <a:pt x="32524" y="97987"/>
                  <a:pt x="32485" y="98000"/>
                  <a:pt x="32446" y="98000"/>
                </a:cubicBezTo>
                <a:cubicBezTo>
                  <a:pt x="32364" y="98000"/>
                  <a:pt x="32286" y="97941"/>
                  <a:pt x="32242" y="97570"/>
                </a:cubicBezTo>
                <a:cubicBezTo>
                  <a:pt x="32153" y="97570"/>
                  <a:pt x="32242" y="97943"/>
                  <a:pt x="32153" y="97943"/>
                </a:cubicBezTo>
                <a:cubicBezTo>
                  <a:pt x="32056" y="97846"/>
                  <a:pt x="32056" y="97659"/>
                  <a:pt x="31967" y="97570"/>
                </a:cubicBezTo>
                <a:cubicBezTo>
                  <a:pt x="31931" y="97671"/>
                  <a:pt x="31897" y="97710"/>
                  <a:pt x="31863" y="97710"/>
                </a:cubicBezTo>
                <a:cubicBezTo>
                  <a:pt x="31803" y="97710"/>
                  <a:pt x="31745" y="97591"/>
                  <a:pt x="31683" y="97473"/>
                </a:cubicBezTo>
                <a:cubicBezTo>
                  <a:pt x="31780" y="97473"/>
                  <a:pt x="31780" y="97287"/>
                  <a:pt x="31780" y="97287"/>
                </a:cubicBezTo>
                <a:cubicBezTo>
                  <a:pt x="31825" y="97380"/>
                  <a:pt x="31894" y="97426"/>
                  <a:pt x="31964" y="97426"/>
                </a:cubicBezTo>
                <a:cubicBezTo>
                  <a:pt x="32034" y="97426"/>
                  <a:pt x="32105" y="97380"/>
                  <a:pt x="32153" y="97287"/>
                </a:cubicBezTo>
                <a:cubicBezTo>
                  <a:pt x="32029" y="97287"/>
                  <a:pt x="31905" y="97204"/>
                  <a:pt x="31807" y="97204"/>
                </a:cubicBezTo>
                <a:cubicBezTo>
                  <a:pt x="31758" y="97204"/>
                  <a:pt x="31716" y="97224"/>
                  <a:pt x="31683" y="97287"/>
                </a:cubicBezTo>
                <a:lnTo>
                  <a:pt x="31683" y="97383"/>
                </a:lnTo>
                <a:cubicBezTo>
                  <a:pt x="31683" y="97383"/>
                  <a:pt x="31683" y="97501"/>
                  <a:pt x="31639" y="97501"/>
                </a:cubicBezTo>
                <a:cubicBezTo>
                  <a:pt x="31627" y="97501"/>
                  <a:pt x="31612" y="97493"/>
                  <a:pt x="31594" y="97473"/>
                </a:cubicBezTo>
                <a:cubicBezTo>
                  <a:pt x="31594" y="97383"/>
                  <a:pt x="31683" y="97287"/>
                  <a:pt x="31594" y="97287"/>
                </a:cubicBezTo>
                <a:cubicBezTo>
                  <a:pt x="31594" y="97383"/>
                  <a:pt x="31497" y="97473"/>
                  <a:pt x="31497" y="97473"/>
                </a:cubicBezTo>
                <a:cubicBezTo>
                  <a:pt x="31383" y="97359"/>
                  <a:pt x="31268" y="97281"/>
                  <a:pt x="31176" y="97281"/>
                </a:cubicBezTo>
                <a:cubicBezTo>
                  <a:pt x="31118" y="97281"/>
                  <a:pt x="31069" y="97311"/>
                  <a:pt x="31035" y="97383"/>
                </a:cubicBezTo>
                <a:cubicBezTo>
                  <a:pt x="30965" y="97174"/>
                  <a:pt x="30855" y="97148"/>
                  <a:pt x="30745" y="97148"/>
                </a:cubicBezTo>
                <a:cubicBezTo>
                  <a:pt x="30709" y="97148"/>
                  <a:pt x="30672" y="97150"/>
                  <a:pt x="30637" y="97150"/>
                </a:cubicBezTo>
                <a:cubicBezTo>
                  <a:pt x="30496" y="97150"/>
                  <a:pt x="30379" y="97104"/>
                  <a:pt x="30379" y="96638"/>
                </a:cubicBezTo>
                <a:cubicBezTo>
                  <a:pt x="30295" y="96721"/>
                  <a:pt x="30212" y="96768"/>
                  <a:pt x="30128" y="96768"/>
                </a:cubicBezTo>
                <a:cubicBezTo>
                  <a:pt x="30025" y="96768"/>
                  <a:pt x="29923" y="96697"/>
                  <a:pt x="29820" y="96541"/>
                </a:cubicBezTo>
                <a:lnTo>
                  <a:pt x="29820" y="96727"/>
                </a:lnTo>
                <a:cubicBezTo>
                  <a:pt x="29769" y="96601"/>
                  <a:pt x="29711" y="96558"/>
                  <a:pt x="29650" y="96558"/>
                </a:cubicBezTo>
                <a:cubicBezTo>
                  <a:pt x="29518" y="96558"/>
                  <a:pt x="29372" y="96762"/>
                  <a:pt x="29249" y="96762"/>
                </a:cubicBezTo>
                <a:cubicBezTo>
                  <a:pt x="29222" y="96762"/>
                  <a:pt x="29196" y="96752"/>
                  <a:pt x="29171" y="96727"/>
                </a:cubicBezTo>
                <a:cubicBezTo>
                  <a:pt x="29171" y="96637"/>
                  <a:pt x="29191" y="96616"/>
                  <a:pt x="29215" y="96616"/>
                </a:cubicBezTo>
                <a:cubicBezTo>
                  <a:pt x="29234" y="96616"/>
                  <a:pt x="29256" y="96630"/>
                  <a:pt x="29271" y="96630"/>
                </a:cubicBezTo>
                <a:cubicBezTo>
                  <a:pt x="29293" y="96630"/>
                  <a:pt x="29299" y="96600"/>
                  <a:pt x="29260" y="96452"/>
                </a:cubicBezTo>
                <a:cubicBezTo>
                  <a:pt x="29206" y="96506"/>
                  <a:pt x="29151" y="96528"/>
                  <a:pt x="29097" y="96528"/>
                </a:cubicBezTo>
                <a:cubicBezTo>
                  <a:pt x="28876" y="96528"/>
                  <a:pt x="28665" y="96168"/>
                  <a:pt x="28515" y="96168"/>
                </a:cubicBezTo>
                <a:cubicBezTo>
                  <a:pt x="28515" y="96079"/>
                  <a:pt x="28612" y="96168"/>
                  <a:pt x="28612" y="95892"/>
                </a:cubicBezTo>
                <a:cubicBezTo>
                  <a:pt x="28547" y="95892"/>
                  <a:pt x="28486" y="95849"/>
                  <a:pt x="28424" y="95849"/>
                </a:cubicBezTo>
                <a:cubicBezTo>
                  <a:pt x="28392" y="95849"/>
                  <a:pt x="28361" y="95860"/>
                  <a:pt x="28329" y="95892"/>
                </a:cubicBezTo>
                <a:cubicBezTo>
                  <a:pt x="28239" y="95796"/>
                  <a:pt x="28239" y="95796"/>
                  <a:pt x="28239" y="95609"/>
                </a:cubicBezTo>
                <a:cubicBezTo>
                  <a:pt x="28216" y="95653"/>
                  <a:pt x="28189" y="95671"/>
                  <a:pt x="28157" y="95671"/>
                </a:cubicBezTo>
                <a:cubicBezTo>
                  <a:pt x="28055" y="95671"/>
                  <a:pt x="27912" y="95476"/>
                  <a:pt x="27770" y="95333"/>
                </a:cubicBezTo>
                <a:lnTo>
                  <a:pt x="27770" y="95333"/>
                </a:lnTo>
                <a:cubicBezTo>
                  <a:pt x="27770" y="95520"/>
                  <a:pt x="27866" y="95609"/>
                  <a:pt x="27770" y="95609"/>
                </a:cubicBezTo>
                <a:lnTo>
                  <a:pt x="27680" y="95706"/>
                </a:lnTo>
                <a:lnTo>
                  <a:pt x="27680" y="95333"/>
                </a:lnTo>
                <a:cubicBezTo>
                  <a:pt x="27494" y="95520"/>
                  <a:pt x="27210" y="95333"/>
                  <a:pt x="27121" y="95609"/>
                </a:cubicBezTo>
                <a:cubicBezTo>
                  <a:pt x="27121" y="95492"/>
                  <a:pt x="27103" y="95458"/>
                  <a:pt x="27083" y="95458"/>
                </a:cubicBezTo>
                <a:cubicBezTo>
                  <a:pt x="27056" y="95458"/>
                  <a:pt x="27024" y="95520"/>
                  <a:pt x="27024" y="95520"/>
                </a:cubicBezTo>
                <a:lnTo>
                  <a:pt x="27024" y="95423"/>
                </a:lnTo>
                <a:cubicBezTo>
                  <a:pt x="26945" y="95344"/>
                  <a:pt x="26854" y="95315"/>
                  <a:pt x="26759" y="95315"/>
                </a:cubicBezTo>
                <a:cubicBezTo>
                  <a:pt x="26497" y="95315"/>
                  <a:pt x="26203" y="95530"/>
                  <a:pt x="26033" y="95530"/>
                </a:cubicBezTo>
                <a:cubicBezTo>
                  <a:pt x="25971" y="95530"/>
                  <a:pt x="25926" y="95502"/>
                  <a:pt x="25906" y="95423"/>
                </a:cubicBezTo>
                <a:cubicBezTo>
                  <a:pt x="25906" y="95494"/>
                  <a:pt x="25858" y="95714"/>
                  <a:pt x="25794" y="95714"/>
                </a:cubicBezTo>
                <a:cubicBezTo>
                  <a:pt x="25770" y="95714"/>
                  <a:pt x="25745" y="95685"/>
                  <a:pt x="25719" y="95609"/>
                </a:cubicBezTo>
                <a:lnTo>
                  <a:pt x="25719" y="95333"/>
                </a:lnTo>
                <a:cubicBezTo>
                  <a:pt x="25550" y="95402"/>
                  <a:pt x="25367" y="95420"/>
                  <a:pt x="25171" y="95420"/>
                </a:cubicBezTo>
                <a:cubicBezTo>
                  <a:pt x="24950" y="95420"/>
                  <a:pt x="24712" y="95397"/>
                  <a:pt x="24457" y="95397"/>
                </a:cubicBezTo>
                <a:cubicBezTo>
                  <a:pt x="24324" y="95397"/>
                  <a:pt x="24185" y="95403"/>
                  <a:pt x="24042" y="95423"/>
                </a:cubicBezTo>
                <a:cubicBezTo>
                  <a:pt x="24042" y="95423"/>
                  <a:pt x="24139" y="95423"/>
                  <a:pt x="24139" y="95520"/>
                </a:cubicBezTo>
                <a:cubicBezTo>
                  <a:pt x="23911" y="95442"/>
                  <a:pt x="23746" y="95306"/>
                  <a:pt x="23594" y="95306"/>
                </a:cubicBezTo>
                <a:cubicBezTo>
                  <a:pt x="23556" y="95306"/>
                  <a:pt x="23520" y="95314"/>
                  <a:pt x="23483" y="95333"/>
                </a:cubicBezTo>
                <a:cubicBezTo>
                  <a:pt x="23421" y="95301"/>
                  <a:pt x="23328" y="95290"/>
                  <a:pt x="23228" y="95290"/>
                </a:cubicBezTo>
                <a:cubicBezTo>
                  <a:pt x="23029" y="95290"/>
                  <a:pt x="22802" y="95333"/>
                  <a:pt x="22737" y="95333"/>
                </a:cubicBezTo>
                <a:cubicBezTo>
                  <a:pt x="22737" y="95352"/>
                  <a:pt x="22742" y="95372"/>
                  <a:pt x="22749" y="95391"/>
                </a:cubicBezTo>
                <a:lnTo>
                  <a:pt x="22749" y="95391"/>
                </a:lnTo>
                <a:cubicBezTo>
                  <a:pt x="22589" y="95174"/>
                  <a:pt x="22457" y="95139"/>
                  <a:pt x="22312" y="95139"/>
                </a:cubicBezTo>
                <a:cubicBezTo>
                  <a:pt x="22242" y="95139"/>
                  <a:pt x="22169" y="95147"/>
                  <a:pt x="22089" y="95147"/>
                </a:cubicBezTo>
                <a:cubicBezTo>
                  <a:pt x="22040" y="94961"/>
                  <a:pt x="21970" y="94867"/>
                  <a:pt x="21911" y="94867"/>
                </a:cubicBezTo>
                <a:cubicBezTo>
                  <a:pt x="21852" y="94867"/>
                  <a:pt x="21806" y="94961"/>
                  <a:pt x="21806" y="95147"/>
                </a:cubicBezTo>
                <a:cubicBezTo>
                  <a:pt x="21834" y="95173"/>
                  <a:pt x="21854" y="95184"/>
                  <a:pt x="21868" y="95184"/>
                </a:cubicBezTo>
                <a:cubicBezTo>
                  <a:pt x="21903" y="95184"/>
                  <a:pt x="21903" y="95119"/>
                  <a:pt x="21903" y="95050"/>
                </a:cubicBezTo>
                <a:cubicBezTo>
                  <a:pt x="21992" y="95147"/>
                  <a:pt x="22089" y="95050"/>
                  <a:pt x="21992" y="95333"/>
                </a:cubicBezTo>
                <a:cubicBezTo>
                  <a:pt x="21963" y="95333"/>
                  <a:pt x="21904" y="95343"/>
                  <a:pt x="21844" y="95343"/>
                </a:cubicBezTo>
                <a:cubicBezTo>
                  <a:pt x="21720" y="95343"/>
                  <a:pt x="21590" y="95302"/>
                  <a:pt x="21716" y="95050"/>
                </a:cubicBezTo>
                <a:lnTo>
                  <a:pt x="21716" y="95050"/>
                </a:lnTo>
                <a:cubicBezTo>
                  <a:pt x="21642" y="95148"/>
                  <a:pt x="21581" y="95181"/>
                  <a:pt x="21527" y="95181"/>
                </a:cubicBezTo>
                <a:cubicBezTo>
                  <a:pt x="21404" y="95181"/>
                  <a:pt x="21314" y="95011"/>
                  <a:pt x="21176" y="95011"/>
                </a:cubicBezTo>
                <a:cubicBezTo>
                  <a:pt x="21141" y="95011"/>
                  <a:pt x="21103" y="95022"/>
                  <a:pt x="21060" y="95050"/>
                </a:cubicBezTo>
                <a:cubicBezTo>
                  <a:pt x="21023" y="94740"/>
                  <a:pt x="20937" y="94672"/>
                  <a:pt x="20849" y="94672"/>
                </a:cubicBezTo>
                <a:cubicBezTo>
                  <a:pt x="20781" y="94672"/>
                  <a:pt x="20712" y="94713"/>
                  <a:pt x="20663" y="94713"/>
                </a:cubicBezTo>
                <a:cubicBezTo>
                  <a:pt x="20624" y="94713"/>
                  <a:pt x="20598" y="94686"/>
                  <a:pt x="20598" y="94588"/>
                </a:cubicBezTo>
                <a:cubicBezTo>
                  <a:pt x="20564" y="94653"/>
                  <a:pt x="20531" y="94684"/>
                  <a:pt x="20498" y="94684"/>
                </a:cubicBezTo>
                <a:cubicBezTo>
                  <a:pt x="20437" y="94684"/>
                  <a:pt x="20377" y="94580"/>
                  <a:pt x="20315" y="94401"/>
                </a:cubicBezTo>
                <a:cubicBezTo>
                  <a:pt x="20408" y="94308"/>
                  <a:pt x="20479" y="94308"/>
                  <a:pt x="20549" y="94308"/>
                </a:cubicBezTo>
                <a:cubicBezTo>
                  <a:pt x="20620" y="94308"/>
                  <a:pt x="20691" y="94308"/>
                  <a:pt x="20784" y="94215"/>
                </a:cubicBezTo>
                <a:cubicBezTo>
                  <a:pt x="20687" y="94215"/>
                  <a:pt x="20598" y="94215"/>
                  <a:pt x="20598" y="94029"/>
                </a:cubicBezTo>
                <a:cubicBezTo>
                  <a:pt x="20549" y="94167"/>
                  <a:pt x="20503" y="94236"/>
                  <a:pt x="20456" y="94236"/>
                </a:cubicBezTo>
                <a:cubicBezTo>
                  <a:pt x="20410" y="94236"/>
                  <a:pt x="20363" y="94167"/>
                  <a:pt x="20315" y="94029"/>
                </a:cubicBezTo>
                <a:cubicBezTo>
                  <a:pt x="20315" y="94169"/>
                  <a:pt x="20302" y="94216"/>
                  <a:pt x="20286" y="94216"/>
                </a:cubicBezTo>
                <a:cubicBezTo>
                  <a:pt x="20260" y="94216"/>
                  <a:pt x="20225" y="94085"/>
                  <a:pt x="20225" y="94029"/>
                </a:cubicBezTo>
                <a:lnTo>
                  <a:pt x="20225" y="94029"/>
                </a:lnTo>
                <a:cubicBezTo>
                  <a:pt x="20225" y="94305"/>
                  <a:pt x="20315" y="94118"/>
                  <a:pt x="20225" y="94401"/>
                </a:cubicBezTo>
                <a:cubicBezTo>
                  <a:pt x="20199" y="94425"/>
                  <a:pt x="20167" y="94436"/>
                  <a:pt x="20130" y="94436"/>
                </a:cubicBezTo>
                <a:cubicBezTo>
                  <a:pt x="20029" y="94436"/>
                  <a:pt x="19892" y="94352"/>
                  <a:pt x="19755" y="94215"/>
                </a:cubicBezTo>
                <a:cubicBezTo>
                  <a:pt x="19685" y="94286"/>
                  <a:pt x="19629" y="94316"/>
                  <a:pt x="19580" y="94316"/>
                </a:cubicBezTo>
                <a:cubicBezTo>
                  <a:pt x="19500" y="94316"/>
                  <a:pt x="19443" y="94234"/>
                  <a:pt x="19383" y="94118"/>
                </a:cubicBezTo>
                <a:cubicBezTo>
                  <a:pt x="19383" y="94118"/>
                  <a:pt x="19569" y="94118"/>
                  <a:pt x="19480" y="94029"/>
                </a:cubicBezTo>
                <a:cubicBezTo>
                  <a:pt x="19461" y="94010"/>
                  <a:pt x="19445" y="94002"/>
                  <a:pt x="19432" y="94002"/>
                </a:cubicBezTo>
                <a:cubicBezTo>
                  <a:pt x="19379" y="94002"/>
                  <a:pt x="19365" y="94137"/>
                  <a:pt x="19293" y="94215"/>
                </a:cubicBezTo>
                <a:cubicBezTo>
                  <a:pt x="19107" y="93656"/>
                  <a:pt x="18921" y="93842"/>
                  <a:pt x="18734" y="93745"/>
                </a:cubicBezTo>
                <a:cubicBezTo>
                  <a:pt x="18637" y="93932"/>
                  <a:pt x="18548" y="93932"/>
                  <a:pt x="18451" y="93932"/>
                </a:cubicBezTo>
                <a:lnTo>
                  <a:pt x="18451" y="93745"/>
                </a:lnTo>
                <a:cubicBezTo>
                  <a:pt x="18361" y="93559"/>
                  <a:pt x="18451" y="93656"/>
                  <a:pt x="18451" y="93470"/>
                </a:cubicBezTo>
                <a:cubicBezTo>
                  <a:pt x="18361" y="93373"/>
                  <a:pt x="18175" y="93559"/>
                  <a:pt x="18078" y="93186"/>
                </a:cubicBezTo>
                <a:cubicBezTo>
                  <a:pt x="18030" y="93286"/>
                  <a:pt x="17954" y="93386"/>
                  <a:pt x="17879" y="93386"/>
                </a:cubicBezTo>
                <a:cubicBezTo>
                  <a:pt x="17815" y="93386"/>
                  <a:pt x="17750" y="93311"/>
                  <a:pt x="17705" y="93097"/>
                </a:cubicBezTo>
                <a:cubicBezTo>
                  <a:pt x="17812" y="93041"/>
                  <a:pt x="17890" y="92988"/>
                  <a:pt x="17953" y="92988"/>
                </a:cubicBezTo>
                <a:cubicBezTo>
                  <a:pt x="18001" y="92988"/>
                  <a:pt x="18040" y="93017"/>
                  <a:pt x="18078" y="93097"/>
                </a:cubicBezTo>
                <a:cubicBezTo>
                  <a:pt x="18078" y="92989"/>
                  <a:pt x="18146" y="92976"/>
                  <a:pt x="18225" y="92976"/>
                </a:cubicBezTo>
                <a:cubicBezTo>
                  <a:pt x="18250" y="92976"/>
                  <a:pt x="18276" y="92978"/>
                  <a:pt x="18301" y="92978"/>
                </a:cubicBezTo>
                <a:cubicBezTo>
                  <a:pt x="18406" y="92978"/>
                  <a:pt x="18499" y="92955"/>
                  <a:pt x="18451" y="92724"/>
                </a:cubicBezTo>
                <a:lnTo>
                  <a:pt x="18451" y="92724"/>
                </a:lnTo>
                <a:cubicBezTo>
                  <a:pt x="18548" y="92911"/>
                  <a:pt x="18548" y="93000"/>
                  <a:pt x="18548" y="93000"/>
                </a:cubicBezTo>
                <a:cubicBezTo>
                  <a:pt x="18637" y="92911"/>
                  <a:pt x="18637" y="92724"/>
                  <a:pt x="18734" y="92538"/>
                </a:cubicBezTo>
                <a:cubicBezTo>
                  <a:pt x="18734" y="92689"/>
                  <a:pt x="18741" y="92738"/>
                  <a:pt x="18752" y="92738"/>
                </a:cubicBezTo>
                <a:cubicBezTo>
                  <a:pt x="18773" y="92738"/>
                  <a:pt x="18810" y="92575"/>
                  <a:pt x="18854" y="92575"/>
                </a:cubicBezTo>
                <a:cubicBezTo>
                  <a:pt x="18875" y="92575"/>
                  <a:pt x="18898" y="92613"/>
                  <a:pt x="18921" y="92724"/>
                </a:cubicBezTo>
                <a:lnTo>
                  <a:pt x="18921" y="92538"/>
                </a:lnTo>
                <a:cubicBezTo>
                  <a:pt x="19010" y="92627"/>
                  <a:pt x="19010" y="92814"/>
                  <a:pt x="19107" y="92814"/>
                </a:cubicBezTo>
                <a:cubicBezTo>
                  <a:pt x="19271" y="92615"/>
                  <a:pt x="19447" y="92558"/>
                  <a:pt x="19628" y="92558"/>
                </a:cubicBezTo>
                <a:cubicBezTo>
                  <a:pt x="19876" y="92558"/>
                  <a:pt x="20132" y="92667"/>
                  <a:pt x="20374" y="92667"/>
                </a:cubicBezTo>
                <a:cubicBezTo>
                  <a:pt x="20450" y="92667"/>
                  <a:pt x="20525" y="92656"/>
                  <a:pt x="20598" y="92627"/>
                </a:cubicBezTo>
                <a:cubicBezTo>
                  <a:pt x="20501" y="92627"/>
                  <a:pt x="20412" y="92627"/>
                  <a:pt x="20315" y="92351"/>
                </a:cubicBezTo>
                <a:lnTo>
                  <a:pt x="20315" y="92351"/>
                </a:lnTo>
                <a:cubicBezTo>
                  <a:pt x="20315" y="92351"/>
                  <a:pt x="20358" y="92434"/>
                  <a:pt x="20386" y="92434"/>
                </a:cubicBezTo>
                <a:cubicBezTo>
                  <a:pt x="20401" y="92434"/>
                  <a:pt x="20412" y="92414"/>
                  <a:pt x="20412" y="92351"/>
                </a:cubicBezTo>
                <a:cubicBezTo>
                  <a:pt x="20412" y="92303"/>
                  <a:pt x="20387" y="92303"/>
                  <a:pt x="20363" y="92303"/>
                </a:cubicBezTo>
                <a:cubicBezTo>
                  <a:pt x="20339" y="92303"/>
                  <a:pt x="20315" y="92303"/>
                  <a:pt x="20315" y="92254"/>
                </a:cubicBezTo>
                <a:cubicBezTo>
                  <a:pt x="20334" y="92216"/>
                  <a:pt x="20354" y="92202"/>
                  <a:pt x="20373" y="92202"/>
                </a:cubicBezTo>
                <a:cubicBezTo>
                  <a:pt x="20438" y="92202"/>
                  <a:pt x="20501" y="92366"/>
                  <a:pt x="20566" y="92366"/>
                </a:cubicBezTo>
                <a:cubicBezTo>
                  <a:pt x="20577" y="92366"/>
                  <a:pt x="20587" y="92361"/>
                  <a:pt x="20598" y="92351"/>
                </a:cubicBezTo>
                <a:cubicBezTo>
                  <a:pt x="20412" y="92351"/>
                  <a:pt x="20598" y="92068"/>
                  <a:pt x="20598" y="92068"/>
                </a:cubicBezTo>
                <a:cubicBezTo>
                  <a:pt x="20575" y="92047"/>
                  <a:pt x="20552" y="92041"/>
                  <a:pt x="20531" y="92041"/>
                </a:cubicBezTo>
                <a:cubicBezTo>
                  <a:pt x="20508" y="92041"/>
                  <a:pt x="20486" y="92048"/>
                  <a:pt x="20468" y="92048"/>
                </a:cubicBezTo>
                <a:cubicBezTo>
                  <a:pt x="20434" y="92048"/>
                  <a:pt x="20412" y="92023"/>
                  <a:pt x="20412" y="91882"/>
                </a:cubicBezTo>
                <a:lnTo>
                  <a:pt x="20412" y="92165"/>
                </a:lnTo>
                <a:cubicBezTo>
                  <a:pt x="20412" y="92165"/>
                  <a:pt x="20412" y="91979"/>
                  <a:pt x="20315" y="91882"/>
                </a:cubicBezTo>
                <a:cubicBezTo>
                  <a:pt x="20188" y="92268"/>
                  <a:pt x="20021" y="92339"/>
                  <a:pt x="19842" y="92339"/>
                </a:cubicBezTo>
                <a:cubicBezTo>
                  <a:pt x="19736" y="92339"/>
                  <a:pt x="19625" y="92314"/>
                  <a:pt x="19516" y="92314"/>
                </a:cubicBezTo>
                <a:cubicBezTo>
                  <a:pt x="19406" y="92314"/>
                  <a:pt x="19298" y="92339"/>
                  <a:pt x="19196" y="92441"/>
                </a:cubicBezTo>
                <a:cubicBezTo>
                  <a:pt x="19196" y="92283"/>
                  <a:pt x="19180" y="92226"/>
                  <a:pt x="19162" y="92226"/>
                </a:cubicBezTo>
                <a:cubicBezTo>
                  <a:pt x="19137" y="92226"/>
                  <a:pt x="19107" y="92333"/>
                  <a:pt x="19107" y="92441"/>
                </a:cubicBezTo>
                <a:cubicBezTo>
                  <a:pt x="19010" y="92351"/>
                  <a:pt x="19010" y="92165"/>
                  <a:pt x="19010" y="91979"/>
                </a:cubicBezTo>
                <a:cubicBezTo>
                  <a:pt x="18975" y="92196"/>
                  <a:pt x="18911" y="92244"/>
                  <a:pt x="18841" y="92244"/>
                </a:cubicBezTo>
                <a:cubicBezTo>
                  <a:pt x="18784" y="92244"/>
                  <a:pt x="18722" y="92212"/>
                  <a:pt x="18669" y="92212"/>
                </a:cubicBezTo>
                <a:cubicBezTo>
                  <a:pt x="18618" y="92212"/>
                  <a:pt x="18574" y="92241"/>
                  <a:pt x="18548" y="92351"/>
                </a:cubicBezTo>
                <a:cubicBezTo>
                  <a:pt x="18491" y="92209"/>
                  <a:pt x="18426" y="92161"/>
                  <a:pt x="18357" y="92161"/>
                </a:cubicBezTo>
                <a:cubicBezTo>
                  <a:pt x="18217" y="92161"/>
                  <a:pt x="18062" y="92359"/>
                  <a:pt x="17939" y="92361"/>
                </a:cubicBezTo>
                <a:lnTo>
                  <a:pt x="17939" y="92361"/>
                </a:lnTo>
                <a:cubicBezTo>
                  <a:pt x="17926" y="92355"/>
                  <a:pt x="17911" y="92351"/>
                  <a:pt x="17892" y="92351"/>
                </a:cubicBezTo>
                <a:cubicBezTo>
                  <a:pt x="17906" y="92358"/>
                  <a:pt x="17921" y="92361"/>
                  <a:pt x="17936" y="92361"/>
                </a:cubicBezTo>
                <a:cubicBezTo>
                  <a:pt x="17937" y="92361"/>
                  <a:pt x="17938" y="92361"/>
                  <a:pt x="17939" y="92361"/>
                </a:cubicBezTo>
                <a:lnTo>
                  <a:pt x="17939" y="92361"/>
                </a:lnTo>
                <a:cubicBezTo>
                  <a:pt x="17989" y="92387"/>
                  <a:pt x="17989" y="92460"/>
                  <a:pt x="17989" y="92538"/>
                </a:cubicBezTo>
                <a:cubicBezTo>
                  <a:pt x="17941" y="92538"/>
                  <a:pt x="17896" y="92559"/>
                  <a:pt x="17861" y="92559"/>
                </a:cubicBezTo>
                <a:cubicBezTo>
                  <a:pt x="17826" y="92559"/>
                  <a:pt x="17802" y="92536"/>
                  <a:pt x="17802" y="92441"/>
                </a:cubicBezTo>
                <a:cubicBezTo>
                  <a:pt x="17802" y="92395"/>
                  <a:pt x="17802" y="92377"/>
                  <a:pt x="17804" y="92377"/>
                </a:cubicBezTo>
                <a:cubicBezTo>
                  <a:pt x="17808" y="92377"/>
                  <a:pt x="17824" y="92538"/>
                  <a:pt x="17892" y="92538"/>
                </a:cubicBezTo>
                <a:cubicBezTo>
                  <a:pt x="17815" y="92307"/>
                  <a:pt x="17738" y="92250"/>
                  <a:pt x="17654" y="92250"/>
                </a:cubicBezTo>
                <a:cubicBezTo>
                  <a:pt x="17574" y="92250"/>
                  <a:pt x="17489" y="92302"/>
                  <a:pt x="17392" y="92302"/>
                </a:cubicBezTo>
                <a:cubicBezTo>
                  <a:pt x="17345" y="92302"/>
                  <a:pt x="17296" y="92290"/>
                  <a:pt x="17243" y="92254"/>
                </a:cubicBezTo>
                <a:cubicBezTo>
                  <a:pt x="17243" y="92351"/>
                  <a:pt x="17146" y="92441"/>
                  <a:pt x="17146" y="92441"/>
                </a:cubicBezTo>
                <a:cubicBezTo>
                  <a:pt x="17146" y="92349"/>
                  <a:pt x="17101" y="92326"/>
                  <a:pt x="17045" y="92326"/>
                </a:cubicBezTo>
                <a:cubicBezTo>
                  <a:pt x="16987" y="92326"/>
                  <a:pt x="16916" y="92351"/>
                  <a:pt x="16870" y="92351"/>
                </a:cubicBezTo>
                <a:cubicBezTo>
                  <a:pt x="16870" y="92503"/>
                  <a:pt x="16870" y="92654"/>
                  <a:pt x="16819" y="92654"/>
                </a:cubicBezTo>
                <a:cubicBezTo>
                  <a:pt x="16807" y="92654"/>
                  <a:pt x="16792" y="92646"/>
                  <a:pt x="16774" y="92627"/>
                </a:cubicBezTo>
                <a:lnTo>
                  <a:pt x="16774" y="92627"/>
                </a:lnTo>
                <a:cubicBezTo>
                  <a:pt x="16831" y="92905"/>
                  <a:pt x="16920" y="92985"/>
                  <a:pt x="17001" y="92985"/>
                </a:cubicBezTo>
                <a:cubicBezTo>
                  <a:pt x="17057" y="92985"/>
                  <a:pt x="17110" y="92947"/>
                  <a:pt x="17146" y="92911"/>
                </a:cubicBezTo>
                <a:cubicBezTo>
                  <a:pt x="17146" y="93186"/>
                  <a:pt x="17243" y="93283"/>
                  <a:pt x="17146" y="93470"/>
                </a:cubicBezTo>
                <a:cubicBezTo>
                  <a:pt x="17102" y="93283"/>
                  <a:pt x="17008" y="93237"/>
                  <a:pt x="16915" y="93237"/>
                </a:cubicBezTo>
                <a:cubicBezTo>
                  <a:pt x="16822" y="93237"/>
                  <a:pt x="16729" y="93283"/>
                  <a:pt x="16684" y="93283"/>
                </a:cubicBezTo>
                <a:cubicBezTo>
                  <a:pt x="16684" y="93283"/>
                  <a:pt x="16774" y="93283"/>
                  <a:pt x="16774" y="93470"/>
                </a:cubicBezTo>
                <a:cubicBezTo>
                  <a:pt x="16714" y="93470"/>
                  <a:pt x="16651" y="93552"/>
                  <a:pt x="16589" y="93552"/>
                </a:cubicBezTo>
                <a:cubicBezTo>
                  <a:pt x="16558" y="93552"/>
                  <a:pt x="16528" y="93532"/>
                  <a:pt x="16498" y="93470"/>
                </a:cubicBezTo>
                <a:cubicBezTo>
                  <a:pt x="16557" y="93470"/>
                  <a:pt x="16577" y="93344"/>
                  <a:pt x="16613" y="93344"/>
                </a:cubicBezTo>
                <a:cubicBezTo>
                  <a:pt x="16630" y="93344"/>
                  <a:pt x="16652" y="93375"/>
                  <a:pt x="16684" y="93470"/>
                </a:cubicBezTo>
                <a:cubicBezTo>
                  <a:pt x="16587" y="93186"/>
                  <a:pt x="16587" y="93000"/>
                  <a:pt x="16498" y="92911"/>
                </a:cubicBezTo>
                <a:lnTo>
                  <a:pt x="16498" y="92911"/>
                </a:lnTo>
                <a:cubicBezTo>
                  <a:pt x="16498" y="93186"/>
                  <a:pt x="16587" y="93000"/>
                  <a:pt x="16498" y="93283"/>
                </a:cubicBezTo>
                <a:lnTo>
                  <a:pt x="16498" y="93373"/>
                </a:lnTo>
                <a:cubicBezTo>
                  <a:pt x="16449" y="93421"/>
                  <a:pt x="16403" y="93445"/>
                  <a:pt x="16345" y="93445"/>
                </a:cubicBezTo>
                <a:cubicBezTo>
                  <a:pt x="16287" y="93445"/>
                  <a:pt x="16218" y="93421"/>
                  <a:pt x="16125" y="93373"/>
                </a:cubicBezTo>
                <a:cubicBezTo>
                  <a:pt x="16162" y="93295"/>
                  <a:pt x="16201" y="93266"/>
                  <a:pt x="16247" y="93266"/>
                </a:cubicBezTo>
                <a:cubicBezTo>
                  <a:pt x="16311" y="93266"/>
                  <a:pt x="16389" y="93321"/>
                  <a:pt x="16498" y="93373"/>
                </a:cubicBezTo>
                <a:cubicBezTo>
                  <a:pt x="16498" y="93186"/>
                  <a:pt x="16214" y="93283"/>
                  <a:pt x="16311" y="93000"/>
                </a:cubicBezTo>
                <a:lnTo>
                  <a:pt x="16311" y="93000"/>
                </a:lnTo>
                <a:cubicBezTo>
                  <a:pt x="16249" y="93063"/>
                  <a:pt x="16186" y="93094"/>
                  <a:pt x="16127" y="93094"/>
                </a:cubicBezTo>
                <a:cubicBezTo>
                  <a:pt x="16010" y="93094"/>
                  <a:pt x="15906" y="92972"/>
                  <a:pt x="15842" y="92724"/>
                </a:cubicBezTo>
                <a:cubicBezTo>
                  <a:pt x="15710" y="92856"/>
                  <a:pt x="15533" y="92988"/>
                  <a:pt x="15375" y="92988"/>
                </a:cubicBezTo>
                <a:cubicBezTo>
                  <a:pt x="15310" y="92988"/>
                  <a:pt x="15248" y="92965"/>
                  <a:pt x="15193" y="92911"/>
                </a:cubicBezTo>
                <a:cubicBezTo>
                  <a:pt x="15096" y="92814"/>
                  <a:pt x="15193" y="92627"/>
                  <a:pt x="15096" y="92627"/>
                </a:cubicBezTo>
                <a:cubicBezTo>
                  <a:pt x="15096" y="92814"/>
                  <a:pt x="15007" y="92814"/>
                  <a:pt x="15007" y="92911"/>
                </a:cubicBezTo>
                <a:cubicBezTo>
                  <a:pt x="15007" y="92858"/>
                  <a:pt x="15007" y="92842"/>
                  <a:pt x="15005" y="92842"/>
                </a:cubicBezTo>
                <a:cubicBezTo>
                  <a:pt x="15001" y="92842"/>
                  <a:pt x="14993" y="92882"/>
                  <a:pt x="14971" y="92882"/>
                </a:cubicBezTo>
                <a:cubicBezTo>
                  <a:pt x="14960" y="92882"/>
                  <a:pt x="14947" y="92873"/>
                  <a:pt x="14930" y="92848"/>
                </a:cubicBezTo>
                <a:lnTo>
                  <a:pt x="14930" y="92848"/>
                </a:lnTo>
                <a:cubicBezTo>
                  <a:pt x="14924" y="92867"/>
                  <a:pt x="14918" y="92887"/>
                  <a:pt x="14910" y="92911"/>
                </a:cubicBezTo>
                <a:cubicBezTo>
                  <a:pt x="14910" y="92911"/>
                  <a:pt x="14910" y="93000"/>
                  <a:pt x="14820" y="93000"/>
                </a:cubicBezTo>
                <a:cubicBezTo>
                  <a:pt x="14800" y="92942"/>
                  <a:pt x="14780" y="92921"/>
                  <a:pt x="14760" y="92921"/>
                </a:cubicBezTo>
                <a:cubicBezTo>
                  <a:pt x="14703" y="92921"/>
                  <a:pt x="14641" y="93083"/>
                  <a:pt x="14555" y="93083"/>
                </a:cubicBezTo>
                <a:cubicBezTo>
                  <a:pt x="14523" y="93083"/>
                  <a:pt x="14487" y="93060"/>
                  <a:pt x="14448" y="93000"/>
                </a:cubicBezTo>
                <a:cubicBezTo>
                  <a:pt x="14448" y="92911"/>
                  <a:pt x="14537" y="92814"/>
                  <a:pt x="14448" y="92724"/>
                </a:cubicBezTo>
                <a:cubicBezTo>
                  <a:pt x="14448" y="92724"/>
                  <a:pt x="14448" y="93000"/>
                  <a:pt x="14351" y="93097"/>
                </a:cubicBezTo>
                <a:lnTo>
                  <a:pt x="14351" y="92814"/>
                </a:lnTo>
                <a:cubicBezTo>
                  <a:pt x="14321" y="93000"/>
                  <a:pt x="14270" y="93062"/>
                  <a:pt x="14214" y="93062"/>
                </a:cubicBezTo>
                <a:cubicBezTo>
                  <a:pt x="14104" y="93062"/>
                  <a:pt x="13978" y="92814"/>
                  <a:pt x="13978" y="92814"/>
                </a:cubicBezTo>
                <a:lnTo>
                  <a:pt x="13978" y="92911"/>
                </a:lnTo>
                <a:cubicBezTo>
                  <a:pt x="13901" y="92891"/>
                  <a:pt x="13828" y="92883"/>
                  <a:pt x="13759" y="92883"/>
                </a:cubicBezTo>
                <a:cubicBezTo>
                  <a:pt x="13491" y="92883"/>
                  <a:pt x="13271" y="93000"/>
                  <a:pt x="13046" y="93000"/>
                </a:cubicBezTo>
                <a:lnTo>
                  <a:pt x="13046" y="92814"/>
                </a:lnTo>
                <a:cubicBezTo>
                  <a:pt x="12921" y="92879"/>
                  <a:pt x="12542" y="93278"/>
                  <a:pt x="12365" y="93278"/>
                </a:cubicBezTo>
                <a:cubicBezTo>
                  <a:pt x="12278" y="93278"/>
                  <a:pt x="12240" y="93184"/>
                  <a:pt x="12301" y="92911"/>
                </a:cubicBezTo>
                <a:cubicBezTo>
                  <a:pt x="12256" y="92862"/>
                  <a:pt x="12233" y="92862"/>
                  <a:pt x="12222" y="92862"/>
                </a:cubicBezTo>
                <a:cubicBezTo>
                  <a:pt x="12211" y="92862"/>
                  <a:pt x="12211" y="92862"/>
                  <a:pt x="12211" y="92814"/>
                </a:cubicBezTo>
                <a:cubicBezTo>
                  <a:pt x="12211" y="92814"/>
                  <a:pt x="12301" y="92814"/>
                  <a:pt x="12301" y="92724"/>
                </a:cubicBezTo>
                <a:cubicBezTo>
                  <a:pt x="12283" y="92705"/>
                  <a:pt x="12265" y="92697"/>
                  <a:pt x="12247" y="92697"/>
                </a:cubicBezTo>
                <a:cubicBezTo>
                  <a:pt x="12173" y="92697"/>
                  <a:pt x="12097" y="92833"/>
                  <a:pt x="12025" y="92911"/>
                </a:cubicBezTo>
                <a:cubicBezTo>
                  <a:pt x="12025" y="92814"/>
                  <a:pt x="12025" y="92627"/>
                  <a:pt x="11928" y="92627"/>
                </a:cubicBezTo>
                <a:cubicBezTo>
                  <a:pt x="11906" y="92743"/>
                  <a:pt x="11878" y="92785"/>
                  <a:pt x="11847" y="92785"/>
                </a:cubicBezTo>
                <a:cubicBezTo>
                  <a:pt x="11766" y="92785"/>
                  <a:pt x="11665" y="92507"/>
                  <a:pt x="11592" y="92507"/>
                </a:cubicBezTo>
                <a:cubicBezTo>
                  <a:pt x="11579" y="92507"/>
                  <a:pt x="11566" y="92516"/>
                  <a:pt x="11555" y="92538"/>
                </a:cubicBezTo>
                <a:cubicBezTo>
                  <a:pt x="11555" y="92351"/>
                  <a:pt x="11652" y="92441"/>
                  <a:pt x="11555" y="92254"/>
                </a:cubicBezTo>
                <a:cubicBezTo>
                  <a:pt x="11478" y="92527"/>
                  <a:pt x="11368" y="92590"/>
                  <a:pt x="11246" y="92590"/>
                </a:cubicBezTo>
                <a:cubicBezTo>
                  <a:pt x="11143" y="92590"/>
                  <a:pt x="11031" y="92544"/>
                  <a:pt x="10923" y="92544"/>
                </a:cubicBezTo>
                <a:cubicBezTo>
                  <a:pt x="10852" y="92544"/>
                  <a:pt x="10784" y="92564"/>
                  <a:pt x="10720" y="92627"/>
                </a:cubicBezTo>
                <a:cubicBezTo>
                  <a:pt x="10720" y="92441"/>
                  <a:pt x="10810" y="92627"/>
                  <a:pt x="10810" y="92351"/>
                </a:cubicBezTo>
                <a:lnTo>
                  <a:pt x="10810" y="92351"/>
                </a:lnTo>
                <a:cubicBezTo>
                  <a:pt x="10702" y="92459"/>
                  <a:pt x="10580" y="92483"/>
                  <a:pt x="10455" y="92483"/>
                </a:cubicBezTo>
                <a:cubicBezTo>
                  <a:pt x="10354" y="92483"/>
                  <a:pt x="10252" y="92467"/>
                  <a:pt x="10153" y="92467"/>
                </a:cubicBezTo>
                <a:cubicBezTo>
                  <a:pt x="10056" y="92467"/>
                  <a:pt x="9963" y="92482"/>
                  <a:pt x="9878" y="92538"/>
                </a:cubicBezTo>
                <a:cubicBezTo>
                  <a:pt x="9878" y="92351"/>
                  <a:pt x="9788" y="92441"/>
                  <a:pt x="9788" y="92254"/>
                </a:cubicBezTo>
                <a:cubicBezTo>
                  <a:pt x="9975" y="91792"/>
                  <a:pt x="10161" y="92165"/>
                  <a:pt x="10437" y="91792"/>
                </a:cubicBezTo>
                <a:cubicBezTo>
                  <a:pt x="10437" y="91695"/>
                  <a:pt x="10437" y="91420"/>
                  <a:pt x="10347" y="91420"/>
                </a:cubicBezTo>
                <a:cubicBezTo>
                  <a:pt x="10347" y="91843"/>
                  <a:pt x="10256" y="91874"/>
                  <a:pt x="10143" y="91874"/>
                </a:cubicBezTo>
                <a:cubicBezTo>
                  <a:pt x="10123" y="91874"/>
                  <a:pt x="10103" y="91873"/>
                  <a:pt x="10082" y="91873"/>
                </a:cubicBezTo>
                <a:cubicBezTo>
                  <a:pt x="10013" y="91873"/>
                  <a:pt x="9940" y="91884"/>
                  <a:pt x="9878" y="91979"/>
                </a:cubicBezTo>
                <a:cubicBezTo>
                  <a:pt x="9878" y="91882"/>
                  <a:pt x="9788" y="91882"/>
                  <a:pt x="9878" y="91695"/>
                </a:cubicBezTo>
                <a:lnTo>
                  <a:pt x="9878" y="91695"/>
                </a:lnTo>
                <a:cubicBezTo>
                  <a:pt x="9778" y="91896"/>
                  <a:pt x="9624" y="91988"/>
                  <a:pt x="9474" y="91988"/>
                </a:cubicBezTo>
                <a:cubicBezTo>
                  <a:pt x="9344" y="91988"/>
                  <a:pt x="9218" y="91920"/>
                  <a:pt x="9132" y="91792"/>
                </a:cubicBezTo>
                <a:cubicBezTo>
                  <a:pt x="9099" y="91930"/>
                  <a:pt x="9053" y="91966"/>
                  <a:pt x="9003" y="91966"/>
                </a:cubicBezTo>
                <a:cubicBezTo>
                  <a:pt x="8948" y="91966"/>
                  <a:pt x="8889" y="91923"/>
                  <a:pt x="8837" y="91923"/>
                </a:cubicBezTo>
                <a:cubicBezTo>
                  <a:pt x="8817" y="91923"/>
                  <a:pt x="8798" y="91930"/>
                  <a:pt x="8780" y="91948"/>
                </a:cubicBezTo>
                <a:lnTo>
                  <a:pt x="8780" y="91948"/>
                </a:lnTo>
                <a:cubicBezTo>
                  <a:pt x="8841" y="91821"/>
                  <a:pt x="8768" y="91509"/>
                  <a:pt x="8856" y="91509"/>
                </a:cubicBezTo>
                <a:lnTo>
                  <a:pt x="8856" y="91792"/>
                </a:lnTo>
                <a:cubicBezTo>
                  <a:pt x="8901" y="91513"/>
                  <a:pt x="8994" y="91466"/>
                  <a:pt x="9076" y="91466"/>
                </a:cubicBezTo>
                <a:cubicBezTo>
                  <a:pt x="9117" y="91466"/>
                  <a:pt x="9156" y="91478"/>
                  <a:pt x="9184" y="91478"/>
                </a:cubicBezTo>
                <a:cubicBezTo>
                  <a:pt x="9211" y="91478"/>
                  <a:pt x="9229" y="91466"/>
                  <a:pt x="9229" y="91420"/>
                </a:cubicBezTo>
                <a:cubicBezTo>
                  <a:pt x="9229" y="91420"/>
                  <a:pt x="9319" y="91323"/>
                  <a:pt x="9229" y="91136"/>
                </a:cubicBezTo>
                <a:cubicBezTo>
                  <a:pt x="9181" y="91229"/>
                  <a:pt x="9134" y="91229"/>
                  <a:pt x="9100" y="91229"/>
                </a:cubicBezTo>
                <a:cubicBezTo>
                  <a:pt x="9065" y="91229"/>
                  <a:pt x="9043" y="91229"/>
                  <a:pt x="9043" y="91323"/>
                </a:cubicBezTo>
                <a:cubicBezTo>
                  <a:pt x="8987" y="91215"/>
                  <a:pt x="8901" y="91107"/>
                  <a:pt x="8857" y="91107"/>
                </a:cubicBezTo>
                <a:cubicBezTo>
                  <a:pt x="8825" y="91107"/>
                  <a:pt x="8815" y="91165"/>
                  <a:pt x="8856" y="91323"/>
                </a:cubicBezTo>
                <a:cubicBezTo>
                  <a:pt x="8808" y="91136"/>
                  <a:pt x="8761" y="91136"/>
                  <a:pt x="8715" y="91136"/>
                </a:cubicBezTo>
                <a:cubicBezTo>
                  <a:pt x="8668" y="91136"/>
                  <a:pt x="8622" y="91136"/>
                  <a:pt x="8573" y="90950"/>
                </a:cubicBezTo>
                <a:cubicBezTo>
                  <a:pt x="8760" y="90950"/>
                  <a:pt x="8856" y="90674"/>
                  <a:pt x="9043" y="90577"/>
                </a:cubicBezTo>
                <a:cubicBezTo>
                  <a:pt x="8995" y="90486"/>
                  <a:pt x="8950" y="90462"/>
                  <a:pt x="8904" y="90462"/>
                </a:cubicBezTo>
                <a:cubicBezTo>
                  <a:pt x="8856" y="90462"/>
                  <a:pt x="8809" y="90488"/>
                  <a:pt x="8760" y="90488"/>
                </a:cubicBezTo>
                <a:lnTo>
                  <a:pt x="8760" y="90301"/>
                </a:lnTo>
                <a:cubicBezTo>
                  <a:pt x="8484" y="90204"/>
                  <a:pt x="8297" y="90301"/>
                  <a:pt x="8014" y="89832"/>
                </a:cubicBezTo>
                <a:lnTo>
                  <a:pt x="8014" y="90115"/>
                </a:lnTo>
                <a:cubicBezTo>
                  <a:pt x="7961" y="89947"/>
                  <a:pt x="7839" y="89913"/>
                  <a:pt x="7711" y="89913"/>
                </a:cubicBezTo>
                <a:cubicBezTo>
                  <a:pt x="7622" y="89913"/>
                  <a:pt x="7531" y="89929"/>
                  <a:pt x="7455" y="89929"/>
                </a:cubicBezTo>
                <a:cubicBezTo>
                  <a:pt x="7552" y="90018"/>
                  <a:pt x="7552" y="90018"/>
                  <a:pt x="7552" y="90115"/>
                </a:cubicBezTo>
                <a:cubicBezTo>
                  <a:pt x="7514" y="90115"/>
                  <a:pt x="7477" y="90129"/>
                  <a:pt x="7446" y="90129"/>
                </a:cubicBezTo>
                <a:cubicBezTo>
                  <a:pt x="7398" y="90129"/>
                  <a:pt x="7365" y="90096"/>
                  <a:pt x="7365" y="89929"/>
                </a:cubicBezTo>
                <a:cubicBezTo>
                  <a:pt x="7269" y="89929"/>
                  <a:pt x="7269" y="90204"/>
                  <a:pt x="7269" y="90204"/>
                </a:cubicBezTo>
                <a:cubicBezTo>
                  <a:pt x="7179" y="90018"/>
                  <a:pt x="7179" y="89742"/>
                  <a:pt x="7082" y="89645"/>
                </a:cubicBezTo>
                <a:lnTo>
                  <a:pt x="7082" y="89645"/>
                </a:lnTo>
                <a:cubicBezTo>
                  <a:pt x="7133" y="89795"/>
                  <a:pt x="7054" y="89917"/>
                  <a:pt x="6980" y="89917"/>
                </a:cubicBezTo>
                <a:cubicBezTo>
                  <a:pt x="6914" y="89917"/>
                  <a:pt x="6854" y="89820"/>
                  <a:pt x="6896" y="89556"/>
                </a:cubicBezTo>
                <a:cubicBezTo>
                  <a:pt x="6803" y="89556"/>
                  <a:pt x="6756" y="89602"/>
                  <a:pt x="6722" y="89602"/>
                </a:cubicBezTo>
                <a:cubicBezTo>
                  <a:pt x="6687" y="89602"/>
                  <a:pt x="6665" y="89556"/>
                  <a:pt x="6620" y="89369"/>
                </a:cubicBezTo>
                <a:cubicBezTo>
                  <a:pt x="6523" y="89459"/>
                  <a:pt x="6523" y="89645"/>
                  <a:pt x="6434" y="89742"/>
                </a:cubicBezTo>
                <a:lnTo>
                  <a:pt x="6434" y="91047"/>
                </a:lnTo>
                <a:cubicBezTo>
                  <a:pt x="6475" y="90960"/>
                  <a:pt x="6518" y="90893"/>
                  <a:pt x="6562" y="90893"/>
                </a:cubicBezTo>
                <a:cubicBezTo>
                  <a:pt x="6612" y="90893"/>
                  <a:pt x="6662" y="90982"/>
                  <a:pt x="6709" y="91233"/>
                </a:cubicBezTo>
                <a:cubicBezTo>
                  <a:pt x="6709" y="91140"/>
                  <a:pt x="6756" y="91093"/>
                  <a:pt x="6803" y="91093"/>
                </a:cubicBezTo>
                <a:cubicBezTo>
                  <a:pt x="6849" y="91093"/>
                  <a:pt x="6896" y="91140"/>
                  <a:pt x="6896" y="91233"/>
                </a:cubicBezTo>
                <a:cubicBezTo>
                  <a:pt x="6946" y="91107"/>
                  <a:pt x="6996" y="91062"/>
                  <a:pt x="7046" y="91062"/>
                </a:cubicBezTo>
                <a:cubicBezTo>
                  <a:pt x="7169" y="91062"/>
                  <a:pt x="7292" y="91333"/>
                  <a:pt x="7415" y="91333"/>
                </a:cubicBezTo>
                <a:cubicBezTo>
                  <a:pt x="7429" y="91333"/>
                  <a:pt x="7442" y="91329"/>
                  <a:pt x="7455" y="91323"/>
                </a:cubicBezTo>
                <a:cubicBezTo>
                  <a:pt x="7455" y="91606"/>
                  <a:pt x="7552" y="91420"/>
                  <a:pt x="7552" y="91695"/>
                </a:cubicBezTo>
                <a:cubicBezTo>
                  <a:pt x="7552" y="91695"/>
                  <a:pt x="7455" y="91792"/>
                  <a:pt x="7365" y="91792"/>
                </a:cubicBezTo>
                <a:cubicBezTo>
                  <a:pt x="7455" y="91606"/>
                  <a:pt x="7365" y="91509"/>
                  <a:pt x="7365" y="91420"/>
                </a:cubicBezTo>
                <a:cubicBezTo>
                  <a:pt x="7325" y="91498"/>
                  <a:pt x="7286" y="91526"/>
                  <a:pt x="7254" y="91526"/>
                </a:cubicBezTo>
                <a:cubicBezTo>
                  <a:pt x="7209" y="91526"/>
                  <a:pt x="7179" y="91472"/>
                  <a:pt x="7179" y="91420"/>
                </a:cubicBezTo>
                <a:lnTo>
                  <a:pt x="7179" y="91420"/>
                </a:lnTo>
                <a:cubicBezTo>
                  <a:pt x="7179" y="91695"/>
                  <a:pt x="7269" y="91509"/>
                  <a:pt x="7269" y="91695"/>
                </a:cubicBezTo>
                <a:lnTo>
                  <a:pt x="6993" y="91979"/>
                </a:lnTo>
                <a:cubicBezTo>
                  <a:pt x="6993" y="91760"/>
                  <a:pt x="6929" y="91670"/>
                  <a:pt x="6856" y="91670"/>
                </a:cubicBezTo>
                <a:cubicBezTo>
                  <a:pt x="6805" y="91670"/>
                  <a:pt x="6750" y="91715"/>
                  <a:pt x="6709" y="91792"/>
                </a:cubicBezTo>
                <a:lnTo>
                  <a:pt x="6709" y="91420"/>
                </a:lnTo>
                <a:cubicBezTo>
                  <a:pt x="6631" y="91535"/>
                  <a:pt x="6538" y="91586"/>
                  <a:pt x="6448" y="91586"/>
                </a:cubicBezTo>
                <a:cubicBezTo>
                  <a:pt x="6323" y="91586"/>
                  <a:pt x="6207" y="91487"/>
                  <a:pt x="6150" y="91323"/>
                </a:cubicBezTo>
                <a:cubicBezTo>
                  <a:pt x="6122" y="91499"/>
                  <a:pt x="6084" y="91555"/>
                  <a:pt x="6045" y="91555"/>
                </a:cubicBezTo>
                <a:cubicBezTo>
                  <a:pt x="5978" y="91555"/>
                  <a:pt x="5908" y="91385"/>
                  <a:pt x="5884" y="91385"/>
                </a:cubicBezTo>
                <a:cubicBezTo>
                  <a:pt x="5878" y="91385"/>
                  <a:pt x="5874" y="91395"/>
                  <a:pt x="5874" y="91420"/>
                </a:cubicBezTo>
                <a:lnTo>
                  <a:pt x="5874" y="91606"/>
                </a:lnTo>
                <a:cubicBezTo>
                  <a:pt x="5874" y="91586"/>
                  <a:pt x="5874" y="91578"/>
                  <a:pt x="5874" y="91578"/>
                </a:cubicBezTo>
                <a:cubicBezTo>
                  <a:pt x="5870" y="91578"/>
                  <a:pt x="5854" y="91695"/>
                  <a:pt x="5778" y="91695"/>
                </a:cubicBezTo>
                <a:cubicBezTo>
                  <a:pt x="5778" y="91420"/>
                  <a:pt x="5688" y="91420"/>
                  <a:pt x="5688" y="91323"/>
                </a:cubicBezTo>
                <a:cubicBezTo>
                  <a:pt x="5591" y="91420"/>
                  <a:pt x="5688" y="91606"/>
                  <a:pt x="5688" y="91606"/>
                </a:cubicBezTo>
                <a:cubicBezTo>
                  <a:pt x="5610" y="91565"/>
                  <a:pt x="5548" y="91542"/>
                  <a:pt x="5495" y="91542"/>
                </a:cubicBezTo>
                <a:cubicBezTo>
                  <a:pt x="5422" y="91542"/>
                  <a:pt x="5367" y="91587"/>
                  <a:pt x="5315" y="91695"/>
                </a:cubicBezTo>
                <a:cubicBezTo>
                  <a:pt x="5218" y="91509"/>
                  <a:pt x="5315" y="91233"/>
                  <a:pt x="5129" y="91233"/>
                </a:cubicBezTo>
                <a:lnTo>
                  <a:pt x="5129" y="91606"/>
                </a:lnTo>
                <a:cubicBezTo>
                  <a:pt x="5073" y="91550"/>
                  <a:pt x="5050" y="91497"/>
                  <a:pt x="5023" y="91497"/>
                </a:cubicBezTo>
                <a:cubicBezTo>
                  <a:pt x="5003" y="91497"/>
                  <a:pt x="4981" y="91526"/>
                  <a:pt x="4943" y="91606"/>
                </a:cubicBezTo>
                <a:cubicBezTo>
                  <a:pt x="4943" y="91323"/>
                  <a:pt x="5032" y="91323"/>
                  <a:pt x="5032" y="91233"/>
                </a:cubicBezTo>
                <a:cubicBezTo>
                  <a:pt x="4964" y="91233"/>
                  <a:pt x="4891" y="90799"/>
                  <a:pt x="4821" y="90799"/>
                </a:cubicBezTo>
                <a:cubicBezTo>
                  <a:pt x="4799" y="90799"/>
                  <a:pt x="4777" y="90841"/>
                  <a:pt x="4756" y="90950"/>
                </a:cubicBezTo>
                <a:cubicBezTo>
                  <a:pt x="4570" y="90860"/>
                  <a:pt x="4473" y="90577"/>
                  <a:pt x="4197" y="90301"/>
                </a:cubicBezTo>
                <a:lnTo>
                  <a:pt x="4197" y="90488"/>
                </a:lnTo>
                <a:cubicBezTo>
                  <a:pt x="4167" y="90545"/>
                  <a:pt x="4138" y="90567"/>
                  <a:pt x="4109" y="90567"/>
                </a:cubicBezTo>
                <a:cubicBezTo>
                  <a:pt x="4044" y="90567"/>
                  <a:pt x="3981" y="90458"/>
                  <a:pt x="3914" y="90391"/>
                </a:cubicBezTo>
                <a:cubicBezTo>
                  <a:pt x="3940" y="90340"/>
                  <a:pt x="3966" y="90324"/>
                  <a:pt x="3992" y="90324"/>
                </a:cubicBezTo>
                <a:cubicBezTo>
                  <a:pt x="4034" y="90324"/>
                  <a:pt x="4076" y="90368"/>
                  <a:pt x="4119" y="90368"/>
                </a:cubicBezTo>
                <a:cubicBezTo>
                  <a:pt x="4145" y="90368"/>
                  <a:pt x="4171" y="90352"/>
                  <a:pt x="4197" y="90301"/>
                </a:cubicBezTo>
                <a:cubicBezTo>
                  <a:pt x="4197" y="90204"/>
                  <a:pt x="4287" y="90204"/>
                  <a:pt x="4287" y="90018"/>
                </a:cubicBezTo>
                <a:cubicBezTo>
                  <a:pt x="4280" y="90011"/>
                  <a:pt x="4273" y="90008"/>
                  <a:pt x="4266" y="90008"/>
                </a:cubicBezTo>
                <a:cubicBezTo>
                  <a:pt x="4210" y="90008"/>
                  <a:pt x="4155" y="90208"/>
                  <a:pt x="4124" y="90208"/>
                </a:cubicBezTo>
                <a:cubicBezTo>
                  <a:pt x="4109" y="90208"/>
                  <a:pt x="4100" y="90160"/>
                  <a:pt x="4100" y="90018"/>
                </a:cubicBezTo>
                <a:cubicBezTo>
                  <a:pt x="4197" y="90018"/>
                  <a:pt x="4287" y="90018"/>
                  <a:pt x="4383" y="89832"/>
                </a:cubicBezTo>
                <a:cubicBezTo>
                  <a:pt x="4287" y="89832"/>
                  <a:pt x="4287" y="89832"/>
                  <a:pt x="4287" y="89742"/>
                </a:cubicBezTo>
                <a:lnTo>
                  <a:pt x="4287" y="89742"/>
                </a:lnTo>
                <a:cubicBezTo>
                  <a:pt x="4295" y="89750"/>
                  <a:pt x="4302" y="89754"/>
                  <a:pt x="4308" y="89754"/>
                </a:cubicBezTo>
                <a:cubicBezTo>
                  <a:pt x="4357" y="89754"/>
                  <a:pt x="4323" y="89511"/>
                  <a:pt x="4400" y="89511"/>
                </a:cubicBezTo>
                <a:cubicBezTo>
                  <a:pt x="4418" y="89511"/>
                  <a:pt x="4441" y="89524"/>
                  <a:pt x="4473" y="89556"/>
                </a:cubicBezTo>
                <a:lnTo>
                  <a:pt x="4473" y="89086"/>
                </a:lnTo>
                <a:cubicBezTo>
                  <a:pt x="4473" y="88997"/>
                  <a:pt x="4383" y="88997"/>
                  <a:pt x="4383" y="88810"/>
                </a:cubicBezTo>
                <a:lnTo>
                  <a:pt x="4383" y="88713"/>
                </a:lnTo>
                <a:lnTo>
                  <a:pt x="4473" y="88810"/>
                </a:lnTo>
                <a:lnTo>
                  <a:pt x="4570" y="88713"/>
                </a:lnTo>
                <a:cubicBezTo>
                  <a:pt x="4570" y="88713"/>
                  <a:pt x="4659" y="88810"/>
                  <a:pt x="4659" y="88900"/>
                </a:cubicBezTo>
                <a:cubicBezTo>
                  <a:pt x="4659" y="88948"/>
                  <a:pt x="4637" y="88948"/>
                  <a:pt x="4615" y="88948"/>
                </a:cubicBezTo>
                <a:cubicBezTo>
                  <a:pt x="4592" y="88948"/>
                  <a:pt x="4570" y="88948"/>
                  <a:pt x="4570" y="88997"/>
                </a:cubicBezTo>
                <a:cubicBezTo>
                  <a:pt x="4756" y="88997"/>
                  <a:pt x="4570" y="89273"/>
                  <a:pt x="4659" y="89273"/>
                </a:cubicBezTo>
                <a:cubicBezTo>
                  <a:pt x="4659" y="88900"/>
                  <a:pt x="4756" y="88900"/>
                  <a:pt x="4846" y="88810"/>
                </a:cubicBezTo>
                <a:cubicBezTo>
                  <a:pt x="4846" y="88881"/>
                  <a:pt x="4852" y="88903"/>
                  <a:pt x="4862" y="88903"/>
                </a:cubicBezTo>
                <a:cubicBezTo>
                  <a:pt x="4877" y="88903"/>
                  <a:pt x="4901" y="88844"/>
                  <a:pt x="4919" y="88844"/>
                </a:cubicBezTo>
                <a:cubicBezTo>
                  <a:pt x="4933" y="88844"/>
                  <a:pt x="4943" y="88878"/>
                  <a:pt x="4943" y="88997"/>
                </a:cubicBezTo>
                <a:cubicBezTo>
                  <a:pt x="5032" y="88900"/>
                  <a:pt x="5032" y="88810"/>
                  <a:pt x="5032" y="88713"/>
                </a:cubicBezTo>
                <a:lnTo>
                  <a:pt x="5129" y="88713"/>
                </a:lnTo>
                <a:cubicBezTo>
                  <a:pt x="5218" y="89183"/>
                  <a:pt x="5591" y="89086"/>
                  <a:pt x="5688" y="89183"/>
                </a:cubicBezTo>
                <a:cubicBezTo>
                  <a:pt x="5688" y="89086"/>
                  <a:pt x="5591" y="89086"/>
                  <a:pt x="5688" y="88900"/>
                </a:cubicBezTo>
                <a:lnTo>
                  <a:pt x="5688" y="88810"/>
                </a:lnTo>
                <a:cubicBezTo>
                  <a:pt x="5733" y="88997"/>
                  <a:pt x="5779" y="88997"/>
                  <a:pt x="5826" y="88997"/>
                </a:cubicBezTo>
                <a:cubicBezTo>
                  <a:pt x="5873" y="88997"/>
                  <a:pt x="5919" y="88997"/>
                  <a:pt x="5964" y="89183"/>
                </a:cubicBezTo>
                <a:cubicBezTo>
                  <a:pt x="6013" y="89183"/>
                  <a:pt x="6038" y="89158"/>
                  <a:pt x="6049" y="89158"/>
                </a:cubicBezTo>
                <a:cubicBezTo>
                  <a:pt x="6061" y="89158"/>
                  <a:pt x="6061" y="89181"/>
                  <a:pt x="6061" y="89273"/>
                </a:cubicBezTo>
                <a:cubicBezTo>
                  <a:pt x="6150" y="89086"/>
                  <a:pt x="6061" y="88900"/>
                  <a:pt x="6150" y="88900"/>
                </a:cubicBezTo>
                <a:lnTo>
                  <a:pt x="6150" y="89273"/>
                </a:lnTo>
                <a:cubicBezTo>
                  <a:pt x="6262" y="89273"/>
                  <a:pt x="6407" y="89174"/>
                  <a:pt x="6526" y="89174"/>
                </a:cubicBezTo>
                <a:cubicBezTo>
                  <a:pt x="6606" y="89174"/>
                  <a:pt x="6673" y="89219"/>
                  <a:pt x="6709" y="89369"/>
                </a:cubicBezTo>
                <a:cubicBezTo>
                  <a:pt x="6795" y="89003"/>
                  <a:pt x="6897" y="88891"/>
                  <a:pt x="7002" y="88891"/>
                </a:cubicBezTo>
                <a:cubicBezTo>
                  <a:pt x="7166" y="88891"/>
                  <a:pt x="7339" y="89159"/>
                  <a:pt x="7474" y="89159"/>
                </a:cubicBezTo>
                <a:cubicBezTo>
                  <a:pt x="7541" y="89159"/>
                  <a:pt x="7598" y="89094"/>
                  <a:pt x="7641" y="88900"/>
                </a:cubicBezTo>
                <a:cubicBezTo>
                  <a:pt x="7641" y="88997"/>
                  <a:pt x="7641" y="88997"/>
                  <a:pt x="7738" y="89086"/>
                </a:cubicBezTo>
                <a:cubicBezTo>
                  <a:pt x="7712" y="89062"/>
                  <a:pt x="7693" y="89051"/>
                  <a:pt x="7680" y="89051"/>
                </a:cubicBezTo>
                <a:cubicBezTo>
                  <a:pt x="7641" y="89051"/>
                  <a:pt x="7641" y="89136"/>
                  <a:pt x="7641" y="89273"/>
                </a:cubicBezTo>
                <a:cubicBezTo>
                  <a:pt x="7738" y="89273"/>
                  <a:pt x="7738" y="89273"/>
                  <a:pt x="7925" y="89459"/>
                </a:cubicBezTo>
                <a:cubicBezTo>
                  <a:pt x="7828" y="88997"/>
                  <a:pt x="7641" y="89086"/>
                  <a:pt x="7641" y="88810"/>
                </a:cubicBezTo>
                <a:cubicBezTo>
                  <a:pt x="7641" y="88715"/>
                  <a:pt x="7667" y="88692"/>
                  <a:pt x="7703" y="88692"/>
                </a:cubicBezTo>
                <a:cubicBezTo>
                  <a:pt x="7738" y="88692"/>
                  <a:pt x="7784" y="88713"/>
                  <a:pt x="7828" y="88713"/>
                </a:cubicBezTo>
                <a:cubicBezTo>
                  <a:pt x="7828" y="88546"/>
                  <a:pt x="7759" y="88513"/>
                  <a:pt x="7685" y="88513"/>
                </a:cubicBezTo>
                <a:cubicBezTo>
                  <a:pt x="7637" y="88513"/>
                  <a:pt x="7587" y="88527"/>
                  <a:pt x="7552" y="88527"/>
                </a:cubicBezTo>
                <a:lnTo>
                  <a:pt x="7552" y="88624"/>
                </a:lnTo>
                <a:lnTo>
                  <a:pt x="7552" y="88713"/>
                </a:lnTo>
                <a:lnTo>
                  <a:pt x="7455" y="88527"/>
                </a:lnTo>
                <a:cubicBezTo>
                  <a:pt x="7433" y="88517"/>
                  <a:pt x="7412" y="88513"/>
                  <a:pt x="7390" y="88513"/>
                </a:cubicBezTo>
                <a:cubicBezTo>
                  <a:pt x="7302" y="88513"/>
                  <a:pt x="7216" y="88583"/>
                  <a:pt x="7144" y="88583"/>
                </a:cubicBezTo>
                <a:cubicBezTo>
                  <a:pt x="7082" y="88583"/>
                  <a:pt x="7029" y="88532"/>
                  <a:pt x="6993" y="88341"/>
                </a:cubicBezTo>
                <a:lnTo>
                  <a:pt x="6993" y="88341"/>
                </a:lnTo>
                <a:cubicBezTo>
                  <a:pt x="7017" y="88367"/>
                  <a:pt x="7041" y="88379"/>
                  <a:pt x="7065" y="88379"/>
                </a:cubicBezTo>
                <a:cubicBezTo>
                  <a:pt x="7127" y="88379"/>
                  <a:pt x="7179" y="88290"/>
                  <a:pt x="7179" y="88154"/>
                </a:cubicBezTo>
                <a:lnTo>
                  <a:pt x="7179" y="88154"/>
                </a:lnTo>
                <a:cubicBezTo>
                  <a:pt x="7055" y="88216"/>
                  <a:pt x="6951" y="88237"/>
                  <a:pt x="6851" y="88237"/>
                </a:cubicBezTo>
                <a:cubicBezTo>
                  <a:pt x="6651" y="88237"/>
                  <a:pt x="6463" y="88154"/>
                  <a:pt x="6150" y="88154"/>
                </a:cubicBezTo>
                <a:lnTo>
                  <a:pt x="6150" y="88065"/>
                </a:lnTo>
                <a:cubicBezTo>
                  <a:pt x="6124" y="88119"/>
                  <a:pt x="6089" y="88134"/>
                  <a:pt x="6051" y="88134"/>
                </a:cubicBezTo>
                <a:cubicBezTo>
                  <a:pt x="6010" y="88134"/>
                  <a:pt x="5964" y="88117"/>
                  <a:pt x="5919" y="88117"/>
                </a:cubicBezTo>
                <a:cubicBezTo>
                  <a:pt x="5866" y="88117"/>
                  <a:pt x="5815" y="88142"/>
                  <a:pt x="5778" y="88251"/>
                </a:cubicBezTo>
                <a:lnTo>
                  <a:pt x="5778" y="88065"/>
                </a:lnTo>
                <a:cubicBezTo>
                  <a:pt x="5688" y="88154"/>
                  <a:pt x="5591" y="88251"/>
                  <a:pt x="5591" y="88341"/>
                </a:cubicBezTo>
                <a:cubicBezTo>
                  <a:pt x="5591" y="88154"/>
                  <a:pt x="5502" y="88154"/>
                  <a:pt x="5502" y="87968"/>
                </a:cubicBezTo>
                <a:cubicBezTo>
                  <a:pt x="5502" y="88065"/>
                  <a:pt x="5405" y="88154"/>
                  <a:pt x="5405" y="88154"/>
                </a:cubicBezTo>
                <a:cubicBezTo>
                  <a:pt x="5315" y="88065"/>
                  <a:pt x="5405" y="87968"/>
                  <a:pt x="5405" y="87968"/>
                </a:cubicBezTo>
                <a:lnTo>
                  <a:pt x="5315" y="87968"/>
                </a:lnTo>
                <a:cubicBezTo>
                  <a:pt x="5315" y="87968"/>
                  <a:pt x="5218" y="87968"/>
                  <a:pt x="5218" y="88065"/>
                </a:cubicBezTo>
                <a:lnTo>
                  <a:pt x="5032" y="88251"/>
                </a:lnTo>
                <a:cubicBezTo>
                  <a:pt x="5032" y="88154"/>
                  <a:pt x="5218" y="87968"/>
                  <a:pt x="5129" y="87878"/>
                </a:cubicBezTo>
                <a:lnTo>
                  <a:pt x="5129" y="87878"/>
                </a:lnTo>
                <a:cubicBezTo>
                  <a:pt x="5094" y="87979"/>
                  <a:pt x="5034" y="88018"/>
                  <a:pt x="4964" y="88018"/>
                </a:cubicBezTo>
                <a:cubicBezTo>
                  <a:pt x="4843" y="88018"/>
                  <a:pt x="4688" y="87900"/>
                  <a:pt x="4570" y="87782"/>
                </a:cubicBezTo>
                <a:cubicBezTo>
                  <a:pt x="4473" y="87506"/>
                  <a:pt x="4383" y="87506"/>
                  <a:pt x="4197" y="87506"/>
                </a:cubicBezTo>
                <a:cubicBezTo>
                  <a:pt x="4197" y="87409"/>
                  <a:pt x="4100" y="87319"/>
                  <a:pt x="4011" y="87319"/>
                </a:cubicBezTo>
                <a:cubicBezTo>
                  <a:pt x="4066" y="87209"/>
                  <a:pt x="4138" y="87180"/>
                  <a:pt x="4219" y="87180"/>
                </a:cubicBezTo>
                <a:cubicBezTo>
                  <a:pt x="4304" y="87180"/>
                  <a:pt x="4400" y="87212"/>
                  <a:pt x="4497" y="87212"/>
                </a:cubicBezTo>
                <a:cubicBezTo>
                  <a:pt x="4617" y="87212"/>
                  <a:pt x="4739" y="87164"/>
                  <a:pt x="4846" y="86947"/>
                </a:cubicBezTo>
                <a:cubicBezTo>
                  <a:pt x="4846" y="86900"/>
                  <a:pt x="4840" y="86882"/>
                  <a:pt x="4831" y="86882"/>
                </a:cubicBezTo>
                <a:cubicBezTo>
                  <a:pt x="4806" y="86882"/>
                  <a:pt x="4756" y="87036"/>
                  <a:pt x="4756" y="87036"/>
                </a:cubicBezTo>
                <a:cubicBezTo>
                  <a:pt x="4756" y="86849"/>
                  <a:pt x="4740" y="86799"/>
                  <a:pt x="4716" y="86799"/>
                </a:cubicBezTo>
                <a:cubicBezTo>
                  <a:pt x="4687" y="86799"/>
                  <a:pt x="4646" y="86867"/>
                  <a:pt x="4603" y="86867"/>
                </a:cubicBezTo>
                <a:cubicBezTo>
                  <a:pt x="4592" y="86867"/>
                  <a:pt x="4581" y="86862"/>
                  <a:pt x="4570" y="86850"/>
                </a:cubicBezTo>
                <a:cubicBezTo>
                  <a:pt x="4659" y="86760"/>
                  <a:pt x="4659" y="86760"/>
                  <a:pt x="4659" y="86663"/>
                </a:cubicBezTo>
                <a:cubicBezTo>
                  <a:pt x="4756" y="86663"/>
                  <a:pt x="4756" y="86663"/>
                  <a:pt x="4846" y="86850"/>
                </a:cubicBezTo>
                <a:lnTo>
                  <a:pt x="4846" y="86663"/>
                </a:lnTo>
                <a:lnTo>
                  <a:pt x="4943" y="86663"/>
                </a:lnTo>
                <a:lnTo>
                  <a:pt x="4846" y="86574"/>
                </a:lnTo>
                <a:lnTo>
                  <a:pt x="4846" y="86574"/>
                </a:lnTo>
                <a:cubicBezTo>
                  <a:pt x="4943" y="86663"/>
                  <a:pt x="5032" y="86663"/>
                  <a:pt x="5129" y="86760"/>
                </a:cubicBezTo>
                <a:lnTo>
                  <a:pt x="5129" y="86574"/>
                </a:lnTo>
                <a:cubicBezTo>
                  <a:pt x="5218" y="86574"/>
                  <a:pt x="5218" y="86574"/>
                  <a:pt x="5218" y="86760"/>
                </a:cubicBezTo>
                <a:cubicBezTo>
                  <a:pt x="5218" y="86663"/>
                  <a:pt x="5315" y="86574"/>
                  <a:pt x="5315" y="86477"/>
                </a:cubicBezTo>
                <a:lnTo>
                  <a:pt x="5315" y="86387"/>
                </a:lnTo>
                <a:cubicBezTo>
                  <a:pt x="5315" y="86477"/>
                  <a:pt x="5405" y="86574"/>
                  <a:pt x="5502" y="86574"/>
                </a:cubicBezTo>
                <a:lnTo>
                  <a:pt x="5502" y="86387"/>
                </a:lnTo>
                <a:cubicBezTo>
                  <a:pt x="5546" y="86570"/>
                  <a:pt x="5613" y="86595"/>
                  <a:pt x="5692" y="86595"/>
                </a:cubicBezTo>
                <a:cubicBezTo>
                  <a:pt x="5722" y="86595"/>
                  <a:pt x="5753" y="86592"/>
                  <a:pt x="5786" y="86592"/>
                </a:cubicBezTo>
                <a:cubicBezTo>
                  <a:pt x="5843" y="86592"/>
                  <a:pt x="5903" y="86603"/>
                  <a:pt x="5964" y="86663"/>
                </a:cubicBezTo>
                <a:cubicBezTo>
                  <a:pt x="5964" y="86574"/>
                  <a:pt x="5874" y="86574"/>
                  <a:pt x="5874" y="86477"/>
                </a:cubicBezTo>
                <a:lnTo>
                  <a:pt x="5874" y="86477"/>
                </a:lnTo>
                <a:cubicBezTo>
                  <a:pt x="5983" y="86500"/>
                  <a:pt x="6076" y="86507"/>
                  <a:pt x="6161" y="86507"/>
                </a:cubicBezTo>
                <a:cubicBezTo>
                  <a:pt x="6302" y="86507"/>
                  <a:pt x="6417" y="86487"/>
                  <a:pt x="6534" y="86487"/>
                </a:cubicBezTo>
                <a:cubicBezTo>
                  <a:pt x="6645" y="86487"/>
                  <a:pt x="6757" y="86505"/>
                  <a:pt x="6896" y="86574"/>
                </a:cubicBezTo>
                <a:cubicBezTo>
                  <a:pt x="6896" y="86438"/>
                  <a:pt x="6848" y="86349"/>
                  <a:pt x="6785" y="86349"/>
                </a:cubicBezTo>
                <a:cubicBezTo>
                  <a:pt x="6761" y="86349"/>
                  <a:pt x="6736" y="86361"/>
                  <a:pt x="6709" y="86387"/>
                </a:cubicBezTo>
                <a:cubicBezTo>
                  <a:pt x="6749" y="86196"/>
                  <a:pt x="6818" y="86145"/>
                  <a:pt x="6893" y="86145"/>
                </a:cubicBezTo>
                <a:cubicBezTo>
                  <a:pt x="6980" y="86145"/>
                  <a:pt x="7075" y="86216"/>
                  <a:pt x="7139" y="86216"/>
                </a:cubicBezTo>
                <a:cubicBezTo>
                  <a:pt x="7154" y="86216"/>
                  <a:pt x="7168" y="86211"/>
                  <a:pt x="7179" y="86201"/>
                </a:cubicBezTo>
                <a:lnTo>
                  <a:pt x="7269" y="86015"/>
                </a:lnTo>
                <a:lnTo>
                  <a:pt x="7269" y="86104"/>
                </a:lnTo>
                <a:lnTo>
                  <a:pt x="7269" y="86201"/>
                </a:lnTo>
                <a:cubicBezTo>
                  <a:pt x="7365" y="86201"/>
                  <a:pt x="7552" y="86201"/>
                  <a:pt x="7552" y="86015"/>
                </a:cubicBezTo>
                <a:lnTo>
                  <a:pt x="7552" y="86015"/>
                </a:lnTo>
                <a:cubicBezTo>
                  <a:pt x="7552" y="86015"/>
                  <a:pt x="7507" y="86036"/>
                  <a:pt x="7461" y="86036"/>
                </a:cubicBezTo>
                <a:cubicBezTo>
                  <a:pt x="7414" y="86036"/>
                  <a:pt x="7365" y="86013"/>
                  <a:pt x="7365" y="85918"/>
                </a:cubicBezTo>
                <a:cubicBezTo>
                  <a:pt x="7455" y="85642"/>
                  <a:pt x="7552" y="85731"/>
                  <a:pt x="7641" y="85269"/>
                </a:cubicBezTo>
                <a:lnTo>
                  <a:pt x="7641" y="85269"/>
                </a:lnTo>
                <a:cubicBezTo>
                  <a:pt x="7455" y="85456"/>
                  <a:pt x="7455" y="85456"/>
                  <a:pt x="7365" y="85456"/>
                </a:cubicBezTo>
                <a:cubicBezTo>
                  <a:pt x="7365" y="85642"/>
                  <a:pt x="7365" y="85642"/>
                  <a:pt x="7455" y="85642"/>
                </a:cubicBezTo>
                <a:cubicBezTo>
                  <a:pt x="7455" y="85731"/>
                  <a:pt x="7365" y="85731"/>
                  <a:pt x="7365" y="85828"/>
                </a:cubicBezTo>
                <a:cubicBezTo>
                  <a:pt x="7320" y="85624"/>
                  <a:pt x="7258" y="85557"/>
                  <a:pt x="7186" y="85557"/>
                </a:cubicBezTo>
                <a:cubicBezTo>
                  <a:pt x="7051" y="85557"/>
                  <a:pt x="6880" y="85794"/>
                  <a:pt x="6720" y="85794"/>
                </a:cubicBezTo>
                <a:cubicBezTo>
                  <a:pt x="6616" y="85794"/>
                  <a:pt x="6516" y="85693"/>
                  <a:pt x="6434" y="85359"/>
                </a:cubicBezTo>
                <a:cubicBezTo>
                  <a:pt x="6395" y="85509"/>
                  <a:pt x="6326" y="85554"/>
                  <a:pt x="6247" y="85554"/>
                </a:cubicBezTo>
                <a:cubicBezTo>
                  <a:pt x="6129" y="85554"/>
                  <a:pt x="5986" y="85456"/>
                  <a:pt x="5874" y="85456"/>
                </a:cubicBezTo>
                <a:cubicBezTo>
                  <a:pt x="5874" y="85642"/>
                  <a:pt x="5964" y="85642"/>
                  <a:pt x="5964" y="85828"/>
                </a:cubicBezTo>
                <a:cubicBezTo>
                  <a:pt x="5778" y="85828"/>
                  <a:pt x="5874" y="85642"/>
                  <a:pt x="5778" y="85456"/>
                </a:cubicBezTo>
                <a:cubicBezTo>
                  <a:pt x="5778" y="85547"/>
                  <a:pt x="5778" y="85570"/>
                  <a:pt x="5767" y="85570"/>
                </a:cubicBezTo>
                <a:cubicBezTo>
                  <a:pt x="5756" y="85570"/>
                  <a:pt x="5734" y="85545"/>
                  <a:pt x="5688" y="85545"/>
                </a:cubicBezTo>
                <a:cubicBezTo>
                  <a:pt x="5591" y="85918"/>
                  <a:pt x="5502" y="85642"/>
                  <a:pt x="5405" y="85918"/>
                </a:cubicBezTo>
                <a:lnTo>
                  <a:pt x="5405" y="85828"/>
                </a:lnTo>
                <a:cubicBezTo>
                  <a:pt x="5405" y="85642"/>
                  <a:pt x="5405" y="85642"/>
                  <a:pt x="5502" y="85545"/>
                </a:cubicBezTo>
                <a:lnTo>
                  <a:pt x="5502" y="85545"/>
                </a:lnTo>
                <a:cubicBezTo>
                  <a:pt x="5315" y="85642"/>
                  <a:pt x="4943" y="85545"/>
                  <a:pt x="4756" y="86015"/>
                </a:cubicBezTo>
                <a:lnTo>
                  <a:pt x="4756" y="85918"/>
                </a:lnTo>
                <a:lnTo>
                  <a:pt x="4756" y="85731"/>
                </a:lnTo>
                <a:cubicBezTo>
                  <a:pt x="4725" y="85850"/>
                  <a:pt x="4695" y="85884"/>
                  <a:pt x="4668" y="85884"/>
                </a:cubicBezTo>
                <a:cubicBezTo>
                  <a:pt x="4633" y="85884"/>
                  <a:pt x="4603" y="85825"/>
                  <a:pt x="4586" y="85825"/>
                </a:cubicBezTo>
                <a:cubicBezTo>
                  <a:pt x="4576" y="85825"/>
                  <a:pt x="4570" y="85847"/>
                  <a:pt x="4570" y="85918"/>
                </a:cubicBezTo>
                <a:cubicBezTo>
                  <a:pt x="4512" y="85865"/>
                  <a:pt x="4489" y="85843"/>
                  <a:pt x="4461" y="85757"/>
                </a:cubicBezTo>
                <a:lnTo>
                  <a:pt x="4461" y="85757"/>
                </a:lnTo>
                <a:cubicBezTo>
                  <a:pt x="4383" y="85918"/>
                  <a:pt x="4383" y="85922"/>
                  <a:pt x="4383" y="86015"/>
                </a:cubicBezTo>
                <a:lnTo>
                  <a:pt x="4287" y="86015"/>
                </a:lnTo>
                <a:cubicBezTo>
                  <a:pt x="4197" y="86015"/>
                  <a:pt x="4100" y="86015"/>
                  <a:pt x="4100" y="85918"/>
                </a:cubicBezTo>
                <a:cubicBezTo>
                  <a:pt x="4100" y="85731"/>
                  <a:pt x="4197" y="85731"/>
                  <a:pt x="4287" y="85642"/>
                </a:cubicBezTo>
                <a:cubicBezTo>
                  <a:pt x="4287" y="85359"/>
                  <a:pt x="4197" y="85456"/>
                  <a:pt x="4197" y="85172"/>
                </a:cubicBezTo>
                <a:cubicBezTo>
                  <a:pt x="4175" y="85184"/>
                  <a:pt x="4157" y="85189"/>
                  <a:pt x="4142" y="85189"/>
                </a:cubicBezTo>
                <a:cubicBezTo>
                  <a:pt x="4043" y="85189"/>
                  <a:pt x="4077" y="84972"/>
                  <a:pt x="4034" y="84972"/>
                </a:cubicBezTo>
                <a:cubicBezTo>
                  <a:pt x="4028" y="84972"/>
                  <a:pt x="4020" y="84976"/>
                  <a:pt x="4011" y="84986"/>
                </a:cubicBezTo>
                <a:cubicBezTo>
                  <a:pt x="4011" y="84896"/>
                  <a:pt x="4011" y="84896"/>
                  <a:pt x="4100" y="84896"/>
                </a:cubicBezTo>
                <a:cubicBezTo>
                  <a:pt x="4011" y="84710"/>
                  <a:pt x="3914" y="84710"/>
                  <a:pt x="3824" y="84710"/>
                </a:cubicBezTo>
                <a:cubicBezTo>
                  <a:pt x="3824" y="84563"/>
                  <a:pt x="3833" y="84517"/>
                  <a:pt x="3848" y="84517"/>
                </a:cubicBezTo>
                <a:cubicBezTo>
                  <a:pt x="3874" y="84517"/>
                  <a:pt x="3918" y="84653"/>
                  <a:pt x="3967" y="84653"/>
                </a:cubicBezTo>
                <a:cubicBezTo>
                  <a:pt x="3981" y="84653"/>
                  <a:pt x="3996" y="84642"/>
                  <a:pt x="4011" y="84613"/>
                </a:cubicBezTo>
                <a:cubicBezTo>
                  <a:pt x="4011" y="84524"/>
                  <a:pt x="3914" y="84524"/>
                  <a:pt x="3914" y="84427"/>
                </a:cubicBezTo>
                <a:cubicBezTo>
                  <a:pt x="3889" y="84376"/>
                  <a:pt x="3864" y="84360"/>
                  <a:pt x="3839" y="84360"/>
                </a:cubicBezTo>
                <a:cubicBezTo>
                  <a:pt x="3797" y="84360"/>
                  <a:pt x="3755" y="84404"/>
                  <a:pt x="3713" y="84404"/>
                </a:cubicBezTo>
                <a:cubicBezTo>
                  <a:pt x="3687" y="84404"/>
                  <a:pt x="3662" y="84388"/>
                  <a:pt x="3638" y="84337"/>
                </a:cubicBezTo>
                <a:cubicBezTo>
                  <a:pt x="3700" y="84270"/>
                  <a:pt x="3765" y="84161"/>
                  <a:pt x="3829" y="84161"/>
                </a:cubicBezTo>
                <a:cubicBezTo>
                  <a:pt x="3858" y="84161"/>
                  <a:pt x="3886" y="84183"/>
                  <a:pt x="3914" y="84240"/>
                </a:cubicBezTo>
                <a:lnTo>
                  <a:pt x="3914" y="84427"/>
                </a:lnTo>
                <a:cubicBezTo>
                  <a:pt x="4197" y="84151"/>
                  <a:pt x="4287" y="83868"/>
                  <a:pt x="4570" y="83681"/>
                </a:cubicBezTo>
                <a:cubicBezTo>
                  <a:pt x="4570" y="83831"/>
                  <a:pt x="4576" y="83888"/>
                  <a:pt x="4589" y="83888"/>
                </a:cubicBezTo>
                <a:cubicBezTo>
                  <a:pt x="4625" y="83888"/>
                  <a:pt x="4709" y="83471"/>
                  <a:pt x="4846" y="83406"/>
                </a:cubicBezTo>
                <a:cubicBezTo>
                  <a:pt x="4756" y="83406"/>
                  <a:pt x="4659" y="83406"/>
                  <a:pt x="4659" y="83033"/>
                </a:cubicBezTo>
                <a:lnTo>
                  <a:pt x="4659" y="83033"/>
                </a:lnTo>
                <a:cubicBezTo>
                  <a:pt x="4708" y="83171"/>
                  <a:pt x="4732" y="83217"/>
                  <a:pt x="4755" y="83217"/>
                </a:cubicBezTo>
                <a:cubicBezTo>
                  <a:pt x="4779" y="83217"/>
                  <a:pt x="4801" y="83171"/>
                  <a:pt x="4846" y="83122"/>
                </a:cubicBezTo>
                <a:lnTo>
                  <a:pt x="4846" y="83406"/>
                </a:lnTo>
                <a:cubicBezTo>
                  <a:pt x="4871" y="83417"/>
                  <a:pt x="4891" y="83423"/>
                  <a:pt x="4907" y="83423"/>
                </a:cubicBezTo>
                <a:cubicBezTo>
                  <a:pt x="5011" y="83423"/>
                  <a:pt x="4955" y="83194"/>
                  <a:pt x="5032" y="83033"/>
                </a:cubicBezTo>
                <a:cubicBezTo>
                  <a:pt x="5088" y="83141"/>
                  <a:pt x="5142" y="83186"/>
                  <a:pt x="5214" y="83186"/>
                </a:cubicBezTo>
                <a:cubicBezTo>
                  <a:pt x="5266" y="83186"/>
                  <a:pt x="5327" y="83163"/>
                  <a:pt x="5405" y="83122"/>
                </a:cubicBezTo>
                <a:lnTo>
                  <a:pt x="5405" y="83406"/>
                </a:lnTo>
                <a:cubicBezTo>
                  <a:pt x="5405" y="83309"/>
                  <a:pt x="5502" y="83309"/>
                  <a:pt x="5502" y="83033"/>
                </a:cubicBezTo>
                <a:cubicBezTo>
                  <a:pt x="5591" y="83033"/>
                  <a:pt x="5591" y="83122"/>
                  <a:pt x="5688" y="83122"/>
                </a:cubicBezTo>
                <a:cubicBezTo>
                  <a:pt x="5591" y="83219"/>
                  <a:pt x="5591" y="83309"/>
                  <a:pt x="5591" y="83309"/>
                </a:cubicBezTo>
                <a:cubicBezTo>
                  <a:pt x="5604" y="83333"/>
                  <a:pt x="5617" y="83343"/>
                  <a:pt x="5629" y="83343"/>
                </a:cubicBezTo>
                <a:cubicBezTo>
                  <a:pt x="5686" y="83343"/>
                  <a:pt x="5740" y="83139"/>
                  <a:pt x="5796" y="83139"/>
                </a:cubicBezTo>
                <a:cubicBezTo>
                  <a:pt x="5822" y="83139"/>
                  <a:pt x="5848" y="83182"/>
                  <a:pt x="5874" y="83309"/>
                </a:cubicBezTo>
                <a:cubicBezTo>
                  <a:pt x="5975" y="83161"/>
                  <a:pt x="6075" y="83064"/>
                  <a:pt x="6175" y="83064"/>
                </a:cubicBezTo>
                <a:cubicBezTo>
                  <a:pt x="6261" y="83064"/>
                  <a:pt x="6347" y="83136"/>
                  <a:pt x="6434" y="83309"/>
                </a:cubicBezTo>
                <a:lnTo>
                  <a:pt x="6434" y="82936"/>
                </a:lnTo>
                <a:cubicBezTo>
                  <a:pt x="6471" y="83013"/>
                  <a:pt x="6524" y="83058"/>
                  <a:pt x="6574" y="83058"/>
                </a:cubicBezTo>
                <a:cubicBezTo>
                  <a:pt x="6645" y="83058"/>
                  <a:pt x="6709" y="82968"/>
                  <a:pt x="6709" y="82749"/>
                </a:cubicBezTo>
                <a:lnTo>
                  <a:pt x="6993" y="83033"/>
                </a:lnTo>
                <a:cubicBezTo>
                  <a:pt x="6993" y="83219"/>
                  <a:pt x="6896" y="83033"/>
                  <a:pt x="6896" y="83309"/>
                </a:cubicBezTo>
                <a:cubicBezTo>
                  <a:pt x="6896" y="83257"/>
                  <a:pt x="6959" y="83202"/>
                  <a:pt x="7011" y="83202"/>
                </a:cubicBezTo>
                <a:cubicBezTo>
                  <a:pt x="7049" y="83202"/>
                  <a:pt x="7082" y="83230"/>
                  <a:pt x="7082" y="83309"/>
                </a:cubicBezTo>
                <a:cubicBezTo>
                  <a:pt x="7082" y="83219"/>
                  <a:pt x="7179" y="83122"/>
                  <a:pt x="7082" y="82936"/>
                </a:cubicBezTo>
                <a:cubicBezTo>
                  <a:pt x="7179" y="82936"/>
                  <a:pt x="7269" y="83033"/>
                  <a:pt x="7365" y="83033"/>
                </a:cubicBezTo>
                <a:cubicBezTo>
                  <a:pt x="7269" y="83309"/>
                  <a:pt x="7179" y="83033"/>
                  <a:pt x="7179" y="83406"/>
                </a:cubicBezTo>
                <a:cubicBezTo>
                  <a:pt x="7166" y="83399"/>
                  <a:pt x="7153" y="83396"/>
                  <a:pt x="7140" y="83396"/>
                </a:cubicBezTo>
                <a:cubicBezTo>
                  <a:pt x="7017" y="83396"/>
                  <a:pt x="6893" y="83666"/>
                  <a:pt x="6770" y="83666"/>
                </a:cubicBezTo>
                <a:cubicBezTo>
                  <a:pt x="6720" y="83666"/>
                  <a:pt x="6670" y="83621"/>
                  <a:pt x="6620" y="83495"/>
                </a:cubicBezTo>
                <a:cubicBezTo>
                  <a:pt x="6620" y="83588"/>
                  <a:pt x="6573" y="83635"/>
                  <a:pt x="6527" y="83635"/>
                </a:cubicBezTo>
                <a:cubicBezTo>
                  <a:pt x="6480" y="83635"/>
                  <a:pt x="6434" y="83588"/>
                  <a:pt x="6434" y="83495"/>
                </a:cubicBezTo>
                <a:cubicBezTo>
                  <a:pt x="6377" y="83713"/>
                  <a:pt x="6323" y="83804"/>
                  <a:pt x="6268" y="83804"/>
                </a:cubicBezTo>
                <a:cubicBezTo>
                  <a:pt x="6229" y="83804"/>
                  <a:pt x="6190" y="83759"/>
                  <a:pt x="6150" y="83681"/>
                </a:cubicBezTo>
                <a:lnTo>
                  <a:pt x="6150" y="83681"/>
                </a:lnTo>
                <a:cubicBezTo>
                  <a:pt x="6150" y="84240"/>
                  <a:pt x="6247" y="84240"/>
                  <a:pt x="6150" y="84986"/>
                </a:cubicBezTo>
                <a:cubicBezTo>
                  <a:pt x="6247" y="85083"/>
                  <a:pt x="6247" y="85269"/>
                  <a:pt x="6337" y="85359"/>
                </a:cubicBezTo>
                <a:cubicBezTo>
                  <a:pt x="6385" y="85172"/>
                  <a:pt x="6432" y="85126"/>
                  <a:pt x="6478" y="85126"/>
                </a:cubicBezTo>
                <a:cubicBezTo>
                  <a:pt x="6525" y="85126"/>
                  <a:pt x="6571" y="85172"/>
                  <a:pt x="6620" y="85172"/>
                </a:cubicBezTo>
                <a:cubicBezTo>
                  <a:pt x="6574" y="84909"/>
                  <a:pt x="6633" y="84811"/>
                  <a:pt x="6699" y="84811"/>
                </a:cubicBezTo>
                <a:cubicBezTo>
                  <a:pt x="6772" y="84811"/>
                  <a:pt x="6854" y="84933"/>
                  <a:pt x="6806" y="85083"/>
                </a:cubicBezTo>
                <a:cubicBezTo>
                  <a:pt x="6896" y="84986"/>
                  <a:pt x="6896" y="84710"/>
                  <a:pt x="6993" y="84524"/>
                </a:cubicBezTo>
                <a:cubicBezTo>
                  <a:pt x="7082" y="84524"/>
                  <a:pt x="6993" y="84800"/>
                  <a:pt x="7082" y="84800"/>
                </a:cubicBezTo>
                <a:cubicBezTo>
                  <a:pt x="7082" y="84632"/>
                  <a:pt x="7118" y="84599"/>
                  <a:pt x="7166" y="84599"/>
                </a:cubicBezTo>
                <a:cubicBezTo>
                  <a:pt x="7197" y="84599"/>
                  <a:pt x="7233" y="84613"/>
                  <a:pt x="7269" y="84613"/>
                </a:cubicBezTo>
                <a:lnTo>
                  <a:pt x="7269" y="84710"/>
                </a:lnTo>
                <a:cubicBezTo>
                  <a:pt x="7317" y="84755"/>
                  <a:pt x="7410" y="84801"/>
                  <a:pt x="7503" y="84801"/>
                </a:cubicBezTo>
                <a:cubicBezTo>
                  <a:pt x="7597" y="84801"/>
                  <a:pt x="7690" y="84755"/>
                  <a:pt x="7738" y="84613"/>
                </a:cubicBezTo>
                <a:cubicBezTo>
                  <a:pt x="7828" y="84613"/>
                  <a:pt x="7828" y="84800"/>
                  <a:pt x="7828" y="84896"/>
                </a:cubicBezTo>
                <a:cubicBezTo>
                  <a:pt x="8014" y="84427"/>
                  <a:pt x="8200" y="84427"/>
                  <a:pt x="8573" y="84427"/>
                </a:cubicBezTo>
                <a:cubicBezTo>
                  <a:pt x="8484" y="84427"/>
                  <a:pt x="8484" y="84337"/>
                  <a:pt x="8484" y="84240"/>
                </a:cubicBezTo>
                <a:cubicBezTo>
                  <a:pt x="8520" y="84240"/>
                  <a:pt x="8558" y="84256"/>
                  <a:pt x="8595" y="84256"/>
                </a:cubicBezTo>
                <a:cubicBezTo>
                  <a:pt x="8651" y="84256"/>
                  <a:pt x="8706" y="84222"/>
                  <a:pt x="8760" y="84054"/>
                </a:cubicBezTo>
                <a:cubicBezTo>
                  <a:pt x="8595" y="84054"/>
                  <a:pt x="8506" y="83762"/>
                  <a:pt x="8358" y="83762"/>
                </a:cubicBezTo>
                <a:cubicBezTo>
                  <a:pt x="8339" y="83762"/>
                  <a:pt x="8319" y="83767"/>
                  <a:pt x="8297" y="83778"/>
                </a:cubicBezTo>
                <a:cubicBezTo>
                  <a:pt x="8367" y="83487"/>
                  <a:pt x="8496" y="83651"/>
                  <a:pt x="8549" y="83512"/>
                </a:cubicBezTo>
                <a:lnTo>
                  <a:pt x="8549" y="83512"/>
                </a:lnTo>
                <a:cubicBezTo>
                  <a:pt x="8550" y="83570"/>
                  <a:pt x="8564" y="83595"/>
                  <a:pt x="8584" y="83595"/>
                </a:cubicBezTo>
                <a:cubicBezTo>
                  <a:pt x="8629" y="83595"/>
                  <a:pt x="8709" y="83467"/>
                  <a:pt x="8760" y="83309"/>
                </a:cubicBezTo>
                <a:cubicBezTo>
                  <a:pt x="8856" y="83592"/>
                  <a:pt x="8856" y="83406"/>
                  <a:pt x="8946" y="83592"/>
                </a:cubicBezTo>
                <a:cubicBezTo>
                  <a:pt x="9043" y="83406"/>
                  <a:pt x="8946" y="83309"/>
                  <a:pt x="8946" y="83309"/>
                </a:cubicBezTo>
                <a:cubicBezTo>
                  <a:pt x="8946" y="83262"/>
                  <a:pt x="8929" y="83250"/>
                  <a:pt x="8903" y="83250"/>
                </a:cubicBezTo>
                <a:cubicBezTo>
                  <a:pt x="8877" y="83250"/>
                  <a:pt x="8842" y="83262"/>
                  <a:pt x="8808" y="83262"/>
                </a:cubicBezTo>
                <a:cubicBezTo>
                  <a:pt x="8739" y="83262"/>
                  <a:pt x="8670" y="83215"/>
                  <a:pt x="8670" y="82936"/>
                </a:cubicBezTo>
                <a:cubicBezTo>
                  <a:pt x="8653" y="82920"/>
                  <a:pt x="8642" y="82913"/>
                  <a:pt x="8635" y="82913"/>
                </a:cubicBezTo>
                <a:cubicBezTo>
                  <a:pt x="8602" y="82913"/>
                  <a:pt x="8653" y="83066"/>
                  <a:pt x="8573" y="83219"/>
                </a:cubicBezTo>
                <a:cubicBezTo>
                  <a:pt x="8573" y="83219"/>
                  <a:pt x="8573" y="82914"/>
                  <a:pt x="8507" y="82784"/>
                </a:cubicBezTo>
                <a:lnTo>
                  <a:pt x="8507" y="82784"/>
                </a:lnTo>
                <a:cubicBezTo>
                  <a:pt x="8522" y="82800"/>
                  <a:pt x="8539" y="82805"/>
                  <a:pt x="8557" y="82805"/>
                </a:cubicBezTo>
                <a:cubicBezTo>
                  <a:pt x="8607" y="82805"/>
                  <a:pt x="8666" y="82762"/>
                  <a:pt x="8722" y="82762"/>
                </a:cubicBezTo>
                <a:cubicBezTo>
                  <a:pt x="8773" y="82762"/>
                  <a:pt x="8821" y="82798"/>
                  <a:pt x="8856" y="82936"/>
                </a:cubicBezTo>
                <a:cubicBezTo>
                  <a:pt x="8950" y="82798"/>
                  <a:pt x="9089" y="82705"/>
                  <a:pt x="9229" y="82705"/>
                </a:cubicBezTo>
                <a:cubicBezTo>
                  <a:pt x="9355" y="82705"/>
                  <a:pt x="9480" y="82780"/>
                  <a:pt x="9572" y="82965"/>
                </a:cubicBezTo>
                <a:lnTo>
                  <a:pt x="9572" y="82965"/>
                </a:lnTo>
                <a:cubicBezTo>
                  <a:pt x="9530" y="82845"/>
                  <a:pt x="9602" y="82833"/>
                  <a:pt x="9602" y="82749"/>
                </a:cubicBezTo>
                <a:cubicBezTo>
                  <a:pt x="9664" y="82844"/>
                  <a:pt x="9736" y="82855"/>
                  <a:pt x="9808" y="82855"/>
                </a:cubicBezTo>
                <a:cubicBezTo>
                  <a:pt x="9829" y="82855"/>
                  <a:pt x="9851" y="82854"/>
                  <a:pt x="9872" y="82854"/>
                </a:cubicBezTo>
                <a:cubicBezTo>
                  <a:pt x="9993" y="82854"/>
                  <a:pt x="10106" y="82885"/>
                  <a:pt x="10161" y="83309"/>
                </a:cubicBezTo>
                <a:lnTo>
                  <a:pt x="10161" y="82936"/>
                </a:lnTo>
                <a:cubicBezTo>
                  <a:pt x="10019" y="82705"/>
                  <a:pt x="9902" y="82705"/>
                  <a:pt x="9797" y="82705"/>
                </a:cubicBezTo>
                <a:cubicBezTo>
                  <a:pt x="9691" y="82705"/>
                  <a:pt x="9598" y="82705"/>
                  <a:pt x="9505" y="82474"/>
                </a:cubicBezTo>
                <a:cubicBezTo>
                  <a:pt x="9471" y="82544"/>
                  <a:pt x="9436" y="82574"/>
                  <a:pt x="9406" y="82574"/>
                </a:cubicBezTo>
                <a:cubicBezTo>
                  <a:pt x="9356" y="82574"/>
                  <a:pt x="9319" y="82493"/>
                  <a:pt x="9319" y="82377"/>
                </a:cubicBezTo>
                <a:cubicBezTo>
                  <a:pt x="9416" y="82377"/>
                  <a:pt x="9416" y="82287"/>
                  <a:pt x="9505" y="82287"/>
                </a:cubicBezTo>
                <a:lnTo>
                  <a:pt x="9505" y="82474"/>
                </a:lnTo>
                <a:cubicBezTo>
                  <a:pt x="9505" y="82287"/>
                  <a:pt x="9691" y="82377"/>
                  <a:pt x="9602" y="82190"/>
                </a:cubicBezTo>
                <a:lnTo>
                  <a:pt x="9602" y="82190"/>
                </a:lnTo>
                <a:cubicBezTo>
                  <a:pt x="9685" y="82246"/>
                  <a:pt x="9777" y="82261"/>
                  <a:pt x="9872" y="82261"/>
                </a:cubicBezTo>
                <a:cubicBezTo>
                  <a:pt x="9971" y="82261"/>
                  <a:pt x="10073" y="82246"/>
                  <a:pt x="10173" y="82246"/>
                </a:cubicBezTo>
                <a:cubicBezTo>
                  <a:pt x="10300" y="82246"/>
                  <a:pt x="10424" y="82269"/>
                  <a:pt x="10534" y="82377"/>
                </a:cubicBezTo>
                <a:cubicBezTo>
                  <a:pt x="10534" y="82101"/>
                  <a:pt x="10437" y="82287"/>
                  <a:pt x="10437" y="82101"/>
                </a:cubicBezTo>
                <a:lnTo>
                  <a:pt x="10437" y="82101"/>
                </a:lnTo>
                <a:cubicBezTo>
                  <a:pt x="10502" y="82164"/>
                  <a:pt x="10572" y="82184"/>
                  <a:pt x="10643" y="82184"/>
                </a:cubicBezTo>
                <a:cubicBezTo>
                  <a:pt x="10753" y="82184"/>
                  <a:pt x="10866" y="82138"/>
                  <a:pt x="10970" y="82138"/>
                </a:cubicBezTo>
                <a:cubicBezTo>
                  <a:pt x="11092" y="82138"/>
                  <a:pt x="11202" y="82201"/>
                  <a:pt x="11279" y="82474"/>
                </a:cubicBezTo>
                <a:cubicBezTo>
                  <a:pt x="11369" y="82190"/>
                  <a:pt x="11279" y="82377"/>
                  <a:pt x="11279" y="82190"/>
                </a:cubicBezTo>
                <a:lnTo>
                  <a:pt x="11279" y="82190"/>
                </a:lnTo>
                <a:cubicBezTo>
                  <a:pt x="11290" y="82212"/>
                  <a:pt x="11301" y="82221"/>
                  <a:pt x="11314" y="82221"/>
                </a:cubicBezTo>
                <a:cubicBezTo>
                  <a:pt x="11383" y="82221"/>
                  <a:pt x="11484" y="81943"/>
                  <a:pt x="11567" y="81943"/>
                </a:cubicBezTo>
                <a:cubicBezTo>
                  <a:pt x="11599" y="81943"/>
                  <a:pt x="11628" y="81985"/>
                  <a:pt x="11652" y="82101"/>
                </a:cubicBezTo>
                <a:cubicBezTo>
                  <a:pt x="11741" y="82004"/>
                  <a:pt x="11741" y="81915"/>
                  <a:pt x="11741" y="81818"/>
                </a:cubicBezTo>
                <a:cubicBezTo>
                  <a:pt x="11819" y="81895"/>
                  <a:pt x="11892" y="82031"/>
                  <a:pt x="11968" y="82031"/>
                </a:cubicBezTo>
                <a:cubicBezTo>
                  <a:pt x="11987" y="82031"/>
                  <a:pt x="12006" y="82023"/>
                  <a:pt x="12025" y="82004"/>
                </a:cubicBezTo>
                <a:cubicBezTo>
                  <a:pt x="12025" y="81915"/>
                  <a:pt x="12025" y="81915"/>
                  <a:pt x="11928" y="81915"/>
                </a:cubicBezTo>
                <a:cubicBezTo>
                  <a:pt x="11928" y="81818"/>
                  <a:pt x="12025" y="81818"/>
                  <a:pt x="12025" y="81818"/>
                </a:cubicBezTo>
                <a:cubicBezTo>
                  <a:pt x="11964" y="81544"/>
                  <a:pt x="12003" y="81450"/>
                  <a:pt x="12089" y="81450"/>
                </a:cubicBezTo>
                <a:cubicBezTo>
                  <a:pt x="12266" y="81450"/>
                  <a:pt x="12645" y="81849"/>
                  <a:pt x="12770" y="81915"/>
                </a:cubicBezTo>
                <a:lnTo>
                  <a:pt x="12770" y="81728"/>
                </a:lnTo>
                <a:cubicBezTo>
                  <a:pt x="12989" y="81728"/>
                  <a:pt x="13213" y="81846"/>
                  <a:pt x="13482" y="81846"/>
                </a:cubicBezTo>
                <a:cubicBezTo>
                  <a:pt x="13552" y="81846"/>
                  <a:pt x="13625" y="81838"/>
                  <a:pt x="13702" y="81818"/>
                </a:cubicBezTo>
                <a:lnTo>
                  <a:pt x="13702" y="81915"/>
                </a:lnTo>
                <a:cubicBezTo>
                  <a:pt x="13762" y="81915"/>
                  <a:pt x="13864" y="81666"/>
                  <a:pt x="13955" y="81666"/>
                </a:cubicBezTo>
                <a:cubicBezTo>
                  <a:pt x="14000" y="81666"/>
                  <a:pt x="14043" y="81728"/>
                  <a:pt x="14075" y="81915"/>
                </a:cubicBezTo>
                <a:lnTo>
                  <a:pt x="14075" y="81631"/>
                </a:lnTo>
                <a:cubicBezTo>
                  <a:pt x="14164" y="81728"/>
                  <a:pt x="14164" y="82004"/>
                  <a:pt x="14261" y="82004"/>
                </a:cubicBezTo>
                <a:cubicBezTo>
                  <a:pt x="14261" y="81915"/>
                  <a:pt x="14164" y="81818"/>
                  <a:pt x="14164" y="81728"/>
                </a:cubicBezTo>
                <a:cubicBezTo>
                  <a:pt x="14211" y="81657"/>
                  <a:pt x="14252" y="81633"/>
                  <a:pt x="14289" y="81633"/>
                </a:cubicBezTo>
                <a:cubicBezTo>
                  <a:pt x="14362" y="81633"/>
                  <a:pt x="14418" y="81726"/>
                  <a:pt x="14467" y="81726"/>
                </a:cubicBezTo>
                <a:cubicBezTo>
                  <a:pt x="14492" y="81726"/>
                  <a:pt x="14515" y="81702"/>
                  <a:pt x="14537" y="81631"/>
                </a:cubicBezTo>
                <a:cubicBezTo>
                  <a:pt x="14634" y="81728"/>
                  <a:pt x="14634" y="81818"/>
                  <a:pt x="14634" y="81818"/>
                </a:cubicBezTo>
                <a:cubicBezTo>
                  <a:pt x="14709" y="82056"/>
                  <a:pt x="14658" y="82025"/>
                  <a:pt x="14640" y="82120"/>
                </a:cubicBezTo>
                <a:lnTo>
                  <a:pt x="14640" y="82120"/>
                </a:lnTo>
                <a:cubicBezTo>
                  <a:pt x="14648" y="82101"/>
                  <a:pt x="14670" y="82101"/>
                  <a:pt x="14723" y="82101"/>
                </a:cubicBezTo>
                <a:lnTo>
                  <a:pt x="14723" y="81915"/>
                </a:lnTo>
                <a:lnTo>
                  <a:pt x="14723" y="81728"/>
                </a:lnTo>
                <a:cubicBezTo>
                  <a:pt x="14820" y="81915"/>
                  <a:pt x="14820" y="81915"/>
                  <a:pt x="14820" y="82101"/>
                </a:cubicBezTo>
                <a:cubicBezTo>
                  <a:pt x="14910" y="82004"/>
                  <a:pt x="14910" y="81915"/>
                  <a:pt x="14910" y="81728"/>
                </a:cubicBezTo>
                <a:cubicBezTo>
                  <a:pt x="14945" y="81710"/>
                  <a:pt x="14984" y="81702"/>
                  <a:pt x="15024" y="81702"/>
                </a:cubicBezTo>
                <a:cubicBezTo>
                  <a:pt x="15200" y="81702"/>
                  <a:pt x="15415" y="81853"/>
                  <a:pt x="15566" y="82004"/>
                </a:cubicBezTo>
                <a:cubicBezTo>
                  <a:pt x="15625" y="81757"/>
                  <a:pt x="15770" y="81634"/>
                  <a:pt x="15887" y="81634"/>
                </a:cubicBezTo>
                <a:cubicBezTo>
                  <a:pt x="15946" y="81634"/>
                  <a:pt x="15998" y="81665"/>
                  <a:pt x="16028" y="81728"/>
                </a:cubicBezTo>
                <a:cubicBezTo>
                  <a:pt x="16028" y="81355"/>
                  <a:pt x="16214" y="81542"/>
                  <a:pt x="16214" y="81355"/>
                </a:cubicBezTo>
                <a:lnTo>
                  <a:pt x="16214" y="81355"/>
                </a:lnTo>
                <a:cubicBezTo>
                  <a:pt x="16170" y="81400"/>
                  <a:pt x="16101" y="81423"/>
                  <a:pt x="16031" y="81423"/>
                </a:cubicBezTo>
                <a:cubicBezTo>
                  <a:pt x="15961" y="81423"/>
                  <a:pt x="15890" y="81400"/>
                  <a:pt x="15842" y="81355"/>
                </a:cubicBezTo>
                <a:cubicBezTo>
                  <a:pt x="15921" y="81276"/>
                  <a:pt x="15984" y="81247"/>
                  <a:pt x="16038" y="81247"/>
                </a:cubicBezTo>
                <a:cubicBezTo>
                  <a:pt x="16109" y="81247"/>
                  <a:pt x="16163" y="81300"/>
                  <a:pt x="16214" y="81355"/>
                </a:cubicBezTo>
                <a:cubicBezTo>
                  <a:pt x="16214" y="81355"/>
                  <a:pt x="16214" y="81445"/>
                  <a:pt x="16311" y="81445"/>
                </a:cubicBezTo>
                <a:cubicBezTo>
                  <a:pt x="16311" y="81488"/>
                  <a:pt x="16309" y="81520"/>
                  <a:pt x="16305" y="81545"/>
                </a:cubicBezTo>
                <a:lnTo>
                  <a:pt x="16305" y="81545"/>
                </a:lnTo>
                <a:cubicBezTo>
                  <a:pt x="16323" y="81485"/>
                  <a:pt x="16339" y="81418"/>
                  <a:pt x="16363" y="81350"/>
                </a:cubicBezTo>
                <a:lnTo>
                  <a:pt x="16363" y="81350"/>
                </a:lnTo>
                <a:cubicBezTo>
                  <a:pt x="16355" y="81362"/>
                  <a:pt x="16348" y="81367"/>
                  <a:pt x="16342" y="81367"/>
                </a:cubicBezTo>
                <a:cubicBezTo>
                  <a:pt x="16309" y="81367"/>
                  <a:pt x="16290" y="81244"/>
                  <a:pt x="16244" y="81244"/>
                </a:cubicBezTo>
                <a:cubicBezTo>
                  <a:pt x="16235" y="81244"/>
                  <a:pt x="16225" y="81248"/>
                  <a:pt x="16214" y="81258"/>
                </a:cubicBezTo>
                <a:cubicBezTo>
                  <a:pt x="16247" y="81196"/>
                  <a:pt x="16278" y="81176"/>
                  <a:pt x="16309" y="81176"/>
                </a:cubicBezTo>
                <a:cubicBezTo>
                  <a:pt x="16372" y="81176"/>
                  <a:pt x="16433" y="81258"/>
                  <a:pt x="16498" y="81258"/>
                </a:cubicBezTo>
                <a:cubicBezTo>
                  <a:pt x="16498" y="81445"/>
                  <a:pt x="16498" y="81445"/>
                  <a:pt x="16401" y="81445"/>
                </a:cubicBezTo>
                <a:cubicBezTo>
                  <a:pt x="16449" y="81445"/>
                  <a:pt x="16567" y="81491"/>
                  <a:pt x="16672" y="81491"/>
                </a:cubicBezTo>
                <a:cubicBezTo>
                  <a:pt x="16777" y="81491"/>
                  <a:pt x="16870" y="81445"/>
                  <a:pt x="16870" y="81258"/>
                </a:cubicBezTo>
                <a:cubicBezTo>
                  <a:pt x="16960" y="81445"/>
                  <a:pt x="16870" y="81542"/>
                  <a:pt x="16960" y="81818"/>
                </a:cubicBezTo>
                <a:cubicBezTo>
                  <a:pt x="16874" y="81776"/>
                  <a:pt x="16788" y="81715"/>
                  <a:pt x="16712" y="81715"/>
                </a:cubicBezTo>
                <a:cubicBezTo>
                  <a:pt x="16622" y="81715"/>
                  <a:pt x="16546" y="81799"/>
                  <a:pt x="16498" y="82101"/>
                </a:cubicBezTo>
                <a:cubicBezTo>
                  <a:pt x="16515" y="82083"/>
                  <a:pt x="16528" y="82074"/>
                  <a:pt x="16539" y="82074"/>
                </a:cubicBezTo>
                <a:cubicBezTo>
                  <a:pt x="16587" y="82074"/>
                  <a:pt x="16587" y="82226"/>
                  <a:pt x="16587" y="82377"/>
                </a:cubicBezTo>
                <a:cubicBezTo>
                  <a:pt x="16637" y="82377"/>
                  <a:pt x="16709" y="82402"/>
                  <a:pt x="16769" y="82402"/>
                </a:cubicBezTo>
                <a:cubicBezTo>
                  <a:pt x="16826" y="82402"/>
                  <a:pt x="16870" y="82379"/>
                  <a:pt x="16870" y="82287"/>
                </a:cubicBezTo>
                <a:cubicBezTo>
                  <a:pt x="16960" y="82287"/>
                  <a:pt x="16960" y="82377"/>
                  <a:pt x="16960" y="82474"/>
                </a:cubicBezTo>
                <a:cubicBezTo>
                  <a:pt x="17014" y="82438"/>
                  <a:pt x="17064" y="82426"/>
                  <a:pt x="17112" y="82426"/>
                </a:cubicBezTo>
                <a:cubicBezTo>
                  <a:pt x="17211" y="82426"/>
                  <a:pt x="17297" y="82478"/>
                  <a:pt x="17378" y="82478"/>
                </a:cubicBezTo>
                <a:cubicBezTo>
                  <a:pt x="17462" y="82478"/>
                  <a:pt x="17539" y="82422"/>
                  <a:pt x="17616" y="82190"/>
                </a:cubicBezTo>
                <a:cubicBezTo>
                  <a:pt x="17543" y="82190"/>
                  <a:pt x="17525" y="82351"/>
                  <a:pt x="17520" y="82351"/>
                </a:cubicBezTo>
                <a:cubicBezTo>
                  <a:pt x="17519" y="82351"/>
                  <a:pt x="17519" y="82333"/>
                  <a:pt x="17519" y="82287"/>
                </a:cubicBezTo>
                <a:cubicBezTo>
                  <a:pt x="17519" y="82192"/>
                  <a:pt x="17544" y="82169"/>
                  <a:pt x="17581" y="82169"/>
                </a:cubicBezTo>
                <a:cubicBezTo>
                  <a:pt x="17616" y="82169"/>
                  <a:pt x="17662" y="82190"/>
                  <a:pt x="17705" y="82190"/>
                </a:cubicBezTo>
                <a:lnTo>
                  <a:pt x="17705" y="82377"/>
                </a:lnTo>
                <a:cubicBezTo>
                  <a:pt x="17713" y="82370"/>
                  <a:pt x="17721" y="82367"/>
                  <a:pt x="17731" y="82367"/>
                </a:cubicBezTo>
                <a:cubicBezTo>
                  <a:pt x="17807" y="82367"/>
                  <a:pt x="17944" y="82567"/>
                  <a:pt x="18078" y="82567"/>
                </a:cubicBezTo>
                <a:cubicBezTo>
                  <a:pt x="18143" y="82567"/>
                  <a:pt x="18208" y="82519"/>
                  <a:pt x="18265" y="82377"/>
                </a:cubicBezTo>
                <a:cubicBezTo>
                  <a:pt x="18293" y="82487"/>
                  <a:pt x="18338" y="82516"/>
                  <a:pt x="18389" y="82516"/>
                </a:cubicBezTo>
                <a:cubicBezTo>
                  <a:pt x="18443" y="82516"/>
                  <a:pt x="18504" y="82484"/>
                  <a:pt x="18561" y="82484"/>
                </a:cubicBezTo>
                <a:cubicBezTo>
                  <a:pt x="18632" y="82484"/>
                  <a:pt x="18697" y="82533"/>
                  <a:pt x="18734" y="82749"/>
                </a:cubicBezTo>
                <a:cubicBezTo>
                  <a:pt x="18734" y="82563"/>
                  <a:pt x="18734" y="82377"/>
                  <a:pt x="18824" y="82287"/>
                </a:cubicBezTo>
                <a:cubicBezTo>
                  <a:pt x="18824" y="82395"/>
                  <a:pt x="18856" y="82502"/>
                  <a:pt x="18883" y="82502"/>
                </a:cubicBezTo>
                <a:cubicBezTo>
                  <a:pt x="18903" y="82502"/>
                  <a:pt x="18921" y="82445"/>
                  <a:pt x="18921" y="82287"/>
                </a:cubicBezTo>
                <a:cubicBezTo>
                  <a:pt x="19018" y="82385"/>
                  <a:pt x="19123" y="82412"/>
                  <a:pt x="19228" y="82412"/>
                </a:cubicBezTo>
                <a:cubicBezTo>
                  <a:pt x="19357" y="82412"/>
                  <a:pt x="19488" y="82372"/>
                  <a:pt x="19612" y="82372"/>
                </a:cubicBezTo>
                <a:cubicBezTo>
                  <a:pt x="19772" y="82372"/>
                  <a:pt x="19921" y="82439"/>
                  <a:pt x="20039" y="82749"/>
                </a:cubicBezTo>
                <a:cubicBezTo>
                  <a:pt x="20128" y="82749"/>
                  <a:pt x="20128" y="82563"/>
                  <a:pt x="20128" y="82563"/>
                </a:cubicBezTo>
                <a:lnTo>
                  <a:pt x="20128" y="82846"/>
                </a:lnTo>
                <a:cubicBezTo>
                  <a:pt x="20177" y="82705"/>
                  <a:pt x="20201" y="82681"/>
                  <a:pt x="20224" y="82681"/>
                </a:cubicBezTo>
                <a:cubicBezTo>
                  <a:pt x="20236" y="82681"/>
                  <a:pt x="20248" y="82687"/>
                  <a:pt x="20263" y="82687"/>
                </a:cubicBezTo>
                <a:cubicBezTo>
                  <a:pt x="20277" y="82687"/>
                  <a:pt x="20293" y="82681"/>
                  <a:pt x="20315" y="82660"/>
                </a:cubicBezTo>
                <a:cubicBezTo>
                  <a:pt x="20315" y="82660"/>
                  <a:pt x="20128" y="82377"/>
                  <a:pt x="20315" y="82377"/>
                </a:cubicBezTo>
                <a:cubicBezTo>
                  <a:pt x="20299" y="82345"/>
                  <a:pt x="20284" y="82332"/>
                  <a:pt x="20268" y="82332"/>
                </a:cubicBezTo>
                <a:cubicBezTo>
                  <a:pt x="20252" y="82332"/>
                  <a:pt x="20236" y="82345"/>
                  <a:pt x="20220" y="82364"/>
                </a:cubicBezTo>
                <a:lnTo>
                  <a:pt x="20220" y="82364"/>
                </a:lnTo>
                <a:cubicBezTo>
                  <a:pt x="20191" y="82282"/>
                  <a:pt x="20170" y="82254"/>
                  <a:pt x="20154" y="82254"/>
                </a:cubicBezTo>
                <a:cubicBezTo>
                  <a:pt x="20118" y="82254"/>
                  <a:pt x="20098" y="82377"/>
                  <a:pt x="20039" y="82377"/>
                </a:cubicBezTo>
                <a:cubicBezTo>
                  <a:pt x="20128" y="82101"/>
                  <a:pt x="20225" y="82101"/>
                  <a:pt x="20315" y="82101"/>
                </a:cubicBezTo>
                <a:cubicBezTo>
                  <a:pt x="20225" y="82046"/>
                  <a:pt x="20132" y="82026"/>
                  <a:pt x="20036" y="82026"/>
                </a:cubicBezTo>
                <a:cubicBezTo>
                  <a:pt x="19798" y="82026"/>
                  <a:pt x="19545" y="82149"/>
                  <a:pt x="19299" y="82149"/>
                </a:cubicBezTo>
                <a:cubicBezTo>
                  <a:pt x="19135" y="82149"/>
                  <a:pt x="18975" y="82095"/>
                  <a:pt x="18824" y="81915"/>
                </a:cubicBezTo>
                <a:cubicBezTo>
                  <a:pt x="18734" y="81915"/>
                  <a:pt x="18734" y="82101"/>
                  <a:pt x="18734" y="82190"/>
                </a:cubicBezTo>
                <a:cubicBezTo>
                  <a:pt x="18651" y="82190"/>
                  <a:pt x="18639" y="81986"/>
                  <a:pt x="18638" y="81986"/>
                </a:cubicBezTo>
                <a:cubicBezTo>
                  <a:pt x="18637" y="81986"/>
                  <a:pt x="18637" y="81992"/>
                  <a:pt x="18637" y="82004"/>
                </a:cubicBezTo>
                <a:cubicBezTo>
                  <a:pt x="18616" y="82115"/>
                  <a:pt x="18594" y="82153"/>
                  <a:pt x="18574" y="82153"/>
                </a:cubicBezTo>
                <a:cubicBezTo>
                  <a:pt x="18531" y="82153"/>
                  <a:pt x="18492" y="81991"/>
                  <a:pt x="18470" y="81991"/>
                </a:cubicBezTo>
                <a:cubicBezTo>
                  <a:pt x="18458" y="81991"/>
                  <a:pt x="18451" y="82039"/>
                  <a:pt x="18451" y="82190"/>
                </a:cubicBezTo>
                <a:cubicBezTo>
                  <a:pt x="18361" y="82004"/>
                  <a:pt x="18361" y="81818"/>
                  <a:pt x="18265" y="81728"/>
                </a:cubicBezTo>
                <a:lnTo>
                  <a:pt x="18265" y="81915"/>
                </a:lnTo>
                <a:cubicBezTo>
                  <a:pt x="18265" y="81765"/>
                  <a:pt x="18190" y="81735"/>
                  <a:pt x="18101" y="81735"/>
                </a:cubicBezTo>
                <a:cubicBezTo>
                  <a:pt x="18043" y="81735"/>
                  <a:pt x="17979" y="81748"/>
                  <a:pt x="17925" y="81748"/>
                </a:cubicBezTo>
                <a:cubicBezTo>
                  <a:pt x="17855" y="81748"/>
                  <a:pt x="17802" y="81727"/>
                  <a:pt x="17802" y="81631"/>
                </a:cubicBezTo>
                <a:cubicBezTo>
                  <a:pt x="17761" y="81711"/>
                  <a:pt x="17721" y="81740"/>
                  <a:pt x="17674" y="81740"/>
                </a:cubicBezTo>
                <a:cubicBezTo>
                  <a:pt x="17612" y="81740"/>
                  <a:pt x="17537" y="81687"/>
                  <a:pt x="17430" y="81631"/>
                </a:cubicBezTo>
                <a:cubicBezTo>
                  <a:pt x="17474" y="81400"/>
                  <a:pt x="17543" y="81331"/>
                  <a:pt x="17613" y="81331"/>
                </a:cubicBezTo>
                <a:cubicBezTo>
                  <a:pt x="17683" y="81331"/>
                  <a:pt x="17754" y="81400"/>
                  <a:pt x="17802" y="81445"/>
                </a:cubicBezTo>
                <a:cubicBezTo>
                  <a:pt x="17857" y="81278"/>
                  <a:pt x="17946" y="81245"/>
                  <a:pt x="18030" y="81245"/>
                </a:cubicBezTo>
                <a:cubicBezTo>
                  <a:pt x="18085" y="81245"/>
                  <a:pt x="18137" y="81258"/>
                  <a:pt x="18175" y="81258"/>
                </a:cubicBezTo>
                <a:cubicBezTo>
                  <a:pt x="18265" y="81072"/>
                  <a:pt x="18175" y="81169"/>
                  <a:pt x="18175" y="80983"/>
                </a:cubicBezTo>
                <a:lnTo>
                  <a:pt x="18175" y="80796"/>
                </a:lnTo>
                <a:cubicBezTo>
                  <a:pt x="18211" y="80796"/>
                  <a:pt x="18249" y="80780"/>
                  <a:pt x="18287" y="80780"/>
                </a:cubicBezTo>
                <a:cubicBezTo>
                  <a:pt x="18342" y="80780"/>
                  <a:pt x="18398" y="80814"/>
                  <a:pt x="18451" y="80983"/>
                </a:cubicBezTo>
                <a:cubicBezTo>
                  <a:pt x="18637" y="80886"/>
                  <a:pt x="18824" y="81072"/>
                  <a:pt x="19010" y="80513"/>
                </a:cubicBezTo>
                <a:cubicBezTo>
                  <a:pt x="19107" y="80610"/>
                  <a:pt x="19107" y="80699"/>
                  <a:pt x="19196" y="80699"/>
                </a:cubicBezTo>
                <a:cubicBezTo>
                  <a:pt x="19293" y="80610"/>
                  <a:pt x="19107" y="80610"/>
                  <a:pt x="19107" y="80610"/>
                </a:cubicBezTo>
                <a:cubicBezTo>
                  <a:pt x="19163" y="80494"/>
                  <a:pt x="19221" y="80413"/>
                  <a:pt x="19302" y="80413"/>
                </a:cubicBezTo>
                <a:cubicBezTo>
                  <a:pt x="19352" y="80413"/>
                  <a:pt x="19409" y="80443"/>
                  <a:pt x="19480" y="80513"/>
                </a:cubicBezTo>
                <a:cubicBezTo>
                  <a:pt x="19480" y="80545"/>
                  <a:pt x="19469" y="80556"/>
                  <a:pt x="19451" y="80556"/>
                </a:cubicBezTo>
                <a:cubicBezTo>
                  <a:pt x="19416" y="80556"/>
                  <a:pt x="19353" y="80513"/>
                  <a:pt x="19293" y="80513"/>
                </a:cubicBezTo>
                <a:cubicBezTo>
                  <a:pt x="19330" y="80704"/>
                  <a:pt x="19367" y="80756"/>
                  <a:pt x="19405" y="80756"/>
                </a:cubicBezTo>
                <a:cubicBezTo>
                  <a:pt x="19450" y="80756"/>
                  <a:pt x="19494" y="80685"/>
                  <a:pt x="19538" y="80685"/>
                </a:cubicBezTo>
                <a:cubicBezTo>
                  <a:pt x="19548" y="80685"/>
                  <a:pt x="19559" y="80689"/>
                  <a:pt x="19569" y="80699"/>
                </a:cubicBezTo>
                <a:lnTo>
                  <a:pt x="19569" y="80513"/>
                </a:lnTo>
                <a:cubicBezTo>
                  <a:pt x="19640" y="80376"/>
                  <a:pt x="19760" y="80292"/>
                  <a:pt x="19853" y="80292"/>
                </a:cubicBezTo>
                <a:cubicBezTo>
                  <a:pt x="19887" y="80292"/>
                  <a:pt x="19918" y="80303"/>
                  <a:pt x="19942" y="80327"/>
                </a:cubicBezTo>
                <a:cubicBezTo>
                  <a:pt x="20039" y="80610"/>
                  <a:pt x="19942" y="80424"/>
                  <a:pt x="19942" y="80610"/>
                </a:cubicBezTo>
                <a:cubicBezTo>
                  <a:pt x="19942" y="80610"/>
                  <a:pt x="19985" y="80484"/>
                  <a:pt x="20014" y="80484"/>
                </a:cubicBezTo>
                <a:cubicBezTo>
                  <a:pt x="20028" y="80484"/>
                  <a:pt x="20039" y="80515"/>
                  <a:pt x="20039" y="80610"/>
                </a:cubicBezTo>
                <a:cubicBezTo>
                  <a:pt x="20079" y="80526"/>
                  <a:pt x="20121" y="80480"/>
                  <a:pt x="20163" y="80480"/>
                </a:cubicBezTo>
                <a:cubicBezTo>
                  <a:pt x="20214" y="80480"/>
                  <a:pt x="20266" y="80548"/>
                  <a:pt x="20315" y="80699"/>
                </a:cubicBezTo>
                <a:cubicBezTo>
                  <a:pt x="20315" y="80513"/>
                  <a:pt x="20412" y="80513"/>
                  <a:pt x="20501" y="80513"/>
                </a:cubicBezTo>
                <a:cubicBezTo>
                  <a:pt x="20315" y="80327"/>
                  <a:pt x="20225" y="80513"/>
                  <a:pt x="20039" y="80237"/>
                </a:cubicBezTo>
                <a:cubicBezTo>
                  <a:pt x="20088" y="80081"/>
                  <a:pt x="20140" y="80011"/>
                  <a:pt x="20191" y="80011"/>
                </a:cubicBezTo>
                <a:cubicBezTo>
                  <a:pt x="20233" y="80011"/>
                  <a:pt x="20275" y="80057"/>
                  <a:pt x="20315" y="80140"/>
                </a:cubicBezTo>
                <a:cubicBezTo>
                  <a:pt x="20315" y="80024"/>
                  <a:pt x="20351" y="79999"/>
                  <a:pt x="20403" y="79999"/>
                </a:cubicBezTo>
                <a:cubicBezTo>
                  <a:pt x="20445" y="79999"/>
                  <a:pt x="20498" y="80015"/>
                  <a:pt x="20551" y="80015"/>
                </a:cubicBezTo>
                <a:cubicBezTo>
                  <a:pt x="20646" y="80015"/>
                  <a:pt x="20742" y="79963"/>
                  <a:pt x="20784" y="79678"/>
                </a:cubicBezTo>
                <a:cubicBezTo>
                  <a:pt x="20825" y="79706"/>
                  <a:pt x="20862" y="79717"/>
                  <a:pt x="20896" y="79717"/>
                </a:cubicBezTo>
                <a:cubicBezTo>
                  <a:pt x="21046" y="79717"/>
                  <a:pt x="21142" y="79503"/>
                  <a:pt x="21283" y="79503"/>
                </a:cubicBezTo>
                <a:cubicBezTo>
                  <a:pt x="21327" y="79503"/>
                  <a:pt x="21376" y="79525"/>
                  <a:pt x="21433" y="79581"/>
                </a:cubicBezTo>
                <a:cubicBezTo>
                  <a:pt x="21379" y="79414"/>
                  <a:pt x="21459" y="79381"/>
                  <a:pt x="21552" y="79381"/>
                </a:cubicBezTo>
                <a:cubicBezTo>
                  <a:pt x="21612" y="79381"/>
                  <a:pt x="21678" y="79395"/>
                  <a:pt x="21716" y="79395"/>
                </a:cubicBezTo>
                <a:cubicBezTo>
                  <a:pt x="21806" y="79678"/>
                  <a:pt x="21716" y="79581"/>
                  <a:pt x="21619" y="79678"/>
                </a:cubicBezTo>
                <a:cubicBezTo>
                  <a:pt x="21619" y="79609"/>
                  <a:pt x="21619" y="79544"/>
                  <a:pt x="21587" y="79544"/>
                </a:cubicBezTo>
                <a:cubicBezTo>
                  <a:pt x="21574" y="79544"/>
                  <a:pt x="21556" y="79555"/>
                  <a:pt x="21530" y="79581"/>
                </a:cubicBezTo>
                <a:cubicBezTo>
                  <a:pt x="21530" y="79768"/>
                  <a:pt x="21599" y="79861"/>
                  <a:pt x="21668" y="79861"/>
                </a:cubicBezTo>
                <a:cubicBezTo>
                  <a:pt x="21737" y="79861"/>
                  <a:pt x="21806" y="79768"/>
                  <a:pt x="21806" y="79581"/>
                </a:cubicBezTo>
                <a:cubicBezTo>
                  <a:pt x="22089" y="79581"/>
                  <a:pt x="22275" y="79581"/>
                  <a:pt x="22551" y="79119"/>
                </a:cubicBezTo>
                <a:lnTo>
                  <a:pt x="22551" y="79119"/>
                </a:lnTo>
                <a:cubicBezTo>
                  <a:pt x="22551" y="79208"/>
                  <a:pt x="22462" y="79305"/>
                  <a:pt x="22462" y="79395"/>
                </a:cubicBezTo>
                <a:cubicBezTo>
                  <a:pt x="22507" y="79395"/>
                  <a:pt x="22652" y="79420"/>
                  <a:pt x="22807" y="79420"/>
                </a:cubicBezTo>
                <a:cubicBezTo>
                  <a:pt x="22956" y="79420"/>
                  <a:pt x="23116" y="79397"/>
                  <a:pt x="23207" y="79305"/>
                </a:cubicBezTo>
                <a:cubicBezTo>
                  <a:pt x="23265" y="79363"/>
                  <a:pt x="23322" y="79385"/>
                  <a:pt x="23383" y="79385"/>
                </a:cubicBezTo>
                <a:cubicBezTo>
                  <a:pt x="23517" y="79385"/>
                  <a:pt x="23665" y="79275"/>
                  <a:pt x="23856" y="79208"/>
                </a:cubicBezTo>
                <a:lnTo>
                  <a:pt x="23856" y="79208"/>
                </a:lnTo>
                <a:cubicBezTo>
                  <a:pt x="23856" y="79305"/>
                  <a:pt x="23856" y="79305"/>
                  <a:pt x="23766" y="79305"/>
                </a:cubicBezTo>
                <a:cubicBezTo>
                  <a:pt x="23908" y="79325"/>
                  <a:pt x="24045" y="79331"/>
                  <a:pt x="24178" y="79331"/>
                </a:cubicBezTo>
                <a:cubicBezTo>
                  <a:pt x="24430" y="79331"/>
                  <a:pt x="24668" y="79308"/>
                  <a:pt x="24890" y="79308"/>
                </a:cubicBezTo>
                <a:cubicBezTo>
                  <a:pt x="25086" y="79308"/>
                  <a:pt x="25271" y="79326"/>
                  <a:pt x="25444" y="79395"/>
                </a:cubicBezTo>
                <a:lnTo>
                  <a:pt x="25444" y="79119"/>
                </a:lnTo>
                <a:cubicBezTo>
                  <a:pt x="25471" y="79033"/>
                  <a:pt x="25499" y="78999"/>
                  <a:pt x="25524" y="78999"/>
                </a:cubicBezTo>
                <a:cubicBezTo>
                  <a:pt x="25583" y="78999"/>
                  <a:pt x="25630" y="79176"/>
                  <a:pt x="25630" y="79305"/>
                </a:cubicBezTo>
                <a:cubicBezTo>
                  <a:pt x="25649" y="79227"/>
                  <a:pt x="25693" y="79198"/>
                  <a:pt x="25755" y="79198"/>
                </a:cubicBezTo>
                <a:cubicBezTo>
                  <a:pt x="25923" y="79198"/>
                  <a:pt x="26220" y="79413"/>
                  <a:pt x="26482" y="79413"/>
                </a:cubicBezTo>
                <a:cubicBezTo>
                  <a:pt x="26578" y="79413"/>
                  <a:pt x="26669" y="79384"/>
                  <a:pt x="26748" y="79305"/>
                </a:cubicBezTo>
                <a:lnTo>
                  <a:pt x="26748" y="79208"/>
                </a:lnTo>
                <a:cubicBezTo>
                  <a:pt x="26748" y="79195"/>
                  <a:pt x="26750" y="79190"/>
                  <a:pt x="26754" y="79190"/>
                </a:cubicBezTo>
                <a:cubicBezTo>
                  <a:pt x="26765" y="79190"/>
                  <a:pt x="26792" y="79245"/>
                  <a:pt x="26812" y="79245"/>
                </a:cubicBezTo>
                <a:cubicBezTo>
                  <a:pt x="26826" y="79245"/>
                  <a:pt x="26838" y="79217"/>
                  <a:pt x="26838" y="79119"/>
                </a:cubicBezTo>
                <a:cubicBezTo>
                  <a:pt x="26886" y="79257"/>
                  <a:pt x="26979" y="79279"/>
                  <a:pt x="27084" y="79279"/>
                </a:cubicBezTo>
                <a:cubicBezTo>
                  <a:pt x="27134" y="79279"/>
                  <a:pt x="27186" y="79274"/>
                  <a:pt x="27238" y="79274"/>
                </a:cubicBezTo>
                <a:cubicBezTo>
                  <a:pt x="27294" y="79274"/>
                  <a:pt x="27348" y="79280"/>
                  <a:pt x="27397" y="79305"/>
                </a:cubicBezTo>
                <a:lnTo>
                  <a:pt x="27397" y="79022"/>
                </a:lnTo>
                <a:lnTo>
                  <a:pt x="27494" y="79022"/>
                </a:lnTo>
                <a:cubicBezTo>
                  <a:pt x="27583" y="79119"/>
                  <a:pt x="27494" y="79208"/>
                  <a:pt x="27494" y="79395"/>
                </a:cubicBezTo>
                <a:cubicBezTo>
                  <a:pt x="27636" y="79252"/>
                  <a:pt x="27779" y="79057"/>
                  <a:pt x="27878" y="79057"/>
                </a:cubicBezTo>
                <a:cubicBezTo>
                  <a:pt x="27909" y="79057"/>
                  <a:pt x="27935" y="79075"/>
                  <a:pt x="27956" y="79119"/>
                </a:cubicBezTo>
                <a:cubicBezTo>
                  <a:pt x="27956" y="78933"/>
                  <a:pt x="28053" y="78933"/>
                  <a:pt x="28053" y="78836"/>
                </a:cubicBezTo>
                <a:cubicBezTo>
                  <a:pt x="28072" y="78857"/>
                  <a:pt x="28092" y="78864"/>
                  <a:pt x="28112" y="78864"/>
                </a:cubicBezTo>
                <a:cubicBezTo>
                  <a:pt x="28165" y="78864"/>
                  <a:pt x="28220" y="78811"/>
                  <a:pt x="28273" y="78811"/>
                </a:cubicBezTo>
                <a:cubicBezTo>
                  <a:pt x="28292" y="78811"/>
                  <a:pt x="28310" y="78817"/>
                  <a:pt x="28329" y="78836"/>
                </a:cubicBezTo>
                <a:cubicBezTo>
                  <a:pt x="28329" y="78560"/>
                  <a:pt x="28239" y="78649"/>
                  <a:pt x="28239" y="78463"/>
                </a:cubicBezTo>
                <a:lnTo>
                  <a:pt x="28239" y="78463"/>
                </a:lnTo>
                <a:cubicBezTo>
                  <a:pt x="28262" y="78471"/>
                  <a:pt x="28283" y="78474"/>
                  <a:pt x="28305" y="78474"/>
                </a:cubicBezTo>
                <a:cubicBezTo>
                  <a:pt x="28493" y="78474"/>
                  <a:pt x="28643" y="78199"/>
                  <a:pt x="28824" y="78199"/>
                </a:cubicBezTo>
                <a:cubicBezTo>
                  <a:pt x="28874" y="78199"/>
                  <a:pt x="28928" y="78221"/>
                  <a:pt x="28985" y="78277"/>
                </a:cubicBezTo>
                <a:cubicBezTo>
                  <a:pt x="29020" y="78128"/>
                  <a:pt x="29012" y="78098"/>
                  <a:pt x="28989" y="78098"/>
                </a:cubicBezTo>
                <a:cubicBezTo>
                  <a:pt x="28974" y="78098"/>
                  <a:pt x="28952" y="78112"/>
                  <a:pt x="28932" y="78112"/>
                </a:cubicBezTo>
                <a:cubicBezTo>
                  <a:pt x="28908" y="78112"/>
                  <a:pt x="28888" y="78091"/>
                  <a:pt x="28888" y="78001"/>
                </a:cubicBezTo>
                <a:cubicBezTo>
                  <a:pt x="28912" y="77976"/>
                  <a:pt x="28939" y="77966"/>
                  <a:pt x="28966" y="77966"/>
                </a:cubicBezTo>
                <a:cubicBezTo>
                  <a:pt x="29090" y="77966"/>
                  <a:pt x="29239" y="78170"/>
                  <a:pt x="29373" y="78170"/>
                </a:cubicBezTo>
                <a:cubicBezTo>
                  <a:pt x="29435" y="78170"/>
                  <a:pt x="29493" y="78127"/>
                  <a:pt x="29544" y="78001"/>
                </a:cubicBezTo>
                <a:lnTo>
                  <a:pt x="29544" y="78187"/>
                </a:lnTo>
                <a:cubicBezTo>
                  <a:pt x="29647" y="78031"/>
                  <a:pt x="29750" y="77961"/>
                  <a:pt x="29852" y="77961"/>
                </a:cubicBezTo>
                <a:cubicBezTo>
                  <a:pt x="29936" y="77961"/>
                  <a:pt x="30019" y="78007"/>
                  <a:pt x="30103" y="78090"/>
                </a:cubicBezTo>
                <a:cubicBezTo>
                  <a:pt x="30103" y="77618"/>
                  <a:pt x="30201" y="77543"/>
                  <a:pt x="30326" y="77543"/>
                </a:cubicBezTo>
                <a:cubicBezTo>
                  <a:pt x="30385" y="77543"/>
                  <a:pt x="30450" y="77560"/>
                  <a:pt x="30512" y="77560"/>
                </a:cubicBezTo>
                <a:cubicBezTo>
                  <a:pt x="30604" y="77560"/>
                  <a:pt x="30692" y="77523"/>
                  <a:pt x="30751" y="77345"/>
                </a:cubicBezTo>
                <a:cubicBezTo>
                  <a:pt x="30786" y="77411"/>
                  <a:pt x="30843" y="77443"/>
                  <a:pt x="30907" y="77443"/>
                </a:cubicBezTo>
                <a:cubicBezTo>
                  <a:pt x="31022" y="77443"/>
                  <a:pt x="31159" y="77341"/>
                  <a:pt x="31221" y="77158"/>
                </a:cubicBezTo>
                <a:cubicBezTo>
                  <a:pt x="31311" y="77255"/>
                  <a:pt x="31311" y="77345"/>
                  <a:pt x="31311" y="77442"/>
                </a:cubicBezTo>
                <a:cubicBezTo>
                  <a:pt x="31408" y="77442"/>
                  <a:pt x="31311" y="77345"/>
                  <a:pt x="31311" y="77158"/>
                </a:cubicBezTo>
                <a:cubicBezTo>
                  <a:pt x="31408" y="77158"/>
                  <a:pt x="31408" y="77345"/>
                  <a:pt x="31497" y="77345"/>
                </a:cubicBezTo>
                <a:lnTo>
                  <a:pt x="31497" y="77255"/>
                </a:lnTo>
                <a:cubicBezTo>
                  <a:pt x="31497" y="77091"/>
                  <a:pt x="31530" y="76991"/>
                  <a:pt x="31575" y="76991"/>
                </a:cubicBezTo>
                <a:cubicBezTo>
                  <a:pt x="31607" y="76991"/>
                  <a:pt x="31646" y="77043"/>
                  <a:pt x="31683" y="77158"/>
                </a:cubicBezTo>
                <a:cubicBezTo>
                  <a:pt x="31780" y="77069"/>
                  <a:pt x="31780" y="76882"/>
                  <a:pt x="31870" y="76786"/>
                </a:cubicBezTo>
                <a:cubicBezTo>
                  <a:pt x="31878" y="76778"/>
                  <a:pt x="31885" y="76774"/>
                  <a:pt x="31891" y="76774"/>
                </a:cubicBezTo>
                <a:cubicBezTo>
                  <a:pt x="31951" y="76774"/>
                  <a:pt x="31878" y="77158"/>
                  <a:pt x="31967" y="77158"/>
                </a:cubicBezTo>
                <a:cubicBezTo>
                  <a:pt x="32006" y="76787"/>
                  <a:pt x="32102" y="76728"/>
                  <a:pt x="32196" y="76728"/>
                </a:cubicBezTo>
                <a:cubicBezTo>
                  <a:pt x="32240" y="76728"/>
                  <a:pt x="32283" y="76741"/>
                  <a:pt x="32321" y="76741"/>
                </a:cubicBezTo>
                <a:cubicBezTo>
                  <a:pt x="32383" y="76741"/>
                  <a:pt x="32429" y="76705"/>
                  <a:pt x="32429" y="76510"/>
                </a:cubicBezTo>
                <a:cubicBezTo>
                  <a:pt x="32483" y="76536"/>
                  <a:pt x="32537" y="76547"/>
                  <a:pt x="32594" y="76547"/>
                </a:cubicBezTo>
                <a:cubicBezTo>
                  <a:pt x="32732" y="76547"/>
                  <a:pt x="32884" y="76482"/>
                  <a:pt x="33085" y="76413"/>
                </a:cubicBezTo>
                <a:cubicBezTo>
                  <a:pt x="32988" y="76226"/>
                  <a:pt x="32988" y="76137"/>
                  <a:pt x="33085" y="76040"/>
                </a:cubicBezTo>
                <a:cubicBezTo>
                  <a:pt x="33076" y="76032"/>
                  <a:pt x="33068" y="76028"/>
                  <a:pt x="33060" y="76028"/>
                </a:cubicBezTo>
                <a:cubicBezTo>
                  <a:pt x="33011" y="76028"/>
                  <a:pt x="32987" y="76188"/>
                  <a:pt x="32925" y="76188"/>
                </a:cubicBezTo>
                <a:cubicBezTo>
                  <a:pt x="32896" y="76188"/>
                  <a:pt x="32857" y="76150"/>
                  <a:pt x="32802" y="76040"/>
                </a:cubicBezTo>
                <a:cubicBezTo>
                  <a:pt x="32880" y="75889"/>
                  <a:pt x="32895" y="75738"/>
                  <a:pt x="32946" y="75738"/>
                </a:cubicBezTo>
                <a:cubicBezTo>
                  <a:pt x="32957" y="75738"/>
                  <a:pt x="32971" y="75746"/>
                  <a:pt x="32988" y="75764"/>
                </a:cubicBezTo>
                <a:cubicBezTo>
                  <a:pt x="32802" y="75854"/>
                  <a:pt x="32898" y="75854"/>
                  <a:pt x="33085" y="75854"/>
                </a:cubicBezTo>
                <a:cubicBezTo>
                  <a:pt x="32988" y="75854"/>
                  <a:pt x="32988" y="75667"/>
                  <a:pt x="32988" y="75481"/>
                </a:cubicBezTo>
                <a:cubicBezTo>
                  <a:pt x="32930" y="75511"/>
                  <a:pt x="32853" y="75532"/>
                  <a:pt x="32773" y="75532"/>
                </a:cubicBezTo>
                <a:cubicBezTo>
                  <a:pt x="32596" y="75532"/>
                  <a:pt x="32401" y="75431"/>
                  <a:pt x="32339" y="75108"/>
                </a:cubicBezTo>
                <a:lnTo>
                  <a:pt x="32526" y="75019"/>
                </a:lnTo>
                <a:lnTo>
                  <a:pt x="32526" y="75295"/>
                </a:lnTo>
                <a:cubicBezTo>
                  <a:pt x="32526" y="75343"/>
                  <a:pt x="32526" y="75343"/>
                  <a:pt x="32537" y="75343"/>
                </a:cubicBezTo>
                <a:cubicBezTo>
                  <a:pt x="32548" y="75343"/>
                  <a:pt x="32570" y="75343"/>
                  <a:pt x="32615" y="75391"/>
                </a:cubicBezTo>
                <a:cubicBezTo>
                  <a:pt x="32526" y="75108"/>
                  <a:pt x="32615" y="75108"/>
                  <a:pt x="32615" y="74922"/>
                </a:cubicBezTo>
                <a:lnTo>
                  <a:pt x="32526" y="74922"/>
                </a:lnTo>
                <a:cubicBezTo>
                  <a:pt x="32526" y="74739"/>
                  <a:pt x="32571" y="74714"/>
                  <a:pt x="32627" y="74714"/>
                </a:cubicBezTo>
                <a:cubicBezTo>
                  <a:pt x="32648" y="74714"/>
                  <a:pt x="32671" y="74718"/>
                  <a:pt x="32693" y="74718"/>
                </a:cubicBezTo>
                <a:cubicBezTo>
                  <a:pt x="32733" y="74718"/>
                  <a:pt x="32773" y="74707"/>
                  <a:pt x="32802" y="74646"/>
                </a:cubicBezTo>
                <a:cubicBezTo>
                  <a:pt x="32802" y="74561"/>
                  <a:pt x="32794" y="74535"/>
                  <a:pt x="32780" y="74535"/>
                </a:cubicBezTo>
                <a:cubicBezTo>
                  <a:pt x="32758" y="74535"/>
                  <a:pt x="32720" y="74604"/>
                  <a:pt x="32677" y="74604"/>
                </a:cubicBezTo>
                <a:cubicBezTo>
                  <a:pt x="32657" y="74604"/>
                  <a:pt x="32636" y="74590"/>
                  <a:pt x="32615" y="74549"/>
                </a:cubicBezTo>
                <a:cubicBezTo>
                  <a:pt x="32663" y="74366"/>
                  <a:pt x="32708" y="74341"/>
                  <a:pt x="32754" y="74341"/>
                </a:cubicBezTo>
                <a:cubicBezTo>
                  <a:pt x="32771" y="74341"/>
                  <a:pt x="32789" y="74345"/>
                  <a:pt x="32806" y="74345"/>
                </a:cubicBezTo>
                <a:cubicBezTo>
                  <a:pt x="32836" y="74345"/>
                  <a:pt x="32867" y="74334"/>
                  <a:pt x="32898" y="74273"/>
                </a:cubicBezTo>
                <a:cubicBezTo>
                  <a:pt x="32850" y="74038"/>
                  <a:pt x="32779" y="73992"/>
                  <a:pt x="32709" y="73992"/>
                </a:cubicBezTo>
                <a:cubicBezTo>
                  <a:pt x="32663" y="73992"/>
                  <a:pt x="32618" y="74012"/>
                  <a:pt x="32579" y="74012"/>
                </a:cubicBezTo>
                <a:cubicBezTo>
                  <a:pt x="32559" y="74012"/>
                  <a:pt x="32541" y="74007"/>
                  <a:pt x="32526" y="73990"/>
                </a:cubicBezTo>
                <a:cubicBezTo>
                  <a:pt x="32449" y="73990"/>
                  <a:pt x="32433" y="73873"/>
                  <a:pt x="32385" y="73873"/>
                </a:cubicBezTo>
                <a:cubicBezTo>
                  <a:pt x="32372" y="73873"/>
                  <a:pt x="32358" y="73881"/>
                  <a:pt x="32339" y="73901"/>
                </a:cubicBezTo>
                <a:cubicBezTo>
                  <a:pt x="32339" y="73804"/>
                  <a:pt x="32242" y="73617"/>
                  <a:pt x="32153" y="73528"/>
                </a:cubicBezTo>
                <a:lnTo>
                  <a:pt x="32153" y="73804"/>
                </a:lnTo>
                <a:cubicBezTo>
                  <a:pt x="31967" y="73804"/>
                  <a:pt x="31967" y="73431"/>
                  <a:pt x="31967" y="73155"/>
                </a:cubicBezTo>
                <a:cubicBezTo>
                  <a:pt x="31967" y="73086"/>
                  <a:pt x="31967" y="73068"/>
                  <a:pt x="31971" y="73068"/>
                </a:cubicBezTo>
                <a:cubicBezTo>
                  <a:pt x="31976" y="73068"/>
                  <a:pt x="31986" y="73088"/>
                  <a:pt x="32007" y="73088"/>
                </a:cubicBezTo>
                <a:cubicBezTo>
                  <a:pt x="32019" y="73088"/>
                  <a:pt x="32035" y="73081"/>
                  <a:pt x="32056" y="73058"/>
                </a:cubicBezTo>
                <a:cubicBezTo>
                  <a:pt x="31870" y="72969"/>
                  <a:pt x="31967" y="72782"/>
                  <a:pt x="31870" y="72410"/>
                </a:cubicBezTo>
                <a:cubicBezTo>
                  <a:pt x="31841" y="72410"/>
                  <a:pt x="31801" y="72419"/>
                  <a:pt x="31762" y="72419"/>
                </a:cubicBezTo>
                <a:cubicBezTo>
                  <a:pt x="31679" y="72419"/>
                  <a:pt x="31594" y="72378"/>
                  <a:pt x="31594" y="72126"/>
                </a:cubicBezTo>
                <a:cubicBezTo>
                  <a:pt x="31408" y="72037"/>
                  <a:pt x="31221" y="72126"/>
                  <a:pt x="31124" y="71850"/>
                </a:cubicBezTo>
                <a:cubicBezTo>
                  <a:pt x="31100" y="71951"/>
                  <a:pt x="31069" y="71990"/>
                  <a:pt x="31034" y="71990"/>
                </a:cubicBezTo>
                <a:cubicBezTo>
                  <a:pt x="30941" y="71990"/>
                  <a:pt x="30822" y="71703"/>
                  <a:pt x="30751" y="71567"/>
                </a:cubicBezTo>
                <a:cubicBezTo>
                  <a:pt x="30820" y="71504"/>
                  <a:pt x="30884" y="71437"/>
                  <a:pt x="30950" y="71437"/>
                </a:cubicBezTo>
                <a:cubicBezTo>
                  <a:pt x="30978" y="71437"/>
                  <a:pt x="31006" y="71449"/>
                  <a:pt x="31035" y="71478"/>
                </a:cubicBezTo>
                <a:cubicBezTo>
                  <a:pt x="31035" y="71264"/>
                  <a:pt x="30980" y="71161"/>
                  <a:pt x="30915" y="71161"/>
                </a:cubicBezTo>
                <a:cubicBezTo>
                  <a:pt x="30893" y="71161"/>
                  <a:pt x="30871" y="71172"/>
                  <a:pt x="30848" y="71194"/>
                </a:cubicBezTo>
                <a:lnTo>
                  <a:pt x="30848" y="71105"/>
                </a:lnTo>
                <a:cubicBezTo>
                  <a:pt x="30724" y="71105"/>
                  <a:pt x="30683" y="71062"/>
                  <a:pt x="30640" y="71062"/>
                </a:cubicBezTo>
                <a:cubicBezTo>
                  <a:pt x="30619" y="71062"/>
                  <a:pt x="30597" y="71073"/>
                  <a:pt x="30565" y="71105"/>
                </a:cubicBezTo>
                <a:cubicBezTo>
                  <a:pt x="30565" y="70964"/>
                  <a:pt x="30592" y="70916"/>
                  <a:pt x="30630" y="70916"/>
                </a:cubicBezTo>
                <a:cubicBezTo>
                  <a:pt x="30694" y="70916"/>
                  <a:pt x="30788" y="71045"/>
                  <a:pt x="30848" y="71105"/>
                </a:cubicBezTo>
                <a:lnTo>
                  <a:pt x="30848" y="70822"/>
                </a:lnTo>
                <a:cubicBezTo>
                  <a:pt x="30864" y="70789"/>
                  <a:pt x="30880" y="70777"/>
                  <a:pt x="30896" y="70777"/>
                </a:cubicBezTo>
                <a:cubicBezTo>
                  <a:pt x="30949" y="70777"/>
                  <a:pt x="31004" y="70915"/>
                  <a:pt x="31058" y="70915"/>
                </a:cubicBezTo>
                <a:cubicBezTo>
                  <a:pt x="31080" y="70915"/>
                  <a:pt x="31102" y="70891"/>
                  <a:pt x="31124" y="70822"/>
                </a:cubicBezTo>
                <a:cubicBezTo>
                  <a:pt x="31035" y="70635"/>
                  <a:pt x="30848" y="70449"/>
                  <a:pt x="30662" y="70359"/>
                </a:cubicBezTo>
                <a:cubicBezTo>
                  <a:pt x="30604" y="70359"/>
                  <a:pt x="30483" y="70458"/>
                  <a:pt x="30413" y="70458"/>
                </a:cubicBezTo>
                <a:cubicBezTo>
                  <a:pt x="30366" y="70458"/>
                  <a:pt x="30343" y="70413"/>
                  <a:pt x="30379" y="70263"/>
                </a:cubicBezTo>
                <a:cubicBezTo>
                  <a:pt x="30379" y="70254"/>
                  <a:pt x="30376" y="70251"/>
                  <a:pt x="30372" y="70251"/>
                </a:cubicBezTo>
                <a:cubicBezTo>
                  <a:pt x="30349" y="70251"/>
                  <a:pt x="30277" y="70339"/>
                  <a:pt x="30212" y="70339"/>
                </a:cubicBezTo>
                <a:cubicBezTo>
                  <a:pt x="30154" y="70339"/>
                  <a:pt x="30103" y="70266"/>
                  <a:pt x="30103" y="69987"/>
                </a:cubicBezTo>
                <a:cubicBezTo>
                  <a:pt x="29730" y="69890"/>
                  <a:pt x="29357" y="69703"/>
                  <a:pt x="28888" y="69517"/>
                </a:cubicBezTo>
                <a:cubicBezTo>
                  <a:pt x="28832" y="69406"/>
                  <a:pt x="28761" y="69378"/>
                  <a:pt x="28685" y="69378"/>
                </a:cubicBezTo>
                <a:cubicBezTo>
                  <a:pt x="28604" y="69378"/>
                  <a:pt x="28519" y="69410"/>
                  <a:pt x="28444" y="69410"/>
                </a:cubicBezTo>
                <a:cubicBezTo>
                  <a:pt x="28351" y="69410"/>
                  <a:pt x="28274" y="69361"/>
                  <a:pt x="28239" y="69144"/>
                </a:cubicBezTo>
                <a:cubicBezTo>
                  <a:pt x="28203" y="69180"/>
                  <a:pt x="28181" y="69203"/>
                  <a:pt x="28167" y="69203"/>
                </a:cubicBezTo>
                <a:cubicBezTo>
                  <a:pt x="28142" y="69203"/>
                  <a:pt x="28142" y="69137"/>
                  <a:pt x="28142" y="68958"/>
                </a:cubicBezTo>
                <a:cubicBezTo>
                  <a:pt x="28098" y="69025"/>
                  <a:pt x="28059" y="69050"/>
                  <a:pt x="28024" y="69050"/>
                </a:cubicBezTo>
                <a:cubicBezTo>
                  <a:pt x="27927" y="69050"/>
                  <a:pt x="27862" y="68855"/>
                  <a:pt x="27797" y="68855"/>
                </a:cubicBezTo>
                <a:cubicBezTo>
                  <a:pt x="27788" y="68855"/>
                  <a:pt x="27779" y="68859"/>
                  <a:pt x="27770" y="68868"/>
                </a:cubicBezTo>
                <a:cubicBezTo>
                  <a:pt x="27770" y="68569"/>
                  <a:pt x="27828" y="68504"/>
                  <a:pt x="27910" y="68504"/>
                </a:cubicBezTo>
                <a:cubicBezTo>
                  <a:pt x="27973" y="68504"/>
                  <a:pt x="28050" y="68543"/>
                  <a:pt x="28124" y="68543"/>
                </a:cubicBezTo>
                <a:cubicBezTo>
                  <a:pt x="28164" y="68543"/>
                  <a:pt x="28203" y="68532"/>
                  <a:pt x="28239" y="68496"/>
                </a:cubicBezTo>
                <a:cubicBezTo>
                  <a:pt x="28053" y="68212"/>
                  <a:pt x="27680" y="68399"/>
                  <a:pt x="27494" y="68123"/>
                </a:cubicBezTo>
                <a:cubicBezTo>
                  <a:pt x="27397" y="68309"/>
                  <a:pt x="27024" y="68309"/>
                  <a:pt x="26935" y="68309"/>
                </a:cubicBezTo>
                <a:cubicBezTo>
                  <a:pt x="26935" y="68078"/>
                  <a:pt x="26994" y="67911"/>
                  <a:pt x="27069" y="67911"/>
                </a:cubicBezTo>
                <a:cubicBezTo>
                  <a:pt x="27086" y="67911"/>
                  <a:pt x="27103" y="67919"/>
                  <a:pt x="27121" y="67937"/>
                </a:cubicBezTo>
                <a:cubicBezTo>
                  <a:pt x="27121" y="67841"/>
                  <a:pt x="27096" y="67818"/>
                  <a:pt x="27059" y="67818"/>
                </a:cubicBezTo>
                <a:cubicBezTo>
                  <a:pt x="27024" y="67818"/>
                  <a:pt x="26978" y="67840"/>
                  <a:pt x="26935" y="67840"/>
                </a:cubicBezTo>
                <a:cubicBezTo>
                  <a:pt x="26935" y="68026"/>
                  <a:pt x="26935" y="68123"/>
                  <a:pt x="26838" y="68212"/>
                </a:cubicBezTo>
                <a:cubicBezTo>
                  <a:pt x="26776" y="68089"/>
                  <a:pt x="26714" y="68058"/>
                  <a:pt x="26653" y="68058"/>
                </a:cubicBezTo>
                <a:cubicBezTo>
                  <a:pt x="26590" y="68058"/>
                  <a:pt x="26526" y="68091"/>
                  <a:pt x="26463" y="68091"/>
                </a:cubicBezTo>
                <a:cubicBezTo>
                  <a:pt x="26402" y="68091"/>
                  <a:pt x="26340" y="68060"/>
                  <a:pt x="26279" y="67937"/>
                </a:cubicBezTo>
                <a:lnTo>
                  <a:pt x="26279" y="68123"/>
                </a:lnTo>
                <a:cubicBezTo>
                  <a:pt x="25719" y="68212"/>
                  <a:pt x="25257" y="68309"/>
                  <a:pt x="24788" y="68399"/>
                </a:cubicBezTo>
                <a:cubicBezTo>
                  <a:pt x="24565" y="68399"/>
                  <a:pt x="24311" y="68301"/>
                  <a:pt x="24063" y="68301"/>
                </a:cubicBezTo>
                <a:cubicBezTo>
                  <a:pt x="23895" y="68301"/>
                  <a:pt x="23730" y="68345"/>
                  <a:pt x="23580" y="68496"/>
                </a:cubicBezTo>
                <a:cubicBezTo>
                  <a:pt x="23580" y="68309"/>
                  <a:pt x="23669" y="68123"/>
                  <a:pt x="23669" y="68123"/>
                </a:cubicBezTo>
                <a:cubicBezTo>
                  <a:pt x="23606" y="68054"/>
                  <a:pt x="23494" y="67989"/>
                  <a:pt x="23399" y="67989"/>
                </a:cubicBezTo>
                <a:cubicBezTo>
                  <a:pt x="23360" y="67989"/>
                  <a:pt x="23325" y="68000"/>
                  <a:pt x="23297" y="68026"/>
                </a:cubicBezTo>
                <a:cubicBezTo>
                  <a:pt x="23297" y="68111"/>
                  <a:pt x="23305" y="68137"/>
                  <a:pt x="23317" y="68137"/>
                </a:cubicBezTo>
                <a:cubicBezTo>
                  <a:pt x="23337" y="68137"/>
                  <a:pt x="23366" y="68068"/>
                  <a:pt x="23382" y="68068"/>
                </a:cubicBezTo>
                <a:cubicBezTo>
                  <a:pt x="23389" y="68068"/>
                  <a:pt x="23393" y="68082"/>
                  <a:pt x="23393" y="68123"/>
                </a:cubicBezTo>
                <a:cubicBezTo>
                  <a:pt x="23393" y="68214"/>
                  <a:pt x="23370" y="68238"/>
                  <a:pt x="23346" y="68238"/>
                </a:cubicBezTo>
                <a:cubicBezTo>
                  <a:pt x="23322" y="68238"/>
                  <a:pt x="23297" y="68212"/>
                  <a:pt x="23297" y="68212"/>
                </a:cubicBezTo>
                <a:cubicBezTo>
                  <a:pt x="23207" y="68212"/>
                  <a:pt x="23297" y="68123"/>
                  <a:pt x="23297" y="68026"/>
                </a:cubicBezTo>
                <a:cubicBezTo>
                  <a:pt x="22924" y="68026"/>
                  <a:pt x="22677" y="68069"/>
                  <a:pt x="22415" y="68069"/>
                </a:cubicBezTo>
                <a:cubicBezTo>
                  <a:pt x="22284" y="68069"/>
                  <a:pt x="22149" y="68058"/>
                  <a:pt x="21992" y="68026"/>
                </a:cubicBezTo>
                <a:cubicBezTo>
                  <a:pt x="21992" y="67847"/>
                  <a:pt x="22040" y="67802"/>
                  <a:pt x="22106" y="67802"/>
                </a:cubicBezTo>
                <a:cubicBezTo>
                  <a:pt x="22172" y="67802"/>
                  <a:pt x="22257" y="67848"/>
                  <a:pt x="22327" y="67848"/>
                </a:cubicBezTo>
                <a:cubicBezTo>
                  <a:pt x="22403" y="67848"/>
                  <a:pt x="22462" y="67793"/>
                  <a:pt x="22462" y="67564"/>
                </a:cubicBezTo>
                <a:lnTo>
                  <a:pt x="22462" y="67564"/>
                </a:lnTo>
                <a:cubicBezTo>
                  <a:pt x="22433" y="67673"/>
                  <a:pt x="22405" y="67710"/>
                  <a:pt x="22378" y="67710"/>
                </a:cubicBezTo>
                <a:cubicBezTo>
                  <a:pt x="22321" y="67710"/>
                  <a:pt x="22265" y="67550"/>
                  <a:pt x="22206" y="67550"/>
                </a:cubicBezTo>
                <a:cubicBezTo>
                  <a:pt x="22197" y="67550"/>
                  <a:pt x="22188" y="67554"/>
                  <a:pt x="22178" y="67564"/>
                </a:cubicBezTo>
                <a:cubicBezTo>
                  <a:pt x="22178" y="67440"/>
                  <a:pt x="22199" y="67398"/>
                  <a:pt x="22227" y="67398"/>
                </a:cubicBezTo>
                <a:cubicBezTo>
                  <a:pt x="22282" y="67398"/>
                  <a:pt x="22365" y="67564"/>
                  <a:pt x="22365" y="67564"/>
                </a:cubicBezTo>
                <a:lnTo>
                  <a:pt x="22365" y="67377"/>
                </a:lnTo>
                <a:cubicBezTo>
                  <a:pt x="22365" y="67469"/>
                  <a:pt x="22388" y="67492"/>
                  <a:pt x="22422" y="67492"/>
                </a:cubicBezTo>
                <a:cubicBezTo>
                  <a:pt x="22458" y="67492"/>
                  <a:pt x="22505" y="67467"/>
                  <a:pt x="22551" y="67467"/>
                </a:cubicBezTo>
                <a:cubicBezTo>
                  <a:pt x="22462" y="67653"/>
                  <a:pt x="22551" y="67653"/>
                  <a:pt x="22551" y="67937"/>
                </a:cubicBezTo>
                <a:cubicBezTo>
                  <a:pt x="22648" y="67653"/>
                  <a:pt x="22737" y="67937"/>
                  <a:pt x="22737" y="67564"/>
                </a:cubicBezTo>
                <a:cubicBezTo>
                  <a:pt x="22821" y="67564"/>
                  <a:pt x="22832" y="67768"/>
                  <a:pt x="22891" y="67768"/>
                </a:cubicBezTo>
                <a:cubicBezTo>
                  <a:pt x="22901" y="67768"/>
                  <a:pt x="22911" y="67763"/>
                  <a:pt x="22924" y="67750"/>
                </a:cubicBezTo>
                <a:cubicBezTo>
                  <a:pt x="22924" y="67564"/>
                  <a:pt x="22834" y="67653"/>
                  <a:pt x="22834" y="67467"/>
                </a:cubicBezTo>
                <a:cubicBezTo>
                  <a:pt x="22852" y="67450"/>
                  <a:pt x="22866" y="67443"/>
                  <a:pt x="22877" y="67443"/>
                </a:cubicBezTo>
                <a:cubicBezTo>
                  <a:pt x="22924" y="67443"/>
                  <a:pt x="22924" y="67564"/>
                  <a:pt x="22924" y="67564"/>
                </a:cubicBezTo>
                <a:lnTo>
                  <a:pt x="22924" y="67840"/>
                </a:lnTo>
                <a:cubicBezTo>
                  <a:pt x="22992" y="67777"/>
                  <a:pt x="23057" y="67710"/>
                  <a:pt x="23123" y="67710"/>
                </a:cubicBezTo>
                <a:cubicBezTo>
                  <a:pt x="23151" y="67710"/>
                  <a:pt x="23178" y="67722"/>
                  <a:pt x="23207" y="67750"/>
                </a:cubicBezTo>
                <a:cubicBezTo>
                  <a:pt x="23207" y="67653"/>
                  <a:pt x="23297" y="67653"/>
                  <a:pt x="23297" y="67467"/>
                </a:cubicBezTo>
                <a:cubicBezTo>
                  <a:pt x="23297" y="67467"/>
                  <a:pt x="23297" y="67513"/>
                  <a:pt x="23308" y="67559"/>
                </a:cubicBezTo>
                <a:lnTo>
                  <a:pt x="23308" y="67559"/>
                </a:lnTo>
                <a:cubicBezTo>
                  <a:pt x="23557" y="67453"/>
                  <a:pt x="23778" y="67429"/>
                  <a:pt x="23988" y="67429"/>
                </a:cubicBezTo>
                <a:cubicBezTo>
                  <a:pt x="24164" y="67429"/>
                  <a:pt x="24331" y="67446"/>
                  <a:pt x="24500" y="67446"/>
                </a:cubicBezTo>
                <a:cubicBezTo>
                  <a:pt x="24654" y="67446"/>
                  <a:pt x="24810" y="67432"/>
                  <a:pt x="24974" y="67377"/>
                </a:cubicBezTo>
                <a:cubicBezTo>
                  <a:pt x="25071" y="67377"/>
                  <a:pt x="24974" y="67467"/>
                  <a:pt x="24974" y="67564"/>
                </a:cubicBezTo>
                <a:cubicBezTo>
                  <a:pt x="25027" y="67564"/>
                  <a:pt x="25106" y="67645"/>
                  <a:pt x="25167" y="67645"/>
                </a:cubicBezTo>
                <a:cubicBezTo>
                  <a:pt x="25218" y="67645"/>
                  <a:pt x="25257" y="67588"/>
                  <a:pt x="25257" y="67377"/>
                </a:cubicBezTo>
                <a:cubicBezTo>
                  <a:pt x="25283" y="67403"/>
                  <a:pt x="25309" y="67406"/>
                  <a:pt x="25335" y="67406"/>
                </a:cubicBezTo>
                <a:cubicBezTo>
                  <a:pt x="25344" y="67406"/>
                  <a:pt x="25352" y="67406"/>
                  <a:pt x="25360" y="67406"/>
                </a:cubicBezTo>
                <a:cubicBezTo>
                  <a:pt x="25418" y="67406"/>
                  <a:pt x="25477" y="67420"/>
                  <a:pt x="25533" y="67653"/>
                </a:cubicBezTo>
                <a:cubicBezTo>
                  <a:pt x="25533" y="67515"/>
                  <a:pt x="25557" y="67515"/>
                  <a:pt x="25593" y="67515"/>
                </a:cubicBezTo>
                <a:cubicBezTo>
                  <a:pt x="25628" y="67515"/>
                  <a:pt x="25675" y="67515"/>
                  <a:pt x="25719" y="67377"/>
                </a:cubicBezTo>
                <a:lnTo>
                  <a:pt x="25719" y="67653"/>
                </a:lnTo>
                <a:cubicBezTo>
                  <a:pt x="25784" y="67653"/>
                  <a:pt x="25928" y="67488"/>
                  <a:pt x="26017" y="67488"/>
                </a:cubicBezTo>
                <a:cubicBezTo>
                  <a:pt x="26062" y="67488"/>
                  <a:pt x="26092" y="67529"/>
                  <a:pt x="26092" y="67653"/>
                </a:cubicBezTo>
                <a:cubicBezTo>
                  <a:pt x="26141" y="67467"/>
                  <a:pt x="26211" y="67467"/>
                  <a:pt x="26270" y="67467"/>
                </a:cubicBezTo>
                <a:cubicBezTo>
                  <a:pt x="26329" y="67467"/>
                  <a:pt x="26375" y="67467"/>
                  <a:pt x="26375" y="67281"/>
                </a:cubicBezTo>
                <a:cubicBezTo>
                  <a:pt x="26465" y="67377"/>
                  <a:pt x="26465" y="67377"/>
                  <a:pt x="26465" y="67653"/>
                </a:cubicBezTo>
                <a:lnTo>
                  <a:pt x="26465" y="67467"/>
                </a:lnTo>
                <a:cubicBezTo>
                  <a:pt x="26562" y="67564"/>
                  <a:pt x="26673" y="67598"/>
                  <a:pt x="26791" y="67598"/>
                </a:cubicBezTo>
                <a:cubicBezTo>
                  <a:pt x="27056" y="67598"/>
                  <a:pt x="27361" y="67428"/>
                  <a:pt x="27649" y="67428"/>
                </a:cubicBezTo>
                <a:cubicBezTo>
                  <a:pt x="27723" y="67428"/>
                  <a:pt x="27796" y="67439"/>
                  <a:pt x="27866" y="67467"/>
                </a:cubicBezTo>
                <a:cubicBezTo>
                  <a:pt x="27829" y="67360"/>
                  <a:pt x="27834" y="67336"/>
                  <a:pt x="27854" y="67336"/>
                </a:cubicBezTo>
                <a:cubicBezTo>
                  <a:pt x="27871" y="67336"/>
                  <a:pt x="27896" y="67351"/>
                  <a:pt x="27918" y="67351"/>
                </a:cubicBezTo>
                <a:cubicBezTo>
                  <a:pt x="27939" y="67351"/>
                  <a:pt x="27956" y="67337"/>
                  <a:pt x="27956" y="67281"/>
                </a:cubicBezTo>
                <a:cubicBezTo>
                  <a:pt x="28329" y="67422"/>
                  <a:pt x="28701" y="67469"/>
                  <a:pt x="29074" y="67469"/>
                </a:cubicBezTo>
                <a:cubicBezTo>
                  <a:pt x="29447" y="67469"/>
                  <a:pt x="29820" y="67422"/>
                  <a:pt x="30192" y="67377"/>
                </a:cubicBezTo>
                <a:cubicBezTo>
                  <a:pt x="29654" y="67270"/>
                  <a:pt x="29054" y="67162"/>
                  <a:pt x="28482" y="67162"/>
                </a:cubicBezTo>
                <a:cubicBezTo>
                  <a:pt x="28064" y="67162"/>
                  <a:pt x="27660" y="67220"/>
                  <a:pt x="27307" y="67377"/>
                </a:cubicBezTo>
                <a:cubicBezTo>
                  <a:pt x="27307" y="67281"/>
                  <a:pt x="27397" y="67005"/>
                  <a:pt x="27307" y="66908"/>
                </a:cubicBezTo>
                <a:cubicBezTo>
                  <a:pt x="27307" y="67044"/>
                  <a:pt x="27256" y="67132"/>
                  <a:pt x="27193" y="67132"/>
                </a:cubicBezTo>
                <a:cubicBezTo>
                  <a:pt x="27170" y="67132"/>
                  <a:pt x="27145" y="67120"/>
                  <a:pt x="27121" y="67094"/>
                </a:cubicBezTo>
                <a:cubicBezTo>
                  <a:pt x="27121" y="67262"/>
                  <a:pt x="27087" y="67297"/>
                  <a:pt x="27040" y="67297"/>
                </a:cubicBezTo>
                <a:cubicBezTo>
                  <a:pt x="27008" y="67297"/>
                  <a:pt x="26971" y="67281"/>
                  <a:pt x="26935" y="67281"/>
                </a:cubicBezTo>
                <a:lnTo>
                  <a:pt x="26935" y="67005"/>
                </a:lnTo>
                <a:cubicBezTo>
                  <a:pt x="26901" y="67100"/>
                  <a:pt x="26857" y="67140"/>
                  <a:pt x="26809" y="67140"/>
                </a:cubicBezTo>
                <a:cubicBezTo>
                  <a:pt x="26720" y="67140"/>
                  <a:pt x="26620" y="66998"/>
                  <a:pt x="26562" y="66818"/>
                </a:cubicBezTo>
                <a:lnTo>
                  <a:pt x="26562" y="67094"/>
                </a:lnTo>
                <a:cubicBezTo>
                  <a:pt x="26478" y="67011"/>
                  <a:pt x="26375" y="66965"/>
                  <a:pt x="26271" y="66965"/>
                </a:cubicBezTo>
                <a:cubicBezTo>
                  <a:pt x="26141" y="66965"/>
                  <a:pt x="26009" y="67035"/>
                  <a:pt x="25906" y="67191"/>
                </a:cubicBezTo>
                <a:cubicBezTo>
                  <a:pt x="25906" y="66818"/>
                  <a:pt x="26003" y="67005"/>
                  <a:pt x="26003" y="66721"/>
                </a:cubicBezTo>
                <a:lnTo>
                  <a:pt x="26003" y="66721"/>
                </a:lnTo>
                <a:cubicBezTo>
                  <a:pt x="25906" y="66818"/>
                  <a:pt x="25906" y="67005"/>
                  <a:pt x="25906" y="67094"/>
                </a:cubicBezTo>
                <a:cubicBezTo>
                  <a:pt x="25719" y="67094"/>
                  <a:pt x="25533" y="67048"/>
                  <a:pt x="25347" y="67048"/>
                </a:cubicBezTo>
                <a:cubicBezTo>
                  <a:pt x="25160" y="67048"/>
                  <a:pt x="24974" y="67094"/>
                  <a:pt x="24788" y="67281"/>
                </a:cubicBezTo>
                <a:lnTo>
                  <a:pt x="24788" y="67094"/>
                </a:lnTo>
                <a:cubicBezTo>
                  <a:pt x="24693" y="67115"/>
                  <a:pt x="24597" y="67124"/>
                  <a:pt x="24498" y="67124"/>
                </a:cubicBezTo>
                <a:cubicBezTo>
                  <a:pt x="23821" y="67124"/>
                  <a:pt x="23046" y="66691"/>
                  <a:pt x="22310" y="66691"/>
                </a:cubicBezTo>
                <a:cubicBezTo>
                  <a:pt x="22203" y="66691"/>
                  <a:pt x="22097" y="66700"/>
                  <a:pt x="21992" y="66721"/>
                </a:cubicBezTo>
                <a:cubicBezTo>
                  <a:pt x="21903" y="66721"/>
                  <a:pt x="21903" y="66632"/>
                  <a:pt x="21903" y="66446"/>
                </a:cubicBezTo>
                <a:cubicBezTo>
                  <a:pt x="21790" y="66558"/>
                  <a:pt x="21670" y="66602"/>
                  <a:pt x="21545" y="66602"/>
                </a:cubicBezTo>
                <a:cubicBezTo>
                  <a:pt x="21256" y="66602"/>
                  <a:pt x="20948" y="66360"/>
                  <a:pt x="20687" y="66162"/>
                </a:cubicBezTo>
                <a:lnTo>
                  <a:pt x="20687" y="66446"/>
                </a:lnTo>
                <a:cubicBezTo>
                  <a:pt x="20502" y="66195"/>
                  <a:pt x="20273" y="66113"/>
                  <a:pt x="20030" y="66113"/>
                </a:cubicBezTo>
                <a:cubicBezTo>
                  <a:pt x="19934" y="66113"/>
                  <a:pt x="19836" y="66126"/>
                  <a:pt x="19738" y="66146"/>
                </a:cubicBezTo>
                <a:lnTo>
                  <a:pt x="19738" y="66146"/>
                </a:lnTo>
                <a:cubicBezTo>
                  <a:pt x="19696" y="66113"/>
                  <a:pt x="19650" y="66104"/>
                  <a:pt x="19603" y="66104"/>
                </a:cubicBezTo>
                <a:cubicBezTo>
                  <a:pt x="19550" y="66104"/>
                  <a:pt x="19495" y="66116"/>
                  <a:pt x="19442" y="66116"/>
                </a:cubicBezTo>
                <a:cubicBezTo>
                  <a:pt x="19338" y="66116"/>
                  <a:pt x="19245" y="66069"/>
                  <a:pt x="19196" y="65790"/>
                </a:cubicBezTo>
                <a:lnTo>
                  <a:pt x="19196" y="65976"/>
                </a:lnTo>
                <a:cubicBezTo>
                  <a:pt x="19001" y="65844"/>
                  <a:pt x="18803" y="65712"/>
                  <a:pt x="18637" y="65712"/>
                </a:cubicBezTo>
                <a:cubicBezTo>
                  <a:pt x="18568" y="65712"/>
                  <a:pt x="18505" y="65735"/>
                  <a:pt x="18451" y="65790"/>
                </a:cubicBezTo>
                <a:cubicBezTo>
                  <a:pt x="18361" y="65790"/>
                  <a:pt x="18451" y="65603"/>
                  <a:pt x="18361" y="65603"/>
                </a:cubicBezTo>
                <a:cubicBezTo>
                  <a:pt x="18309" y="65655"/>
                  <a:pt x="18257" y="65678"/>
                  <a:pt x="18203" y="65678"/>
                </a:cubicBezTo>
                <a:cubicBezTo>
                  <a:pt x="18063" y="65678"/>
                  <a:pt x="17909" y="65526"/>
                  <a:pt x="17705" y="65327"/>
                </a:cubicBezTo>
                <a:lnTo>
                  <a:pt x="17705" y="65327"/>
                </a:lnTo>
                <a:cubicBezTo>
                  <a:pt x="17724" y="65333"/>
                  <a:pt x="17743" y="65336"/>
                  <a:pt x="17762" y="65336"/>
                </a:cubicBezTo>
                <a:cubicBezTo>
                  <a:pt x="17971" y="65336"/>
                  <a:pt x="18217" y="65024"/>
                  <a:pt x="18437" y="65024"/>
                </a:cubicBezTo>
                <a:cubicBezTo>
                  <a:pt x="18507" y="65024"/>
                  <a:pt x="18575" y="65056"/>
                  <a:pt x="18637" y="65141"/>
                </a:cubicBezTo>
                <a:cubicBezTo>
                  <a:pt x="18734" y="64955"/>
                  <a:pt x="18637" y="64955"/>
                  <a:pt x="18637" y="64671"/>
                </a:cubicBezTo>
                <a:lnTo>
                  <a:pt x="18637" y="64671"/>
                </a:lnTo>
                <a:cubicBezTo>
                  <a:pt x="18856" y="64746"/>
                  <a:pt x="19017" y="65318"/>
                  <a:pt x="19206" y="65318"/>
                </a:cubicBezTo>
                <a:cubicBezTo>
                  <a:pt x="19262" y="65318"/>
                  <a:pt x="19320" y="65269"/>
                  <a:pt x="19383" y="65141"/>
                </a:cubicBezTo>
                <a:lnTo>
                  <a:pt x="19383" y="65141"/>
                </a:lnTo>
                <a:cubicBezTo>
                  <a:pt x="19362" y="65162"/>
                  <a:pt x="19336" y="65173"/>
                  <a:pt x="19306" y="65173"/>
                </a:cubicBezTo>
                <a:cubicBezTo>
                  <a:pt x="19211" y="65173"/>
                  <a:pt x="19084" y="65054"/>
                  <a:pt x="19010" y="64768"/>
                </a:cubicBezTo>
                <a:cubicBezTo>
                  <a:pt x="19010" y="64817"/>
                  <a:pt x="19004" y="64833"/>
                  <a:pt x="18993" y="64833"/>
                </a:cubicBezTo>
                <a:cubicBezTo>
                  <a:pt x="18969" y="64833"/>
                  <a:pt x="18922" y="64747"/>
                  <a:pt x="18868" y="64747"/>
                </a:cubicBezTo>
                <a:cubicBezTo>
                  <a:pt x="18853" y="64747"/>
                  <a:pt x="18839" y="64753"/>
                  <a:pt x="18824" y="64768"/>
                </a:cubicBezTo>
                <a:cubicBezTo>
                  <a:pt x="18855" y="64587"/>
                  <a:pt x="18886" y="64533"/>
                  <a:pt x="18919" y="64533"/>
                </a:cubicBezTo>
                <a:cubicBezTo>
                  <a:pt x="18969" y="64533"/>
                  <a:pt x="19025" y="64654"/>
                  <a:pt x="19099" y="64654"/>
                </a:cubicBezTo>
                <a:cubicBezTo>
                  <a:pt x="19129" y="64654"/>
                  <a:pt x="19161" y="64635"/>
                  <a:pt x="19196" y="64582"/>
                </a:cubicBezTo>
                <a:cubicBezTo>
                  <a:pt x="19010" y="64395"/>
                  <a:pt x="18921" y="64395"/>
                  <a:pt x="18734" y="64209"/>
                </a:cubicBezTo>
                <a:cubicBezTo>
                  <a:pt x="18734" y="64082"/>
                  <a:pt x="18772" y="64031"/>
                  <a:pt x="18822" y="64031"/>
                </a:cubicBezTo>
                <a:cubicBezTo>
                  <a:pt x="18882" y="64031"/>
                  <a:pt x="18961" y="64107"/>
                  <a:pt x="19010" y="64209"/>
                </a:cubicBezTo>
                <a:lnTo>
                  <a:pt x="19010" y="63926"/>
                </a:lnTo>
                <a:cubicBezTo>
                  <a:pt x="19020" y="63916"/>
                  <a:pt x="19030" y="63912"/>
                  <a:pt x="19038" y="63912"/>
                </a:cubicBezTo>
                <a:cubicBezTo>
                  <a:pt x="19108" y="63912"/>
                  <a:pt x="19117" y="64209"/>
                  <a:pt x="19196" y="64209"/>
                </a:cubicBezTo>
                <a:cubicBezTo>
                  <a:pt x="19107" y="63926"/>
                  <a:pt x="19010" y="63836"/>
                  <a:pt x="18921" y="63836"/>
                </a:cubicBezTo>
                <a:cubicBezTo>
                  <a:pt x="18960" y="63777"/>
                  <a:pt x="18994" y="63755"/>
                  <a:pt x="19027" y="63755"/>
                </a:cubicBezTo>
                <a:cubicBezTo>
                  <a:pt x="19126" y="63755"/>
                  <a:pt x="19202" y="63965"/>
                  <a:pt x="19306" y="63965"/>
                </a:cubicBezTo>
                <a:cubicBezTo>
                  <a:pt x="19330" y="63965"/>
                  <a:pt x="19355" y="63954"/>
                  <a:pt x="19383" y="63926"/>
                </a:cubicBezTo>
                <a:cubicBezTo>
                  <a:pt x="19383" y="63750"/>
                  <a:pt x="19422" y="63686"/>
                  <a:pt x="19474" y="63686"/>
                </a:cubicBezTo>
                <a:cubicBezTo>
                  <a:pt x="19503" y="63686"/>
                  <a:pt x="19537" y="63707"/>
                  <a:pt x="19569" y="63739"/>
                </a:cubicBezTo>
                <a:cubicBezTo>
                  <a:pt x="19569" y="63538"/>
                  <a:pt x="19557" y="63470"/>
                  <a:pt x="19538" y="63470"/>
                </a:cubicBezTo>
                <a:cubicBezTo>
                  <a:pt x="19504" y="63470"/>
                  <a:pt x="19445" y="63682"/>
                  <a:pt x="19383" y="63739"/>
                </a:cubicBezTo>
                <a:cubicBezTo>
                  <a:pt x="19338" y="63695"/>
                  <a:pt x="19291" y="63695"/>
                  <a:pt x="19245" y="63695"/>
                </a:cubicBezTo>
                <a:cubicBezTo>
                  <a:pt x="19198" y="63695"/>
                  <a:pt x="19152" y="63695"/>
                  <a:pt x="19107" y="63650"/>
                </a:cubicBezTo>
                <a:cubicBezTo>
                  <a:pt x="19010" y="63650"/>
                  <a:pt x="19107" y="63553"/>
                  <a:pt x="19107" y="63553"/>
                </a:cubicBezTo>
                <a:cubicBezTo>
                  <a:pt x="18964" y="63553"/>
                  <a:pt x="18931" y="63830"/>
                  <a:pt x="18794" y="63830"/>
                </a:cubicBezTo>
                <a:cubicBezTo>
                  <a:pt x="18753" y="63830"/>
                  <a:pt x="18703" y="63805"/>
                  <a:pt x="18637" y="63739"/>
                </a:cubicBezTo>
                <a:cubicBezTo>
                  <a:pt x="18734" y="63464"/>
                  <a:pt x="18824" y="63650"/>
                  <a:pt x="18921" y="63464"/>
                </a:cubicBezTo>
                <a:cubicBezTo>
                  <a:pt x="18921" y="63367"/>
                  <a:pt x="18921" y="63277"/>
                  <a:pt x="19010" y="63091"/>
                </a:cubicBezTo>
                <a:cubicBezTo>
                  <a:pt x="19082" y="63091"/>
                  <a:pt x="19151" y="63245"/>
                  <a:pt x="19221" y="63245"/>
                </a:cubicBezTo>
                <a:cubicBezTo>
                  <a:pt x="19245" y="63245"/>
                  <a:pt x="19269" y="63227"/>
                  <a:pt x="19293" y="63180"/>
                </a:cubicBezTo>
                <a:cubicBezTo>
                  <a:pt x="19196" y="63091"/>
                  <a:pt x="19010" y="62994"/>
                  <a:pt x="18824" y="62994"/>
                </a:cubicBezTo>
                <a:cubicBezTo>
                  <a:pt x="18824" y="63063"/>
                  <a:pt x="18824" y="63081"/>
                  <a:pt x="18829" y="63081"/>
                </a:cubicBezTo>
                <a:cubicBezTo>
                  <a:pt x="18834" y="63081"/>
                  <a:pt x="18845" y="63061"/>
                  <a:pt x="18867" y="63061"/>
                </a:cubicBezTo>
                <a:cubicBezTo>
                  <a:pt x="18880" y="63061"/>
                  <a:pt x="18898" y="63068"/>
                  <a:pt x="18921" y="63091"/>
                </a:cubicBezTo>
                <a:cubicBezTo>
                  <a:pt x="18921" y="63280"/>
                  <a:pt x="18904" y="63314"/>
                  <a:pt x="18885" y="63314"/>
                </a:cubicBezTo>
                <a:cubicBezTo>
                  <a:pt x="18874" y="63314"/>
                  <a:pt x="18862" y="63304"/>
                  <a:pt x="18852" y="63304"/>
                </a:cubicBezTo>
                <a:cubicBezTo>
                  <a:pt x="18836" y="63304"/>
                  <a:pt x="18824" y="63330"/>
                  <a:pt x="18824" y="63464"/>
                </a:cubicBezTo>
                <a:cubicBezTo>
                  <a:pt x="18651" y="63464"/>
                  <a:pt x="18798" y="62984"/>
                  <a:pt x="18750" y="62984"/>
                </a:cubicBezTo>
                <a:cubicBezTo>
                  <a:pt x="18746" y="62984"/>
                  <a:pt x="18741" y="62987"/>
                  <a:pt x="18734" y="62994"/>
                </a:cubicBezTo>
                <a:lnTo>
                  <a:pt x="18734" y="63091"/>
                </a:lnTo>
                <a:lnTo>
                  <a:pt x="18734" y="63180"/>
                </a:lnTo>
                <a:cubicBezTo>
                  <a:pt x="18670" y="62935"/>
                  <a:pt x="18610" y="62893"/>
                  <a:pt x="18523" y="62893"/>
                </a:cubicBezTo>
                <a:cubicBezTo>
                  <a:pt x="18478" y="62893"/>
                  <a:pt x="18425" y="62905"/>
                  <a:pt x="18361" y="62905"/>
                </a:cubicBezTo>
                <a:cubicBezTo>
                  <a:pt x="18361" y="62808"/>
                  <a:pt x="18451" y="62718"/>
                  <a:pt x="18451" y="62718"/>
                </a:cubicBezTo>
                <a:cubicBezTo>
                  <a:pt x="18361" y="62718"/>
                  <a:pt x="18361" y="62621"/>
                  <a:pt x="18361" y="62621"/>
                </a:cubicBezTo>
                <a:lnTo>
                  <a:pt x="18361" y="62621"/>
                </a:lnTo>
                <a:cubicBezTo>
                  <a:pt x="18361" y="62621"/>
                  <a:pt x="18451" y="62621"/>
                  <a:pt x="18451" y="62718"/>
                </a:cubicBezTo>
                <a:cubicBezTo>
                  <a:pt x="18548" y="62718"/>
                  <a:pt x="18824" y="62718"/>
                  <a:pt x="18824" y="62905"/>
                </a:cubicBezTo>
                <a:cubicBezTo>
                  <a:pt x="18876" y="62852"/>
                  <a:pt x="18928" y="62829"/>
                  <a:pt x="18980" y="62829"/>
                </a:cubicBezTo>
                <a:cubicBezTo>
                  <a:pt x="19114" y="62829"/>
                  <a:pt x="19249" y="62982"/>
                  <a:pt x="19383" y="63180"/>
                </a:cubicBezTo>
                <a:cubicBezTo>
                  <a:pt x="19569" y="63367"/>
                  <a:pt x="19852" y="63367"/>
                  <a:pt x="20225" y="63553"/>
                </a:cubicBezTo>
                <a:cubicBezTo>
                  <a:pt x="20411" y="63485"/>
                  <a:pt x="20603" y="63461"/>
                  <a:pt x="20799" y="63461"/>
                </a:cubicBezTo>
                <a:cubicBezTo>
                  <a:pt x="21323" y="63461"/>
                  <a:pt x="21877" y="63637"/>
                  <a:pt x="22415" y="63637"/>
                </a:cubicBezTo>
                <a:cubicBezTo>
                  <a:pt x="22783" y="63637"/>
                  <a:pt x="23144" y="63555"/>
                  <a:pt x="23483" y="63277"/>
                </a:cubicBezTo>
                <a:cubicBezTo>
                  <a:pt x="23669" y="63367"/>
                  <a:pt x="23856" y="63367"/>
                  <a:pt x="23953" y="63650"/>
                </a:cubicBezTo>
                <a:cubicBezTo>
                  <a:pt x="23953" y="63464"/>
                  <a:pt x="23766" y="63277"/>
                  <a:pt x="23953" y="63277"/>
                </a:cubicBezTo>
                <a:cubicBezTo>
                  <a:pt x="23953" y="63091"/>
                  <a:pt x="23856" y="63091"/>
                  <a:pt x="23856" y="62808"/>
                </a:cubicBezTo>
                <a:cubicBezTo>
                  <a:pt x="23917" y="62717"/>
                  <a:pt x="23978" y="62696"/>
                  <a:pt x="24040" y="62696"/>
                </a:cubicBezTo>
                <a:cubicBezTo>
                  <a:pt x="24090" y="62696"/>
                  <a:pt x="24141" y="62710"/>
                  <a:pt x="24192" y="62710"/>
                </a:cubicBezTo>
                <a:cubicBezTo>
                  <a:pt x="24266" y="62710"/>
                  <a:pt x="24341" y="62680"/>
                  <a:pt x="24415" y="62532"/>
                </a:cubicBezTo>
                <a:cubicBezTo>
                  <a:pt x="24415" y="62435"/>
                  <a:pt x="24415" y="62062"/>
                  <a:pt x="24512" y="62062"/>
                </a:cubicBezTo>
                <a:cubicBezTo>
                  <a:pt x="24512" y="61876"/>
                  <a:pt x="24601" y="61876"/>
                  <a:pt x="24601" y="61786"/>
                </a:cubicBezTo>
                <a:cubicBezTo>
                  <a:pt x="24601" y="61760"/>
                  <a:pt x="24608" y="61748"/>
                  <a:pt x="24619" y="61748"/>
                </a:cubicBezTo>
                <a:cubicBezTo>
                  <a:pt x="24646" y="61748"/>
                  <a:pt x="24698" y="61837"/>
                  <a:pt x="24698" y="61973"/>
                </a:cubicBezTo>
                <a:cubicBezTo>
                  <a:pt x="24758" y="61973"/>
                  <a:pt x="24860" y="61930"/>
                  <a:pt x="24951" y="61930"/>
                </a:cubicBezTo>
                <a:cubicBezTo>
                  <a:pt x="24996" y="61930"/>
                  <a:pt x="25039" y="61940"/>
                  <a:pt x="25071" y="61973"/>
                </a:cubicBezTo>
                <a:cubicBezTo>
                  <a:pt x="25139" y="61770"/>
                  <a:pt x="25218" y="61701"/>
                  <a:pt x="25301" y="61701"/>
                </a:cubicBezTo>
                <a:cubicBezTo>
                  <a:pt x="25446" y="61701"/>
                  <a:pt x="25601" y="61911"/>
                  <a:pt x="25719" y="61973"/>
                </a:cubicBezTo>
                <a:cubicBezTo>
                  <a:pt x="25816" y="61973"/>
                  <a:pt x="25816" y="61786"/>
                  <a:pt x="25816" y="61786"/>
                </a:cubicBezTo>
                <a:cubicBezTo>
                  <a:pt x="25843" y="61779"/>
                  <a:pt x="25870" y="61776"/>
                  <a:pt x="25898" y="61776"/>
                </a:cubicBezTo>
                <a:cubicBezTo>
                  <a:pt x="26146" y="61776"/>
                  <a:pt x="26452" y="62015"/>
                  <a:pt x="26705" y="62015"/>
                </a:cubicBezTo>
                <a:cubicBezTo>
                  <a:pt x="26829" y="62015"/>
                  <a:pt x="26940" y="61957"/>
                  <a:pt x="27024" y="61786"/>
                </a:cubicBezTo>
                <a:cubicBezTo>
                  <a:pt x="27051" y="61838"/>
                  <a:pt x="27077" y="61861"/>
                  <a:pt x="27102" y="61861"/>
                </a:cubicBezTo>
                <a:cubicBezTo>
                  <a:pt x="27164" y="61861"/>
                  <a:pt x="27210" y="61707"/>
                  <a:pt x="27210" y="61503"/>
                </a:cubicBezTo>
                <a:cubicBezTo>
                  <a:pt x="27121" y="61227"/>
                  <a:pt x="26935" y="61317"/>
                  <a:pt x="26935" y="60944"/>
                </a:cubicBezTo>
                <a:cubicBezTo>
                  <a:pt x="26935" y="60758"/>
                  <a:pt x="26935" y="60571"/>
                  <a:pt x="27024" y="60571"/>
                </a:cubicBezTo>
                <a:cubicBezTo>
                  <a:pt x="27024" y="60651"/>
                  <a:pt x="27039" y="60671"/>
                  <a:pt x="27058" y="60671"/>
                </a:cubicBezTo>
                <a:cubicBezTo>
                  <a:pt x="27077" y="60671"/>
                  <a:pt x="27101" y="60652"/>
                  <a:pt x="27119" y="60652"/>
                </a:cubicBezTo>
                <a:cubicBezTo>
                  <a:pt x="27146" y="60652"/>
                  <a:pt x="27160" y="60699"/>
                  <a:pt x="27121" y="60944"/>
                </a:cubicBezTo>
                <a:cubicBezTo>
                  <a:pt x="27134" y="60970"/>
                  <a:pt x="27145" y="60982"/>
                  <a:pt x="27154" y="60982"/>
                </a:cubicBezTo>
                <a:cubicBezTo>
                  <a:pt x="27209" y="60982"/>
                  <a:pt x="27198" y="60571"/>
                  <a:pt x="27121" y="60571"/>
                </a:cubicBezTo>
                <a:cubicBezTo>
                  <a:pt x="27375" y="60571"/>
                  <a:pt x="27477" y="60098"/>
                  <a:pt x="27562" y="60098"/>
                </a:cubicBezTo>
                <a:cubicBezTo>
                  <a:pt x="27569" y="60098"/>
                  <a:pt x="27576" y="60101"/>
                  <a:pt x="27583" y="60109"/>
                </a:cubicBezTo>
                <a:cubicBezTo>
                  <a:pt x="27560" y="60014"/>
                  <a:pt x="27531" y="59979"/>
                  <a:pt x="27497" y="59979"/>
                </a:cubicBezTo>
                <a:cubicBezTo>
                  <a:pt x="27409" y="59979"/>
                  <a:pt x="27290" y="60210"/>
                  <a:pt x="27167" y="60210"/>
                </a:cubicBezTo>
                <a:cubicBezTo>
                  <a:pt x="27152" y="60210"/>
                  <a:pt x="27136" y="60206"/>
                  <a:pt x="27121" y="60198"/>
                </a:cubicBezTo>
                <a:cubicBezTo>
                  <a:pt x="27024" y="60198"/>
                  <a:pt x="27024" y="59826"/>
                  <a:pt x="27024" y="59736"/>
                </a:cubicBezTo>
                <a:cubicBezTo>
                  <a:pt x="27024" y="59453"/>
                  <a:pt x="27210" y="59639"/>
                  <a:pt x="27307" y="59453"/>
                </a:cubicBezTo>
                <a:cubicBezTo>
                  <a:pt x="27275" y="59330"/>
                  <a:pt x="27244" y="59299"/>
                  <a:pt x="27213" y="59299"/>
                </a:cubicBezTo>
                <a:cubicBezTo>
                  <a:pt x="27181" y="59299"/>
                  <a:pt x="27150" y="59331"/>
                  <a:pt x="27118" y="59331"/>
                </a:cubicBezTo>
                <a:cubicBezTo>
                  <a:pt x="27087" y="59331"/>
                  <a:pt x="27056" y="59300"/>
                  <a:pt x="27024" y="59177"/>
                </a:cubicBezTo>
                <a:cubicBezTo>
                  <a:pt x="26982" y="59265"/>
                  <a:pt x="26897" y="59352"/>
                  <a:pt x="26819" y="59352"/>
                </a:cubicBezTo>
                <a:cubicBezTo>
                  <a:pt x="26731" y="59352"/>
                  <a:pt x="26651" y="59241"/>
                  <a:pt x="26651" y="58894"/>
                </a:cubicBezTo>
                <a:cubicBezTo>
                  <a:pt x="26551" y="58917"/>
                  <a:pt x="26452" y="58928"/>
                  <a:pt x="26353" y="58928"/>
                </a:cubicBezTo>
                <a:cubicBezTo>
                  <a:pt x="25386" y="58928"/>
                  <a:pt x="24477" y="57905"/>
                  <a:pt x="23627" y="57905"/>
                </a:cubicBezTo>
                <a:cubicBezTo>
                  <a:pt x="23516" y="57905"/>
                  <a:pt x="23406" y="57922"/>
                  <a:pt x="23297" y="57962"/>
                </a:cubicBezTo>
                <a:cubicBezTo>
                  <a:pt x="23207" y="57962"/>
                  <a:pt x="23297" y="57872"/>
                  <a:pt x="23297" y="57776"/>
                </a:cubicBezTo>
                <a:lnTo>
                  <a:pt x="23297" y="57776"/>
                </a:lnTo>
                <a:cubicBezTo>
                  <a:pt x="23272" y="57828"/>
                  <a:pt x="23246" y="57844"/>
                  <a:pt x="23220" y="57844"/>
                </a:cubicBezTo>
                <a:cubicBezTo>
                  <a:pt x="23179" y="57844"/>
                  <a:pt x="23138" y="57804"/>
                  <a:pt x="23097" y="57804"/>
                </a:cubicBezTo>
                <a:cubicBezTo>
                  <a:pt x="23071" y="57804"/>
                  <a:pt x="23046" y="57820"/>
                  <a:pt x="23021" y="57872"/>
                </a:cubicBezTo>
                <a:cubicBezTo>
                  <a:pt x="23061" y="57660"/>
                  <a:pt x="23122" y="57601"/>
                  <a:pt x="23185" y="57601"/>
                </a:cubicBezTo>
                <a:cubicBezTo>
                  <a:pt x="23261" y="57601"/>
                  <a:pt x="23340" y="57686"/>
                  <a:pt x="23393" y="57686"/>
                </a:cubicBezTo>
                <a:cubicBezTo>
                  <a:pt x="23412" y="57704"/>
                  <a:pt x="23434" y="57711"/>
                  <a:pt x="23459" y="57711"/>
                </a:cubicBezTo>
                <a:cubicBezTo>
                  <a:pt x="23529" y="57711"/>
                  <a:pt x="23619" y="57657"/>
                  <a:pt x="23692" y="57657"/>
                </a:cubicBezTo>
                <a:cubicBezTo>
                  <a:pt x="23720" y="57657"/>
                  <a:pt x="23745" y="57665"/>
                  <a:pt x="23766" y="57686"/>
                </a:cubicBezTo>
                <a:cubicBezTo>
                  <a:pt x="23828" y="57716"/>
                  <a:pt x="23900" y="57726"/>
                  <a:pt x="23979" y="57726"/>
                </a:cubicBezTo>
                <a:cubicBezTo>
                  <a:pt x="24137" y="57726"/>
                  <a:pt x="24323" y="57686"/>
                  <a:pt x="24512" y="57686"/>
                </a:cubicBezTo>
                <a:cubicBezTo>
                  <a:pt x="24548" y="57495"/>
                  <a:pt x="24601" y="57443"/>
                  <a:pt x="24657" y="57443"/>
                </a:cubicBezTo>
                <a:cubicBezTo>
                  <a:pt x="24722" y="57443"/>
                  <a:pt x="24793" y="57514"/>
                  <a:pt x="24848" y="57514"/>
                </a:cubicBezTo>
                <a:cubicBezTo>
                  <a:pt x="24861" y="57514"/>
                  <a:pt x="24873" y="57510"/>
                  <a:pt x="24884" y="57500"/>
                </a:cubicBezTo>
                <a:cubicBezTo>
                  <a:pt x="24884" y="57358"/>
                  <a:pt x="24814" y="57311"/>
                  <a:pt x="24732" y="57311"/>
                </a:cubicBezTo>
                <a:cubicBezTo>
                  <a:pt x="24650" y="57311"/>
                  <a:pt x="24556" y="57358"/>
                  <a:pt x="24512" y="57403"/>
                </a:cubicBezTo>
                <a:cubicBezTo>
                  <a:pt x="24512" y="57127"/>
                  <a:pt x="24415" y="57030"/>
                  <a:pt x="24325" y="56844"/>
                </a:cubicBezTo>
                <a:lnTo>
                  <a:pt x="24325" y="57127"/>
                </a:lnTo>
                <a:cubicBezTo>
                  <a:pt x="24228" y="57030"/>
                  <a:pt x="24228" y="57030"/>
                  <a:pt x="24139" y="57030"/>
                </a:cubicBezTo>
                <a:lnTo>
                  <a:pt x="24139" y="56754"/>
                </a:lnTo>
                <a:cubicBezTo>
                  <a:pt x="24139" y="56838"/>
                  <a:pt x="24122" y="56871"/>
                  <a:pt x="24095" y="56871"/>
                </a:cubicBezTo>
                <a:cubicBezTo>
                  <a:pt x="24034" y="56871"/>
                  <a:pt x="23923" y="56698"/>
                  <a:pt x="23856" y="56568"/>
                </a:cubicBezTo>
                <a:lnTo>
                  <a:pt x="23856" y="56844"/>
                </a:lnTo>
                <a:cubicBezTo>
                  <a:pt x="23856" y="56844"/>
                  <a:pt x="23856" y="56804"/>
                  <a:pt x="23829" y="56804"/>
                </a:cubicBezTo>
                <a:cubicBezTo>
                  <a:pt x="23816" y="56804"/>
                  <a:pt x="23796" y="56814"/>
                  <a:pt x="23766" y="56844"/>
                </a:cubicBezTo>
                <a:lnTo>
                  <a:pt x="23766" y="56657"/>
                </a:lnTo>
                <a:lnTo>
                  <a:pt x="23766" y="56568"/>
                </a:lnTo>
                <a:cubicBezTo>
                  <a:pt x="23669" y="56568"/>
                  <a:pt x="23669" y="56657"/>
                  <a:pt x="23669" y="56657"/>
                </a:cubicBezTo>
                <a:cubicBezTo>
                  <a:pt x="23580" y="56657"/>
                  <a:pt x="23580" y="56568"/>
                  <a:pt x="23580" y="56568"/>
                </a:cubicBezTo>
                <a:cubicBezTo>
                  <a:pt x="23580" y="56285"/>
                  <a:pt x="23669" y="56471"/>
                  <a:pt x="23580" y="56195"/>
                </a:cubicBezTo>
                <a:cubicBezTo>
                  <a:pt x="23766" y="56195"/>
                  <a:pt x="23856" y="56009"/>
                  <a:pt x="24042" y="55912"/>
                </a:cubicBezTo>
                <a:cubicBezTo>
                  <a:pt x="24022" y="55870"/>
                  <a:pt x="23992" y="55856"/>
                  <a:pt x="23957" y="55856"/>
                </a:cubicBezTo>
                <a:cubicBezTo>
                  <a:pt x="23895" y="55856"/>
                  <a:pt x="23819" y="55899"/>
                  <a:pt x="23761" y="55899"/>
                </a:cubicBezTo>
                <a:cubicBezTo>
                  <a:pt x="23708" y="55899"/>
                  <a:pt x="23669" y="55863"/>
                  <a:pt x="23669" y="55725"/>
                </a:cubicBezTo>
                <a:cubicBezTo>
                  <a:pt x="23718" y="55588"/>
                  <a:pt x="23811" y="55541"/>
                  <a:pt x="23904" y="55541"/>
                </a:cubicBezTo>
                <a:cubicBezTo>
                  <a:pt x="23997" y="55541"/>
                  <a:pt x="24091" y="55588"/>
                  <a:pt x="24139" y="55636"/>
                </a:cubicBezTo>
                <a:cubicBezTo>
                  <a:pt x="24139" y="55450"/>
                  <a:pt x="24042" y="55353"/>
                  <a:pt x="23953" y="55353"/>
                </a:cubicBezTo>
                <a:cubicBezTo>
                  <a:pt x="23953" y="55308"/>
                  <a:pt x="23953" y="55308"/>
                  <a:pt x="23964" y="55308"/>
                </a:cubicBezTo>
                <a:cubicBezTo>
                  <a:pt x="23975" y="55308"/>
                  <a:pt x="23997" y="55308"/>
                  <a:pt x="24042" y="55263"/>
                </a:cubicBezTo>
                <a:lnTo>
                  <a:pt x="23953" y="55263"/>
                </a:lnTo>
                <a:cubicBezTo>
                  <a:pt x="24139" y="55263"/>
                  <a:pt x="24228" y="54980"/>
                  <a:pt x="24415" y="54980"/>
                </a:cubicBezTo>
                <a:cubicBezTo>
                  <a:pt x="24415" y="54706"/>
                  <a:pt x="24460" y="54679"/>
                  <a:pt x="24517" y="54679"/>
                </a:cubicBezTo>
                <a:cubicBezTo>
                  <a:pt x="24531" y="54679"/>
                  <a:pt x="24545" y="54680"/>
                  <a:pt x="24560" y="54680"/>
                </a:cubicBezTo>
                <a:cubicBezTo>
                  <a:pt x="24609" y="54680"/>
                  <a:pt x="24660" y="54664"/>
                  <a:pt x="24698" y="54518"/>
                </a:cubicBezTo>
                <a:lnTo>
                  <a:pt x="24698" y="54518"/>
                </a:lnTo>
                <a:cubicBezTo>
                  <a:pt x="24638" y="54542"/>
                  <a:pt x="24584" y="54552"/>
                  <a:pt x="24535" y="54552"/>
                </a:cubicBezTo>
                <a:cubicBezTo>
                  <a:pt x="24271" y="54552"/>
                  <a:pt x="24147" y="54259"/>
                  <a:pt x="23946" y="54259"/>
                </a:cubicBezTo>
                <a:cubicBezTo>
                  <a:pt x="23893" y="54259"/>
                  <a:pt x="23834" y="54280"/>
                  <a:pt x="23766" y="54331"/>
                </a:cubicBezTo>
                <a:cubicBezTo>
                  <a:pt x="23766" y="54331"/>
                  <a:pt x="23669" y="54234"/>
                  <a:pt x="23766" y="54145"/>
                </a:cubicBezTo>
                <a:cubicBezTo>
                  <a:pt x="23737" y="54089"/>
                  <a:pt x="23700" y="54075"/>
                  <a:pt x="23660" y="54075"/>
                </a:cubicBezTo>
                <a:cubicBezTo>
                  <a:pt x="23618" y="54075"/>
                  <a:pt x="23573" y="54090"/>
                  <a:pt x="23531" y="54090"/>
                </a:cubicBezTo>
                <a:cubicBezTo>
                  <a:pt x="23478" y="54090"/>
                  <a:pt x="23428" y="54066"/>
                  <a:pt x="23393" y="53959"/>
                </a:cubicBezTo>
                <a:cubicBezTo>
                  <a:pt x="23359" y="54160"/>
                  <a:pt x="23300" y="54228"/>
                  <a:pt x="23235" y="54228"/>
                </a:cubicBezTo>
                <a:cubicBezTo>
                  <a:pt x="23121" y="54228"/>
                  <a:pt x="22986" y="54016"/>
                  <a:pt x="22924" y="53959"/>
                </a:cubicBezTo>
                <a:cubicBezTo>
                  <a:pt x="22648" y="54421"/>
                  <a:pt x="21903" y="54145"/>
                  <a:pt x="21619" y="54421"/>
                </a:cubicBezTo>
                <a:cubicBezTo>
                  <a:pt x="21574" y="54283"/>
                  <a:pt x="21528" y="54283"/>
                  <a:pt x="21481" y="54283"/>
                </a:cubicBezTo>
                <a:cubicBezTo>
                  <a:pt x="21459" y="54283"/>
                  <a:pt x="21437" y="54283"/>
                  <a:pt x="21416" y="54268"/>
                </a:cubicBezTo>
                <a:lnTo>
                  <a:pt x="21416" y="54268"/>
                </a:lnTo>
                <a:cubicBezTo>
                  <a:pt x="21426" y="54285"/>
                  <a:pt x="21433" y="54304"/>
                  <a:pt x="21433" y="54331"/>
                </a:cubicBezTo>
                <a:cubicBezTo>
                  <a:pt x="21157" y="53959"/>
                  <a:pt x="20874" y="54048"/>
                  <a:pt x="20687" y="53675"/>
                </a:cubicBezTo>
                <a:cubicBezTo>
                  <a:pt x="20687" y="53585"/>
                  <a:pt x="20708" y="53564"/>
                  <a:pt x="20731" y="53564"/>
                </a:cubicBezTo>
                <a:cubicBezTo>
                  <a:pt x="20751" y="53564"/>
                  <a:pt x="20774" y="53578"/>
                  <a:pt x="20789" y="53578"/>
                </a:cubicBezTo>
                <a:cubicBezTo>
                  <a:pt x="20812" y="53578"/>
                  <a:pt x="20820" y="53548"/>
                  <a:pt x="20784" y="53400"/>
                </a:cubicBezTo>
                <a:cubicBezTo>
                  <a:pt x="20691" y="53400"/>
                  <a:pt x="20598" y="53446"/>
                  <a:pt x="20505" y="53446"/>
                </a:cubicBezTo>
                <a:cubicBezTo>
                  <a:pt x="20412" y="53446"/>
                  <a:pt x="20318" y="53400"/>
                  <a:pt x="20225" y="53213"/>
                </a:cubicBezTo>
                <a:cubicBezTo>
                  <a:pt x="20225" y="53400"/>
                  <a:pt x="20225" y="53400"/>
                  <a:pt x="20128" y="53489"/>
                </a:cubicBezTo>
                <a:cubicBezTo>
                  <a:pt x="20128" y="53412"/>
                  <a:pt x="20128" y="53193"/>
                  <a:pt x="20072" y="53193"/>
                </a:cubicBezTo>
                <a:cubicBezTo>
                  <a:pt x="20063" y="53193"/>
                  <a:pt x="20052" y="53199"/>
                  <a:pt x="20039" y="53213"/>
                </a:cubicBezTo>
                <a:cubicBezTo>
                  <a:pt x="20039" y="53400"/>
                  <a:pt x="20128" y="53303"/>
                  <a:pt x="20128" y="53489"/>
                </a:cubicBezTo>
                <a:cubicBezTo>
                  <a:pt x="20065" y="53426"/>
                  <a:pt x="19998" y="53359"/>
                  <a:pt x="19933" y="53359"/>
                </a:cubicBezTo>
                <a:cubicBezTo>
                  <a:pt x="19906" y="53359"/>
                  <a:pt x="19879" y="53371"/>
                  <a:pt x="19852" y="53400"/>
                </a:cubicBezTo>
                <a:lnTo>
                  <a:pt x="19852" y="52930"/>
                </a:lnTo>
                <a:cubicBezTo>
                  <a:pt x="19862" y="52920"/>
                  <a:pt x="19871" y="52916"/>
                  <a:pt x="19879" y="52916"/>
                </a:cubicBezTo>
                <a:cubicBezTo>
                  <a:pt x="19935" y="52916"/>
                  <a:pt x="19949" y="53132"/>
                  <a:pt x="20009" y="53132"/>
                </a:cubicBezTo>
                <a:cubicBezTo>
                  <a:pt x="20017" y="53132"/>
                  <a:pt x="20027" y="53128"/>
                  <a:pt x="20039" y="53116"/>
                </a:cubicBezTo>
                <a:cubicBezTo>
                  <a:pt x="19942" y="52840"/>
                  <a:pt x="19852" y="52930"/>
                  <a:pt x="19755" y="52557"/>
                </a:cubicBezTo>
                <a:lnTo>
                  <a:pt x="19755" y="52557"/>
                </a:lnTo>
                <a:cubicBezTo>
                  <a:pt x="19755" y="52557"/>
                  <a:pt x="19756" y="52854"/>
                  <a:pt x="19824" y="52854"/>
                </a:cubicBezTo>
                <a:cubicBezTo>
                  <a:pt x="19833" y="52854"/>
                  <a:pt x="19842" y="52850"/>
                  <a:pt x="19852" y="52840"/>
                </a:cubicBezTo>
                <a:lnTo>
                  <a:pt x="19852" y="52840"/>
                </a:lnTo>
                <a:cubicBezTo>
                  <a:pt x="19852" y="53129"/>
                  <a:pt x="19780" y="53275"/>
                  <a:pt x="19701" y="53275"/>
                </a:cubicBezTo>
                <a:cubicBezTo>
                  <a:pt x="19654" y="53275"/>
                  <a:pt x="19605" y="53223"/>
                  <a:pt x="19569" y="53116"/>
                </a:cubicBezTo>
                <a:cubicBezTo>
                  <a:pt x="19569" y="53086"/>
                  <a:pt x="19580" y="53076"/>
                  <a:pt x="19594" y="53076"/>
                </a:cubicBezTo>
                <a:cubicBezTo>
                  <a:pt x="19623" y="53076"/>
                  <a:pt x="19666" y="53116"/>
                  <a:pt x="19666" y="53116"/>
                </a:cubicBezTo>
                <a:cubicBezTo>
                  <a:pt x="19666" y="53027"/>
                  <a:pt x="19666" y="52743"/>
                  <a:pt x="19569" y="52743"/>
                </a:cubicBezTo>
                <a:cubicBezTo>
                  <a:pt x="19569" y="52930"/>
                  <a:pt x="19569" y="53116"/>
                  <a:pt x="19480" y="53303"/>
                </a:cubicBezTo>
                <a:cubicBezTo>
                  <a:pt x="19431" y="53209"/>
                  <a:pt x="19360" y="53209"/>
                  <a:pt x="19302" y="53209"/>
                </a:cubicBezTo>
                <a:cubicBezTo>
                  <a:pt x="19243" y="53209"/>
                  <a:pt x="19196" y="53209"/>
                  <a:pt x="19196" y="53116"/>
                </a:cubicBezTo>
                <a:cubicBezTo>
                  <a:pt x="19196" y="53056"/>
                  <a:pt x="19216" y="53045"/>
                  <a:pt x="19243" y="53045"/>
                </a:cubicBezTo>
                <a:cubicBezTo>
                  <a:pt x="19258" y="53045"/>
                  <a:pt x="19275" y="53048"/>
                  <a:pt x="19292" y="53048"/>
                </a:cubicBezTo>
                <a:cubicBezTo>
                  <a:pt x="19338" y="53048"/>
                  <a:pt x="19383" y="53023"/>
                  <a:pt x="19383" y="52840"/>
                </a:cubicBezTo>
                <a:lnTo>
                  <a:pt x="19383" y="52840"/>
                </a:lnTo>
                <a:cubicBezTo>
                  <a:pt x="19345" y="52918"/>
                  <a:pt x="19306" y="52947"/>
                  <a:pt x="19274" y="52947"/>
                </a:cubicBezTo>
                <a:cubicBezTo>
                  <a:pt x="19229" y="52947"/>
                  <a:pt x="19196" y="52892"/>
                  <a:pt x="19196" y="52840"/>
                </a:cubicBezTo>
                <a:lnTo>
                  <a:pt x="19383" y="52840"/>
                </a:lnTo>
                <a:cubicBezTo>
                  <a:pt x="19293" y="52840"/>
                  <a:pt x="19293" y="52743"/>
                  <a:pt x="19196" y="52743"/>
                </a:cubicBezTo>
                <a:lnTo>
                  <a:pt x="19107" y="52654"/>
                </a:lnTo>
                <a:lnTo>
                  <a:pt x="19107" y="52743"/>
                </a:lnTo>
                <a:lnTo>
                  <a:pt x="18824" y="52743"/>
                </a:lnTo>
                <a:lnTo>
                  <a:pt x="18824" y="52557"/>
                </a:lnTo>
                <a:cubicBezTo>
                  <a:pt x="18807" y="52541"/>
                  <a:pt x="18794" y="52533"/>
                  <a:pt x="18782" y="52533"/>
                </a:cubicBezTo>
                <a:cubicBezTo>
                  <a:pt x="18731" y="52533"/>
                  <a:pt x="18716" y="52671"/>
                  <a:pt x="18637" y="52743"/>
                </a:cubicBezTo>
                <a:lnTo>
                  <a:pt x="18637" y="52654"/>
                </a:lnTo>
                <a:lnTo>
                  <a:pt x="17989" y="52654"/>
                </a:lnTo>
                <a:cubicBezTo>
                  <a:pt x="17892" y="52557"/>
                  <a:pt x="17892" y="52468"/>
                  <a:pt x="17892" y="52371"/>
                </a:cubicBezTo>
                <a:cubicBezTo>
                  <a:pt x="17892" y="52468"/>
                  <a:pt x="17892" y="52654"/>
                  <a:pt x="17802" y="52654"/>
                </a:cubicBezTo>
                <a:cubicBezTo>
                  <a:pt x="17854" y="52489"/>
                  <a:pt x="17783" y="52390"/>
                  <a:pt x="17714" y="52390"/>
                </a:cubicBezTo>
                <a:cubicBezTo>
                  <a:pt x="17664" y="52390"/>
                  <a:pt x="17616" y="52442"/>
                  <a:pt x="17616" y="52557"/>
                </a:cubicBezTo>
                <a:cubicBezTo>
                  <a:pt x="17616" y="52557"/>
                  <a:pt x="17565" y="52460"/>
                  <a:pt x="17574" y="52372"/>
                </a:cubicBezTo>
                <a:lnTo>
                  <a:pt x="17574" y="52372"/>
                </a:lnTo>
                <a:cubicBezTo>
                  <a:pt x="17545" y="52427"/>
                  <a:pt x="17508" y="52487"/>
                  <a:pt x="17478" y="52487"/>
                </a:cubicBezTo>
                <a:cubicBezTo>
                  <a:pt x="17450" y="52487"/>
                  <a:pt x="17430" y="52435"/>
                  <a:pt x="17430" y="52281"/>
                </a:cubicBezTo>
                <a:cubicBezTo>
                  <a:pt x="17368" y="52405"/>
                  <a:pt x="17306" y="52456"/>
                  <a:pt x="17247" y="52456"/>
                </a:cubicBezTo>
                <a:cubicBezTo>
                  <a:pt x="17129" y="52456"/>
                  <a:pt x="17025" y="52247"/>
                  <a:pt x="16960" y="51998"/>
                </a:cubicBezTo>
                <a:cubicBezTo>
                  <a:pt x="16960" y="51940"/>
                  <a:pt x="16951" y="51918"/>
                  <a:pt x="16940" y="51918"/>
                </a:cubicBezTo>
                <a:cubicBezTo>
                  <a:pt x="16913" y="51918"/>
                  <a:pt x="16870" y="52028"/>
                  <a:pt x="16870" y="52095"/>
                </a:cubicBezTo>
                <a:cubicBezTo>
                  <a:pt x="16784" y="52095"/>
                  <a:pt x="16852" y="51798"/>
                  <a:pt x="16798" y="51798"/>
                </a:cubicBezTo>
                <a:cubicBezTo>
                  <a:pt x="16792" y="51798"/>
                  <a:pt x="16784" y="51802"/>
                  <a:pt x="16774" y="51812"/>
                </a:cubicBezTo>
                <a:lnTo>
                  <a:pt x="16774" y="51812"/>
                </a:lnTo>
                <a:cubicBezTo>
                  <a:pt x="16822" y="51767"/>
                  <a:pt x="16893" y="51745"/>
                  <a:pt x="16975" y="51745"/>
                </a:cubicBezTo>
                <a:cubicBezTo>
                  <a:pt x="17057" y="51745"/>
                  <a:pt x="17150" y="51767"/>
                  <a:pt x="17243" y="51812"/>
                </a:cubicBezTo>
                <a:cubicBezTo>
                  <a:pt x="17243" y="51998"/>
                  <a:pt x="17057" y="51812"/>
                  <a:pt x="17057" y="52095"/>
                </a:cubicBezTo>
                <a:cubicBezTo>
                  <a:pt x="17074" y="52086"/>
                  <a:pt x="17089" y="52082"/>
                  <a:pt x="17103" y="52082"/>
                </a:cubicBezTo>
                <a:cubicBezTo>
                  <a:pt x="17214" y="52082"/>
                  <a:pt x="17175" y="52384"/>
                  <a:pt x="17287" y="52384"/>
                </a:cubicBezTo>
                <a:cubicBezTo>
                  <a:pt x="17300" y="52384"/>
                  <a:pt x="17315" y="52380"/>
                  <a:pt x="17333" y="52371"/>
                </a:cubicBezTo>
                <a:lnTo>
                  <a:pt x="17243" y="52281"/>
                </a:lnTo>
                <a:cubicBezTo>
                  <a:pt x="17243" y="51909"/>
                  <a:pt x="17430" y="51722"/>
                  <a:pt x="17616" y="51625"/>
                </a:cubicBezTo>
                <a:cubicBezTo>
                  <a:pt x="17588" y="51571"/>
                  <a:pt x="17551" y="51548"/>
                  <a:pt x="17515" y="51548"/>
                </a:cubicBezTo>
                <a:cubicBezTo>
                  <a:pt x="17426" y="51548"/>
                  <a:pt x="17333" y="51680"/>
                  <a:pt x="17333" y="51812"/>
                </a:cubicBezTo>
                <a:cubicBezTo>
                  <a:pt x="17243" y="51439"/>
                  <a:pt x="16870" y="51722"/>
                  <a:pt x="16960" y="50977"/>
                </a:cubicBezTo>
                <a:lnTo>
                  <a:pt x="16960" y="50977"/>
                </a:lnTo>
                <a:cubicBezTo>
                  <a:pt x="16915" y="51066"/>
                  <a:pt x="16881" y="51102"/>
                  <a:pt x="16854" y="51102"/>
                </a:cubicBezTo>
                <a:cubicBezTo>
                  <a:pt x="16768" y="51102"/>
                  <a:pt x="16752" y="50745"/>
                  <a:pt x="16684" y="50604"/>
                </a:cubicBezTo>
                <a:lnTo>
                  <a:pt x="16684" y="50604"/>
                </a:lnTo>
                <a:cubicBezTo>
                  <a:pt x="16587" y="50977"/>
                  <a:pt x="16774" y="50880"/>
                  <a:pt x="16774" y="51066"/>
                </a:cubicBezTo>
                <a:cubicBezTo>
                  <a:pt x="16774" y="51154"/>
                  <a:pt x="16769" y="51185"/>
                  <a:pt x="16760" y="51185"/>
                </a:cubicBezTo>
                <a:cubicBezTo>
                  <a:pt x="16738" y="51185"/>
                  <a:pt x="16693" y="50996"/>
                  <a:pt x="16640" y="50996"/>
                </a:cubicBezTo>
                <a:cubicBezTo>
                  <a:pt x="16623" y="50996"/>
                  <a:pt x="16605" y="51015"/>
                  <a:pt x="16587" y="51066"/>
                </a:cubicBezTo>
                <a:cubicBezTo>
                  <a:pt x="16498" y="50977"/>
                  <a:pt x="16684" y="50880"/>
                  <a:pt x="16587" y="50693"/>
                </a:cubicBezTo>
                <a:cubicBezTo>
                  <a:pt x="16451" y="50693"/>
                  <a:pt x="16267" y="50892"/>
                  <a:pt x="16106" y="50892"/>
                </a:cubicBezTo>
                <a:cubicBezTo>
                  <a:pt x="16046" y="50892"/>
                  <a:pt x="15989" y="50865"/>
                  <a:pt x="15939" y="50790"/>
                </a:cubicBezTo>
                <a:cubicBezTo>
                  <a:pt x="15939" y="50695"/>
                  <a:pt x="15962" y="50672"/>
                  <a:pt x="15985" y="50672"/>
                </a:cubicBezTo>
                <a:cubicBezTo>
                  <a:pt x="16007" y="50672"/>
                  <a:pt x="16028" y="50693"/>
                  <a:pt x="16028" y="50693"/>
                </a:cubicBezTo>
                <a:cubicBezTo>
                  <a:pt x="15939" y="50507"/>
                  <a:pt x="15939" y="50604"/>
                  <a:pt x="15939" y="50418"/>
                </a:cubicBezTo>
                <a:cubicBezTo>
                  <a:pt x="15922" y="50385"/>
                  <a:pt x="15905" y="50372"/>
                  <a:pt x="15889" y="50372"/>
                </a:cubicBezTo>
                <a:cubicBezTo>
                  <a:pt x="15827" y="50372"/>
                  <a:pt x="15767" y="50552"/>
                  <a:pt x="15705" y="50552"/>
                </a:cubicBezTo>
                <a:cubicBezTo>
                  <a:pt x="15689" y="50552"/>
                  <a:pt x="15672" y="50539"/>
                  <a:pt x="15655" y="50507"/>
                </a:cubicBezTo>
                <a:lnTo>
                  <a:pt x="15655" y="50604"/>
                </a:lnTo>
                <a:cubicBezTo>
                  <a:pt x="15566" y="50625"/>
                  <a:pt x="15476" y="50631"/>
                  <a:pt x="15388" y="50631"/>
                </a:cubicBezTo>
                <a:cubicBezTo>
                  <a:pt x="15293" y="50631"/>
                  <a:pt x="15199" y="50624"/>
                  <a:pt x="15108" y="50624"/>
                </a:cubicBezTo>
                <a:cubicBezTo>
                  <a:pt x="14934" y="50624"/>
                  <a:pt x="14772" y="50649"/>
                  <a:pt x="14634" y="50790"/>
                </a:cubicBezTo>
                <a:cubicBezTo>
                  <a:pt x="14556" y="50790"/>
                  <a:pt x="14604" y="50669"/>
                  <a:pt x="14625" y="50669"/>
                </a:cubicBezTo>
                <a:cubicBezTo>
                  <a:pt x="14630" y="50669"/>
                  <a:pt x="14634" y="50676"/>
                  <a:pt x="14634" y="50693"/>
                </a:cubicBezTo>
                <a:cubicBezTo>
                  <a:pt x="14634" y="50615"/>
                  <a:pt x="14601" y="50587"/>
                  <a:pt x="14563" y="50587"/>
                </a:cubicBezTo>
                <a:cubicBezTo>
                  <a:pt x="14511" y="50587"/>
                  <a:pt x="14448" y="50641"/>
                  <a:pt x="14448" y="50693"/>
                </a:cubicBezTo>
                <a:cubicBezTo>
                  <a:pt x="14418" y="50608"/>
                  <a:pt x="14389" y="50585"/>
                  <a:pt x="14357" y="50585"/>
                </a:cubicBezTo>
                <a:cubicBezTo>
                  <a:pt x="14318" y="50585"/>
                  <a:pt x="14276" y="50620"/>
                  <a:pt x="14225" y="50620"/>
                </a:cubicBezTo>
                <a:cubicBezTo>
                  <a:pt x="14182" y="50620"/>
                  <a:pt x="14133" y="50596"/>
                  <a:pt x="14075" y="50507"/>
                </a:cubicBezTo>
                <a:cubicBezTo>
                  <a:pt x="14035" y="50698"/>
                  <a:pt x="13981" y="50734"/>
                  <a:pt x="13930" y="50734"/>
                </a:cubicBezTo>
                <a:cubicBezTo>
                  <a:pt x="13901" y="50734"/>
                  <a:pt x="13872" y="50722"/>
                  <a:pt x="13849" y="50722"/>
                </a:cubicBezTo>
                <a:cubicBezTo>
                  <a:pt x="13815" y="50722"/>
                  <a:pt x="13792" y="50748"/>
                  <a:pt x="13792" y="50880"/>
                </a:cubicBezTo>
                <a:cubicBezTo>
                  <a:pt x="13702" y="50880"/>
                  <a:pt x="13792" y="50507"/>
                  <a:pt x="13702" y="50507"/>
                </a:cubicBezTo>
                <a:cubicBezTo>
                  <a:pt x="13702" y="50507"/>
                  <a:pt x="13419" y="50507"/>
                  <a:pt x="13419" y="50418"/>
                </a:cubicBezTo>
                <a:lnTo>
                  <a:pt x="13419" y="50321"/>
                </a:lnTo>
                <a:cubicBezTo>
                  <a:pt x="13702" y="50321"/>
                  <a:pt x="13978" y="50321"/>
                  <a:pt x="14351" y="50045"/>
                </a:cubicBezTo>
                <a:cubicBezTo>
                  <a:pt x="14448" y="50134"/>
                  <a:pt x="14537" y="50134"/>
                  <a:pt x="14634" y="50321"/>
                </a:cubicBezTo>
                <a:lnTo>
                  <a:pt x="14634" y="50231"/>
                </a:lnTo>
                <a:lnTo>
                  <a:pt x="14634" y="50045"/>
                </a:lnTo>
                <a:cubicBezTo>
                  <a:pt x="14634" y="49948"/>
                  <a:pt x="14537" y="49948"/>
                  <a:pt x="14537" y="49762"/>
                </a:cubicBezTo>
                <a:lnTo>
                  <a:pt x="14634" y="49672"/>
                </a:lnTo>
                <a:lnTo>
                  <a:pt x="14634" y="49858"/>
                </a:lnTo>
                <a:cubicBezTo>
                  <a:pt x="14723" y="49858"/>
                  <a:pt x="14723" y="49762"/>
                  <a:pt x="14723" y="49672"/>
                </a:cubicBezTo>
                <a:cubicBezTo>
                  <a:pt x="14910" y="49858"/>
                  <a:pt x="15096" y="49858"/>
                  <a:pt x="15283" y="49858"/>
                </a:cubicBezTo>
                <a:lnTo>
                  <a:pt x="15379" y="49858"/>
                </a:lnTo>
                <a:cubicBezTo>
                  <a:pt x="15469" y="49858"/>
                  <a:pt x="15566" y="49858"/>
                  <a:pt x="15655" y="49948"/>
                </a:cubicBezTo>
                <a:cubicBezTo>
                  <a:pt x="15883" y="50026"/>
                  <a:pt x="16048" y="50161"/>
                  <a:pt x="16201" y="50161"/>
                </a:cubicBezTo>
                <a:cubicBezTo>
                  <a:pt x="16238" y="50161"/>
                  <a:pt x="16275" y="50153"/>
                  <a:pt x="16311" y="50134"/>
                </a:cubicBezTo>
                <a:cubicBezTo>
                  <a:pt x="16320" y="50126"/>
                  <a:pt x="16329" y="50122"/>
                  <a:pt x="16340" y="50122"/>
                </a:cubicBezTo>
                <a:cubicBezTo>
                  <a:pt x="16415" y="50122"/>
                  <a:pt x="16545" y="50282"/>
                  <a:pt x="16622" y="50282"/>
                </a:cubicBezTo>
                <a:cubicBezTo>
                  <a:pt x="16659" y="50282"/>
                  <a:pt x="16684" y="50245"/>
                  <a:pt x="16684" y="50134"/>
                </a:cubicBezTo>
                <a:cubicBezTo>
                  <a:pt x="16779" y="50116"/>
                  <a:pt x="16866" y="50109"/>
                  <a:pt x="16948" y="50109"/>
                </a:cubicBezTo>
                <a:cubicBezTo>
                  <a:pt x="17179" y="50109"/>
                  <a:pt x="17368" y="50163"/>
                  <a:pt x="17569" y="50163"/>
                </a:cubicBezTo>
                <a:cubicBezTo>
                  <a:pt x="17644" y="50163"/>
                  <a:pt x="17721" y="50155"/>
                  <a:pt x="17802" y="50134"/>
                </a:cubicBezTo>
                <a:cubicBezTo>
                  <a:pt x="17802" y="50045"/>
                  <a:pt x="17705" y="50045"/>
                  <a:pt x="17705" y="49948"/>
                </a:cubicBezTo>
                <a:cubicBezTo>
                  <a:pt x="17705" y="49879"/>
                  <a:pt x="17718" y="49861"/>
                  <a:pt x="17735" y="49861"/>
                </a:cubicBezTo>
                <a:cubicBezTo>
                  <a:pt x="17754" y="49861"/>
                  <a:pt x="17777" y="49884"/>
                  <a:pt x="17790" y="49884"/>
                </a:cubicBezTo>
                <a:cubicBezTo>
                  <a:pt x="17798" y="49884"/>
                  <a:pt x="17802" y="49878"/>
                  <a:pt x="17802" y="49858"/>
                </a:cubicBezTo>
                <a:cubicBezTo>
                  <a:pt x="17892" y="50134"/>
                  <a:pt x="17802" y="49948"/>
                  <a:pt x="17802" y="50134"/>
                </a:cubicBezTo>
                <a:cubicBezTo>
                  <a:pt x="17895" y="50227"/>
                  <a:pt x="18011" y="50227"/>
                  <a:pt x="18127" y="50227"/>
                </a:cubicBezTo>
                <a:cubicBezTo>
                  <a:pt x="18242" y="50227"/>
                  <a:pt x="18358" y="50227"/>
                  <a:pt x="18451" y="50321"/>
                </a:cubicBezTo>
                <a:cubicBezTo>
                  <a:pt x="18451" y="50303"/>
                  <a:pt x="18450" y="50287"/>
                  <a:pt x="18449" y="50274"/>
                </a:cubicBezTo>
                <a:lnTo>
                  <a:pt x="18449" y="50274"/>
                </a:lnTo>
                <a:cubicBezTo>
                  <a:pt x="18463" y="50343"/>
                  <a:pt x="18478" y="50401"/>
                  <a:pt x="18499" y="50401"/>
                </a:cubicBezTo>
                <a:cubicBezTo>
                  <a:pt x="18513" y="50401"/>
                  <a:pt x="18528" y="50378"/>
                  <a:pt x="18548" y="50321"/>
                </a:cubicBezTo>
                <a:cubicBezTo>
                  <a:pt x="18548" y="50134"/>
                  <a:pt x="18548" y="50134"/>
                  <a:pt x="18451" y="50134"/>
                </a:cubicBezTo>
                <a:cubicBezTo>
                  <a:pt x="18474" y="50068"/>
                  <a:pt x="18503" y="50044"/>
                  <a:pt x="18533" y="50044"/>
                </a:cubicBezTo>
                <a:cubicBezTo>
                  <a:pt x="18605" y="50044"/>
                  <a:pt x="18685" y="50180"/>
                  <a:pt x="18718" y="50180"/>
                </a:cubicBezTo>
                <a:cubicBezTo>
                  <a:pt x="18728" y="50180"/>
                  <a:pt x="18734" y="50167"/>
                  <a:pt x="18734" y="50134"/>
                </a:cubicBezTo>
                <a:lnTo>
                  <a:pt x="18734" y="50321"/>
                </a:lnTo>
                <a:cubicBezTo>
                  <a:pt x="18783" y="50321"/>
                  <a:pt x="18915" y="50239"/>
                  <a:pt x="19026" y="50239"/>
                </a:cubicBezTo>
                <a:cubicBezTo>
                  <a:pt x="19119" y="50239"/>
                  <a:pt x="19196" y="50296"/>
                  <a:pt x="19196" y="50507"/>
                </a:cubicBezTo>
                <a:cubicBezTo>
                  <a:pt x="19293" y="50507"/>
                  <a:pt x="19196" y="50321"/>
                  <a:pt x="19293" y="50321"/>
                </a:cubicBezTo>
                <a:cubicBezTo>
                  <a:pt x="19383" y="50321"/>
                  <a:pt x="19383" y="50507"/>
                  <a:pt x="19383" y="50604"/>
                </a:cubicBezTo>
                <a:cubicBezTo>
                  <a:pt x="19383" y="50482"/>
                  <a:pt x="19452" y="50447"/>
                  <a:pt x="19539" y="50447"/>
                </a:cubicBezTo>
                <a:cubicBezTo>
                  <a:pt x="19653" y="50447"/>
                  <a:pt x="19797" y="50507"/>
                  <a:pt x="19852" y="50507"/>
                </a:cubicBezTo>
                <a:cubicBezTo>
                  <a:pt x="19755" y="50134"/>
                  <a:pt x="19569" y="50418"/>
                  <a:pt x="19569" y="50045"/>
                </a:cubicBezTo>
                <a:lnTo>
                  <a:pt x="19569" y="50045"/>
                </a:lnTo>
                <a:cubicBezTo>
                  <a:pt x="19755" y="50134"/>
                  <a:pt x="19942" y="50134"/>
                  <a:pt x="20128" y="50418"/>
                </a:cubicBezTo>
                <a:cubicBezTo>
                  <a:pt x="20220" y="50280"/>
                  <a:pt x="20318" y="50233"/>
                  <a:pt x="20419" y="50233"/>
                </a:cubicBezTo>
                <a:cubicBezTo>
                  <a:pt x="20638" y="50233"/>
                  <a:pt x="20873" y="50458"/>
                  <a:pt x="21091" y="50458"/>
                </a:cubicBezTo>
                <a:cubicBezTo>
                  <a:pt x="21178" y="50458"/>
                  <a:pt x="21263" y="50422"/>
                  <a:pt x="21343" y="50321"/>
                </a:cubicBezTo>
                <a:cubicBezTo>
                  <a:pt x="21405" y="50388"/>
                  <a:pt x="21471" y="50497"/>
                  <a:pt x="21535" y="50497"/>
                </a:cubicBezTo>
                <a:cubicBezTo>
                  <a:pt x="21563" y="50497"/>
                  <a:pt x="21592" y="50475"/>
                  <a:pt x="21619" y="50418"/>
                </a:cubicBezTo>
                <a:lnTo>
                  <a:pt x="21619" y="50231"/>
                </a:lnTo>
                <a:cubicBezTo>
                  <a:pt x="21743" y="50231"/>
                  <a:pt x="21868" y="50480"/>
                  <a:pt x="21992" y="50480"/>
                </a:cubicBezTo>
                <a:cubicBezTo>
                  <a:pt x="22054" y="50480"/>
                  <a:pt x="22116" y="50418"/>
                  <a:pt x="22178" y="50231"/>
                </a:cubicBezTo>
                <a:cubicBezTo>
                  <a:pt x="22178" y="50199"/>
                  <a:pt x="22176" y="50186"/>
                  <a:pt x="22171" y="50186"/>
                </a:cubicBezTo>
                <a:cubicBezTo>
                  <a:pt x="22152" y="50186"/>
                  <a:pt x="22101" y="50366"/>
                  <a:pt x="22041" y="50366"/>
                </a:cubicBezTo>
                <a:cubicBezTo>
                  <a:pt x="22025" y="50366"/>
                  <a:pt x="22009" y="50353"/>
                  <a:pt x="21992" y="50321"/>
                </a:cubicBezTo>
                <a:cubicBezTo>
                  <a:pt x="22089" y="49948"/>
                  <a:pt x="22178" y="49948"/>
                  <a:pt x="22365" y="49948"/>
                </a:cubicBezTo>
                <a:cubicBezTo>
                  <a:pt x="22275" y="49672"/>
                  <a:pt x="22178" y="49762"/>
                  <a:pt x="22178" y="49389"/>
                </a:cubicBezTo>
                <a:cubicBezTo>
                  <a:pt x="22138" y="49558"/>
                  <a:pt x="22077" y="49612"/>
                  <a:pt x="22005" y="49612"/>
                </a:cubicBezTo>
                <a:cubicBezTo>
                  <a:pt x="21919" y="49612"/>
                  <a:pt x="21818" y="49534"/>
                  <a:pt x="21716" y="49486"/>
                </a:cubicBezTo>
                <a:lnTo>
                  <a:pt x="21716" y="49486"/>
                </a:lnTo>
                <a:cubicBezTo>
                  <a:pt x="21716" y="49672"/>
                  <a:pt x="21806" y="49575"/>
                  <a:pt x="21806" y="49762"/>
                </a:cubicBezTo>
                <a:cubicBezTo>
                  <a:pt x="21619" y="49575"/>
                  <a:pt x="21530" y="49672"/>
                  <a:pt x="21433" y="49389"/>
                </a:cubicBezTo>
                <a:cubicBezTo>
                  <a:pt x="21394" y="49551"/>
                  <a:pt x="21336" y="49590"/>
                  <a:pt x="21261" y="49590"/>
                </a:cubicBezTo>
                <a:cubicBezTo>
                  <a:pt x="21190" y="49590"/>
                  <a:pt x="21103" y="49556"/>
                  <a:pt x="21000" y="49556"/>
                </a:cubicBezTo>
                <a:cubicBezTo>
                  <a:pt x="20960" y="49556"/>
                  <a:pt x="20918" y="49561"/>
                  <a:pt x="20874" y="49575"/>
                </a:cubicBezTo>
                <a:cubicBezTo>
                  <a:pt x="20784" y="49389"/>
                  <a:pt x="20874" y="49202"/>
                  <a:pt x="20784" y="49202"/>
                </a:cubicBezTo>
                <a:cubicBezTo>
                  <a:pt x="20784" y="49482"/>
                  <a:pt x="20744" y="49565"/>
                  <a:pt x="20690" y="49565"/>
                </a:cubicBezTo>
                <a:cubicBezTo>
                  <a:pt x="20609" y="49565"/>
                  <a:pt x="20495" y="49380"/>
                  <a:pt x="20432" y="49380"/>
                </a:cubicBezTo>
                <a:cubicBezTo>
                  <a:pt x="20424" y="49380"/>
                  <a:pt x="20418" y="49383"/>
                  <a:pt x="20412" y="49389"/>
                </a:cubicBezTo>
                <a:lnTo>
                  <a:pt x="20225" y="49389"/>
                </a:lnTo>
                <a:cubicBezTo>
                  <a:pt x="20114" y="49456"/>
                  <a:pt x="20013" y="49481"/>
                  <a:pt x="19919" y="49481"/>
                </a:cubicBezTo>
                <a:cubicBezTo>
                  <a:pt x="19657" y="49481"/>
                  <a:pt x="19450" y="49286"/>
                  <a:pt x="19212" y="49286"/>
                </a:cubicBezTo>
                <a:cubicBezTo>
                  <a:pt x="19178" y="49286"/>
                  <a:pt x="19143" y="49290"/>
                  <a:pt x="19107" y="49299"/>
                </a:cubicBezTo>
                <a:lnTo>
                  <a:pt x="19107" y="49575"/>
                </a:lnTo>
                <a:cubicBezTo>
                  <a:pt x="19010" y="49486"/>
                  <a:pt x="18921" y="49299"/>
                  <a:pt x="18824" y="49016"/>
                </a:cubicBezTo>
                <a:cubicBezTo>
                  <a:pt x="18824" y="49110"/>
                  <a:pt x="18776" y="49181"/>
                  <a:pt x="18730" y="49181"/>
                </a:cubicBezTo>
                <a:cubicBezTo>
                  <a:pt x="18683" y="49181"/>
                  <a:pt x="18637" y="49112"/>
                  <a:pt x="18637" y="48927"/>
                </a:cubicBezTo>
                <a:cubicBezTo>
                  <a:pt x="18589" y="49075"/>
                  <a:pt x="18485" y="49171"/>
                  <a:pt x="18386" y="49171"/>
                </a:cubicBezTo>
                <a:cubicBezTo>
                  <a:pt x="18300" y="49171"/>
                  <a:pt x="18216" y="49099"/>
                  <a:pt x="18175" y="48927"/>
                </a:cubicBezTo>
                <a:cubicBezTo>
                  <a:pt x="18175" y="49155"/>
                  <a:pt x="18144" y="49212"/>
                  <a:pt x="18101" y="49212"/>
                </a:cubicBezTo>
                <a:cubicBezTo>
                  <a:pt x="18058" y="49212"/>
                  <a:pt x="18003" y="49156"/>
                  <a:pt x="17954" y="49156"/>
                </a:cubicBezTo>
                <a:cubicBezTo>
                  <a:pt x="17931" y="49156"/>
                  <a:pt x="17910" y="49168"/>
                  <a:pt x="17892" y="49202"/>
                </a:cubicBezTo>
                <a:cubicBezTo>
                  <a:pt x="17802" y="49202"/>
                  <a:pt x="17892" y="49113"/>
                  <a:pt x="17892" y="49016"/>
                </a:cubicBezTo>
                <a:lnTo>
                  <a:pt x="17892" y="49016"/>
                </a:lnTo>
                <a:cubicBezTo>
                  <a:pt x="17847" y="49064"/>
                  <a:pt x="17800" y="49111"/>
                  <a:pt x="17765" y="49111"/>
                </a:cubicBezTo>
                <a:cubicBezTo>
                  <a:pt x="17730" y="49111"/>
                  <a:pt x="17705" y="49064"/>
                  <a:pt x="17705" y="48927"/>
                </a:cubicBezTo>
                <a:cubicBezTo>
                  <a:pt x="17672" y="49029"/>
                  <a:pt x="17638" y="49042"/>
                  <a:pt x="17608" y="49042"/>
                </a:cubicBezTo>
                <a:cubicBezTo>
                  <a:pt x="17598" y="49042"/>
                  <a:pt x="17588" y="49040"/>
                  <a:pt x="17579" y="49040"/>
                </a:cubicBezTo>
                <a:cubicBezTo>
                  <a:pt x="17543" y="49040"/>
                  <a:pt x="17519" y="49064"/>
                  <a:pt x="17519" y="49299"/>
                </a:cubicBezTo>
                <a:cubicBezTo>
                  <a:pt x="17519" y="49215"/>
                  <a:pt x="17519" y="49169"/>
                  <a:pt x="17511" y="49169"/>
                </a:cubicBezTo>
                <a:cubicBezTo>
                  <a:pt x="17501" y="49169"/>
                  <a:pt x="17479" y="49237"/>
                  <a:pt x="17430" y="49389"/>
                </a:cubicBezTo>
                <a:lnTo>
                  <a:pt x="17430" y="49202"/>
                </a:lnTo>
                <a:lnTo>
                  <a:pt x="17333" y="49202"/>
                </a:lnTo>
                <a:lnTo>
                  <a:pt x="17333" y="49113"/>
                </a:lnTo>
                <a:cubicBezTo>
                  <a:pt x="17300" y="49280"/>
                  <a:pt x="17256" y="49326"/>
                  <a:pt x="17207" y="49326"/>
                </a:cubicBezTo>
                <a:cubicBezTo>
                  <a:pt x="17145" y="49326"/>
                  <a:pt x="17078" y="49253"/>
                  <a:pt x="17022" y="49253"/>
                </a:cubicBezTo>
                <a:cubicBezTo>
                  <a:pt x="16999" y="49253"/>
                  <a:pt x="16978" y="49265"/>
                  <a:pt x="16960" y="49299"/>
                </a:cubicBezTo>
                <a:lnTo>
                  <a:pt x="16960" y="49202"/>
                </a:lnTo>
                <a:cubicBezTo>
                  <a:pt x="16960" y="49202"/>
                  <a:pt x="16960" y="49113"/>
                  <a:pt x="17057" y="49113"/>
                </a:cubicBezTo>
                <a:cubicBezTo>
                  <a:pt x="17057" y="49137"/>
                  <a:pt x="17063" y="49148"/>
                  <a:pt x="17072" y="49148"/>
                </a:cubicBezTo>
                <a:cubicBezTo>
                  <a:pt x="17098" y="49148"/>
                  <a:pt x="17146" y="49063"/>
                  <a:pt x="17146" y="48927"/>
                </a:cubicBezTo>
                <a:cubicBezTo>
                  <a:pt x="17057" y="48740"/>
                  <a:pt x="16960" y="48740"/>
                  <a:pt x="16870" y="48554"/>
                </a:cubicBezTo>
                <a:cubicBezTo>
                  <a:pt x="16960" y="48457"/>
                  <a:pt x="16960" y="48367"/>
                  <a:pt x="16960" y="48367"/>
                </a:cubicBezTo>
                <a:lnTo>
                  <a:pt x="16960" y="48554"/>
                </a:lnTo>
                <a:cubicBezTo>
                  <a:pt x="16960" y="48457"/>
                  <a:pt x="17057" y="48367"/>
                  <a:pt x="17057" y="48271"/>
                </a:cubicBezTo>
                <a:cubicBezTo>
                  <a:pt x="17057" y="48367"/>
                  <a:pt x="17146" y="48271"/>
                  <a:pt x="17146" y="48457"/>
                </a:cubicBezTo>
                <a:lnTo>
                  <a:pt x="17146" y="48271"/>
                </a:lnTo>
                <a:lnTo>
                  <a:pt x="17243" y="48181"/>
                </a:lnTo>
                <a:lnTo>
                  <a:pt x="17243" y="48181"/>
                </a:lnTo>
                <a:cubicBezTo>
                  <a:pt x="17243" y="48220"/>
                  <a:pt x="17243" y="48242"/>
                  <a:pt x="17235" y="48254"/>
                </a:cubicBezTo>
                <a:lnTo>
                  <a:pt x="17235" y="48254"/>
                </a:lnTo>
                <a:cubicBezTo>
                  <a:pt x="17332" y="48224"/>
                  <a:pt x="17452" y="48156"/>
                  <a:pt x="17519" y="48084"/>
                </a:cubicBezTo>
                <a:cubicBezTo>
                  <a:pt x="17550" y="48204"/>
                  <a:pt x="17571" y="48247"/>
                  <a:pt x="17582" y="48247"/>
                </a:cubicBezTo>
                <a:cubicBezTo>
                  <a:pt x="17606" y="48247"/>
                  <a:pt x="17585" y="48055"/>
                  <a:pt x="17519" y="47995"/>
                </a:cubicBezTo>
                <a:lnTo>
                  <a:pt x="17519" y="47898"/>
                </a:lnTo>
                <a:cubicBezTo>
                  <a:pt x="17567" y="47805"/>
                  <a:pt x="17614" y="47805"/>
                  <a:pt x="17649" y="47805"/>
                </a:cubicBezTo>
                <a:cubicBezTo>
                  <a:pt x="17683" y="47805"/>
                  <a:pt x="17705" y="47805"/>
                  <a:pt x="17705" y="47711"/>
                </a:cubicBezTo>
                <a:lnTo>
                  <a:pt x="17705" y="47711"/>
                </a:lnTo>
                <a:cubicBezTo>
                  <a:pt x="17789" y="47795"/>
                  <a:pt x="17728" y="48012"/>
                  <a:pt x="17652" y="48012"/>
                </a:cubicBezTo>
                <a:cubicBezTo>
                  <a:pt x="17640" y="48012"/>
                  <a:pt x="17628" y="48007"/>
                  <a:pt x="17616" y="47995"/>
                </a:cubicBezTo>
                <a:lnTo>
                  <a:pt x="17616" y="47995"/>
                </a:lnTo>
                <a:cubicBezTo>
                  <a:pt x="17639" y="48066"/>
                  <a:pt x="17663" y="48088"/>
                  <a:pt x="17685" y="48088"/>
                </a:cubicBezTo>
                <a:cubicBezTo>
                  <a:pt x="17721" y="48088"/>
                  <a:pt x="17754" y="48028"/>
                  <a:pt x="17776" y="48028"/>
                </a:cubicBezTo>
                <a:cubicBezTo>
                  <a:pt x="17792" y="48028"/>
                  <a:pt x="17802" y="48062"/>
                  <a:pt x="17802" y="48181"/>
                </a:cubicBezTo>
                <a:cubicBezTo>
                  <a:pt x="17802" y="48181"/>
                  <a:pt x="17850" y="47982"/>
                  <a:pt x="17913" y="47982"/>
                </a:cubicBezTo>
                <a:cubicBezTo>
                  <a:pt x="17937" y="47982"/>
                  <a:pt x="17963" y="48010"/>
                  <a:pt x="17989" y="48084"/>
                </a:cubicBezTo>
                <a:cubicBezTo>
                  <a:pt x="17989" y="47995"/>
                  <a:pt x="17892" y="47898"/>
                  <a:pt x="17989" y="47711"/>
                </a:cubicBezTo>
                <a:cubicBezTo>
                  <a:pt x="17989" y="47808"/>
                  <a:pt x="17989" y="48084"/>
                  <a:pt x="18078" y="48084"/>
                </a:cubicBezTo>
                <a:cubicBezTo>
                  <a:pt x="18078" y="47898"/>
                  <a:pt x="17989" y="47808"/>
                  <a:pt x="17989" y="47622"/>
                </a:cubicBezTo>
                <a:cubicBezTo>
                  <a:pt x="18078" y="47622"/>
                  <a:pt x="18078" y="47808"/>
                  <a:pt x="18175" y="47808"/>
                </a:cubicBezTo>
                <a:lnTo>
                  <a:pt x="18175" y="47525"/>
                </a:lnTo>
                <a:cubicBezTo>
                  <a:pt x="18139" y="47630"/>
                  <a:pt x="18117" y="47670"/>
                  <a:pt x="18098" y="47670"/>
                </a:cubicBezTo>
                <a:cubicBezTo>
                  <a:pt x="18066" y="47670"/>
                  <a:pt x="18045" y="47553"/>
                  <a:pt x="17989" y="47436"/>
                </a:cubicBezTo>
                <a:cubicBezTo>
                  <a:pt x="18026" y="47395"/>
                  <a:pt x="18081" y="47371"/>
                  <a:pt x="18138" y="47371"/>
                </a:cubicBezTo>
                <a:cubicBezTo>
                  <a:pt x="18219" y="47371"/>
                  <a:pt x="18305" y="47417"/>
                  <a:pt x="18361" y="47525"/>
                </a:cubicBezTo>
                <a:cubicBezTo>
                  <a:pt x="18361" y="47504"/>
                  <a:pt x="18367" y="47498"/>
                  <a:pt x="18374" y="47498"/>
                </a:cubicBezTo>
                <a:cubicBezTo>
                  <a:pt x="18383" y="47498"/>
                  <a:pt x="18395" y="47505"/>
                  <a:pt x="18406" y="47505"/>
                </a:cubicBezTo>
                <a:cubicBezTo>
                  <a:pt x="18429" y="47505"/>
                  <a:pt x="18451" y="47480"/>
                  <a:pt x="18451" y="47339"/>
                </a:cubicBezTo>
                <a:cubicBezTo>
                  <a:pt x="18434" y="47321"/>
                  <a:pt x="18420" y="47314"/>
                  <a:pt x="18408" y="47314"/>
                </a:cubicBezTo>
                <a:cubicBezTo>
                  <a:pt x="18361" y="47314"/>
                  <a:pt x="18361" y="47436"/>
                  <a:pt x="18361" y="47436"/>
                </a:cubicBezTo>
                <a:lnTo>
                  <a:pt x="18361" y="47249"/>
                </a:lnTo>
                <a:cubicBezTo>
                  <a:pt x="18341" y="47210"/>
                  <a:pt x="18321" y="47195"/>
                  <a:pt x="18301" y="47195"/>
                </a:cubicBezTo>
                <a:cubicBezTo>
                  <a:pt x="18246" y="47195"/>
                  <a:pt x="18193" y="47303"/>
                  <a:pt x="18139" y="47303"/>
                </a:cubicBezTo>
                <a:cubicBezTo>
                  <a:pt x="18119" y="47303"/>
                  <a:pt x="18099" y="47289"/>
                  <a:pt x="18078" y="47249"/>
                </a:cubicBezTo>
                <a:cubicBezTo>
                  <a:pt x="18078" y="47249"/>
                  <a:pt x="18175" y="47152"/>
                  <a:pt x="18078" y="47063"/>
                </a:cubicBezTo>
                <a:cubicBezTo>
                  <a:pt x="18078" y="46989"/>
                  <a:pt x="18072" y="46967"/>
                  <a:pt x="18063" y="46967"/>
                </a:cubicBezTo>
                <a:cubicBezTo>
                  <a:pt x="18049" y="46967"/>
                  <a:pt x="18026" y="47028"/>
                  <a:pt x="18010" y="47028"/>
                </a:cubicBezTo>
                <a:cubicBezTo>
                  <a:pt x="17998" y="47028"/>
                  <a:pt x="17989" y="46994"/>
                  <a:pt x="17989" y="46876"/>
                </a:cubicBezTo>
                <a:cubicBezTo>
                  <a:pt x="17958" y="46964"/>
                  <a:pt x="17918" y="46996"/>
                  <a:pt x="17876" y="46996"/>
                </a:cubicBezTo>
                <a:cubicBezTo>
                  <a:pt x="17784" y="46996"/>
                  <a:pt x="17677" y="46846"/>
                  <a:pt x="17616" y="46780"/>
                </a:cubicBezTo>
                <a:cubicBezTo>
                  <a:pt x="17574" y="46942"/>
                  <a:pt x="17514" y="46981"/>
                  <a:pt x="17454" y="46981"/>
                </a:cubicBezTo>
                <a:cubicBezTo>
                  <a:pt x="17397" y="46981"/>
                  <a:pt x="17339" y="46947"/>
                  <a:pt x="17292" y="46947"/>
                </a:cubicBezTo>
                <a:cubicBezTo>
                  <a:pt x="17274" y="46947"/>
                  <a:pt x="17257" y="46952"/>
                  <a:pt x="17243" y="46966"/>
                </a:cubicBezTo>
                <a:cubicBezTo>
                  <a:pt x="17282" y="46806"/>
                  <a:pt x="17304" y="46767"/>
                  <a:pt x="17331" y="46767"/>
                </a:cubicBezTo>
                <a:cubicBezTo>
                  <a:pt x="17357" y="46767"/>
                  <a:pt x="17387" y="46801"/>
                  <a:pt x="17441" y="46801"/>
                </a:cubicBezTo>
                <a:cubicBezTo>
                  <a:pt x="17463" y="46801"/>
                  <a:pt x="17488" y="46795"/>
                  <a:pt x="17519" y="46780"/>
                </a:cubicBezTo>
                <a:cubicBezTo>
                  <a:pt x="17493" y="46699"/>
                  <a:pt x="17466" y="46674"/>
                  <a:pt x="17439" y="46674"/>
                </a:cubicBezTo>
                <a:cubicBezTo>
                  <a:pt x="17394" y="46674"/>
                  <a:pt x="17348" y="46745"/>
                  <a:pt x="17303" y="46745"/>
                </a:cubicBezTo>
                <a:cubicBezTo>
                  <a:pt x="17283" y="46745"/>
                  <a:pt x="17263" y="46731"/>
                  <a:pt x="17243" y="46690"/>
                </a:cubicBezTo>
                <a:cubicBezTo>
                  <a:pt x="17243" y="46822"/>
                  <a:pt x="17220" y="46848"/>
                  <a:pt x="17194" y="46848"/>
                </a:cubicBezTo>
                <a:cubicBezTo>
                  <a:pt x="17176" y="46848"/>
                  <a:pt x="17157" y="46836"/>
                  <a:pt x="17143" y="46836"/>
                </a:cubicBezTo>
                <a:cubicBezTo>
                  <a:pt x="17119" y="46836"/>
                  <a:pt x="17110" y="46871"/>
                  <a:pt x="17146" y="47063"/>
                </a:cubicBezTo>
                <a:cubicBezTo>
                  <a:pt x="17112" y="46991"/>
                  <a:pt x="17076" y="46960"/>
                  <a:pt x="17040" y="46960"/>
                </a:cubicBezTo>
                <a:cubicBezTo>
                  <a:pt x="16983" y="46960"/>
                  <a:pt x="16925" y="47038"/>
                  <a:pt x="16870" y="47152"/>
                </a:cubicBezTo>
                <a:cubicBezTo>
                  <a:pt x="16774" y="46593"/>
                  <a:pt x="16498" y="46876"/>
                  <a:pt x="16401" y="46690"/>
                </a:cubicBezTo>
                <a:cubicBezTo>
                  <a:pt x="15939" y="46690"/>
                  <a:pt x="15379" y="46593"/>
                  <a:pt x="14910" y="46593"/>
                </a:cubicBezTo>
                <a:cubicBezTo>
                  <a:pt x="14634" y="46504"/>
                  <a:pt x="14448" y="46504"/>
                  <a:pt x="14261" y="46504"/>
                </a:cubicBezTo>
                <a:lnTo>
                  <a:pt x="14164" y="46504"/>
                </a:lnTo>
                <a:cubicBezTo>
                  <a:pt x="14164" y="46407"/>
                  <a:pt x="14164" y="46407"/>
                  <a:pt x="14075" y="46407"/>
                </a:cubicBezTo>
                <a:cubicBezTo>
                  <a:pt x="14075" y="46428"/>
                  <a:pt x="14070" y="46436"/>
                  <a:pt x="14063" y="46436"/>
                </a:cubicBezTo>
                <a:cubicBezTo>
                  <a:pt x="14044" y="46436"/>
                  <a:pt x="14007" y="46382"/>
                  <a:pt x="13988" y="46382"/>
                </a:cubicBezTo>
                <a:cubicBezTo>
                  <a:pt x="13982" y="46382"/>
                  <a:pt x="13978" y="46389"/>
                  <a:pt x="13978" y="46407"/>
                </a:cubicBezTo>
                <a:cubicBezTo>
                  <a:pt x="13978" y="46289"/>
                  <a:pt x="14012" y="46256"/>
                  <a:pt x="14050" y="46256"/>
                </a:cubicBezTo>
                <a:cubicBezTo>
                  <a:pt x="14103" y="46256"/>
                  <a:pt x="14164" y="46317"/>
                  <a:pt x="14164" y="46317"/>
                </a:cubicBezTo>
                <a:cubicBezTo>
                  <a:pt x="14184" y="46336"/>
                  <a:pt x="14208" y="46342"/>
                  <a:pt x="14233" y="46342"/>
                </a:cubicBezTo>
                <a:cubicBezTo>
                  <a:pt x="14306" y="46342"/>
                  <a:pt x="14396" y="46289"/>
                  <a:pt x="14467" y="46289"/>
                </a:cubicBezTo>
                <a:cubicBezTo>
                  <a:pt x="14493" y="46289"/>
                  <a:pt x="14518" y="46296"/>
                  <a:pt x="14537" y="46317"/>
                </a:cubicBezTo>
                <a:cubicBezTo>
                  <a:pt x="14569" y="46347"/>
                  <a:pt x="14622" y="46357"/>
                  <a:pt x="14684" y="46357"/>
                </a:cubicBezTo>
                <a:cubicBezTo>
                  <a:pt x="14808" y="46357"/>
                  <a:pt x="14972" y="46317"/>
                  <a:pt x="15096" y="46317"/>
                </a:cubicBezTo>
                <a:cubicBezTo>
                  <a:pt x="15131" y="46217"/>
                  <a:pt x="15164" y="46187"/>
                  <a:pt x="15197" y="46187"/>
                </a:cubicBezTo>
                <a:cubicBezTo>
                  <a:pt x="15243" y="46187"/>
                  <a:pt x="15288" y="46242"/>
                  <a:pt x="15334" y="46242"/>
                </a:cubicBezTo>
                <a:cubicBezTo>
                  <a:pt x="15349" y="46242"/>
                  <a:pt x="15364" y="46236"/>
                  <a:pt x="15379" y="46220"/>
                </a:cubicBezTo>
                <a:cubicBezTo>
                  <a:pt x="15379" y="46129"/>
                  <a:pt x="15335" y="46106"/>
                  <a:pt x="15278" y="46106"/>
                </a:cubicBezTo>
                <a:cubicBezTo>
                  <a:pt x="15218" y="46106"/>
                  <a:pt x="15146" y="46131"/>
                  <a:pt x="15096" y="46131"/>
                </a:cubicBezTo>
                <a:cubicBezTo>
                  <a:pt x="15007" y="45945"/>
                  <a:pt x="15007" y="45848"/>
                  <a:pt x="14910" y="45758"/>
                </a:cubicBezTo>
                <a:lnTo>
                  <a:pt x="14910" y="45945"/>
                </a:lnTo>
                <a:cubicBezTo>
                  <a:pt x="14910" y="45848"/>
                  <a:pt x="14820" y="45848"/>
                  <a:pt x="14820" y="45848"/>
                </a:cubicBezTo>
                <a:lnTo>
                  <a:pt x="14820" y="45661"/>
                </a:lnTo>
                <a:cubicBezTo>
                  <a:pt x="14820" y="45751"/>
                  <a:pt x="14802" y="45784"/>
                  <a:pt x="14776" y="45784"/>
                </a:cubicBezTo>
                <a:cubicBezTo>
                  <a:pt x="14721" y="45784"/>
                  <a:pt x="14634" y="45633"/>
                  <a:pt x="14634" y="45572"/>
                </a:cubicBezTo>
                <a:cubicBezTo>
                  <a:pt x="14537" y="45661"/>
                  <a:pt x="14634" y="45661"/>
                  <a:pt x="14634" y="45758"/>
                </a:cubicBezTo>
                <a:cubicBezTo>
                  <a:pt x="14569" y="45758"/>
                  <a:pt x="14548" y="45715"/>
                  <a:pt x="14541" y="45715"/>
                </a:cubicBezTo>
                <a:cubicBezTo>
                  <a:pt x="14537" y="45715"/>
                  <a:pt x="14537" y="45726"/>
                  <a:pt x="14537" y="45758"/>
                </a:cubicBezTo>
                <a:cubicBezTo>
                  <a:pt x="14476" y="45758"/>
                  <a:pt x="14498" y="45671"/>
                  <a:pt x="14519" y="45644"/>
                </a:cubicBezTo>
                <a:lnTo>
                  <a:pt x="14519" y="45644"/>
                </a:lnTo>
                <a:cubicBezTo>
                  <a:pt x="14524" y="45649"/>
                  <a:pt x="14531" y="45655"/>
                  <a:pt x="14537" y="45661"/>
                </a:cubicBezTo>
                <a:cubicBezTo>
                  <a:pt x="14537" y="45644"/>
                  <a:pt x="14534" y="45637"/>
                  <a:pt x="14529" y="45637"/>
                </a:cubicBezTo>
                <a:cubicBezTo>
                  <a:pt x="14526" y="45637"/>
                  <a:pt x="14522" y="45640"/>
                  <a:pt x="14519" y="45644"/>
                </a:cubicBezTo>
                <a:lnTo>
                  <a:pt x="14519" y="45644"/>
                </a:lnTo>
                <a:cubicBezTo>
                  <a:pt x="14486" y="45617"/>
                  <a:pt x="14467" y="45617"/>
                  <a:pt x="14447" y="45617"/>
                </a:cubicBezTo>
                <a:cubicBezTo>
                  <a:pt x="14423" y="45617"/>
                  <a:pt x="14399" y="45617"/>
                  <a:pt x="14351" y="45572"/>
                </a:cubicBezTo>
                <a:cubicBezTo>
                  <a:pt x="14351" y="45479"/>
                  <a:pt x="14375" y="45479"/>
                  <a:pt x="14387" y="45479"/>
                </a:cubicBezTo>
                <a:cubicBezTo>
                  <a:pt x="14399" y="45479"/>
                  <a:pt x="14399" y="45479"/>
                  <a:pt x="14351" y="45385"/>
                </a:cubicBezTo>
                <a:cubicBezTo>
                  <a:pt x="14537" y="45385"/>
                  <a:pt x="14634" y="45199"/>
                  <a:pt x="14723" y="45102"/>
                </a:cubicBezTo>
                <a:cubicBezTo>
                  <a:pt x="14710" y="45089"/>
                  <a:pt x="14694" y="45083"/>
                  <a:pt x="14677" y="45083"/>
                </a:cubicBezTo>
                <a:cubicBezTo>
                  <a:pt x="14622" y="45083"/>
                  <a:pt x="14553" y="45139"/>
                  <a:pt x="14505" y="45139"/>
                </a:cubicBezTo>
                <a:cubicBezTo>
                  <a:pt x="14471" y="45139"/>
                  <a:pt x="14448" y="45110"/>
                  <a:pt x="14448" y="45013"/>
                </a:cubicBezTo>
                <a:cubicBezTo>
                  <a:pt x="14493" y="44918"/>
                  <a:pt x="14564" y="44894"/>
                  <a:pt x="14635" y="44894"/>
                </a:cubicBezTo>
                <a:cubicBezTo>
                  <a:pt x="14704" y="44894"/>
                  <a:pt x="14773" y="44916"/>
                  <a:pt x="14820" y="44916"/>
                </a:cubicBezTo>
                <a:cubicBezTo>
                  <a:pt x="14820" y="44853"/>
                  <a:pt x="14772" y="44786"/>
                  <a:pt x="14712" y="44786"/>
                </a:cubicBezTo>
                <a:cubicBezTo>
                  <a:pt x="14687" y="44786"/>
                  <a:pt x="14660" y="44798"/>
                  <a:pt x="14634" y="44826"/>
                </a:cubicBezTo>
                <a:cubicBezTo>
                  <a:pt x="14634" y="44729"/>
                  <a:pt x="14723" y="44729"/>
                  <a:pt x="14723" y="44729"/>
                </a:cubicBezTo>
                <a:lnTo>
                  <a:pt x="14634" y="44729"/>
                </a:lnTo>
                <a:cubicBezTo>
                  <a:pt x="14820" y="44729"/>
                  <a:pt x="14820" y="44543"/>
                  <a:pt x="15007" y="44543"/>
                </a:cubicBezTo>
                <a:cubicBezTo>
                  <a:pt x="15007" y="44360"/>
                  <a:pt x="15052" y="44335"/>
                  <a:pt x="15097" y="44335"/>
                </a:cubicBezTo>
                <a:cubicBezTo>
                  <a:pt x="15114" y="44335"/>
                  <a:pt x="15132" y="44339"/>
                  <a:pt x="15147" y="44339"/>
                </a:cubicBezTo>
                <a:cubicBezTo>
                  <a:pt x="15173" y="44339"/>
                  <a:pt x="15193" y="44328"/>
                  <a:pt x="15193" y="44267"/>
                </a:cubicBezTo>
                <a:lnTo>
                  <a:pt x="15193" y="44267"/>
                </a:lnTo>
                <a:cubicBezTo>
                  <a:pt x="15168" y="44275"/>
                  <a:pt x="15143" y="44279"/>
                  <a:pt x="15119" y="44279"/>
                </a:cubicBezTo>
                <a:cubicBezTo>
                  <a:pt x="14922" y="44279"/>
                  <a:pt x="14773" y="44036"/>
                  <a:pt x="14633" y="44036"/>
                </a:cubicBezTo>
                <a:cubicBezTo>
                  <a:pt x="14601" y="44036"/>
                  <a:pt x="14569" y="44049"/>
                  <a:pt x="14537" y="44081"/>
                </a:cubicBezTo>
                <a:cubicBezTo>
                  <a:pt x="14448" y="44081"/>
                  <a:pt x="14448" y="43984"/>
                  <a:pt x="14448" y="43984"/>
                </a:cubicBezTo>
                <a:cubicBezTo>
                  <a:pt x="14448" y="43929"/>
                  <a:pt x="14432" y="43915"/>
                  <a:pt x="14409" y="43915"/>
                </a:cubicBezTo>
                <a:cubicBezTo>
                  <a:pt x="14384" y="43915"/>
                  <a:pt x="14352" y="43932"/>
                  <a:pt x="14323" y="43932"/>
                </a:cubicBezTo>
                <a:cubicBezTo>
                  <a:pt x="14289" y="43932"/>
                  <a:pt x="14261" y="43907"/>
                  <a:pt x="14261" y="43798"/>
                </a:cubicBezTo>
                <a:cubicBezTo>
                  <a:pt x="14222" y="43948"/>
                  <a:pt x="14169" y="43993"/>
                  <a:pt x="14106" y="43993"/>
                </a:cubicBezTo>
                <a:cubicBezTo>
                  <a:pt x="14014" y="43993"/>
                  <a:pt x="13903" y="43894"/>
                  <a:pt x="13792" y="43894"/>
                </a:cubicBezTo>
                <a:cubicBezTo>
                  <a:pt x="13605" y="44170"/>
                  <a:pt x="13143" y="43984"/>
                  <a:pt x="12860" y="44170"/>
                </a:cubicBezTo>
                <a:cubicBezTo>
                  <a:pt x="12860" y="44077"/>
                  <a:pt x="12837" y="44077"/>
                  <a:pt x="12803" y="44077"/>
                </a:cubicBezTo>
                <a:cubicBezTo>
                  <a:pt x="12768" y="44077"/>
                  <a:pt x="12722" y="44077"/>
                  <a:pt x="12673" y="43984"/>
                </a:cubicBezTo>
                <a:lnTo>
                  <a:pt x="12673" y="44081"/>
                </a:lnTo>
                <a:cubicBezTo>
                  <a:pt x="12487" y="43894"/>
                  <a:pt x="12301" y="43894"/>
                  <a:pt x="12114" y="43611"/>
                </a:cubicBezTo>
                <a:cubicBezTo>
                  <a:pt x="12114" y="43592"/>
                  <a:pt x="12123" y="43585"/>
                  <a:pt x="12136" y="43585"/>
                </a:cubicBezTo>
                <a:cubicBezTo>
                  <a:pt x="12161" y="43585"/>
                  <a:pt x="12200" y="43608"/>
                  <a:pt x="12221" y="43608"/>
                </a:cubicBezTo>
                <a:cubicBezTo>
                  <a:pt x="12240" y="43608"/>
                  <a:pt x="12244" y="43590"/>
                  <a:pt x="12211" y="43522"/>
                </a:cubicBezTo>
                <a:cubicBezTo>
                  <a:pt x="12163" y="43497"/>
                  <a:pt x="12120" y="43491"/>
                  <a:pt x="12082" y="43491"/>
                </a:cubicBezTo>
                <a:cubicBezTo>
                  <a:pt x="12048" y="43491"/>
                  <a:pt x="12017" y="43496"/>
                  <a:pt x="11988" y="43496"/>
                </a:cubicBezTo>
                <a:cubicBezTo>
                  <a:pt x="11930" y="43496"/>
                  <a:pt x="11883" y="43473"/>
                  <a:pt x="11838" y="43335"/>
                </a:cubicBezTo>
                <a:cubicBezTo>
                  <a:pt x="11838" y="43425"/>
                  <a:pt x="11741" y="43425"/>
                  <a:pt x="11741" y="43522"/>
                </a:cubicBezTo>
                <a:cubicBezTo>
                  <a:pt x="11652" y="43425"/>
                  <a:pt x="11555" y="43425"/>
                  <a:pt x="11466" y="43425"/>
                </a:cubicBezTo>
                <a:cubicBezTo>
                  <a:pt x="11555" y="43335"/>
                  <a:pt x="11466" y="43335"/>
                  <a:pt x="11555" y="43149"/>
                </a:cubicBezTo>
                <a:cubicBezTo>
                  <a:pt x="11555" y="43149"/>
                  <a:pt x="11555" y="43266"/>
                  <a:pt x="11604" y="43266"/>
                </a:cubicBezTo>
                <a:cubicBezTo>
                  <a:pt x="11616" y="43266"/>
                  <a:pt x="11632" y="43258"/>
                  <a:pt x="11652" y="43238"/>
                </a:cubicBezTo>
                <a:cubicBezTo>
                  <a:pt x="11652" y="43052"/>
                  <a:pt x="11466" y="43149"/>
                  <a:pt x="11466" y="42963"/>
                </a:cubicBezTo>
                <a:lnTo>
                  <a:pt x="11466" y="43149"/>
                </a:lnTo>
                <a:cubicBezTo>
                  <a:pt x="11524" y="43328"/>
                  <a:pt x="11466" y="43431"/>
                  <a:pt x="11418" y="43431"/>
                </a:cubicBezTo>
                <a:cubicBezTo>
                  <a:pt x="11392" y="43431"/>
                  <a:pt x="11369" y="43401"/>
                  <a:pt x="11369" y="43335"/>
                </a:cubicBezTo>
                <a:lnTo>
                  <a:pt x="11369" y="43238"/>
                </a:lnTo>
                <a:cubicBezTo>
                  <a:pt x="11369" y="43238"/>
                  <a:pt x="11369" y="43052"/>
                  <a:pt x="11279" y="43052"/>
                </a:cubicBezTo>
                <a:cubicBezTo>
                  <a:pt x="11279" y="43149"/>
                  <a:pt x="11279" y="43238"/>
                  <a:pt x="11182" y="43425"/>
                </a:cubicBezTo>
                <a:cubicBezTo>
                  <a:pt x="11182" y="43380"/>
                  <a:pt x="11160" y="43380"/>
                  <a:pt x="11126" y="43380"/>
                </a:cubicBezTo>
                <a:cubicBezTo>
                  <a:pt x="11091" y="43380"/>
                  <a:pt x="11044" y="43380"/>
                  <a:pt x="10996" y="43335"/>
                </a:cubicBezTo>
                <a:cubicBezTo>
                  <a:pt x="10996" y="43242"/>
                  <a:pt x="11043" y="43242"/>
                  <a:pt x="11078" y="43242"/>
                </a:cubicBezTo>
                <a:cubicBezTo>
                  <a:pt x="11113" y="43242"/>
                  <a:pt x="11138" y="43242"/>
                  <a:pt x="11093" y="43149"/>
                </a:cubicBezTo>
                <a:lnTo>
                  <a:pt x="11093" y="43149"/>
                </a:lnTo>
                <a:cubicBezTo>
                  <a:pt x="11093" y="43173"/>
                  <a:pt x="11086" y="43184"/>
                  <a:pt x="11076" y="43184"/>
                </a:cubicBezTo>
                <a:cubicBezTo>
                  <a:pt x="11048" y="43184"/>
                  <a:pt x="10996" y="43099"/>
                  <a:pt x="10996" y="42963"/>
                </a:cubicBezTo>
                <a:cubicBezTo>
                  <a:pt x="10996" y="43090"/>
                  <a:pt x="10937" y="43159"/>
                  <a:pt x="10874" y="43159"/>
                </a:cubicBezTo>
                <a:cubicBezTo>
                  <a:pt x="10800" y="43159"/>
                  <a:pt x="10720" y="43066"/>
                  <a:pt x="10720" y="42866"/>
                </a:cubicBezTo>
                <a:cubicBezTo>
                  <a:pt x="10647" y="42866"/>
                  <a:pt x="10629" y="43026"/>
                  <a:pt x="10625" y="43026"/>
                </a:cubicBezTo>
                <a:cubicBezTo>
                  <a:pt x="10623" y="43026"/>
                  <a:pt x="10623" y="43009"/>
                  <a:pt x="10623" y="42963"/>
                </a:cubicBezTo>
                <a:cubicBezTo>
                  <a:pt x="10534" y="43149"/>
                  <a:pt x="10437" y="43149"/>
                  <a:pt x="10437" y="43149"/>
                </a:cubicBezTo>
                <a:lnTo>
                  <a:pt x="10437" y="43052"/>
                </a:lnTo>
                <a:cubicBezTo>
                  <a:pt x="10437" y="43019"/>
                  <a:pt x="10431" y="43007"/>
                  <a:pt x="10421" y="43007"/>
                </a:cubicBezTo>
                <a:cubicBezTo>
                  <a:pt x="10388" y="43007"/>
                  <a:pt x="10309" y="43145"/>
                  <a:pt x="10240" y="43145"/>
                </a:cubicBezTo>
                <a:cubicBezTo>
                  <a:pt x="10216" y="43145"/>
                  <a:pt x="10194" y="43130"/>
                  <a:pt x="10175" y="43090"/>
                </a:cubicBezTo>
                <a:lnTo>
                  <a:pt x="10175" y="43090"/>
                </a:lnTo>
                <a:cubicBezTo>
                  <a:pt x="10168" y="43104"/>
                  <a:pt x="10161" y="43123"/>
                  <a:pt x="10161" y="43149"/>
                </a:cubicBezTo>
                <a:lnTo>
                  <a:pt x="10161" y="42963"/>
                </a:lnTo>
                <a:cubicBezTo>
                  <a:pt x="10064" y="42963"/>
                  <a:pt x="10161" y="43052"/>
                  <a:pt x="10161" y="43149"/>
                </a:cubicBezTo>
                <a:cubicBezTo>
                  <a:pt x="10064" y="43052"/>
                  <a:pt x="10064" y="42963"/>
                  <a:pt x="9975" y="42776"/>
                </a:cubicBezTo>
                <a:cubicBezTo>
                  <a:pt x="9975" y="42866"/>
                  <a:pt x="9975" y="42963"/>
                  <a:pt x="9878" y="42963"/>
                </a:cubicBezTo>
                <a:cubicBezTo>
                  <a:pt x="9931" y="42860"/>
                  <a:pt x="9899" y="42785"/>
                  <a:pt x="9859" y="42785"/>
                </a:cubicBezTo>
                <a:cubicBezTo>
                  <a:pt x="9826" y="42785"/>
                  <a:pt x="9788" y="42835"/>
                  <a:pt x="9788" y="42963"/>
                </a:cubicBezTo>
                <a:lnTo>
                  <a:pt x="9788" y="42776"/>
                </a:lnTo>
                <a:cubicBezTo>
                  <a:pt x="9788" y="42776"/>
                  <a:pt x="9745" y="42899"/>
                  <a:pt x="9690" y="42899"/>
                </a:cubicBezTo>
                <a:cubicBezTo>
                  <a:pt x="9662" y="42899"/>
                  <a:pt x="9632" y="42868"/>
                  <a:pt x="9602" y="42776"/>
                </a:cubicBezTo>
                <a:cubicBezTo>
                  <a:pt x="9575" y="42828"/>
                  <a:pt x="9541" y="42851"/>
                  <a:pt x="9506" y="42851"/>
                </a:cubicBezTo>
                <a:cubicBezTo>
                  <a:pt x="9416" y="42851"/>
                  <a:pt x="9319" y="42697"/>
                  <a:pt x="9319" y="42493"/>
                </a:cubicBezTo>
                <a:cubicBezTo>
                  <a:pt x="9319" y="42467"/>
                  <a:pt x="9311" y="42456"/>
                  <a:pt x="9300" y="42456"/>
                </a:cubicBezTo>
                <a:cubicBezTo>
                  <a:pt x="9274" y="42456"/>
                  <a:pt x="9229" y="42521"/>
                  <a:pt x="9229" y="42590"/>
                </a:cubicBezTo>
                <a:cubicBezTo>
                  <a:pt x="9229" y="42590"/>
                  <a:pt x="9229" y="42404"/>
                  <a:pt x="9132" y="42404"/>
                </a:cubicBezTo>
                <a:cubicBezTo>
                  <a:pt x="9132" y="42404"/>
                  <a:pt x="9088" y="42425"/>
                  <a:pt x="9042" y="42425"/>
                </a:cubicBezTo>
                <a:cubicBezTo>
                  <a:pt x="8994" y="42425"/>
                  <a:pt x="8946" y="42402"/>
                  <a:pt x="8946" y="42307"/>
                </a:cubicBezTo>
                <a:cubicBezTo>
                  <a:pt x="8974" y="42281"/>
                  <a:pt x="8994" y="42270"/>
                  <a:pt x="9010" y="42270"/>
                </a:cubicBezTo>
                <a:cubicBezTo>
                  <a:pt x="9050" y="42270"/>
                  <a:pt x="9069" y="42335"/>
                  <a:pt x="9132" y="42404"/>
                </a:cubicBezTo>
                <a:cubicBezTo>
                  <a:pt x="9165" y="42371"/>
                  <a:pt x="9207" y="42360"/>
                  <a:pt x="9252" y="42360"/>
                </a:cubicBezTo>
                <a:cubicBezTo>
                  <a:pt x="9343" y="42360"/>
                  <a:pt x="9445" y="42404"/>
                  <a:pt x="9505" y="42404"/>
                </a:cubicBezTo>
                <a:cubicBezTo>
                  <a:pt x="9505" y="42497"/>
                  <a:pt x="9483" y="42497"/>
                  <a:pt x="9460" y="42497"/>
                </a:cubicBezTo>
                <a:cubicBezTo>
                  <a:pt x="9438" y="42497"/>
                  <a:pt x="9416" y="42497"/>
                  <a:pt x="9416" y="42590"/>
                </a:cubicBezTo>
                <a:cubicBezTo>
                  <a:pt x="9493" y="42590"/>
                  <a:pt x="9437" y="42794"/>
                  <a:pt x="9477" y="42794"/>
                </a:cubicBezTo>
                <a:cubicBezTo>
                  <a:pt x="9484" y="42794"/>
                  <a:pt x="9493" y="42789"/>
                  <a:pt x="9505" y="42776"/>
                </a:cubicBezTo>
                <a:cubicBezTo>
                  <a:pt x="9505" y="42493"/>
                  <a:pt x="9691" y="42307"/>
                  <a:pt x="9788" y="42307"/>
                </a:cubicBezTo>
                <a:cubicBezTo>
                  <a:pt x="9758" y="42249"/>
                  <a:pt x="9729" y="42227"/>
                  <a:pt x="9703" y="42227"/>
                </a:cubicBezTo>
                <a:cubicBezTo>
                  <a:pt x="9645" y="42227"/>
                  <a:pt x="9602" y="42337"/>
                  <a:pt x="9602" y="42404"/>
                </a:cubicBezTo>
                <a:cubicBezTo>
                  <a:pt x="9505" y="42120"/>
                  <a:pt x="9229" y="42404"/>
                  <a:pt x="9319" y="41934"/>
                </a:cubicBezTo>
                <a:lnTo>
                  <a:pt x="9319" y="41934"/>
                </a:lnTo>
                <a:cubicBezTo>
                  <a:pt x="9301" y="41970"/>
                  <a:pt x="9283" y="41985"/>
                  <a:pt x="9265" y="41985"/>
                </a:cubicBezTo>
                <a:cubicBezTo>
                  <a:pt x="9192" y="41985"/>
                  <a:pt x="9115" y="41730"/>
                  <a:pt x="9043" y="41658"/>
                </a:cubicBezTo>
                <a:cubicBezTo>
                  <a:pt x="8903" y="41658"/>
                  <a:pt x="8764" y="41812"/>
                  <a:pt x="8625" y="41812"/>
                </a:cubicBezTo>
                <a:cubicBezTo>
                  <a:pt x="8578" y="41812"/>
                  <a:pt x="8531" y="41795"/>
                  <a:pt x="8484" y="41747"/>
                </a:cubicBezTo>
                <a:cubicBezTo>
                  <a:pt x="8484" y="41658"/>
                  <a:pt x="8573" y="41658"/>
                  <a:pt x="8573" y="41658"/>
                </a:cubicBezTo>
                <a:lnTo>
                  <a:pt x="8573" y="41472"/>
                </a:lnTo>
                <a:cubicBezTo>
                  <a:pt x="8543" y="41501"/>
                  <a:pt x="8523" y="41511"/>
                  <a:pt x="8510" y="41511"/>
                </a:cubicBezTo>
                <a:cubicBezTo>
                  <a:pt x="8484" y="41511"/>
                  <a:pt x="8484" y="41472"/>
                  <a:pt x="8484" y="41472"/>
                </a:cubicBezTo>
                <a:cubicBezTo>
                  <a:pt x="8484" y="41457"/>
                  <a:pt x="8482" y="41451"/>
                  <a:pt x="8477" y="41451"/>
                </a:cubicBezTo>
                <a:cubicBezTo>
                  <a:pt x="8459" y="41451"/>
                  <a:pt x="8400" y="41582"/>
                  <a:pt x="8338" y="41582"/>
                </a:cubicBezTo>
                <a:cubicBezTo>
                  <a:pt x="8324" y="41582"/>
                  <a:pt x="8311" y="41576"/>
                  <a:pt x="8297" y="41561"/>
                </a:cubicBezTo>
                <a:cubicBezTo>
                  <a:pt x="8014" y="41658"/>
                  <a:pt x="7738" y="41561"/>
                  <a:pt x="7455" y="41747"/>
                </a:cubicBezTo>
                <a:cubicBezTo>
                  <a:pt x="7455" y="41747"/>
                  <a:pt x="7455" y="41658"/>
                  <a:pt x="7552" y="41658"/>
                </a:cubicBezTo>
                <a:cubicBezTo>
                  <a:pt x="7523" y="41629"/>
                  <a:pt x="7503" y="41618"/>
                  <a:pt x="7487" y="41618"/>
                </a:cubicBezTo>
                <a:cubicBezTo>
                  <a:pt x="7447" y="41618"/>
                  <a:pt x="7428" y="41684"/>
                  <a:pt x="7365" y="41747"/>
                </a:cubicBezTo>
                <a:cubicBezTo>
                  <a:pt x="7328" y="41640"/>
                  <a:pt x="7291" y="41616"/>
                  <a:pt x="7255" y="41616"/>
                </a:cubicBezTo>
                <a:cubicBezTo>
                  <a:pt x="7226" y="41616"/>
                  <a:pt x="7197" y="41631"/>
                  <a:pt x="7168" y="41631"/>
                </a:cubicBezTo>
                <a:cubicBezTo>
                  <a:pt x="7140" y="41631"/>
                  <a:pt x="7111" y="41617"/>
                  <a:pt x="7082" y="41561"/>
                </a:cubicBezTo>
                <a:cubicBezTo>
                  <a:pt x="7082" y="41671"/>
                  <a:pt x="7054" y="41696"/>
                  <a:pt x="7020" y="41696"/>
                </a:cubicBezTo>
                <a:cubicBezTo>
                  <a:pt x="6992" y="41696"/>
                  <a:pt x="6959" y="41679"/>
                  <a:pt x="6934" y="41679"/>
                </a:cubicBezTo>
                <a:cubicBezTo>
                  <a:pt x="6912" y="41679"/>
                  <a:pt x="6896" y="41693"/>
                  <a:pt x="6896" y="41747"/>
                </a:cubicBezTo>
                <a:cubicBezTo>
                  <a:pt x="6883" y="41762"/>
                  <a:pt x="6873" y="41768"/>
                  <a:pt x="6867" y="41768"/>
                </a:cubicBezTo>
                <a:cubicBezTo>
                  <a:pt x="6829" y="41768"/>
                  <a:pt x="6883" y="41561"/>
                  <a:pt x="6806" y="41561"/>
                </a:cubicBezTo>
                <a:lnTo>
                  <a:pt x="6523" y="41561"/>
                </a:lnTo>
                <a:lnTo>
                  <a:pt x="6523" y="41472"/>
                </a:lnTo>
                <a:cubicBezTo>
                  <a:pt x="6523" y="41429"/>
                  <a:pt x="6518" y="41416"/>
                  <a:pt x="6510" y="41416"/>
                </a:cubicBezTo>
                <a:cubicBezTo>
                  <a:pt x="6496" y="41416"/>
                  <a:pt x="6469" y="41459"/>
                  <a:pt x="6437" y="41459"/>
                </a:cubicBezTo>
                <a:cubicBezTo>
                  <a:pt x="6407" y="41459"/>
                  <a:pt x="6372" y="41423"/>
                  <a:pt x="6337" y="41285"/>
                </a:cubicBezTo>
                <a:lnTo>
                  <a:pt x="6337" y="41472"/>
                </a:lnTo>
                <a:cubicBezTo>
                  <a:pt x="6337" y="41375"/>
                  <a:pt x="6247" y="41285"/>
                  <a:pt x="6247" y="41188"/>
                </a:cubicBezTo>
                <a:cubicBezTo>
                  <a:pt x="6199" y="41144"/>
                  <a:pt x="6128" y="41144"/>
                  <a:pt x="6058" y="41144"/>
                </a:cubicBezTo>
                <a:cubicBezTo>
                  <a:pt x="5988" y="41144"/>
                  <a:pt x="5919" y="41144"/>
                  <a:pt x="5874" y="41099"/>
                </a:cubicBezTo>
                <a:cubicBezTo>
                  <a:pt x="5874" y="41188"/>
                  <a:pt x="5874" y="41188"/>
                  <a:pt x="5778" y="41285"/>
                </a:cubicBezTo>
                <a:cubicBezTo>
                  <a:pt x="5778" y="41099"/>
                  <a:pt x="5688" y="41002"/>
                  <a:pt x="5778" y="40913"/>
                </a:cubicBezTo>
                <a:cubicBezTo>
                  <a:pt x="5778" y="40913"/>
                  <a:pt x="5738" y="40869"/>
                  <a:pt x="5711" y="40869"/>
                </a:cubicBezTo>
                <a:cubicBezTo>
                  <a:pt x="5698" y="40869"/>
                  <a:pt x="5688" y="40880"/>
                  <a:pt x="5688" y="40913"/>
                </a:cubicBezTo>
                <a:lnTo>
                  <a:pt x="5688" y="40816"/>
                </a:lnTo>
                <a:cubicBezTo>
                  <a:pt x="5591" y="40726"/>
                  <a:pt x="5502" y="40726"/>
                  <a:pt x="5502" y="40540"/>
                </a:cubicBezTo>
                <a:cubicBezTo>
                  <a:pt x="5502" y="40540"/>
                  <a:pt x="5531" y="40478"/>
                  <a:pt x="5556" y="40478"/>
                </a:cubicBezTo>
                <a:cubicBezTo>
                  <a:pt x="5575" y="40478"/>
                  <a:pt x="5591" y="40512"/>
                  <a:pt x="5591" y="40629"/>
                </a:cubicBezTo>
                <a:cubicBezTo>
                  <a:pt x="5502" y="40629"/>
                  <a:pt x="5591" y="40726"/>
                  <a:pt x="5688" y="40816"/>
                </a:cubicBezTo>
                <a:lnTo>
                  <a:pt x="5688" y="40629"/>
                </a:lnTo>
                <a:cubicBezTo>
                  <a:pt x="5778" y="40629"/>
                  <a:pt x="5874" y="40726"/>
                  <a:pt x="5874" y="40913"/>
                </a:cubicBezTo>
                <a:lnTo>
                  <a:pt x="5874" y="40726"/>
                </a:lnTo>
                <a:cubicBezTo>
                  <a:pt x="5964" y="40816"/>
                  <a:pt x="6061" y="41002"/>
                  <a:pt x="6150" y="41099"/>
                </a:cubicBezTo>
                <a:cubicBezTo>
                  <a:pt x="6150" y="41006"/>
                  <a:pt x="6128" y="41006"/>
                  <a:pt x="6106" y="41006"/>
                </a:cubicBezTo>
                <a:cubicBezTo>
                  <a:pt x="6083" y="41006"/>
                  <a:pt x="6061" y="41006"/>
                  <a:pt x="6061" y="40913"/>
                </a:cubicBezTo>
                <a:cubicBezTo>
                  <a:pt x="6150" y="40913"/>
                  <a:pt x="6247" y="40913"/>
                  <a:pt x="6337" y="41099"/>
                </a:cubicBezTo>
                <a:lnTo>
                  <a:pt x="6337" y="40913"/>
                </a:lnTo>
                <a:cubicBezTo>
                  <a:pt x="6365" y="40967"/>
                  <a:pt x="6393" y="40981"/>
                  <a:pt x="6420" y="40981"/>
                </a:cubicBezTo>
                <a:cubicBezTo>
                  <a:pt x="6450" y="40981"/>
                  <a:pt x="6480" y="40965"/>
                  <a:pt x="6510" y="40965"/>
                </a:cubicBezTo>
                <a:cubicBezTo>
                  <a:pt x="6546" y="40965"/>
                  <a:pt x="6582" y="40989"/>
                  <a:pt x="6620" y="41099"/>
                </a:cubicBezTo>
                <a:lnTo>
                  <a:pt x="6709" y="41002"/>
                </a:lnTo>
                <a:lnTo>
                  <a:pt x="6709" y="41002"/>
                </a:lnTo>
                <a:cubicBezTo>
                  <a:pt x="6709" y="41071"/>
                  <a:pt x="6709" y="41136"/>
                  <a:pt x="6677" y="41136"/>
                </a:cubicBezTo>
                <a:cubicBezTo>
                  <a:pt x="6664" y="41136"/>
                  <a:pt x="6646" y="41125"/>
                  <a:pt x="6620" y="41099"/>
                </a:cubicBezTo>
                <a:lnTo>
                  <a:pt x="6620" y="41099"/>
                </a:lnTo>
                <a:cubicBezTo>
                  <a:pt x="6658" y="41155"/>
                  <a:pt x="6692" y="41177"/>
                  <a:pt x="6723" y="41177"/>
                </a:cubicBezTo>
                <a:cubicBezTo>
                  <a:pt x="6821" y="41177"/>
                  <a:pt x="6887" y="40963"/>
                  <a:pt x="6950" y="40963"/>
                </a:cubicBezTo>
                <a:cubicBezTo>
                  <a:pt x="6964" y="40963"/>
                  <a:pt x="6978" y="40974"/>
                  <a:pt x="6993" y="41002"/>
                </a:cubicBezTo>
                <a:lnTo>
                  <a:pt x="6993" y="40816"/>
                </a:lnTo>
                <a:cubicBezTo>
                  <a:pt x="7082" y="40913"/>
                  <a:pt x="7082" y="40913"/>
                  <a:pt x="7179" y="40913"/>
                </a:cubicBezTo>
                <a:cubicBezTo>
                  <a:pt x="7082" y="41099"/>
                  <a:pt x="7082" y="41002"/>
                  <a:pt x="6993" y="41099"/>
                </a:cubicBezTo>
                <a:cubicBezTo>
                  <a:pt x="7017" y="41150"/>
                  <a:pt x="7042" y="41166"/>
                  <a:pt x="7067" y="41166"/>
                </a:cubicBezTo>
                <a:cubicBezTo>
                  <a:pt x="7109" y="41166"/>
                  <a:pt x="7152" y="41122"/>
                  <a:pt x="7194" y="41122"/>
                </a:cubicBezTo>
                <a:cubicBezTo>
                  <a:pt x="7197" y="41122"/>
                  <a:pt x="7200" y="41122"/>
                  <a:pt x="7202" y="41122"/>
                </a:cubicBezTo>
                <a:lnTo>
                  <a:pt x="7202" y="41122"/>
                </a:lnTo>
                <a:lnTo>
                  <a:pt x="7179" y="41099"/>
                </a:lnTo>
                <a:cubicBezTo>
                  <a:pt x="7202" y="41074"/>
                  <a:pt x="7220" y="41068"/>
                  <a:pt x="7232" y="41068"/>
                </a:cubicBezTo>
                <a:cubicBezTo>
                  <a:pt x="7244" y="41068"/>
                  <a:pt x="7252" y="41073"/>
                  <a:pt x="7257" y="41073"/>
                </a:cubicBezTo>
                <a:cubicBezTo>
                  <a:pt x="7269" y="41073"/>
                  <a:pt x="7269" y="41050"/>
                  <a:pt x="7269" y="40913"/>
                </a:cubicBezTo>
                <a:cubicBezTo>
                  <a:pt x="7297" y="40884"/>
                  <a:pt x="7317" y="40872"/>
                  <a:pt x="7332" y="40872"/>
                </a:cubicBezTo>
                <a:cubicBezTo>
                  <a:pt x="7365" y="40872"/>
                  <a:pt x="7365" y="40939"/>
                  <a:pt x="7365" y="41002"/>
                </a:cubicBezTo>
                <a:cubicBezTo>
                  <a:pt x="7365" y="41023"/>
                  <a:pt x="7365" y="41031"/>
                  <a:pt x="7364" y="41031"/>
                </a:cubicBezTo>
                <a:cubicBezTo>
                  <a:pt x="7362" y="41031"/>
                  <a:pt x="7352" y="40977"/>
                  <a:pt x="7317" y="40977"/>
                </a:cubicBezTo>
                <a:cubicBezTo>
                  <a:pt x="7304" y="40977"/>
                  <a:pt x="7288" y="40984"/>
                  <a:pt x="7269" y="41002"/>
                </a:cubicBezTo>
                <a:cubicBezTo>
                  <a:pt x="7365" y="41002"/>
                  <a:pt x="7365" y="41099"/>
                  <a:pt x="7365" y="41188"/>
                </a:cubicBezTo>
                <a:cubicBezTo>
                  <a:pt x="7365" y="41002"/>
                  <a:pt x="7455" y="40913"/>
                  <a:pt x="7552" y="40913"/>
                </a:cubicBezTo>
                <a:lnTo>
                  <a:pt x="7552" y="41002"/>
                </a:lnTo>
                <a:cubicBezTo>
                  <a:pt x="7828" y="41188"/>
                  <a:pt x="8014" y="41099"/>
                  <a:pt x="8297" y="41188"/>
                </a:cubicBezTo>
                <a:cubicBezTo>
                  <a:pt x="8448" y="41188"/>
                  <a:pt x="8598" y="41310"/>
                  <a:pt x="8697" y="41310"/>
                </a:cubicBezTo>
                <a:cubicBezTo>
                  <a:pt x="8721" y="41310"/>
                  <a:pt x="8742" y="41303"/>
                  <a:pt x="8760" y="41285"/>
                </a:cubicBezTo>
                <a:cubicBezTo>
                  <a:pt x="8771" y="41274"/>
                  <a:pt x="8784" y="41269"/>
                  <a:pt x="8798" y="41269"/>
                </a:cubicBezTo>
                <a:cubicBezTo>
                  <a:pt x="8867" y="41269"/>
                  <a:pt x="8961" y="41389"/>
                  <a:pt x="9038" y="41389"/>
                </a:cubicBezTo>
                <a:cubicBezTo>
                  <a:pt x="9074" y="41389"/>
                  <a:pt x="9107" y="41363"/>
                  <a:pt x="9132" y="41285"/>
                </a:cubicBezTo>
                <a:cubicBezTo>
                  <a:pt x="9321" y="41285"/>
                  <a:pt x="9507" y="41325"/>
                  <a:pt x="9665" y="41325"/>
                </a:cubicBezTo>
                <a:cubicBezTo>
                  <a:pt x="9744" y="41325"/>
                  <a:pt x="9816" y="41315"/>
                  <a:pt x="9878" y="41285"/>
                </a:cubicBezTo>
                <a:lnTo>
                  <a:pt x="9878" y="41188"/>
                </a:lnTo>
                <a:cubicBezTo>
                  <a:pt x="9878" y="41144"/>
                  <a:pt x="9902" y="41144"/>
                  <a:pt x="9926" y="41144"/>
                </a:cubicBezTo>
                <a:cubicBezTo>
                  <a:pt x="9950" y="41144"/>
                  <a:pt x="9975" y="41144"/>
                  <a:pt x="9975" y="41099"/>
                </a:cubicBezTo>
                <a:lnTo>
                  <a:pt x="9975" y="41099"/>
                </a:lnTo>
                <a:cubicBezTo>
                  <a:pt x="9975" y="41285"/>
                  <a:pt x="9878" y="41188"/>
                  <a:pt x="9975" y="41375"/>
                </a:cubicBezTo>
                <a:cubicBezTo>
                  <a:pt x="10004" y="41407"/>
                  <a:pt x="10056" y="41418"/>
                  <a:pt x="10114" y="41418"/>
                </a:cubicBezTo>
                <a:cubicBezTo>
                  <a:pt x="10231" y="41418"/>
                  <a:pt x="10377" y="41375"/>
                  <a:pt x="10437" y="41375"/>
                </a:cubicBezTo>
                <a:cubicBezTo>
                  <a:pt x="10437" y="41330"/>
                  <a:pt x="10415" y="41330"/>
                  <a:pt x="10403" y="41330"/>
                </a:cubicBezTo>
                <a:cubicBezTo>
                  <a:pt x="10392" y="41330"/>
                  <a:pt x="10392" y="41330"/>
                  <a:pt x="10437" y="41285"/>
                </a:cubicBezTo>
                <a:cubicBezTo>
                  <a:pt x="10437" y="41274"/>
                  <a:pt x="10437" y="41269"/>
                  <a:pt x="10437" y="41269"/>
                </a:cubicBezTo>
                <a:cubicBezTo>
                  <a:pt x="10437" y="41269"/>
                  <a:pt x="10438" y="41274"/>
                  <a:pt x="10438" y="41283"/>
                </a:cubicBezTo>
                <a:lnTo>
                  <a:pt x="10438" y="41283"/>
                </a:lnTo>
                <a:cubicBezTo>
                  <a:pt x="10463" y="41235"/>
                  <a:pt x="10488" y="41219"/>
                  <a:pt x="10511" y="41219"/>
                </a:cubicBezTo>
                <a:cubicBezTo>
                  <a:pt x="10562" y="41219"/>
                  <a:pt x="10603" y="41304"/>
                  <a:pt x="10618" y="41304"/>
                </a:cubicBezTo>
                <a:cubicBezTo>
                  <a:pt x="10621" y="41304"/>
                  <a:pt x="10623" y="41298"/>
                  <a:pt x="10623" y="41285"/>
                </a:cubicBezTo>
                <a:lnTo>
                  <a:pt x="10623" y="41375"/>
                </a:lnTo>
                <a:cubicBezTo>
                  <a:pt x="10661" y="41375"/>
                  <a:pt x="10727" y="41361"/>
                  <a:pt x="10793" y="41361"/>
                </a:cubicBezTo>
                <a:cubicBezTo>
                  <a:pt x="10895" y="41361"/>
                  <a:pt x="10996" y="41394"/>
                  <a:pt x="10996" y="41561"/>
                </a:cubicBezTo>
                <a:cubicBezTo>
                  <a:pt x="11073" y="41561"/>
                  <a:pt x="11089" y="41444"/>
                  <a:pt x="11092" y="41444"/>
                </a:cubicBezTo>
                <a:cubicBezTo>
                  <a:pt x="11093" y="41444"/>
                  <a:pt x="11093" y="41452"/>
                  <a:pt x="11093" y="41472"/>
                </a:cubicBezTo>
                <a:lnTo>
                  <a:pt x="11093" y="41658"/>
                </a:lnTo>
                <a:cubicBezTo>
                  <a:pt x="11139" y="41563"/>
                  <a:pt x="11209" y="41540"/>
                  <a:pt x="11281" y="41540"/>
                </a:cubicBezTo>
                <a:cubicBezTo>
                  <a:pt x="11349" y="41540"/>
                  <a:pt x="11418" y="41561"/>
                  <a:pt x="11466" y="41561"/>
                </a:cubicBezTo>
                <a:cubicBezTo>
                  <a:pt x="11466" y="41285"/>
                  <a:pt x="11279" y="41472"/>
                  <a:pt x="11279" y="41285"/>
                </a:cubicBezTo>
                <a:cubicBezTo>
                  <a:pt x="11466" y="41285"/>
                  <a:pt x="11555" y="41285"/>
                  <a:pt x="11652" y="41472"/>
                </a:cubicBezTo>
                <a:cubicBezTo>
                  <a:pt x="11742" y="41382"/>
                  <a:pt x="11831" y="41352"/>
                  <a:pt x="11919" y="41352"/>
                </a:cubicBezTo>
                <a:cubicBezTo>
                  <a:pt x="12110" y="41352"/>
                  <a:pt x="12295" y="41495"/>
                  <a:pt x="12459" y="41495"/>
                </a:cubicBezTo>
                <a:cubicBezTo>
                  <a:pt x="12535" y="41495"/>
                  <a:pt x="12607" y="41464"/>
                  <a:pt x="12673" y="41375"/>
                </a:cubicBezTo>
                <a:cubicBezTo>
                  <a:pt x="12770" y="41472"/>
                  <a:pt x="12770" y="41561"/>
                  <a:pt x="12860" y="41561"/>
                </a:cubicBezTo>
                <a:lnTo>
                  <a:pt x="12860" y="41375"/>
                </a:lnTo>
                <a:cubicBezTo>
                  <a:pt x="12984" y="41375"/>
                  <a:pt x="13068" y="41540"/>
                  <a:pt x="13166" y="41540"/>
                </a:cubicBezTo>
                <a:cubicBezTo>
                  <a:pt x="13215" y="41540"/>
                  <a:pt x="13267" y="41499"/>
                  <a:pt x="13329" y="41375"/>
                </a:cubicBezTo>
                <a:cubicBezTo>
                  <a:pt x="13316" y="41362"/>
                  <a:pt x="13304" y="41357"/>
                  <a:pt x="13293" y="41357"/>
                </a:cubicBezTo>
                <a:cubicBezTo>
                  <a:pt x="13241" y="41357"/>
                  <a:pt x="13225" y="41490"/>
                  <a:pt x="13176" y="41490"/>
                </a:cubicBezTo>
                <a:cubicBezTo>
                  <a:pt x="13167" y="41490"/>
                  <a:pt x="13156" y="41484"/>
                  <a:pt x="13143" y="41472"/>
                </a:cubicBezTo>
                <a:cubicBezTo>
                  <a:pt x="13232" y="41188"/>
                  <a:pt x="13329" y="41188"/>
                  <a:pt x="13419" y="41188"/>
                </a:cubicBezTo>
                <a:cubicBezTo>
                  <a:pt x="13419" y="41002"/>
                  <a:pt x="13329" y="41002"/>
                  <a:pt x="13329" y="40816"/>
                </a:cubicBezTo>
                <a:cubicBezTo>
                  <a:pt x="13280" y="40911"/>
                  <a:pt x="13232" y="40934"/>
                  <a:pt x="13173" y="40934"/>
                </a:cubicBezTo>
                <a:cubicBezTo>
                  <a:pt x="13116" y="40934"/>
                  <a:pt x="13048" y="40913"/>
                  <a:pt x="12957" y="40913"/>
                </a:cubicBezTo>
                <a:cubicBezTo>
                  <a:pt x="12957" y="40957"/>
                  <a:pt x="12979" y="40957"/>
                  <a:pt x="13001" y="40957"/>
                </a:cubicBezTo>
                <a:cubicBezTo>
                  <a:pt x="13024" y="40957"/>
                  <a:pt x="13046" y="40957"/>
                  <a:pt x="13046" y="41002"/>
                </a:cubicBezTo>
                <a:cubicBezTo>
                  <a:pt x="12860" y="40913"/>
                  <a:pt x="12860" y="41002"/>
                  <a:pt x="12770" y="40816"/>
                </a:cubicBezTo>
                <a:cubicBezTo>
                  <a:pt x="12701" y="40885"/>
                  <a:pt x="12644" y="40903"/>
                  <a:pt x="12590" y="40903"/>
                </a:cubicBezTo>
                <a:cubicBezTo>
                  <a:pt x="12534" y="40903"/>
                  <a:pt x="12480" y="40883"/>
                  <a:pt x="12419" y="40883"/>
                </a:cubicBezTo>
                <a:cubicBezTo>
                  <a:pt x="12383" y="40883"/>
                  <a:pt x="12344" y="40890"/>
                  <a:pt x="12301" y="40913"/>
                </a:cubicBezTo>
                <a:cubicBezTo>
                  <a:pt x="12211" y="40816"/>
                  <a:pt x="12301" y="40629"/>
                  <a:pt x="12211" y="40629"/>
                </a:cubicBezTo>
                <a:cubicBezTo>
                  <a:pt x="12211" y="40849"/>
                  <a:pt x="12179" y="40911"/>
                  <a:pt x="12134" y="40911"/>
                </a:cubicBezTo>
                <a:cubicBezTo>
                  <a:pt x="12073" y="40911"/>
                  <a:pt x="11989" y="40802"/>
                  <a:pt x="11922" y="40802"/>
                </a:cubicBezTo>
                <a:cubicBezTo>
                  <a:pt x="11888" y="40802"/>
                  <a:pt x="11858" y="40830"/>
                  <a:pt x="11838" y="40913"/>
                </a:cubicBezTo>
                <a:lnTo>
                  <a:pt x="11838" y="40816"/>
                </a:lnTo>
                <a:cubicBezTo>
                  <a:pt x="11744" y="40863"/>
                  <a:pt x="11656" y="40880"/>
                  <a:pt x="11572" y="40880"/>
                </a:cubicBezTo>
                <a:cubicBezTo>
                  <a:pt x="11323" y="40880"/>
                  <a:pt x="11113" y="40726"/>
                  <a:pt x="10907" y="40726"/>
                </a:cubicBezTo>
                <a:lnTo>
                  <a:pt x="10907" y="40913"/>
                </a:lnTo>
                <a:cubicBezTo>
                  <a:pt x="10907" y="40816"/>
                  <a:pt x="10810" y="40726"/>
                  <a:pt x="10720" y="40540"/>
                </a:cubicBezTo>
                <a:cubicBezTo>
                  <a:pt x="10720" y="40623"/>
                  <a:pt x="10683" y="40669"/>
                  <a:pt x="10641" y="40669"/>
                </a:cubicBezTo>
                <a:cubicBezTo>
                  <a:pt x="10591" y="40669"/>
                  <a:pt x="10534" y="40599"/>
                  <a:pt x="10534" y="40443"/>
                </a:cubicBezTo>
                <a:cubicBezTo>
                  <a:pt x="10534" y="40559"/>
                  <a:pt x="10424" y="40640"/>
                  <a:pt x="10341" y="40640"/>
                </a:cubicBezTo>
                <a:cubicBezTo>
                  <a:pt x="10291" y="40640"/>
                  <a:pt x="10250" y="40610"/>
                  <a:pt x="10250" y="40540"/>
                </a:cubicBezTo>
                <a:cubicBezTo>
                  <a:pt x="10216" y="40647"/>
                  <a:pt x="10180" y="40671"/>
                  <a:pt x="10144" y="40671"/>
                </a:cubicBezTo>
                <a:cubicBezTo>
                  <a:pt x="10115" y="40671"/>
                  <a:pt x="10086" y="40656"/>
                  <a:pt x="10057" y="40656"/>
                </a:cubicBezTo>
                <a:cubicBezTo>
                  <a:pt x="10029" y="40656"/>
                  <a:pt x="10002" y="40670"/>
                  <a:pt x="9975" y="40726"/>
                </a:cubicBezTo>
                <a:cubicBezTo>
                  <a:pt x="9975" y="40629"/>
                  <a:pt x="10064" y="40629"/>
                  <a:pt x="9975" y="40540"/>
                </a:cubicBezTo>
                <a:cubicBezTo>
                  <a:pt x="9975" y="40585"/>
                  <a:pt x="9950" y="40607"/>
                  <a:pt x="9926" y="40607"/>
                </a:cubicBezTo>
                <a:cubicBezTo>
                  <a:pt x="9902" y="40607"/>
                  <a:pt x="9878" y="40585"/>
                  <a:pt x="9878" y="40540"/>
                </a:cubicBezTo>
                <a:cubicBezTo>
                  <a:pt x="9856" y="40561"/>
                  <a:pt x="9840" y="40567"/>
                  <a:pt x="9828" y="40567"/>
                </a:cubicBezTo>
                <a:cubicBezTo>
                  <a:pt x="9814" y="40567"/>
                  <a:pt x="9805" y="40560"/>
                  <a:pt x="9799" y="40560"/>
                </a:cubicBezTo>
                <a:cubicBezTo>
                  <a:pt x="9788" y="40560"/>
                  <a:pt x="9788" y="40585"/>
                  <a:pt x="9788" y="40726"/>
                </a:cubicBezTo>
                <a:cubicBezTo>
                  <a:pt x="9748" y="40686"/>
                  <a:pt x="9724" y="40662"/>
                  <a:pt x="9710" y="40662"/>
                </a:cubicBezTo>
                <a:cubicBezTo>
                  <a:pt x="9691" y="40662"/>
                  <a:pt x="9691" y="40707"/>
                  <a:pt x="9691" y="40816"/>
                </a:cubicBezTo>
                <a:cubicBezTo>
                  <a:pt x="9691" y="40722"/>
                  <a:pt x="9669" y="40722"/>
                  <a:pt x="9647" y="40722"/>
                </a:cubicBezTo>
                <a:cubicBezTo>
                  <a:pt x="9624" y="40722"/>
                  <a:pt x="9602" y="40722"/>
                  <a:pt x="9602" y="40629"/>
                </a:cubicBezTo>
                <a:cubicBezTo>
                  <a:pt x="9567" y="40730"/>
                  <a:pt x="9522" y="40759"/>
                  <a:pt x="9477" y="40759"/>
                </a:cubicBezTo>
                <a:cubicBezTo>
                  <a:pt x="9416" y="40759"/>
                  <a:pt x="9357" y="40705"/>
                  <a:pt x="9332" y="40705"/>
                </a:cubicBezTo>
                <a:cubicBezTo>
                  <a:pt x="9323" y="40705"/>
                  <a:pt x="9319" y="40711"/>
                  <a:pt x="9319" y="40726"/>
                </a:cubicBezTo>
                <a:cubicBezTo>
                  <a:pt x="9229" y="40629"/>
                  <a:pt x="9229" y="40443"/>
                  <a:pt x="9229" y="40443"/>
                </a:cubicBezTo>
                <a:cubicBezTo>
                  <a:pt x="9160" y="40548"/>
                  <a:pt x="9117" y="40588"/>
                  <a:pt x="9080" y="40588"/>
                </a:cubicBezTo>
                <a:cubicBezTo>
                  <a:pt x="9017" y="40588"/>
                  <a:pt x="8974" y="40471"/>
                  <a:pt x="8856" y="40353"/>
                </a:cubicBezTo>
                <a:lnTo>
                  <a:pt x="8856" y="40353"/>
                </a:lnTo>
                <a:cubicBezTo>
                  <a:pt x="8856" y="40443"/>
                  <a:pt x="8946" y="40443"/>
                  <a:pt x="8946" y="40540"/>
                </a:cubicBezTo>
                <a:cubicBezTo>
                  <a:pt x="8573" y="40443"/>
                  <a:pt x="8111" y="40629"/>
                  <a:pt x="7828" y="39981"/>
                </a:cubicBezTo>
                <a:lnTo>
                  <a:pt x="7828" y="39794"/>
                </a:lnTo>
                <a:cubicBezTo>
                  <a:pt x="7738" y="39697"/>
                  <a:pt x="7738" y="39697"/>
                  <a:pt x="7738" y="39608"/>
                </a:cubicBezTo>
                <a:lnTo>
                  <a:pt x="7738" y="39794"/>
                </a:lnTo>
                <a:cubicBezTo>
                  <a:pt x="7738" y="39794"/>
                  <a:pt x="7738" y="39884"/>
                  <a:pt x="7641" y="39884"/>
                </a:cubicBezTo>
                <a:cubicBezTo>
                  <a:pt x="7641" y="39794"/>
                  <a:pt x="7738" y="39794"/>
                  <a:pt x="7641" y="39697"/>
                </a:cubicBezTo>
                <a:cubicBezTo>
                  <a:pt x="7641" y="39726"/>
                  <a:pt x="7633" y="39738"/>
                  <a:pt x="7622" y="39738"/>
                </a:cubicBezTo>
                <a:cubicBezTo>
                  <a:pt x="7596" y="39738"/>
                  <a:pt x="7552" y="39671"/>
                  <a:pt x="7552" y="39608"/>
                </a:cubicBezTo>
                <a:lnTo>
                  <a:pt x="7552" y="39511"/>
                </a:lnTo>
                <a:cubicBezTo>
                  <a:pt x="7455" y="39511"/>
                  <a:pt x="7455" y="39608"/>
                  <a:pt x="7455" y="39697"/>
                </a:cubicBezTo>
                <a:cubicBezTo>
                  <a:pt x="7269" y="39511"/>
                  <a:pt x="7082" y="39511"/>
                  <a:pt x="6896" y="39511"/>
                </a:cubicBezTo>
                <a:lnTo>
                  <a:pt x="6896" y="39422"/>
                </a:lnTo>
                <a:cubicBezTo>
                  <a:pt x="6806" y="39422"/>
                  <a:pt x="6620" y="39422"/>
                  <a:pt x="6523" y="39325"/>
                </a:cubicBezTo>
                <a:cubicBezTo>
                  <a:pt x="6523" y="39295"/>
                  <a:pt x="6544" y="39285"/>
                  <a:pt x="6575" y="39285"/>
                </a:cubicBezTo>
                <a:cubicBezTo>
                  <a:pt x="6637" y="39285"/>
                  <a:pt x="6742" y="39325"/>
                  <a:pt x="6806" y="39325"/>
                </a:cubicBezTo>
                <a:cubicBezTo>
                  <a:pt x="6709" y="39235"/>
                  <a:pt x="6620" y="39138"/>
                  <a:pt x="6434" y="39138"/>
                </a:cubicBezTo>
                <a:cubicBezTo>
                  <a:pt x="6523" y="39049"/>
                  <a:pt x="6434" y="39049"/>
                  <a:pt x="6434" y="38952"/>
                </a:cubicBezTo>
                <a:lnTo>
                  <a:pt x="6523" y="38952"/>
                </a:lnTo>
                <a:cubicBezTo>
                  <a:pt x="6639" y="39068"/>
                  <a:pt x="6792" y="39149"/>
                  <a:pt x="6937" y="39149"/>
                </a:cubicBezTo>
                <a:cubicBezTo>
                  <a:pt x="7024" y="39149"/>
                  <a:pt x="7109" y="39119"/>
                  <a:pt x="7179" y="39049"/>
                </a:cubicBezTo>
                <a:lnTo>
                  <a:pt x="7179" y="39049"/>
                </a:lnTo>
                <a:cubicBezTo>
                  <a:pt x="7120" y="39163"/>
                  <a:pt x="7203" y="39241"/>
                  <a:pt x="7254" y="39241"/>
                </a:cubicBezTo>
                <a:cubicBezTo>
                  <a:pt x="7287" y="39241"/>
                  <a:pt x="7306" y="39210"/>
                  <a:pt x="7269" y="39138"/>
                </a:cubicBezTo>
                <a:lnTo>
                  <a:pt x="7269" y="39138"/>
                </a:lnTo>
                <a:cubicBezTo>
                  <a:pt x="7435" y="39391"/>
                  <a:pt x="7602" y="39341"/>
                  <a:pt x="7768" y="39396"/>
                </a:cubicBezTo>
                <a:lnTo>
                  <a:pt x="7768" y="39396"/>
                </a:lnTo>
                <a:cubicBezTo>
                  <a:pt x="7748" y="39368"/>
                  <a:pt x="7768" y="39325"/>
                  <a:pt x="7828" y="39325"/>
                </a:cubicBezTo>
                <a:cubicBezTo>
                  <a:pt x="7828" y="39435"/>
                  <a:pt x="7861" y="39480"/>
                  <a:pt x="7908" y="39480"/>
                </a:cubicBezTo>
                <a:cubicBezTo>
                  <a:pt x="7940" y="39480"/>
                  <a:pt x="7977" y="39458"/>
                  <a:pt x="8014" y="39422"/>
                </a:cubicBezTo>
                <a:cubicBezTo>
                  <a:pt x="8111" y="39422"/>
                  <a:pt x="8014" y="39511"/>
                  <a:pt x="8111" y="39511"/>
                </a:cubicBezTo>
                <a:cubicBezTo>
                  <a:pt x="8014" y="39608"/>
                  <a:pt x="7738" y="39884"/>
                  <a:pt x="7925" y="40070"/>
                </a:cubicBezTo>
                <a:cubicBezTo>
                  <a:pt x="7969" y="39977"/>
                  <a:pt x="7969" y="39977"/>
                  <a:pt x="7958" y="39977"/>
                </a:cubicBezTo>
                <a:cubicBezTo>
                  <a:pt x="7947" y="39977"/>
                  <a:pt x="7925" y="39977"/>
                  <a:pt x="7925" y="39884"/>
                </a:cubicBezTo>
                <a:cubicBezTo>
                  <a:pt x="7925" y="39826"/>
                  <a:pt x="7942" y="39804"/>
                  <a:pt x="7967" y="39804"/>
                </a:cubicBezTo>
                <a:cubicBezTo>
                  <a:pt x="8022" y="39804"/>
                  <a:pt x="8111" y="39914"/>
                  <a:pt x="8111" y="39981"/>
                </a:cubicBezTo>
                <a:cubicBezTo>
                  <a:pt x="8200" y="39884"/>
                  <a:pt x="8297" y="39884"/>
                  <a:pt x="8297" y="39884"/>
                </a:cubicBezTo>
                <a:cubicBezTo>
                  <a:pt x="8297" y="39981"/>
                  <a:pt x="8387" y="40070"/>
                  <a:pt x="8297" y="40167"/>
                </a:cubicBezTo>
                <a:cubicBezTo>
                  <a:pt x="8200" y="40167"/>
                  <a:pt x="8111" y="40167"/>
                  <a:pt x="8111" y="39981"/>
                </a:cubicBezTo>
                <a:cubicBezTo>
                  <a:pt x="8111" y="40074"/>
                  <a:pt x="8087" y="40074"/>
                  <a:pt x="8062" y="40074"/>
                </a:cubicBezTo>
                <a:cubicBezTo>
                  <a:pt x="8038" y="40074"/>
                  <a:pt x="8014" y="40074"/>
                  <a:pt x="8014" y="40167"/>
                </a:cubicBezTo>
                <a:cubicBezTo>
                  <a:pt x="8111" y="40257"/>
                  <a:pt x="8200" y="40167"/>
                  <a:pt x="8297" y="40353"/>
                </a:cubicBezTo>
                <a:cubicBezTo>
                  <a:pt x="8325" y="40295"/>
                  <a:pt x="8362" y="40274"/>
                  <a:pt x="8403" y="40274"/>
                </a:cubicBezTo>
                <a:cubicBezTo>
                  <a:pt x="8494" y="40274"/>
                  <a:pt x="8603" y="40381"/>
                  <a:pt x="8670" y="40443"/>
                </a:cubicBezTo>
                <a:cubicBezTo>
                  <a:pt x="8670" y="40398"/>
                  <a:pt x="8692" y="40376"/>
                  <a:pt x="8715" y="40376"/>
                </a:cubicBezTo>
                <a:cubicBezTo>
                  <a:pt x="8737" y="40376"/>
                  <a:pt x="8760" y="40398"/>
                  <a:pt x="8760" y="40443"/>
                </a:cubicBezTo>
                <a:lnTo>
                  <a:pt x="8760" y="40257"/>
                </a:lnTo>
                <a:cubicBezTo>
                  <a:pt x="8856" y="40167"/>
                  <a:pt x="8856" y="40167"/>
                  <a:pt x="8946" y="40167"/>
                </a:cubicBezTo>
                <a:cubicBezTo>
                  <a:pt x="8946" y="40070"/>
                  <a:pt x="8856" y="39981"/>
                  <a:pt x="8946" y="39884"/>
                </a:cubicBezTo>
                <a:cubicBezTo>
                  <a:pt x="8946" y="39951"/>
                  <a:pt x="8992" y="40060"/>
                  <a:pt x="9021" y="40060"/>
                </a:cubicBezTo>
                <a:cubicBezTo>
                  <a:pt x="9034" y="40060"/>
                  <a:pt x="9043" y="40038"/>
                  <a:pt x="9043" y="39981"/>
                </a:cubicBezTo>
                <a:cubicBezTo>
                  <a:pt x="9108" y="40117"/>
                  <a:pt x="9126" y="40202"/>
                  <a:pt x="9169" y="40202"/>
                </a:cubicBezTo>
                <a:cubicBezTo>
                  <a:pt x="9184" y="40202"/>
                  <a:pt x="9203" y="40191"/>
                  <a:pt x="9229" y="40167"/>
                </a:cubicBezTo>
                <a:cubicBezTo>
                  <a:pt x="9229" y="40057"/>
                  <a:pt x="9195" y="40012"/>
                  <a:pt x="9168" y="40012"/>
                </a:cubicBezTo>
                <a:cubicBezTo>
                  <a:pt x="9148" y="40012"/>
                  <a:pt x="9132" y="40034"/>
                  <a:pt x="9132" y="40070"/>
                </a:cubicBezTo>
                <a:lnTo>
                  <a:pt x="9132" y="39884"/>
                </a:lnTo>
                <a:cubicBezTo>
                  <a:pt x="9181" y="39932"/>
                  <a:pt x="9205" y="39956"/>
                  <a:pt x="9228" y="39956"/>
                </a:cubicBezTo>
                <a:cubicBezTo>
                  <a:pt x="9252" y="39956"/>
                  <a:pt x="9274" y="39932"/>
                  <a:pt x="9319" y="39884"/>
                </a:cubicBezTo>
                <a:lnTo>
                  <a:pt x="9319" y="39884"/>
                </a:lnTo>
                <a:cubicBezTo>
                  <a:pt x="9319" y="39979"/>
                  <a:pt x="9319" y="40002"/>
                  <a:pt x="9307" y="40002"/>
                </a:cubicBezTo>
                <a:cubicBezTo>
                  <a:pt x="9295" y="40002"/>
                  <a:pt x="9273" y="39981"/>
                  <a:pt x="9229" y="39981"/>
                </a:cubicBezTo>
                <a:cubicBezTo>
                  <a:pt x="9229" y="40167"/>
                  <a:pt x="9319" y="40070"/>
                  <a:pt x="9319" y="40257"/>
                </a:cubicBezTo>
                <a:cubicBezTo>
                  <a:pt x="9319" y="40180"/>
                  <a:pt x="9319" y="39961"/>
                  <a:pt x="9380" y="39961"/>
                </a:cubicBezTo>
                <a:cubicBezTo>
                  <a:pt x="9390" y="39961"/>
                  <a:pt x="9402" y="39967"/>
                  <a:pt x="9416" y="39981"/>
                </a:cubicBezTo>
                <a:cubicBezTo>
                  <a:pt x="9416" y="40043"/>
                  <a:pt x="9416" y="40064"/>
                  <a:pt x="9419" y="40064"/>
                </a:cubicBezTo>
                <a:cubicBezTo>
                  <a:pt x="9425" y="40064"/>
                  <a:pt x="9445" y="39981"/>
                  <a:pt x="9505" y="39981"/>
                </a:cubicBezTo>
                <a:lnTo>
                  <a:pt x="9505" y="40070"/>
                </a:lnTo>
                <a:cubicBezTo>
                  <a:pt x="9505" y="40070"/>
                  <a:pt x="9596" y="39986"/>
                  <a:pt x="9770" y="39981"/>
                </a:cubicBezTo>
                <a:lnTo>
                  <a:pt x="9770" y="39981"/>
                </a:lnTo>
                <a:cubicBezTo>
                  <a:pt x="9757" y="39936"/>
                  <a:pt x="9733" y="39884"/>
                  <a:pt x="9691" y="39884"/>
                </a:cubicBezTo>
                <a:cubicBezTo>
                  <a:pt x="9681" y="39895"/>
                  <a:pt x="9672" y="39900"/>
                  <a:pt x="9663" y="39900"/>
                </a:cubicBezTo>
                <a:cubicBezTo>
                  <a:pt x="9608" y="39900"/>
                  <a:pt x="9594" y="39683"/>
                  <a:pt x="9533" y="39683"/>
                </a:cubicBezTo>
                <a:cubicBezTo>
                  <a:pt x="9525" y="39683"/>
                  <a:pt x="9516" y="39688"/>
                  <a:pt x="9505" y="39697"/>
                </a:cubicBezTo>
                <a:cubicBezTo>
                  <a:pt x="9505" y="39794"/>
                  <a:pt x="9602" y="39884"/>
                  <a:pt x="9505" y="39884"/>
                </a:cubicBezTo>
                <a:cubicBezTo>
                  <a:pt x="9505" y="39822"/>
                  <a:pt x="9505" y="39801"/>
                  <a:pt x="9502" y="39801"/>
                </a:cubicBezTo>
                <a:cubicBezTo>
                  <a:pt x="9495" y="39801"/>
                  <a:pt x="9475" y="39884"/>
                  <a:pt x="9416" y="39884"/>
                </a:cubicBezTo>
                <a:lnTo>
                  <a:pt x="9416" y="39697"/>
                </a:lnTo>
                <a:cubicBezTo>
                  <a:pt x="9442" y="39643"/>
                  <a:pt x="9469" y="39620"/>
                  <a:pt x="9496" y="39620"/>
                </a:cubicBezTo>
                <a:cubicBezTo>
                  <a:pt x="9561" y="39620"/>
                  <a:pt x="9628" y="39752"/>
                  <a:pt x="9691" y="39884"/>
                </a:cubicBezTo>
                <a:cubicBezTo>
                  <a:pt x="9691" y="39884"/>
                  <a:pt x="9788" y="39884"/>
                  <a:pt x="9788" y="39794"/>
                </a:cubicBezTo>
                <a:cubicBezTo>
                  <a:pt x="9788" y="39746"/>
                  <a:pt x="9811" y="39746"/>
                  <a:pt x="9833" y="39746"/>
                </a:cubicBezTo>
                <a:cubicBezTo>
                  <a:pt x="9855" y="39746"/>
                  <a:pt x="9876" y="39746"/>
                  <a:pt x="9878" y="39702"/>
                </a:cubicBezTo>
                <a:lnTo>
                  <a:pt x="9878" y="39702"/>
                </a:lnTo>
                <a:cubicBezTo>
                  <a:pt x="9877" y="39732"/>
                  <a:pt x="9869" y="39884"/>
                  <a:pt x="9788" y="39884"/>
                </a:cubicBezTo>
                <a:cubicBezTo>
                  <a:pt x="9808" y="39924"/>
                  <a:pt x="9828" y="39939"/>
                  <a:pt x="9847" y="39939"/>
                </a:cubicBezTo>
                <a:cubicBezTo>
                  <a:pt x="9889" y="39939"/>
                  <a:pt x="9928" y="39870"/>
                  <a:pt x="9952" y="39870"/>
                </a:cubicBezTo>
                <a:cubicBezTo>
                  <a:pt x="9966" y="39870"/>
                  <a:pt x="9975" y="39896"/>
                  <a:pt x="9975" y="39981"/>
                </a:cubicBezTo>
                <a:cubicBezTo>
                  <a:pt x="9975" y="39981"/>
                  <a:pt x="10033" y="39859"/>
                  <a:pt x="10055" y="39859"/>
                </a:cubicBezTo>
                <a:cubicBezTo>
                  <a:pt x="10061" y="39859"/>
                  <a:pt x="10064" y="39866"/>
                  <a:pt x="10064" y="39884"/>
                </a:cubicBezTo>
                <a:lnTo>
                  <a:pt x="10064" y="39697"/>
                </a:lnTo>
                <a:cubicBezTo>
                  <a:pt x="10064" y="39697"/>
                  <a:pt x="10064" y="39884"/>
                  <a:pt x="10161" y="39884"/>
                </a:cubicBezTo>
                <a:cubicBezTo>
                  <a:pt x="10161" y="39794"/>
                  <a:pt x="10064" y="39794"/>
                  <a:pt x="10064" y="39608"/>
                </a:cubicBezTo>
                <a:cubicBezTo>
                  <a:pt x="10161" y="39608"/>
                  <a:pt x="10161" y="39794"/>
                  <a:pt x="10161" y="39794"/>
                </a:cubicBezTo>
                <a:cubicBezTo>
                  <a:pt x="10161" y="39697"/>
                  <a:pt x="10250" y="39697"/>
                  <a:pt x="10250" y="39608"/>
                </a:cubicBezTo>
                <a:lnTo>
                  <a:pt x="10250" y="39608"/>
                </a:lnTo>
                <a:cubicBezTo>
                  <a:pt x="10225" y="39634"/>
                  <a:pt x="10206" y="39645"/>
                  <a:pt x="10191" y="39645"/>
                </a:cubicBezTo>
                <a:cubicBezTo>
                  <a:pt x="10153" y="39645"/>
                  <a:pt x="10133" y="39580"/>
                  <a:pt x="10064" y="39511"/>
                </a:cubicBezTo>
                <a:cubicBezTo>
                  <a:pt x="10104" y="39474"/>
                  <a:pt x="10158" y="39453"/>
                  <a:pt x="10209" y="39453"/>
                </a:cubicBezTo>
                <a:cubicBezTo>
                  <a:pt x="10282" y="39453"/>
                  <a:pt x="10347" y="39498"/>
                  <a:pt x="10347" y="39608"/>
                </a:cubicBezTo>
                <a:cubicBezTo>
                  <a:pt x="10347" y="39511"/>
                  <a:pt x="10437" y="39608"/>
                  <a:pt x="10437" y="39422"/>
                </a:cubicBezTo>
                <a:lnTo>
                  <a:pt x="10437" y="39422"/>
                </a:lnTo>
                <a:cubicBezTo>
                  <a:pt x="10437" y="39422"/>
                  <a:pt x="10437" y="39511"/>
                  <a:pt x="10347" y="39511"/>
                </a:cubicBezTo>
                <a:lnTo>
                  <a:pt x="10347" y="39422"/>
                </a:lnTo>
                <a:cubicBezTo>
                  <a:pt x="10347" y="39372"/>
                  <a:pt x="10341" y="39355"/>
                  <a:pt x="10329" y="39355"/>
                </a:cubicBezTo>
                <a:cubicBezTo>
                  <a:pt x="10303" y="39355"/>
                  <a:pt x="10253" y="39440"/>
                  <a:pt x="10201" y="39440"/>
                </a:cubicBezTo>
                <a:cubicBezTo>
                  <a:pt x="10187" y="39440"/>
                  <a:pt x="10174" y="39435"/>
                  <a:pt x="10161" y="39422"/>
                </a:cubicBezTo>
                <a:lnTo>
                  <a:pt x="10161" y="39235"/>
                </a:lnTo>
                <a:cubicBezTo>
                  <a:pt x="10161" y="39183"/>
                  <a:pt x="10153" y="39167"/>
                  <a:pt x="10142" y="39167"/>
                </a:cubicBezTo>
                <a:cubicBezTo>
                  <a:pt x="10125" y="39167"/>
                  <a:pt x="10100" y="39206"/>
                  <a:pt x="10083" y="39206"/>
                </a:cubicBezTo>
                <a:cubicBezTo>
                  <a:pt x="10072" y="39206"/>
                  <a:pt x="10064" y="39190"/>
                  <a:pt x="10064" y="39138"/>
                </a:cubicBezTo>
                <a:cubicBezTo>
                  <a:pt x="10036" y="39196"/>
                  <a:pt x="10008" y="39218"/>
                  <a:pt x="9979" y="39218"/>
                </a:cubicBezTo>
                <a:cubicBezTo>
                  <a:pt x="9915" y="39218"/>
                  <a:pt x="9850" y="39110"/>
                  <a:pt x="9788" y="39049"/>
                </a:cubicBezTo>
                <a:cubicBezTo>
                  <a:pt x="9740" y="39187"/>
                  <a:pt x="9693" y="39209"/>
                  <a:pt x="9647" y="39209"/>
                </a:cubicBezTo>
                <a:cubicBezTo>
                  <a:pt x="9624" y="39209"/>
                  <a:pt x="9602" y="39204"/>
                  <a:pt x="9579" y="39204"/>
                </a:cubicBezTo>
                <a:cubicBezTo>
                  <a:pt x="9555" y="39204"/>
                  <a:pt x="9530" y="39210"/>
                  <a:pt x="9505" y="39235"/>
                </a:cubicBezTo>
                <a:cubicBezTo>
                  <a:pt x="9505" y="39094"/>
                  <a:pt x="9529" y="39069"/>
                  <a:pt x="9565" y="39069"/>
                </a:cubicBezTo>
                <a:cubicBezTo>
                  <a:pt x="9583" y="39069"/>
                  <a:pt x="9604" y="39076"/>
                  <a:pt x="9627" y="39076"/>
                </a:cubicBezTo>
                <a:cubicBezTo>
                  <a:pt x="9648" y="39076"/>
                  <a:pt x="9670" y="39070"/>
                  <a:pt x="9691" y="39049"/>
                </a:cubicBezTo>
                <a:cubicBezTo>
                  <a:pt x="9691" y="39000"/>
                  <a:pt x="9685" y="38983"/>
                  <a:pt x="9674" y="38983"/>
                </a:cubicBezTo>
                <a:cubicBezTo>
                  <a:pt x="9650" y="38983"/>
                  <a:pt x="9602" y="39067"/>
                  <a:pt x="9547" y="39067"/>
                </a:cubicBezTo>
                <a:cubicBezTo>
                  <a:pt x="9533" y="39067"/>
                  <a:pt x="9519" y="39062"/>
                  <a:pt x="9505" y="39049"/>
                </a:cubicBezTo>
                <a:cubicBezTo>
                  <a:pt x="9505" y="39103"/>
                  <a:pt x="9497" y="39118"/>
                  <a:pt x="9486" y="39118"/>
                </a:cubicBezTo>
                <a:cubicBezTo>
                  <a:pt x="9475" y="39118"/>
                  <a:pt x="9459" y="39101"/>
                  <a:pt x="9445" y="39101"/>
                </a:cubicBezTo>
                <a:cubicBezTo>
                  <a:pt x="9429" y="39101"/>
                  <a:pt x="9416" y="39126"/>
                  <a:pt x="9416" y="39235"/>
                </a:cubicBezTo>
                <a:cubicBezTo>
                  <a:pt x="9375" y="39195"/>
                  <a:pt x="9351" y="39171"/>
                  <a:pt x="9331" y="39171"/>
                </a:cubicBezTo>
                <a:cubicBezTo>
                  <a:pt x="9303" y="39171"/>
                  <a:pt x="9281" y="39216"/>
                  <a:pt x="9229" y="39325"/>
                </a:cubicBezTo>
                <a:cubicBezTo>
                  <a:pt x="9132" y="38952"/>
                  <a:pt x="8946" y="39138"/>
                  <a:pt x="8856" y="38952"/>
                </a:cubicBezTo>
                <a:cubicBezTo>
                  <a:pt x="8718" y="38981"/>
                  <a:pt x="8571" y="38992"/>
                  <a:pt x="8419" y="38992"/>
                </a:cubicBezTo>
                <a:cubicBezTo>
                  <a:pt x="8057" y="38992"/>
                  <a:pt x="7663" y="38925"/>
                  <a:pt x="7269" y="38862"/>
                </a:cubicBezTo>
                <a:lnTo>
                  <a:pt x="7365" y="38766"/>
                </a:lnTo>
                <a:cubicBezTo>
                  <a:pt x="7365" y="38834"/>
                  <a:pt x="7459" y="38899"/>
                  <a:pt x="7546" y="38899"/>
                </a:cubicBezTo>
                <a:cubicBezTo>
                  <a:pt x="7581" y="38899"/>
                  <a:pt x="7615" y="38888"/>
                  <a:pt x="7641" y="38862"/>
                </a:cubicBezTo>
                <a:cubicBezTo>
                  <a:pt x="7552" y="38766"/>
                  <a:pt x="7365" y="38862"/>
                  <a:pt x="7365" y="38676"/>
                </a:cubicBezTo>
                <a:cubicBezTo>
                  <a:pt x="7082" y="38676"/>
                  <a:pt x="6806" y="38579"/>
                  <a:pt x="6709" y="38579"/>
                </a:cubicBezTo>
                <a:cubicBezTo>
                  <a:pt x="6620" y="38579"/>
                  <a:pt x="6434" y="38490"/>
                  <a:pt x="6337" y="38490"/>
                </a:cubicBezTo>
                <a:cubicBezTo>
                  <a:pt x="6293" y="38490"/>
                  <a:pt x="6247" y="38511"/>
                  <a:pt x="6202" y="38511"/>
                </a:cubicBezTo>
                <a:cubicBezTo>
                  <a:pt x="6154" y="38511"/>
                  <a:pt x="6106" y="38488"/>
                  <a:pt x="6061" y="38393"/>
                </a:cubicBezTo>
                <a:lnTo>
                  <a:pt x="6061" y="38393"/>
                </a:lnTo>
                <a:cubicBezTo>
                  <a:pt x="6106" y="38441"/>
                  <a:pt x="6152" y="38441"/>
                  <a:pt x="6188" y="38441"/>
                </a:cubicBezTo>
                <a:cubicBezTo>
                  <a:pt x="6223" y="38441"/>
                  <a:pt x="6247" y="38441"/>
                  <a:pt x="6247" y="38490"/>
                </a:cubicBezTo>
                <a:cubicBezTo>
                  <a:pt x="6337" y="38393"/>
                  <a:pt x="6247" y="38393"/>
                  <a:pt x="6337" y="38393"/>
                </a:cubicBezTo>
                <a:cubicBezTo>
                  <a:pt x="6588" y="38477"/>
                  <a:pt x="6855" y="38503"/>
                  <a:pt x="7134" y="38503"/>
                </a:cubicBezTo>
                <a:cubicBezTo>
                  <a:pt x="7585" y="38503"/>
                  <a:pt x="8066" y="38435"/>
                  <a:pt x="8557" y="38435"/>
                </a:cubicBezTo>
                <a:cubicBezTo>
                  <a:pt x="8780" y="38435"/>
                  <a:pt x="9004" y="38449"/>
                  <a:pt x="9229" y="38490"/>
                </a:cubicBezTo>
                <a:cubicBezTo>
                  <a:pt x="9229" y="38410"/>
                  <a:pt x="9279" y="38381"/>
                  <a:pt x="9344" y="38381"/>
                </a:cubicBezTo>
                <a:cubicBezTo>
                  <a:pt x="9432" y="38381"/>
                  <a:pt x="9546" y="38434"/>
                  <a:pt x="9602" y="38490"/>
                </a:cubicBezTo>
                <a:cubicBezTo>
                  <a:pt x="9623" y="38467"/>
                  <a:pt x="9644" y="38460"/>
                  <a:pt x="9665" y="38460"/>
                </a:cubicBezTo>
                <a:cubicBezTo>
                  <a:pt x="9699" y="38460"/>
                  <a:pt x="9731" y="38480"/>
                  <a:pt x="9754" y="38480"/>
                </a:cubicBezTo>
                <a:cubicBezTo>
                  <a:pt x="9775" y="38480"/>
                  <a:pt x="9788" y="38462"/>
                  <a:pt x="9788" y="38393"/>
                </a:cubicBezTo>
                <a:cubicBezTo>
                  <a:pt x="9788" y="38348"/>
                  <a:pt x="9742" y="38348"/>
                  <a:pt x="9695" y="38348"/>
                </a:cubicBezTo>
                <a:cubicBezTo>
                  <a:pt x="9649" y="38348"/>
                  <a:pt x="9602" y="38348"/>
                  <a:pt x="9602" y="38303"/>
                </a:cubicBezTo>
                <a:cubicBezTo>
                  <a:pt x="9602" y="38206"/>
                  <a:pt x="9602" y="38117"/>
                  <a:pt x="9691" y="38117"/>
                </a:cubicBezTo>
                <a:cubicBezTo>
                  <a:pt x="9839" y="38117"/>
                  <a:pt x="9931" y="38234"/>
                  <a:pt x="10007" y="38234"/>
                </a:cubicBezTo>
                <a:cubicBezTo>
                  <a:pt x="10027" y="38234"/>
                  <a:pt x="10046" y="38226"/>
                  <a:pt x="10064" y="38206"/>
                </a:cubicBezTo>
                <a:cubicBezTo>
                  <a:pt x="9975" y="38206"/>
                  <a:pt x="9975" y="38020"/>
                  <a:pt x="9788" y="38020"/>
                </a:cubicBezTo>
                <a:lnTo>
                  <a:pt x="9788" y="37834"/>
                </a:lnTo>
                <a:cubicBezTo>
                  <a:pt x="9788" y="37903"/>
                  <a:pt x="9775" y="37921"/>
                  <a:pt x="9754" y="37921"/>
                </a:cubicBezTo>
                <a:cubicBezTo>
                  <a:pt x="9731" y="37921"/>
                  <a:pt x="9699" y="37901"/>
                  <a:pt x="9665" y="37901"/>
                </a:cubicBezTo>
                <a:cubicBezTo>
                  <a:pt x="9644" y="37901"/>
                  <a:pt x="9623" y="37908"/>
                  <a:pt x="9602" y="37931"/>
                </a:cubicBezTo>
                <a:lnTo>
                  <a:pt x="9602" y="37744"/>
                </a:lnTo>
                <a:cubicBezTo>
                  <a:pt x="9647" y="37696"/>
                  <a:pt x="9693" y="37696"/>
                  <a:pt x="9740" y="37696"/>
                </a:cubicBezTo>
                <a:cubicBezTo>
                  <a:pt x="9786" y="37696"/>
                  <a:pt x="9833" y="37696"/>
                  <a:pt x="9878" y="37647"/>
                </a:cubicBezTo>
                <a:cubicBezTo>
                  <a:pt x="9878" y="37461"/>
                  <a:pt x="9878" y="37461"/>
                  <a:pt x="9788" y="37461"/>
                </a:cubicBezTo>
                <a:cubicBezTo>
                  <a:pt x="9647" y="37323"/>
                  <a:pt x="9460" y="37301"/>
                  <a:pt x="9274" y="37301"/>
                </a:cubicBezTo>
                <a:cubicBezTo>
                  <a:pt x="9184" y="37301"/>
                  <a:pt x="9095" y="37306"/>
                  <a:pt x="9010" y="37306"/>
                </a:cubicBezTo>
                <a:cubicBezTo>
                  <a:pt x="8919" y="37306"/>
                  <a:pt x="8833" y="37300"/>
                  <a:pt x="8760" y="37275"/>
                </a:cubicBezTo>
                <a:cubicBezTo>
                  <a:pt x="8670" y="37275"/>
                  <a:pt x="8760" y="37185"/>
                  <a:pt x="8670" y="37185"/>
                </a:cubicBezTo>
                <a:cubicBezTo>
                  <a:pt x="8577" y="37230"/>
                  <a:pt x="8459" y="37276"/>
                  <a:pt x="8354" y="37276"/>
                </a:cubicBezTo>
                <a:cubicBezTo>
                  <a:pt x="8249" y="37276"/>
                  <a:pt x="8156" y="37230"/>
                  <a:pt x="8111" y="37088"/>
                </a:cubicBezTo>
                <a:cubicBezTo>
                  <a:pt x="8079" y="37120"/>
                  <a:pt x="8047" y="37131"/>
                  <a:pt x="8013" y="37131"/>
                </a:cubicBezTo>
                <a:cubicBezTo>
                  <a:pt x="7944" y="37131"/>
                  <a:pt x="7862" y="37088"/>
                  <a:pt x="7738" y="37088"/>
                </a:cubicBezTo>
                <a:cubicBezTo>
                  <a:pt x="7738" y="37137"/>
                  <a:pt x="7738" y="37161"/>
                  <a:pt x="7726" y="37161"/>
                </a:cubicBezTo>
                <a:cubicBezTo>
                  <a:pt x="7714" y="37161"/>
                  <a:pt x="7690" y="37137"/>
                  <a:pt x="7641" y="37088"/>
                </a:cubicBezTo>
                <a:lnTo>
                  <a:pt x="7641" y="36999"/>
                </a:lnTo>
                <a:lnTo>
                  <a:pt x="7828" y="36999"/>
                </a:lnTo>
                <a:cubicBezTo>
                  <a:pt x="7783" y="36950"/>
                  <a:pt x="7761" y="36950"/>
                  <a:pt x="7749" y="36950"/>
                </a:cubicBezTo>
                <a:cubicBezTo>
                  <a:pt x="7738" y="36950"/>
                  <a:pt x="7738" y="36950"/>
                  <a:pt x="7738" y="36902"/>
                </a:cubicBezTo>
                <a:cubicBezTo>
                  <a:pt x="7828" y="36902"/>
                  <a:pt x="7925" y="36715"/>
                  <a:pt x="8014" y="36715"/>
                </a:cubicBezTo>
                <a:lnTo>
                  <a:pt x="7925" y="36715"/>
                </a:lnTo>
                <a:cubicBezTo>
                  <a:pt x="7828" y="36812"/>
                  <a:pt x="7641" y="36812"/>
                  <a:pt x="7552" y="36999"/>
                </a:cubicBezTo>
                <a:lnTo>
                  <a:pt x="7552" y="36812"/>
                </a:lnTo>
                <a:cubicBezTo>
                  <a:pt x="7455" y="36626"/>
                  <a:pt x="7269" y="36715"/>
                  <a:pt x="7082" y="36626"/>
                </a:cubicBezTo>
                <a:lnTo>
                  <a:pt x="7269" y="36440"/>
                </a:lnTo>
                <a:cubicBezTo>
                  <a:pt x="7157" y="36440"/>
                  <a:pt x="7179" y="36405"/>
                  <a:pt x="7215" y="36377"/>
                </a:cubicBezTo>
                <a:lnTo>
                  <a:pt x="7215" y="36377"/>
                </a:lnTo>
                <a:cubicBezTo>
                  <a:pt x="7196" y="36383"/>
                  <a:pt x="7175" y="36386"/>
                  <a:pt x="7154" y="36386"/>
                </a:cubicBezTo>
                <a:cubicBezTo>
                  <a:pt x="7065" y="36386"/>
                  <a:pt x="6960" y="36343"/>
                  <a:pt x="6896" y="36343"/>
                </a:cubicBezTo>
                <a:cubicBezTo>
                  <a:pt x="6061" y="35880"/>
                  <a:pt x="4943" y="36067"/>
                  <a:pt x="4100" y="35784"/>
                </a:cubicBezTo>
                <a:lnTo>
                  <a:pt x="3355" y="35784"/>
                </a:lnTo>
                <a:cubicBezTo>
                  <a:pt x="3291" y="35852"/>
                  <a:pt x="3130" y="35917"/>
                  <a:pt x="3010" y="35917"/>
                </a:cubicBezTo>
                <a:cubicBezTo>
                  <a:pt x="2961" y="35917"/>
                  <a:pt x="2918" y="35906"/>
                  <a:pt x="2893" y="35880"/>
                </a:cubicBezTo>
                <a:lnTo>
                  <a:pt x="2520" y="35880"/>
                </a:lnTo>
                <a:lnTo>
                  <a:pt x="2520" y="35784"/>
                </a:lnTo>
                <a:cubicBezTo>
                  <a:pt x="2565" y="35784"/>
                  <a:pt x="2613" y="35809"/>
                  <a:pt x="2660" y="35809"/>
                </a:cubicBezTo>
                <a:cubicBezTo>
                  <a:pt x="2706" y="35809"/>
                  <a:pt x="2752" y="35785"/>
                  <a:pt x="2796" y="35694"/>
                </a:cubicBezTo>
                <a:lnTo>
                  <a:pt x="2796" y="35784"/>
                </a:lnTo>
                <a:cubicBezTo>
                  <a:pt x="2810" y="35798"/>
                  <a:pt x="2820" y="35804"/>
                  <a:pt x="2827" y="35804"/>
                </a:cubicBezTo>
                <a:cubicBezTo>
                  <a:pt x="2868" y="35804"/>
                  <a:pt x="2810" y="35597"/>
                  <a:pt x="2893" y="35597"/>
                </a:cubicBezTo>
                <a:cubicBezTo>
                  <a:pt x="2893" y="35690"/>
                  <a:pt x="2939" y="35690"/>
                  <a:pt x="2974" y="35690"/>
                </a:cubicBezTo>
                <a:cubicBezTo>
                  <a:pt x="2976" y="35690"/>
                  <a:pt x="2979" y="35690"/>
                  <a:pt x="2982" y="35690"/>
                </a:cubicBezTo>
                <a:lnTo>
                  <a:pt x="2982" y="35690"/>
                </a:lnTo>
                <a:lnTo>
                  <a:pt x="2982" y="35597"/>
                </a:lnTo>
                <a:cubicBezTo>
                  <a:pt x="2937" y="35552"/>
                  <a:pt x="2891" y="35552"/>
                  <a:pt x="2855" y="35552"/>
                </a:cubicBezTo>
                <a:cubicBezTo>
                  <a:pt x="2820" y="35552"/>
                  <a:pt x="2796" y="35552"/>
                  <a:pt x="2796" y="35508"/>
                </a:cubicBezTo>
                <a:cubicBezTo>
                  <a:pt x="2854" y="35488"/>
                  <a:pt x="2896" y="35480"/>
                  <a:pt x="2928" y="35480"/>
                </a:cubicBezTo>
                <a:cubicBezTo>
                  <a:pt x="3051" y="35480"/>
                  <a:pt x="3020" y="35597"/>
                  <a:pt x="3168" y="35597"/>
                </a:cubicBezTo>
                <a:lnTo>
                  <a:pt x="3452" y="35597"/>
                </a:lnTo>
                <a:cubicBezTo>
                  <a:pt x="3452" y="35597"/>
                  <a:pt x="3491" y="35723"/>
                  <a:pt x="3518" y="35723"/>
                </a:cubicBezTo>
                <a:cubicBezTo>
                  <a:pt x="3531" y="35723"/>
                  <a:pt x="3541" y="35692"/>
                  <a:pt x="3541" y="35597"/>
                </a:cubicBezTo>
                <a:cubicBezTo>
                  <a:pt x="3541" y="35597"/>
                  <a:pt x="3452" y="35597"/>
                  <a:pt x="3452" y="35508"/>
                </a:cubicBezTo>
                <a:cubicBezTo>
                  <a:pt x="3411" y="35487"/>
                  <a:pt x="3375" y="35479"/>
                  <a:pt x="3342" y="35479"/>
                </a:cubicBezTo>
                <a:cubicBezTo>
                  <a:pt x="3254" y="35479"/>
                  <a:pt x="3191" y="35533"/>
                  <a:pt x="3135" y="35533"/>
                </a:cubicBezTo>
                <a:cubicBezTo>
                  <a:pt x="3116" y="35533"/>
                  <a:pt x="3097" y="35526"/>
                  <a:pt x="3079" y="35508"/>
                </a:cubicBezTo>
                <a:cubicBezTo>
                  <a:pt x="3168" y="35508"/>
                  <a:pt x="3168" y="35508"/>
                  <a:pt x="3265" y="35411"/>
                </a:cubicBezTo>
                <a:cubicBezTo>
                  <a:pt x="3245" y="35393"/>
                  <a:pt x="3230" y="35386"/>
                  <a:pt x="3216" y="35386"/>
                </a:cubicBezTo>
                <a:cubicBezTo>
                  <a:pt x="3179" y="35386"/>
                  <a:pt x="3161" y="35440"/>
                  <a:pt x="3127" y="35440"/>
                </a:cubicBezTo>
                <a:cubicBezTo>
                  <a:pt x="3114" y="35440"/>
                  <a:pt x="3098" y="35432"/>
                  <a:pt x="3079" y="35411"/>
                </a:cubicBezTo>
                <a:lnTo>
                  <a:pt x="3168" y="35411"/>
                </a:lnTo>
                <a:cubicBezTo>
                  <a:pt x="3079" y="35411"/>
                  <a:pt x="2893" y="35411"/>
                  <a:pt x="2893" y="35321"/>
                </a:cubicBezTo>
                <a:cubicBezTo>
                  <a:pt x="3079" y="35321"/>
                  <a:pt x="3168" y="35321"/>
                  <a:pt x="3265" y="35224"/>
                </a:cubicBezTo>
                <a:cubicBezTo>
                  <a:pt x="3244" y="35205"/>
                  <a:pt x="3223" y="35199"/>
                  <a:pt x="3203" y="35199"/>
                </a:cubicBezTo>
                <a:cubicBezTo>
                  <a:pt x="3164" y="35199"/>
                  <a:pt x="3125" y="35222"/>
                  <a:pt x="3087" y="35222"/>
                </a:cubicBezTo>
                <a:cubicBezTo>
                  <a:pt x="3052" y="35222"/>
                  <a:pt x="3018" y="35203"/>
                  <a:pt x="2982" y="35135"/>
                </a:cubicBezTo>
                <a:cubicBezTo>
                  <a:pt x="3047" y="35135"/>
                  <a:pt x="3108" y="35092"/>
                  <a:pt x="3142" y="35092"/>
                </a:cubicBezTo>
                <a:cubicBezTo>
                  <a:pt x="3158" y="35092"/>
                  <a:pt x="3168" y="35103"/>
                  <a:pt x="3168" y="35135"/>
                </a:cubicBezTo>
                <a:cubicBezTo>
                  <a:pt x="3265" y="35038"/>
                  <a:pt x="3452" y="35038"/>
                  <a:pt x="3541" y="35038"/>
                </a:cubicBezTo>
                <a:cubicBezTo>
                  <a:pt x="3495" y="34992"/>
                  <a:pt x="3443" y="34975"/>
                  <a:pt x="3387" y="34975"/>
                </a:cubicBezTo>
                <a:cubicBezTo>
                  <a:pt x="3218" y="34975"/>
                  <a:pt x="3009" y="35135"/>
                  <a:pt x="2796" y="35135"/>
                </a:cubicBezTo>
                <a:cubicBezTo>
                  <a:pt x="2796" y="35038"/>
                  <a:pt x="2982" y="35038"/>
                  <a:pt x="2893" y="34949"/>
                </a:cubicBezTo>
                <a:lnTo>
                  <a:pt x="2893" y="34949"/>
                </a:lnTo>
                <a:cubicBezTo>
                  <a:pt x="2853" y="34961"/>
                  <a:pt x="2814" y="34966"/>
                  <a:pt x="2775" y="34966"/>
                </a:cubicBezTo>
                <a:cubicBezTo>
                  <a:pt x="2534" y="34966"/>
                  <a:pt x="2307" y="34762"/>
                  <a:pt x="2147" y="34762"/>
                </a:cubicBezTo>
                <a:cubicBezTo>
                  <a:pt x="2240" y="34714"/>
                  <a:pt x="2333" y="34690"/>
                  <a:pt x="2427" y="34690"/>
                </a:cubicBezTo>
                <a:cubicBezTo>
                  <a:pt x="2520" y="34690"/>
                  <a:pt x="2613" y="34714"/>
                  <a:pt x="2706" y="34762"/>
                </a:cubicBezTo>
                <a:cubicBezTo>
                  <a:pt x="2796" y="34762"/>
                  <a:pt x="2706" y="34665"/>
                  <a:pt x="2706" y="34665"/>
                </a:cubicBezTo>
                <a:lnTo>
                  <a:pt x="2706" y="34665"/>
                </a:lnTo>
                <a:cubicBezTo>
                  <a:pt x="2799" y="34714"/>
                  <a:pt x="2915" y="34738"/>
                  <a:pt x="3043" y="34738"/>
                </a:cubicBezTo>
                <a:cubicBezTo>
                  <a:pt x="3170" y="34738"/>
                  <a:pt x="3310" y="34714"/>
                  <a:pt x="3452" y="34665"/>
                </a:cubicBezTo>
                <a:lnTo>
                  <a:pt x="3452" y="34665"/>
                </a:lnTo>
                <a:cubicBezTo>
                  <a:pt x="3452" y="34762"/>
                  <a:pt x="3355" y="34762"/>
                  <a:pt x="3452" y="34762"/>
                </a:cubicBezTo>
                <a:cubicBezTo>
                  <a:pt x="3481" y="34700"/>
                  <a:pt x="3522" y="34679"/>
                  <a:pt x="3566" y="34679"/>
                </a:cubicBezTo>
                <a:cubicBezTo>
                  <a:pt x="3655" y="34679"/>
                  <a:pt x="3760" y="34762"/>
                  <a:pt x="3824" y="34762"/>
                </a:cubicBezTo>
                <a:lnTo>
                  <a:pt x="3824" y="34665"/>
                </a:lnTo>
                <a:cubicBezTo>
                  <a:pt x="4020" y="34734"/>
                  <a:pt x="4265" y="34799"/>
                  <a:pt x="4491" y="34799"/>
                </a:cubicBezTo>
                <a:cubicBezTo>
                  <a:pt x="4584" y="34799"/>
                  <a:pt x="4674" y="34788"/>
                  <a:pt x="4756" y="34762"/>
                </a:cubicBezTo>
                <a:lnTo>
                  <a:pt x="4756" y="34852"/>
                </a:lnTo>
                <a:cubicBezTo>
                  <a:pt x="4869" y="34815"/>
                  <a:pt x="4998" y="34793"/>
                  <a:pt x="5137" y="34793"/>
                </a:cubicBezTo>
                <a:cubicBezTo>
                  <a:pt x="5337" y="34793"/>
                  <a:pt x="5557" y="34839"/>
                  <a:pt x="5778" y="34949"/>
                </a:cubicBezTo>
                <a:lnTo>
                  <a:pt x="5778" y="34852"/>
                </a:lnTo>
                <a:cubicBezTo>
                  <a:pt x="6523" y="35038"/>
                  <a:pt x="7552" y="34852"/>
                  <a:pt x="8200" y="35135"/>
                </a:cubicBezTo>
                <a:lnTo>
                  <a:pt x="8200" y="35038"/>
                </a:lnTo>
                <a:cubicBezTo>
                  <a:pt x="8484" y="35224"/>
                  <a:pt x="8856" y="35224"/>
                  <a:pt x="9132" y="35224"/>
                </a:cubicBezTo>
                <a:cubicBezTo>
                  <a:pt x="9132" y="35224"/>
                  <a:pt x="9132" y="35224"/>
                  <a:pt x="9132" y="35224"/>
                </a:cubicBezTo>
                <a:lnTo>
                  <a:pt x="9132" y="35224"/>
                </a:lnTo>
                <a:cubicBezTo>
                  <a:pt x="9296" y="35388"/>
                  <a:pt x="9459" y="35408"/>
                  <a:pt x="9622" y="35410"/>
                </a:cubicBezTo>
                <a:lnTo>
                  <a:pt x="9622" y="35410"/>
                </a:lnTo>
                <a:cubicBezTo>
                  <a:pt x="9740" y="35407"/>
                  <a:pt x="9854" y="35371"/>
                  <a:pt x="9919" y="35371"/>
                </a:cubicBezTo>
                <a:cubicBezTo>
                  <a:pt x="9954" y="35371"/>
                  <a:pt x="9975" y="35381"/>
                  <a:pt x="9975" y="35411"/>
                </a:cubicBezTo>
                <a:cubicBezTo>
                  <a:pt x="10019" y="35366"/>
                  <a:pt x="10066" y="35344"/>
                  <a:pt x="10101" y="35344"/>
                </a:cubicBezTo>
                <a:cubicBezTo>
                  <a:pt x="10137" y="35344"/>
                  <a:pt x="10161" y="35366"/>
                  <a:pt x="10161" y="35411"/>
                </a:cubicBezTo>
                <a:cubicBezTo>
                  <a:pt x="10250" y="35411"/>
                  <a:pt x="10250" y="35508"/>
                  <a:pt x="10347" y="35597"/>
                </a:cubicBezTo>
                <a:lnTo>
                  <a:pt x="10347" y="35411"/>
                </a:lnTo>
                <a:cubicBezTo>
                  <a:pt x="10996" y="35597"/>
                  <a:pt x="12025" y="35694"/>
                  <a:pt x="12770" y="35784"/>
                </a:cubicBezTo>
                <a:cubicBezTo>
                  <a:pt x="12114" y="35694"/>
                  <a:pt x="11555" y="35508"/>
                  <a:pt x="10907" y="35508"/>
                </a:cubicBezTo>
                <a:cubicBezTo>
                  <a:pt x="10907" y="35459"/>
                  <a:pt x="10860" y="35459"/>
                  <a:pt x="10825" y="35459"/>
                </a:cubicBezTo>
                <a:cubicBezTo>
                  <a:pt x="10789" y="35459"/>
                  <a:pt x="10765" y="35459"/>
                  <a:pt x="10810" y="35411"/>
                </a:cubicBezTo>
                <a:cubicBezTo>
                  <a:pt x="10489" y="35411"/>
                  <a:pt x="10102" y="35207"/>
                  <a:pt x="9820" y="35207"/>
                </a:cubicBezTo>
                <a:cubicBezTo>
                  <a:pt x="9774" y="35207"/>
                  <a:pt x="9731" y="35212"/>
                  <a:pt x="9691" y="35224"/>
                </a:cubicBezTo>
                <a:lnTo>
                  <a:pt x="9691" y="35135"/>
                </a:lnTo>
                <a:cubicBezTo>
                  <a:pt x="9691" y="35224"/>
                  <a:pt x="9602" y="35224"/>
                  <a:pt x="9602" y="35224"/>
                </a:cubicBezTo>
                <a:cubicBezTo>
                  <a:pt x="9553" y="35180"/>
                  <a:pt x="9507" y="35180"/>
                  <a:pt x="9460" y="35180"/>
                </a:cubicBezTo>
                <a:cubicBezTo>
                  <a:pt x="9414" y="35180"/>
                  <a:pt x="9367" y="35180"/>
                  <a:pt x="9319" y="35135"/>
                </a:cubicBezTo>
                <a:cubicBezTo>
                  <a:pt x="9319" y="35152"/>
                  <a:pt x="9312" y="35159"/>
                  <a:pt x="9300" y="35159"/>
                </a:cubicBezTo>
                <a:cubicBezTo>
                  <a:pt x="9250" y="35159"/>
                  <a:pt x="9115" y="35038"/>
                  <a:pt x="9043" y="35038"/>
                </a:cubicBezTo>
                <a:cubicBezTo>
                  <a:pt x="9043" y="35038"/>
                  <a:pt x="9043" y="35135"/>
                  <a:pt x="8946" y="35135"/>
                </a:cubicBezTo>
                <a:cubicBezTo>
                  <a:pt x="8946" y="35087"/>
                  <a:pt x="8924" y="35087"/>
                  <a:pt x="8901" y="35087"/>
                </a:cubicBezTo>
                <a:cubicBezTo>
                  <a:pt x="8879" y="35087"/>
                  <a:pt x="8856" y="35087"/>
                  <a:pt x="8856" y="35038"/>
                </a:cubicBezTo>
                <a:cubicBezTo>
                  <a:pt x="8824" y="35070"/>
                  <a:pt x="8793" y="35081"/>
                  <a:pt x="8761" y="35081"/>
                </a:cubicBezTo>
                <a:cubicBezTo>
                  <a:pt x="8699" y="35081"/>
                  <a:pt x="8638" y="35038"/>
                  <a:pt x="8573" y="35038"/>
                </a:cubicBezTo>
                <a:cubicBezTo>
                  <a:pt x="8621" y="34947"/>
                  <a:pt x="8600" y="34923"/>
                  <a:pt x="8555" y="34923"/>
                </a:cubicBezTo>
                <a:cubicBezTo>
                  <a:pt x="8509" y="34923"/>
                  <a:pt x="8436" y="34949"/>
                  <a:pt x="8387" y="34949"/>
                </a:cubicBezTo>
                <a:lnTo>
                  <a:pt x="8387" y="35038"/>
                </a:lnTo>
                <a:cubicBezTo>
                  <a:pt x="7925" y="34852"/>
                  <a:pt x="7455" y="34852"/>
                  <a:pt x="6993" y="34665"/>
                </a:cubicBezTo>
                <a:cubicBezTo>
                  <a:pt x="6993" y="34665"/>
                  <a:pt x="6993" y="34762"/>
                  <a:pt x="6896" y="34762"/>
                </a:cubicBezTo>
                <a:cubicBezTo>
                  <a:pt x="6993" y="34665"/>
                  <a:pt x="6896" y="34665"/>
                  <a:pt x="6993" y="34576"/>
                </a:cubicBezTo>
                <a:lnTo>
                  <a:pt x="6993" y="34576"/>
                </a:lnTo>
                <a:cubicBezTo>
                  <a:pt x="6960" y="34606"/>
                  <a:pt x="6918" y="34616"/>
                  <a:pt x="6876" y="34616"/>
                </a:cubicBezTo>
                <a:cubicBezTo>
                  <a:pt x="6792" y="34616"/>
                  <a:pt x="6709" y="34576"/>
                  <a:pt x="6709" y="34576"/>
                </a:cubicBezTo>
                <a:cubicBezTo>
                  <a:pt x="6665" y="34621"/>
                  <a:pt x="6665" y="34621"/>
                  <a:pt x="6676" y="34621"/>
                </a:cubicBezTo>
                <a:cubicBezTo>
                  <a:pt x="6687" y="34621"/>
                  <a:pt x="6709" y="34621"/>
                  <a:pt x="6709" y="34665"/>
                </a:cubicBezTo>
                <a:lnTo>
                  <a:pt x="6620" y="34665"/>
                </a:lnTo>
                <a:lnTo>
                  <a:pt x="6620" y="34576"/>
                </a:lnTo>
                <a:cubicBezTo>
                  <a:pt x="6599" y="34555"/>
                  <a:pt x="6582" y="34547"/>
                  <a:pt x="6569" y="34547"/>
                </a:cubicBezTo>
                <a:cubicBezTo>
                  <a:pt x="6535" y="34547"/>
                  <a:pt x="6526" y="34601"/>
                  <a:pt x="6524" y="34601"/>
                </a:cubicBezTo>
                <a:cubicBezTo>
                  <a:pt x="6523" y="34601"/>
                  <a:pt x="6523" y="34594"/>
                  <a:pt x="6523" y="34576"/>
                </a:cubicBezTo>
                <a:cubicBezTo>
                  <a:pt x="6523" y="34527"/>
                  <a:pt x="6501" y="34527"/>
                  <a:pt x="6466" y="34527"/>
                </a:cubicBezTo>
                <a:cubicBezTo>
                  <a:pt x="6432" y="34527"/>
                  <a:pt x="6385" y="34527"/>
                  <a:pt x="6337" y="34479"/>
                </a:cubicBezTo>
                <a:lnTo>
                  <a:pt x="6337" y="34665"/>
                </a:lnTo>
                <a:cubicBezTo>
                  <a:pt x="6292" y="34621"/>
                  <a:pt x="6270" y="34598"/>
                  <a:pt x="6246" y="34598"/>
                </a:cubicBezTo>
                <a:cubicBezTo>
                  <a:pt x="6223" y="34598"/>
                  <a:pt x="6199" y="34621"/>
                  <a:pt x="6150" y="34665"/>
                </a:cubicBezTo>
                <a:lnTo>
                  <a:pt x="6247" y="34576"/>
                </a:lnTo>
                <a:cubicBezTo>
                  <a:pt x="6183" y="34576"/>
                  <a:pt x="6078" y="34616"/>
                  <a:pt x="6016" y="34616"/>
                </a:cubicBezTo>
                <a:cubicBezTo>
                  <a:pt x="5985" y="34616"/>
                  <a:pt x="5964" y="34606"/>
                  <a:pt x="5964" y="34576"/>
                </a:cubicBezTo>
                <a:cubicBezTo>
                  <a:pt x="6029" y="34576"/>
                  <a:pt x="6090" y="34533"/>
                  <a:pt x="6152" y="34533"/>
                </a:cubicBezTo>
                <a:cubicBezTo>
                  <a:pt x="6183" y="34533"/>
                  <a:pt x="6215" y="34544"/>
                  <a:pt x="6247" y="34576"/>
                </a:cubicBezTo>
                <a:cubicBezTo>
                  <a:pt x="6247" y="34434"/>
                  <a:pt x="6154" y="34434"/>
                  <a:pt x="6061" y="34434"/>
                </a:cubicBezTo>
                <a:cubicBezTo>
                  <a:pt x="5968" y="34434"/>
                  <a:pt x="5874" y="34434"/>
                  <a:pt x="5874" y="34293"/>
                </a:cubicBezTo>
                <a:lnTo>
                  <a:pt x="5874" y="34293"/>
                </a:lnTo>
                <a:lnTo>
                  <a:pt x="6993" y="34576"/>
                </a:lnTo>
                <a:lnTo>
                  <a:pt x="6993" y="34479"/>
                </a:lnTo>
                <a:cubicBezTo>
                  <a:pt x="6993" y="34479"/>
                  <a:pt x="7032" y="34439"/>
                  <a:pt x="7059" y="34439"/>
                </a:cubicBezTo>
                <a:cubicBezTo>
                  <a:pt x="7072" y="34439"/>
                  <a:pt x="7082" y="34449"/>
                  <a:pt x="7082" y="34479"/>
                </a:cubicBezTo>
                <a:cubicBezTo>
                  <a:pt x="7082" y="34502"/>
                  <a:pt x="7077" y="34509"/>
                  <a:pt x="7070" y="34509"/>
                </a:cubicBezTo>
                <a:cubicBezTo>
                  <a:pt x="7057" y="34509"/>
                  <a:pt x="7037" y="34489"/>
                  <a:pt x="7021" y="34489"/>
                </a:cubicBezTo>
                <a:cubicBezTo>
                  <a:pt x="7005" y="34489"/>
                  <a:pt x="6993" y="34507"/>
                  <a:pt x="6993" y="34576"/>
                </a:cubicBezTo>
                <a:lnTo>
                  <a:pt x="7365" y="34576"/>
                </a:lnTo>
                <a:cubicBezTo>
                  <a:pt x="7269" y="34576"/>
                  <a:pt x="7269" y="34479"/>
                  <a:pt x="7269" y="34389"/>
                </a:cubicBezTo>
                <a:lnTo>
                  <a:pt x="7269" y="34389"/>
                </a:lnTo>
                <a:cubicBezTo>
                  <a:pt x="7641" y="34576"/>
                  <a:pt x="8014" y="34576"/>
                  <a:pt x="8297" y="34576"/>
                </a:cubicBezTo>
                <a:cubicBezTo>
                  <a:pt x="8670" y="34665"/>
                  <a:pt x="9132" y="34852"/>
                  <a:pt x="9505" y="34949"/>
                </a:cubicBezTo>
                <a:lnTo>
                  <a:pt x="9505" y="35038"/>
                </a:lnTo>
                <a:cubicBezTo>
                  <a:pt x="9546" y="35019"/>
                  <a:pt x="9586" y="35012"/>
                  <a:pt x="9626" y="35012"/>
                </a:cubicBezTo>
                <a:cubicBezTo>
                  <a:pt x="9701" y="35012"/>
                  <a:pt x="9774" y="35035"/>
                  <a:pt x="9836" y="35035"/>
                </a:cubicBezTo>
                <a:cubicBezTo>
                  <a:pt x="9891" y="35035"/>
                  <a:pt x="9939" y="35017"/>
                  <a:pt x="9975" y="34949"/>
                </a:cubicBezTo>
                <a:cubicBezTo>
                  <a:pt x="10064" y="35038"/>
                  <a:pt x="10064" y="35038"/>
                  <a:pt x="10064" y="35135"/>
                </a:cubicBezTo>
                <a:cubicBezTo>
                  <a:pt x="10129" y="35135"/>
                  <a:pt x="10150" y="35175"/>
                  <a:pt x="10157" y="35175"/>
                </a:cubicBezTo>
                <a:cubicBezTo>
                  <a:pt x="10161" y="35175"/>
                  <a:pt x="10161" y="35165"/>
                  <a:pt x="10161" y="35135"/>
                </a:cubicBezTo>
                <a:cubicBezTo>
                  <a:pt x="10161" y="35135"/>
                  <a:pt x="10064" y="35038"/>
                  <a:pt x="10064" y="34949"/>
                </a:cubicBezTo>
                <a:cubicBezTo>
                  <a:pt x="10161" y="34949"/>
                  <a:pt x="10437" y="35038"/>
                  <a:pt x="10534" y="35135"/>
                </a:cubicBezTo>
                <a:cubicBezTo>
                  <a:pt x="10627" y="35087"/>
                  <a:pt x="10743" y="35087"/>
                  <a:pt x="10858" y="35087"/>
                </a:cubicBezTo>
                <a:cubicBezTo>
                  <a:pt x="10974" y="35087"/>
                  <a:pt x="11089" y="35087"/>
                  <a:pt x="11182" y="35038"/>
                </a:cubicBezTo>
                <a:cubicBezTo>
                  <a:pt x="11161" y="35017"/>
                  <a:pt x="11128" y="35011"/>
                  <a:pt x="11091" y="35011"/>
                </a:cubicBezTo>
                <a:cubicBezTo>
                  <a:pt x="11051" y="35011"/>
                  <a:pt x="11005" y="35018"/>
                  <a:pt x="10962" y="35018"/>
                </a:cubicBezTo>
                <a:cubicBezTo>
                  <a:pt x="10880" y="35018"/>
                  <a:pt x="10810" y="34993"/>
                  <a:pt x="10810" y="34852"/>
                </a:cubicBezTo>
                <a:lnTo>
                  <a:pt x="10810" y="34852"/>
                </a:lnTo>
                <a:cubicBezTo>
                  <a:pt x="10831" y="34873"/>
                  <a:pt x="10856" y="34880"/>
                  <a:pt x="10884" y="34880"/>
                </a:cubicBezTo>
                <a:cubicBezTo>
                  <a:pt x="10957" y="34880"/>
                  <a:pt x="11047" y="34827"/>
                  <a:pt x="11117" y="34827"/>
                </a:cubicBezTo>
                <a:cubicBezTo>
                  <a:pt x="11142" y="34827"/>
                  <a:pt x="11164" y="34833"/>
                  <a:pt x="11182" y="34852"/>
                </a:cubicBezTo>
                <a:cubicBezTo>
                  <a:pt x="11182" y="34807"/>
                  <a:pt x="11182" y="34785"/>
                  <a:pt x="11194" y="34785"/>
                </a:cubicBezTo>
                <a:cubicBezTo>
                  <a:pt x="11207" y="34785"/>
                  <a:pt x="11231" y="34807"/>
                  <a:pt x="11279" y="34852"/>
                </a:cubicBezTo>
                <a:cubicBezTo>
                  <a:pt x="11312" y="34783"/>
                  <a:pt x="11371" y="34765"/>
                  <a:pt x="11442" y="34765"/>
                </a:cubicBezTo>
                <a:cubicBezTo>
                  <a:pt x="11522" y="34765"/>
                  <a:pt x="11617" y="34788"/>
                  <a:pt x="11706" y="34788"/>
                </a:cubicBezTo>
                <a:cubicBezTo>
                  <a:pt x="11752" y="34788"/>
                  <a:pt x="11798" y="34782"/>
                  <a:pt x="11838" y="34762"/>
                </a:cubicBezTo>
                <a:lnTo>
                  <a:pt x="12860" y="34762"/>
                </a:lnTo>
                <a:cubicBezTo>
                  <a:pt x="12894" y="34661"/>
                  <a:pt x="12928" y="34632"/>
                  <a:pt x="12961" y="34632"/>
                </a:cubicBezTo>
                <a:cubicBezTo>
                  <a:pt x="13006" y="34632"/>
                  <a:pt x="13051" y="34687"/>
                  <a:pt x="13097" y="34687"/>
                </a:cubicBezTo>
                <a:cubicBezTo>
                  <a:pt x="13112" y="34687"/>
                  <a:pt x="13128" y="34681"/>
                  <a:pt x="13143" y="34665"/>
                </a:cubicBezTo>
                <a:cubicBezTo>
                  <a:pt x="13143" y="34639"/>
                  <a:pt x="13159" y="34628"/>
                  <a:pt x="13183" y="34628"/>
                </a:cubicBezTo>
                <a:cubicBezTo>
                  <a:pt x="13243" y="34628"/>
                  <a:pt x="13355" y="34693"/>
                  <a:pt x="13419" y="34762"/>
                </a:cubicBezTo>
                <a:cubicBezTo>
                  <a:pt x="13516" y="34762"/>
                  <a:pt x="13702" y="34665"/>
                  <a:pt x="13792" y="34665"/>
                </a:cubicBezTo>
                <a:cubicBezTo>
                  <a:pt x="13792" y="34597"/>
                  <a:pt x="13766" y="34579"/>
                  <a:pt x="13730" y="34579"/>
                </a:cubicBezTo>
                <a:cubicBezTo>
                  <a:pt x="13689" y="34579"/>
                  <a:pt x="13634" y="34602"/>
                  <a:pt x="13585" y="34602"/>
                </a:cubicBezTo>
                <a:cubicBezTo>
                  <a:pt x="13559" y="34602"/>
                  <a:pt x="13535" y="34595"/>
                  <a:pt x="13516" y="34576"/>
                </a:cubicBezTo>
                <a:cubicBezTo>
                  <a:pt x="13605" y="34479"/>
                  <a:pt x="13605" y="34479"/>
                  <a:pt x="13605" y="34389"/>
                </a:cubicBezTo>
                <a:cubicBezTo>
                  <a:pt x="13605" y="34434"/>
                  <a:pt x="13652" y="34457"/>
                  <a:pt x="13698" y="34457"/>
                </a:cubicBezTo>
                <a:cubicBezTo>
                  <a:pt x="13745" y="34457"/>
                  <a:pt x="13792" y="34434"/>
                  <a:pt x="13792" y="34389"/>
                </a:cubicBezTo>
                <a:cubicBezTo>
                  <a:pt x="13605" y="34389"/>
                  <a:pt x="13605" y="34293"/>
                  <a:pt x="13516" y="34293"/>
                </a:cubicBezTo>
                <a:cubicBezTo>
                  <a:pt x="13577" y="34231"/>
                  <a:pt x="13685" y="34123"/>
                  <a:pt x="13778" y="34123"/>
                </a:cubicBezTo>
                <a:cubicBezTo>
                  <a:pt x="13820" y="34123"/>
                  <a:pt x="13858" y="34145"/>
                  <a:pt x="13888" y="34203"/>
                </a:cubicBezTo>
                <a:cubicBezTo>
                  <a:pt x="13918" y="34171"/>
                  <a:pt x="13949" y="34160"/>
                  <a:pt x="13983" y="34160"/>
                </a:cubicBezTo>
                <a:cubicBezTo>
                  <a:pt x="14052" y="34160"/>
                  <a:pt x="14137" y="34203"/>
                  <a:pt x="14261" y="34203"/>
                </a:cubicBezTo>
                <a:cubicBezTo>
                  <a:pt x="14261" y="34108"/>
                  <a:pt x="14310" y="34085"/>
                  <a:pt x="14369" y="34085"/>
                </a:cubicBezTo>
                <a:cubicBezTo>
                  <a:pt x="14426" y="34085"/>
                  <a:pt x="14493" y="34106"/>
                  <a:pt x="14537" y="34106"/>
                </a:cubicBezTo>
                <a:cubicBezTo>
                  <a:pt x="14634" y="34017"/>
                  <a:pt x="14634" y="33920"/>
                  <a:pt x="14723" y="33920"/>
                </a:cubicBezTo>
                <a:cubicBezTo>
                  <a:pt x="14723" y="33875"/>
                  <a:pt x="14701" y="33875"/>
                  <a:pt x="14679" y="33875"/>
                </a:cubicBezTo>
                <a:cubicBezTo>
                  <a:pt x="14656" y="33875"/>
                  <a:pt x="14634" y="33875"/>
                  <a:pt x="14634" y="33830"/>
                </a:cubicBezTo>
                <a:cubicBezTo>
                  <a:pt x="14711" y="33747"/>
                  <a:pt x="14722" y="33669"/>
                  <a:pt x="14841" y="33649"/>
                </a:cubicBezTo>
                <a:lnTo>
                  <a:pt x="14841" y="33649"/>
                </a:lnTo>
                <a:cubicBezTo>
                  <a:pt x="14820" y="33657"/>
                  <a:pt x="14820" y="33679"/>
                  <a:pt x="14820" y="33733"/>
                </a:cubicBezTo>
                <a:cubicBezTo>
                  <a:pt x="14910" y="33733"/>
                  <a:pt x="15007" y="33644"/>
                  <a:pt x="15096" y="33644"/>
                </a:cubicBezTo>
                <a:lnTo>
                  <a:pt x="15193" y="33547"/>
                </a:lnTo>
                <a:cubicBezTo>
                  <a:pt x="15253" y="33547"/>
                  <a:pt x="15316" y="33630"/>
                  <a:pt x="15378" y="33630"/>
                </a:cubicBezTo>
                <a:cubicBezTo>
                  <a:pt x="15408" y="33630"/>
                  <a:pt x="15439" y="33609"/>
                  <a:pt x="15469" y="33547"/>
                </a:cubicBezTo>
                <a:cubicBezTo>
                  <a:pt x="15469" y="33502"/>
                  <a:pt x="15422" y="33502"/>
                  <a:pt x="15388" y="33502"/>
                </a:cubicBezTo>
                <a:cubicBezTo>
                  <a:pt x="15353" y="33502"/>
                  <a:pt x="15331" y="33502"/>
                  <a:pt x="15379" y="33458"/>
                </a:cubicBezTo>
                <a:cubicBezTo>
                  <a:pt x="15379" y="33435"/>
                  <a:pt x="15384" y="33428"/>
                  <a:pt x="15392" y="33428"/>
                </a:cubicBezTo>
                <a:cubicBezTo>
                  <a:pt x="15405" y="33428"/>
                  <a:pt x="15425" y="33448"/>
                  <a:pt x="15441" y="33448"/>
                </a:cubicBezTo>
                <a:cubicBezTo>
                  <a:pt x="15457" y="33448"/>
                  <a:pt x="15469" y="33430"/>
                  <a:pt x="15469" y="33361"/>
                </a:cubicBezTo>
                <a:cubicBezTo>
                  <a:pt x="15469" y="33316"/>
                  <a:pt x="15400" y="33316"/>
                  <a:pt x="15342" y="33316"/>
                </a:cubicBezTo>
                <a:cubicBezTo>
                  <a:pt x="15284" y="33316"/>
                  <a:pt x="15238" y="33316"/>
                  <a:pt x="15283" y="33271"/>
                </a:cubicBezTo>
                <a:lnTo>
                  <a:pt x="15379" y="33271"/>
                </a:lnTo>
                <a:cubicBezTo>
                  <a:pt x="15379" y="33174"/>
                  <a:pt x="15283" y="33174"/>
                  <a:pt x="15379" y="33085"/>
                </a:cubicBezTo>
                <a:lnTo>
                  <a:pt x="15283" y="33085"/>
                </a:lnTo>
                <a:lnTo>
                  <a:pt x="15283" y="33174"/>
                </a:lnTo>
                <a:lnTo>
                  <a:pt x="15096" y="33174"/>
                </a:lnTo>
                <a:cubicBezTo>
                  <a:pt x="15144" y="33083"/>
                  <a:pt x="15257" y="33060"/>
                  <a:pt x="15372" y="33060"/>
                </a:cubicBezTo>
                <a:cubicBezTo>
                  <a:pt x="15490" y="33060"/>
                  <a:pt x="15610" y="33085"/>
                  <a:pt x="15655" y="33085"/>
                </a:cubicBezTo>
                <a:cubicBezTo>
                  <a:pt x="15752" y="33085"/>
                  <a:pt x="15752" y="32988"/>
                  <a:pt x="15752" y="32988"/>
                </a:cubicBezTo>
                <a:cubicBezTo>
                  <a:pt x="15704" y="32943"/>
                  <a:pt x="15657" y="32921"/>
                  <a:pt x="15634" y="32921"/>
                </a:cubicBezTo>
                <a:cubicBezTo>
                  <a:pt x="15611" y="32921"/>
                  <a:pt x="15611" y="32943"/>
                  <a:pt x="15655" y="32988"/>
                </a:cubicBezTo>
                <a:cubicBezTo>
                  <a:pt x="15566" y="32988"/>
                  <a:pt x="15566" y="32899"/>
                  <a:pt x="15566" y="32899"/>
                </a:cubicBezTo>
                <a:cubicBezTo>
                  <a:pt x="15628" y="32836"/>
                  <a:pt x="15659" y="32816"/>
                  <a:pt x="15679" y="32816"/>
                </a:cubicBezTo>
                <a:cubicBezTo>
                  <a:pt x="15719" y="32816"/>
                  <a:pt x="15717" y="32899"/>
                  <a:pt x="15842" y="32899"/>
                </a:cubicBezTo>
                <a:cubicBezTo>
                  <a:pt x="15752" y="32899"/>
                  <a:pt x="15752" y="32802"/>
                  <a:pt x="15752" y="32712"/>
                </a:cubicBezTo>
                <a:cubicBezTo>
                  <a:pt x="15655" y="32712"/>
                  <a:pt x="15469" y="32615"/>
                  <a:pt x="15283" y="32615"/>
                </a:cubicBezTo>
                <a:cubicBezTo>
                  <a:pt x="15283" y="32429"/>
                  <a:pt x="14910" y="32615"/>
                  <a:pt x="15007" y="32339"/>
                </a:cubicBezTo>
                <a:cubicBezTo>
                  <a:pt x="14987" y="32319"/>
                  <a:pt x="14971" y="32311"/>
                  <a:pt x="14957" y="32311"/>
                </a:cubicBezTo>
                <a:cubicBezTo>
                  <a:pt x="14906" y="32311"/>
                  <a:pt x="14891" y="32429"/>
                  <a:pt x="14820" y="32429"/>
                </a:cubicBezTo>
                <a:cubicBezTo>
                  <a:pt x="14820" y="32339"/>
                  <a:pt x="14723" y="32339"/>
                  <a:pt x="14723" y="32242"/>
                </a:cubicBezTo>
                <a:cubicBezTo>
                  <a:pt x="14686" y="32283"/>
                  <a:pt x="14647" y="32307"/>
                  <a:pt x="14615" y="32307"/>
                </a:cubicBezTo>
                <a:cubicBezTo>
                  <a:pt x="14570" y="32307"/>
                  <a:pt x="14537" y="32261"/>
                  <a:pt x="14537" y="32153"/>
                </a:cubicBezTo>
                <a:lnTo>
                  <a:pt x="14537" y="32153"/>
                </a:lnTo>
                <a:cubicBezTo>
                  <a:pt x="14586" y="32198"/>
                  <a:pt x="14656" y="32220"/>
                  <a:pt x="14726" y="32220"/>
                </a:cubicBezTo>
                <a:cubicBezTo>
                  <a:pt x="14796" y="32220"/>
                  <a:pt x="14865" y="32198"/>
                  <a:pt x="14910" y="32153"/>
                </a:cubicBezTo>
                <a:cubicBezTo>
                  <a:pt x="14786" y="32153"/>
                  <a:pt x="14704" y="32110"/>
                  <a:pt x="14609" y="32110"/>
                </a:cubicBezTo>
                <a:cubicBezTo>
                  <a:pt x="14561" y="32110"/>
                  <a:pt x="14510" y="32121"/>
                  <a:pt x="14448" y="32153"/>
                </a:cubicBezTo>
                <a:lnTo>
                  <a:pt x="14537" y="32153"/>
                </a:lnTo>
                <a:cubicBezTo>
                  <a:pt x="14477" y="32153"/>
                  <a:pt x="14458" y="32193"/>
                  <a:pt x="14451" y="32193"/>
                </a:cubicBezTo>
                <a:cubicBezTo>
                  <a:pt x="14448" y="32193"/>
                  <a:pt x="14448" y="32183"/>
                  <a:pt x="14448" y="32153"/>
                </a:cubicBezTo>
                <a:lnTo>
                  <a:pt x="14351" y="32153"/>
                </a:lnTo>
                <a:cubicBezTo>
                  <a:pt x="14218" y="32084"/>
                  <a:pt x="14135" y="32019"/>
                  <a:pt x="14031" y="32019"/>
                </a:cubicBezTo>
                <a:cubicBezTo>
                  <a:pt x="13989" y="32019"/>
                  <a:pt x="13943" y="32030"/>
                  <a:pt x="13888" y="32056"/>
                </a:cubicBezTo>
                <a:cubicBezTo>
                  <a:pt x="13888" y="31967"/>
                  <a:pt x="13792" y="31967"/>
                  <a:pt x="13792" y="31967"/>
                </a:cubicBezTo>
                <a:lnTo>
                  <a:pt x="13792" y="31780"/>
                </a:lnTo>
                <a:cubicBezTo>
                  <a:pt x="13792" y="31780"/>
                  <a:pt x="13702" y="31870"/>
                  <a:pt x="13702" y="31967"/>
                </a:cubicBezTo>
                <a:cubicBezTo>
                  <a:pt x="13516" y="31870"/>
                  <a:pt x="13419" y="31870"/>
                  <a:pt x="13419" y="31683"/>
                </a:cubicBezTo>
                <a:cubicBezTo>
                  <a:pt x="13232" y="31683"/>
                  <a:pt x="13143" y="31683"/>
                  <a:pt x="12957" y="31594"/>
                </a:cubicBezTo>
                <a:cubicBezTo>
                  <a:pt x="12904" y="31542"/>
                  <a:pt x="12852" y="31526"/>
                  <a:pt x="12800" y="31526"/>
                </a:cubicBezTo>
                <a:cubicBezTo>
                  <a:pt x="12718" y="31526"/>
                  <a:pt x="12636" y="31565"/>
                  <a:pt x="12554" y="31565"/>
                </a:cubicBezTo>
                <a:cubicBezTo>
                  <a:pt x="12502" y="31565"/>
                  <a:pt x="12450" y="31549"/>
                  <a:pt x="12398" y="31497"/>
                </a:cubicBezTo>
                <a:cubicBezTo>
                  <a:pt x="12398" y="31477"/>
                  <a:pt x="12406" y="31471"/>
                  <a:pt x="12419" y="31471"/>
                </a:cubicBezTo>
                <a:cubicBezTo>
                  <a:pt x="12444" y="31471"/>
                  <a:pt x="12483" y="31494"/>
                  <a:pt x="12502" y="31494"/>
                </a:cubicBezTo>
                <a:cubicBezTo>
                  <a:pt x="12520" y="31494"/>
                  <a:pt x="12523" y="31476"/>
                  <a:pt x="12487" y="31408"/>
                </a:cubicBezTo>
                <a:cubicBezTo>
                  <a:pt x="12448" y="31420"/>
                  <a:pt x="12413" y="31425"/>
                  <a:pt x="12381" y="31425"/>
                </a:cubicBezTo>
                <a:cubicBezTo>
                  <a:pt x="12181" y="31425"/>
                  <a:pt x="12076" y="31221"/>
                  <a:pt x="11838" y="31221"/>
                </a:cubicBezTo>
                <a:cubicBezTo>
                  <a:pt x="11883" y="31173"/>
                  <a:pt x="11905" y="31173"/>
                  <a:pt x="11917" y="31173"/>
                </a:cubicBezTo>
                <a:cubicBezTo>
                  <a:pt x="11928" y="31173"/>
                  <a:pt x="11928" y="31173"/>
                  <a:pt x="11928" y="31124"/>
                </a:cubicBezTo>
                <a:cubicBezTo>
                  <a:pt x="11928" y="31124"/>
                  <a:pt x="11888" y="31084"/>
                  <a:pt x="11833" y="31084"/>
                </a:cubicBezTo>
                <a:cubicBezTo>
                  <a:pt x="11805" y="31084"/>
                  <a:pt x="11774" y="31094"/>
                  <a:pt x="11741" y="31124"/>
                </a:cubicBezTo>
                <a:lnTo>
                  <a:pt x="11741" y="30938"/>
                </a:lnTo>
                <a:cubicBezTo>
                  <a:pt x="11703" y="30958"/>
                  <a:pt x="11669" y="30966"/>
                  <a:pt x="11638" y="30966"/>
                </a:cubicBezTo>
                <a:cubicBezTo>
                  <a:pt x="11518" y="30966"/>
                  <a:pt x="11446" y="30848"/>
                  <a:pt x="11369" y="30848"/>
                </a:cubicBezTo>
                <a:cubicBezTo>
                  <a:pt x="11279" y="30848"/>
                  <a:pt x="11369" y="30938"/>
                  <a:pt x="11279" y="30938"/>
                </a:cubicBezTo>
                <a:lnTo>
                  <a:pt x="11182" y="30938"/>
                </a:lnTo>
                <a:cubicBezTo>
                  <a:pt x="11279" y="30848"/>
                  <a:pt x="11279" y="30751"/>
                  <a:pt x="11182" y="30751"/>
                </a:cubicBezTo>
                <a:cubicBezTo>
                  <a:pt x="11163" y="30773"/>
                  <a:pt x="11139" y="30780"/>
                  <a:pt x="11111" y="30780"/>
                </a:cubicBezTo>
                <a:cubicBezTo>
                  <a:pt x="11038" y="30780"/>
                  <a:pt x="10939" y="30726"/>
                  <a:pt x="10834" y="30726"/>
                </a:cubicBezTo>
                <a:cubicBezTo>
                  <a:pt x="10796" y="30726"/>
                  <a:pt x="10758" y="30733"/>
                  <a:pt x="10720" y="30751"/>
                </a:cubicBezTo>
                <a:cubicBezTo>
                  <a:pt x="10750" y="30722"/>
                  <a:pt x="10749" y="30712"/>
                  <a:pt x="10735" y="30712"/>
                </a:cubicBezTo>
                <a:cubicBezTo>
                  <a:pt x="10706" y="30712"/>
                  <a:pt x="10623" y="30751"/>
                  <a:pt x="10623" y="30751"/>
                </a:cubicBezTo>
                <a:lnTo>
                  <a:pt x="10720" y="30662"/>
                </a:lnTo>
                <a:cubicBezTo>
                  <a:pt x="10654" y="30639"/>
                  <a:pt x="10567" y="30632"/>
                  <a:pt x="10472" y="30632"/>
                </a:cubicBezTo>
                <a:cubicBezTo>
                  <a:pt x="10313" y="30632"/>
                  <a:pt x="10130" y="30652"/>
                  <a:pt x="9981" y="30652"/>
                </a:cubicBezTo>
                <a:cubicBezTo>
                  <a:pt x="9857" y="30652"/>
                  <a:pt x="9756" y="30639"/>
                  <a:pt x="9708" y="30589"/>
                </a:cubicBezTo>
                <a:lnTo>
                  <a:pt x="9708" y="30589"/>
                </a:lnTo>
                <a:cubicBezTo>
                  <a:pt x="9694" y="30599"/>
                  <a:pt x="9669" y="30608"/>
                  <a:pt x="9647" y="30608"/>
                </a:cubicBezTo>
                <a:cubicBezTo>
                  <a:pt x="9623" y="30608"/>
                  <a:pt x="9602" y="30597"/>
                  <a:pt x="9602" y="30565"/>
                </a:cubicBezTo>
                <a:lnTo>
                  <a:pt x="9602" y="30476"/>
                </a:lnTo>
                <a:cubicBezTo>
                  <a:pt x="9319" y="30476"/>
                  <a:pt x="8946" y="30379"/>
                  <a:pt x="8670" y="30379"/>
                </a:cubicBezTo>
                <a:lnTo>
                  <a:pt x="8670" y="30289"/>
                </a:lnTo>
                <a:cubicBezTo>
                  <a:pt x="8573" y="30289"/>
                  <a:pt x="8670" y="30103"/>
                  <a:pt x="8573" y="30103"/>
                </a:cubicBezTo>
                <a:lnTo>
                  <a:pt x="8573" y="30289"/>
                </a:lnTo>
                <a:lnTo>
                  <a:pt x="8200" y="30289"/>
                </a:lnTo>
                <a:cubicBezTo>
                  <a:pt x="8068" y="30221"/>
                  <a:pt x="7985" y="30156"/>
                  <a:pt x="7881" y="30156"/>
                </a:cubicBezTo>
                <a:cubicBezTo>
                  <a:pt x="7838" y="30156"/>
                  <a:pt x="7792" y="30166"/>
                  <a:pt x="7738" y="30192"/>
                </a:cubicBezTo>
                <a:cubicBezTo>
                  <a:pt x="7641" y="30103"/>
                  <a:pt x="7552" y="30103"/>
                  <a:pt x="7455" y="30103"/>
                </a:cubicBezTo>
                <a:cubicBezTo>
                  <a:pt x="7455" y="30006"/>
                  <a:pt x="7552" y="30006"/>
                  <a:pt x="7552" y="29730"/>
                </a:cubicBezTo>
                <a:cubicBezTo>
                  <a:pt x="7455" y="29730"/>
                  <a:pt x="7269" y="29730"/>
                  <a:pt x="7179" y="29357"/>
                </a:cubicBezTo>
                <a:cubicBezTo>
                  <a:pt x="7195" y="29324"/>
                  <a:pt x="7211" y="29312"/>
                  <a:pt x="7227" y="29312"/>
                </a:cubicBezTo>
                <a:cubicBezTo>
                  <a:pt x="7278" y="29312"/>
                  <a:pt x="7326" y="29448"/>
                  <a:pt x="7350" y="29448"/>
                </a:cubicBezTo>
                <a:cubicBezTo>
                  <a:pt x="7360" y="29448"/>
                  <a:pt x="7365" y="29424"/>
                  <a:pt x="7365" y="29357"/>
                </a:cubicBezTo>
                <a:cubicBezTo>
                  <a:pt x="7282" y="29219"/>
                  <a:pt x="7215" y="29170"/>
                  <a:pt x="7153" y="29170"/>
                </a:cubicBezTo>
                <a:cubicBezTo>
                  <a:pt x="7004" y="29170"/>
                  <a:pt x="6882" y="29447"/>
                  <a:pt x="6620" y="29447"/>
                </a:cubicBezTo>
                <a:cubicBezTo>
                  <a:pt x="6620" y="29357"/>
                  <a:pt x="6709" y="29261"/>
                  <a:pt x="6709" y="29171"/>
                </a:cubicBezTo>
                <a:cubicBezTo>
                  <a:pt x="6692" y="29152"/>
                  <a:pt x="6671" y="29144"/>
                  <a:pt x="6647" y="29144"/>
                </a:cubicBezTo>
                <a:cubicBezTo>
                  <a:pt x="6550" y="29144"/>
                  <a:pt x="6415" y="29280"/>
                  <a:pt x="6337" y="29357"/>
                </a:cubicBezTo>
                <a:cubicBezTo>
                  <a:pt x="6230" y="29250"/>
                  <a:pt x="6115" y="29212"/>
                  <a:pt x="5997" y="29212"/>
                </a:cubicBezTo>
                <a:cubicBezTo>
                  <a:pt x="5706" y="29212"/>
                  <a:pt x="5395" y="29447"/>
                  <a:pt x="5129" y="29447"/>
                </a:cubicBezTo>
                <a:lnTo>
                  <a:pt x="5129" y="29357"/>
                </a:lnTo>
                <a:cubicBezTo>
                  <a:pt x="5174" y="29309"/>
                  <a:pt x="5220" y="29309"/>
                  <a:pt x="5279" y="29309"/>
                </a:cubicBezTo>
                <a:cubicBezTo>
                  <a:pt x="5338" y="29309"/>
                  <a:pt x="5409" y="29309"/>
                  <a:pt x="5502" y="29261"/>
                </a:cubicBezTo>
                <a:lnTo>
                  <a:pt x="5315" y="29261"/>
                </a:lnTo>
                <a:cubicBezTo>
                  <a:pt x="5287" y="29289"/>
                  <a:pt x="5259" y="29301"/>
                  <a:pt x="5234" y="29301"/>
                </a:cubicBezTo>
                <a:cubicBezTo>
                  <a:pt x="5173" y="29301"/>
                  <a:pt x="5129" y="29234"/>
                  <a:pt x="5129" y="29171"/>
                </a:cubicBezTo>
                <a:cubicBezTo>
                  <a:pt x="5129" y="29233"/>
                  <a:pt x="5118" y="29254"/>
                  <a:pt x="5104" y="29254"/>
                </a:cubicBezTo>
                <a:cubicBezTo>
                  <a:pt x="5075" y="29254"/>
                  <a:pt x="5032" y="29171"/>
                  <a:pt x="5032" y="29171"/>
                </a:cubicBezTo>
                <a:cubicBezTo>
                  <a:pt x="4987" y="29216"/>
                  <a:pt x="4987" y="29216"/>
                  <a:pt x="4999" y="29216"/>
                </a:cubicBezTo>
                <a:cubicBezTo>
                  <a:pt x="5010" y="29216"/>
                  <a:pt x="5032" y="29216"/>
                  <a:pt x="5032" y="29261"/>
                </a:cubicBezTo>
                <a:cubicBezTo>
                  <a:pt x="5002" y="29293"/>
                  <a:pt x="4972" y="29304"/>
                  <a:pt x="4941" y="29304"/>
                </a:cubicBezTo>
                <a:cubicBezTo>
                  <a:pt x="4879" y="29304"/>
                  <a:pt x="4816" y="29261"/>
                  <a:pt x="4756" y="29261"/>
                </a:cubicBezTo>
                <a:cubicBezTo>
                  <a:pt x="4756" y="29171"/>
                  <a:pt x="4659" y="29171"/>
                  <a:pt x="4659" y="29171"/>
                </a:cubicBezTo>
                <a:cubicBezTo>
                  <a:pt x="4599" y="29171"/>
                  <a:pt x="4549" y="29171"/>
                  <a:pt x="4505" y="29168"/>
                </a:cubicBezTo>
                <a:lnTo>
                  <a:pt x="4505" y="29168"/>
                </a:lnTo>
                <a:cubicBezTo>
                  <a:pt x="4558" y="29158"/>
                  <a:pt x="4605" y="29128"/>
                  <a:pt x="4633" y="29128"/>
                </a:cubicBezTo>
                <a:cubicBezTo>
                  <a:pt x="4649" y="29128"/>
                  <a:pt x="4659" y="29139"/>
                  <a:pt x="4659" y="29171"/>
                </a:cubicBezTo>
                <a:cubicBezTo>
                  <a:pt x="4659" y="29171"/>
                  <a:pt x="4756" y="29171"/>
                  <a:pt x="4756" y="29074"/>
                </a:cubicBezTo>
                <a:lnTo>
                  <a:pt x="4756" y="29074"/>
                </a:lnTo>
                <a:cubicBezTo>
                  <a:pt x="4733" y="29097"/>
                  <a:pt x="4711" y="29104"/>
                  <a:pt x="4689" y="29104"/>
                </a:cubicBezTo>
                <a:cubicBezTo>
                  <a:pt x="4652" y="29104"/>
                  <a:pt x="4615" y="29084"/>
                  <a:pt x="4579" y="29084"/>
                </a:cubicBezTo>
                <a:cubicBezTo>
                  <a:pt x="4545" y="29084"/>
                  <a:pt x="4511" y="29101"/>
                  <a:pt x="4476" y="29165"/>
                </a:cubicBezTo>
                <a:lnTo>
                  <a:pt x="4476" y="29165"/>
                </a:lnTo>
                <a:cubicBezTo>
                  <a:pt x="4401" y="29156"/>
                  <a:pt x="4345" y="29132"/>
                  <a:pt x="4287" y="29074"/>
                </a:cubicBezTo>
                <a:lnTo>
                  <a:pt x="4383" y="29074"/>
                </a:lnTo>
                <a:cubicBezTo>
                  <a:pt x="4351" y="29044"/>
                  <a:pt x="4330" y="29034"/>
                  <a:pt x="4312" y="29034"/>
                </a:cubicBezTo>
                <a:cubicBezTo>
                  <a:pt x="4277" y="29034"/>
                  <a:pt x="4257" y="29074"/>
                  <a:pt x="4197" y="29074"/>
                </a:cubicBezTo>
                <a:cubicBezTo>
                  <a:pt x="4100" y="28888"/>
                  <a:pt x="3914" y="28888"/>
                  <a:pt x="3727" y="28798"/>
                </a:cubicBezTo>
                <a:cubicBezTo>
                  <a:pt x="3727" y="28888"/>
                  <a:pt x="3638" y="28888"/>
                  <a:pt x="3541" y="28888"/>
                </a:cubicBezTo>
                <a:lnTo>
                  <a:pt x="3541" y="28798"/>
                </a:lnTo>
                <a:cubicBezTo>
                  <a:pt x="3541" y="28750"/>
                  <a:pt x="3565" y="28750"/>
                  <a:pt x="3590" y="28750"/>
                </a:cubicBezTo>
                <a:cubicBezTo>
                  <a:pt x="3614" y="28750"/>
                  <a:pt x="3638" y="28750"/>
                  <a:pt x="3638" y="28701"/>
                </a:cubicBezTo>
                <a:cubicBezTo>
                  <a:pt x="3541" y="28701"/>
                  <a:pt x="3355" y="28701"/>
                  <a:pt x="3265" y="28515"/>
                </a:cubicBezTo>
                <a:cubicBezTo>
                  <a:pt x="3265" y="28556"/>
                  <a:pt x="3216" y="28579"/>
                  <a:pt x="3158" y="28579"/>
                </a:cubicBezTo>
                <a:cubicBezTo>
                  <a:pt x="3078" y="28579"/>
                  <a:pt x="2982" y="28534"/>
                  <a:pt x="2982" y="28426"/>
                </a:cubicBezTo>
                <a:cubicBezTo>
                  <a:pt x="3168" y="28426"/>
                  <a:pt x="3265" y="28426"/>
                  <a:pt x="3265" y="28515"/>
                </a:cubicBezTo>
                <a:cubicBezTo>
                  <a:pt x="3285" y="28496"/>
                  <a:pt x="3313" y="28489"/>
                  <a:pt x="3346" y="28489"/>
                </a:cubicBezTo>
                <a:cubicBezTo>
                  <a:pt x="3409" y="28489"/>
                  <a:pt x="3487" y="28512"/>
                  <a:pt x="3547" y="28512"/>
                </a:cubicBezTo>
                <a:cubicBezTo>
                  <a:pt x="3600" y="28512"/>
                  <a:pt x="3638" y="28494"/>
                  <a:pt x="3638" y="28426"/>
                </a:cubicBezTo>
                <a:cubicBezTo>
                  <a:pt x="3638" y="28426"/>
                  <a:pt x="3638" y="28515"/>
                  <a:pt x="3727" y="28515"/>
                </a:cubicBezTo>
                <a:lnTo>
                  <a:pt x="3914" y="28329"/>
                </a:lnTo>
                <a:lnTo>
                  <a:pt x="3914" y="28329"/>
                </a:lnTo>
                <a:cubicBezTo>
                  <a:pt x="3879" y="28438"/>
                  <a:pt x="3886" y="28463"/>
                  <a:pt x="3907" y="28463"/>
                </a:cubicBezTo>
                <a:cubicBezTo>
                  <a:pt x="3925" y="28463"/>
                  <a:pt x="3952" y="28446"/>
                  <a:pt x="3974" y="28446"/>
                </a:cubicBezTo>
                <a:cubicBezTo>
                  <a:pt x="3995" y="28446"/>
                  <a:pt x="4011" y="28460"/>
                  <a:pt x="4011" y="28515"/>
                </a:cubicBezTo>
                <a:cubicBezTo>
                  <a:pt x="4011" y="28515"/>
                  <a:pt x="4011" y="28426"/>
                  <a:pt x="4100" y="28426"/>
                </a:cubicBezTo>
                <a:cubicBezTo>
                  <a:pt x="4100" y="28426"/>
                  <a:pt x="4100" y="28515"/>
                  <a:pt x="4197" y="28515"/>
                </a:cubicBezTo>
                <a:cubicBezTo>
                  <a:pt x="4262" y="28503"/>
                  <a:pt x="4324" y="28497"/>
                  <a:pt x="4386" y="28497"/>
                </a:cubicBezTo>
                <a:cubicBezTo>
                  <a:pt x="4765" y="28497"/>
                  <a:pt x="5098" y="28701"/>
                  <a:pt x="5502" y="28701"/>
                </a:cubicBezTo>
                <a:cubicBezTo>
                  <a:pt x="5405" y="28612"/>
                  <a:pt x="5315" y="28612"/>
                  <a:pt x="5218" y="28515"/>
                </a:cubicBezTo>
                <a:cubicBezTo>
                  <a:pt x="5237" y="28498"/>
                  <a:pt x="5256" y="28491"/>
                  <a:pt x="5273" y="28491"/>
                </a:cubicBezTo>
                <a:cubicBezTo>
                  <a:pt x="5288" y="28491"/>
                  <a:pt x="5302" y="28496"/>
                  <a:pt x="5315" y="28503"/>
                </a:cubicBezTo>
                <a:lnTo>
                  <a:pt x="5315" y="28503"/>
                </a:lnTo>
                <a:cubicBezTo>
                  <a:pt x="5315" y="28425"/>
                  <a:pt x="5311" y="28421"/>
                  <a:pt x="5218" y="28329"/>
                </a:cubicBezTo>
                <a:cubicBezTo>
                  <a:pt x="5120" y="28429"/>
                  <a:pt x="5021" y="28459"/>
                  <a:pt x="4918" y="28459"/>
                </a:cubicBezTo>
                <a:cubicBezTo>
                  <a:pt x="4776" y="28459"/>
                  <a:pt x="4626" y="28404"/>
                  <a:pt x="4458" y="28404"/>
                </a:cubicBezTo>
                <a:cubicBezTo>
                  <a:pt x="4403" y="28404"/>
                  <a:pt x="4346" y="28410"/>
                  <a:pt x="4287" y="28426"/>
                </a:cubicBezTo>
                <a:cubicBezTo>
                  <a:pt x="4287" y="28346"/>
                  <a:pt x="4270" y="28317"/>
                  <a:pt x="4252" y="28317"/>
                </a:cubicBezTo>
                <a:cubicBezTo>
                  <a:pt x="4227" y="28317"/>
                  <a:pt x="4197" y="28370"/>
                  <a:pt x="4197" y="28426"/>
                </a:cubicBezTo>
                <a:cubicBezTo>
                  <a:pt x="4197" y="28329"/>
                  <a:pt x="4197" y="28239"/>
                  <a:pt x="4100" y="28239"/>
                </a:cubicBezTo>
                <a:cubicBezTo>
                  <a:pt x="4011" y="28239"/>
                  <a:pt x="4011" y="28142"/>
                  <a:pt x="4011" y="28053"/>
                </a:cubicBezTo>
                <a:lnTo>
                  <a:pt x="4011" y="27866"/>
                </a:lnTo>
                <a:cubicBezTo>
                  <a:pt x="3987" y="27935"/>
                  <a:pt x="3963" y="27958"/>
                  <a:pt x="3938" y="27958"/>
                </a:cubicBezTo>
                <a:cubicBezTo>
                  <a:pt x="3888" y="27958"/>
                  <a:pt x="3833" y="27864"/>
                  <a:pt x="3761" y="27864"/>
                </a:cubicBezTo>
                <a:cubicBezTo>
                  <a:pt x="3725" y="27864"/>
                  <a:pt x="3684" y="27887"/>
                  <a:pt x="3638" y="27956"/>
                </a:cubicBezTo>
                <a:cubicBezTo>
                  <a:pt x="3727" y="27956"/>
                  <a:pt x="3824" y="28053"/>
                  <a:pt x="3914" y="28053"/>
                </a:cubicBezTo>
                <a:cubicBezTo>
                  <a:pt x="3914" y="28142"/>
                  <a:pt x="3824" y="28239"/>
                  <a:pt x="3914" y="28239"/>
                </a:cubicBezTo>
                <a:lnTo>
                  <a:pt x="3914" y="28142"/>
                </a:lnTo>
                <a:cubicBezTo>
                  <a:pt x="3914" y="28181"/>
                  <a:pt x="3929" y="28218"/>
                  <a:pt x="3953" y="28244"/>
                </a:cubicBezTo>
                <a:lnTo>
                  <a:pt x="3953" y="28244"/>
                </a:lnTo>
                <a:cubicBezTo>
                  <a:pt x="3940" y="28241"/>
                  <a:pt x="3927" y="28239"/>
                  <a:pt x="3914" y="28239"/>
                </a:cubicBezTo>
                <a:lnTo>
                  <a:pt x="3727" y="28239"/>
                </a:lnTo>
                <a:cubicBezTo>
                  <a:pt x="3694" y="28170"/>
                  <a:pt x="3634" y="28152"/>
                  <a:pt x="3567" y="28152"/>
                </a:cubicBezTo>
                <a:cubicBezTo>
                  <a:pt x="3497" y="28152"/>
                  <a:pt x="3418" y="28172"/>
                  <a:pt x="3355" y="28172"/>
                </a:cubicBezTo>
                <a:cubicBezTo>
                  <a:pt x="3318" y="28172"/>
                  <a:pt x="3286" y="28165"/>
                  <a:pt x="3265" y="28142"/>
                </a:cubicBezTo>
                <a:lnTo>
                  <a:pt x="3265" y="28239"/>
                </a:lnTo>
                <a:lnTo>
                  <a:pt x="3168" y="28239"/>
                </a:lnTo>
                <a:cubicBezTo>
                  <a:pt x="3079" y="28053"/>
                  <a:pt x="2893" y="28142"/>
                  <a:pt x="2706" y="28053"/>
                </a:cubicBezTo>
                <a:cubicBezTo>
                  <a:pt x="2609" y="28053"/>
                  <a:pt x="2609" y="28053"/>
                  <a:pt x="2520" y="28142"/>
                </a:cubicBezTo>
                <a:cubicBezTo>
                  <a:pt x="2520" y="28053"/>
                  <a:pt x="2423" y="28053"/>
                  <a:pt x="2333" y="28053"/>
                </a:cubicBezTo>
                <a:cubicBezTo>
                  <a:pt x="2333" y="28053"/>
                  <a:pt x="2333" y="28142"/>
                  <a:pt x="2236" y="28142"/>
                </a:cubicBezTo>
                <a:cubicBezTo>
                  <a:pt x="2236" y="27866"/>
                  <a:pt x="2147" y="27680"/>
                  <a:pt x="2236" y="27583"/>
                </a:cubicBezTo>
                <a:cubicBezTo>
                  <a:pt x="2236" y="27494"/>
                  <a:pt x="2147" y="27494"/>
                  <a:pt x="2050" y="27397"/>
                </a:cubicBezTo>
                <a:lnTo>
                  <a:pt x="2050" y="27397"/>
                </a:lnTo>
                <a:cubicBezTo>
                  <a:pt x="2050" y="27506"/>
                  <a:pt x="2065" y="27531"/>
                  <a:pt x="2082" y="27531"/>
                </a:cubicBezTo>
                <a:cubicBezTo>
                  <a:pt x="2097" y="27531"/>
                  <a:pt x="2114" y="27514"/>
                  <a:pt x="2127" y="27514"/>
                </a:cubicBezTo>
                <a:cubicBezTo>
                  <a:pt x="2139" y="27514"/>
                  <a:pt x="2147" y="27528"/>
                  <a:pt x="2147" y="27583"/>
                </a:cubicBezTo>
                <a:lnTo>
                  <a:pt x="2147" y="27956"/>
                </a:lnTo>
                <a:cubicBezTo>
                  <a:pt x="2147" y="27956"/>
                  <a:pt x="2104" y="27916"/>
                  <a:pt x="2075" y="27916"/>
                </a:cubicBezTo>
                <a:cubicBezTo>
                  <a:pt x="2061" y="27916"/>
                  <a:pt x="2050" y="27926"/>
                  <a:pt x="2050" y="27956"/>
                </a:cubicBezTo>
                <a:lnTo>
                  <a:pt x="2050" y="27680"/>
                </a:lnTo>
                <a:cubicBezTo>
                  <a:pt x="1942" y="27732"/>
                  <a:pt x="1896" y="27787"/>
                  <a:pt x="1860" y="27787"/>
                </a:cubicBezTo>
                <a:cubicBezTo>
                  <a:pt x="1834" y="27787"/>
                  <a:pt x="1812" y="27758"/>
                  <a:pt x="1774" y="27680"/>
                </a:cubicBezTo>
                <a:lnTo>
                  <a:pt x="1774" y="27680"/>
                </a:lnTo>
                <a:cubicBezTo>
                  <a:pt x="1774" y="27886"/>
                  <a:pt x="1774" y="27992"/>
                  <a:pt x="1812" y="27992"/>
                </a:cubicBezTo>
                <a:cubicBezTo>
                  <a:pt x="1824" y="27992"/>
                  <a:pt x="1841" y="27980"/>
                  <a:pt x="1864" y="27956"/>
                </a:cubicBezTo>
                <a:lnTo>
                  <a:pt x="1864" y="27866"/>
                </a:lnTo>
                <a:cubicBezTo>
                  <a:pt x="1941" y="27866"/>
                  <a:pt x="1957" y="28105"/>
                  <a:pt x="2006" y="28105"/>
                </a:cubicBezTo>
                <a:cubicBezTo>
                  <a:pt x="2018" y="28105"/>
                  <a:pt x="2032" y="28090"/>
                  <a:pt x="2050" y="28053"/>
                </a:cubicBezTo>
                <a:lnTo>
                  <a:pt x="2050" y="28329"/>
                </a:lnTo>
                <a:cubicBezTo>
                  <a:pt x="2050" y="28329"/>
                  <a:pt x="2147" y="28329"/>
                  <a:pt x="2147" y="28426"/>
                </a:cubicBezTo>
                <a:cubicBezTo>
                  <a:pt x="2082" y="28426"/>
                  <a:pt x="2021" y="28465"/>
                  <a:pt x="1987" y="28465"/>
                </a:cubicBezTo>
                <a:cubicBezTo>
                  <a:pt x="1971" y="28465"/>
                  <a:pt x="1961" y="28455"/>
                  <a:pt x="1961" y="28426"/>
                </a:cubicBezTo>
                <a:cubicBezTo>
                  <a:pt x="2020" y="28426"/>
                  <a:pt x="2040" y="28382"/>
                  <a:pt x="2047" y="28382"/>
                </a:cubicBezTo>
                <a:cubicBezTo>
                  <a:pt x="2050" y="28382"/>
                  <a:pt x="2050" y="28393"/>
                  <a:pt x="2050" y="28425"/>
                </a:cubicBezTo>
                <a:lnTo>
                  <a:pt x="2050" y="28425"/>
                </a:lnTo>
                <a:cubicBezTo>
                  <a:pt x="2050" y="28328"/>
                  <a:pt x="2050" y="28239"/>
                  <a:pt x="1961" y="28239"/>
                </a:cubicBezTo>
                <a:cubicBezTo>
                  <a:pt x="1961" y="28239"/>
                  <a:pt x="2050" y="28239"/>
                  <a:pt x="1961" y="28329"/>
                </a:cubicBezTo>
                <a:cubicBezTo>
                  <a:pt x="1961" y="28329"/>
                  <a:pt x="1774" y="28329"/>
                  <a:pt x="1774" y="28239"/>
                </a:cubicBezTo>
                <a:cubicBezTo>
                  <a:pt x="1677" y="28239"/>
                  <a:pt x="1588" y="28239"/>
                  <a:pt x="1491" y="28142"/>
                </a:cubicBezTo>
                <a:cubicBezTo>
                  <a:pt x="1491" y="28053"/>
                  <a:pt x="1588" y="28053"/>
                  <a:pt x="1588" y="28053"/>
                </a:cubicBezTo>
                <a:cubicBezTo>
                  <a:pt x="1402" y="27956"/>
                  <a:pt x="1215" y="27770"/>
                  <a:pt x="1118" y="27397"/>
                </a:cubicBezTo>
                <a:cubicBezTo>
                  <a:pt x="1167" y="27352"/>
                  <a:pt x="1191" y="27352"/>
                  <a:pt x="1203" y="27352"/>
                </a:cubicBezTo>
                <a:cubicBezTo>
                  <a:pt x="1215" y="27352"/>
                  <a:pt x="1215" y="27352"/>
                  <a:pt x="1215" y="27307"/>
                </a:cubicBezTo>
                <a:cubicBezTo>
                  <a:pt x="1199" y="27276"/>
                  <a:pt x="1185" y="27263"/>
                  <a:pt x="1173" y="27263"/>
                </a:cubicBezTo>
                <a:cubicBezTo>
                  <a:pt x="1122" y="27263"/>
                  <a:pt x="1106" y="27505"/>
                  <a:pt x="1051" y="27505"/>
                </a:cubicBezTo>
                <a:cubicBezTo>
                  <a:pt x="1044" y="27505"/>
                  <a:pt x="1037" y="27502"/>
                  <a:pt x="1029" y="27494"/>
                </a:cubicBezTo>
                <a:lnTo>
                  <a:pt x="1029" y="27494"/>
                </a:lnTo>
                <a:cubicBezTo>
                  <a:pt x="1029" y="27770"/>
                  <a:pt x="1118" y="27583"/>
                  <a:pt x="1118" y="27866"/>
                </a:cubicBezTo>
                <a:cubicBezTo>
                  <a:pt x="1029" y="27866"/>
                  <a:pt x="932" y="27956"/>
                  <a:pt x="842" y="27956"/>
                </a:cubicBezTo>
                <a:cubicBezTo>
                  <a:pt x="745" y="27956"/>
                  <a:pt x="745" y="27866"/>
                  <a:pt x="656" y="27866"/>
                </a:cubicBezTo>
                <a:lnTo>
                  <a:pt x="745" y="27866"/>
                </a:lnTo>
                <a:cubicBezTo>
                  <a:pt x="656" y="27866"/>
                  <a:pt x="656" y="27866"/>
                  <a:pt x="656" y="27770"/>
                </a:cubicBezTo>
                <a:lnTo>
                  <a:pt x="656" y="27583"/>
                </a:lnTo>
                <a:cubicBezTo>
                  <a:pt x="720" y="27652"/>
                  <a:pt x="787" y="27717"/>
                  <a:pt x="820" y="27717"/>
                </a:cubicBezTo>
                <a:cubicBezTo>
                  <a:pt x="834" y="27717"/>
                  <a:pt x="842" y="27706"/>
                  <a:pt x="842" y="27680"/>
                </a:cubicBezTo>
                <a:cubicBezTo>
                  <a:pt x="906" y="27413"/>
                  <a:pt x="1070" y="27192"/>
                  <a:pt x="1226" y="27192"/>
                </a:cubicBezTo>
                <a:cubicBezTo>
                  <a:pt x="1288" y="27192"/>
                  <a:pt x="1349" y="27227"/>
                  <a:pt x="1402" y="27307"/>
                </a:cubicBezTo>
                <a:cubicBezTo>
                  <a:pt x="1402" y="27183"/>
                  <a:pt x="1422" y="27142"/>
                  <a:pt x="1453" y="27142"/>
                </a:cubicBezTo>
                <a:cubicBezTo>
                  <a:pt x="1511" y="27142"/>
                  <a:pt x="1606" y="27288"/>
                  <a:pt x="1666" y="27306"/>
                </a:cubicBezTo>
                <a:lnTo>
                  <a:pt x="1666" y="27306"/>
                </a:lnTo>
                <a:cubicBezTo>
                  <a:pt x="1596" y="27282"/>
                  <a:pt x="1677" y="27024"/>
                  <a:pt x="1677" y="27024"/>
                </a:cubicBezTo>
                <a:cubicBezTo>
                  <a:pt x="1677" y="27188"/>
                  <a:pt x="1732" y="27263"/>
                  <a:pt x="1786" y="27263"/>
                </a:cubicBezTo>
                <a:cubicBezTo>
                  <a:pt x="1853" y="27263"/>
                  <a:pt x="1918" y="27143"/>
                  <a:pt x="1864" y="26935"/>
                </a:cubicBezTo>
                <a:lnTo>
                  <a:pt x="1864" y="26935"/>
                </a:lnTo>
                <a:cubicBezTo>
                  <a:pt x="1961" y="27024"/>
                  <a:pt x="1961" y="27121"/>
                  <a:pt x="1961" y="27210"/>
                </a:cubicBezTo>
                <a:cubicBezTo>
                  <a:pt x="1961" y="27121"/>
                  <a:pt x="2050" y="27024"/>
                  <a:pt x="2050" y="26935"/>
                </a:cubicBezTo>
                <a:lnTo>
                  <a:pt x="2893" y="26935"/>
                </a:lnTo>
                <a:lnTo>
                  <a:pt x="2893" y="27024"/>
                </a:lnTo>
                <a:cubicBezTo>
                  <a:pt x="2893" y="27024"/>
                  <a:pt x="2893" y="26935"/>
                  <a:pt x="2982" y="26935"/>
                </a:cubicBezTo>
                <a:lnTo>
                  <a:pt x="3079" y="27121"/>
                </a:lnTo>
                <a:cubicBezTo>
                  <a:pt x="3079" y="27024"/>
                  <a:pt x="3168" y="26935"/>
                  <a:pt x="3168" y="26935"/>
                </a:cubicBezTo>
                <a:cubicBezTo>
                  <a:pt x="3265" y="26935"/>
                  <a:pt x="3452" y="26935"/>
                  <a:pt x="3541" y="26838"/>
                </a:cubicBezTo>
                <a:lnTo>
                  <a:pt x="3541" y="26935"/>
                </a:lnTo>
                <a:lnTo>
                  <a:pt x="3638" y="26838"/>
                </a:lnTo>
                <a:cubicBezTo>
                  <a:pt x="3693" y="26723"/>
                  <a:pt x="3714" y="26645"/>
                  <a:pt x="3745" y="26645"/>
                </a:cubicBezTo>
                <a:cubicBezTo>
                  <a:pt x="3764" y="26645"/>
                  <a:pt x="3787" y="26676"/>
                  <a:pt x="3824" y="26748"/>
                </a:cubicBezTo>
                <a:cubicBezTo>
                  <a:pt x="3824" y="26599"/>
                  <a:pt x="3794" y="26569"/>
                  <a:pt x="3758" y="26569"/>
                </a:cubicBezTo>
                <a:cubicBezTo>
                  <a:pt x="3735" y="26569"/>
                  <a:pt x="3709" y="26581"/>
                  <a:pt x="3687" y="26581"/>
                </a:cubicBezTo>
                <a:cubicBezTo>
                  <a:pt x="3659" y="26581"/>
                  <a:pt x="3638" y="26561"/>
                  <a:pt x="3638" y="26465"/>
                </a:cubicBezTo>
                <a:cubicBezTo>
                  <a:pt x="3671" y="26396"/>
                  <a:pt x="3717" y="26378"/>
                  <a:pt x="3767" y="26378"/>
                </a:cubicBezTo>
                <a:cubicBezTo>
                  <a:pt x="3823" y="26378"/>
                  <a:pt x="3884" y="26401"/>
                  <a:pt x="3937" y="26401"/>
                </a:cubicBezTo>
                <a:cubicBezTo>
                  <a:pt x="3964" y="26401"/>
                  <a:pt x="3990" y="26395"/>
                  <a:pt x="4011" y="26375"/>
                </a:cubicBezTo>
                <a:cubicBezTo>
                  <a:pt x="4011" y="26562"/>
                  <a:pt x="4100" y="26651"/>
                  <a:pt x="4100" y="26935"/>
                </a:cubicBezTo>
                <a:cubicBezTo>
                  <a:pt x="4197" y="26838"/>
                  <a:pt x="4197" y="26651"/>
                  <a:pt x="4197" y="26562"/>
                </a:cubicBezTo>
                <a:lnTo>
                  <a:pt x="4100" y="26465"/>
                </a:lnTo>
                <a:cubicBezTo>
                  <a:pt x="4170" y="26362"/>
                  <a:pt x="4240" y="26310"/>
                  <a:pt x="4300" y="26310"/>
                </a:cubicBezTo>
                <a:cubicBezTo>
                  <a:pt x="4400" y="26310"/>
                  <a:pt x="4473" y="26455"/>
                  <a:pt x="4473" y="26748"/>
                </a:cubicBezTo>
                <a:cubicBezTo>
                  <a:pt x="4464" y="26739"/>
                  <a:pt x="4457" y="26735"/>
                  <a:pt x="4450" y="26735"/>
                </a:cubicBezTo>
                <a:cubicBezTo>
                  <a:pt x="4411" y="26735"/>
                  <a:pt x="4395" y="26867"/>
                  <a:pt x="4388" y="26957"/>
                </a:cubicBezTo>
                <a:lnTo>
                  <a:pt x="4388" y="26957"/>
                </a:lnTo>
                <a:cubicBezTo>
                  <a:pt x="4417" y="26762"/>
                  <a:pt x="4578" y="26812"/>
                  <a:pt x="4659" y="26562"/>
                </a:cubicBezTo>
                <a:cubicBezTo>
                  <a:pt x="4646" y="26547"/>
                  <a:pt x="4635" y="26541"/>
                  <a:pt x="4624" y="26541"/>
                </a:cubicBezTo>
                <a:cubicBezTo>
                  <a:pt x="4578" y="26541"/>
                  <a:pt x="4561" y="26672"/>
                  <a:pt x="4511" y="26672"/>
                </a:cubicBezTo>
                <a:cubicBezTo>
                  <a:pt x="4500" y="26672"/>
                  <a:pt x="4487" y="26666"/>
                  <a:pt x="4473" y="26651"/>
                </a:cubicBezTo>
                <a:cubicBezTo>
                  <a:pt x="4473" y="26465"/>
                  <a:pt x="4473" y="26375"/>
                  <a:pt x="4383" y="26279"/>
                </a:cubicBezTo>
                <a:cubicBezTo>
                  <a:pt x="4570" y="26279"/>
                  <a:pt x="4659" y="26279"/>
                  <a:pt x="4756" y="26189"/>
                </a:cubicBezTo>
                <a:lnTo>
                  <a:pt x="4756" y="26189"/>
                </a:lnTo>
                <a:cubicBezTo>
                  <a:pt x="4756" y="26279"/>
                  <a:pt x="4659" y="26279"/>
                  <a:pt x="4756" y="26465"/>
                </a:cubicBezTo>
                <a:cubicBezTo>
                  <a:pt x="4767" y="26476"/>
                  <a:pt x="4774" y="26481"/>
                  <a:pt x="4781" y="26481"/>
                </a:cubicBezTo>
                <a:cubicBezTo>
                  <a:pt x="4827" y="26481"/>
                  <a:pt x="4767" y="26189"/>
                  <a:pt x="4846" y="26189"/>
                </a:cubicBezTo>
                <a:cubicBezTo>
                  <a:pt x="4846" y="26279"/>
                  <a:pt x="4943" y="26279"/>
                  <a:pt x="4943" y="26465"/>
                </a:cubicBezTo>
                <a:cubicBezTo>
                  <a:pt x="5036" y="26234"/>
                  <a:pt x="5129" y="26187"/>
                  <a:pt x="5245" y="26187"/>
                </a:cubicBezTo>
                <a:cubicBezTo>
                  <a:pt x="5324" y="26187"/>
                  <a:pt x="5414" y="26209"/>
                  <a:pt x="5521" y="26209"/>
                </a:cubicBezTo>
                <a:cubicBezTo>
                  <a:pt x="5572" y="26209"/>
                  <a:pt x="5628" y="26204"/>
                  <a:pt x="5688" y="26189"/>
                </a:cubicBezTo>
                <a:cubicBezTo>
                  <a:pt x="5688" y="26051"/>
                  <a:pt x="5663" y="26015"/>
                  <a:pt x="5631" y="26015"/>
                </a:cubicBezTo>
                <a:cubicBezTo>
                  <a:pt x="5596" y="26015"/>
                  <a:pt x="5552" y="26058"/>
                  <a:pt x="5526" y="26058"/>
                </a:cubicBezTo>
                <a:cubicBezTo>
                  <a:pt x="5511" y="26058"/>
                  <a:pt x="5502" y="26045"/>
                  <a:pt x="5502" y="26003"/>
                </a:cubicBezTo>
                <a:cubicBezTo>
                  <a:pt x="5764" y="25557"/>
                  <a:pt x="6032" y="25622"/>
                  <a:pt x="6378" y="25310"/>
                </a:cubicBezTo>
                <a:lnTo>
                  <a:pt x="6378" y="25310"/>
                </a:lnTo>
                <a:cubicBezTo>
                  <a:pt x="6337" y="25353"/>
                  <a:pt x="6337" y="25371"/>
                  <a:pt x="6337" y="25444"/>
                </a:cubicBezTo>
                <a:cubicBezTo>
                  <a:pt x="6400" y="25348"/>
                  <a:pt x="6452" y="25327"/>
                  <a:pt x="6495" y="25327"/>
                </a:cubicBezTo>
                <a:cubicBezTo>
                  <a:pt x="6527" y="25327"/>
                  <a:pt x="6554" y="25339"/>
                  <a:pt x="6574" y="25339"/>
                </a:cubicBezTo>
                <a:cubicBezTo>
                  <a:pt x="6604" y="25339"/>
                  <a:pt x="6620" y="25310"/>
                  <a:pt x="6620" y="25160"/>
                </a:cubicBezTo>
                <a:cubicBezTo>
                  <a:pt x="7082" y="25533"/>
                  <a:pt x="7925" y="25257"/>
                  <a:pt x="8297" y="25630"/>
                </a:cubicBezTo>
                <a:cubicBezTo>
                  <a:pt x="8414" y="25630"/>
                  <a:pt x="8566" y="25445"/>
                  <a:pt x="8687" y="25445"/>
                </a:cubicBezTo>
                <a:cubicBezTo>
                  <a:pt x="8759" y="25445"/>
                  <a:pt x="8820" y="25511"/>
                  <a:pt x="8856" y="25719"/>
                </a:cubicBezTo>
                <a:cubicBezTo>
                  <a:pt x="8892" y="25571"/>
                  <a:pt x="8958" y="25541"/>
                  <a:pt x="9031" y="25541"/>
                </a:cubicBezTo>
                <a:cubicBezTo>
                  <a:pt x="9081" y="25541"/>
                  <a:pt x="9134" y="25555"/>
                  <a:pt x="9181" y="25555"/>
                </a:cubicBezTo>
                <a:cubicBezTo>
                  <a:pt x="9239" y="25555"/>
                  <a:pt x="9289" y="25534"/>
                  <a:pt x="9319" y="25444"/>
                </a:cubicBezTo>
                <a:lnTo>
                  <a:pt x="9319" y="25257"/>
                </a:lnTo>
                <a:cubicBezTo>
                  <a:pt x="9415" y="25334"/>
                  <a:pt x="9500" y="25363"/>
                  <a:pt x="9577" y="25363"/>
                </a:cubicBezTo>
                <a:cubicBezTo>
                  <a:pt x="9833" y="25363"/>
                  <a:pt x="10012" y="25040"/>
                  <a:pt x="10288" y="25040"/>
                </a:cubicBezTo>
                <a:cubicBezTo>
                  <a:pt x="10335" y="25040"/>
                  <a:pt x="10384" y="25050"/>
                  <a:pt x="10437" y="25071"/>
                </a:cubicBezTo>
                <a:cubicBezTo>
                  <a:pt x="10437" y="24918"/>
                  <a:pt x="10390" y="24906"/>
                  <a:pt x="10335" y="24906"/>
                </a:cubicBezTo>
                <a:cubicBezTo>
                  <a:pt x="10325" y="24906"/>
                  <a:pt x="10314" y="24906"/>
                  <a:pt x="10304" y="24906"/>
                </a:cubicBezTo>
                <a:cubicBezTo>
                  <a:pt x="10233" y="24906"/>
                  <a:pt x="10161" y="24887"/>
                  <a:pt x="10161" y="24601"/>
                </a:cubicBezTo>
                <a:cubicBezTo>
                  <a:pt x="9917" y="24601"/>
                  <a:pt x="9883" y="24397"/>
                  <a:pt x="9703" y="24397"/>
                </a:cubicBezTo>
                <a:cubicBezTo>
                  <a:pt x="9674" y="24397"/>
                  <a:pt x="9640" y="24402"/>
                  <a:pt x="9602" y="24415"/>
                </a:cubicBezTo>
                <a:cubicBezTo>
                  <a:pt x="9602" y="24370"/>
                  <a:pt x="9624" y="24370"/>
                  <a:pt x="9647" y="24370"/>
                </a:cubicBezTo>
                <a:cubicBezTo>
                  <a:pt x="9669" y="24370"/>
                  <a:pt x="9691" y="24370"/>
                  <a:pt x="9691" y="24325"/>
                </a:cubicBezTo>
                <a:cubicBezTo>
                  <a:pt x="9691" y="24325"/>
                  <a:pt x="9602" y="24325"/>
                  <a:pt x="9602" y="24228"/>
                </a:cubicBezTo>
                <a:cubicBezTo>
                  <a:pt x="9788" y="24228"/>
                  <a:pt x="9788" y="24228"/>
                  <a:pt x="9878" y="23953"/>
                </a:cubicBezTo>
                <a:lnTo>
                  <a:pt x="9878" y="23953"/>
                </a:lnTo>
                <a:cubicBezTo>
                  <a:pt x="9785" y="23997"/>
                  <a:pt x="9669" y="24044"/>
                  <a:pt x="9553" y="24044"/>
                </a:cubicBezTo>
                <a:cubicBezTo>
                  <a:pt x="9438" y="24044"/>
                  <a:pt x="9322" y="23997"/>
                  <a:pt x="9229" y="23856"/>
                </a:cubicBezTo>
                <a:cubicBezTo>
                  <a:pt x="9264" y="23748"/>
                  <a:pt x="9328" y="23725"/>
                  <a:pt x="9399" y="23725"/>
                </a:cubicBezTo>
                <a:cubicBezTo>
                  <a:pt x="9455" y="23725"/>
                  <a:pt x="9516" y="23740"/>
                  <a:pt x="9569" y="23740"/>
                </a:cubicBezTo>
                <a:cubicBezTo>
                  <a:pt x="9620" y="23740"/>
                  <a:pt x="9664" y="23725"/>
                  <a:pt x="9691" y="23669"/>
                </a:cubicBezTo>
                <a:cubicBezTo>
                  <a:pt x="9505" y="23580"/>
                  <a:pt x="9319" y="23394"/>
                  <a:pt x="9132" y="23394"/>
                </a:cubicBezTo>
                <a:cubicBezTo>
                  <a:pt x="9229" y="23110"/>
                  <a:pt x="9043" y="23297"/>
                  <a:pt x="9132" y="23021"/>
                </a:cubicBezTo>
                <a:lnTo>
                  <a:pt x="9229" y="22924"/>
                </a:lnTo>
                <a:lnTo>
                  <a:pt x="9319" y="23021"/>
                </a:lnTo>
                <a:lnTo>
                  <a:pt x="9319" y="23110"/>
                </a:lnTo>
                <a:cubicBezTo>
                  <a:pt x="9319" y="23021"/>
                  <a:pt x="9319" y="23021"/>
                  <a:pt x="9416" y="22924"/>
                </a:cubicBezTo>
                <a:cubicBezTo>
                  <a:pt x="9416" y="22924"/>
                  <a:pt x="9319" y="22924"/>
                  <a:pt x="9319" y="22834"/>
                </a:cubicBezTo>
                <a:lnTo>
                  <a:pt x="9319" y="22737"/>
                </a:lnTo>
                <a:cubicBezTo>
                  <a:pt x="9351" y="22770"/>
                  <a:pt x="9372" y="22781"/>
                  <a:pt x="9390" y="22781"/>
                </a:cubicBezTo>
                <a:cubicBezTo>
                  <a:pt x="9425" y="22781"/>
                  <a:pt x="9445" y="22737"/>
                  <a:pt x="9505" y="22737"/>
                </a:cubicBezTo>
                <a:cubicBezTo>
                  <a:pt x="9505" y="22834"/>
                  <a:pt x="9416" y="22924"/>
                  <a:pt x="9505" y="23021"/>
                </a:cubicBezTo>
                <a:cubicBezTo>
                  <a:pt x="9572" y="22892"/>
                  <a:pt x="9681" y="22675"/>
                  <a:pt x="9772" y="22675"/>
                </a:cubicBezTo>
                <a:cubicBezTo>
                  <a:pt x="9813" y="22675"/>
                  <a:pt x="9850" y="22719"/>
                  <a:pt x="9878" y="22834"/>
                </a:cubicBezTo>
                <a:lnTo>
                  <a:pt x="9878" y="22551"/>
                </a:lnTo>
                <a:cubicBezTo>
                  <a:pt x="9878" y="22551"/>
                  <a:pt x="9975" y="22551"/>
                  <a:pt x="9975" y="22462"/>
                </a:cubicBezTo>
                <a:lnTo>
                  <a:pt x="9975" y="22737"/>
                </a:lnTo>
                <a:cubicBezTo>
                  <a:pt x="10161" y="22551"/>
                  <a:pt x="10250" y="22462"/>
                  <a:pt x="10347" y="22178"/>
                </a:cubicBezTo>
                <a:cubicBezTo>
                  <a:pt x="10392" y="22227"/>
                  <a:pt x="10485" y="22273"/>
                  <a:pt x="10579" y="22273"/>
                </a:cubicBezTo>
                <a:cubicBezTo>
                  <a:pt x="10672" y="22273"/>
                  <a:pt x="10765" y="22227"/>
                  <a:pt x="10810" y="22089"/>
                </a:cubicBezTo>
                <a:cubicBezTo>
                  <a:pt x="10786" y="22077"/>
                  <a:pt x="10763" y="22072"/>
                  <a:pt x="10740" y="22072"/>
                </a:cubicBezTo>
                <a:cubicBezTo>
                  <a:pt x="10653" y="22072"/>
                  <a:pt x="10569" y="22140"/>
                  <a:pt x="10497" y="22140"/>
                </a:cubicBezTo>
                <a:cubicBezTo>
                  <a:pt x="10436" y="22140"/>
                  <a:pt x="10384" y="22090"/>
                  <a:pt x="10347" y="21903"/>
                </a:cubicBezTo>
                <a:cubicBezTo>
                  <a:pt x="10099" y="21903"/>
                  <a:pt x="9850" y="21859"/>
                  <a:pt x="9628" y="21859"/>
                </a:cubicBezTo>
                <a:cubicBezTo>
                  <a:pt x="9517" y="21859"/>
                  <a:pt x="9413" y="21870"/>
                  <a:pt x="9319" y="21903"/>
                </a:cubicBezTo>
                <a:cubicBezTo>
                  <a:pt x="9300" y="21921"/>
                  <a:pt x="9274" y="21928"/>
                  <a:pt x="9243" y="21928"/>
                </a:cubicBezTo>
                <a:cubicBezTo>
                  <a:pt x="9155" y="21928"/>
                  <a:pt x="9028" y="21874"/>
                  <a:pt x="8939" y="21874"/>
                </a:cubicBezTo>
                <a:cubicBezTo>
                  <a:pt x="8905" y="21874"/>
                  <a:pt x="8876" y="21881"/>
                  <a:pt x="8856" y="21903"/>
                </a:cubicBezTo>
                <a:cubicBezTo>
                  <a:pt x="8808" y="21903"/>
                  <a:pt x="8737" y="21949"/>
                  <a:pt x="8667" y="21949"/>
                </a:cubicBezTo>
                <a:cubicBezTo>
                  <a:pt x="8597" y="21949"/>
                  <a:pt x="8528" y="21903"/>
                  <a:pt x="8484" y="21716"/>
                </a:cubicBezTo>
                <a:lnTo>
                  <a:pt x="8484" y="21716"/>
                </a:lnTo>
                <a:cubicBezTo>
                  <a:pt x="8508" y="21767"/>
                  <a:pt x="8533" y="21783"/>
                  <a:pt x="8558" y="21783"/>
                </a:cubicBezTo>
                <a:cubicBezTo>
                  <a:pt x="8600" y="21783"/>
                  <a:pt x="8643" y="21739"/>
                  <a:pt x="8685" y="21739"/>
                </a:cubicBezTo>
                <a:cubicBezTo>
                  <a:pt x="8710" y="21739"/>
                  <a:pt x="8735" y="21755"/>
                  <a:pt x="8760" y="21806"/>
                </a:cubicBezTo>
                <a:cubicBezTo>
                  <a:pt x="8760" y="21716"/>
                  <a:pt x="8670" y="21619"/>
                  <a:pt x="8760" y="21530"/>
                </a:cubicBezTo>
                <a:cubicBezTo>
                  <a:pt x="8928" y="21589"/>
                  <a:pt x="9099" y="21615"/>
                  <a:pt x="9273" y="21615"/>
                </a:cubicBezTo>
                <a:cubicBezTo>
                  <a:pt x="10338" y="21615"/>
                  <a:pt x="11497" y="20655"/>
                  <a:pt x="12613" y="20655"/>
                </a:cubicBezTo>
                <a:cubicBezTo>
                  <a:pt x="12728" y="20655"/>
                  <a:pt x="12843" y="20665"/>
                  <a:pt x="12957" y="20687"/>
                </a:cubicBezTo>
                <a:cubicBezTo>
                  <a:pt x="12957" y="20316"/>
                  <a:pt x="13071" y="20200"/>
                  <a:pt x="13198" y="20200"/>
                </a:cubicBezTo>
                <a:cubicBezTo>
                  <a:pt x="13326" y="20200"/>
                  <a:pt x="13467" y="20318"/>
                  <a:pt x="13516" y="20412"/>
                </a:cubicBezTo>
                <a:cubicBezTo>
                  <a:pt x="13550" y="20233"/>
                  <a:pt x="13598" y="20190"/>
                  <a:pt x="13644" y="20190"/>
                </a:cubicBezTo>
                <a:cubicBezTo>
                  <a:pt x="13687" y="20190"/>
                  <a:pt x="13728" y="20226"/>
                  <a:pt x="13756" y="20226"/>
                </a:cubicBezTo>
                <a:cubicBezTo>
                  <a:pt x="13778" y="20226"/>
                  <a:pt x="13792" y="20205"/>
                  <a:pt x="13792" y="20128"/>
                </a:cubicBezTo>
                <a:cubicBezTo>
                  <a:pt x="13702" y="19942"/>
                  <a:pt x="13516" y="20128"/>
                  <a:pt x="13516" y="19756"/>
                </a:cubicBezTo>
                <a:lnTo>
                  <a:pt x="13516" y="19383"/>
                </a:lnTo>
                <a:cubicBezTo>
                  <a:pt x="13564" y="19359"/>
                  <a:pt x="13609" y="19349"/>
                  <a:pt x="13651" y="19349"/>
                </a:cubicBezTo>
                <a:cubicBezTo>
                  <a:pt x="13860" y="19349"/>
                  <a:pt x="13998" y="19596"/>
                  <a:pt x="14087" y="19596"/>
                </a:cubicBezTo>
                <a:cubicBezTo>
                  <a:pt x="14118" y="19596"/>
                  <a:pt x="14144" y="19565"/>
                  <a:pt x="14164" y="19480"/>
                </a:cubicBezTo>
                <a:cubicBezTo>
                  <a:pt x="14081" y="19480"/>
                  <a:pt x="13916" y="19000"/>
                  <a:pt x="13667" y="19000"/>
                </a:cubicBezTo>
                <a:cubicBezTo>
                  <a:pt x="13647" y="19000"/>
                  <a:pt x="13626" y="19003"/>
                  <a:pt x="13605" y="19010"/>
                </a:cubicBezTo>
                <a:cubicBezTo>
                  <a:pt x="13683" y="18938"/>
                  <a:pt x="13698" y="18561"/>
                  <a:pt x="13651" y="18561"/>
                </a:cubicBezTo>
                <a:cubicBezTo>
                  <a:pt x="13639" y="18561"/>
                  <a:pt x="13624" y="18584"/>
                  <a:pt x="13605" y="18637"/>
                </a:cubicBezTo>
                <a:cubicBezTo>
                  <a:pt x="13654" y="18872"/>
                  <a:pt x="13631" y="18896"/>
                  <a:pt x="13585" y="18896"/>
                </a:cubicBezTo>
                <a:cubicBezTo>
                  <a:pt x="13573" y="18896"/>
                  <a:pt x="13559" y="18895"/>
                  <a:pt x="13544" y="18895"/>
                </a:cubicBezTo>
                <a:cubicBezTo>
                  <a:pt x="13503" y="18895"/>
                  <a:pt x="13455" y="18908"/>
                  <a:pt x="13419" y="19010"/>
                </a:cubicBezTo>
                <a:cubicBezTo>
                  <a:pt x="13329" y="19010"/>
                  <a:pt x="13329" y="18734"/>
                  <a:pt x="13329" y="18548"/>
                </a:cubicBezTo>
                <a:cubicBezTo>
                  <a:pt x="13419" y="18175"/>
                  <a:pt x="13605" y="18265"/>
                  <a:pt x="13702" y="17989"/>
                </a:cubicBezTo>
                <a:cubicBezTo>
                  <a:pt x="13702" y="17776"/>
                  <a:pt x="13647" y="17672"/>
                  <a:pt x="13582" y="17672"/>
                </a:cubicBezTo>
                <a:cubicBezTo>
                  <a:pt x="13560" y="17672"/>
                  <a:pt x="13538" y="17683"/>
                  <a:pt x="13516" y="17705"/>
                </a:cubicBezTo>
                <a:cubicBezTo>
                  <a:pt x="13410" y="17547"/>
                  <a:pt x="13275" y="17493"/>
                  <a:pt x="13125" y="17493"/>
                </a:cubicBezTo>
                <a:cubicBezTo>
                  <a:pt x="12805" y="17493"/>
                  <a:pt x="12417" y="17736"/>
                  <a:pt x="12102" y="17736"/>
                </a:cubicBezTo>
                <a:cubicBezTo>
                  <a:pt x="12041" y="17736"/>
                  <a:pt x="11982" y="17727"/>
                  <a:pt x="11928" y="17705"/>
                </a:cubicBezTo>
                <a:cubicBezTo>
                  <a:pt x="11928" y="17705"/>
                  <a:pt x="11928" y="17519"/>
                  <a:pt x="11838" y="17519"/>
                </a:cubicBezTo>
                <a:cubicBezTo>
                  <a:pt x="11720" y="17581"/>
                  <a:pt x="11526" y="17791"/>
                  <a:pt x="11327" y="17791"/>
                </a:cubicBezTo>
                <a:cubicBezTo>
                  <a:pt x="11214" y="17791"/>
                  <a:pt x="11099" y="17722"/>
                  <a:pt x="10996" y="17519"/>
                </a:cubicBezTo>
                <a:cubicBezTo>
                  <a:pt x="10934" y="17551"/>
                  <a:pt x="10883" y="17562"/>
                  <a:pt x="10835" y="17562"/>
                </a:cubicBezTo>
                <a:cubicBezTo>
                  <a:pt x="10739" y="17562"/>
                  <a:pt x="10658" y="17519"/>
                  <a:pt x="10534" y="17519"/>
                </a:cubicBezTo>
                <a:cubicBezTo>
                  <a:pt x="10534" y="17705"/>
                  <a:pt x="10437" y="17802"/>
                  <a:pt x="10347" y="17802"/>
                </a:cubicBezTo>
                <a:cubicBezTo>
                  <a:pt x="10437" y="17616"/>
                  <a:pt x="10347" y="17705"/>
                  <a:pt x="10347" y="17430"/>
                </a:cubicBezTo>
                <a:cubicBezTo>
                  <a:pt x="10437" y="17430"/>
                  <a:pt x="10534" y="17430"/>
                  <a:pt x="10534" y="17333"/>
                </a:cubicBezTo>
                <a:cubicBezTo>
                  <a:pt x="10534" y="17243"/>
                  <a:pt x="10437" y="17333"/>
                  <a:pt x="10437" y="17057"/>
                </a:cubicBezTo>
                <a:cubicBezTo>
                  <a:pt x="10623" y="17057"/>
                  <a:pt x="10720" y="16684"/>
                  <a:pt x="10810" y="16587"/>
                </a:cubicBezTo>
                <a:cubicBezTo>
                  <a:pt x="10810" y="16587"/>
                  <a:pt x="10810" y="16470"/>
                  <a:pt x="10765" y="16470"/>
                </a:cubicBezTo>
                <a:cubicBezTo>
                  <a:pt x="10753" y="16470"/>
                  <a:pt x="10739" y="16478"/>
                  <a:pt x="10720" y="16498"/>
                </a:cubicBezTo>
                <a:cubicBezTo>
                  <a:pt x="10623" y="16960"/>
                  <a:pt x="10347" y="16870"/>
                  <a:pt x="10250" y="17519"/>
                </a:cubicBezTo>
                <a:cubicBezTo>
                  <a:pt x="10161" y="17430"/>
                  <a:pt x="10161" y="17057"/>
                  <a:pt x="10161" y="16960"/>
                </a:cubicBezTo>
                <a:cubicBezTo>
                  <a:pt x="10087" y="16811"/>
                  <a:pt x="9997" y="16781"/>
                  <a:pt x="9904" y="16781"/>
                </a:cubicBezTo>
                <a:cubicBezTo>
                  <a:pt x="9841" y="16781"/>
                  <a:pt x="9776" y="16795"/>
                  <a:pt x="9713" y="16795"/>
                </a:cubicBezTo>
                <a:cubicBezTo>
                  <a:pt x="9638" y="16795"/>
                  <a:pt x="9566" y="16775"/>
                  <a:pt x="9505" y="16684"/>
                </a:cubicBezTo>
                <a:cubicBezTo>
                  <a:pt x="9505" y="16401"/>
                  <a:pt x="9602" y="16401"/>
                  <a:pt x="9602" y="16214"/>
                </a:cubicBezTo>
                <a:cubicBezTo>
                  <a:pt x="9416" y="16214"/>
                  <a:pt x="9602" y="16028"/>
                  <a:pt x="9602" y="15842"/>
                </a:cubicBezTo>
                <a:lnTo>
                  <a:pt x="9602" y="15842"/>
                </a:lnTo>
                <a:cubicBezTo>
                  <a:pt x="9505" y="16125"/>
                  <a:pt x="9229" y="16028"/>
                  <a:pt x="9043" y="16214"/>
                </a:cubicBezTo>
                <a:cubicBezTo>
                  <a:pt x="8609" y="15937"/>
                  <a:pt x="8145" y="15855"/>
                  <a:pt x="7670" y="15855"/>
                </a:cubicBezTo>
                <a:cubicBezTo>
                  <a:pt x="6974" y="15855"/>
                  <a:pt x="6257" y="16031"/>
                  <a:pt x="5582" y="16031"/>
                </a:cubicBezTo>
                <a:cubicBezTo>
                  <a:pt x="5329" y="16031"/>
                  <a:pt x="5083" y="16006"/>
                  <a:pt x="4846" y="15939"/>
                </a:cubicBezTo>
                <a:cubicBezTo>
                  <a:pt x="4473" y="16125"/>
                  <a:pt x="4100" y="16125"/>
                  <a:pt x="3824" y="16214"/>
                </a:cubicBezTo>
                <a:cubicBezTo>
                  <a:pt x="3688" y="16487"/>
                  <a:pt x="3500" y="16660"/>
                  <a:pt x="3335" y="16660"/>
                </a:cubicBezTo>
                <a:cubicBezTo>
                  <a:pt x="3275" y="16660"/>
                  <a:pt x="3218" y="16637"/>
                  <a:pt x="3168" y="16587"/>
                </a:cubicBezTo>
                <a:cubicBezTo>
                  <a:pt x="3168" y="16774"/>
                  <a:pt x="2796" y="16774"/>
                  <a:pt x="2609" y="16870"/>
                </a:cubicBezTo>
                <a:cubicBezTo>
                  <a:pt x="2706" y="16774"/>
                  <a:pt x="2609" y="16684"/>
                  <a:pt x="2609" y="16587"/>
                </a:cubicBezTo>
                <a:cubicBezTo>
                  <a:pt x="2673" y="16587"/>
                  <a:pt x="2737" y="16599"/>
                  <a:pt x="2793" y="16599"/>
                </a:cubicBezTo>
                <a:cubicBezTo>
                  <a:pt x="2901" y="16599"/>
                  <a:pt x="2982" y="16557"/>
                  <a:pt x="2982" y="16311"/>
                </a:cubicBezTo>
                <a:lnTo>
                  <a:pt x="3073" y="16396"/>
                </a:lnTo>
                <a:lnTo>
                  <a:pt x="3073" y="16396"/>
                </a:lnTo>
                <a:cubicBezTo>
                  <a:pt x="3082" y="16254"/>
                  <a:pt x="3050" y="16028"/>
                  <a:pt x="3168" y="16028"/>
                </a:cubicBezTo>
                <a:cubicBezTo>
                  <a:pt x="3168" y="16162"/>
                  <a:pt x="3192" y="16188"/>
                  <a:pt x="3219" y="16188"/>
                </a:cubicBezTo>
                <a:cubicBezTo>
                  <a:pt x="3236" y="16188"/>
                  <a:pt x="3254" y="16177"/>
                  <a:pt x="3268" y="16177"/>
                </a:cubicBezTo>
                <a:cubicBezTo>
                  <a:pt x="3292" y="16177"/>
                  <a:pt x="3302" y="16211"/>
                  <a:pt x="3265" y="16401"/>
                </a:cubicBezTo>
                <a:cubicBezTo>
                  <a:pt x="3250" y="16416"/>
                  <a:pt x="3237" y="16422"/>
                  <a:pt x="3226" y="16422"/>
                </a:cubicBezTo>
                <a:cubicBezTo>
                  <a:pt x="3193" y="16422"/>
                  <a:pt x="3179" y="16368"/>
                  <a:pt x="3173" y="16368"/>
                </a:cubicBezTo>
                <a:cubicBezTo>
                  <a:pt x="3168" y="16368"/>
                  <a:pt x="3168" y="16397"/>
                  <a:pt x="3168" y="16498"/>
                </a:cubicBezTo>
                <a:cubicBezTo>
                  <a:pt x="3355" y="16498"/>
                  <a:pt x="3638" y="16401"/>
                  <a:pt x="3727" y="16311"/>
                </a:cubicBezTo>
                <a:cubicBezTo>
                  <a:pt x="3702" y="16231"/>
                  <a:pt x="3669" y="16203"/>
                  <a:pt x="3632" y="16203"/>
                </a:cubicBezTo>
                <a:cubicBezTo>
                  <a:pt x="3553" y="16203"/>
                  <a:pt x="3459" y="16326"/>
                  <a:pt x="3390" y="16326"/>
                </a:cubicBezTo>
                <a:cubicBezTo>
                  <a:pt x="3378" y="16326"/>
                  <a:pt x="3366" y="16321"/>
                  <a:pt x="3355" y="16311"/>
                </a:cubicBezTo>
                <a:cubicBezTo>
                  <a:pt x="3355" y="16214"/>
                  <a:pt x="3355" y="16125"/>
                  <a:pt x="3265" y="15939"/>
                </a:cubicBezTo>
                <a:cubicBezTo>
                  <a:pt x="3168" y="15842"/>
                  <a:pt x="2982" y="16028"/>
                  <a:pt x="2893" y="15655"/>
                </a:cubicBezTo>
                <a:cubicBezTo>
                  <a:pt x="2954" y="15624"/>
                  <a:pt x="3006" y="15612"/>
                  <a:pt x="3050" y="15612"/>
                </a:cubicBezTo>
                <a:cubicBezTo>
                  <a:pt x="3270" y="15612"/>
                  <a:pt x="3296" y="15939"/>
                  <a:pt x="3452" y="15939"/>
                </a:cubicBezTo>
                <a:lnTo>
                  <a:pt x="3452" y="15842"/>
                </a:lnTo>
                <a:cubicBezTo>
                  <a:pt x="3545" y="15797"/>
                  <a:pt x="3614" y="15797"/>
                  <a:pt x="3683" y="15797"/>
                </a:cubicBezTo>
                <a:cubicBezTo>
                  <a:pt x="3752" y="15797"/>
                  <a:pt x="3821" y="15797"/>
                  <a:pt x="3914" y="15752"/>
                </a:cubicBezTo>
                <a:cubicBezTo>
                  <a:pt x="3914" y="15809"/>
                  <a:pt x="3990" y="16022"/>
                  <a:pt x="4045" y="16022"/>
                </a:cubicBezTo>
                <a:cubicBezTo>
                  <a:pt x="4076" y="16022"/>
                  <a:pt x="4100" y="15954"/>
                  <a:pt x="4100" y="15752"/>
                </a:cubicBezTo>
                <a:cubicBezTo>
                  <a:pt x="4071" y="15752"/>
                  <a:pt x="4041" y="15762"/>
                  <a:pt x="4011" y="15762"/>
                </a:cubicBezTo>
                <a:cubicBezTo>
                  <a:pt x="3949" y="15762"/>
                  <a:pt x="3885" y="15721"/>
                  <a:pt x="3824" y="15469"/>
                </a:cubicBezTo>
                <a:cubicBezTo>
                  <a:pt x="3810" y="15462"/>
                  <a:pt x="3796" y="15459"/>
                  <a:pt x="3782" y="15459"/>
                </a:cubicBezTo>
                <a:cubicBezTo>
                  <a:pt x="3649" y="15459"/>
                  <a:pt x="3518" y="15736"/>
                  <a:pt x="3425" y="15736"/>
                </a:cubicBezTo>
                <a:cubicBezTo>
                  <a:pt x="3398" y="15736"/>
                  <a:pt x="3375" y="15714"/>
                  <a:pt x="3355" y="15655"/>
                </a:cubicBezTo>
                <a:cubicBezTo>
                  <a:pt x="3452" y="15655"/>
                  <a:pt x="3541" y="15566"/>
                  <a:pt x="3541" y="15283"/>
                </a:cubicBezTo>
                <a:cubicBezTo>
                  <a:pt x="3452" y="15283"/>
                  <a:pt x="3452" y="15566"/>
                  <a:pt x="3355" y="15566"/>
                </a:cubicBezTo>
                <a:cubicBezTo>
                  <a:pt x="3355" y="15469"/>
                  <a:pt x="3452" y="15379"/>
                  <a:pt x="3452" y="15283"/>
                </a:cubicBezTo>
                <a:lnTo>
                  <a:pt x="3452" y="15283"/>
                </a:lnTo>
                <a:cubicBezTo>
                  <a:pt x="3349" y="15385"/>
                  <a:pt x="3247" y="15461"/>
                  <a:pt x="3159" y="15461"/>
                </a:cubicBezTo>
                <a:cubicBezTo>
                  <a:pt x="3087" y="15461"/>
                  <a:pt x="3026" y="15410"/>
                  <a:pt x="2982" y="15283"/>
                </a:cubicBezTo>
                <a:cubicBezTo>
                  <a:pt x="3265" y="15096"/>
                  <a:pt x="3452" y="15096"/>
                  <a:pt x="3638" y="14910"/>
                </a:cubicBezTo>
                <a:cubicBezTo>
                  <a:pt x="3576" y="14850"/>
                  <a:pt x="3523" y="14829"/>
                  <a:pt x="3477" y="14829"/>
                </a:cubicBezTo>
                <a:cubicBezTo>
                  <a:pt x="3380" y="14829"/>
                  <a:pt x="3309" y="14919"/>
                  <a:pt x="3239" y="14919"/>
                </a:cubicBezTo>
                <a:cubicBezTo>
                  <a:pt x="3189" y="14919"/>
                  <a:pt x="3139" y="14875"/>
                  <a:pt x="3079" y="14723"/>
                </a:cubicBezTo>
                <a:cubicBezTo>
                  <a:pt x="3203" y="14723"/>
                  <a:pt x="3284" y="14641"/>
                  <a:pt x="3353" y="14641"/>
                </a:cubicBezTo>
                <a:cubicBezTo>
                  <a:pt x="3388" y="14641"/>
                  <a:pt x="3419" y="14661"/>
                  <a:pt x="3452" y="14723"/>
                </a:cubicBezTo>
                <a:cubicBezTo>
                  <a:pt x="3452" y="14402"/>
                  <a:pt x="3585" y="14304"/>
                  <a:pt x="3728" y="14304"/>
                </a:cubicBezTo>
                <a:cubicBezTo>
                  <a:pt x="3792" y="14304"/>
                  <a:pt x="3857" y="14323"/>
                  <a:pt x="3914" y="14351"/>
                </a:cubicBezTo>
                <a:cubicBezTo>
                  <a:pt x="3829" y="14223"/>
                  <a:pt x="3749" y="14173"/>
                  <a:pt x="3672" y="14173"/>
                </a:cubicBezTo>
                <a:cubicBezTo>
                  <a:pt x="3410" y="14173"/>
                  <a:pt x="3180" y="14746"/>
                  <a:pt x="2893" y="14820"/>
                </a:cubicBezTo>
                <a:cubicBezTo>
                  <a:pt x="2893" y="14537"/>
                  <a:pt x="3079" y="14537"/>
                  <a:pt x="2982" y="14261"/>
                </a:cubicBezTo>
                <a:lnTo>
                  <a:pt x="2982" y="14261"/>
                </a:lnTo>
                <a:cubicBezTo>
                  <a:pt x="2884" y="14383"/>
                  <a:pt x="2780" y="14427"/>
                  <a:pt x="2673" y="14427"/>
                </a:cubicBezTo>
                <a:cubicBezTo>
                  <a:pt x="2373" y="14427"/>
                  <a:pt x="2049" y="14075"/>
                  <a:pt x="1774" y="14075"/>
                </a:cubicBezTo>
                <a:cubicBezTo>
                  <a:pt x="1952" y="13893"/>
                  <a:pt x="2132" y="13791"/>
                  <a:pt x="2312" y="13791"/>
                </a:cubicBezTo>
                <a:cubicBezTo>
                  <a:pt x="2411" y="13791"/>
                  <a:pt x="2511" y="13822"/>
                  <a:pt x="2609" y="13888"/>
                </a:cubicBezTo>
                <a:cubicBezTo>
                  <a:pt x="2706" y="13888"/>
                  <a:pt x="2520" y="13605"/>
                  <a:pt x="2609" y="13605"/>
                </a:cubicBezTo>
                <a:cubicBezTo>
                  <a:pt x="2695" y="13691"/>
                  <a:pt x="2798" y="13725"/>
                  <a:pt x="2907" y="13725"/>
                </a:cubicBezTo>
                <a:cubicBezTo>
                  <a:pt x="3157" y="13725"/>
                  <a:pt x="3441" y="13549"/>
                  <a:pt x="3638" y="13419"/>
                </a:cubicBezTo>
                <a:lnTo>
                  <a:pt x="3638" y="13605"/>
                </a:lnTo>
                <a:cubicBezTo>
                  <a:pt x="3719" y="13405"/>
                  <a:pt x="3817" y="13361"/>
                  <a:pt x="3917" y="13361"/>
                </a:cubicBezTo>
                <a:cubicBezTo>
                  <a:pt x="3993" y="13361"/>
                  <a:pt x="4070" y="13386"/>
                  <a:pt x="4142" y="13386"/>
                </a:cubicBezTo>
                <a:cubicBezTo>
                  <a:pt x="4194" y="13386"/>
                  <a:pt x="4243" y="13373"/>
                  <a:pt x="4287" y="13329"/>
                </a:cubicBezTo>
                <a:cubicBezTo>
                  <a:pt x="4287" y="13329"/>
                  <a:pt x="4197" y="13329"/>
                  <a:pt x="4197" y="13232"/>
                </a:cubicBezTo>
                <a:lnTo>
                  <a:pt x="4197" y="13232"/>
                </a:lnTo>
                <a:cubicBezTo>
                  <a:pt x="4377" y="13305"/>
                  <a:pt x="4557" y="13349"/>
                  <a:pt x="4733" y="13349"/>
                </a:cubicBezTo>
                <a:cubicBezTo>
                  <a:pt x="5010" y="13349"/>
                  <a:pt x="5274" y="13239"/>
                  <a:pt x="5502" y="12957"/>
                </a:cubicBezTo>
                <a:lnTo>
                  <a:pt x="5591" y="13232"/>
                </a:lnTo>
                <a:cubicBezTo>
                  <a:pt x="5852" y="13040"/>
                  <a:pt x="6203" y="12800"/>
                  <a:pt x="6582" y="12800"/>
                </a:cubicBezTo>
                <a:cubicBezTo>
                  <a:pt x="6745" y="12800"/>
                  <a:pt x="6914" y="12844"/>
                  <a:pt x="7082" y="12957"/>
                </a:cubicBezTo>
                <a:lnTo>
                  <a:pt x="7082" y="12770"/>
                </a:lnTo>
                <a:cubicBezTo>
                  <a:pt x="7151" y="12775"/>
                  <a:pt x="7221" y="12778"/>
                  <a:pt x="7291" y="12778"/>
                </a:cubicBezTo>
                <a:cubicBezTo>
                  <a:pt x="8308" y="12778"/>
                  <a:pt x="9373" y="12271"/>
                  <a:pt x="10270" y="12271"/>
                </a:cubicBezTo>
                <a:cubicBezTo>
                  <a:pt x="10391" y="12271"/>
                  <a:pt x="10509" y="12280"/>
                  <a:pt x="10623" y="12301"/>
                </a:cubicBezTo>
                <a:lnTo>
                  <a:pt x="10623" y="12114"/>
                </a:lnTo>
                <a:cubicBezTo>
                  <a:pt x="10858" y="12349"/>
                  <a:pt x="11091" y="12420"/>
                  <a:pt x="11324" y="12420"/>
                </a:cubicBezTo>
                <a:cubicBezTo>
                  <a:pt x="11557" y="12420"/>
                  <a:pt x="11790" y="12349"/>
                  <a:pt x="12025" y="12301"/>
                </a:cubicBezTo>
                <a:cubicBezTo>
                  <a:pt x="12114" y="12398"/>
                  <a:pt x="12114" y="12673"/>
                  <a:pt x="12114" y="12770"/>
                </a:cubicBezTo>
                <a:lnTo>
                  <a:pt x="12114" y="12211"/>
                </a:lnTo>
                <a:cubicBezTo>
                  <a:pt x="12217" y="12417"/>
                  <a:pt x="12349" y="12479"/>
                  <a:pt x="12493" y="12479"/>
                </a:cubicBezTo>
                <a:cubicBezTo>
                  <a:pt x="12611" y="12479"/>
                  <a:pt x="12736" y="12438"/>
                  <a:pt x="12860" y="12398"/>
                </a:cubicBezTo>
                <a:lnTo>
                  <a:pt x="12860" y="12584"/>
                </a:lnTo>
                <a:cubicBezTo>
                  <a:pt x="12922" y="12402"/>
                  <a:pt x="13058" y="12300"/>
                  <a:pt x="13174" y="12300"/>
                </a:cubicBezTo>
                <a:cubicBezTo>
                  <a:pt x="13237" y="12300"/>
                  <a:pt x="13295" y="12331"/>
                  <a:pt x="13329" y="12398"/>
                </a:cubicBezTo>
                <a:lnTo>
                  <a:pt x="13329" y="12211"/>
                </a:lnTo>
                <a:cubicBezTo>
                  <a:pt x="13407" y="12171"/>
                  <a:pt x="13469" y="12147"/>
                  <a:pt x="13513" y="12147"/>
                </a:cubicBezTo>
                <a:cubicBezTo>
                  <a:pt x="13575" y="12147"/>
                  <a:pt x="13605" y="12192"/>
                  <a:pt x="13605" y="12301"/>
                </a:cubicBezTo>
                <a:cubicBezTo>
                  <a:pt x="13629" y="12278"/>
                  <a:pt x="13653" y="12267"/>
                  <a:pt x="13675" y="12267"/>
                </a:cubicBezTo>
                <a:cubicBezTo>
                  <a:pt x="13741" y="12267"/>
                  <a:pt x="13792" y="12371"/>
                  <a:pt x="13792" y="12584"/>
                </a:cubicBezTo>
                <a:cubicBezTo>
                  <a:pt x="13888" y="12487"/>
                  <a:pt x="13792" y="12211"/>
                  <a:pt x="13888" y="12114"/>
                </a:cubicBezTo>
                <a:cubicBezTo>
                  <a:pt x="14266" y="12219"/>
                  <a:pt x="14696" y="12260"/>
                  <a:pt x="15145" y="12260"/>
                </a:cubicBezTo>
                <a:cubicBezTo>
                  <a:pt x="15908" y="12260"/>
                  <a:pt x="16725" y="12142"/>
                  <a:pt x="17430" y="12025"/>
                </a:cubicBezTo>
                <a:cubicBezTo>
                  <a:pt x="16964" y="11976"/>
                  <a:pt x="16498" y="11930"/>
                  <a:pt x="16032" y="11930"/>
                </a:cubicBezTo>
                <a:cubicBezTo>
                  <a:pt x="15566" y="11930"/>
                  <a:pt x="15100" y="11976"/>
                  <a:pt x="14634" y="12114"/>
                </a:cubicBezTo>
                <a:cubicBezTo>
                  <a:pt x="14634" y="12060"/>
                  <a:pt x="14618" y="12045"/>
                  <a:pt x="14595" y="12045"/>
                </a:cubicBezTo>
                <a:cubicBezTo>
                  <a:pt x="14571" y="12045"/>
                  <a:pt x="14538" y="12062"/>
                  <a:pt x="14510" y="12062"/>
                </a:cubicBezTo>
                <a:cubicBezTo>
                  <a:pt x="14475" y="12062"/>
                  <a:pt x="14448" y="12037"/>
                  <a:pt x="14448" y="11928"/>
                </a:cubicBezTo>
                <a:cubicBezTo>
                  <a:pt x="14358" y="11982"/>
                  <a:pt x="14262" y="12002"/>
                  <a:pt x="14161" y="12002"/>
                </a:cubicBezTo>
                <a:cubicBezTo>
                  <a:pt x="13882" y="12002"/>
                  <a:pt x="13568" y="11850"/>
                  <a:pt x="13257" y="11850"/>
                </a:cubicBezTo>
                <a:cubicBezTo>
                  <a:pt x="13092" y="11850"/>
                  <a:pt x="12927" y="11893"/>
                  <a:pt x="12770" y="12025"/>
                </a:cubicBezTo>
                <a:lnTo>
                  <a:pt x="12770" y="11741"/>
                </a:lnTo>
                <a:cubicBezTo>
                  <a:pt x="12770" y="12025"/>
                  <a:pt x="12673" y="12025"/>
                  <a:pt x="12673" y="12114"/>
                </a:cubicBezTo>
                <a:cubicBezTo>
                  <a:pt x="12584" y="11838"/>
                  <a:pt x="12398" y="12114"/>
                  <a:pt x="12301" y="11741"/>
                </a:cubicBezTo>
                <a:cubicBezTo>
                  <a:pt x="12267" y="11883"/>
                  <a:pt x="12205" y="11931"/>
                  <a:pt x="12136" y="11931"/>
                </a:cubicBezTo>
                <a:cubicBezTo>
                  <a:pt x="12024" y="11931"/>
                  <a:pt x="11894" y="11802"/>
                  <a:pt x="11838" y="11741"/>
                </a:cubicBezTo>
                <a:cubicBezTo>
                  <a:pt x="11838" y="11838"/>
                  <a:pt x="11838" y="12025"/>
                  <a:pt x="11741" y="12025"/>
                </a:cubicBezTo>
                <a:cubicBezTo>
                  <a:pt x="11741" y="11915"/>
                  <a:pt x="11728" y="11890"/>
                  <a:pt x="11706" y="11890"/>
                </a:cubicBezTo>
                <a:cubicBezTo>
                  <a:pt x="11688" y="11890"/>
                  <a:pt x="11664" y="11907"/>
                  <a:pt x="11636" y="11907"/>
                </a:cubicBezTo>
                <a:cubicBezTo>
                  <a:pt x="11611" y="11907"/>
                  <a:pt x="11584" y="11893"/>
                  <a:pt x="11555" y="11838"/>
                </a:cubicBezTo>
                <a:cubicBezTo>
                  <a:pt x="11555" y="11976"/>
                  <a:pt x="11509" y="11999"/>
                  <a:pt x="11451" y="11999"/>
                </a:cubicBezTo>
                <a:cubicBezTo>
                  <a:pt x="11423" y="11999"/>
                  <a:pt x="11393" y="11994"/>
                  <a:pt x="11364" y="11994"/>
                </a:cubicBezTo>
                <a:cubicBezTo>
                  <a:pt x="11332" y="11994"/>
                  <a:pt x="11303" y="12000"/>
                  <a:pt x="11279" y="12025"/>
                </a:cubicBezTo>
                <a:cubicBezTo>
                  <a:pt x="11231" y="11838"/>
                  <a:pt x="11184" y="11792"/>
                  <a:pt x="11126" y="11792"/>
                </a:cubicBezTo>
                <a:cubicBezTo>
                  <a:pt x="11069" y="11792"/>
                  <a:pt x="11000" y="11838"/>
                  <a:pt x="10907" y="11838"/>
                </a:cubicBezTo>
                <a:cubicBezTo>
                  <a:pt x="10907" y="11928"/>
                  <a:pt x="10996" y="12025"/>
                  <a:pt x="10907" y="12025"/>
                </a:cubicBezTo>
                <a:cubicBezTo>
                  <a:pt x="10736" y="12000"/>
                  <a:pt x="10559" y="11994"/>
                  <a:pt x="10378" y="11994"/>
                </a:cubicBezTo>
                <a:cubicBezTo>
                  <a:pt x="10211" y="11994"/>
                  <a:pt x="10040" y="11999"/>
                  <a:pt x="9867" y="11999"/>
                </a:cubicBezTo>
                <a:cubicBezTo>
                  <a:pt x="9521" y="11999"/>
                  <a:pt x="9165" y="11978"/>
                  <a:pt x="8808" y="11856"/>
                </a:cubicBezTo>
                <a:lnTo>
                  <a:pt x="8808" y="11856"/>
                </a:lnTo>
                <a:cubicBezTo>
                  <a:pt x="8808" y="11903"/>
                  <a:pt x="8810" y="11948"/>
                  <a:pt x="8791" y="11948"/>
                </a:cubicBezTo>
                <a:cubicBezTo>
                  <a:pt x="8784" y="11948"/>
                  <a:pt x="8774" y="11942"/>
                  <a:pt x="8760" y="11928"/>
                </a:cubicBezTo>
                <a:cubicBezTo>
                  <a:pt x="8760" y="11741"/>
                  <a:pt x="8670" y="11838"/>
                  <a:pt x="8760" y="11652"/>
                </a:cubicBezTo>
                <a:lnTo>
                  <a:pt x="8760" y="11652"/>
                </a:lnTo>
                <a:cubicBezTo>
                  <a:pt x="8702" y="11710"/>
                  <a:pt x="8644" y="11732"/>
                  <a:pt x="8589" y="11732"/>
                </a:cubicBezTo>
                <a:cubicBezTo>
                  <a:pt x="8467" y="11732"/>
                  <a:pt x="8359" y="11622"/>
                  <a:pt x="8297" y="11555"/>
                </a:cubicBezTo>
                <a:lnTo>
                  <a:pt x="8297" y="11555"/>
                </a:lnTo>
                <a:cubicBezTo>
                  <a:pt x="8297" y="11838"/>
                  <a:pt x="8297" y="11741"/>
                  <a:pt x="8387" y="11838"/>
                </a:cubicBezTo>
                <a:cubicBezTo>
                  <a:pt x="8316" y="11838"/>
                  <a:pt x="8301" y="11956"/>
                  <a:pt x="8250" y="11956"/>
                </a:cubicBezTo>
                <a:cubicBezTo>
                  <a:pt x="8236" y="11956"/>
                  <a:pt x="8220" y="11948"/>
                  <a:pt x="8200" y="11928"/>
                </a:cubicBezTo>
                <a:cubicBezTo>
                  <a:pt x="8200" y="11838"/>
                  <a:pt x="8297" y="11838"/>
                  <a:pt x="8297" y="11652"/>
                </a:cubicBezTo>
                <a:cubicBezTo>
                  <a:pt x="8276" y="11641"/>
                  <a:pt x="8258" y="11636"/>
                  <a:pt x="8242" y="11636"/>
                </a:cubicBezTo>
                <a:cubicBezTo>
                  <a:pt x="8142" y="11636"/>
                  <a:pt x="8169" y="11852"/>
                  <a:pt x="8066" y="11852"/>
                </a:cubicBezTo>
                <a:cubicBezTo>
                  <a:pt x="8051" y="11852"/>
                  <a:pt x="8034" y="11848"/>
                  <a:pt x="8014" y="11838"/>
                </a:cubicBezTo>
                <a:cubicBezTo>
                  <a:pt x="8064" y="11648"/>
                  <a:pt x="8039" y="11627"/>
                  <a:pt x="7991" y="11627"/>
                </a:cubicBezTo>
                <a:cubicBezTo>
                  <a:pt x="7977" y="11627"/>
                  <a:pt x="7961" y="11629"/>
                  <a:pt x="7944" y="11629"/>
                </a:cubicBezTo>
                <a:cubicBezTo>
                  <a:pt x="7905" y="11629"/>
                  <a:pt x="7861" y="11619"/>
                  <a:pt x="7828" y="11555"/>
                </a:cubicBezTo>
                <a:cubicBezTo>
                  <a:pt x="7828" y="11838"/>
                  <a:pt x="7738" y="11838"/>
                  <a:pt x="7828" y="12025"/>
                </a:cubicBezTo>
                <a:cubicBezTo>
                  <a:pt x="7776" y="11969"/>
                  <a:pt x="7723" y="11916"/>
                  <a:pt x="7686" y="11916"/>
                </a:cubicBezTo>
                <a:cubicBezTo>
                  <a:pt x="7659" y="11916"/>
                  <a:pt x="7641" y="11945"/>
                  <a:pt x="7641" y="12025"/>
                </a:cubicBezTo>
                <a:lnTo>
                  <a:pt x="7641" y="11838"/>
                </a:lnTo>
                <a:cubicBezTo>
                  <a:pt x="7585" y="11894"/>
                  <a:pt x="7492" y="12026"/>
                  <a:pt x="7429" y="12026"/>
                </a:cubicBezTo>
                <a:cubicBezTo>
                  <a:pt x="7392" y="12026"/>
                  <a:pt x="7365" y="11978"/>
                  <a:pt x="7365" y="11838"/>
                </a:cubicBezTo>
                <a:lnTo>
                  <a:pt x="7365" y="11838"/>
                </a:lnTo>
                <a:cubicBezTo>
                  <a:pt x="7375" y="11848"/>
                  <a:pt x="7386" y="11853"/>
                  <a:pt x="7396" y="11853"/>
                </a:cubicBezTo>
                <a:cubicBezTo>
                  <a:pt x="7451" y="11853"/>
                  <a:pt x="7513" y="11730"/>
                  <a:pt x="7599" y="11730"/>
                </a:cubicBezTo>
                <a:cubicBezTo>
                  <a:pt x="7639" y="11730"/>
                  <a:pt x="7685" y="11758"/>
                  <a:pt x="7738" y="11838"/>
                </a:cubicBezTo>
                <a:cubicBezTo>
                  <a:pt x="7738" y="11604"/>
                  <a:pt x="7667" y="11549"/>
                  <a:pt x="7571" y="11549"/>
                </a:cubicBezTo>
                <a:cubicBezTo>
                  <a:pt x="7484" y="11549"/>
                  <a:pt x="7378" y="11593"/>
                  <a:pt x="7285" y="11593"/>
                </a:cubicBezTo>
                <a:cubicBezTo>
                  <a:pt x="7192" y="11593"/>
                  <a:pt x="7113" y="11548"/>
                  <a:pt x="7082" y="11369"/>
                </a:cubicBezTo>
                <a:cubicBezTo>
                  <a:pt x="7269" y="11339"/>
                  <a:pt x="7445" y="11329"/>
                  <a:pt x="7621" y="11329"/>
                </a:cubicBezTo>
                <a:cubicBezTo>
                  <a:pt x="7974" y="11329"/>
                  <a:pt x="8327" y="11369"/>
                  <a:pt x="8760" y="11369"/>
                </a:cubicBezTo>
                <a:cubicBezTo>
                  <a:pt x="8760" y="11279"/>
                  <a:pt x="8670" y="11182"/>
                  <a:pt x="8760" y="11182"/>
                </a:cubicBezTo>
                <a:cubicBezTo>
                  <a:pt x="8760" y="11205"/>
                  <a:pt x="8770" y="11212"/>
                  <a:pt x="8786" y="11212"/>
                </a:cubicBezTo>
                <a:cubicBezTo>
                  <a:pt x="8812" y="11212"/>
                  <a:pt x="8854" y="11192"/>
                  <a:pt x="8888" y="11192"/>
                </a:cubicBezTo>
                <a:cubicBezTo>
                  <a:pt x="8920" y="11192"/>
                  <a:pt x="8946" y="11210"/>
                  <a:pt x="8946" y="11279"/>
                </a:cubicBezTo>
                <a:cubicBezTo>
                  <a:pt x="8926" y="11320"/>
                  <a:pt x="8907" y="11334"/>
                  <a:pt x="8887" y="11334"/>
                </a:cubicBezTo>
                <a:cubicBezTo>
                  <a:pt x="8844" y="11334"/>
                  <a:pt x="8805" y="11263"/>
                  <a:pt x="8782" y="11263"/>
                </a:cubicBezTo>
                <a:cubicBezTo>
                  <a:pt x="8768" y="11263"/>
                  <a:pt x="8760" y="11288"/>
                  <a:pt x="8760" y="11369"/>
                </a:cubicBezTo>
                <a:cubicBezTo>
                  <a:pt x="8815" y="11397"/>
                  <a:pt x="8878" y="11409"/>
                  <a:pt x="8940" y="11409"/>
                </a:cubicBezTo>
                <a:cubicBezTo>
                  <a:pt x="9088" y="11409"/>
                  <a:pt x="9229" y="11342"/>
                  <a:pt x="9229" y="11279"/>
                </a:cubicBezTo>
                <a:cubicBezTo>
                  <a:pt x="9229" y="11279"/>
                  <a:pt x="9043" y="11093"/>
                  <a:pt x="9132" y="10907"/>
                </a:cubicBezTo>
                <a:lnTo>
                  <a:pt x="9132" y="10907"/>
                </a:lnTo>
                <a:cubicBezTo>
                  <a:pt x="9354" y="11054"/>
                  <a:pt x="9576" y="11099"/>
                  <a:pt x="9786" y="11099"/>
                </a:cubicBezTo>
                <a:cubicBezTo>
                  <a:pt x="10106" y="11099"/>
                  <a:pt x="10398" y="10996"/>
                  <a:pt x="10623" y="10996"/>
                </a:cubicBezTo>
                <a:cubicBezTo>
                  <a:pt x="11279" y="11093"/>
                  <a:pt x="11838" y="11182"/>
                  <a:pt x="12584" y="11369"/>
                </a:cubicBezTo>
                <a:lnTo>
                  <a:pt x="12584" y="11466"/>
                </a:lnTo>
                <a:cubicBezTo>
                  <a:pt x="12637" y="11359"/>
                  <a:pt x="12698" y="11329"/>
                  <a:pt x="12762" y="11329"/>
                </a:cubicBezTo>
                <a:cubicBezTo>
                  <a:pt x="12846" y="11329"/>
                  <a:pt x="12936" y="11382"/>
                  <a:pt x="13021" y="11382"/>
                </a:cubicBezTo>
                <a:cubicBezTo>
                  <a:pt x="13097" y="11382"/>
                  <a:pt x="13170" y="11340"/>
                  <a:pt x="13232" y="11182"/>
                </a:cubicBezTo>
                <a:cubicBezTo>
                  <a:pt x="13329" y="11279"/>
                  <a:pt x="13329" y="11369"/>
                  <a:pt x="13419" y="11555"/>
                </a:cubicBezTo>
                <a:cubicBezTo>
                  <a:pt x="13419" y="11555"/>
                  <a:pt x="13444" y="11580"/>
                  <a:pt x="13469" y="11580"/>
                </a:cubicBezTo>
                <a:cubicBezTo>
                  <a:pt x="13492" y="11580"/>
                  <a:pt x="13516" y="11557"/>
                  <a:pt x="13516" y="11466"/>
                </a:cubicBezTo>
                <a:lnTo>
                  <a:pt x="13516" y="11466"/>
                </a:lnTo>
                <a:cubicBezTo>
                  <a:pt x="13492" y="11488"/>
                  <a:pt x="13468" y="11499"/>
                  <a:pt x="13446" y="11499"/>
                </a:cubicBezTo>
                <a:cubicBezTo>
                  <a:pt x="13380" y="11499"/>
                  <a:pt x="13329" y="11396"/>
                  <a:pt x="13329" y="11182"/>
                </a:cubicBezTo>
                <a:cubicBezTo>
                  <a:pt x="13406" y="11146"/>
                  <a:pt x="13513" y="11124"/>
                  <a:pt x="13626" y="11124"/>
                </a:cubicBezTo>
                <a:cubicBezTo>
                  <a:pt x="13790" y="11124"/>
                  <a:pt x="13965" y="11169"/>
                  <a:pt x="14075" y="11279"/>
                </a:cubicBezTo>
                <a:cubicBezTo>
                  <a:pt x="14351" y="10996"/>
                  <a:pt x="14723" y="11182"/>
                  <a:pt x="14910" y="10907"/>
                </a:cubicBezTo>
                <a:cubicBezTo>
                  <a:pt x="14892" y="10870"/>
                  <a:pt x="14864" y="10858"/>
                  <a:pt x="14829" y="10858"/>
                </a:cubicBezTo>
                <a:cubicBezTo>
                  <a:pt x="14767" y="10858"/>
                  <a:pt x="14684" y="10895"/>
                  <a:pt x="14604" y="10895"/>
                </a:cubicBezTo>
                <a:cubicBezTo>
                  <a:pt x="14497" y="10895"/>
                  <a:pt x="14395" y="10831"/>
                  <a:pt x="14351" y="10534"/>
                </a:cubicBezTo>
                <a:lnTo>
                  <a:pt x="14351" y="10534"/>
                </a:lnTo>
                <a:cubicBezTo>
                  <a:pt x="14368" y="10542"/>
                  <a:pt x="14384" y="10545"/>
                  <a:pt x="14401" y="10545"/>
                </a:cubicBezTo>
                <a:cubicBezTo>
                  <a:pt x="14527" y="10545"/>
                  <a:pt x="14653" y="10348"/>
                  <a:pt x="14778" y="10348"/>
                </a:cubicBezTo>
                <a:cubicBezTo>
                  <a:pt x="14822" y="10348"/>
                  <a:pt x="14866" y="10372"/>
                  <a:pt x="14910" y="10437"/>
                </a:cubicBezTo>
                <a:cubicBezTo>
                  <a:pt x="14910" y="10261"/>
                  <a:pt x="14910" y="10197"/>
                  <a:pt x="14935" y="10197"/>
                </a:cubicBezTo>
                <a:cubicBezTo>
                  <a:pt x="14949" y="10197"/>
                  <a:pt x="14972" y="10218"/>
                  <a:pt x="15007" y="10250"/>
                </a:cubicBezTo>
                <a:cubicBezTo>
                  <a:pt x="15077" y="10006"/>
                  <a:pt x="15174" y="9946"/>
                  <a:pt x="15277" y="9946"/>
                </a:cubicBezTo>
                <a:cubicBezTo>
                  <a:pt x="15377" y="9946"/>
                  <a:pt x="15483" y="10002"/>
                  <a:pt x="15577" y="10002"/>
                </a:cubicBezTo>
                <a:cubicBezTo>
                  <a:pt x="15644" y="10002"/>
                  <a:pt x="15704" y="9974"/>
                  <a:pt x="15752" y="9878"/>
                </a:cubicBezTo>
                <a:cubicBezTo>
                  <a:pt x="15842" y="9975"/>
                  <a:pt x="15939" y="10161"/>
                  <a:pt x="16028" y="10161"/>
                </a:cubicBezTo>
                <a:cubicBezTo>
                  <a:pt x="16028" y="9975"/>
                  <a:pt x="15939" y="10064"/>
                  <a:pt x="16028" y="9878"/>
                </a:cubicBezTo>
                <a:cubicBezTo>
                  <a:pt x="15968" y="9878"/>
                  <a:pt x="15905" y="9921"/>
                  <a:pt x="15870" y="9921"/>
                </a:cubicBezTo>
                <a:cubicBezTo>
                  <a:pt x="15852" y="9921"/>
                  <a:pt x="15842" y="9910"/>
                  <a:pt x="15842" y="9878"/>
                </a:cubicBezTo>
                <a:cubicBezTo>
                  <a:pt x="16401" y="9691"/>
                  <a:pt x="16870" y="9505"/>
                  <a:pt x="17333" y="9416"/>
                </a:cubicBezTo>
                <a:cubicBezTo>
                  <a:pt x="17333" y="9093"/>
                  <a:pt x="17386" y="9015"/>
                  <a:pt x="17453" y="9015"/>
                </a:cubicBezTo>
                <a:cubicBezTo>
                  <a:pt x="17517" y="9015"/>
                  <a:pt x="17593" y="9083"/>
                  <a:pt x="17649" y="9083"/>
                </a:cubicBezTo>
                <a:cubicBezTo>
                  <a:pt x="17672" y="9083"/>
                  <a:pt x="17691" y="9073"/>
                  <a:pt x="17705" y="9043"/>
                </a:cubicBezTo>
                <a:cubicBezTo>
                  <a:pt x="17676" y="8948"/>
                  <a:pt x="17686" y="8917"/>
                  <a:pt x="17718" y="8917"/>
                </a:cubicBezTo>
                <a:cubicBezTo>
                  <a:pt x="17780" y="8917"/>
                  <a:pt x="17924" y="9043"/>
                  <a:pt x="17989" y="9043"/>
                </a:cubicBezTo>
                <a:cubicBezTo>
                  <a:pt x="18265" y="8946"/>
                  <a:pt x="18548" y="8760"/>
                  <a:pt x="18637" y="8573"/>
                </a:cubicBezTo>
                <a:cubicBezTo>
                  <a:pt x="18614" y="8476"/>
                  <a:pt x="18584" y="8442"/>
                  <a:pt x="18550" y="8442"/>
                </a:cubicBezTo>
                <a:cubicBezTo>
                  <a:pt x="18476" y="8442"/>
                  <a:pt x="18384" y="8612"/>
                  <a:pt x="18314" y="8612"/>
                </a:cubicBezTo>
                <a:cubicBezTo>
                  <a:pt x="18296" y="8612"/>
                  <a:pt x="18279" y="8601"/>
                  <a:pt x="18265" y="8573"/>
                </a:cubicBezTo>
                <a:cubicBezTo>
                  <a:pt x="18265" y="8387"/>
                  <a:pt x="18265" y="8200"/>
                  <a:pt x="18361" y="8200"/>
                </a:cubicBezTo>
                <a:cubicBezTo>
                  <a:pt x="18361" y="8225"/>
                  <a:pt x="18367" y="8237"/>
                  <a:pt x="18376" y="8237"/>
                </a:cubicBezTo>
                <a:cubicBezTo>
                  <a:pt x="18401" y="8237"/>
                  <a:pt x="18451" y="8131"/>
                  <a:pt x="18451" y="7925"/>
                </a:cubicBezTo>
                <a:lnTo>
                  <a:pt x="18451" y="7925"/>
                </a:lnTo>
                <a:cubicBezTo>
                  <a:pt x="18425" y="7951"/>
                  <a:pt x="18398" y="7961"/>
                  <a:pt x="18369" y="7961"/>
                </a:cubicBezTo>
                <a:cubicBezTo>
                  <a:pt x="18298" y="7961"/>
                  <a:pt x="18210" y="7896"/>
                  <a:pt x="18078" y="7828"/>
                </a:cubicBezTo>
                <a:cubicBezTo>
                  <a:pt x="18207" y="7636"/>
                  <a:pt x="18337" y="7352"/>
                  <a:pt x="18466" y="7352"/>
                </a:cubicBezTo>
                <a:cubicBezTo>
                  <a:pt x="18523" y="7352"/>
                  <a:pt x="18580" y="7408"/>
                  <a:pt x="18637" y="7552"/>
                </a:cubicBezTo>
                <a:cubicBezTo>
                  <a:pt x="18734" y="7179"/>
                  <a:pt x="19010" y="7365"/>
                  <a:pt x="19196" y="7269"/>
                </a:cubicBezTo>
                <a:cubicBezTo>
                  <a:pt x="19132" y="6935"/>
                  <a:pt x="19257" y="6889"/>
                  <a:pt x="19402" y="6889"/>
                </a:cubicBezTo>
                <a:cubicBezTo>
                  <a:pt x="19458" y="6889"/>
                  <a:pt x="19517" y="6896"/>
                  <a:pt x="19569" y="6896"/>
                </a:cubicBezTo>
                <a:cubicBezTo>
                  <a:pt x="19666" y="6523"/>
                  <a:pt x="19569" y="6434"/>
                  <a:pt x="19755" y="6337"/>
                </a:cubicBezTo>
                <a:cubicBezTo>
                  <a:pt x="19731" y="6286"/>
                  <a:pt x="19713" y="6270"/>
                  <a:pt x="19698" y="6270"/>
                </a:cubicBezTo>
                <a:cubicBezTo>
                  <a:pt x="19674" y="6270"/>
                  <a:pt x="19657" y="6314"/>
                  <a:pt x="19631" y="6314"/>
                </a:cubicBezTo>
                <a:cubicBezTo>
                  <a:pt x="19615" y="6314"/>
                  <a:pt x="19596" y="6298"/>
                  <a:pt x="19569" y="6247"/>
                </a:cubicBezTo>
                <a:cubicBezTo>
                  <a:pt x="19656" y="5912"/>
                  <a:pt x="19737" y="5578"/>
                  <a:pt x="19888" y="5578"/>
                </a:cubicBezTo>
                <a:cubicBezTo>
                  <a:pt x="19905" y="5578"/>
                  <a:pt x="19923" y="5582"/>
                  <a:pt x="19942" y="5591"/>
                </a:cubicBezTo>
                <a:cubicBezTo>
                  <a:pt x="19942" y="5688"/>
                  <a:pt x="19852" y="5688"/>
                  <a:pt x="19852" y="5778"/>
                </a:cubicBezTo>
                <a:cubicBezTo>
                  <a:pt x="20039" y="5778"/>
                  <a:pt x="20128" y="5502"/>
                  <a:pt x="20128" y="5405"/>
                </a:cubicBezTo>
                <a:cubicBezTo>
                  <a:pt x="20175" y="5452"/>
                  <a:pt x="20210" y="5469"/>
                  <a:pt x="20237" y="5469"/>
                </a:cubicBezTo>
                <a:cubicBezTo>
                  <a:pt x="20315" y="5469"/>
                  <a:pt x="20315" y="5315"/>
                  <a:pt x="20315" y="5315"/>
                </a:cubicBezTo>
                <a:cubicBezTo>
                  <a:pt x="20346" y="5299"/>
                  <a:pt x="20378" y="5293"/>
                  <a:pt x="20410" y="5293"/>
                </a:cubicBezTo>
                <a:cubicBezTo>
                  <a:pt x="20470" y="5293"/>
                  <a:pt x="20529" y="5313"/>
                  <a:pt x="20583" y="5313"/>
                </a:cubicBezTo>
                <a:cubicBezTo>
                  <a:pt x="20665" y="5313"/>
                  <a:pt x="20736" y="5267"/>
                  <a:pt x="20784" y="5032"/>
                </a:cubicBezTo>
                <a:cubicBezTo>
                  <a:pt x="20769" y="5018"/>
                  <a:pt x="20753" y="5013"/>
                  <a:pt x="20738" y="5013"/>
                </a:cubicBezTo>
                <a:cubicBezTo>
                  <a:pt x="20706" y="5013"/>
                  <a:pt x="20674" y="5034"/>
                  <a:pt x="20643" y="5034"/>
                </a:cubicBezTo>
                <a:cubicBezTo>
                  <a:pt x="20596" y="5034"/>
                  <a:pt x="20549" y="4987"/>
                  <a:pt x="20501" y="4756"/>
                </a:cubicBezTo>
                <a:cubicBezTo>
                  <a:pt x="20522" y="4715"/>
                  <a:pt x="20543" y="4701"/>
                  <a:pt x="20563" y="4701"/>
                </a:cubicBezTo>
                <a:cubicBezTo>
                  <a:pt x="20606" y="4701"/>
                  <a:pt x="20643" y="4770"/>
                  <a:pt x="20666" y="4770"/>
                </a:cubicBezTo>
                <a:cubicBezTo>
                  <a:pt x="20679" y="4770"/>
                  <a:pt x="20687" y="4744"/>
                  <a:pt x="20687" y="4659"/>
                </a:cubicBezTo>
                <a:cubicBezTo>
                  <a:pt x="20666" y="4615"/>
                  <a:pt x="20640" y="4602"/>
                  <a:pt x="20610" y="4602"/>
                </a:cubicBezTo>
                <a:cubicBezTo>
                  <a:pt x="20569" y="4602"/>
                  <a:pt x="20522" y="4627"/>
                  <a:pt x="20476" y="4627"/>
                </a:cubicBezTo>
                <a:cubicBezTo>
                  <a:pt x="20416" y="4627"/>
                  <a:pt x="20357" y="4584"/>
                  <a:pt x="20315" y="4383"/>
                </a:cubicBezTo>
                <a:lnTo>
                  <a:pt x="20501" y="4383"/>
                </a:lnTo>
                <a:cubicBezTo>
                  <a:pt x="20501" y="4197"/>
                  <a:pt x="20412" y="4197"/>
                  <a:pt x="20501" y="3914"/>
                </a:cubicBezTo>
                <a:lnTo>
                  <a:pt x="20501" y="3914"/>
                </a:lnTo>
                <a:cubicBezTo>
                  <a:pt x="20456" y="3962"/>
                  <a:pt x="20410" y="3962"/>
                  <a:pt x="20374" y="3962"/>
                </a:cubicBezTo>
                <a:cubicBezTo>
                  <a:pt x="20339" y="3962"/>
                  <a:pt x="20315" y="3962"/>
                  <a:pt x="20315" y="4011"/>
                </a:cubicBezTo>
                <a:cubicBezTo>
                  <a:pt x="20412" y="4011"/>
                  <a:pt x="20412" y="4100"/>
                  <a:pt x="20412" y="4287"/>
                </a:cubicBezTo>
                <a:cubicBezTo>
                  <a:pt x="20315" y="4287"/>
                  <a:pt x="20225" y="4197"/>
                  <a:pt x="20128" y="4197"/>
                </a:cubicBezTo>
                <a:cubicBezTo>
                  <a:pt x="20256" y="3874"/>
                  <a:pt x="20473" y="3773"/>
                  <a:pt x="20687" y="3773"/>
                </a:cubicBezTo>
                <a:cubicBezTo>
                  <a:pt x="20785" y="3773"/>
                  <a:pt x="20882" y="3794"/>
                  <a:pt x="20971" y="3824"/>
                </a:cubicBezTo>
                <a:cubicBezTo>
                  <a:pt x="20971" y="3638"/>
                  <a:pt x="20971" y="3452"/>
                  <a:pt x="21060" y="3452"/>
                </a:cubicBezTo>
                <a:cubicBezTo>
                  <a:pt x="20874" y="3452"/>
                  <a:pt x="20784" y="3452"/>
                  <a:pt x="20874" y="3541"/>
                </a:cubicBezTo>
                <a:cubicBezTo>
                  <a:pt x="20857" y="3559"/>
                  <a:pt x="20843" y="3568"/>
                  <a:pt x="20832" y="3568"/>
                </a:cubicBezTo>
                <a:cubicBezTo>
                  <a:pt x="20784" y="3568"/>
                  <a:pt x="20784" y="3416"/>
                  <a:pt x="20784" y="3265"/>
                </a:cubicBezTo>
                <a:cubicBezTo>
                  <a:pt x="20839" y="3155"/>
                  <a:pt x="20870" y="3118"/>
                  <a:pt x="20890" y="3118"/>
                </a:cubicBezTo>
                <a:cubicBezTo>
                  <a:pt x="20932" y="3118"/>
                  <a:pt x="20930" y="3277"/>
                  <a:pt x="21016" y="3277"/>
                </a:cubicBezTo>
                <a:cubicBezTo>
                  <a:pt x="21028" y="3277"/>
                  <a:pt x="21043" y="3273"/>
                  <a:pt x="21060" y="3265"/>
                </a:cubicBezTo>
                <a:cubicBezTo>
                  <a:pt x="20971" y="3168"/>
                  <a:pt x="20971" y="3079"/>
                  <a:pt x="21060" y="2893"/>
                </a:cubicBezTo>
                <a:cubicBezTo>
                  <a:pt x="20870" y="2826"/>
                  <a:pt x="20676" y="2716"/>
                  <a:pt x="20512" y="2716"/>
                </a:cubicBezTo>
                <a:cubicBezTo>
                  <a:pt x="20439" y="2716"/>
                  <a:pt x="20372" y="2738"/>
                  <a:pt x="20315" y="2796"/>
                </a:cubicBezTo>
                <a:cubicBezTo>
                  <a:pt x="20283" y="2601"/>
                  <a:pt x="20206" y="2564"/>
                  <a:pt x="20114" y="2564"/>
                </a:cubicBezTo>
                <a:cubicBezTo>
                  <a:pt x="20060" y="2564"/>
                  <a:pt x="20001" y="2577"/>
                  <a:pt x="19944" y="2577"/>
                </a:cubicBezTo>
                <a:cubicBezTo>
                  <a:pt x="19821" y="2577"/>
                  <a:pt x="19706" y="2518"/>
                  <a:pt x="19666" y="2147"/>
                </a:cubicBezTo>
                <a:cubicBezTo>
                  <a:pt x="19569" y="2147"/>
                  <a:pt x="19666" y="2520"/>
                  <a:pt x="19569" y="2520"/>
                </a:cubicBezTo>
                <a:cubicBezTo>
                  <a:pt x="19480" y="2423"/>
                  <a:pt x="19383" y="2236"/>
                  <a:pt x="19293" y="2147"/>
                </a:cubicBezTo>
                <a:cubicBezTo>
                  <a:pt x="19258" y="2248"/>
                  <a:pt x="19224" y="2287"/>
                  <a:pt x="19189" y="2287"/>
                </a:cubicBezTo>
                <a:cubicBezTo>
                  <a:pt x="19130" y="2287"/>
                  <a:pt x="19072" y="2168"/>
                  <a:pt x="19010" y="2050"/>
                </a:cubicBezTo>
                <a:cubicBezTo>
                  <a:pt x="19107" y="1961"/>
                  <a:pt x="19010" y="1864"/>
                  <a:pt x="19107" y="1864"/>
                </a:cubicBezTo>
                <a:cubicBezTo>
                  <a:pt x="19152" y="1957"/>
                  <a:pt x="19245" y="2004"/>
                  <a:pt x="19338" y="2004"/>
                </a:cubicBezTo>
                <a:cubicBezTo>
                  <a:pt x="19431" y="2004"/>
                  <a:pt x="19524" y="1957"/>
                  <a:pt x="19569" y="1864"/>
                </a:cubicBezTo>
                <a:cubicBezTo>
                  <a:pt x="19445" y="1864"/>
                  <a:pt x="19281" y="1781"/>
                  <a:pt x="19130" y="1781"/>
                </a:cubicBezTo>
                <a:cubicBezTo>
                  <a:pt x="19055" y="1781"/>
                  <a:pt x="18983" y="1802"/>
                  <a:pt x="18921" y="1864"/>
                </a:cubicBezTo>
                <a:cubicBezTo>
                  <a:pt x="19010" y="1864"/>
                  <a:pt x="19010" y="1864"/>
                  <a:pt x="19010" y="1961"/>
                </a:cubicBezTo>
                <a:cubicBezTo>
                  <a:pt x="18939" y="1961"/>
                  <a:pt x="18924" y="2078"/>
                  <a:pt x="18873" y="2078"/>
                </a:cubicBezTo>
                <a:cubicBezTo>
                  <a:pt x="18860" y="2078"/>
                  <a:pt x="18844" y="2070"/>
                  <a:pt x="18824" y="2050"/>
                </a:cubicBezTo>
                <a:cubicBezTo>
                  <a:pt x="18824" y="1961"/>
                  <a:pt x="18921" y="1864"/>
                  <a:pt x="18824" y="1864"/>
                </a:cubicBezTo>
                <a:cubicBezTo>
                  <a:pt x="18824" y="1961"/>
                  <a:pt x="18824" y="2050"/>
                  <a:pt x="18734" y="2050"/>
                </a:cubicBezTo>
                <a:cubicBezTo>
                  <a:pt x="18620" y="1936"/>
                  <a:pt x="18469" y="1858"/>
                  <a:pt x="18326" y="1858"/>
                </a:cubicBezTo>
                <a:cubicBezTo>
                  <a:pt x="18237" y="1858"/>
                  <a:pt x="18150" y="1889"/>
                  <a:pt x="18078" y="1961"/>
                </a:cubicBezTo>
                <a:cubicBezTo>
                  <a:pt x="18008" y="1751"/>
                  <a:pt x="17886" y="1725"/>
                  <a:pt x="17760" y="1725"/>
                </a:cubicBezTo>
                <a:cubicBezTo>
                  <a:pt x="17719" y="1725"/>
                  <a:pt x="17676" y="1728"/>
                  <a:pt x="17636" y="1728"/>
                </a:cubicBezTo>
                <a:cubicBezTo>
                  <a:pt x="17472" y="1728"/>
                  <a:pt x="17333" y="1681"/>
                  <a:pt x="17333" y="1215"/>
                </a:cubicBezTo>
                <a:cubicBezTo>
                  <a:pt x="17218" y="1292"/>
                  <a:pt x="17119" y="1338"/>
                  <a:pt x="17030" y="1338"/>
                </a:cubicBezTo>
                <a:cubicBezTo>
                  <a:pt x="16902" y="1338"/>
                  <a:pt x="16793" y="1247"/>
                  <a:pt x="16684" y="1029"/>
                </a:cubicBezTo>
                <a:cubicBezTo>
                  <a:pt x="16587" y="1029"/>
                  <a:pt x="16684" y="1305"/>
                  <a:pt x="16587" y="1305"/>
                </a:cubicBezTo>
                <a:cubicBezTo>
                  <a:pt x="16536" y="1178"/>
                  <a:pt x="16471" y="1135"/>
                  <a:pt x="16398" y="1135"/>
                </a:cubicBezTo>
                <a:cubicBezTo>
                  <a:pt x="16239" y="1135"/>
                  <a:pt x="16042" y="1339"/>
                  <a:pt x="15866" y="1339"/>
                </a:cubicBezTo>
                <a:cubicBezTo>
                  <a:pt x="15827" y="1339"/>
                  <a:pt x="15789" y="1329"/>
                  <a:pt x="15752" y="1305"/>
                </a:cubicBezTo>
                <a:cubicBezTo>
                  <a:pt x="15782" y="1214"/>
                  <a:pt x="15822" y="1193"/>
                  <a:pt x="15859" y="1193"/>
                </a:cubicBezTo>
                <a:cubicBezTo>
                  <a:pt x="15889" y="1193"/>
                  <a:pt x="15918" y="1207"/>
                  <a:pt x="15938" y="1207"/>
                </a:cubicBezTo>
                <a:cubicBezTo>
                  <a:pt x="15966" y="1207"/>
                  <a:pt x="15974" y="1177"/>
                  <a:pt x="15939" y="1029"/>
                </a:cubicBezTo>
                <a:lnTo>
                  <a:pt x="15939" y="1029"/>
                </a:lnTo>
                <a:cubicBezTo>
                  <a:pt x="15865" y="1083"/>
                  <a:pt x="15795" y="1105"/>
                  <a:pt x="15727" y="1105"/>
                </a:cubicBezTo>
                <a:cubicBezTo>
                  <a:pt x="15454" y="1105"/>
                  <a:pt x="15228" y="745"/>
                  <a:pt x="15007" y="745"/>
                </a:cubicBezTo>
                <a:cubicBezTo>
                  <a:pt x="15007" y="559"/>
                  <a:pt x="15096" y="656"/>
                  <a:pt x="15096" y="470"/>
                </a:cubicBezTo>
                <a:cubicBezTo>
                  <a:pt x="15037" y="470"/>
                  <a:pt x="14934" y="427"/>
                  <a:pt x="14843" y="427"/>
                </a:cubicBezTo>
                <a:cubicBezTo>
                  <a:pt x="14798" y="427"/>
                  <a:pt x="14756" y="437"/>
                  <a:pt x="14723" y="470"/>
                </a:cubicBezTo>
                <a:cubicBezTo>
                  <a:pt x="14723" y="373"/>
                  <a:pt x="14634" y="373"/>
                  <a:pt x="14723" y="186"/>
                </a:cubicBezTo>
                <a:lnTo>
                  <a:pt x="14723" y="186"/>
                </a:lnTo>
                <a:cubicBezTo>
                  <a:pt x="14673" y="212"/>
                  <a:pt x="14623" y="225"/>
                  <a:pt x="14575" y="225"/>
                </a:cubicBezTo>
                <a:cubicBezTo>
                  <a:pt x="14444" y="225"/>
                  <a:pt x="14327" y="136"/>
                  <a:pt x="14261" y="0"/>
                </a:cubicBezTo>
                <a:lnTo>
                  <a:pt x="14075" y="0"/>
                </a:lnTo>
                <a:cubicBezTo>
                  <a:pt x="14075" y="97"/>
                  <a:pt x="14164" y="186"/>
                  <a:pt x="14075" y="186"/>
                </a:cubicBezTo>
                <a:lnTo>
                  <a:pt x="13978" y="186"/>
                </a:lnTo>
                <a:lnTo>
                  <a:pt x="13978" y="0"/>
                </a:lnTo>
                <a:lnTo>
                  <a:pt x="13419" y="0"/>
                </a:lnTo>
                <a:cubicBezTo>
                  <a:pt x="13329" y="0"/>
                  <a:pt x="13232" y="97"/>
                  <a:pt x="13143" y="186"/>
                </a:cubicBezTo>
                <a:cubicBezTo>
                  <a:pt x="13181" y="67"/>
                  <a:pt x="13187" y="32"/>
                  <a:pt x="13181" y="32"/>
                </a:cubicBezTo>
                <a:cubicBezTo>
                  <a:pt x="13173" y="32"/>
                  <a:pt x="13143" y="97"/>
                  <a:pt x="13143" y="97"/>
                </a:cubicBezTo>
                <a:lnTo>
                  <a:pt x="13143" y="0"/>
                </a:lnTo>
                <a:lnTo>
                  <a:pt x="12211" y="0"/>
                </a:lnTo>
                <a:cubicBezTo>
                  <a:pt x="12118" y="48"/>
                  <a:pt x="12025" y="73"/>
                  <a:pt x="11943" y="73"/>
                </a:cubicBezTo>
                <a:cubicBezTo>
                  <a:pt x="11861" y="73"/>
                  <a:pt x="11790" y="48"/>
                  <a:pt x="11741" y="0"/>
                </a:cubicBezTo>
                <a:lnTo>
                  <a:pt x="11652" y="0"/>
                </a:lnTo>
                <a:cubicBezTo>
                  <a:pt x="11652" y="132"/>
                  <a:pt x="11604" y="264"/>
                  <a:pt x="11544" y="264"/>
                </a:cubicBezTo>
                <a:cubicBezTo>
                  <a:pt x="11519" y="264"/>
                  <a:pt x="11492" y="241"/>
                  <a:pt x="11466" y="186"/>
                </a:cubicBezTo>
                <a:lnTo>
                  <a:pt x="11466" y="0"/>
                </a:lnTo>
                <a:lnTo>
                  <a:pt x="7828" y="0"/>
                </a:lnTo>
                <a:lnTo>
                  <a:pt x="7828" y="97"/>
                </a:lnTo>
                <a:cubicBezTo>
                  <a:pt x="7828" y="97"/>
                  <a:pt x="7828" y="0"/>
                  <a:pt x="77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10"/>
          <p:cNvSpPr/>
          <p:nvPr/>
        </p:nvSpPr>
        <p:spPr>
          <a:xfrm>
            <a:off x="0" y="0"/>
            <a:ext cx="1280562" cy="5143667"/>
          </a:xfrm>
          <a:custGeom>
            <a:avLst/>
            <a:gdLst/>
            <a:ahLst/>
            <a:cxnLst/>
            <a:rect l="l" t="t" r="r" b="b"/>
            <a:pathLst>
              <a:path w="33361" h="134002" extrusionOk="0">
                <a:moveTo>
                  <a:pt x="8856" y="11741"/>
                </a:moveTo>
                <a:cubicBezTo>
                  <a:pt x="8817" y="11741"/>
                  <a:pt x="8810" y="11788"/>
                  <a:pt x="8808" y="11838"/>
                </a:cubicBezTo>
                <a:lnTo>
                  <a:pt x="8808" y="11838"/>
                </a:lnTo>
                <a:cubicBezTo>
                  <a:pt x="8856" y="11834"/>
                  <a:pt x="8856" y="11818"/>
                  <a:pt x="8856" y="11741"/>
                </a:cubicBezTo>
                <a:close/>
                <a:moveTo>
                  <a:pt x="8808" y="11838"/>
                </a:moveTo>
                <a:lnTo>
                  <a:pt x="8808" y="11838"/>
                </a:lnTo>
                <a:cubicBezTo>
                  <a:pt x="8796" y="11838"/>
                  <a:pt x="8780" y="11838"/>
                  <a:pt x="8760" y="11838"/>
                </a:cubicBezTo>
                <a:cubicBezTo>
                  <a:pt x="8776" y="11844"/>
                  <a:pt x="8792" y="11850"/>
                  <a:pt x="8808" y="11856"/>
                </a:cubicBezTo>
                <a:lnTo>
                  <a:pt x="8808" y="11856"/>
                </a:lnTo>
                <a:cubicBezTo>
                  <a:pt x="8808" y="11850"/>
                  <a:pt x="8808" y="11844"/>
                  <a:pt x="8808" y="11838"/>
                </a:cubicBezTo>
                <a:close/>
                <a:moveTo>
                  <a:pt x="3073" y="16396"/>
                </a:moveTo>
                <a:lnTo>
                  <a:pt x="3073" y="16396"/>
                </a:lnTo>
                <a:cubicBezTo>
                  <a:pt x="3072" y="16411"/>
                  <a:pt x="3071" y="16426"/>
                  <a:pt x="3069" y="16439"/>
                </a:cubicBezTo>
                <a:lnTo>
                  <a:pt x="3069" y="16439"/>
                </a:lnTo>
                <a:cubicBezTo>
                  <a:pt x="3075" y="16432"/>
                  <a:pt x="3079" y="16420"/>
                  <a:pt x="3079" y="16401"/>
                </a:cubicBezTo>
                <a:lnTo>
                  <a:pt x="3073" y="16396"/>
                </a:lnTo>
                <a:close/>
                <a:moveTo>
                  <a:pt x="3069" y="16439"/>
                </a:moveTo>
                <a:lnTo>
                  <a:pt x="3069" y="16439"/>
                </a:lnTo>
                <a:cubicBezTo>
                  <a:pt x="3059" y="16449"/>
                  <a:pt x="3045" y="16449"/>
                  <a:pt x="3030" y="16449"/>
                </a:cubicBezTo>
                <a:cubicBezTo>
                  <a:pt x="3006" y="16449"/>
                  <a:pt x="2982" y="16449"/>
                  <a:pt x="2982" y="16498"/>
                </a:cubicBezTo>
                <a:cubicBezTo>
                  <a:pt x="2996" y="16504"/>
                  <a:pt x="3008" y="16507"/>
                  <a:pt x="3018" y="16507"/>
                </a:cubicBezTo>
                <a:cubicBezTo>
                  <a:pt x="3047" y="16507"/>
                  <a:pt x="3062" y="16480"/>
                  <a:pt x="3069" y="16439"/>
                </a:cubicBezTo>
                <a:close/>
                <a:moveTo>
                  <a:pt x="4388" y="26957"/>
                </a:moveTo>
                <a:cubicBezTo>
                  <a:pt x="4385" y="26976"/>
                  <a:pt x="4383" y="26999"/>
                  <a:pt x="4383" y="27024"/>
                </a:cubicBezTo>
                <a:cubicBezTo>
                  <a:pt x="4383" y="27033"/>
                  <a:pt x="4383" y="27037"/>
                  <a:pt x="4384" y="27037"/>
                </a:cubicBezTo>
                <a:cubicBezTo>
                  <a:pt x="4384" y="27037"/>
                  <a:pt x="4385" y="27003"/>
                  <a:pt x="4388" y="26957"/>
                </a:cubicBezTo>
                <a:close/>
                <a:moveTo>
                  <a:pt x="1666" y="27306"/>
                </a:moveTo>
                <a:cubicBezTo>
                  <a:pt x="1670" y="27307"/>
                  <a:pt x="1673" y="27307"/>
                  <a:pt x="1677" y="27307"/>
                </a:cubicBezTo>
                <a:cubicBezTo>
                  <a:pt x="1674" y="27307"/>
                  <a:pt x="1670" y="27307"/>
                  <a:pt x="1666" y="27306"/>
                </a:cubicBezTo>
                <a:close/>
                <a:moveTo>
                  <a:pt x="3122" y="28196"/>
                </a:moveTo>
                <a:cubicBezTo>
                  <a:pt x="3129" y="28196"/>
                  <a:pt x="3109" y="28239"/>
                  <a:pt x="3168" y="28239"/>
                </a:cubicBezTo>
                <a:lnTo>
                  <a:pt x="3079" y="28239"/>
                </a:lnTo>
                <a:cubicBezTo>
                  <a:pt x="3109" y="28207"/>
                  <a:pt x="3119" y="28196"/>
                  <a:pt x="3122" y="28196"/>
                </a:cubicBezTo>
                <a:close/>
                <a:moveTo>
                  <a:pt x="4100" y="28239"/>
                </a:moveTo>
                <a:cubicBezTo>
                  <a:pt x="4100" y="28269"/>
                  <a:pt x="4090" y="28279"/>
                  <a:pt x="4073" y="28279"/>
                </a:cubicBezTo>
                <a:cubicBezTo>
                  <a:pt x="4065" y="28279"/>
                  <a:pt x="4056" y="28277"/>
                  <a:pt x="4045" y="28273"/>
                </a:cubicBezTo>
                <a:lnTo>
                  <a:pt x="4045" y="28273"/>
                </a:lnTo>
                <a:cubicBezTo>
                  <a:pt x="4063" y="28268"/>
                  <a:pt x="4082" y="28258"/>
                  <a:pt x="4100" y="28239"/>
                </a:cubicBezTo>
                <a:close/>
                <a:moveTo>
                  <a:pt x="5315" y="28329"/>
                </a:moveTo>
                <a:lnTo>
                  <a:pt x="5315" y="28329"/>
                </a:lnTo>
                <a:cubicBezTo>
                  <a:pt x="5315" y="28329"/>
                  <a:pt x="5315" y="28329"/>
                  <a:pt x="5315" y="28329"/>
                </a:cubicBezTo>
                <a:close/>
                <a:moveTo>
                  <a:pt x="5315" y="28503"/>
                </a:moveTo>
                <a:cubicBezTo>
                  <a:pt x="5315" y="28507"/>
                  <a:pt x="5315" y="28511"/>
                  <a:pt x="5315" y="28515"/>
                </a:cubicBezTo>
                <a:lnTo>
                  <a:pt x="5315" y="28503"/>
                </a:lnTo>
                <a:lnTo>
                  <a:pt x="5315" y="28503"/>
                </a:lnTo>
                <a:cubicBezTo>
                  <a:pt x="5315" y="28503"/>
                  <a:pt x="5315" y="28503"/>
                  <a:pt x="5315" y="28503"/>
                </a:cubicBezTo>
                <a:close/>
                <a:moveTo>
                  <a:pt x="5218" y="28515"/>
                </a:moveTo>
                <a:cubicBezTo>
                  <a:pt x="5283" y="28515"/>
                  <a:pt x="5305" y="28558"/>
                  <a:pt x="5312" y="28558"/>
                </a:cubicBezTo>
                <a:cubicBezTo>
                  <a:pt x="5315" y="28558"/>
                  <a:pt x="5315" y="28547"/>
                  <a:pt x="5315" y="28515"/>
                </a:cubicBezTo>
                <a:close/>
                <a:moveTo>
                  <a:pt x="5315" y="28329"/>
                </a:moveTo>
                <a:lnTo>
                  <a:pt x="5315" y="28503"/>
                </a:lnTo>
                <a:lnTo>
                  <a:pt x="5315" y="28503"/>
                </a:lnTo>
                <a:cubicBezTo>
                  <a:pt x="5343" y="28520"/>
                  <a:pt x="5367" y="28550"/>
                  <a:pt x="5383" y="28574"/>
                </a:cubicBezTo>
                <a:lnTo>
                  <a:pt x="5383" y="28574"/>
                </a:lnTo>
                <a:cubicBezTo>
                  <a:pt x="5362" y="28493"/>
                  <a:pt x="5502" y="28426"/>
                  <a:pt x="5502" y="28426"/>
                </a:cubicBezTo>
                <a:cubicBezTo>
                  <a:pt x="5454" y="28426"/>
                  <a:pt x="5409" y="28447"/>
                  <a:pt x="5374" y="28447"/>
                </a:cubicBezTo>
                <a:cubicBezTo>
                  <a:pt x="5339" y="28447"/>
                  <a:pt x="5315" y="28424"/>
                  <a:pt x="5315" y="28329"/>
                </a:cubicBezTo>
                <a:close/>
                <a:moveTo>
                  <a:pt x="5383" y="28574"/>
                </a:moveTo>
                <a:cubicBezTo>
                  <a:pt x="5386" y="28586"/>
                  <a:pt x="5393" y="28599"/>
                  <a:pt x="5405" y="28612"/>
                </a:cubicBezTo>
                <a:cubicBezTo>
                  <a:pt x="5405" y="28612"/>
                  <a:pt x="5397" y="28595"/>
                  <a:pt x="5383" y="28574"/>
                </a:cubicBezTo>
                <a:close/>
                <a:moveTo>
                  <a:pt x="9691" y="30565"/>
                </a:moveTo>
                <a:cubicBezTo>
                  <a:pt x="9696" y="30574"/>
                  <a:pt x="9702" y="30582"/>
                  <a:pt x="9708" y="30589"/>
                </a:cubicBezTo>
                <a:lnTo>
                  <a:pt x="9708" y="30589"/>
                </a:lnTo>
                <a:cubicBezTo>
                  <a:pt x="9724" y="30577"/>
                  <a:pt x="9726" y="30565"/>
                  <a:pt x="9691" y="30565"/>
                </a:cubicBezTo>
                <a:close/>
                <a:moveTo>
                  <a:pt x="11838" y="34763"/>
                </a:moveTo>
                <a:cubicBezTo>
                  <a:pt x="11839" y="34852"/>
                  <a:pt x="11928" y="34852"/>
                  <a:pt x="11928" y="34949"/>
                </a:cubicBezTo>
                <a:cubicBezTo>
                  <a:pt x="12025" y="34852"/>
                  <a:pt x="11928" y="34852"/>
                  <a:pt x="11928" y="34852"/>
                </a:cubicBezTo>
                <a:cubicBezTo>
                  <a:pt x="11928" y="34807"/>
                  <a:pt x="11905" y="34807"/>
                  <a:pt x="11883" y="34807"/>
                </a:cubicBezTo>
                <a:cubicBezTo>
                  <a:pt x="11861" y="34807"/>
                  <a:pt x="11839" y="34807"/>
                  <a:pt x="11838" y="34763"/>
                </a:cubicBezTo>
                <a:close/>
                <a:moveTo>
                  <a:pt x="9132" y="35225"/>
                </a:moveTo>
                <a:cubicBezTo>
                  <a:pt x="9132" y="35321"/>
                  <a:pt x="9132" y="35411"/>
                  <a:pt x="9229" y="35411"/>
                </a:cubicBezTo>
                <a:cubicBezTo>
                  <a:pt x="9229" y="35321"/>
                  <a:pt x="9132" y="35411"/>
                  <a:pt x="9132" y="35225"/>
                </a:cubicBezTo>
                <a:close/>
                <a:moveTo>
                  <a:pt x="9622" y="35410"/>
                </a:moveTo>
                <a:lnTo>
                  <a:pt x="9622" y="35410"/>
                </a:lnTo>
                <a:cubicBezTo>
                  <a:pt x="9616" y="35411"/>
                  <a:pt x="9609" y="35411"/>
                  <a:pt x="9602" y="35411"/>
                </a:cubicBezTo>
                <a:lnTo>
                  <a:pt x="9691" y="35411"/>
                </a:lnTo>
                <a:cubicBezTo>
                  <a:pt x="9668" y="35411"/>
                  <a:pt x="9645" y="35411"/>
                  <a:pt x="9622" y="35410"/>
                </a:cubicBezTo>
                <a:close/>
                <a:moveTo>
                  <a:pt x="2982" y="35690"/>
                </a:moveTo>
                <a:lnTo>
                  <a:pt x="2982" y="35784"/>
                </a:lnTo>
                <a:cubicBezTo>
                  <a:pt x="2922" y="35784"/>
                  <a:pt x="2902" y="35744"/>
                  <a:pt x="2896" y="35744"/>
                </a:cubicBezTo>
                <a:cubicBezTo>
                  <a:pt x="2893" y="35744"/>
                  <a:pt x="2893" y="35754"/>
                  <a:pt x="2893" y="35784"/>
                </a:cubicBezTo>
                <a:cubicBezTo>
                  <a:pt x="2955" y="35816"/>
                  <a:pt x="3006" y="35827"/>
                  <a:pt x="3050" y="35827"/>
                </a:cubicBezTo>
                <a:cubicBezTo>
                  <a:pt x="3139" y="35827"/>
                  <a:pt x="3201" y="35784"/>
                  <a:pt x="3265" y="35784"/>
                </a:cubicBezTo>
                <a:cubicBezTo>
                  <a:pt x="3265" y="35754"/>
                  <a:pt x="3245" y="35744"/>
                  <a:pt x="3213" y="35744"/>
                </a:cubicBezTo>
                <a:cubicBezTo>
                  <a:pt x="3151" y="35744"/>
                  <a:pt x="3047" y="35784"/>
                  <a:pt x="2982" y="35784"/>
                </a:cubicBezTo>
                <a:cubicBezTo>
                  <a:pt x="3026" y="35698"/>
                  <a:pt x="3011" y="35691"/>
                  <a:pt x="2982" y="35690"/>
                </a:cubicBezTo>
                <a:close/>
                <a:moveTo>
                  <a:pt x="7269" y="36343"/>
                </a:moveTo>
                <a:cubicBezTo>
                  <a:pt x="7269" y="36343"/>
                  <a:pt x="7238" y="36358"/>
                  <a:pt x="7215" y="36377"/>
                </a:cubicBezTo>
                <a:lnTo>
                  <a:pt x="7215" y="36377"/>
                </a:lnTo>
                <a:cubicBezTo>
                  <a:pt x="7235" y="36370"/>
                  <a:pt x="7253" y="36359"/>
                  <a:pt x="7269" y="36343"/>
                </a:cubicBezTo>
                <a:close/>
                <a:moveTo>
                  <a:pt x="7768" y="39396"/>
                </a:moveTo>
                <a:cubicBezTo>
                  <a:pt x="7778" y="39411"/>
                  <a:pt x="7798" y="39422"/>
                  <a:pt x="7828" y="39422"/>
                </a:cubicBezTo>
                <a:cubicBezTo>
                  <a:pt x="7808" y="39411"/>
                  <a:pt x="7788" y="39403"/>
                  <a:pt x="7768" y="39396"/>
                </a:cubicBezTo>
                <a:close/>
                <a:moveTo>
                  <a:pt x="1588" y="39511"/>
                </a:moveTo>
                <a:lnTo>
                  <a:pt x="1588" y="39608"/>
                </a:lnTo>
                <a:lnTo>
                  <a:pt x="1491" y="39608"/>
                </a:lnTo>
                <a:cubicBezTo>
                  <a:pt x="1491" y="39608"/>
                  <a:pt x="1588" y="39608"/>
                  <a:pt x="1588" y="39511"/>
                </a:cubicBezTo>
                <a:close/>
                <a:moveTo>
                  <a:pt x="7738" y="39608"/>
                </a:moveTo>
                <a:lnTo>
                  <a:pt x="7738" y="39608"/>
                </a:lnTo>
                <a:cubicBezTo>
                  <a:pt x="7738" y="39608"/>
                  <a:pt x="7738" y="39608"/>
                  <a:pt x="7738" y="39608"/>
                </a:cubicBezTo>
                <a:close/>
                <a:moveTo>
                  <a:pt x="1774" y="39608"/>
                </a:moveTo>
                <a:cubicBezTo>
                  <a:pt x="1742" y="39638"/>
                  <a:pt x="1720" y="39648"/>
                  <a:pt x="1706" y="39648"/>
                </a:cubicBezTo>
                <a:cubicBezTo>
                  <a:pt x="1677" y="39648"/>
                  <a:pt x="1677" y="39608"/>
                  <a:pt x="1677" y="39608"/>
                </a:cubicBezTo>
                <a:close/>
                <a:moveTo>
                  <a:pt x="4383" y="39608"/>
                </a:moveTo>
                <a:cubicBezTo>
                  <a:pt x="4383" y="39653"/>
                  <a:pt x="4406" y="39653"/>
                  <a:pt x="4428" y="39653"/>
                </a:cubicBezTo>
                <a:cubicBezTo>
                  <a:pt x="4445" y="39653"/>
                  <a:pt x="4461" y="39653"/>
                  <a:pt x="4469" y="39670"/>
                </a:cubicBezTo>
                <a:lnTo>
                  <a:pt x="4469" y="39670"/>
                </a:lnTo>
                <a:cubicBezTo>
                  <a:pt x="4461" y="39644"/>
                  <a:pt x="4440" y="39608"/>
                  <a:pt x="4383" y="39608"/>
                </a:cubicBezTo>
                <a:close/>
                <a:moveTo>
                  <a:pt x="4469" y="39670"/>
                </a:moveTo>
                <a:lnTo>
                  <a:pt x="4469" y="39670"/>
                </a:lnTo>
                <a:cubicBezTo>
                  <a:pt x="4473" y="39685"/>
                  <a:pt x="4473" y="39697"/>
                  <a:pt x="4473" y="39697"/>
                </a:cubicBezTo>
                <a:lnTo>
                  <a:pt x="4473" y="39697"/>
                </a:lnTo>
                <a:cubicBezTo>
                  <a:pt x="4473" y="39685"/>
                  <a:pt x="4471" y="39677"/>
                  <a:pt x="4469" y="39670"/>
                </a:cubicBezTo>
                <a:close/>
                <a:moveTo>
                  <a:pt x="2796" y="39608"/>
                </a:moveTo>
                <a:lnTo>
                  <a:pt x="2796" y="39697"/>
                </a:lnTo>
                <a:cubicBezTo>
                  <a:pt x="2796" y="39697"/>
                  <a:pt x="2706" y="39697"/>
                  <a:pt x="2706" y="39608"/>
                </a:cubicBezTo>
                <a:close/>
                <a:moveTo>
                  <a:pt x="4210" y="39607"/>
                </a:moveTo>
                <a:lnTo>
                  <a:pt x="4210" y="39607"/>
                </a:lnTo>
                <a:cubicBezTo>
                  <a:pt x="4202" y="39625"/>
                  <a:pt x="4197" y="39653"/>
                  <a:pt x="4197" y="39697"/>
                </a:cubicBezTo>
                <a:lnTo>
                  <a:pt x="4197" y="39608"/>
                </a:lnTo>
                <a:cubicBezTo>
                  <a:pt x="4201" y="39608"/>
                  <a:pt x="4206" y="39608"/>
                  <a:pt x="4210" y="39607"/>
                </a:cubicBezTo>
                <a:close/>
                <a:moveTo>
                  <a:pt x="9788" y="39511"/>
                </a:moveTo>
                <a:lnTo>
                  <a:pt x="9788" y="39697"/>
                </a:lnTo>
                <a:cubicBezTo>
                  <a:pt x="9788" y="39697"/>
                  <a:pt x="9691" y="39697"/>
                  <a:pt x="9691" y="39608"/>
                </a:cubicBezTo>
                <a:cubicBezTo>
                  <a:pt x="9788" y="39608"/>
                  <a:pt x="9788" y="39511"/>
                  <a:pt x="9788" y="39511"/>
                </a:cubicBezTo>
                <a:close/>
                <a:moveTo>
                  <a:pt x="8387" y="39608"/>
                </a:moveTo>
                <a:cubicBezTo>
                  <a:pt x="8387" y="39660"/>
                  <a:pt x="8357" y="39714"/>
                  <a:pt x="8331" y="39714"/>
                </a:cubicBezTo>
                <a:cubicBezTo>
                  <a:pt x="8313" y="39714"/>
                  <a:pt x="8297" y="39686"/>
                  <a:pt x="8297" y="39608"/>
                </a:cubicBezTo>
                <a:close/>
                <a:moveTo>
                  <a:pt x="4570" y="39511"/>
                </a:moveTo>
                <a:cubicBezTo>
                  <a:pt x="4570" y="39608"/>
                  <a:pt x="4659" y="39608"/>
                  <a:pt x="4659" y="39608"/>
                </a:cubicBezTo>
                <a:cubicBezTo>
                  <a:pt x="4659" y="39677"/>
                  <a:pt x="4654" y="39699"/>
                  <a:pt x="4644" y="39699"/>
                </a:cubicBezTo>
                <a:cubicBezTo>
                  <a:pt x="4624" y="39699"/>
                  <a:pt x="4587" y="39606"/>
                  <a:pt x="4543" y="39606"/>
                </a:cubicBezTo>
                <a:cubicBezTo>
                  <a:pt x="4521" y="39606"/>
                  <a:pt x="4497" y="39629"/>
                  <a:pt x="4473" y="39697"/>
                </a:cubicBezTo>
                <a:cubicBezTo>
                  <a:pt x="4443" y="39730"/>
                  <a:pt x="4412" y="39740"/>
                  <a:pt x="4385" y="39740"/>
                </a:cubicBezTo>
                <a:cubicBezTo>
                  <a:pt x="4330" y="39740"/>
                  <a:pt x="4287" y="39697"/>
                  <a:pt x="4287" y="39697"/>
                </a:cubicBezTo>
                <a:lnTo>
                  <a:pt x="4287" y="39608"/>
                </a:lnTo>
                <a:cubicBezTo>
                  <a:pt x="4287" y="39608"/>
                  <a:pt x="4279" y="39599"/>
                  <a:pt x="4267" y="39592"/>
                </a:cubicBezTo>
                <a:lnTo>
                  <a:pt x="4267" y="39592"/>
                </a:lnTo>
                <a:cubicBezTo>
                  <a:pt x="4336" y="39565"/>
                  <a:pt x="4406" y="39511"/>
                  <a:pt x="4473" y="39511"/>
                </a:cubicBezTo>
                <a:lnTo>
                  <a:pt x="4383" y="39608"/>
                </a:lnTo>
                <a:cubicBezTo>
                  <a:pt x="4473" y="39511"/>
                  <a:pt x="4570" y="39511"/>
                  <a:pt x="4570" y="39511"/>
                </a:cubicBezTo>
                <a:close/>
                <a:moveTo>
                  <a:pt x="1215" y="39608"/>
                </a:moveTo>
                <a:lnTo>
                  <a:pt x="1215" y="39697"/>
                </a:lnTo>
                <a:lnTo>
                  <a:pt x="1215" y="39794"/>
                </a:lnTo>
                <a:lnTo>
                  <a:pt x="1118" y="39697"/>
                </a:lnTo>
                <a:lnTo>
                  <a:pt x="1118" y="39697"/>
                </a:lnTo>
                <a:cubicBezTo>
                  <a:pt x="1147" y="39726"/>
                  <a:pt x="1167" y="39738"/>
                  <a:pt x="1181" y="39738"/>
                </a:cubicBezTo>
                <a:cubicBezTo>
                  <a:pt x="1215" y="39738"/>
                  <a:pt x="1215" y="39671"/>
                  <a:pt x="1215" y="39608"/>
                </a:cubicBezTo>
                <a:close/>
                <a:moveTo>
                  <a:pt x="932" y="39608"/>
                </a:moveTo>
                <a:cubicBezTo>
                  <a:pt x="932" y="39697"/>
                  <a:pt x="842" y="39794"/>
                  <a:pt x="842" y="39794"/>
                </a:cubicBezTo>
                <a:lnTo>
                  <a:pt x="842" y="39697"/>
                </a:lnTo>
                <a:cubicBezTo>
                  <a:pt x="823" y="39679"/>
                  <a:pt x="807" y="39672"/>
                  <a:pt x="793" y="39672"/>
                </a:cubicBezTo>
                <a:cubicBezTo>
                  <a:pt x="756" y="39672"/>
                  <a:pt x="738" y="39726"/>
                  <a:pt x="704" y="39726"/>
                </a:cubicBezTo>
                <a:cubicBezTo>
                  <a:pt x="691" y="39726"/>
                  <a:pt x="676" y="39719"/>
                  <a:pt x="656" y="39697"/>
                </a:cubicBezTo>
                <a:lnTo>
                  <a:pt x="656" y="39697"/>
                </a:lnTo>
                <a:cubicBezTo>
                  <a:pt x="656" y="39794"/>
                  <a:pt x="656" y="39794"/>
                  <a:pt x="745" y="39884"/>
                </a:cubicBezTo>
                <a:lnTo>
                  <a:pt x="656" y="39884"/>
                </a:lnTo>
                <a:lnTo>
                  <a:pt x="656" y="39794"/>
                </a:lnTo>
                <a:cubicBezTo>
                  <a:pt x="624" y="39824"/>
                  <a:pt x="602" y="39834"/>
                  <a:pt x="588" y="39834"/>
                </a:cubicBezTo>
                <a:cubicBezTo>
                  <a:pt x="559" y="39834"/>
                  <a:pt x="559" y="39794"/>
                  <a:pt x="559" y="39794"/>
                </a:cubicBezTo>
                <a:lnTo>
                  <a:pt x="559" y="39884"/>
                </a:lnTo>
                <a:cubicBezTo>
                  <a:pt x="470" y="39794"/>
                  <a:pt x="470" y="39794"/>
                  <a:pt x="373" y="39794"/>
                </a:cubicBezTo>
                <a:cubicBezTo>
                  <a:pt x="470" y="39794"/>
                  <a:pt x="470" y="39697"/>
                  <a:pt x="470" y="39697"/>
                </a:cubicBezTo>
                <a:lnTo>
                  <a:pt x="559" y="39794"/>
                </a:lnTo>
                <a:cubicBezTo>
                  <a:pt x="559" y="39697"/>
                  <a:pt x="656" y="39697"/>
                  <a:pt x="656" y="39697"/>
                </a:cubicBezTo>
                <a:cubicBezTo>
                  <a:pt x="745" y="39608"/>
                  <a:pt x="842" y="39608"/>
                  <a:pt x="932" y="39608"/>
                </a:cubicBezTo>
                <a:close/>
                <a:moveTo>
                  <a:pt x="8573" y="39697"/>
                </a:moveTo>
                <a:cubicBezTo>
                  <a:pt x="8573" y="39794"/>
                  <a:pt x="8670" y="39794"/>
                  <a:pt x="8670" y="39884"/>
                </a:cubicBezTo>
                <a:cubicBezTo>
                  <a:pt x="8670" y="39884"/>
                  <a:pt x="8573" y="39884"/>
                  <a:pt x="8573" y="39697"/>
                </a:cubicBezTo>
                <a:close/>
                <a:moveTo>
                  <a:pt x="8786" y="39730"/>
                </a:moveTo>
                <a:cubicBezTo>
                  <a:pt x="8824" y="39730"/>
                  <a:pt x="8856" y="39754"/>
                  <a:pt x="8856" y="39794"/>
                </a:cubicBezTo>
                <a:cubicBezTo>
                  <a:pt x="8856" y="39839"/>
                  <a:pt x="8832" y="39839"/>
                  <a:pt x="8797" y="39839"/>
                </a:cubicBezTo>
                <a:cubicBezTo>
                  <a:pt x="8761" y="39839"/>
                  <a:pt x="8715" y="39839"/>
                  <a:pt x="8670" y="39884"/>
                </a:cubicBezTo>
                <a:cubicBezTo>
                  <a:pt x="8670" y="39775"/>
                  <a:pt x="8733" y="39730"/>
                  <a:pt x="8786" y="39730"/>
                </a:cubicBezTo>
                <a:close/>
                <a:moveTo>
                  <a:pt x="2796" y="39794"/>
                </a:moveTo>
                <a:lnTo>
                  <a:pt x="2796" y="39981"/>
                </a:lnTo>
                <a:cubicBezTo>
                  <a:pt x="2796" y="39884"/>
                  <a:pt x="2706" y="39981"/>
                  <a:pt x="2706" y="39794"/>
                </a:cubicBezTo>
                <a:close/>
                <a:moveTo>
                  <a:pt x="3079" y="39697"/>
                </a:moveTo>
                <a:cubicBezTo>
                  <a:pt x="3168" y="39697"/>
                  <a:pt x="3168" y="39697"/>
                  <a:pt x="3168" y="39794"/>
                </a:cubicBezTo>
                <a:lnTo>
                  <a:pt x="3168" y="39884"/>
                </a:lnTo>
                <a:cubicBezTo>
                  <a:pt x="3168" y="39981"/>
                  <a:pt x="3079" y="39981"/>
                  <a:pt x="2982" y="39981"/>
                </a:cubicBezTo>
                <a:cubicBezTo>
                  <a:pt x="3079" y="39884"/>
                  <a:pt x="3168" y="39884"/>
                  <a:pt x="3168" y="39794"/>
                </a:cubicBezTo>
                <a:lnTo>
                  <a:pt x="3168" y="39794"/>
                </a:lnTo>
                <a:cubicBezTo>
                  <a:pt x="3168" y="39795"/>
                  <a:pt x="3168" y="39834"/>
                  <a:pt x="3142" y="39834"/>
                </a:cubicBezTo>
                <a:cubicBezTo>
                  <a:pt x="3129" y="39834"/>
                  <a:pt x="3109" y="39824"/>
                  <a:pt x="3079" y="39794"/>
                </a:cubicBezTo>
                <a:lnTo>
                  <a:pt x="3079" y="39884"/>
                </a:lnTo>
                <a:cubicBezTo>
                  <a:pt x="3079" y="39858"/>
                  <a:pt x="3071" y="39847"/>
                  <a:pt x="3059" y="39847"/>
                </a:cubicBezTo>
                <a:cubicBezTo>
                  <a:pt x="3031" y="39847"/>
                  <a:pt x="2982" y="39912"/>
                  <a:pt x="2982" y="39981"/>
                </a:cubicBezTo>
                <a:lnTo>
                  <a:pt x="2893" y="39981"/>
                </a:lnTo>
                <a:lnTo>
                  <a:pt x="2893" y="39794"/>
                </a:lnTo>
                <a:lnTo>
                  <a:pt x="2893" y="39697"/>
                </a:lnTo>
                <a:lnTo>
                  <a:pt x="2982" y="39794"/>
                </a:lnTo>
                <a:cubicBezTo>
                  <a:pt x="2982" y="39794"/>
                  <a:pt x="2982" y="39697"/>
                  <a:pt x="3079" y="39697"/>
                </a:cubicBezTo>
                <a:close/>
                <a:moveTo>
                  <a:pt x="4756" y="39981"/>
                </a:moveTo>
                <a:cubicBezTo>
                  <a:pt x="4756" y="39981"/>
                  <a:pt x="4756" y="39981"/>
                  <a:pt x="4756" y="39981"/>
                </a:cubicBezTo>
                <a:cubicBezTo>
                  <a:pt x="4756" y="39981"/>
                  <a:pt x="4756" y="39981"/>
                  <a:pt x="4756" y="39981"/>
                </a:cubicBezTo>
                <a:close/>
                <a:moveTo>
                  <a:pt x="8111" y="39981"/>
                </a:moveTo>
                <a:cubicBezTo>
                  <a:pt x="8111" y="39981"/>
                  <a:pt x="8111" y="39981"/>
                  <a:pt x="8111" y="39981"/>
                </a:cubicBezTo>
                <a:cubicBezTo>
                  <a:pt x="8111" y="39981"/>
                  <a:pt x="8111" y="39981"/>
                  <a:pt x="8111" y="39981"/>
                </a:cubicBezTo>
                <a:close/>
                <a:moveTo>
                  <a:pt x="4756" y="39981"/>
                </a:moveTo>
                <a:cubicBezTo>
                  <a:pt x="4756" y="39981"/>
                  <a:pt x="4756" y="39981"/>
                  <a:pt x="4756" y="39981"/>
                </a:cubicBezTo>
                <a:cubicBezTo>
                  <a:pt x="4756" y="39981"/>
                  <a:pt x="4756" y="39981"/>
                  <a:pt x="4756" y="39981"/>
                </a:cubicBezTo>
                <a:close/>
                <a:moveTo>
                  <a:pt x="8111" y="39981"/>
                </a:moveTo>
                <a:cubicBezTo>
                  <a:pt x="8111" y="39981"/>
                  <a:pt x="8111" y="39981"/>
                  <a:pt x="8111" y="39981"/>
                </a:cubicBezTo>
                <a:cubicBezTo>
                  <a:pt x="8111" y="39981"/>
                  <a:pt x="8111" y="39981"/>
                  <a:pt x="8111" y="39981"/>
                </a:cubicBezTo>
                <a:close/>
                <a:moveTo>
                  <a:pt x="4846" y="39981"/>
                </a:moveTo>
                <a:cubicBezTo>
                  <a:pt x="4846" y="39994"/>
                  <a:pt x="4846" y="40009"/>
                  <a:pt x="4846" y="40026"/>
                </a:cubicBezTo>
                <a:lnTo>
                  <a:pt x="4846" y="40026"/>
                </a:lnTo>
                <a:cubicBezTo>
                  <a:pt x="4855" y="40019"/>
                  <a:pt x="4864" y="40012"/>
                  <a:pt x="4874" y="40006"/>
                </a:cubicBezTo>
                <a:lnTo>
                  <a:pt x="4874" y="40006"/>
                </a:lnTo>
                <a:cubicBezTo>
                  <a:pt x="4865" y="39999"/>
                  <a:pt x="4856" y="39990"/>
                  <a:pt x="4846" y="39981"/>
                </a:cubicBezTo>
                <a:close/>
                <a:moveTo>
                  <a:pt x="9788" y="39981"/>
                </a:moveTo>
                <a:cubicBezTo>
                  <a:pt x="9782" y="39981"/>
                  <a:pt x="9776" y="39981"/>
                  <a:pt x="9770" y="39981"/>
                </a:cubicBezTo>
                <a:lnTo>
                  <a:pt x="9770" y="39981"/>
                </a:lnTo>
                <a:cubicBezTo>
                  <a:pt x="9780" y="40015"/>
                  <a:pt x="9785" y="40044"/>
                  <a:pt x="9787" y="40044"/>
                </a:cubicBezTo>
                <a:cubicBezTo>
                  <a:pt x="9788" y="40044"/>
                  <a:pt x="9788" y="40027"/>
                  <a:pt x="9788" y="39981"/>
                </a:cubicBezTo>
                <a:close/>
                <a:moveTo>
                  <a:pt x="328" y="40003"/>
                </a:moveTo>
                <a:cubicBezTo>
                  <a:pt x="350" y="40003"/>
                  <a:pt x="373" y="40025"/>
                  <a:pt x="373" y="40070"/>
                </a:cubicBezTo>
                <a:lnTo>
                  <a:pt x="283" y="40070"/>
                </a:lnTo>
                <a:cubicBezTo>
                  <a:pt x="283" y="40025"/>
                  <a:pt x="306" y="40003"/>
                  <a:pt x="328" y="40003"/>
                </a:cubicBezTo>
                <a:close/>
                <a:moveTo>
                  <a:pt x="719" y="39977"/>
                </a:moveTo>
                <a:cubicBezTo>
                  <a:pt x="705" y="40002"/>
                  <a:pt x="687" y="40018"/>
                  <a:pt x="674" y="40018"/>
                </a:cubicBezTo>
                <a:cubicBezTo>
                  <a:pt x="664" y="40018"/>
                  <a:pt x="656" y="40007"/>
                  <a:pt x="656" y="39981"/>
                </a:cubicBezTo>
                <a:cubicBezTo>
                  <a:pt x="559" y="40070"/>
                  <a:pt x="559" y="40070"/>
                  <a:pt x="470" y="40070"/>
                </a:cubicBezTo>
                <a:cubicBezTo>
                  <a:pt x="470" y="39981"/>
                  <a:pt x="559" y="39981"/>
                  <a:pt x="656" y="39981"/>
                </a:cubicBezTo>
                <a:cubicBezTo>
                  <a:pt x="686" y="39981"/>
                  <a:pt x="706" y="39981"/>
                  <a:pt x="719" y="39977"/>
                </a:cubicBezTo>
                <a:close/>
                <a:moveTo>
                  <a:pt x="3355" y="39794"/>
                </a:moveTo>
                <a:cubicBezTo>
                  <a:pt x="3403" y="39887"/>
                  <a:pt x="3427" y="39887"/>
                  <a:pt x="3451" y="39887"/>
                </a:cubicBezTo>
                <a:cubicBezTo>
                  <a:pt x="3474" y="39887"/>
                  <a:pt x="3496" y="39887"/>
                  <a:pt x="3541" y="39981"/>
                </a:cubicBezTo>
                <a:cubicBezTo>
                  <a:pt x="3496" y="40025"/>
                  <a:pt x="3427" y="40025"/>
                  <a:pt x="3370" y="40025"/>
                </a:cubicBezTo>
                <a:cubicBezTo>
                  <a:pt x="3312" y="40025"/>
                  <a:pt x="3265" y="40025"/>
                  <a:pt x="3265" y="40070"/>
                </a:cubicBezTo>
                <a:lnTo>
                  <a:pt x="3265" y="39794"/>
                </a:lnTo>
                <a:cubicBezTo>
                  <a:pt x="3265" y="39856"/>
                  <a:pt x="3275" y="39877"/>
                  <a:pt x="3288" y="39877"/>
                </a:cubicBezTo>
                <a:cubicBezTo>
                  <a:pt x="3315" y="39877"/>
                  <a:pt x="3355" y="39794"/>
                  <a:pt x="3355" y="39794"/>
                </a:cubicBezTo>
                <a:close/>
                <a:moveTo>
                  <a:pt x="8473" y="39724"/>
                </a:moveTo>
                <a:cubicBezTo>
                  <a:pt x="8508" y="39724"/>
                  <a:pt x="8545" y="39768"/>
                  <a:pt x="8573" y="39884"/>
                </a:cubicBezTo>
                <a:cubicBezTo>
                  <a:pt x="8549" y="39860"/>
                  <a:pt x="8525" y="39849"/>
                  <a:pt x="8502" y="39849"/>
                </a:cubicBezTo>
                <a:cubicBezTo>
                  <a:pt x="8439" y="39849"/>
                  <a:pt x="8387" y="39933"/>
                  <a:pt x="8387" y="40070"/>
                </a:cubicBezTo>
                <a:cubicBezTo>
                  <a:pt x="8325" y="39942"/>
                  <a:pt x="8395" y="39724"/>
                  <a:pt x="8473" y="39724"/>
                </a:cubicBezTo>
                <a:close/>
                <a:moveTo>
                  <a:pt x="186" y="40070"/>
                </a:moveTo>
                <a:lnTo>
                  <a:pt x="186" y="40167"/>
                </a:lnTo>
                <a:cubicBezTo>
                  <a:pt x="186" y="40070"/>
                  <a:pt x="97" y="40070"/>
                  <a:pt x="186" y="40070"/>
                </a:cubicBezTo>
                <a:close/>
                <a:moveTo>
                  <a:pt x="8713" y="40049"/>
                </a:moveTo>
                <a:cubicBezTo>
                  <a:pt x="8736" y="40049"/>
                  <a:pt x="8760" y="40072"/>
                  <a:pt x="8760" y="40167"/>
                </a:cubicBezTo>
                <a:cubicBezTo>
                  <a:pt x="8760" y="40167"/>
                  <a:pt x="8738" y="40189"/>
                  <a:pt x="8716" y="40189"/>
                </a:cubicBezTo>
                <a:cubicBezTo>
                  <a:pt x="8693" y="40189"/>
                  <a:pt x="8670" y="40165"/>
                  <a:pt x="8670" y="40070"/>
                </a:cubicBezTo>
                <a:cubicBezTo>
                  <a:pt x="8670" y="40070"/>
                  <a:pt x="8692" y="40049"/>
                  <a:pt x="8713" y="40049"/>
                </a:cubicBezTo>
                <a:close/>
                <a:moveTo>
                  <a:pt x="4715" y="39859"/>
                </a:moveTo>
                <a:cubicBezTo>
                  <a:pt x="4791" y="39859"/>
                  <a:pt x="4864" y="39981"/>
                  <a:pt x="4943" y="39981"/>
                </a:cubicBezTo>
                <a:cubicBezTo>
                  <a:pt x="4919" y="39981"/>
                  <a:pt x="4895" y="39992"/>
                  <a:pt x="4874" y="40006"/>
                </a:cubicBezTo>
                <a:lnTo>
                  <a:pt x="4874" y="40006"/>
                </a:lnTo>
                <a:cubicBezTo>
                  <a:pt x="4904" y="40034"/>
                  <a:pt x="4923" y="40048"/>
                  <a:pt x="4942" y="40048"/>
                </a:cubicBezTo>
                <a:cubicBezTo>
                  <a:pt x="4965" y="40048"/>
                  <a:pt x="4987" y="40025"/>
                  <a:pt x="5032" y="39981"/>
                </a:cubicBezTo>
                <a:lnTo>
                  <a:pt x="5032" y="39981"/>
                </a:lnTo>
                <a:cubicBezTo>
                  <a:pt x="5032" y="40119"/>
                  <a:pt x="4985" y="40119"/>
                  <a:pt x="4951" y="40119"/>
                </a:cubicBezTo>
                <a:cubicBezTo>
                  <a:pt x="4917" y="40119"/>
                  <a:pt x="4894" y="40119"/>
                  <a:pt x="4943" y="40257"/>
                </a:cubicBezTo>
                <a:cubicBezTo>
                  <a:pt x="4860" y="40257"/>
                  <a:pt x="4848" y="40121"/>
                  <a:pt x="4846" y="40026"/>
                </a:cubicBezTo>
                <a:lnTo>
                  <a:pt x="4846" y="40026"/>
                </a:lnTo>
                <a:cubicBezTo>
                  <a:pt x="4821" y="40045"/>
                  <a:pt x="4799" y="40064"/>
                  <a:pt x="4783" y="40064"/>
                </a:cubicBezTo>
                <a:cubicBezTo>
                  <a:pt x="4766" y="40064"/>
                  <a:pt x="4756" y="40043"/>
                  <a:pt x="4756" y="39981"/>
                </a:cubicBezTo>
                <a:cubicBezTo>
                  <a:pt x="4756" y="40167"/>
                  <a:pt x="4659" y="40070"/>
                  <a:pt x="4659" y="40167"/>
                </a:cubicBezTo>
                <a:lnTo>
                  <a:pt x="4659" y="39884"/>
                </a:lnTo>
                <a:cubicBezTo>
                  <a:pt x="4678" y="39866"/>
                  <a:pt x="4697" y="39859"/>
                  <a:pt x="4715" y="39859"/>
                </a:cubicBezTo>
                <a:close/>
                <a:moveTo>
                  <a:pt x="8484" y="40070"/>
                </a:moveTo>
                <a:cubicBezTo>
                  <a:pt x="8573" y="40070"/>
                  <a:pt x="8573" y="40070"/>
                  <a:pt x="8573" y="40257"/>
                </a:cubicBezTo>
                <a:cubicBezTo>
                  <a:pt x="8573" y="40257"/>
                  <a:pt x="8484" y="40257"/>
                  <a:pt x="8484" y="40070"/>
                </a:cubicBezTo>
                <a:close/>
                <a:moveTo>
                  <a:pt x="5186" y="40220"/>
                </a:moveTo>
                <a:cubicBezTo>
                  <a:pt x="5218" y="40220"/>
                  <a:pt x="5218" y="40285"/>
                  <a:pt x="5218" y="40353"/>
                </a:cubicBezTo>
                <a:lnTo>
                  <a:pt x="5129" y="40257"/>
                </a:lnTo>
                <a:cubicBezTo>
                  <a:pt x="5155" y="40231"/>
                  <a:pt x="5173" y="40220"/>
                  <a:pt x="5186" y="40220"/>
                </a:cubicBezTo>
                <a:close/>
                <a:moveTo>
                  <a:pt x="1305" y="40257"/>
                </a:moveTo>
                <a:lnTo>
                  <a:pt x="1305" y="40443"/>
                </a:lnTo>
                <a:lnTo>
                  <a:pt x="1402" y="40443"/>
                </a:lnTo>
                <a:lnTo>
                  <a:pt x="1402" y="40540"/>
                </a:lnTo>
                <a:cubicBezTo>
                  <a:pt x="1305" y="40540"/>
                  <a:pt x="1305" y="40540"/>
                  <a:pt x="1305" y="40443"/>
                </a:cubicBezTo>
                <a:cubicBezTo>
                  <a:pt x="1215" y="40353"/>
                  <a:pt x="1305" y="40353"/>
                  <a:pt x="1305" y="40257"/>
                </a:cubicBezTo>
                <a:close/>
                <a:moveTo>
                  <a:pt x="3122" y="40421"/>
                </a:moveTo>
                <a:cubicBezTo>
                  <a:pt x="3145" y="40421"/>
                  <a:pt x="3168" y="40445"/>
                  <a:pt x="3168" y="40540"/>
                </a:cubicBezTo>
                <a:lnTo>
                  <a:pt x="3168" y="40629"/>
                </a:lnTo>
                <a:cubicBezTo>
                  <a:pt x="3079" y="40629"/>
                  <a:pt x="3079" y="40629"/>
                  <a:pt x="3079" y="40443"/>
                </a:cubicBezTo>
                <a:cubicBezTo>
                  <a:pt x="3079" y="40443"/>
                  <a:pt x="3100" y="40421"/>
                  <a:pt x="3122" y="40421"/>
                </a:cubicBezTo>
                <a:close/>
                <a:moveTo>
                  <a:pt x="2893" y="40540"/>
                </a:moveTo>
                <a:cubicBezTo>
                  <a:pt x="2912" y="40559"/>
                  <a:pt x="2927" y="40566"/>
                  <a:pt x="2939" y="40566"/>
                </a:cubicBezTo>
                <a:cubicBezTo>
                  <a:pt x="2962" y="40566"/>
                  <a:pt x="2973" y="40543"/>
                  <a:pt x="2978" y="40543"/>
                </a:cubicBezTo>
                <a:cubicBezTo>
                  <a:pt x="2982" y="40543"/>
                  <a:pt x="2982" y="40561"/>
                  <a:pt x="2982" y="40629"/>
                </a:cubicBezTo>
                <a:cubicBezTo>
                  <a:pt x="2982" y="40726"/>
                  <a:pt x="2893" y="40726"/>
                  <a:pt x="2893" y="40726"/>
                </a:cubicBezTo>
                <a:lnTo>
                  <a:pt x="2893" y="40540"/>
                </a:lnTo>
                <a:close/>
                <a:moveTo>
                  <a:pt x="5440" y="40757"/>
                </a:moveTo>
                <a:cubicBezTo>
                  <a:pt x="5468" y="40757"/>
                  <a:pt x="5502" y="40802"/>
                  <a:pt x="5502" y="40913"/>
                </a:cubicBezTo>
                <a:cubicBezTo>
                  <a:pt x="5453" y="40864"/>
                  <a:pt x="5429" y="40864"/>
                  <a:pt x="5417" y="40864"/>
                </a:cubicBezTo>
                <a:cubicBezTo>
                  <a:pt x="5405" y="40864"/>
                  <a:pt x="5405" y="40864"/>
                  <a:pt x="5405" y="40816"/>
                </a:cubicBezTo>
                <a:cubicBezTo>
                  <a:pt x="5405" y="40779"/>
                  <a:pt x="5421" y="40757"/>
                  <a:pt x="5440" y="40757"/>
                </a:cubicBezTo>
                <a:close/>
                <a:moveTo>
                  <a:pt x="10534" y="40629"/>
                </a:moveTo>
                <a:lnTo>
                  <a:pt x="10720" y="40816"/>
                </a:lnTo>
                <a:cubicBezTo>
                  <a:pt x="10623" y="40816"/>
                  <a:pt x="10623" y="40816"/>
                  <a:pt x="10623" y="40913"/>
                </a:cubicBezTo>
                <a:cubicBezTo>
                  <a:pt x="10623" y="40816"/>
                  <a:pt x="10623" y="40726"/>
                  <a:pt x="10534" y="40726"/>
                </a:cubicBezTo>
                <a:lnTo>
                  <a:pt x="10534" y="40629"/>
                </a:lnTo>
                <a:close/>
                <a:moveTo>
                  <a:pt x="5591" y="40913"/>
                </a:moveTo>
                <a:lnTo>
                  <a:pt x="5591" y="40913"/>
                </a:lnTo>
                <a:cubicBezTo>
                  <a:pt x="5640" y="40957"/>
                  <a:pt x="5664" y="40957"/>
                  <a:pt x="5676" y="40957"/>
                </a:cubicBezTo>
                <a:cubicBezTo>
                  <a:pt x="5688" y="40957"/>
                  <a:pt x="5688" y="40957"/>
                  <a:pt x="5688" y="41002"/>
                </a:cubicBezTo>
                <a:cubicBezTo>
                  <a:pt x="5688" y="41002"/>
                  <a:pt x="5663" y="41027"/>
                  <a:pt x="5638" y="41027"/>
                </a:cubicBezTo>
                <a:cubicBezTo>
                  <a:pt x="5614" y="41027"/>
                  <a:pt x="5591" y="41004"/>
                  <a:pt x="5591" y="40913"/>
                </a:cubicBezTo>
                <a:close/>
                <a:moveTo>
                  <a:pt x="7202" y="41122"/>
                </a:moveTo>
                <a:lnTo>
                  <a:pt x="7269" y="41188"/>
                </a:lnTo>
                <a:cubicBezTo>
                  <a:pt x="7247" y="41143"/>
                  <a:pt x="7225" y="41126"/>
                  <a:pt x="7202" y="41122"/>
                </a:cubicBezTo>
                <a:close/>
                <a:moveTo>
                  <a:pt x="13198" y="41082"/>
                </a:moveTo>
                <a:cubicBezTo>
                  <a:pt x="13217" y="41082"/>
                  <a:pt x="13232" y="41110"/>
                  <a:pt x="13232" y="41188"/>
                </a:cubicBezTo>
                <a:cubicBezTo>
                  <a:pt x="13232" y="41188"/>
                  <a:pt x="13193" y="41231"/>
                  <a:pt x="13166" y="41231"/>
                </a:cubicBezTo>
                <a:cubicBezTo>
                  <a:pt x="13153" y="41231"/>
                  <a:pt x="13143" y="41221"/>
                  <a:pt x="13143" y="41188"/>
                </a:cubicBezTo>
                <a:cubicBezTo>
                  <a:pt x="13143" y="41136"/>
                  <a:pt x="13173" y="41082"/>
                  <a:pt x="13198" y="41082"/>
                </a:cubicBezTo>
                <a:close/>
                <a:moveTo>
                  <a:pt x="10438" y="41283"/>
                </a:moveTo>
                <a:cubicBezTo>
                  <a:pt x="10438" y="41284"/>
                  <a:pt x="10437" y="41284"/>
                  <a:pt x="10437" y="41285"/>
                </a:cubicBezTo>
                <a:cubicBezTo>
                  <a:pt x="10437" y="41285"/>
                  <a:pt x="10438" y="41285"/>
                  <a:pt x="10438" y="41285"/>
                </a:cubicBezTo>
                <a:lnTo>
                  <a:pt x="10438" y="41285"/>
                </a:lnTo>
                <a:cubicBezTo>
                  <a:pt x="10438" y="41284"/>
                  <a:pt x="10438" y="41284"/>
                  <a:pt x="10438" y="41283"/>
                </a:cubicBezTo>
                <a:close/>
                <a:moveTo>
                  <a:pt x="8995" y="41163"/>
                </a:moveTo>
                <a:cubicBezTo>
                  <a:pt x="9032" y="41163"/>
                  <a:pt x="9050" y="41217"/>
                  <a:pt x="9085" y="41217"/>
                </a:cubicBezTo>
                <a:cubicBezTo>
                  <a:pt x="9098" y="41217"/>
                  <a:pt x="9113" y="41209"/>
                  <a:pt x="9132" y="41188"/>
                </a:cubicBezTo>
                <a:lnTo>
                  <a:pt x="9132" y="41188"/>
                </a:lnTo>
                <a:cubicBezTo>
                  <a:pt x="9132" y="41244"/>
                  <a:pt x="9071" y="41297"/>
                  <a:pt x="9019" y="41297"/>
                </a:cubicBezTo>
                <a:cubicBezTo>
                  <a:pt x="8980" y="41297"/>
                  <a:pt x="8946" y="41268"/>
                  <a:pt x="8946" y="41188"/>
                </a:cubicBezTo>
                <a:cubicBezTo>
                  <a:pt x="8966" y="41170"/>
                  <a:pt x="8981" y="41163"/>
                  <a:pt x="8995" y="41163"/>
                </a:cubicBezTo>
                <a:close/>
                <a:moveTo>
                  <a:pt x="10438" y="41285"/>
                </a:moveTo>
                <a:cubicBezTo>
                  <a:pt x="10442" y="41326"/>
                  <a:pt x="10452" y="41428"/>
                  <a:pt x="10485" y="41428"/>
                </a:cubicBezTo>
                <a:cubicBezTo>
                  <a:pt x="10498" y="41428"/>
                  <a:pt x="10514" y="41413"/>
                  <a:pt x="10534" y="41375"/>
                </a:cubicBezTo>
                <a:cubicBezTo>
                  <a:pt x="10534" y="41286"/>
                  <a:pt x="10534" y="41285"/>
                  <a:pt x="10438" y="41285"/>
                </a:cubicBezTo>
                <a:close/>
                <a:moveTo>
                  <a:pt x="6247" y="41285"/>
                </a:moveTo>
                <a:lnTo>
                  <a:pt x="6247" y="41375"/>
                </a:lnTo>
                <a:lnTo>
                  <a:pt x="6247" y="41472"/>
                </a:lnTo>
                <a:cubicBezTo>
                  <a:pt x="6247" y="41451"/>
                  <a:pt x="6247" y="41443"/>
                  <a:pt x="6246" y="41443"/>
                </a:cubicBezTo>
                <a:cubicBezTo>
                  <a:pt x="6244" y="41443"/>
                  <a:pt x="6234" y="41497"/>
                  <a:pt x="6198" y="41497"/>
                </a:cubicBezTo>
                <a:cubicBezTo>
                  <a:pt x="6186" y="41497"/>
                  <a:pt x="6170" y="41490"/>
                  <a:pt x="6150" y="41472"/>
                </a:cubicBezTo>
                <a:cubicBezTo>
                  <a:pt x="6124" y="41498"/>
                  <a:pt x="6106" y="41509"/>
                  <a:pt x="6093" y="41509"/>
                </a:cubicBezTo>
                <a:cubicBezTo>
                  <a:pt x="6061" y="41509"/>
                  <a:pt x="6061" y="41444"/>
                  <a:pt x="6061" y="41375"/>
                </a:cubicBezTo>
                <a:cubicBezTo>
                  <a:pt x="6061" y="41375"/>
                  <a:pt x="6101" y="41335"/>
                  <a:pt x="6127" y="41335"/>
                </a:cubicBezTo>
                <a:cubicBezTo>
                  <a:pt x="6140" y="41335"/>
                  <a:pt x="6150" y="41345"/>
                  <a:pt x="6150" y="41375"/>
                </a:cubicBezTo>
                <a:cubicBezTo>
                  <a:pt x="6061" y="41375"/>
                  <a:pt x="6150" y="41472"/>
                  <a:pt x="6150" y="41472"/>
                </a:cubicBezTo>
                <a:cubicBezTo>
                  <a:pt x="6150" y="41375"/>
                  <a:pt x="6150" y="41375"/>
                  <a:pt x="6247" y="41285"/>
                </a:cubicBezTo>
                <a:close/>
                <a:moveTo>
                  <a:pt x="6709" y="41748"/>
                </a:moveTo>
                <a:cubicBezTo>
                  <a:pt x="6709" y="41770"/>
                  <a:pt x="6715" y="41777"/>
                  <a:pt x="6723" y="41777"/>
                </a:cubicBezTo>
                <a:cubicBezTo>
                  <a:pt x="6737" y="41777"/>
                  <a:pt x="6758" y="41757"/>
                  <a:pt x="6776" y="41757"/>
                </a:cubicBezTo>
                <a:cubicBezTo>
                  <a:pt x="6793" y="41757"/>
                  <a:pt x="6806" y="41775"/>
                  <a:pt x="6806" y="41844"/>
                </a:cubicBezTo>
                <a:cubicBezTo>
                  <a:pt x="6759" y="41844"/>
                  <a:pt x="6735" y="41866"/>
                  <a:pt x="6722" y="41866"/>
                </a:cubicBezTo>
                <a:cubicBezTo>
                  <a:pt x="6709" y="41866"/>
                  <a:pt x="6709" y="41843"/>
                  <a:pt x="6709" y="41748"/>
                </a:cubicBezTo>
                <a:close/>
                <a:moveTo>
                  <a:pt x="7988" y="41789"/>
                </a:moveTo>
                <a:cubicBezTo>
                  <a:pt x="8042" y="41789"/>
                  <a:pt x="8111" y="41879"/>
                  <a:pt x="8111" y="41934"/>
                </a:cubicBezTo>
                <a:cubicBezTo>
                  <a:pt x="8046" y="41934"/>
                  <a:pt x="7985" y="41894"/>
                  <a:pt x="7951" y="41894"/>
                </a:cubicBezTo>
                <a:cubicBezTo>
                  <a:pt x="7935" y="41894"/>
                  <a:pt x="7925" y="41904"/>
                  <a:pt x="7925" y="41934"/>
                </a:cubicBezTo>
                <a:cubicBezTo>
                  <a:pt x="7925" y="41826"/>
                  <a:pt x="7953" y="41789"/>
                  <a:pt x="7988" y="41789"/>
                </a:cubicBezTo>
                <a:close/>
                <a:moveTo>
                  <a:pt x="8244" y="41808"/>
                </a:moveTo>
                <a:cubicBezTo>
                  <a:pt x="8274" y="41808"/>
                  <a:pt x="8297" y="41836"/>
                  <a:pt x="8297" y="41934"/>
                </a:cubicBezTo>
                <a:cubicBezTo>
                  <a:pt x="8276" y="41914"/>
                  <a:pt x="8260" y="41908"/>
                  <a:pt x="8246" y="41908"/>
                </a:cubicBezTo>
                <a:cubicBezTo>
                  <a:pt x="8219" y="41908"/>
                  <a:pt x="8203" y="41931"/>
                  <a:pt x="8183" y="41931"/>
                </a:cubicBezTo>
                <a:cubicBezTo>
                  <a:pt x="8166" y="41931"/>
                  <a:pt x="8148" y="41916"/>
                  <a:pt x="8120" y="41863"/>
                </a:cubicBezTo>
                <a:lnTo>
                  <a:pt x="8120" y="41863"/>
                </a:lnTo>
                <a:cubicBezTo>
                  <a:pt x="8121" y="41863"/>
                  <a:pt x="8122" y="41863"/>
                  <a:pt x="8122" y="41863"/>
                </a:cubicBezTo>
                <a:cubicBezTo>
                  <a:pt x="8146" y="41863"/>
                  <a:pt x="8202" y="41808"/>
                  <a:pt x="8244" y="41808"/>
                </a:cubicBezTo>
                <a:close/>
                <a:moveTo>
                  <a:pt x="9016" y="41766"/>
                </a:moveTo>
                <a:lnTo>
                  <a:pt x="9016" y="41766"/>
                </a:lnTo>
                <a:cubicBezTo>
                  <a:pt x="9026" y="41850"/>
                  <a:pt x="9132" y="41866"/>
                  <a:pt x="9132" y="41934"/>
                </a:cubicBezTo>
                <a:cubicBezTo>
                  <a:pt x="9132" y="41973"/>
                  <a:pt x="9128" y="41988"/>
                  <a:pt x="9122" y="41988"/>
                </a:cubicBezTo>
                <a:cubicBezTo>
                  <a:pt x="9105" y="41988"/>
                  <a:pt x="9070" y="41880"/>
                  <a:pt x="9053" y="41880"/>
                </a:cubicBezTo>
                <a:cubicBezTo>
                  <a:pt x="9047" y="41880"/>
                  <a:pt x="9043" y="41894"/>
                  <a:pt x="9043" y="41934"/>
                </a:cubicBezTo>
                <a:cubicBezTo>
                  <a:pt x="8984" y="41879"/>
                  <a:pt x="8997" y="41822"/>
                  <a:pt x="9016" y="41766"/>
                </a:cubicBezTo>
                <a:close/>
                <a:moveTo>
                  <a:pt x="6620" y="41844"/>
                </a:moveTo>
                <a:lnTo>
                  <a:pt x="6709" y="42031"/>
                </a:lnTo>
                <a:lnTo>
                  <a:pt x="6620" y="42031"/>
                </a:lnTo>
                <a:lnTo>
                  <a:pt x="6620" y="41844"/>
                </a:lnTo>
                <a:close/>
                <a:moveTo>
                  <a:pt x="6993" y="41747"/>
                </a:moveTo>
                <a:cubicBezTo>
                  <a:pt x="7082" y="41844"/>
                  <a:pt x="7179" y="41747"/>
                  <a:pt x="7179" y="41934"/>
                </a:cubicBezTo>
                <a:cubicBezTo>
                  <a:pt x="7164" y="41949"/>
                  <a:pt x="7152" y="41955"/>
                  <a:pt x="7141" y="41955"/>
                </a:cubicBezTo>
                <a:cubicBezTo>
                  <a:pt x="7100" y="41955"/>
                  <a:pt x="7088" y="41869"/>
                  <a:pt x="7084" y="41869"/>
                </a:cubicBezTo>
                <a:cubicBezTo>
                  <a:pt x="7082" y="41869"/>
                  <a:pt x="7082" y="41886"/>
                  <a:pt x="7082" y="41934"/>
                </a:cubicBezTo>
                <a:cubicBezTo>
                  <a:pt x="7269" y="42120"/>
                  <a:pt x="7365" y="42031"/>
                  <a:pt x="7552" y="42120"/>
                </a:cubicBezTo>
                <a:cubicBezTo>
                  <a:pt x="7457" y="42215"/>
                  <a:pt x="7362" y="42239"/>
                  <a:pt x="7267" y="42239"/>
                </a:cubicBezTo>
                <a:cubicBezTo>
                  <a:pt x="7175" y="42239"/>
                  <a:pt x="7084" y="42217"/>
                  <a:pt x="6993" y="42217"/>
                </a:cubicBezTo>
                <a:lnTo>
                  <a:pt x="6993" y="41747"/>
                </a:lnTo>
                <a:close/>
                <a:moveTo>
                  <a:pt x="9008" y="42083"/>
                </a:moveTo>
                <a:cubicBezTo>
                  <a:pt x="9043" y="42083"/>
                  <a:pt x="9043" y="42148"/>
                  <a:pt x="9043" y="42217"/>
                </a:cubicBezTo>
                <a:cubicBezTo>
                  <a:pt x="9043" y="42243"/>
                  <a:pt x="9043" y="42254"/>
                  <a:pt x="9040" y="42254"/>
                </a:cubicBezTo>
                <a:cubicBezTo>
                  <a:pt x="9035" y="42254"/>
                  <a:pt x="9015" y="42189"/>
                  <a:pt x="8946" y="42120"/>
                </a:cubicBezTo>
                <a:cubicBezTo>
                  <a:pt x="8974" y="42094"/>
                  <a:pt x="8994" y="42083"/>
                  <a:pt x="9008" y="42083"/>
                </a:cubicBezTo>
                <a:close/>
                <a:moveTo>
                  <a:pt x="7738" y="42031"/>
                </a:moveTo>
                <a:lnTo>
                  <a:pt x="7738" y="42031"/>
                </a:lnTo>
                <a:cubicBezTo>
                  <a:pt x="7738" y="42076"/>
                  <a:pt x="7785" y="42076"/>
                  <a:pt x="7831" y="42076"/>
                </a:cubicBezTo>
                <a:cubicBezTo>
                  <a:pt x="7878" y="42076"/>
                  <a:pt x="7925" y="42076"/>
                  <a:pt x="7925" y="42120"/>
                </a:cubicBezTo>
                <a:cubicBezTo>
                  <a:pt x="7828" y="42120"/>
                  <a:pt x="7925" y="42217"/>
                  <a:pt x="7925" y="42307"/>
                </a:cubicBezTo>
                <a:lnTo>
                  <a:pt x="7828" y="42307"/>
                </a:lnTo>
                <a:cubicBezTo>
                  <a:pt x="7828" y="42169"/>
                  <a:pt x="7805" y="42169"/>
                  <a:pt x="7783" y="42169"/>
                </a:cubicBezTo>
                <a:cubicBezTo>
                  <a:pt x="7761" y="42169"/>
                  <a:pt x="7738" y="42169"/>
                  <a:pt x="7738" y="42031"/>
                </a:cubicBezTo>
                <a:close/>
                <a:moveTo>
                  <a:pt x="7943" y="42177"/>
                </a:moveTo>
                <a:cubicBezTo>
                  <a:pt x="7970" y="42177"/>
                  <a:pt x="8014" y="42244"/>
                  <a:pt x="8014" y="42307"/>
                </a:cubicBezTo>
                <a:lnTo>
                  <a:pt x="7925" y="42217"/>
                </a:lnTo>
                <a:cubicBezTo>
                  <a:pt x="7925" y="42189"/>
                  <a:pt x="7932" y="42177"/>
                  <a:pt x="7943" y="42177"/>
                </a:cubicBezTo>
                <a:close/>
                <a:moveTo>
                  <a:pt x="8156" y="42053"/>
                </a:moveTo>
                <a:cubicBezTo>
                  <a:pt x="8178" y="42053"/>
                  <a:pt x="8200" y="42076"/>
                  <a:pt x="8200" y="42120"/>
                </a:cubicBezTo>
                <a:cubicBezTo>
                  <a:pt x="8200" y="42217"/>
                  <a:pt x="8111" y="42217"/>
                  <a:pt x="8111" y="42307"/>
                </a:cubicBezTo>
                <a:lnTo>
                  <a:pt x="8111" y="42120"/>
                </a:lnTo>
                <a:cubicBezTo>
                  <a:pt x="8111" y="42076"/>
                  <a:pt x="8133" y="42053"/>
                  <a:pt x="8156" y="42053"/>
                </a:cubicBezTo>
                <a:close/>
                <a:moveTo>
                  <a:pt x="9229" y="42120"/>
                </a:moveTo>
                <a:cubicBezTo>
                  <a:pt x="9229" y="42217"/>
                  <a:pt x="9319" y="42217"/>
                  <a:pt x="9319" y="42307"/>
                </a:cubicBezTo>
                <a:cubicBezTo>
                  <a:pt x="9229" y="42307"/>
                  <a:pt x="9229" y="42307"/>
                  <a:pt x="9229" y="42217"/>
                </a:cubicBezTo>
                <a:lnTo>
                  <a:pt x="9229" y="42120"/>
                </a:lnTo>
                <a:close/>
                <a:moveTo>
                  <a:pt x="8670" y="42120"/>
                </a:moveTo>
                <a:cubicBezTo>
                  <a:pt x="8760" y="42120"/>
                  <a:pt x="8760" y="42120"/>
                  <a:pt x="8856" y="42217"/>
                </a:cubicBezTo>
                <a:cubicBezTo>
                  <a:pt x="8800" y="42269"/>
                  <a:pt x="8777" y="42324"/>
                  <a:pt x="8749" y="42324"/>
                </a:cubicBezTo>
                <a:cubicBezTo>
                  <a:pt x="8729" y="42324"/>
                  <a:pt x="8708" y="42295"/>
                  <a:pt x="8670" y="42217"/>
                </a:cubicBezTo>
                <a:lnTo>
                  <a:pt x="8670" y="42217"/>
                </a:lnTo>
                <a:cubicBezTo>
                  <a:pt x="8670" y="42217"/>
                  <a:pt x="8710" y="42257"/>
                  <a:pt x="8736" y="42257"/>
                </a:cubicBezTo>
                <a:cubicBezTo>
                  <a:pt x="8750" y="42257"/>
                  <a:pt x="8760" y="42247"/>
                  <a:pt x="8760" y="42217"/>
                </a:cubicBezTo>
                <a:lnTo>
                  <a:pt x="8760" y="42217"/>
                </a:lnTo>
                <a:cubicBezTo>
                  <a:pt x="8760" y="42217"/>
                  <a:pt x="8738" y="42239"/>
                  <a:pt x="8716" y="42239"/>
                </a:cubicBezTo>
                <a:cubicBezTo>
                  <a:pt x="8693" y="42239"/>
                  <a:pt x="8670" y="42215"/>
                  <a:pt x="8670" y="42120"/>
                </a:cubicBezTo>
                <a:close/>
                <a:moveTo>
                  <a:pt x="10161" y="43052"/>
                </a:moveTo>
                <a:cubicBezTo>
                  <a:pt x="10166" y="43066"/>
                  <a:pt x="10170" y="43079"/>
                  <a:pt x="10175" y="43090"/>
                </a:cubicBezTo>
                <a:lnTo>
                  <a:pt x="10175" y="43090"/>
                </a:lnTo>
                <a:cubicBezTo>
                  <a:pt x="10196" y="43052"/>
                  <a:pt x="10226" y="43052"/>
                  <a:pt x="10161" y="43052"/>
                </a:cubicBezTo>
                <a:close/>
                <a:moveTo>
                  <a:pt x="11686" y="43315"/>
                </a:moveTo>
                <a:cubicBezTo>
                  <a:pt x="11676" y="43315"/>
                  <a:pt x="11665" y="43321"/>
                  <a:pt x="11652" y="43335"/>
                </a:cubicBezTo>
                <a:cubicBezTo>
                  <a:pt x="11652" y="43424"/>
                  <a:pt x="11741" y="43425"/>
                  <a:pt x="11741" y="43520"/>
                </a:cubicBezTo>
                <a:lnTo>
                  <a:pt x="11741" y="43520"/>
                </a:lnTo>
                <a:cubicBezTo>
                  <a:pt x="11741" y="43502"/>
                  <a:pt x="11739" y="43315"/>
                  <a:pt x="11686" y="43315"/>
                </a:cubicBezTo>
                <a:close/>
                <a:moveTo>
                  <a:pt x="11741" y="43520"/>
                </a:moveTo>
                <a:cubicBezTo>
                  <a:pt x="11741" y="43521"/>
                  <a:pt x="11741" y="43522"/>
                  <a:pt x="11741" y="43522"/>
                </a:cubicBezTo>
                <a:lnTo>
                  <a:pt x="11741" y="43522"/>
                </a:lnTo>
                <a:cubicBezTo>
                  <a:pt x="11741" y="43521"/>
                  <a:pt x="11741" y="43521"/>
                  <a:pt x="11741" y="43520"/>
                </a:cubicBezTo>
                <a:close/>
                <a:moveTo>
                  <a:pt x="14306" y="44008"/>
                </a:moveTo>
                <a:cubicBezTo>
                  <a:pt x="14328" y="44008"/>
                  <a:pt x="14351" y="44032"/>
                  <a:pt x="14351" y="44081"/>
                </a:cubicBezTo>
                <a:cubicBezTo>
                  <a:pt x="14351" y="44081"/>
                  <a:pt x="14311" y="44121"/>
                  <a:pt x="14284" y="44121"/>
                </a:cubicBezTo>
                <a:cubicBezTo>
                  <a:pt x="14271" y="44121"/>
                  <a:pt x="14261" y="44111"/>
                  <a:pt x="14261" y="44081"/>
                </a:cubicBezTo>
                <a:cubicBezTo>
                  <a:pt x="14261" y="44032"/>
                  <a:pt x="14284" y="44008"/>
                  <a:pt x="14306" y="44008"/>
                </a:cubicBezTo>
                <a:close/>
                <a:moveTo>
                  <a:pt x="17570" y="47501"/>
                </a:moveTo>
                <a:cubicBezTo>
                  <a:pt x="17582" y="47501"/>
                  <a:pt x="17597" y="47508"/>
                  <a:pt x="17616" y="47525"/>
                </a:cubicBezTo>
                <a:lnTo>
                  <a:pt x="17616" y="47711"/>
                </a:lnTo>
                <a:cubicBezTo>
                  <a:pt x="17616" y="47711"/>
                  <a:pt x="17591" y="47737"/>
                  <a:pt x="17566" y="47737"/>
                </a:cubicBezTo>
                <a:cubicBezTo>
                  <a:pt x="17542" y="47737"/>
                  <a:pt x="17519" y="47713"/>
                  <a:pt x="17519" y="47622"/>
                </a:cubicBezTo>
                <a:cubicBezTo>
                  <a:pt x="17519" y="47622"/>
                  <a:pt x="17519" y="47501"/>
                  <a:pt x="17570" y="47501"/>
                </a:cubicBezTo>
                <a:close/>
                <a:moveTo>
                  <a:pt x="17333" y="47622"/>
                </a:moveTo>
                <a:cubicBezTo>
                  <a:pt x="17333" y="47711"/>
                  <a:pt x="17333" y="47808"/>
                  <a:pt x="17430" y="47808"/>
                </a:cubicBezTo>
                <a:cubicBezTo>
                  <a:pt x="17333" y="47808"/>
                  <a:pt x="17333" y="47898"/>
                  <a:pt x="17333" y="47898"/>
                </a:cubicBezTo>
                <a:cubicBezTo>
                  <a:pt x="17333" y="47835"/>
                  <a:pt x="17288" y="47768"/>
                  <a:pt x="17262" y="47768"/>
                </a:cubicBezTo>
                <a:cubicBezTo>
                  <a:pt x="17251" y="47768"/>
                  <a:pt x="17243" y="47780"/>
                  <a:pt x="17243" y="47808"/>
                </a:cubicBezTo>
                <a:lnTo>
                  <a:pt x="17243" y="47898"/>
                </a:lnTo>
                <a:lnTo>
                  <a:pt x="17243" y="47995"/>
                </a:lnTo>
                <a:lnTo>
                  <a:pt x="17146" y="47995"/>
                </a:lnTo>
                <a:lnTo>
                  <a:pt x="17146" y="47711"/>
                </a:lnTo>
                <a:cubicBezTo>
                  <a:pt x="17146" y="47622"/>
                  <a:pt x="17243" y="47622"/>
                  <a:pt x="17243" y="47622"/>
                </a:cubicBezTo>
                <a:close/>
                <a:moveTo>
                  <a:pt x="17430" y="47898"/>
                </a:moveTo>
                <a:lnTo>
                  <a:pt x="17430" y="47995"/>
                </a:lnTo>
                <a:cubicBezTo>
                  <a:pt x="17430" y="48039"/>
                  <a:pt x="17405" y="48062"/>
                  <a:pt x="17381" y="48062"/>
                </a:cubicBezTo>
                <a:cubicBezTo>
                  <a:pt x="17357" y="48062"/>
                  <a:pt x="17333" y="48039"/>
                  <a:pt x="17333" y="47995"/>
                </a:cubicBezTo>
                <a:cubicBezTo>
                  <a:pt x="17333" y="47995"/>
                  <a:pt x="17430" y="47995"/>
                  <a:pt x="17430" y="47898"/>
                </a:cubicBezTo>
                <a:close/>
                <a:moveTo>
                  <a:pt x="17235" y="48254"/>
                </a:moveTo>
                <a:cubicBezTo>
                  <a:pt x="17202" y="48265"/>
                  <a:pt x="17171" y="48271"/>
                  <a:pt x="17146" y="48271"/>
                </a:cubicBezTo>
                <a:cubicBezTo>
                  <a:pt x="17201" y="48271"/>
                  <a:pt x="17225" y="48271"/>
                  <a:pt x="17235" y="48254"/>
                </a:cubicBezTo>
                <a:close/>
                <a:moveTo>
                  <a:pt x="18548" y="49113"/>
                </a:moveTo>
                <a:cubicBezTo>
                  <a:pt x="18637" y="49202"/>
                  <a:pt x="18734" y="49299"/>
                  <a:pt x="18734" y="49389"/>
                </a:cubicBezTo>
                <a:lnTo>
                  <a:pt x="18734" y="49486"/>
                </a:lnTo>
                <a:cubicBezTo>
                  <a:pt x="18734" y="49389"/>
                  <a:pt x="18637" y="49299"/>
                  <a:pt x="18548" y="49299"/>
                </a:cubicBezTo>
                <a:lnTo>
                  <a:pt x="18548" y="49113"/>
                </a:lnTo>
                <a:close/>
                <a:moveTo>
                  <a:pt x="22056" y="49803"/>
                </a:moveTo>
                <a:cubicBezTo>
                  <a:pt x="22074" y="49803"/>
                  <a:pt x="22089" y="49840"/>
                  <a:pt x="22089" y="49948"/>
                </a:cubicBezTo>
                <a:cubicBezTo>
                  <a:pt x="22089" y="50003"/>
                  <a:pt x="22057" y="50057"/>
                  <a:pt x="22030" y="50057"/>
                </a:cubicBezTo>
                <a:cubicBezTo>
                  <a:pt x="22010" y="50057"/>
                  <a:pt x="21992" y="50027"/>
                  <a:pt x="21992" y="49948"/>
                </a:cubicBezTo>
                <a:cubicBezTo>
                  <a:pt x="21992" y="49893"/>
                  <a:pt x="22028" y="49803"/>
                  <a:pt x="22056" y="49803"/>
                </a:cubicBezTo>
                <a:close/>
                <a:moveTo>
                  <a:pt x="16684" y="49858"/>
                </a:moveTo>
                <a:cubicBezTo>
                  <a:pt x="16736" y="50019"/>
                  <a:pt x="16665" y="50119"/>
                  <a:pt x="16613" y="50119"/>
                </a:cubicBezTo>
                <a:cubicBezTo>
                  <a:pt x="16576" y="50119"/>
                  <a:pt x="16550" y="50067"/>
                  <a:pt x="16587" y="49948"/>
                </a:cubicBezTo>
                <a:cubicBezTo>
                  <a:pt x="16587" y="49928"/>
                  <a:pt x="16592" y="49922"/>
                  <a:pt x="16599" y="49922"/>
                </a:cubicBezTo>
                <a:cubicBezTo>
                  <a:pt x="16613" y="49922"/>
                  <a:pt x="16636" y="49945"/>
                  <a:pt x="16654" y="49945"/>
                </a:cubicBezTo>
                <a:cubicBezTo>
                  <a:pt x="16671" y="49945"/>
                  <a:pt x="16684" y="49927"/>
                  <a:pt x="16684" y="49858"/>
                </a:cubicBezTo>
                <a:close/>
                <a:moveTo>
                  <a:pt x="18361" y="50045"/>
                </a:moveTo>
                <a:cubicBezTo>
                  <a:pt x="18398" y="50045"/>
                  <a:pt x="18420" y="50140"/>
                  <a:pt x="18440" y="50232"/>
                </a:cubicBezTo>
                <a:lnTo>
                  <a:pt x="18440" y="50232"/>
                </a:lnTo>
                <a:cubicBezTo>
                  <a:pt x="18416" y="50163"/>
                  <a:pt x="18361" y="50190"/>
                  <a:pt x="18361" y="50045"/>
                </a:cubicBezTo>
                <a:close/>
                <a:moveTo>
                  <a:pt x="13232" y="50321"/>
                </a:moveTo>
                <a:cubicBezTo>
                  <a:pt x="13232" y="50321"/>
                  <a:pt x="13193" y="50364"/>
                  <a:pt x="13166" y="50364"/>
                </a:cubicBezTo>
                <a:cubicBezTo>
                  <a:pt x="13153" y="50364"/>
                  <a:pt x="13143" y="50353"/>
                  <a:pt x="13143" y="50321"/>
                </a:cubicBezTo>
                <a:close/>
                <a:moveTo>
                  <a:pt x="12770" y="50231"/>
                </a:moveTo>
                <a:lnTo>
                  <a:pt x="12770" y="50321"/>
                </a:lnTo>
                <a:lnTo>
                  <a:pt x="12770" y="50418"/>
                </a:lnTo>
                <a:cubicBezTo>
                  <a:pt x="12770" y="50418"/>
                  <a:pt x="12673" y="50321"/>
                  <a:pt x="12673" y="50231"/>
                </a:cubicBezTo>
                <a:close/>
                <a:moveTo>
                  <a:pt x="12957" y="50231"/>
                </a:moveTo>
                <a:cubicBezTo>
                  <a:pt x="12957" y="50321"/>
                  <a:pt x="13046" y="50321"/>
                  <a:pt x="13046" y="50321"/>
                </a:cubicBezTo>
                <a:cubicBezTo>
                  <a:pt x="12974" y="50321"/>
                  <a:pt x="12960" y="50442"/>
                  <a:pt x="12906" y="50442"/>
                </a:cubicBezTo>
                <a:cubicBezTo>
                  <a:pt x="12894" y="50442"/>
                  <a:pt x="12878" y="50435"/>
                  <a:pt x="12860" y="50418"/>
                </a:cubicBezTo>
                <a:lnTo>
                  <a:pt x="12860" y="50231"/>
                </a:lnTo>
                <a:close/>
                <a:moveTo>
                  <a:pt x="13656" y="50820"/>
                </a:moveTo>
                <a:cubicBezTo>
                  <a:pt x="13684" y="50820"/>
                  <a:pt x="13702" y="50854"/>
                  <a:pt x="13702" y="50977"/>
                </a:cubicBezTo>
                <a:cubicBezTo>
                  <a:pt x="13679" y="50954"/>
                  <a:pt x="13662" y="50947"/>
                  <a:pt x="13647" y="50947"/>
                </a:cubicBezTo>
                <a:cubicBezTo>
                  <a:pt x="13623" y="50947"/>
                  <a:pt x="13607" y="50967"/>
                  <a:pt x="13588" y="50967"/>
                </a:cubicBezTo>
                <a:cubicBezTo>
                  <a:pt x="13570" y="50967"/>
                  <a:pt x="13549" y="50949"/>
                  <a:pt x="13516" y="50880"/>
                </a:cubicBezTo>
                <a:cubicBezTo>
                  <a:pt x="13567" y="50880"/>
                  <a:pt x="13620" y="50820"/>
                  <a:pt x="13656" y="50820"/>
                </a:cubicBezTo>
                <a:close/>
                <a:moveTo>
                  <a:pt x="15225" y="50839"/>
                </a:moveTo>
                <a:cubicBezTo>
                  <a:pt x="15305" y="50839"/>
                  <a:pt x="15379" y="51009"/>
                  <a:pt x="15379" y="51066"/>
                </a:cubicBezTo>
                <a:cubicBezTo>
                  <a:pt x="15315" y="51066"/>
                  <a:pt x="15254" y="50983"/>
                  <a:pt x="15191" y="50983"/>
                </a:cubicBezTo>
                <a:cubicBezTo>
                  <a:pt x="15160" y="50983"/>
                  <a:pt x="15128" y="51004"/>
                  <a:pt x="15096" y="51066"/>
                </a:cubicBezTo>
                <a:cubicBezTo>
                  <a:pt x="15132" y="50897"/>
                  <a:pt x="15179" y="50839"/>
                  <a:pt x="15225" y="50839"/>
                </a:cubicBezTo>
                <a:close/>
                <a:moveTo>
                  <a:pt x="15599" y="50897"/>
                </a:moveTo>
                <a:cubicBezTo>
                  <a:pt x="15633" y="50897"/>
                  <a:pt x="15655" y="50936"/>
                  <a:pt x="15655" y="51066"/>
                </a:cubicBezTo>
                <a:cubicBezTo>
                  <a:pt x="15642" y="51053"/>
                  <a:pt x="15628" y="51047"/>
                  <a:pt x="15614" y="51047"/>
                </a:cubicBezTo>
                <a:cubicBezTo>
                  <a:pt x="15569" y="51047"/>
                  <a:pt x="15523" y="51103"/>
                  <a:pt x="15477" y="51103"/>
                </a:cubicBezTo>
                <a:cubicBezTo>
                  <a:pt x="15444" y="51103"/>
                  <a:pt x="15411" y="51074"/>
                  <a:pt x="15379" y="50977"/>
                </a:cubicBezTo>
                <a:lnTo>
                  <a:pt x="15379" y="50977"/>
                </a:lnTo>
                <a:cubicBezTo>
                  <a:pt x="15390" y="50987"/>
                  <a:pt x="15401" y="50991"/>
                  <a:pt x="15413" y="50991"/>
                </a:cubicBezTo>
                <a:cubicBezTo>
                  <a:pt x="15471" y="50991"/>
                  <a:pt x="15548" y="50897"/>
                  <a:pt x="15599" y="50897"/>
                </a:cubicBezTo>
                <a:close/>
                <a:moveTo>
                  <a:pt x="13419" y="50880"/>
                </a:moveTo>
                <a:cubicBezTo>
                  <a:pt x="13419" y="50977"/>
                  <a:pt x="13516" y="50977"/>
                  <a:pt x="13516" y="51163"/>
                </a:cubicBezTo>
                <a:lnTo>
                  <a:pt x="13419" y="51163"/>
                </a:lnTo>
                <a:lnTo>
                  <a:pt x="13419" y="50880"/>
                </a:lnTo>
                <a:close/>
                <a:moveTo>
                  <a:pt x="16202" y="51402"/>
                </a:moveTo>
                <a:cubicBezTo>
                  <a:pt x="16263" y="51402"/>
                  <a:pt x="16311" y="51467"/>
                  <a:pt x="16311" y="51536"/>
                </a:cubicBezTo>
                <a:cubicBezTo>
                  <a:pt x="16263" y="51487"/>
                  <a:pt x="16216" y="51487"/>
                  <a:pt x="16182" y="51487"/>
                </a:cubicBezTo>
                <a:cubicBezTo>
                  <a:pt x="16147" y="51487"/>
                  <a:pt x="16125" y="51487"/>
                  <a:pt x="16125" y="51439"/>
                </a:cubicBezTo>
                <a:cubicBezTo>
                  <a:pt x="16151" y="51413"/>
                  <a:pt x="16178" y="51402"/>
                  <a:pt x="16202" y="51402"/>
                </a:cubicBezTo>
                <a:close/>
                <a:moveTo>
                  <a:pt x="16604" y="51311"/>
                </a:moveTo>
                <a:cubicBezTo>
                  <a:pt x="16632" y="51311"/>
                  <a:pt x="16684" y="51400"/>
                  <a:pt x="16684" y="51536"/>
                </a:cubicBezTo>
                <a:cubicBezTo>
                  <a:pt x="16684" y="51552"/>
                  <a:pt x="16681" y="51559"/>
                  <a:pt x="16675" y="51559"/>
                </a:cubicBezTo>
                <a:cubicBezTo>
                  <a:pt x="16651" y="51559"/>
                  <a:pt x="16587" y="51422"/>
                  <a:pt x="16587" y="51349"/>
                </a:cubicBezTo>
                <a:cubicBezTo>
                  <a:pt x="16587" y="51323"/>
                  <a:pt x="16594" y="51311"/>
                  <a:pt x="16604" y="51311"/>
                </a:cubicBezTo>
                <a:close/>
                <a:moveTo>
                  <a:pt x="14105" y="50858"/>
                </a:moveTo>
                <a:cubicBezTo>
                  <a:pt x="14141" y="50858"/>
                  <a:pt x="14164" y="50882"/>
                  <a:pt x="14164" y="50977"/>
                </a:cubicBezTo>
                <a:cubicBezTo>
                  <a:pt x="14137" y="51062"/>
                  <a:pt x="14118" y="51085"/>
                  <a:pt x="14102" y="51085"/>
                </a:cubicBezTo>
                <a:cubicBezTo>
                  <a:pt x="14082" y="51085"/>
                  <a:pt x="14067" y="51050"/>
                  <a:pt x="14046" y="51050"/>
                </a:cubicBezTo>
                <a:cubicBezTo>
                  <a:pt x="14029" y="51050"/>
                  <a:pt x="14008" y="51074"/>
                  <a:pt x="13978" y="51163"/>
                </a:cubicBezTo>
                <a:cubicBezTo>
                  <a:pt x="14261" y="51349"/>
                  <a:pt x="14448" y="51252"/>
                  <a:pt x="14634" y="51439"/>
                </a:cubicBezTo>
                <a:cubicBezTo>
                  <a:pt x="14553" y="51561"/>
                  <a:pt x="14473" y="51596"/>
                  <a:pt x="14385" y="51596"/>
                </a:cubicBezTo>
                <a:cubicBezTo>
                  <a:pt x="14269" y="51596"/>
                  <a:pt x="14139" y="51536"/>
                  <a:pt x="13978" y="51536"/>
                </a:cubicBezTo>
                <a:cubicBezTo>
                  <a:pt x="13978" y="51252"/>
                  <a:pt x="13888" y="51163"/>
                  <a:pt x="13978" y="50880"/>
                </a:cubicBezTo>
                <a:cubicBezTo>
                  <a:pt x="14025" y="50880"/>
                  <a:pt x="14071" y="50858"/>
                  <a:pt x="14105" y="50858"/>
                </a:cubicBezTo>
                <a:close/>
                <a:moveTo>
                  <a:pt x="15473" y="51277"/>
                </a:moveTo>
                <a:cubicBezTo>
                  <a:pt x="15519" y="51277"/>
                  <a:pt x="15566" y="51301"/>
                  <a:pt x="15566" y="51349"/>
                </a:cubicBezTo>
                <a:cubicBezTo>
                  <a:pt x="15469" y="51439"/>
                  <a:pt x="15469" y="51536"/>
                  <a:pt x="15379" y="51625"/>
                </a:cubicBezTo>
                <a:cubicBezTo>
                  <a:pt x="15469" y="51349"/>
                  <a:pt x="15379" y="51536"/>
                  <a:pt x="15379" y="51349"/>
                </a:cubicBezTo>
                <a:cubicBezTo>
                  <a:pt x="15379" y="51301"/>
                  <a:pt x="15426" y="51277"/>
                  <a:pt x="15473" y="51277"/>
                </a:cubicBezTo>
                <a:close/>
                <a:moveTo>
                  <a:pt x="16870" y="51349"/>
                </a:moveTo>
                <a:cubicBezTo>
                  <a:pt x="16960" y="51439"/>
                  <a:pt x="16960" y="51439"/>
                  <a:pt x="16960" y="51625"/>
                </a:cubicBezTo>
                <a:cubicBezTo>
                  <a:pt x="16870" y="51625"/>
                  <a:pt x="16870" y="51625"/>
                  <a:pt x="16870" y="51439"/>
                </a:cubicBezTo>
                <a:lnTo>
                  <a:pt x="16870" y="51349"/>
                </a:lnTo>
                <a:close/>
                <a:moveTo>
                  <a:pt x="15209" y="51404"/>
                </a:moveTo>
                <a:cubicBezTo>
                  <a:pt x="15234" y="51404"/>
                  <a:pt x="15283" y="51488"/>
                  <a:pt x="15283" y="51625"/>
                </a:cubicBezTo>
                <a:cubicBezTo>
                  <a:pt x="15265" y="51644"/>
                  <a:pt x="15251" y="51652"/>
                  <a:pt x="15240" y="51652"/>
                </a:cubicBezTo>
                <a:cubicBezTo>
                  <a:pt x="15193" y="51652"/>
                  <a:pt x="15193" y="51517"/>
                  <a:pt x="15193" y="51439"/>
                </a:cubicBezTo>
                <a:cubicBezTo>
                  <a:pt x="15193" y="51415"/>
                  <a:pt x="15199" y="51404"/>
                  <a:pt x="15209" y="51404"/>
                </a:cubicBezTo>
                <a:close/>
                <a:moveTo>
                  <a:pt x="14820" y="51252"/>
                </a:moveTo>
                <a:lnTo>
                  <a:pt x="14820" y="51252"/>
                </a:lnTo>
                <a:cubicBezTo>
                  <a:pt x="14914" y="51301"/>
                  <a:pt x="14982" y="51301"/>
                  <a:pt x="15040" y="51301"/>
                </a:cubicBezTo>
                <a:cubicBezTo>
                  <a:pt x="15098" y="51301"/>
                  <a:pt x="15145" y="51301"/>
                  <a:pt x="15193" y="51349"/>
                </a:cubicBezTo>
                <a:cubicBezTo>
                  <a:pt x="15096" y="51349"/>
                  <a:pt x="15096" y="51536"/>
                  <a:pt x="15193" y="51625"/>
                </a:cubicBezTo>
                <a:cubicBezTo>
                  <a:pt x="15128" y="51625"/>
                  <a:pt x="15107" y="51668"/>
                  <a:pt x="15100" y="51668"/>
                </a:cubicBezTo>
                <a:cubicBezTo>
                  <a:pt x="15096" y="51668"/>
                  <a:pt x="15096" y="51658"/>
                  <a:pt x="15096" y="51625"/>
                </a:cubicBezTo>
                <a:cubicBezTo>
                  <a:pt x="15096" y="51439"/>
                  <a:pt x="15050" y="51439"/>
                  <a:pt x="14992" y="51439"/>
                </a:cubicBezTo>
                <a:cubicBezTo>
                  <a:pt x="14934" y="51439"/>
                  <a:pt x="14865" y="51439"/>
                  <a:pt x="14820" y="51252"/>
                </a:cubicBezTo>
                <a:close/>
                <a:moveTo>
                  <a:pt x="16125" y="51536"/>
                </a:moveTo>
                <a:cubicBezTo>
                  <a:pt x="16182" y="51536"/>
                  <a:pt x="16241" y="51572"/>
                  <a:pt x="16277" y="51575"/>
                </a:cubicBezTo>
                <a:lnTo>
                  <a:pt x="16277" y="51575"/>
                </a:lnTo>
                <a:cubicBezTo>
                  <a:pt x="16242" y="51625"/>
                  <a:pt x="16223" y="51681"/>
                  <a:pt x="16200" y="51681"/>
                </a:cubicBezTo>
                <a:cubicBezTo>
                  <a:pt x="16181" y="51681"/>
                  <a:pt x="16160" y="51644"/>
                  <a:pt x="16125" y="51536"/>
                </a:cubicBezTo>
                <a:close/>
                <a:moveTo>
                  <a:pt x="16550" y="51601"/>
                </a:moveTo>
                <a:cubicBezTo>
                  <a:pt x="16624" y="51601"/>
                  <a:pt x="16701" y="51722"/>
                  <a:pt x="16774" y="51722"/>
                </a:cubicBezTo>
                <a:cubicBezTo>
                  <a:pt x="16720" y="51722"/>
                  <a:pt x="16632" y="51820"/>
                  <a:pt x="16570" y="51820"/>
                </a:cubicBezTo>
                <a:cubicBezTo>
                  <a:pt x="16528" y="51820"/>
                  <a:pt x="16498" y="51776"/>
                  <a:pt x="16498" y="51625"/>
                </a:cubicBezTo>
                <a:cubicBezTo>
                  <a:pt x="16515" y="51608"/>
                  <a:pt x="16533" y="51601"/>
                  <a:pt x="16550" y="51601"/>
                </a:cubicBezTo>
                <a:close/>
                <a:moveTo>
                  <a:pt x="17616" y="52281"/>
                </a:moveTo>
                <a:cubicBezTo>
                  <a:pt x="17589" y="52306"/>
                  <a:pt x="17577" y="52339"/>
                  <a:pt x="17574" y="52372"/>
                </a:cubicBezTo>
                <a:lnTo>
                  <a:pt x="17574" y="52372"/>
                </a:lnTo>
                <a:cubicBezTo>
                  <a:pt x="17598" y="52325"/>
                  <a:pt x="17616" y="52281"/>
                  <a:pt x="17616" y="52281"/>
                </a:cubicBezTo>
                <a:close/>
                <a:moveTo>
                  <a:pt x="18265" y="52840"/>
                </a:moveTo>
                <a:cubicBezTo>
                  <a:pt x="18265" y="52885"/>
                  <a:pt x="18242" y="52907"/>
                  <a:pt x="18220" y="52907"/>
                </a:cubicBezTo>
                <a:cubicBezTo>
                  <a:pt x="18197" y="52907"/>
                  <a:pt x="18175" y="52885"/>
                  <a:pt x="18175" y="52840"/>
                </a:cubicBezTo>
                <a:close/>
                <a:moveTo>
                  <a:pt x="19107" y="52840"/>
                </a:moveTo>
                <a:cubicBezTo>
                  <a:pt x="19107" y="52885"/>
                  <a:pt x="19083" y="52907"/>
                  <a:pt x="19047" y="52907"/>
                </a:cubicBezTo>
                <a:cubicBezTo>
                  <a:pt x="19012" y="52907"/>
                  <a:pt x="18965" y="52885"/>
                  <a:pt x="18921" y="52840"/>
                </a:cubicBezTo>
                <a:close/>
                <a:moveTo>
                  <a:pt x="18078" y="52840"/>
                </a:moveTo>
                <a:lnTo>
                  <a:pt x="18078" y="52930"/>
                </a:lnTo>
                <a:cubicBezTo>
                  <a:pt x="18078" y="52930"/>
                  <a:pt x="18078" y="52840"/>
                  <a:pt x="17989" y="52840"/>
                </a:cubicBezTo>
                <a:close/>
                <a:moveTo>
                  <a:pt x="21343" y="54145"/>
                </a:moveTo>
                <a:cubicBezTo>
                  <a:pt x="21343" y="54182"/>
                  <a:pt x="21358" y="54203"/>
                  <a:pt x="21376" y="54223"/>
                </a:cubicBezTo>
                <a:lnTo>
                  <a:pt x="21376" y="54223"/>
                </a:lnTo>
                <a:cubicBezTo>
                  <a:pt x="21365" y="54203"/>
                  <a:pt x="21354" y="54178"/>
                  <a:pt x="21343" y="54145"/>
                </a:cubicBezTo>
                <a:close/>
                <a:moveTo>
                  <a:pt x="21376" y="54223"/>
                </a:moveTo>
                <a:cubicBezTo>
                  <a:pt x="21389" y="54245"/>
                  <a:pt x="21402" y="54260"/>
                  <a:pt x="21416" y="54268"/>
                </a:cubicBezTo>
                <a:lnTo>
                  <a:pt x="21416" y="54268"/>
                </a:lnTo>
                <a:cubicBezTo>
                  <a:pt x="21404" y="54251"/>
                  <a:pt x="21389" y="54237"/>
                  <a:pt x="21376" y="54223"/>
                </a:cubicBezTo>
                <a:close/>
                <a:moveTo>
                  <a:pt x="23518" y="54176"/>
                </a:moveTo>
                <a:cubicBezTo>
                  <a:pt x="23546" y="54176"/>
                  <a:pt x="23580" y="54221"/>
                  <a:pt x="23580" y="54331"/>
                </a:cubicBezTo>
                <a:cubicBezTo>
                  <a:pt x="23580" y="54331"/>
                  <a:pt x="23549" y="54392"/>
                  <a:pt x="23522" y="54392"/>
                </a:cubicBezTo>
                <a:cubicBezTo>
                  <a:pt x="23501" y="54392"/>
                  <a:pt x="23483" y="54357"/>
                  <a:pt x="23483" y="54234"/>
                </a:cubicBezTo>
                <a:cubicBezTo>
                  <a:pt x="23483" y="54198"/>
                  <a:pt x="23499" y="54176"/>
                  <a:pt x="23518" y="54176"/>
                </a:cubicBezTo>
                <a:close/>
                <a:moveTo>
                  <a:pt x="24512" y="62062"/>
                </a:moveTo>
                <a:cubicBezTo>
                  <a:pt x="24512" y="62621"/>
                  <a:pt x="24698" y="62621"/>
                  <a:pt x="24788" y="62994"/>
                </a:cubicBezTo>
                <a:cubicBezTo>
                  <a:pt x="24808" y="63014"/>
                  <a:pt x="24823" y="63022"/>
                  <a:pt x="24837" y="63022"/>
                </a:cubicBezTo>
                <a:cubicBezTo>
                  <a:pt x="24888" y="63022"/>
                  <a:pt x="24903" y="62905"/>
                  <a:pt x="24974" y="62905"/>
                </a:cubicBezTo>
                <a:cubicBezTo>
                  <a:pt x="24788" y="62808"/>
                  <a:pt x="24788" y="62435"/>
                  <a:pt x="24601" y="62435"/>
                </a:cubicBezTo>
                <a:cubicBezTo>
                  <a:pt x="24601" y="62159"/>
                  <a:pt x="24698" y="62248"/>
                  <a:pt x="24698" y="62159"/>
                </a:cubicBezTo>
                <a:cubicBezTo>
                  <a:pt x="24698" y="62062"/>
                  <a:pt x="24601" y="62062"/>
                  <a:pt x="24512" y="62062"/>
                </a:cubicBezTo>
                <a:close/>
                <a:moveTo>
                  <a:pt x="17276" y="65325"/>
                </a:moveTo>
                <a:cubicBezTo>
                  <a:pt x="17310" y="65325"/>
                  <a:pt x="17333" y="65372"/>
                  <a:pt x="17333" y="65514"/>
                </a:cubicBezTo>
                <a:cubicBezTo>
                  <a:pt x="17318" y="65498"/>
                  <a:pt x="17306" y="65493"/>
                  <a:pt x="17296" y="65493"/>
                </a:cubicBezTo>
                <a:cubicBezTo>
                  <a:pt x="17264" y="65493"/>
                  <a:pt x="17246" y="65547"/>
                  <a:pt x="17221" y="65547"/>
                </a:cubicBezTo>
                <a:cubicBezTo>
                  <a:pt x="17203" y="65547"/>
                  <a:pt x="17181" y="65518"/>
                  <a:pt x="17146" y="65417"/>
                </a:cubicBezTo>
                <a:cubicBezTo>
                  <a:pt x="17195" y="65372"/>
                  <a:pt x="17241" y="65325"/>
                  <a:pt x="17276" y="65325"/>
                </a:cubicBezTo>
                <a:close/>
                <a:moveTo>
                  <a:pt x="15007" y="65141"/>
                </a:moveTo>
                <a:lnTo>
                  <a:pt x="15007" y="65141"/>
                </a:lnTo>
                <a:cubicBezTo>
                  <a:pt x="15193" y="65230"/>
                  <a:pt x="15283" y="65230"/>
                  <a:pt x="15379" y="65603"/>
                </a:cubicBezTo>
                <a:cubicBezTo>
                  <a:pt x="15283" y="65603"/>
                  <a:pt x="15193" y="65417"/>
                  <a:pt x="15007" y="65417"/>
                </a:cubicBezTo>
                <a:cubicBezTo>
                  <a:pt x="15096" y="65141"/>
                  <a:pt x="15007" y="65230"/>
                  <a:pt x="15007" y="65141"/>
                </a:cubicBezTo>
                <a:close/>
                <a:moveTo>
                  <a:pt x="13776" y="65783"/>
                </a:moveTo>
                <a:cubicBezTo>
                  <a:pt x="13830" y="65783"/>
                  <a:pt x="13888" y="65828"/>
                  <a:pt x="13888" y="65976"/>
                </a:cubicBezTo>
                <a:cubicBezTo>
                  <a:pt x="13888" y="65976"/>
                  <a:pt x="13792" y="65976"/>
                  <a:pt x="13792" y="65886"/>
                </a:cubicBezTo>
                <a:cubicBezTo>
                  <a:pt x="13625" y="65886"/>
                  <a:pt x="13695" y="65783"/>
                  <a:pt x="13776" y="65783"/>
                </a:cubicBezTo>
                <a:close/>
                <a:moveTo>
                  <a:pt x="14046" y="66248"/>
                </a:moveTo>
                <a:cubicBezTo>
                  <a:pt x="14126" y="66248"/>
                  <a:pt x="14164" y="66290"/>
                  <a:pt x="14164" y="66535"/>
                </a:cubicBezTo>
                <a:cubicBezTo>
                  <a:pt x="14134" y="66535"/>
                  <a:pt x="14102" y="66546"/>
                  <a:pt x="14070" y="66546"/>
                </a:cubicBezTo>
                <a:cubicBezTo>
                  <a:pt x="14009" y="66546"/>
                  <a:pt x="13947" y="66504"/>
                  <a:pt x="13888" y="66259"/>
                </a:cubicBezTo>
                <a:cubicBezTo>
                  <a:pt x="13952" y="66259"/>
                  <a:pt x="14005" y="66248"/>
                  <a:pt x="14046" y="66248"/>
                </a:cubicBezTo>
                <a:close/>
                <a:moveTo>
                  <a:pt x="18265" y="66721"/>
                </a:moveTo>
                <a:cubicBezTo>
                  <a:pt x="18361" y="66721"/>
                  <a:pt x="18361" y="66721"/>
                  <a:pt x="18361" y="66908"/>
                </a:cubicBezTo>
                <a:lnTo>
                  <a:pt x="18265" y="66908"/>
                </a:lnTo>
                <a:lnTo>
                  <a:pt x="18265" y="66721"/>
                </a:lnTo>
                <a:close/>
                <a:moveTo>
                  <a:pt x="18280" y="67206"/>
                </a:moveTo>
                <a:cubicBezTo>
                  <a:pt x="18290" y="67236"/>
                  <a:pt x="18302" y="67249"/>
                  <a:pt x="18306" y="67249"/>
                </a:cubicBezTo>
                <a:cubicBezTo>
                  <a:pt x="18311" y="67249"/>
                  <a:pt x="18306" y="67234"/>
                  <a:pt x="18280" y="67206"/>
                </a:cubicBezTo>
                <a:close/>
                <a:moveTo>
                  <a:pt x="23308" y="67559"/>
                </a:moveTo>
                <a:lnTo>
                  <a:pt x="23308" y="67559"/>
                </a:lnTo>
                <a:cubicBezTo>
                  <a:pt x="23304" y="67560"/>
                  <a:pt x="23301" y="67562"/>
                  <a:pt x="23297" y="67564"/>
                </a:cubicBezTo>
                <a:cubicBezTo>
                  <a:pt x="23297" y="67564"/>
                  <a:pt x="23302" y="67564"/>
                  <a:pt x="23310" y="67565"/>
                </a:cubicBezTo>
                <a:lnTo>
                  <a:pt x="23310" y="67565"/>
                </a:lnTo>
                <a:cubicBezTo>
                  <a:pt x="23309" y="67563"/>
                  <a:pt x="23309" y="67561"/>
                  <a:pt x="23308" y="67559"/>
                </a:cubicBezTo>
                <a:close/>
                <a:moveTo>
                  <a:pt x="23310" y="67565"/>
                </a:moveTo>
                <a:cubicBezTo>
                  <a:pt x="23323" y="67610"/>
                  <a:pt x="23347" y="67653"/>
                  <a:pt x="23393" y="67653"/>
                </a:cubicBezTo>
                <a:cubicBezTo>
                  <a:pt x="23393" y="67585"/>
                  <a:pt x="23337" y="67569"/>
                  <a:pt x="23310" y="67565"/>
                </a:cubicBezTo>
                <a:close/>
                <a:moveTo>
                  <a:pt x="17892" y="67467"/>
                </a:moveTo>
                <a:lnTo>
                  <a:pt x="17892" y="67467"/>
                </a:lnTo>
                <a:cubicBezTo>
                  <a:pt x="17892" y="67543"/>
                  <a:pt x="17836" y="67560"/>
                  <a:pt x="17857" y="67654"/>
                </a:cubicBezTo>
                <a:lnTo>
                  <a:pt x="17857" y="67654"/>
                </a:lnTo>
                <a:cubicBezTo>
                  <a:pt x="17875" y="67583"/>
                  <a:pt x="17892" y="67509"/>
                  <a:pt x="17892" y="67467"/>
                </a:cubicBezTo>
                <a:close/>
                <a:moveTo>
                  <a:pt x="22623" y="67438"/>
                </a:moveTo>
                <a:cubicBezTo>
                  <a:pt x="22637" y="67438"/>
                  <a:pt x="22648" y="67469"/>
                  <a:pt x="22648" y="67564"/>
                </a:cubicBezTo>
                <a:cubicBezTo>
                  <a:pt x="22648" y="67657"/>
                  <a:pt x="22624" y="67704"/>
                  <a:pt x="22600" y="67704"/>
                </a:cubicBezTo>
                <a:cubicBezTo>
                  <a:pt x="22575" y="67704"/>
                  <a:pt x="22551" y="67657"/>
                  <a:pt x="22551" y="67564"/>
                </a:cubicBezTo>
                <a:cubicBezTo>
                  <a:pt x="22551" y="67564"/>
                  <a:pt x="22594" y="67438"/>
                  <a:pt x="22623" y="67438"/>
                </a:cubicBezTo>
                <a:close/>
                <a:moveTo>
                  <a:pt x="15486" y="67353"/>
                </a:moveTo>
                <a:cubicBezTo>
                  <a:pt x="15477" y="67353"/>
                  <a:pt x="15469" y="67386"/>
                  <a:pt x="15469" y="67467"/>
                </a:cubicBezTo>
                <a:lnTo>
                  <a:pt x="15469" y="67564"/>
                </a:lnTo>
                <a:lnTo>
                  <a:pt x="15469" y="67750"/>
                </a:lnTo>
                <a:cubicBezTo>
                  <a:pt x="15538" y="67550"/>
                  <a:pt x="15509" y="67353"/>
                  <a:pt x="15486" y="67353"/>
                </a:cubicBezTo>
                <a:close/>
                <a:moveTo>
                  <a:pt x="21592" y="67479"/>
                </a:moveTo>
                <a:cubicBezTo>
                  <a:pt x="21685" y="67479"/>
                  <a:pt x="21765" y="67537"/>
                  <a:pt x="21806" y="67750"/>
                </a:cubicBezTo>
                <a:cubicBezTo>
                  <a:pt x="21755" y="67750"/>
                  <a:pt x="21641" y="67810"/>
                  <a:pt x="21519" y="67810"/>
                </a:cubicBezTo>
                <a:cubicBezTo>
                  <a:pt x="21426" y="67810"/>
                  <a:pt x="21327" y="67776"/>
                  <a:pt x="21246" y="67653"/>
                </a:cubicBezTo>
                <a:lnTo>
                  <a:pt x="21246" y="67564"/>
                </a:lnTo>
                <a:cubicBezTo>
                  <a:pt x="21348" y="67564"/>
                  <a:pt x="21479" y="67479"/>
                  <a:pt x="21592" y="67479"/>
                </a:cubicBezTo>
                <a:close/>
                <a:moveTo>
                  <a:pt x="14709" y="65533"/>
                </a:moveTo>
                <a:cubicBezTo>
                  <a:pt x="14914" y="65533"/>
                  <a:pt x="15123" y="65797"/>
                  <a:pt x="15249" y="65797"/>
                </a:cubicBezTo>
                <a:cubicBezTo>
                  <a:pt x="15261" y="65797"/>
                  <a:pt x="15272" y="65795"/>
                  <a:pt x="15283" y="65790"/>
                </a:cubicBezTo>
                <a:lnTo>
                  <a:pt x="15193" y="65700"/>
                </a:lnTo>
                <a:cubicBezTo>
                  <a:pt x="15379" y="65700"/>
                  <a:pt x="15469" y="65700"/>
                  <a:pt x="15469" y="65976"/>
                </a:cubicBezTo>
                <a:cubicBezTo>
                  <a:pt x="15469" y="65959"/>
                  <a:pt x="15466" y="65952"/>
                  <a:pt x="15459" y="65952"/>
                </a:cubicBezTo>
                <a:cubicBezTo>
                  <a:pt x="15434" y="65952"/>
                  <a:pt x="15361" y="66073"/>
                  <a:pt x="15283" y="66073"/>
                </a:cubicBezTo>
                <a:cubicBezTo>
                  <a:pt x="15469" y="66073"/>
                  <a:pt x="15469" y="66259"/>
                  <a:pt x="15655" y="66349"/>
                </a:cubicBezTo>
                <a:cubicBezTo>
                  <a:pt x="15708" y="66144"/>
                  <a:pt x="15872" y="65996"/>
                  <a:pt x="16024" y="65996"/>
                </a:cubicBezTo>
                <a:cubicBezTo>
                  <a:pt x="16149" y="65996"/>
                  <a:pt x="16268" y="66096"/>
                  <a:pt x="16311" y="66349"/>
                </a:cubicBezTo>
                <a:cubicBezTo>
                  <a:pt x="16344" y="66316"/>
                  <a:pt x="16389" y="66296"/>
                  <a:pt x="16442" y="66296"/>
                </a:cubicBezTo>
                <a:cubicBezTo>
                  <a:pt x="16536" y="66296"/>
                  <a:pt x="16655" y="66359"/>
                  <a:pt x="16774" y="66535"/>
                </a:cubicBezTo>
                <a:cubicBezTo>
                  <a:pt x="16792" y="66483"/>
                  <a:pt x="16816" y="66464"/>
                  <a:pt x="16845" y="66464"/>
                </a:cubicBezTo>
                <a:cubicBezTo>
                  <a:pt x="16928" y="66464"/>
                  <a:pt x="17046" y="66617"/>
                  <a:pt x="17161" y="66617"/>
                </a:cubicBezTo>
                <a:cubicBezTo>
                  <a:pt x="17221" y="66617"/>
                  <a:pt x="17281" y="66575"/>
                  <a:pt x="17333" y="66446"/>
                </a:cubicBezTo>
                <a:lnTo>
                  <a:pt x="17333" y="66632"/>
                </a:lnTo>
                <a:cubicBezTo>
                  <a:pt x="17359" y="66554"/>
                  <a:pt x="17385" y="66526"/>
                  <a:pt x="17411" y="66526"/>
                </a:cubicBezTo>
                <a:cubicBezTo>
                  <a:pt x="17479" y="66526"/>
                  <a:pt x="17546" y="66721"/>
                  <a:pt x="17616" y="66721"/>
                </a:cubicBezTo>
                <a:cubicBezTo>
                  <a:pt x="17616" y="66632"/>
                  <a:pt x="17616" y="66632"/>
                  <a:pt x="17705" y="66535"/>
                </a:cubicBezTo>
                <a:cubicBezTo>
                  <a:pt x="17738" y="66660"/>
                  <a:pt x="17781" y="66691"/>
                  <a:pt x="17826" y="66691"/>
                </a:cubicBezTo>
                <a:cubicBezTo>
                  <a:pt x="17871" y="66691"/>
                  <a:pt x="17918" y="66662"/>
                  <a:pt x="17962" y="66662"/>
                </a:cubicBezTo>
                <a:cubicBezTo>
                  <a:pt x="18007" y="66662"/>
                  <a:pt x="18048" y="66693"/>
                  <a:pt x="18078" y="66818"/>
                </a:cubicBezTo>
                <a:cubicBezTo>
                  <a:pt x="18078" y="66908"/>
                  <a:pt x="17989" y="66908"/>
                  <a:pt x="17989" y="67094"/>
                </a:cubicBezTo>
                <a:cubicBezTo>
                  <a:pt x="18175" y="67094"/>
                  <a:pt x="18175" y="67750"/>
                  <a:pt x="18265" y="68026"/>
                </a:cubicBezTo>
                <a:cubicBezTo>
                  <a:pt x="18361" y="67653"/>
                  <a:pt x="18451" y="67937"/>
                  <a:pt x="18548" y="67653"/>
                </a:cubicBezTo>
                <a:cubicBezTo>
                  <a:pt x="18451" y="67653"/>
                  <a:pt x="18548" y="67467"/>
                  <a:pt x="18451" y="67467"/>
                </a:cubicBezTo>
                <a:cubicBezTo>
                  <a:pt x="18451" y="67564"/>
                  <a:pt x="18451" y="67653"/>
                  <a:pt x="18361" y="67750"/>
                </a:cubicBezTo>
                <a:cubicBezTo>
                  <a:pt x="18361" y="67564"/>
                  <a:pt x="18361" y="67467"/>
                  <a:pt x="18265" y="67377"/>
                </a:cubicBezTo>
                <a:lnTo>
                  <a:pt x="18265" y="67191"/>
                </a:lnTo>
                <a:cubicBezTo>
                  <a:pt x="18270" y="67196"/>
                  <a:pt x="18275" y="67202"/>
                  <a:pt x="18280" y="67206"/>
                </a:cubicBezTo>
                <a:lnTo>
                  <a:pt x="18280" y="67206"/>
                </a:lnTo>
                <a:cubicBezTo>
                  <a:pt x="18272" y="67181"/>
                  <a:pt x="18265" y="67144"/>
                  <a:pt x="18265" y="67094"/>
                </a:cubicBezTo>
                <a:cubicBezTo>
                  <a:pt x="18329" y="67094"/>
                  <a:pt x="18390" y="67011"/>
                  <a:pt x="18453" y="67011"/>
                </a:cubicBezTo>
                <a:cubicBezTo>
                  <a:pt x="18484" y="67011"/>
                  <a:pt x="18515" y="67032"/>
                  <a:pt x="18548" y="67094"/>
                </a:cubicBezTo>
                <a:cubicBezTo>
                  <a:pt x="18548" y="66908"/>
                  <a:pt x="18637" y="66908"/>
                  <a:pt x="18637" y="66908"/>
                </a:cubicBezTo>
                <a:cubicBezTo>
                  <a:pt x="18663" y="66896"/>
                  <a:pt x="18688" y="66890"/>
                  <a:pt x="18714" y="66890"/>
                </a:cubicBezTo>
                <a:cubicBezTo>
                  <a:pt x="18876" y="66890"/>
                  <a:pt x="19049" y="67107"/>
                  <a:pt x="19293" y="67191"/>
                </a:cubicBezTo>
                <a:cubicBezTo>
                  <a:pt x="19320" y="67200"/>
                  <a:pt x="19347" y="67203"/>
                  <a:pt x="19375" y="67203"/>
                </a:cubicBezTo>
                <a:cubicBezTo>
                  <a:pt x="19502" y="67203"/>
                  <a:pt x="19645" y="67130"/>
                  <a:pt x="19787" y="67130"/>
                </a:cubicBezTo>
                <a:cubicBezTo>
                  <a:pt x="19940" y="67130"/>
                  <a:pt x="20092" y="67215"/>
                  <a:pt x="20225" y="67564"/>
                </a:cubicBezTo>
                <a:cubicBezTo>
                  <a:pt x="20225" y="67515"/>
                  <a:pt x="20248" y="67515"/>
                  <a:pt x="20270" y="67515"/>
                </a:cubicBezTo>
                <a:cubicBezTo>
                  <a:pt x="20292" y="67515"/>
                  <a:pt x="20315" y="67515"/>
                  <a:pt x="20315" y="67467"/>
                </a:cubicBezTo>
                <a:cubicBezTo>
                  <a:pt x="20315" y="67412"/>
                  <a:pt x="20299" y="67398"/>
                  <a:pt x="20278" y="67398"/>
                </a:cubicBezTo>
                <a:cubicBezTo>
                  <a:pt x="20256" y="67398"/>
                  <a:pt x="20229" y="67415"/>
                  <a:pt x="20213" y="67415"/>
                </a:cubicBezTo>
                <a:cubicBezTo>
                  <a:pt x="20193" y="67415"/>
                  <a:pt x="20188" y="67390"/>
                  <a:pt x="20225" y="67281"/>
                </a:cubicBezTo>
                <a:cubicBezTo>
                  <a:pt x="20243" y="67243"/>
                  <a:pt x="20261" y="67228"/>
                  <a:pt x="20280" y="67228"/>
                </a:cubicBezTo>
                <a:cubicBezTo>
                  <a:pt x="20353" y="67228"/>
                  <a:pt x="20429" y="67467"/>
                  <a:pt x="20501" y="67467"/>
                </a:cubicBezTo>
                <a:cubicBezTo>
                  <a:pt x="20546" y="67482"/>
                  <a:pt x="20589" y="67488"/>
                  <a:pt x="20629" y="67488"/>
                </a:cubicBezTo>
                <a:cubicBezTo>
                  <a:pt x="20753" y="67488"/>
                  <a:pt x="20857" y="67434"/>
                  <a:pt x="20954" y="67434"/>
                </a:cubicBezTo>
                <a:cubicBezTo>
                  <a:pt x="21024" y="67434"/>
                  <a:pt x="21091" y="67463"/>
                  <a:pt x="21157" y="67564"/>
                </a:cubicBezTo>
                <a:lnTo>
                  <a:pt x="21157" y="67750"/>
                </a:lnTo>
                <a:cubicBezTo>
                  <a:pt x="21109" y="67725"/>
                  <a:pt x="21060" y="67719"/>
                  <a:pt x="21012" y="67719"/>
                </a:cubicBezTo>
                <a:cubicBezTo>
                  <a:pt x="20967" y="67719"/>
                  <a:pt x="20922" y="67724"/>
                  <a:pt x="20877" y="67724"/>
                </a:cubicBezTo>
                <a:cubicBezTo>
                  <a:pt x="20784" y="67724"/>
                  <a:pt x="20691" y="67702"/>
                  <a:pt x="20598" y="67564"/>
                </a:cubicBezTo>
                <a:lnTo>
                  <a:pt x="20598" y="67750"/>
                </a:lnTo>
                <a:cubicBezTo>
                  <a:pt x="20315" y="67750"/>
                  <a:pt x="20039" y="67750"/>
                  <a:pt x="19755" y="68123"/>
                </a:cubicBezTo>
                <a:cubicBezTo>
                  <a:pt x="19722" y="68018"/>
                  <a:pt x="19688" y="67978"/>
                  <a:pt x="19658" y="67978"/>
                </a:cubicBezTo>
                <a:cubicBezTo>
                  <a:pt x="19608" y="67978"/>
                  <a:pt x="19569" y="68095"/>
                  <a:pt x="19569" y="68212"/>
                </a:cubicBezTo>
                <a:cubicBezTo>
                  <a:pt x="19569" y="68026"/>
                  <a:pt x="19480" y="68123"/>
                  <a:pt x="19480" y="67937"/>
                </a:cubicBezTo>
                <a:lnTo>
                  <a:pt x="19480" y="67840"/>
                </a:lnTo>
                <a:cubicBezTo>
                  <a:pt x="19480" y="67840"/>
                  <a:pt x="19437" y="67966"/>
                  <a:pt x="19408" y="67966"/>
                </a:cubicBezTo>
                <a:cubicBezTo>
                  <a:pt x="19394" y="67966"/>
                  <a:pt x="19383" y="67934"/>
                  <a:pt x="19383" y="67840"/>
                </a:cubicBezTo>
                <a:cubicBezTo>
                  <a:pt x="19383" y="67840"/>
                  <a:pt x="19480" y="67840"/>
                  <a:pt x="19480" y="67750"/>
                </a:cubicBezTo>
                <a:cubicBezTo>
                  <a:pt x="19468" y="67739"/>
                  <a:pt x="19458" y="67734"/>
                  <a:pt x="19449" y="67734"/>
                </a:cubicBezTo>
                <a:cubicBezTo>
                  <a:pt x="19397" y="67734"/>
                  <a:pt x="19380" y="67893"/>
                  <a:pt x="19339" y="67893"/>
                </a:cubicBezTo>
                <a:cubicBezTo>
                  <a:pt x="19326" y="67893"/>
                  <a:pt x="19312" y="67878"/>
                  <a:pt x="19293" y="67840"/>
                </a:cubicBezTo>
                <a:cubicBezTo>
                  <a:pt x="19293" y="67840"/>
                  <a:pt x="19383" y="67750"/>
                  <a:pt x="19293" y="67750"/>
                </a:cubicBezTo>
                <a:cubicBezTo>
                  <a:pt x="19265" y="67831"/>
                  <a:pt x="19237" y="67856"/>
                  <a:pt x="19210" y="67856"/>
                </a:cubicBezTo>
                <a:cubicBezTo>
                  <a:pt x="19164" y="67856"/>
                  <a:pt x="19119" y="67785"/>
                  <a:pt x="19072" y="67785"/>
                </a:cubicBezTo>
                <a:cubicBezTo>
                  <a:pt x="19052" y="67785"/>
                  <a:pt x="19031" y="67799"/>
                  <a:pt x="19010" y="67840"/>
                </a:cubicBezTo>
                <a:cubicBezTo>
                  <a:pt x="19010" y="67750"/>
                  <a:pt x="19107" y="67377"/>
                  <a:pt x="19010" y="67377"/>
                </a:cubicBezTo>
                <a:lnTo>
                  <a:pt x="19010" y="67750"/>
                </a:lnTo>
                <a:lnTo>
                  <a:pt x="18921" y="67750"/>
                </a:lnTo>
                <a:cubicBezTo>
                  <a:pt x="19010" y="67840"/>
                  <a:pt x="19107" y="68026"/>
                  <a:pt x="19010" y="68399"/>
                </a:cubicBezTo>
                <a:cubicBezTo>
                  <a:pt x="19010" y="68321"/>
                  <a:pt x="19010" y="68292"/>
                  <a:pt x="19003" y="68292"/>
                </a:cubicBezTo>
                <a:cubicBezTo>
                  <a:pt x="18994" y="68292"/>
                  <a:pt x="18973" y="68347"/>
                  <a:pt x="18921" y="68399"/>
                </a:cubicBezTo>
                <a:cubicBezTo>
                  <a:pt x="18877" y="68290"/>
                  <a:pt x="18827" y="68253"/>
                  <a:pt x="18774" y="68253"/>
                </a:cubicBezTo>
                <a:cubicBezTo>
                  <a:pt x="18662" y="68253"/>
                  <a:pt x="18534" y="68413"/>
                  <a:pt x="18400" y="68413"/>
                </a:cubicBezTo>
                <a:cubicBezTo>
                  <a:pt x="18326" y="68413"/>
                  <a:pt x="18250" y="68364"/>
                  <a:pt x="18175" y="68212"/>
                </a:cubicBezTo>
                <a:cubicBezTo>
                  <a:pt x="18175" y="68212"/>
                  <a:pt x="18265" y="68123"/>
                  <a:pt x="18265" y="68026"/>
                </a:cubicBezTo>
                <a:lnTo>
                  <a:pt x="18265" y="68026"/>
                </a:lnTo>
                <a:cubicBezTo>
                  <a:pt x="18250" y="68034"/>
                  <a:pt x="18237" y="68037"/>
                  <a:pt x="18225" y="68037"/>
                </a:cubicBezTo>
                <a:cubicBezTo>
                  <a:pt x="18092" y="68037"/>
                  <a:pt x="18160" y="67549"/>
                  <a:pt x="17989" y="67377"/>
                </a:cubicBezTo>
                <a:lnTo>
                  <a:pt x="17989" y="67377"/>
                </a:lnTo>
                <a:cubicBezTo>
                  <a:pt x="17989" y="67564"/>
                  <a:pt x="18078" y="67467"/>
                  <a:pt x="17989" y="67653"/>
                </a:cubicBezTo>
                <a:cubicBezTo>
                  <a:pt x="17989" y="67627"/>
                  <a:pt x="17981" y="67616"/>
                  <a:pt x="17969" y="67616"/>
                </a:cubicBezTo>
                <a:cubicBezTo>
                  <a:pt x="17941" y="67616"/>
                  <a:pt x="17892" y="67681"/>
                  <a:pt x="17892" y="67750"/>
                </a:cubicBezTo>
                <a:cubicBezTo>
                  <a:pt x="17873" y="67711"/>
                  <a:pt x="17862" y="67680"/>
                  <a:pt x="17857" y="67654"/>
                </a:cubicBezTo>
                <a:lnTo>
                  <a:pt x="17857" y="67654"/>
                </a:lnTo>
                <a:cubicBezTo>
                  <a:pt x="17831" y="67750"/>
                  <a:pt x="17802" y="67840"/>
                  <a:pt x="17802" y="67840"/>
                </a:cubicBezTo>
                <a:cubicBezTo>
                  <a:pt x="17892" y="67840"/>
                  <a:pt x="17989" y="67840"/>
                  <a:pt x="17989" y="68026"/>
                </a:cubicBezTo>
                <a:lnTo>
                  <a:pt x="17989" y="67840"/>
                </a:lnTo>
                <a:cubicBezTo>
                  <a:pt x="17989" y="67840"/>
                  <a:pt x="18078" y="67840"/>
                  <a:pt x="18078" y="67937"/>
                </a:cubicBezTo>
                <a:lnTo>
                  <a:pt x="18078" y="67840"/>
                </a:lnTo>
                <a:cubicBezTo>
                  <a:pt x="18078" y="68123"/>
                  <a:pt x="18175" y="68309"/>
                  <a:pt x="18078" y="68399"/>
                </a:cubicBezTo>
                <a:lnTo>
                  <a:pt x="18078" y="67937"/>
                </a:lnTo>
                <a:cubicBezTo>
                  <a:pt x="17989" y="68026"/>
                  <a:pt x="17989" y="68212"/>
                  <a:pt x="17989" y="68212"/>
                </a:cubicBezTo>
                <a:lnTo>
                  <a:pt x="17989" y="68026"/>
                </a:lnTo>
                <a:lnTo>
                  <a:pt x="17705" y="68309"/>
                </a:lnTo>
                <a:cubicBezTo>
                  <a:pt x="17802" y="68026"/>
                  <a:pt x="17705" y="67840"/>
                  <a:pt x="17705" y="67653"/>
                </a:cubicBezTo>
                <a:cubicBezTo>
                  <a:pt x="17651" y="67712"/>
                  <a:pt x="17630" y="67804"/>
                  <a:pt x="17600" y="67804"/>
                </a:cubicBezTo>
                <a:cubicBezTo>
                  <a:pt x="17580" y="67804"/>
                  <a:pt x="17557" y="67765"/>
                  <a:pt x="17519" y="67653"/>
                </a:cubicBezTo>
                <a:lnTo>
                  <a:pt x="17519" y="68026"/>
                </a:lnTo>
                <a:cubicBezTo>
                  <a:pt x="17519" y="68026"/>
                  <a:pt x="17580" y="67909"/>
                  <a:pt x="17605" y="67909"/>
                </a:cubicBezTo>
                <a:cubicBezTo>
                  <a:pt x="17612" y="67909"/>
                  <a:pt x="17616" y="67917"/>
                  <a:pt x="17616" y="67937"/>
                </a:cubicBezTo>
                <a:cubicBezTo>
                  <a:pt x="17616" y="68088"/>
                  <a:pt x="17587" y="68156"/>
                  <a:pt x="17560" y="68156"/>
                </a:cubicBezTo>
                <a:cubicBezTo>
                  <a:pt x="17539" y="68156"/>
                  <a:pt x="17519" y="68110"/>
                  <a:pt x="17519" y="68026"/>
                </a:cubicBezTo>
                <a:cubicBezTo>
                  <a:pt x="17519" y="67937"/>
                  <a:pt x="17430" y="67750"/>
                  <a:pt x="17519" y="67653"/>
                </a:cubicBezTo>
                <a:cubicBezTo>
                  <a:pt x="17443" y="67653"/>
                  <a:pt x="17431" y="67860"/>
                  <a:pt x="17369" y="67860"/>
                </a:cubicBezTo>
                <a:cubicBezTo>
                  <a:pt x="17359" y="67860"/>
                  <a:pt x="17347" y="67854"/>
                  <a:pt x="17333" y="67840"/>
                </a:cubicBezTo>
                <a:lnTo>
                  <a:pt x="17333" y="68026"/>
                </a:lnTo>
                <a:cubicBezTo>
                  <a:pt x="17320" y="68040"/>
                  <a:pt x="17308" y="68046"/>
                  <a:pt x="17299" y="68046"/>
                </a:cubicBezTo>
                <a:cubicBezTo>
                  <a:pt x="17241" y="68046"/>
                  <a:pt x="17229" y="67840"/>
                  <a:pt x="17146" y="67840"/>
                </a:cubicBezTo>
                <a:lnTo>
                  <a:pt x="17146" y="67937"/>
                </a:lnTo>
                <a:cubicBezTo>
                  <a:pt x="17134" y="67949"/>
                  <a:pt x="17125" y="67954"/>
                  <a:pt x="17119" y="67954"/>
                </a:cubicBezTo>
                <a:cubicBezTo>
                  <a:pt x="17080" y="67954"/>
                  <a:pt x="17146" y="67750"/>
                  <a:pt x="17146" y="67750"/>
                </a:cubicBezTo>
                <a:lnTo>
                  <a:pt x="17146" y="67750"/>
                </a:lnTo>
                <a:cubicBezTo>
                  <a:pt x="17020" y="67811"/>
                  <a:pt x="16938" y="68002"/>
                  <a:pt x="16868" y="68002"/>
                </a:cubicBezTo>
                <a:cubicBezTo>
                  <a:pt x="16835" y="68002"/>
                  <a:pt x="16805" y="67959"/>
                  <a:pt x="16774" y="67840"/>
                </a:cubicBezTo>
                <a:cubicBezTo>
                  <a:pt x="16774" y="68026"/>
                  <a:pt x="16774" y="68026"/>
                  <a:pt x="16684" y="68026"/>
                </a:cubicBezTo>
                <a:cubicBezTo>
                  <a:pt x="16684" y="67840"/>
                  <a:pt x="16684" y="67750"/>
                  <a:pt x="16587" y="67653"/>
                </a:cubicBezTo>
                <a:cubicBezTo>
                  <a:pt x="16547" y="67781"/>
                  <a:pt x="16430" y="67831"/>
                  <a:pt x="16313" y="67831"/>
                </a:cubicBezTo>
                <a:cubicBezTo>
                  <a:pt x="16170" y="67831"/>
                  <a:pt x="16028" y="67756"/>
                  <a:pt x="16028" y="67653"/>
                </a:cubicBezTo>
                <a:cubicBezTo>
                  <a:pt x="15948" y="67653"/>
                  <a:pt x="16011" y="67950"/>
                  <a:pt x="15962" y="67950"/>
                </a:cubicBezTo>
                <a:cubicBezTo>
                  <a:pt x="15956" y="67950"/>
                  <a:pt x="15948" y="67946"/>
                  <a:pt x="15939" y="67937"/>
                </a:cubicBezTo>
                <a:cubicBezTo>
                  <a:pt x="15866" y="67798"/>
                  <a:pt x="15744" y="67555"/>
                  <a:pt x="15650" y="67555"/>
                </a:cubicBezTo>
                <a:cubicBezTo>
                  <a:pt x="15618" y="67555"/>
                  <a:pt x="15589" y="67583"/>
                  <a:pt x="15566" y="67653"/>
                </a:cubicBezTo>
                <a:cubicBezTo>
                  <a:pt x="15655" y="67653"/>
                  <a:pt x="15752" y="67653"/>
                  <a:pt x="15752" y="67840"/>
                </a:cubicBezTo>
                <a:cubicBezTo>
                  <a:pt x="15655" y="67840"/>
                  <a:pt x="15566" y="67750"/>
                  <a:pt x="15469" y="67750"/>
                </a:cubicBezTo>
                <a:cubicBezTo>
                  <a:pt x="15461" y="67758"/>
                  <a:pt x="15452" y="67762"/>
                  <a:pt x="15443" y="67762"/>
                </a:cubicBezTo>
                <a:cubicBezTo>
                  <a:pt x="15364" y="67762"/>
                  <a:pt x="15237" y="67519"/>
                  <a:pt x="15102" y="67519"/>
                </a:cubicBezTo>
                <a:cubicBezTo>
                  <a:pt x="15070" y="67519"/>
                  <a:pt x="15039" y="67532"/>
                  <a:pt x="15007" y="67564"/>
                </a:cubicBezTo>
                <a:cubicBezTo>
                  <a:pt x="15007" y="67281"/>
                  <a:pt x="15096" y="67377"/>
                  <a:pt x="15096" y="67094"/>
                </a:cubicBezTo>
                <a:lnTo>
                  <a:pt x="15096" y="67094"/>
                </a:lnTo>
                <a:cubicBezTo>
                  <a:pt x="15007" y="67117"/>
                  <a:pt x="14929" y="67129"/>
                  <a:pt x="14858" y="67129"/>
                </a:cubicBezTo>
                <a:cubicBezTo>
                  <a:pt x="14630" y="67129"/>
                  <a:pt x="14471" y="67005"/>
                  <a:pt x="14261" y="66721"/>
                </a:cubicBezTo>
                <a:cubicBezTo>
                  <a:pt x="14448" y="66721"/>
                  <a:pt x="14448" y="66632"/>
                  <a:pt x="14537" y="66535"/>
                </a:cubicBezTo>
                <a:cubicBezTo>
                  <a:pt x="14501" y="66518"/>
                  <a:pt x="14472" y="66511"/>
                  <a:pt x="14447" y="66511"/>
                </a:cubicBezTo>
                <a:cubicBezTo>
                  <a:pt x="14344" y="66511"/>
                  <a:pt x="14315" y="66632"/>
                  <a:pt x="14164" y="66632"/>
                </a:cubicBezTo>
                <a:cubicBezTo>
                  <a:pt x="14164" y="66522"/>
                  <a:pt x="14179" y="66498"/>
                  <a:pt x="14197" y="66498"/>
                </a:cubicBezTo>
                <a:cubicBezTo>
                  <a:pt x="14211" y="66498"/>
                  <a:pt x="14228" y="66515"/>
                  <a:pt x="14241" y="66515"/>
                </a:cubicBezTo>
                <a:cubicBezTo>
                  <a:pt x="14253" y="66515"/>
                  <a:pt x="14261" y="66500"/>
                  <a:pt x="14261" y="66446"/>
                </a:cubicBezTo>
                <a:cubicBezTo>
                  <a:pt x="14164" y="66446"/>
                  <a:pt x="14164" y="66259"/>
                  <a:pt x="14164" y="66073"/>
                </a:cubicBezTo>
                <a:cubicBezTo>
                  <a:pt x="14164" y="65976"/>
                  <a:pt x="14164" y="65886"/>
                  <a:pt x="14261" y="65886"/>
                </a:cubicBezTo>
                <a:cubicBezTo>
                  <a:pt x="14261" y="66087"/>
                  <a:pt x="14313" y="66130"/>
                  <a:pt x="14372" y="66130"/>
                </a:cubicBezTo>
                <a:cubicBezTo>
                  <a:pt x="14417" y="66130"/>
                  <a:pt x="14465" y="66105"/>
                  <a:pt x="14498" y="66105"/>
                </a:cubicBezTo>
                <a:cubicBezTo>
                  <a:pt x="14522" y="66105"/>
                  <a:pt x="14537" y="66118"/>
                  <a:pt x="14537" y="66162"/>
                </a:cubicBezTo>
                <a:cubicBezTo>
                  <a:pt x="14537" y="65976"/>
                  <a:pt x="14448" y="65976"/>
                  <a:pt x="14351" y="65976"/>
                </a:cubicBezTo>
                <a:cubicBezTo>
                  <a:pt x="14454" y="65637"/>
                  <a:pt x="14581" y="65533"/>
                  <a:pt x="14709" y="65533"/>
                </a:cubicBezTo>
                <a:close/>
                <a:moveTo>
                  <a:pt x="29074" y="69241"/>
                </a:moveTo>
                <a:cubicBezTo>
                  <a:pt x="28985" y="69330"/>
                  <a:pt x="28888" y="69427"/>
                  <a:pt x="28888" y="69517"/>
                </a:cubicBezTo>
                <a:lnTo>
                  <a:pt x="28888" y="69517"/>
                </a:lnTo>
                <a:cubicBezTo>
                  <a:pt x="28888" y="69487"/>
                  <a:pt x="28899" y="69477"/>
                  <a:pt x="28916" y="69477"/>
                </a:cubicBezTo>
                <a:cubicBezTo>
                  <a:pt x="28952" y="69477"/>
                  <a:pt x="29014" y="69517"/>
                  <a:pt x="29074" y="69517"/>
                </a:cubicBezTo>
                <a:cubicBezTo>
                  <a:pt x="28985" y="69331"/>
                  <a:pt x="29074" y="69428"/>
                  <a:pt x="29074" y="69241"/>
                </a:cubicBezTo>
                <a:close/>
                <a:moveTo>
                  <a:pt x="31780" y="73244"/>
                </a:moveTo>
                <a:cubicBezTo>
                  <a:pt x="31780" y="73244"/>
                  <a:pt x="31870" y="73245"/>
                  <a:pt x="31870" y="73431"/>
                </a:cubicBezTo>
                <a:lnTo>
                  <a:pt x="31870" y="73528"/>
                </a:lnTo>
                <a:cubicBezTo>
                  <a:pt x="31870" y="73431"/>
                  <a:pt x="31780" y="73431"/>
                  <a:pt x="31780" y="73244"/>
                </a:cubicBezTo>
                <a:close/>
                <a:moveTo>
                  <a:pt x="32758" y="75643"/>
                </a:moveTo>
                <a:cubicBezTo>
                  <a:pt x="32770" y="75643"/>
                  <a:pt x="32784" y="75650"/>
                  <a:pt x="32802" y="75667"/>
                </a:cubicBezTo>
                <a:cubicBezTo>
                  <a:pt x="32712" y="75854"/>
                  <a:pt x="32802" y="75854"/>
                  <a:pt x="32802" y="75951"/>
                </a:cubicBezTo>
                <a:cubicBezTo>
                  <a:pt x="32802" y="76003"/>
                  <a:pt x="32771" y="76057"/>
                  <a:pt x="32727" y="76057"/>
                </a:cubicBezTo>
                <a:cubicBezTo>
                  <a:pt x="32695" y="76057"/>
                  <a:pt x="32656" y="76029"/>
                  <a:pt x="32615" y="75951"/>
                </a:cubicBezTo>
                <a:cubicBezTo>
                  <a:pt x="32712" y="75951"/>
                  <a:pt x="32712" y="75854"/>
                  <a:pt x="32712" y="75764"/>
                </a:cubicBezTo>
                <a:cubicBezTo>
                  <a:pt x="32648" y="75764"/>
                  <a:pt x="32626" y="75804"/>
                  <a:pt x="32619" y="75804"/>
                </a:cubicBezTo>
                <a:cubicBezTo>
                  <a:pt x="32615" y="75804"/>
                  <a:pt x="32615" y="75794"/>
                  <a:pt x="32615" y="75764"/>
                </a:cubicBezTo>
                <a:cubicBezTo>
                  <a:pt x="32693" y="75764"/>
                  <a:pt x="32708" y="75643"/>
                  <a:pt x="32758" y="75643"/>
                </a:cubicBezTo>
                <a:close/>
                <a:moveTo>
                  <a:pt x="31665" y="77264"/>
                </a:moveTo>
                <a:cubicBezTo>
                  <a:pt x="31602" y="77264"/>
                  <a:pt x="31541" y="77314"/>
                  <a:pt x="31497" y="77442"/>
                </a:cubicBezTo>
                <a:lnTo>
                  <a:pt x="31497" y="77345"/>
                </a:lnTo>
                <a:cubicBezTo>
                  <a:pt x="31497" y="77442"/>
                  <a:pt x="31408" y="77442"/>
                  <a:pt x="31408" y="77442"/>
                </a:cubicBezTo>
                <a:cubicBezTo>
                  <a:pt x="31437" y="77504"/>
                  <a:pt x="31478" y="77524"/>
                  <a:pt x="31526" y="77524"/>
                </a:cubicBezTo>
                <a:cubicBezTo>
                  <a:pt x="31621" y="77524"/>
                  <a:pt x="31745" y="77442"/>
                  <a:pt x="31870" y="77442"/>
                </a:cubicBezTo>
                <a:cubicBezTo>
                  <a:pt x="31821" y="77339"/>
                  <a:pt x="31742" y="77264"/>
                  <a:pt x="31665" y="77264"/>
                </a:cubicBezTo>
                <a:close/>
                <a:moveTo>
                  <a:pt x="28255" y="78223"/>
                </a:moveTo>
                <a:cubicBezTo>
                  <a:pt x="28306" y="78223"/>
                  <a:pt x="28387" y="78315"/>
                  <a:pt x="28329" y="78373"/>
                </a:cubicBezTo>
                <a:cubicBezTo>
                  <a:pt x="28329" y="78341"/>
                  <a:pt x="28319" y="78330"/>
                  <a:pt x="28305" y="78330"/>
                </a:cubicBezTo>
                <a:cubicBezTo>
                  <a:pt x="28279" y="78330"/>
                  <a:pt x="28239" y="78373"/>
                  <a:pt x="28239" y="78373"/>
                </a:cubicBezTo>
                <a:cubicBezTo>
                  <a:pt x="28201" y="78262"/>
                  <a:pt x="28222" y="78223"/>
                  <a:pt x="28255" y="78223"/>
                </a:cubicBezTo>
                <a:close/>
                <a:moveTo>
                  <a:pt x="27643" y="78372"/>
                </a:moveTo>
                <a:cubicBezTo>
                  <a:pt x="27701" y="78372"/>
                  <a:pt x="27770" y="78418"/>
                  <a:pt x="27770" y="78463"/>
                </a:cubicBezTo>
                <a:cubicBezTo>
                  <a:pt x="27680" y="78560"/>
                  <a:pt x="27770" y="78560"/>
                  <a:pt x="27770" y="78746"/>
                </a:cubicBezTo>
                <a:cubicBezTo>
                  <a:pt x="27698" y="78668"/>
                  <a:pt x="27684" y="78533"/>
                  <a:pt x="27630" y="78533"/>
                </a:cubicBezTo>
                <a:cubicBezTo>
                  <a:pt x="27617" y="78533"/>
                  <a:pt x="27602" y="78541"/>
                  <a:pt x="27583" y="78560"/>
                </a:cubicBezTo>
                <a:cubicBezTo>
                  <a:pt x="27538" y="78418"/>
                  <a:pt x="27585" y="78372"/>
                  <a:pt x="27643" y="78372"/>
                </a:cubicBezTo>
                <a:close/>
                <a:moveTo>
                  <a:pt x="20315" y="79581"/>
                </a:moveTo>
                <a:cubicBezTo>
                  <a:pt x="20363" y="79606"/>
                  <a:pt x="20405" y="79612"/>
                  <a:pt x="20442" y="79612"/>
                </a:cubicBezTo>
                <a:cubicBezTo>
                  <a:pt x="20475" y="79612"/>
                  <a:pt x="20503" y="79607"/>
                  <a:pt x="20526" y="79607"/>
                </a:cubicBezTo>
                <a:cubicBezTo>
                  <a:pt x="20574" y="79607"/>
                  <a:pt x="20598" y="79630"/>
                  <a:pt x="20598" y="79768"/>
                </a:cubicBezTo>
                <a:cubicBezTo>
                  <a:pt x="20570" y="79822"/>
                  <a:pt x="20542" y="79845"/>
                  <a:pt x="20514" y="79845"/>
                </a:cubicBezTo>
                <a:cubicBezTo>
                  <a:pt x="20448" y="79845"/>
                  <a:pt x="20383" y="79713"/>
                  <a:pt x="20315" y="79581"/>
                </a:cubicBezTo>
                <a:close/>
                <a:moveTo>
                  <a:pt x="17882" y="80618"/>
                </a:moveTo>
                <a:cubicBezTo>
                  <a:pt x="17932" y="80618"/>
                  <a:pt x="17989" y="80694"/>
                  <a:pt x="17989" y="80796"/>
                </a:cubicBezTo>
                <a:cubicBezTo>
                  <a:pt x="17924" y="80796"/>
                  <a:pt x="17903" y="80836"/>
                  <a:pt x="17869" y="80836"/>
                </a:cubicBezTo>
                <a:cubicBezTo>
                  <a:pt x="17852" y="80836"/>
                  <a:pt x="17832" y="80826"/>
                  <a:pt x="17802" y="80796"/>
                </a:cubicBezTo>
                <a:cubicBezTo>
                  <a:pt x="17802" y="80669"/>
                  <a:pt x="17840" y="80618"/>
                  <a:pt x="17882" y="80618"/>
                </a:cubicBezTo>
                <a:close/>
                <a:moveTo>
                  <a:pt x="16401" y="81258"/>
                </a:moveTo>
                <a:cubicBezTo>
                  <a:pt x="16386" y="81289"/>
                  <a:pt x="16374" y="81320"/>
                  <a:pt x="16363" y="81350"/>
                </a:cubicBezTo>
                <a:lnTo>
                  <a:pt x="16363" y="81350"/>
                </a:lnTo>
                <a:cubicBezTo>
                  <a:pt x="16374" y="81334"/>
                  <a:pt x="16386" y="81305"/>
                  <a:pt x="16401" y="81258"/>
                </a:cubicBezTo>
                <a:close/>
                <a:moveTo>
                  <a:pt x="14448" y="81355"/>
                </a:moveTo>
                <a:lnTo>
                  <a:pt x="14448" y="81355"/>
                </a:lnTo>
                <a:cubicBezTo>
                  <a:pt x="14469" y="81377"/>
                  <a:pt x="14491" y="81382"/>
                  <a:pt x="14511" y="81382"/>
                </a:cubicBezTo>
                <a:cubicBezTo>
                  <a:pt x="14532" y="81382"/>
                  <a:pt x="14550" y="81376"/>
                  <a:pt x="14562" y="81376"/>
                </a:cubicBezTo>
                <a:cubicBezTo>
                  <a:pt x="14586" y="81376"/>
                  <a:pt x="14586" y="81400"/>
                  <a:pt x="14537" y="81542"/>
                </a:cubicBezTo>
                <a:cubicBezTo>
                  <a:pt x="14537" y="81574"/>
                  <a:pt x="14525" y="81595"/>
                  <a:pt x="14510" y="81595"/>
                </a:cubicBezTo>
                <a:cubicBezTo>
                  <a:pt x="14484" y="81595"/>
                  <a:pt x="14448" y="81531"/>
                  <a:pt x="14448" y="81355"/>
                </a:cubicBezTo>
                <a:close/>
                <a:moveTo>
                  <a:pt x="16305" y="81545"/>
                </a:moveTo>
                <a:lnTo>
                  <a:pt x="16305" y="81545"/>
                </a:lnTo>
                <a:cubicBezTo>
                  <a:pt x="16299" y="81564"/>
                  <a:pt x="16294" y="81583"/>
                  <a:pt x="16287" y="81601"/>
                </a:cubicBezTo>
                <a:lnTo>
                  <a:pt x="16287" y="81601"/>
                </a:lnTo>
                <a:cubicBezTo>
                  <a:pt x="16295" y="81590"/>
                  <a:pt x="16301" y="81572"/>
                  <a:pt x="16305" y="81545"/>
                </a:cubicBezTo>
                <a:close/>
                <a:moveTo>
                  <a:pt x="16287" y="81601"/>
                </a:moveTo>
                <a:cubicBezTo>
                  <a:pt x="16258" y="81646"/>
                  <a:pt x="16214" y="81603"/>
                  <a:pt x="16214" y="81728"/>
                </a:cubicBezTo>
                <a:cubicBezTo>
                  <a:pt x="16247" y="81695"/>
                  <a:pt x="16269" y="81652"/>
                  <a:pt x="16287" y="81601"/>
                </a:cubicBezTo>
                <a:close/>
                <a:moveTo>
                  <a:pt x="11525" y="81486"/>
                </a:moveTo>
                <a:cubicBezTo>
                  <a:pt x="11541" y="81486"/>
                  <a:pt x="11555" y="81523"/>
                  <a:pt x="11555" y="81631"/>
                </a:cubicBezTo>
                <a:cubicBezTo>
                  <a:pt x="11555" y="81711"/>
                  <a:pt x="11539" y="81740"/>
                  <a:pt x="11520" y="81740"/>
                </a:cubicBezTo>
                <a:cubicBezTo>
                  <a:pt x="11495" y="81740"/>
                  <a:pt x="11466" y="81687"/>
                  <a:pt x="11466" y="81631"/>
                </a:cubicBezTo>
                <a:cubicBezTo>
                  <a:pt x="11466" y="81577"/>
                  <a:pt x="11499" y="81486"/>
                  <a:pt x="11525" y="81486"/>
                </a:cubicBezTo>
                <a:close/>
                <a:moveTo>
                  <a:pt x="11928" y="81445"/>
                </a:moveTo>
                <a:lnTo>
                  <a:pt x="11928" y="81728"/>
                </a:lnTo>
                <a:cubicBezTo>
                  <a:pt x="11884" y="81728"/>
                  <a:pt x="11817" y="81750"/>
                  <a:pt x="11760" y="81750"/>
                </a:cubicBezTo>
                <a:cubicBezTo>
                  <a:pt x="11701" y="81750"/>
                  <a:pt x="11652" y="81726"/>
                  <a:pt x="11652" y="81631"/>
                </a:cubicBezTo>
                <a:cubicBezTo>
                  <a:pt x="11741" y="81631"/>
                  <a:pt x="11741" y="81631"/>
                  <a:pt x="11928" y="81445"/>
                </a:cubicBezTo>
                <a:close/>
                <a:moveTo>
                  <a:pt x="17333" y="81542"/>
                </a:moveTo>
                <a:cubicBezTo>
                  <a:pt x="17333" y="81711"/>
                  <a:pt x="17308" y="81769"/>
                  <a:pt x="17276" y="81769"/>
                </a:cubicBezTo>
                <a:cubicBezTo>
                  <a:pt x="17221" y="81769"/>
                  <a:pt x="17146" y="81598"/>
                  <a:pt x="17146" y="81542"/>
                </a:cubicBezTo>
                <a:lnTo>
                  <a:pt x="17146" y="81542"/>
                </a:lnTo>
                <a:cubicBezTo>
                  <a:pt x="17179" y="81572"/>
                  <a:pt x="17200" y="81582"/>
                  <a:pt x="17218" y="81582"/>
                </a:cubicBezTo>
                <a:cubicBezTo>
                  <a:pt x="17253" y="81582"/>
                  <a:pt x="17273" y="81542"/>
                  <a:pt x="17333" y="81542"/>
                </a:cubicBezTo>
                <a:close/>
                <a:moveTo>
                  <a:pt x="18080" y="82018"/>
                </a:moveTo>
                <a:cubicBezTo>
                  <a:pt x="18111" y="82018"/>
                  <a:pt x="18143" y="82039"/>
                  <a:pt x="18175" y="82101"/>
                </a:cubicBezTo>
                <a:cubicBezTo>
                  <a:pt x="18110" y="82101"/>
                  <a:pt x="18049" y="82184"/>
                  <a:pt x="17987" y="82184"/>
                </a:cubicBezTo>
                <a:cubicBezTo>
                  <a:pt x="17956" y="82184"/>
                  <a:pt x="17924" y="82163"/>
                  <a:pt x="17892" y="82101"/>
                </a:cubicBezTo>
                <a:cubicBezTo>
                  <a:pt x="17956" y="82101"/>
                  <a:pt x="18018" y="82018"/>
                  <a:pt x="18080" y="82018"/>
                </a:cubicBezTo>
                <a:close/>
                <a:moveTo>
                  <a:pt x="14640" y="82120"/>
                </a:moveTo>
                <a:cubicBezTo>
                  <a:pt x="14634" y="82133"/>
                  <a:pt x="14634" y="82155"/>
                  <a:pt x="14634" y="82190"/>
                </a:cubicBezTo>
                <a:cubicBezTo>
                  <a:pt x="14634" y="82161"/>
                  <a:pt x="14636" y="82138"/>
                  <a:pt x="14640" y="82120"/>
                </a:cubicBezTo>
                <a:close/>
                <a:moveTo>
                  <a:pt x="17057" y="82004"/>
                </a:moveTo>
                <a:cubicBezTo>
                  <a:pt x="17057" y="82060"/>
                  <a:pt x="17074" y="82074"/>
                  <a:pt x="17097" y="82074"/>
                </a:cubicBezTo>
                <a:cubicBezTo>
                  <a:pt x="17122" y="82074"/>
                  <a:pt x="17153" y="82059"/>
                  <a:pt x="17180" y="82059"/>
                </a:cubicBezTo>
                <a:cubicBezTo>
                  <a:pt x="17215" y="82059"/>
                  <a:pt x="17243" y="82083"/>
                  <a:pt x="17243" y="82190"/>
                </a:cubicBezTo>
                <a:cubicBezTo>
                  <a:pt x="17146" y="82190"/>
                  <a:pt x="17057" y="82287"/>
                  <a:pt x="16960" y="82287"/>
                </a:cubicBezTo>
                <a:cubicBezTo>
                  <a:pt x="17057" y="82287"/>
                  <a:pt x="16960" y="82004"/>
                  <a:pt x="17057" y="82004"/>
                </a:cubicBezTo>
                <a:close/>
                <a:moveTo>
                  <a:pt x="20210" y="82377"/>
                </a:moveTo>
                <a:lnTo>
                  <a:pt x="20210" y="82377"/>
                </a:lnTo>
                <a:cubicBezTo>
                  <a:pt x="20168" y="82432"/>
                  <a:pt x="20126" y="82518"/>
                  <a:pt x="20085" y="82518"/>
                </a:cubicBezTo>
                <a:cubicBezTo>
                  <a:pt x="20070" y="82518"/>
                  <a:pt x="20054" y="82506"/>
                  <a:pt x="20039" y="82474"/>
                </a:cubicBezTo>
                <a:cubicBezTo>
                  <a:pt x="20039" y="82382"/>
                  <a:pt x="20119" y="82377"/>
                  <a:pt x="20210" y="82377"/>
                </a:cubicBezTo>
                <a:close/>
                <a:moveTo>
                  <a:pt x="9132" y="82377"/>
                </a:moveTo>
                <a:cubicBezTo>
                  <a:pt x="9132" y="82541"/>
                  <a:pt x="9069" y="82641"/>
                  <a:pt x="9017" y="82641"/>
                </a:cubicBezTo>
                <a:cubicBezTo>
                  <a:pt x="8979" y="82641"/>
                  <a:pt x="8946" y="82589"/>
                  <a:pt x="8946" y="82474"/>
                </a:cubicBezTo>
                <a:cubicBezTo>
                  <a:pt x="8969" y="82451"/>
                  <a:pt x="8986" y="82444"/>
                  <a:pt x="9001" y="82444"/>
                </a:cubicBezTo>
                <a:cubicBezTo>
                  <a:pt x="9025" y="82444"/>
                  <a:pt x="9041" y="82464"/>
                  <a:pt x="9060" y="82464"/>
                </a:cubicBezTo>
                <a:cubicBezTo>
                  <a:pt x="9078" y="82464"/>
                  <a:pt x="9099" y="82446"/>
                  <a:pt x="9132" y="82377"/>
                </a:cubicBezTo>
                <a:close/>
                <a:moveTo>
                  <a:pt x="7781" y="82539"/>
                </a:moveTo>
                <a:cubicBezTo>
                  <a:pt x="7828" y="82539"/>
                  <a:pt x="7828" y="82660"/>
                  <a:pt x="7828" y="82660"/>
                </a:cubicBezTo>
                <a:cubicBezTo>
                  <a:pt x="7925" y="82660"/>
                  <a:pt x="8014" y="82660"/>
                  <a:pt x="8014" y="82846"/>
                </a:cubicBezTo>
                <a:cubicBezTo>
                  <a:pt x="7990" y="82870"/>
                  <a:pt x="7966" y="82881"/>
                  <a:pt x="7943" y="82881"/>
                </a:cubicBezTo>
                <a:cubicBezTo>
                  <a:pt x="7880" y="82881"/>
                  <a:pt x="7828" y="82797"/>
                  <a:pt x="7828" y="82660"/>
                </a:cubicBezTo>
                <a:cubicBezTo>
                  <a:pt x="7828" y="82846"/>
                  <a:pt x="7738" y="82749"/>
                  <a:pt x="7738" y="82936"/>
                </a:cubicBezTo>
                <a:cubicBezTo>
                  <a:pt x="7828" y="82936"/>
                  <a:pt x="7828" y="83033"/>
                  <a:pt x="7738" y="83033"/>
                </a:cubicBezTo>
                <a:cubicBezTo>
                  <a:pt x="7738" y="82846"/>
                  <a:pt x="7738" y="82936"/>
                  <a:pt x="7641" y="82749"/>
                </a:cubicBezTo>
                <a:cubicBezTo>
                  <a:pt x="7738" y="82660"/>
                  <a:pt x="7738" y="82660"/>
                  <a:pt x="7738" y="82563"/>
                </a:cubicBezTo>
                <a:cubicBezTo>
                  <a:pt x="7756" y="82546"/>
                  <a:pt x="7769" y="82539"/>
                  <a:pt x="7781" y="82539"/>
                </a:cubicBezTo>
                <a:close/>
                <a:moveTo>
                  <a:pt x="9572" y="82965"/>
                </a:moveTo>
                <a:lnTo>
                  <a:pt x="9572" y="82965"/>
                </a:lnTo>
                <a:cubicBezTo>
                  <a:pt x="9579" y="82985"/>
                  <a:pt x="9589" y="83007"/>
                  <a:pt x="9602" y="83033"/>
                </a:cubicBezTo>
                <a:cubicBezTo>
                  <a:pt x="9592" y="83009"/>
                  <a:pt x="9582" y="82986"/>
                  <a:pt x="9572" y="82965"/>
                </a:cubicBezTo>
                <a:close/>
                <a:moveTo>
                  <a:pt x="7552" y="82660"/>
                </a:moveTo>
                <a:lnTo>
                  <a:pt x="7552" y="83033"/>
                </a:lnTo>
                <a:cubicBezTo>
                  <a:pt x="7552" y="83063"/>
                  <a:pt x="7541" y="83073"/>
                  <a:pt x="7527" y="83073"/>
                </a:cubicBezTo>
                <a:cubicBezTo>
                  <a:pt x="7498" y="83073"/>
                  <a:pt x="7455" y="83033"/>
                  <a:pt x="7455" y="83033"/>
                </a:cubicBezTo>
                <a:cubicBezTo>
                  <a:pt x="7455" y="82846"/>
                  <a:pt x="7455" y="82749"/>
                  <a:pt x="7552" y="82660"/>
                </a:cubicBezTo>
                <a:close/>
                <a:moveTo>
                  <a:pt x="4943" y="83122"/>
                </a:moveTo>
                <a:cubicBezTo>
                  <a:pt x="4943" y="83184"/>
                  <a:pt x="4943" y="83205"/>
                  <a:pt x="4939" y="83205"/>
                </a:cubicBezTo>
                <a:cubicBezTo>
                  <a:pt x="4932" y="83205"/>
                  <a:pt x="4910" y="83122"/>
                  <a:pt x="4846" y="83122"/>
                </a:cubicBezTo>
                <a:close/>
                <a:moveTo>
                  <a:pt x="4659" y="83033"/>
                </a:moveTo>
                <a:cubicBezTo>
                  <a:pt x="4570" y="83033"/>
                  <a:pt x="4659" y="83219"/>
                  <a:pt x="4570" y="83309"/>
                </a:cubicBezTo>
                <a:cubicBezTo>
                  <a:pt x="4570" y="83033"/>
                  <a:pt x="4570" y="83033"/>
                  <a:pt x="4659" y="83033"/>
                </a:cubicBezTo>
                <a:close/>
                <a:moveTo>
                  <a:pt x="8138" y="83043"/>
                </a:moveTo>
                <a:cubicBezTo>
                  <a:pt x="8154" y="83043"/>
                  <a:pt x="8173" y="83065"/>
                  <a:pt x="8200" y="83122"/>
                </a:cubicBezTo>
                <a:cubicBezTo>
                  <a:pt x="8139" y="83188"/>
                  <a:pt x="8120" y="83338"/>
                  <a:pt x="8083" y="83338"/>
                </a:cubicBezTo>
                <a:cubicBezTo>
                  <a:pt x="8066" y="83338"/>
                  <a:pt x="8045" y="83306"/>
                  <a:pt x="8014" y="83219"/>
                </a:cubicBezTo>
                <a:cubicBezTo>
                  <a:pt x="8081" y="83152"/>
                  <a:pt x="8102" y="83043"/>
                  <a:pt x="8138" y="83043"/>
                </a:cubicBezTo>
                <a:close/>
                <a:moveTo>
                  <a:pt x="4128" y="83097"/>
                </a:moveTo>
                <a:cubicBezTo>
                  <a:pt x="4165" y="83097"/>
                  <a:pt x="4197" y="83142"/>
                  <a:pt x="4197" y="83219"/>
                </a:cubicBezTo>
                <a:cubicBezTo>
                  <a:pt x="4197" y="83219"/>
                  <a:pt x="4100" y="83219"/>
                  <a:pt x="4011" y="83406"/>
                </a:cubicBezTo>
                <a:cubicBezTo>
                  <a:pt x="4011" y="83187"/>
                  <a:pt x="4075" y="83097"/>
                  <a:pt x="4128" y="83097"/>
                </a:cubicBezTo>
                <a:close/>
                <a:moveTo>
                  <a:pt x="7048" y="83663"/>
                </a:moveTo>
                <a:cubicBezTo>
                  <a:pt x="7058" y="83663"/>
                  <a:pt x="7069" y="83668"/>
                  <a:pt x="7082" y="83681"/>
                </a:cubicBezTo>
                <a:cubicBezTo>
                  <a:pt x="6993" y="83681"/>
                  <a:pt x="6993" y="83778"/>
                  <a:pt x="6993" y="83868"/>
                </a:cubicBezTo>
                <a:cubicBezTo>
                  <a:pt x="6993" y="83801"/>
                  <a:pt x="6987" y="83777"/>
                  <a:pt x="6978" y="83777"/>
                </a:cubicBezTo>
                <a:cubicBezTo>
                  <a:pt x="6958" y="83777"/>
                  <a:pt x="6920" y="83913"/>
                  <a:pt x="6904" y="83913"/>
                </a:cubicBezTo>
                <a:cubicBezTo>
                  <a:pt x="6899" y="83913"/>
                  <a:pt x="6896" y="83901"/>
                  <a:pt x="6896" y="83868"/>
                </a:cubicBezTo>
                <a:lnTo>
                  <a:pt x="6896" y="83681"/>
                </a:lnTo>
                <a:cubicBezTo>
                  <a:pt x="6921" y="83731"/>
                  <a:pt x="6940" y="83748"/>
                  <a:pt x="6956" y="83748"/>
                </a:cubicBezTo>
                <a:cubicBezTo>
                  <a:pt x="6990" y="83748"/>
                  <a:pt x="7008" y="83663"/>
                  <a:pt x="7048" y="83663"/>
                </a:cubicBezTo>
                <a:close/>
                <a:moveTo>
                  <a:pt x="8297" y="83965"/>
                </a:moveTo>
                <a:cubicBezTo>
                  <a:pt x="8297" y="83965"/>
                  <a:pt x="8387" y="83965"/>
                  <a:pt x="8387" y="84054"/>
                </a:cubicBezTo>
                <a:cubicBezTo>
                  <a:pt x="8373" y="84041"/>
                  <a:pt x="8362" y="84035"/>
                  <a:pt x="8352" y="84035"/>
                </a:cubicBezTo>
                <a:cubicBezTo>
                  <a:pt x="8320" y="84035"/>
                  <a:pt x="8307" y="84091"/>
                  <a:pt x="8301" y="84091"/>
                </a:cubicBezTo>
                <a:cubicBezTo>
                  <a:pt x="8297" y="84091"/>
                  <a:pt x="8297" y="84062"/>
                  <a:pt x="8297" y="83965"/>
                </a:cubicBezTo>
                <a:close/>
                <a:moveTo>
                  <a:pt x="8111" y="84054"/>
                </a:moveTo>
                <a:cubicBezTo>
                  <a:pt x="8111" y="84054"/>
                  <a:pt x="8200" y="84054"/>
                  <a:pt x="8200" y="84240"/>
                </a:cubicBezTo>
                <a:cubicBezTo>
                  <a:pt x="8200" y="84267"/>
                  <a:pt x="8194" y="84279"/>
                  <a:pt x="8184" y="84279"/>
                </a:cubicBezTo>
                <a:cubicBezTo>
                  <a:pt x="8159" y="84279"/>
                  <a:pt x="8111" y="84190"/>
                  <a:pt x="8111" y="84054"/>
                </a:cubicBezTo>
                <a:close/>
                <a:moveTo>
                  <a:pt x="7529" y="84369"/>
                </a:moveTo>
                <a:cubicBezTo>
                  <a:pt x="7568" y="84369"/>
                  <a:pt x="7600" y="84465"/>
                  <a:pt x="7552" y="84613"/>
                </a:cubicBezTo>
                <a:cubicBezTo>
                  <a:pt x="7552" y="84662"/>
                  <a:pt x="7552" y="84686"/>
                  <a:pt x="7540" y="84686"/>
                </a:cubicBezTo>
                <a:cubicBezTo>
                  <a:pt x="7528" y="84686"/>
                  <a:pt x="7503" y="84662"/>
                  <a:pt x="7455" y="84613"/>
                </a:cubicBezTo>
                <a:cubicBezTo>
                  <a:pt x="7455" y="84441"/>
                  <a:pt x="7495" y="84369"/>
                  <a:pt x="7529" y="84369"/>
                </a:cubicBezTo>
                <a:close/>
                <a:moveTo>
                  <a:pt x="3529" y="84187"/>
                </a:moveTo>
                <a:cubicBezTo>
                  <a:pt x="3563" y="84187"/>
                  <a:pt x="3599" y="84201"/>
                  <a:pt x="3638" y="84240"/>
                </a:cubicBezTo>
                <a:cubicBezTo>
                  <a:pt x="3541" y="84337"/>
                  <a:pt x="3541" y="84613"/>
                  <a:pt x="3541" y="84613"/>
                </a:cubicBezTo>
                <a:lnTo>
                  <a:pt x="3541" y="84337"/>
                </a:lnTo>
                <a:cubicBezTo>
                  <a:pt x="3541" y="84524"/>
                  <a:pt x="3541" y="84613"/>
                  <a:pt x="3452" y="84613"/>
                </a:cubicBezTo>
                <a:cubicBezTo>
                  <a:pt x="3452" y="84498"/>
                  <a:pt x="3419" y="84446"/>
                  <a:pt x="3367" y="84446"/>
                </a:cubicBezTo>
                <a:cubicBezTo>
                  <a:pt x="3296" y="84446"/>
                  <a:pt x="3187" y="84545"/>
                  <a:pt x="3079" y="84710"/>
                </a:cubicBezTo>
                <a:lnTo>
                  <a:pt x="3079" y="84613"/>
                </a:lnTo>
                <a:cubicBezTo>
                  <a:pt x="3014" y="84613"/>
                  <a:pt x="2993" y="84530"/>
                  <a:pt x="2959" y="84530"/>
                </a:cubicBezTo>
                <a:cubicBezTo>
                  <a:pt x="2942" y="84530"/>
                  <a:pt x="2922" y="84551"/>
                  <a:pt x="2893" y="84613"/>
                </a:cubicBezTo>
                <a:lnTo>
                  <a:pt x="2893" y="84337"/>
                </a:lnTo>
                <a:cubicBezTo>
                  <a:pt x="2982" y="84337"/>
                  <a:pt x="3079" y="84337"/>
                  <a:pt x="3079" y="84613"/>
                </a:cubicBezTo>
                <a:lnTo>
                  <a:pt x="3079" y="84240"/>
                </a:lnTo>
                <a:cubicBezTo>
                  <a:pt x="3137" y="84280"/>
                  <a:pt x="3187" y="84294"/>
                  <a:pt x="3232" y="84294"/>
                </a:cubicBezTo>
                <a:cubicBezTo>
                  <a:pt x="3355" y="84294"/>
                  <a:pt x="3437" y="84187"/>
                  <a:pt x="3529" y="84187"/>
                </a:cubicBezTo>
                <a:close/>
                <a:moveTo>
                  <a:pt x="3914" y="84781"/>
                </a:moveTo>
                <a:cubicBezTo>
                  <a:pt x="3914" y="84781"/>
                  <a:pt x="3914" y="84787"/>
                  <a:pt x="3914" y="84800"/>
                </a:cubicBezTo>
                <a:cubicBezTo>
                  <a:pt x="3914" y="84896"/>
                  <a:pt x="3914" y="84986"/>
                  <a:pt x="4011" y="85083"/>
                </a:cubicBezTo>
                <a:cubicBezTo>
                  <a:pt x="3914" y="85083"/>
                  <a:pt x="3824" y="85083"/>
                  <a:pt x="3824" y="84896"/>
                </a:cubicBezTo>
                <a:lnTo>
                  <a:pt x="3824" y="84896"/>
                </a:lnTo>
                <a:cubicBezTo>
                  <a:pt x="3837" y="84909"/>
                  <a:pt x="3848" y="84915"/>
                  <a:pt x="3857" y="84915"/>
                </a:cubicBezTo>
                <a:cubicBezTo>
                  <a:pt x="3904" y="84915"/>
                  <a:pt x="3912" y="84781"/>
                  <a:pt x="3914" y="84781"/>
                </a:cubicBezTo>
                <a:close/>
                <a:moveTo>
                  <a:pt x="4473" y="85731"/>
                </a:moveTo>
                <a:cubicBezTo>
                  <a:pt x="4466" y="85731"/>
                  <a:pt x="4460" y="85732"/>
                  <a:pt x="4453" y="85733"/>
                </a:cubicBezTo>
                <a:lnTo>
                  <a:pt x="4453" y="85733"/>
                </a:lnTo>
                <a:cubicBezTo>
                  <a:pt x="4456" y="85741"/>
                  <a:pt x="4458" y="85749"/>
                  <a:pt x="4461" y="85757"/>
                </a:cubicBezTo>
                <a:lnTo>
                  <a:pt x="4461" y="85757"/>
                </a:lnTo>
                <a:cubicBezTo>
                  <a:pt x="4465" y="85749"/>
                  <a:pt x="4469" y="85740"/>
                  <a:pt x="4473" y="85731"/>
                </a:cubicBezTo>
                <a:close/>
                <a:moveTo>
                  <a:pt x="4383" y="85456"/>
                </a:moveTo>
                <a:cubicBezTo>
                  <a:pt x="4287" y="85456"/>
                  <a:pt x="4473" y="85731"/>
                  <a:pt x="4287" y="85731"/>
                </a:cubicBezTo>
                <a:cubicBezTo>
                  <a:pt x="4287" y="85764"/>
                  <a:pt x="4297" y="85775"/>
                  <a:pt x="4315" y="85775"/>
                </a:cubicBezTo>
                <a:cubicBezTo>
                  <a:pt x="4347" y="85775"/>
                  <a:pt x="4400" y="85740"/>
                  <a:pt x="4453" y="85733"/>
                </a:cubicBezTo>
                <a:lnTo>
                  <a:pt x="4453" y="85733"/>
                </a:lnTo>
                <a:cubicBezTo>
                  <a:pt x="4436" y="85674"/>
                  <a:pt x="4415" y="85588"/>
                  <a:pt x="4383" y="85456"/>
                </a:cubicBezTo>
                <a:close/>
                <a:moveTo>
                  <a:pt x="4943" y="86291"/>
                </a:moveTo>
                <a:cubicBezTo>
                  <a:pt x="5032" y="86291"/>
                  <a:pt x="5032" y="86291"/>
                  <a:pt x="5032" y="86387"/>
                </a:cubicBezTo>
                <a:lnTo>
                  <a:pt x="4943" y="86291"/>
                </a:lnTo>
                <a:close/>
                <a:moveTo>
                  <a:pt x="5502" y="86574"/>
                </a:moveTo>
                <a:cubicBezTo>
                  <a:pt x="5502" y="86637"/>
                  <a:pt x="5546" y="86704"/>
                  <a:pt x="5572" y="86704"/>
                </a:cubicBezTo>
                <a:cubicBezTo>
                  <a:pt x="5583" y="86704"/>
                  <a:pt x="5591" y="86692"/>
                  <a:pt x="5591" y="86663"/>
                </a:cubicBezTo>
                <a:lnTo>
                  <a:pt x="5502" y="86574"/>
                </a:lnTo>
                <a:close/>
                <a:moveTo>
                  <a:pt x="4127" y="86759"/>
                </a:moveTo>
                <a:cubicBezTo>
                  <a:pt x="4112" y="86787"/>
                  <a:pt x="4100" y="86819"/>
                  <a:pt x="4100" y="86850"/>
                </a:cubicBezTo>
                <a:cubicBezTo>
                  <a:pt x="4100" y="86850"/>
                  <a:pt x="4060" y="86810"/>
                  <a:pt x="4034" y="86810"/>
                </a:cubicBezTo>
                <a:cubicBezTo>
                  <a:pt x="4027" y="86810"/>
                  <a:pt x="4020" y="86813"/>
                  <a:pt x="4016" y="86821"/>
                </a:cubicBezTo>
                <a:lnTo>
                  <a:pt x="4016" y="86821"/>
                </a:lnTo>
                <a:cubicBezTo>
                  <a:pt x="4031" y="86792"/>
                  <a:pt x="4074" y="86805"/>
                  <a:pt x="4127" y="86759"/>
                </a:cubicBezTo>
                <a:close/>
                <a:moveTo>
                  <a:pt x="4383" y="87878"/>
                </a:moveTo>
                <a:cubicBezTo>
                  <a:pt x="4383" y="87968"/>
                  <a:pt x="4473" y="88065"/>
                  <a:pt x="4383" y="88065"/>
                </a:cubicBezTo>
                <a:lnTo>
                  <a:pt x="4383" y="87878"/>
                </a:lnTo>
                <a:close/>
                <a:moveTo>
                  <a:pt x="5258" y="88319"/>
                </a:moveTo>
                <a:cubicBezTo>
                  <a:pt x="5292" y="88319"/>
                  <a:pt x="5315" y="88341"/>
                  <a:pt x="5315" y="88341"/>
                </a:cubicBezTo>
                <a:cubicBezTo>
                  <a:pt x="5315" y="88409"/>
                  <a:pt x="5267" y="88474"/>
                  <a:pt x="5206" y="88474"/>
                </a:cubicBezTo>
                <a:cubicBezTo>
                  <a:pt x="5182" y="88474"/>
                  <a:pt x="5155" y="88464"/>
                  <a:pt x="5129" y="88438"/>
                </a:cubicBezTo>
                <a:cubicBezTo>
                  <a:pt x="5175" y="88342"/>
                  <a:pt x="5222" y="88319"/>
                  <a:pt x="5258" y="88319"/>
                </a:cubicBezTo>
                <a:close/>
                <a:moveTo>
                  <a:pt x="4150" y="89624"/>
                </a:moveTo>
                <a:cubicBezTo>
                  <a:pt x="4174" y="89624"/>
                  <a:pt x="4197" y="89645"/>
                  <a:pt x="4197" y="89645"/>
                </a:cubicBezTo>
                <a:lnTo>
                  <a:pt x="4197" y="89929"/>
                </a:lnTo>
                <a:cubicBezTo>
                  <a:pt x="4197" y="89941"/>
                  <a:pt x="4197" y="89946"/>
                  <a:pt x="4197" y="89946"/>
                </a:cubicBezTo>
                <a:cubicBezTo>
                  <a:pt x="4195" y="89946"/>
                  <a:pt x="4184" y="89742"/>
                  <a:pt x="4100" y="89742"/>
                </a:cubicBezTo>
                <a:cubicBezTo>
                  <a:pt x="4100" y="89647"/>
                  <a:pt x="4125" y="89624"/>
                  <a:pt x="4150" y="89624"/>
                </a:cubicBezTo>
                <a:close/>
                <a:moveTo>
                  <a:pt x="7816" y="90042"/>
                </a:moveTo>
                <a:cubicBezTo>
                  <a:pt x="7828" y="90042"/>
                  <a:pt x="7828" y="90066"/>
                  <a:pt x="7828" y="90115"/>
                </a:cubicBezTo>
                <a:cubicBezTo>
                  <a:pt x="7828" y="90217"/>
                  <a:pt x="7801" y="90290"/>
                  <a:pt x="7777" y="90290"/>
                </a:cubicBezTo>
                <a:cubicBezTo>
                  <a:pt x="7757" y="90290"/>
                  <a:pt x="7738" y="90240"/>
                  <a:pt x="7738" y="90115"/>
                </a:cubicBezTo>
                <a:cubicBezTo>
                  <a:pt x="7783" y="90066"/>
                  <a:pt x="7805" y="90042"/>
                  <a:pt x="7816" y="90042"/>
                </a:cubicBezTo>
                <a:close/>
                <a:moveTo>
                  <a:pt x="3355" y="90018"/>
                </a:moveTo>
                <a:cubicBezTo>
                  <a:pt x="3411" y="90183"/>
                  <a:pt x="3528" y="90282"/>
                  <a:pt x="3616" y="90282"/>
                </a:cubicBezTo>
                <a:cubicBezTo>
                  <a:pt x="3679" y="90282"/>
                  <a:pt x="3727" y="90230"/>
                  <a:pt x="3727" y="90115"/>
                </a:cubicBezTo>
                <a:cubicBezTo>
                  <a:pt x="3727" y="90115"/>
                  <a:pt x="3824" y="90204"/>
                  <a:pt x="3727" y="90391"/>
                </a:cubicBezTo>
                <a:cubicBezTo>
                  <a:pt x="3824" y="90301"/>
                  <a:pt x="3824" y="90301"/>
                  <a:pt x="3824" y="90115"/>
                </a:cubicBezTo>
                <a:cubicBezTo>
                  <a:pt x="3824" y="90115"/>
                  <a:pt x="3824" y="90391"/>
                  <a:pt x="3914" y="90488"/>
                </a:cubicBezTo>
                <a:cubicBezTo>
                  <a:pt x="3874" y="90527"/>
                  <a:pt x="3835" y="90541"/>
                  <a:pt x="3796" y="90541"/>
                </a:cubicBezTo>
                <a:cubicBezTo>
                  <a:pt x="3688" y="90541"/>
                  <a:pt x="3580" y="90434"/>
                  <a:pt x="3473" y="90434"/>
                </a:cubicBezTo>
                <a:cubicBezTo>
                  <a:pt x="3433" y="90434"/>
                  <a:pt x="3394" y="90448"/>
                  <a:pt x="3355" y="90488"/>
                </a:cubicBezTo>
                <a:lnTo>
                  <a:pt x="3355" y="90115"/>
                </a:lnTo>
                <a:cubicBezTo>
                  <a:pt x="3355" y="90391"/>
                  <a:pt x="3265" y="90391"/>
                  <a:pt x="3168" y="90391"/>
                </a:cubicBezTo>
                <a:lnTo>
                  <a:pt x="3168" y="90115"/>
                </a:lnTo>
                <a:cubicBezTo>
                  <a:pt x="3201" y="90177"/>
                  <a:pt x="3222" y="90198"/>
                  <a:pt x="3240" y="90198"/>
                </a:cubicBezTo>
                <a:cubicBezTo>
                  <a:pt x="3275" y="90198"/>
                  <a:pt x="3295" y="90115"/>
                  <a:pt x="3355" y="90115"/>
                </a:cubicBezTo>
                <a:lnTo>
                  <a:pt x="3355" y="90018"/>
                </a:lnTo>
                <a:close/>
                <a:moveTo>
                  <a:pt x="8466" y="90450"/>
                </a:moveTo>
                <a:cubicBezTo>
                  <a:pt x="8477" y="90450"/>
                  <a:pt x="8484" y="90462"/>
                  <a:pt x="8484" y="90488"/>
                </a:cubicBezTo>
                <a:cubicBezTo>
                  <a:pt x="8484" y="90674"/>
                  <a:pt x="8387" y="90674"/>
                  <a:pt x="8387" y="90674"/>
                </a:cubicBezTo>
                <a:cubicBezTo>
                  <a:pt x="8387" y="90538"/>
                  <a:pt x="8438" y="90450"/>
                  <a:pt x="8466" y="90450"/>
                </a:cubicBezTo>
                <a:close/>
                <a:moveTo>
                  <a:pt x="8579" y="90571"/>
                </a:moveTo>
                <a:cubicBezTo>
                  <a:pt x="8588" y="90571"/>
                  <a:pt x="8612" y="90674"/>
                  <a:pt x="8670" y="90674"/>
                </a:cubicBezTo>
                <a:cubicBezTo>
                  <a:pt x="8670" y="90764"/>
                  <a:pt x="8573" y="90764"/>
                  <a:pt x="8573" y="90764"/>
                </a:cubicBezTo>
                <a:cubicBezTo>
                  <a:pt x="8573" y="90616"/>
                  <a:pt x="8573" y="90571"/>
                  <a:pt x="8579" y="90571"/>
                </a:cubicBezTo>
                <a:close/>
                <a:moveTo>
                  <a:pt x="7189" y="90807"/>
                </a:moveTo>
                <a:cubicBezTo>
                  <a:pt x="7207" y="90807"/>
                  <a:pt x="7241" y="90914"/>
                  <a:pt x="7258" y="90914"/>
                </a:cubicBezTo>
                <a:cubicBezTo>
                  <a:pt x="7265" y="90914"/>
                  <a:pt x="7269" y="90900"/>
                  <a:pt x="7269" y="90860"/>
                </a:cubicBezTo>
                <a:lnTo>
                  <a:pt x="7269" y="91047"/>
                </a:lnTo>
                <a:cubicBezTo>
                  <a:pt x="7269" y="91060"/>
                  <a:pt x="7269" y="91065"/>
                  <a:pt x="7268" y="91065"/>
                </a:cubicBezTo>
                <a:cubicBezTo>
                  <a:pt x="7267" y="91065"/>
                  <a:pt x="7261" y="90981"/>
                  <a:pt x="7233" y="90981"/>
                </a:cubicBezTo>
                <a:cubicBezTo>
                  <a:pt x="7220" y="90981"/>
                  <a:pt x="7203" y="90998"/>
                  <a:pt x="7179" y="91047"/>
                </a:cubicBezTo>
                <a:lnTo>
                  <a:pt x="7179" y="90860"/>
                </a:lnTo>
                <a:cubicBezTo>
                  <a:pt x="7179" y="90821"/>
                  <a:pt x="7183" y="90807"/>
                  <a:pt x="7189" y="90807"/>
                </a:cubicBezTo>
                <a:close/>
                <a:moveTo>
                  <a:pt x="5215" y="91523"/>
                </a:moveTo>
                <a:cubicBezTo>
                  <a:pt x="5218" y="91523"/>
                  <a:pt x="5218" y="91544"/>
                  <a:pt x="5218" y="91606"/>
                </a:cubicBezTo>
                <a:lnTo>
                  <a:pt x="5129" y="91606"/>
                </a:lnTo>
                <a:cubicBezTo>
                  <a:pt x="5189" y="91606"/>
                  <a:pt x="5208" y="91523"/>
                  <a:pt x="5215" y="91523"/>
                </a:cubicBezTo>
                <a:close/>
                <a:moveTo>
                  <a:pt x="4287" y="91323"/>
                </a:moveTo>
                <a:lnTo>
                  <a:pt x="4287" y="91323"/>
                </a:lnTo>
                <a:cubicBezTo>
                  <a:pt x="4383" y="91509"/>
                  <a:pt x="4473" y="91509"/>
                  <a:pt x="4473" y="91509"/>
                </a:cubicBezTo>
                <a:cubicBezTo>
                  <a:pt x="4473" y="91586"/>
                  <a:pt x="4441" y="91631"/>
                  <a:pt x="4404" y="91631"/>
                </a:cubicBezTo>
                <a:cubicBezTo>
                  <a:pt x="4351" y="91631"/>
                  <a:pt x="4287" y="91541"/>
                  <a:pt x="4287" y="91323"/>
                </a:cubicBezTo>
                <a:close/>
                <a:moveTo>
                  <a:pt x="8358" y="91390"/>
                </a:moveTo>
                <a:cubicBezTo>
                  <a:pt x="8387" y="91390"/>
                  <a:pt x="8387" y="91540"/>
                  <a:pt x="8387" y="91606"/>
                </a:cubicBezTo>
                <a:cubicBezTo>
                  <a:pt x="8387" y="91652"/>
                  <a:pt x="8387" y="91669"/>
                  <a:pt x="8385" y="91669"/>
                </a:cubicBezTo>
                <a:cubicBezTo>
                  <a:pt x="8381" y="91669"/>
                  <a:pt x="8365" y="91509"/>
                  <a:pt x="8297" y="91509"/>
                </a:cubicBezTo>
                <a:cubicBezTo>
                  <a:pt x="8326" y="91422"/>
                  <a:pt x="8345" y="91390"/>
                  <a:pt x="8358" y="91390"/>
                </a:cubicBezTo>
                <a:close/>
                <a:moveTo>
                  <a:pt x="4846" y="91420"/>
                </a:moveTo>
                <a:lnTo>
                  <a:pt x="4846" y="91420"/>
                </a:lnTo>
                <a:cubicBezTo>
                  <a:pt x="4846" y="91421"/>
                  <a:pt x="4846" y="91695"/>
                  <a:pt x="4943" y="91695"/>
                </a:cubicBezTo>
                <a:cubicBezTo>
                  <a:pt x="4846" y="91695"/>
                  <a:pt x="4846" y="91695"/>
                  <a:pt x="4846" y="91420"/>
                </a:cubicBezTo>
                <a:close/>
                <a:moveTo>
                  <a:pt x="7828" y="91606"/>
                </a:moveTo>
                <a:lnTo>
                  <a:pt x="7828" y="91979"/>
                </a:lnTo>
                <a:cubicBezTo>
                  <a:pt x="7738" y="91979"/>
                  <a:pt x="7738" y="91882"/>
                  <a:pt x="7738" y="91695"/>
                </a:cubicBezTo>
                <a:lnTo>
                  <a:pt x="7828" y="91606"/>
                </a:lnTo>
                <a:close/>
                <a:moveTo>
                  <a:pt x="8014" y="91695"/>
                </a:moveTo>
                <a:cubicBezTo>
                  <a:pt x="8111" y="91695"/>
                  <a:pt x="8014" y="91792"/>
                  <a:pt x="8014" y="91792"/>
                </a:cubicBezTo>
                <a:cubicBezTo>
                  <a:pt x="8014" y="91979"/>
                  <a:pt x="8111" y="91792"/>
                  <a:pt x="8111" y="92068"/>
                </a:cubicBezTo>
                <a:cubicBezTo>
                  <a:pt x="8111" y="91892"/>
                  <a:pt x="8147" y="91829"/>
                  <a:pt x="8199" y="91829"/>
                </a:cubicBezTo>
                <a:cubicBezTo>
                  <a:pt x="8228" y="91829"/>
                  <a:pt x="8262" y="91849"/>
                  <a:pt x="8297" y="91882"/>
                </a:cubicBezTo>
                <a:cubicBezTo>
                  <a:pt x="8297" y="92068"/>
                  <a:pt x="8200" y="92068"/>
                  <a:pt x="8111" y="92068"/>
                </a:cubicBezTo>
                <a:cubicBezTo>
                  <a:pt x="8014" y="92068"/>
                  <a:pt x="8111" y="92165"/>
                  <a:pt x="8014" y="92165"/>
                </a:cubicBezTo>
                <a:cubicBezTo>
                  <a:pt x="8014" y="92068"/>
                  <a:pt x="8014" y="91979"/>
                  <a:pt x="7925" y="91979"/>
                </a:cubicBezTo>
                <a:cubicBezTo>
                  <a:pt x="7925" y="91792"/>
                  <a:pt x="8014" y="91882"/>
                  <a:pt x="8014" y="91695"/>
                </a:cubicBezTo>
                <a:close/>
                <a:moveTo>
                  <a:pt x="9309" y="92080"/>
                </a:moveTo>
                <a:cubicBezTo>
                  <a:pt x="9360" y="92080"/>
                  <a:pt x="9416" y="92153"/>
                  <a:pt x="9416" y="92254"/>
                </a:cubicBezTo>
                <a:cubicBezTo>
                  <a:pt x="9396" y="92236"/>
                  <a:pt x="9380" y="92229"/>
                  <a:pt x="9367" y="92229"/>
                </a:cubicBezTo>
                <a:cubicBezTo>
                  <a:pt x="9329" y="92229"/>
                  <a:pt x="9311" y="92283"/>
                  <a:pt x="9277" y="92283"/>
                </a:cubicBezTo>
                <a:cubicBezTo>
                  <a:pt x="9264" y="92283"/>
                  <a:pt x="9249" y="92276"/>
                  <a:pt x="9229" y="92254"/>
                </a:cubicBezTo>
                <a:cubicBezTo>
                  <a:pt x="9229" y="92130"/>
                  <a:pt x="9267" y="92080"/>
                  <a:pt x="9309" y="92080"/>
                </a:cubicBezTo>
                <a:close/>
                <a:moveTo>
                  <a:pt x="9713" y="92127"/>
                </a:moveTo>
                <a:cubicBezTo>
                  <a:pt x="9737" y="92127"/>
                  <a:pt x="9762" y="92139"/>
                  <a:pt x="9788" y="92165"/>
                </a:cubicBezTo>
                <a:cubicBezTo>
                  <a:pt x="9788" y="92351"/>
                  <a:pt x="9691" y="92351"/>
                  <a:pt x="9691" y="92441"/>
                </a:cubicBezTo>
                <a:cubicBezTo>
                  <a:pt x="9691" y="92441"/>
                  <a:pt x="9635" y="92323"/>
                  <a:pt x="9612" y="92323"/>
                </a:cubicBezTo>
                <a:cubicBezTo>
                  <a:pt x="9606" y="92323"/>
                  <a:pt x="9602" y="92331"/>
                  <a:pt x="9602" y="92351"/>
                </a:cubicBezTo>
                <a:cubicBezTo>
                  <a:pt x="9602" y="92215"/>
                  <a:pt x="9650" y="92127"/>
                  <a:pt x="9713" y="92127"/>
                </a:cubicBezTo>
                <a:close/>
                <a:moveTo>
                  <a:pt x="18266" y="92544"/>
                </a:moveTo>
                <a:cubicBezTo>
                  <a:pt x="18328" y="92544"/>
                  <a:pt x="18391" y="92627"/>
                  <a:pt x="18451" y="92627"/>
                </a:cubicBezTo>
                <a:cubicBezTo>
                  <a:pt x="18421" y="92689"/>
                  <a:pt x="18390" y="92710"/>
                  <a:pt x="18359" y="92710"/>
                </a:cubicBezTo>
                <a:cubicBezTo>
                  <a:pt x="18298" y="92710"/>
                  <a:pt x="18235" y="92627"/>
                  <a:pt x="18175" y="92627"/>
                </a:cubicBezTo>
                <a:cubicBezTo>
                  <a:pt x="18205" y="92565"/>
                  <a:pt x="18236" y="92544"/>
                  <a:pt x="18266" y="92544"/>
                </a:cubicBezTo>
                <a:close/>
                <a:moveTo>
                  <a:pt x="17243" y="92441"/>
                </a:moveTo>
                <a:cubicBezTo>
                  <a:pt x="17333" y="92441"/>
                  <a:pt x="17430" y="92538"/>
                  <a:pt x="17519" y="92538"/>
                </a:cubicBezTo>
                <a:cubicBezTo>
                  <a:pt x="17519" y="92645"/>
                  <a:pt x="17491" y="92669"/>
                  <a:pt x="17456" y="92669"/>
                </a:cubicBezTo>
                <a:cubicBezTo>
                  <a:pt x="17429" y="92669"/>
                  <a:pt x="17397" y="92654"/>
                  <a:pt x="17373" y="92654"/>
                </a:cubicBezTo>
                <a:cubicBezTo>
                  <a:pt x="17350" y="92654"/>
                  <a:pt x="17333" y="92668"/>
                  <a:pt x="17333" y="92724"/>
                </a:cubicBezTo>
                <a:cubicBezTo>
                  <a:pt x="17243" y="92724"/>
                  <a:pt x="17333" y="92441"/>
                  <a:pt x="17243" y="92441"/>
                </a:cubicBezTo>
                <a:close/>
                <a:moveTo>
                  <a:pt x="14910" y="92538"/>
                </a:moveTo>
                <a:cubicBezTo>
                  <a:pt x="14910" y="92696"/>
                  <a:pt x="14980" y="92650"/>
                  <a:pt x="14941" y="92806"/>
                </a:cubicBezTo>
                <a:lnTo>
                  <a:pt x="14941" y="92806"/>
                </a:lnTo>
                <a:cubicBezTo>
                  <a:pt x="15007" y="92770"/>
                  <a:pt x="15007" y="92627"/>
                  <a:pt x="15007" y="92627"/>
                </a:cubicBezTo>
                <a:cubicBezTo>
                  <a:pt x="14910" y="92627"/>
                  <a:pt x="14910" y="92538"/>
                  <a:pt x="14910" y="92538"/>
                </a:cubicBezTo>
                <a:close/>
                <a:moveTo>
                  <a:pt x="14941" y="92806"/>
                </a:moveTo>
                <a:cubicBezTo>
                  <a:pt x="14932" y="92811"/>
                  <a:pt x="14922" y="92814"/>
                  <a:pt x="14910" y="92814"/>
                </a:cubicBezTo>
                <a:cubicBezTo>
                  <a:pt x="14917" y="92828"/>
                  <a:pt x="14924" y="92839"/>
                  <a:pt x="14930" y="92848"/>
                </a:cubicBezTo>
                <a:lnTo>
                  <a:pt x="14930" y="92848"/>
                </a:lnTo>
                <a:cubicBezTo>
                  <a:pt x="14935" y="92832"/>
                  <a:pt x="14938" y="92818"/>
                  <a:pt x="14941" y="92806"/>
                </a:cubicBezTo>
                <a:close/>
                <a:moveTo>
                  <a:pt x="17534" y="92960"/>
                </a:moveTo>
                <a:cubicBezTo>
                  <a:pt x="17578" y="92960"/>
                  <a:pt x="17616" y="93017"/>
                  <a:pt x="17616" y="93186"/>
                </a:cubicBezTo>
                <a:cubicBezTo>
                  <a:pt x="17551" y="93186"/>
                  <a:pt x="17490" y="93104"/>
                  <a:pt x="17456" y="93104"/>
                </a:cubicBezTo>
                <a:cubicBezTo>
                  <a:pt x="17440" y="93104"/>
                  <a:pt x="17430" y="93124"/>
                  <a:pt x="17430" y="93186"/>
                </a:cubicBezTo>
                <a:cubicBezTo>
                  <a:pt x="17368" y="93130"/>
                  <a:pt x="17459" y="92960"/>
                  <a:pt x="17534" y="92960"/>
                </a:cubicBezTo>
                <a:close/>
                <a:moveTo>
                  <a:pt x="11819" y="92963"/>
                </a:moveTo>
                <a:cubicBezTo>
                  <a:pt x="11830" y="92963"/>
                  <a:pt x="11838" y="92974"/>
                  <a:pt x="11838" y="93000"/>
                </a:cubicBezTo>
                <a:cubicBezTo>
                  <a:pt x="11838" y="93142"/>
                  <a:pt x="11814" y="93188"/>
                  <a:pt x="11790" y="93188"/>
                </a:cubicBezTo>
                <a:cubicBezTo>
                  <a:pt x="11766" y="93188"/>
                  <a:pt x="11741" y="93142"/>
                  <a:pt x="11741" y="93097"/>
                </a:cubicBezTo>
                <a:cubicBezTo>
                  <a:pt x="11741" y="93028"/>
                  <a:pt x="11790" y="92963"/>
                  <a:pt x="11819" y="92963"/>
                </a:cubicBezTo>
                <a:close/>
                <a:moveTo>
                  <a:pt x="12211" y="92911"/>
                </a:moveTo>
                <a:lnTo>
                  <a:pt x="12211" y="93283"/>
                </a:lnTo>
                <a:cubicBezTo>
                  <a:pt x="12025" y="93097"/>
                  <a:pt x="12025" y="93097"/>
                  <a:pt x="11928" y="93097"/>
                </a:cubicBezTo>
                <a:cubicBezTo>
                  <a:pt x="11928" y="92955"/>
                  <a:pt x="11974" y="92931"/>
                  <a:pt x="12033" y="92931"/>
                </a:cubicBezTo>
                <a:cubicBezTo>
                  <a:pt x="12064" y="92931"/>
                  <a:pt x="12097" y="92938"/>
                  <a:pt x="12130" y="92938"/>
                </a:cubicBezTo>
                <a:cubicBezTo>
                  <a:pt x="12159" y="92938"/>
                  <a:pt x="12188" y="92932"/>
                  <a:pt x="12211" y="92911"/>
                </a:cubicBezTo>
                <a:close/>
                <a:moveTo>
                  <a:pt x="14791" y="93133"/>
                </a:moveTo>
                <a:cubicBezTo>
                  <a:pt x="14808" y="93133"/>
                  <a:pt x="14820" y="93154"/>
                  <a:pt x="14820" y="93186"/>
                </a:cubicBezTo>
                <a:cubicBezTo>
                  <a:pt x="14865" y="93328"/>
                  <a:pt x="14865" y="93352"/>
                  <a:pt x="14842" y="93352"/>
                </a:cubicBezTo>
                <a:cubicBezTo>
                  <a:pt x="14830" y="93352"/>
                  <a:pt x="14811" y="93346"/>
                  <a:pt x="14790" y="93346"/>
                </a:cubicBezTo>
                <a:cubicBezTo>
                  <a:pt x="14770" y="93346"/>
                  <a:pt x="14747" y="93351"/>
                  <a:pt x="14723" y="93373"/>
                </a:cubicBezTo>
                <a:cubicBezTo>
                  <a:pt x="14723" y="93197"/>
                  <a:pt x="14763" y="93133"/>
                  <a:pt x="14791" y="93133"/>
                </a:cubicBezTo>
                <a:close/>
                <a:moveTo>
                  <a:pt x="18150" y="93892"/>
                </a:moveTo>
                <a:cubicBezTo>
                  <a:pt x="18185" y="93892"/>
                  <a:pt x="18205" y="93932"/>
                  <a:pt x="18265" y="93932"/>
                </a:cubicBezTo>
                <a:cubicBezTo>
                  <a:pt x="18265" y="94034"/>
                  <a:pt x="18208" y="94110"/>
                  <a:pt x="18157" y="94110"/>
                </a:cubicBezTo>
                <a:cubicBezTo>
                  <a:pt x="18116" y="94110"/>
                  <a:pt x="18078" y="94059"/>
                  <a:pt x="18078" y="93932"/>
                </a:cubicBezTo>
                <a:cubicBezTo>
                  <a:pt x="18110" y="93902"/>
                  <a:pt x="18132" y="93892"/>
                  <a:pt x="18150" y="93892"/>
                </a:cubicBezTo>
                <a:close/>
                <a:moveTo>
                  <a:pt x="19685" y="93972"/>
                </a:moveTo>
                <a:cubicBezTo>
                  <a:pt x="19647" y="93972"/>
                  <a:pt x="19609" y="94024"/>
                  <a:pt x="19569" y="94215"/>
                </a:cubicBezTo>
                <a:cubicBezTo>
                  <a:pt x="19634" y="94215"/>
                  <a:pt x="19695" y="94172"/>
                  <a:pt x="19729" y="94172"/>
                </a:cubicBezTo>
                <a:cubicBezTo>
                  <a:pt x="19746" y="94172"/>
                  <a:pt x="19755" y="94183"/>
                  <a:pt x="19755" y="94215"/>
                </a:cubicBezTo>
                <a:cubicBezTo>
                  <a:pt x="19852" y="94118"/>
                  <a:pt x="19852" y="94118"/>
                  <a:pt x="19852" y="94029"/>
                </a:cubicBezTo>
                <a:lnTo>
                  <a:pt x="19852" y="94029"/>
                </a:lnTo>
                <a:cubicBezTo>
                  <a:pt x="19841" y="94039"/>
                  <a:pt x="19830" y="94043"/>
                  <a:pt x="19819" y="94043"/>
                </a:cubicBezTo>
                <a:cubicBezTo>
                  <a:pt x="19774" y="94043"/>
                  <a:pt x="19729" y="93972"/>
                  <a:pt x="19685" y="93972"/>
                </a:cubicBezTo>
                <a:close/>
                <a:moveTo>
                  <a:pt x="20794" y="94883"/>
                </a:moveTo>
                <a:cubicBezTo>
                  <a:pt x="20821" y="94883"/>
                  <a:pt x="20848" y="94906"/>
                  <a:pt x="20874" y="94961"/>
                </a:cubicBezTo>
                <a:cubicBezTo>
                  <a:pt x="20829" y="95099"/>
                  <a:pt x="20807" y="95121"/>
                  <a:pt x="20772" y="95121"/>
                </a:cubicBezTo>
                <a:cubicBezTo>
                  <a:pt x="20756" y="95121"/>
                  <a:pt x="20736" y="95116"/>
                  <a:pt x="20710" y="95116"/>
                </a:cubicBezTo>
                <a:cubicBezTo>
                  <a:pt x="20682" y="95116"/>
                  <a:pt x="20646" y="95122"/>
                  <a:pt x="20598" y="95147"/>
                </a:cubicBezTo>
                <a:cubicBezTo>
                  <a:pt x="20661" y="95015"/>
                  <a:pt x="20728" y="94883"/>
                  <a:pt x="20794" y="94883"/>
                </a:cubicBezTo>
                <a:close/>
                <a:moveTo>
                  <a:pt x="28053" y="95982"/>
                </a:moveTo>
                <a:cubicBezTo>
                  <a:pt x="28053" y="96168"/>
                  <a:pt x="27956" y="96168"/>
                  <a:pt x="28053" y="96265"/>
                </a:cubicBezTo>
                <a:cubicBezTo>
                  <a:pt x="28004" y="96310"/>
                  <a:pt x="27934" y="96357"/>
                  <a:pt x="27887" y="96357"/>
                </a:cubicBezTo>
                <a:cubicBezTo>
                  <a:pt x="27840" y="96357"/>
                  <a:pt x="27818" y="96310"/>
                  <a:pt x="27866" y="96168"/>
                </a:cubicBezTo>
                <a:lnTo>
                  <a:pt x="27866" y="96168"/>
                </a:lnTo>
                <a:cubicBezTo>
                  <a:pt x="27884" y="96187"/>
                  <a:pt x="27898" y="96195"/>
                  <a:pt x="27910" y="96195"/>
                </a:cubicBezTo>
                <a:cubicBezTo>
                  <a:pt x="27960" y="96195"/>
                  <a:pt x="27975" y="96060"/>
                  <a:pt x="28053" y="95982"/>
                </a:cubicBezTo>
                <a:close/>
                <a:moveTo>
                  <a:pt x="28426" y="96355"/>
                </a:moveTo>
                <a:cubicBezTo>
                  <a:pt x="28485" y="96355"/>
                  <a:pt x="28548" y="96398"/>
                  <a:pt x="28583" y="96398"/>
                </a:cubicBezTo>
                <a:cubicBezTo>
                  <a:pt x="28601" y="96398"/>
                  <a:pt x="28612" y="96387"/>
                  <a:pt x="28612" y="96355"/>
                </a:cubicBezTo>
                <a:lnTo>
                  <a:pt x="28612" y="96355"/>
                </a:lnTo>
                <a:cubicBezTo>
                  <a:pt x="28666" y="96413"/>
                  <a:pt x="28586" y="96505"/>
                  <a:pt x="28515" y="96505"/>
                </a:cubicBezTo>
                <a:cubicBezTo>
                  <a:pt x="28468" y="96505"/>
                  <a:pt x="28426" y="96466"/>
                  <a:pt x="28426" y="96355"/>
                </a:cubicBezTo>
                <a:close/>
                <a:moveTo>
                  <a:pt x="33271" y="98778"/>
                </a:moveTo>
                <a:cubicBezTo>
                  <a:pt x="33174" y="98778"/>
                  <a:pt x="33085" y="98778"/>
                  <a:pt x="33271" y="98964"/>
                </a:cubicBezTo>
                <a:lnTo>
                  <a:pt x="33271" y="98778"/>
                </a:lnTo>
                <a:close/>
                <a:moveTo>
                  <a:pt x="32969" y="98671"/>
                </a:moveTo>
                <a:cubicBezTo>
                  <a:pt x="33022" y="98671"/>
                  <a:pt x="33085" y="98726"/>
                  <a:pt x="33085" y="98778"/>
                </a:cubicBezTo>
                <a:cubicBezTo>
                  <a:pt x="33085" y="98874"/>
                  <a:pt x="32988" y="98874"/>
                  <a:pt x="32988" y="99061"/>
                </a:cubicBezTo>
                <a:cubicBezTo>
                  <a:pt x="32988" y="99061"/>
                  <a:pt x="32988" y="98964"/>
                  <a:pt x="32898" y="98964"/>
                </a:cubicBezTo>
                <a:cubicBezTo>
                  <a:pt x="32898" y="98919"/>
                  <a:pt x="32898" y="98919"/>
                  <a:pt x="32910" y="98919"/>
                </a:cubicBezTo>
                <a:cubicBezTo>
                  <a:pt x="32921" y="98919"/>
                  <a:pt x="32943" y="98919"/>
                  <a:pt x="32988" y="98874"/>
                </a:cubicBezTo>
                <a:cubicBezTo>
                  <a:pt x="32988" y="98874"/>
                  <a:pt x="32988" y="98778"/>
                  <a:pt x="32898" y="98778"/>
                </a:cubicBezTo>
                <a:cubicBezTo>
                  <a:pt x="32898" y="98699"/>
                  <a:pt x="32931" y="98671"/>
                  <a:pt x="32969" y="98671"/>
                </a:cubicBezTo>
                <a:close/>
                <a:moveTo>
                  <a:pt x="32153" y="101200"/>
                </a:moveTo>
                <a:lnTo>
                  <a:pt x="32153" y="101297"/>
                </a:lnTo>
                <a:cubicBezTo>
                  <a:pt x="32153" y="101484"/>
                  <a:pt x="32056" y="101484"/>
                  <a:pt x="32056" y="101484"/>
                </a:cubicBezTo>
                <a:cubicBezTo>
                  <a:pt x="32056" y="101297"/>
                  <a:pt x="32056" y="101297"/>
                  <a:pt x="32153" y="101200"/>
                </a:cubicBezTo>
                <a:close/>
                <a:moveTo>
                  <a:pt x="31035" y="103623"/>
                </a:moveTo>
                <a:cubicBezTo>
                  <a:pt x="31035" y="103683"/>
                  <a:pt x="30963" y="103813"/>
                  <a:pt x="30908" y="103813"/>
                </a:cubicBezTo>
                <a:cubicBezTo>
                  <a:pt x="30875" y="103813"/>
                  <a:pt x="30848" y="103764"/>
                  <a:pt x="30848" y="103623"/>
                </a:cubicBezTo>
                <a:close/>
                <a:moveTo>
                  <a:pt x="29171" y="105115"/>
                </a:moveTo>
                <a:cubicBezTo>
                  <a:pt x="29171" y="105301"/>
                  <a:pt x="29261" y="105398"/>
                  <a:pt x="29357" y="105487"/>
                </a:cubicBezTo>
                <a:cubicBezTo>
                  <a:pt x="29357" y="105301"/>
                  <a:pt x="29260" y="105397"/>
                  <a:pt x="29357" y="105211"/>
                </a:cubicBezTo>
                <a:cubicBezTo>
                  <a:pt x="29310" y="105211"/>
                  <a:pt x="29264" y="105233"/>
                  <a:pt x="29230" y="105233"/>
                </a:cubicBezTo>
                <a:cubicBezTo>
                  <a:pt x="29194" y="105233"/>
                  <a:pt x="29171" y="105209"/>
                  <a:pt x="29171" y="105115"/>
                </a:cubicBezTo>
                <a:close/>
                <a:moveTo>
                  <a:pt x="19677" y="106770"/>
                </a:moveTo>
                <a:cubicBezTo>
                  <a:pt x="19674" y="106776"/>
                  <a:pt x="19670" y="106783"/>
                  <a:pt x="19666" y="106791"/>
                </a:cubicBezTo>
                <a:lnTo>
                  <a:pt x="19666" y="106791"/>
                </a:lnTo>
                <a:cubicBezTo>
                  <a:pt x="19666" y="106791"/>
                  <a:pt x="19666" y="106791"/>
                  <a:pt x="19666" y="106792"/>
                </a:cubicBezTo>
                <a:lnTo>
                  <a:pt x="19689" y="106792"/>
                </a:lnTo>
                <a:cubicBezTo>
                  <a:pt x="19684" y="106784"/>
                  <a:pt x="19680" y="106776"/>
                  <a:pt x="19677" y="106770"/>
                </a:cubicBezTo>
                <a:close/>
                <a:moveTo>
                  <a:pt x="19689" y="106792"/>
                </a:moveTo>
                <a:cubicBezTo>
                  <a:pt x="19696" y="106803"/>
                  <a:pt x="19706" y="106813"/>
                  <a:pt x="19719" y="106813"/>
                </a:cubicBezTo>
                <a:cubicBezTo>
                  <a:pt x="19729" y="106813"/>
                  <a:pt x="19741" y="106807"/>
                  <a:pt x="19755" y="106792"/>
                </a:cubicBezTo>
                <a:close/>
                <a:moveTo>
                  <a:pt x="18361" y="106329"/>
                </a:moveTo>
                <a:cubicBezTo>
                  <a:pt x="18451" y="106419"/>
                  <a:pt x="18361" y="106605"/>
                  <a:pt x="18361" y="106792"/>
                </a:cubicBezTo>
                <a:cubicBezTo>
                  <a:pt x="18361" y="106840"/>
                  <a:pt x="18337" y="106840"/>
                  <a:pt x="18313" y="106840"/>
                </a:cubicBezTo>
                <a:cubicBezTo>
                  <a:pt x="18289" y="106840"/>
                  <a:pt x="18265" y="106840"/>
                  <a:pt x="18265" y="106888"/>
                </a:cubicBezTo>
                <a:lnTo>
                  <a:pt x="18265" y="106516"/>
                </a:lnTo>
                <a:cubicBezTo>
                  <a:pt x="18265" y="106516"/>
                  <a:pt x="18265" y="106702"/>
                  <a:pt x="18361" y="106792"/>
                </a:cubicBezTo>
                <a:lnTo>
                  <a:pt x="18361" y="106329"/>
                </a:lnTo>
                <a:close/>
                <a:moveTo>
                  <a:pt x="19265" y="106978"/>
                </a:moveTo>
                <a:cubicBezTo>
                  <a:pt x="19266" y="107023"/>
                  <a:pt x="19280" y="107077"/>
                  <a:pt x="19293" y="107131"/>
                </a:cubicBezTo>
                <a:lnTo>
                  <a:pt x="19293" y="107131"/>
                </a:lnTo>
                <a:lnTo>
                  <a:pt x="19293" y="106978"/>
                </a:lnTo>
                <a:close/>
                <a:moveTo>
                  <a:pt x="18453" y="107163"/>
                </a:moveTo>
                <a:cubicBezTo>
                  <a:pt x="18452" y="107163"/>
                  <a:pt x="18452" y="107164"/>
                  <a:pt x="18451" y="107164"/>
                </a:cubicBezTo>
                <a:cubicBezTo>
                  <a:pt x="18451" y="107167"/>
                  <a:pt x="18451" y="107170"/>
                  <a:pt x="18451" y="107173"/>
                </a:cubicBezTo>
                <a:lnTo>
                  <a:pt x="18451" y="107173"/>
                </a:lnTo>
                <a:cubicBezTo>
                  <a:pt x="18452" y="107170"/>
                  <a:pt x="18452" y="107166"/>
                  <a:pt x="18453" y="107163"/>
                </a:cubicBezTo>
                <a:close/>
                <a:moveTo>
                  <a:pt x="21731" y="106918"/>
                </a:moveTo>
                <a:cubicBezTo>
                  <a:pt x="21846" y="106918"/>
                  <a:pt x="21983" y="106978"/>
                  <a:pt x="22089" y="106978"/>
                </a:cubicBezTo>
                <a:cubicBezTo>
                  <a:pt x="22049" y="107169"/>
                  <a:pt x="21980" y="107221"/>
                  <a:pt x="21900" y="107221"/>
                </a:cubicBezTo>
                <a:cubicBezTo>
                  <a:pt x="21805" y="107221"/>
                  <a:pt x="21695" y="107150"/>
                  <a:pt x="21598" y="107150"/>
                </a:cubicBezTo>
                <a:cubicBezTo>
                  <a:pt x="21574" y="107150"/>
                  <a:pt x="21551" y="107154"/>
                  <a:pt x="21530" y="107164"/>
                </a:cubicBezTo>
                <a:lnTo>
                  <a:pt x="21530" y="107075"/>
                </a:lnTo>
                <a:cubicBezTo>
                  <a:pt x="21568" y="106953"/>
                  <a:pt x="21643" y="106918"/>
                  <a:pt x="21731" y="106918"/>
                </a:cubicBezTo>
                <a:close/>
                <a:moveTo>
                  <a:pt x="23183" y="107091"/>
                </a:moveTo>
                <a:cubicBezTo>
                  <a:pt x="23195" y="107112"/>
                  <a:pt x="23207" y="107133"/>
                  <a:pt x="23207" y="107164"/>
                </a:cubicBezTo>
                <a:cubicBezTo>
                  <a:pt x="23207" y="107164"/>
                  <a:pt x="23207" y="107261"/>
                  <a:pt x="23110" y="107261"/>
                </a:cubicBezTo>
                <a:cubicBezTo>
                  <a:pt x="23110" y="107135"/>
                  <a:pt x="23155" y="107135"/>
                  <a:pt x="23183" y="107091"/>
                </a:cubicBezTo>
                <a:close/>
                <a:moveTo>
                  <a:pt x="22890" y="107011"/>
                </a:moveTo>
                <a:cubicBezTo>
                  <a:pt x="22908" y="107011"/>
                  <a:pt x="22924" y="107034"/>
                  <a:pt x="22924" y="107075"/>
                </a:cubicBezTo>
                <a:cubicBezTo>
                  <a:pt x="22924" y="107223"/>
                  <a:pt x="22910" y="107267"/>
                  <a:pt x="22893" y="107267"/>
                </a:cubicBezTo>
                <a:cubicBezTo>
                  <a:pt x="22867" y="107267"/>
                  <a:pt x="22834" y="107164"/>
                  <a:pt x="22834" y="107164"/>
                </a:cubicBezTo>
                <a:cubicBezTo>
                  <a:pt x="22834" y="107056"/>
                  <a:pt x="22865" y="107011"/>
                  <a:pt x="22890" y="107011"/>
                </a:cubicBezTo>
                <a:close/>
                <a:moveTo>
                  <a:pt x="18548" y="106702"/>
                </a:moveTo>
                <a:cubicBezTo>
                  <a:pt x="18506" y="106822"/>
                  <a:pt x="18482" y="106996"/>
                  <a:pt x="18453" y="107163"/>
                </a:cubicBezTo>
                <a:lnTo>
                  <a:pt x="18453" y="107163"/>
                </a:lnTo>
                <a:cubicBezTo>
                  <a:pt x="18470" y="107147"/>
                  <a:pt x="18484" y="107141"/>
                  <a:pt x="18495" y="107141"/>
                </a:cubicBezTo>
                <a:cubicBezTo>
                  <a:pt x="18548" y="107141"/>
                  <a:pt x="18548" y="107278"/>
                  <a:pt x="18548" y="107351"/>
                </a:cubicBezTo>
                <a:cubicBezTo>
                  <a:pt x="18548" y="107261"/>
                  <a:pt x="18637" y="107164"/>
                  <a:pt x="18637" y="106978"/>
                </a:cubicBezTo>
                <a:cubicBezTo>
                  <a:pt x="18637" y="106978"/>
                  <a:pt x="18734" y="107164"/>
                  <a:pt x="18734" y="107261"/>
                </a:cubicBezTo>
                <a:cubicBezTo>
                  <a:pt x="18734" y="107261"/>
                  <a:pt x="18734" y="107075"/>
                  <a:pt x="18824" y="107075"/>
                </a:cubicBezTo>
                <a:cubicBezTo>
                  <a:pt x="18734" y="106792"/>
                  <a:pt x="18637" y="106978"/>
                  <a:pt x="18548" y="106702"/>
                </a:cubicBezTo>
                <a:close/>
                <a:moveTo>
                  <a:pt x="19293" y="107131"/>
                </a:moveTo>
                <a:lnTo>
                  <a:pt x="19293" y="107351"/>
                </a:lnTo>
                <a:cubicBezTo>
                  <a:pt x="19336" y="107308"/>
                  <a:pt x="19316" y="107220"/>
                  <a:pt x="19293" y="107131"/>
                </a:cubicBezTo>
                <a:close/>
                <a:moveTo>
                  <a:pt x="15752" y="106978"/>
                </a:moveTo>
                <a:lnTo>
                  <a:pt x="15752" y="107164"/>
                </a:lnTo>
                <a:cubicBezTo>
                  <a:pt x="15752" y="107261"/>
                  <a:pt x="15752" y="107261"/>
                  <a:pt x="15655" y="107261"/>
                </a:cubicBezTo>
                <a:cubicBezTo>
                  <a:pt x="15684" y="107342"/>
                  <a:pt x="15711" y="107375"/>
                  <a:pt x="15734" y="107375"/>
                </a:cubicBezTo>
                <a:cubicBezTo>
                  <a:pt x="15789" y="107375"/>
                  <a:pt x="15816" y="107178"/>
                  <a:pt x="15752" y="106978"/>
                </a:cubicBezTo>
                <a:close/>
                <a:moveTo>
                  <a:pt x="18637" y="107820"/>
                </a:moveTo>
                <a:cubicBezTo>
                  <a:pt x="18637" y="108007"/>
                  <a:pt x="18637" y="108007"/>
                  <a:pt x="18548" y="108007"/>
                </a:cubicBezTo>
                <a:lnTo>
                  <a:pt x="18548" y="107820"/>
                </a:lnTo>
                <a:close/>
                <a:moveTo>
                  <a:pt x="14329" y="108139"/>
                </a:moveTo>
                <a:cubicBezTo>
                  <a:pt x="14372" y="108139"/>
                  <a:pt x="14415" y="108160"/>
                  <a:pt x="14448" y="108193"/>
                </a:cubicBezTo>
                <a:cubicBezTo>
                  <a:pt x="14448" y="108469"/>
                  <a:pt x="14261" y="108469"/>
                  <a:pt x="14164" y="108469"/>
                </a:cubicBezTo>
                <a:cubicBezTo>
                  <a:pt x="14164" y="108222"/>
                  <a:pt x="14246" y="108139"/>
                  <a:pt x="14329" y="108139"/>
                </a:cubicBezTo>
                <a:close/>
                <a:moveTo>
                  <a:pt x="14164" y="108752"/>
                </a:moveTo>
                <a:cubicBezTo>
                  <a:pt x="14164" y="108882"/>
                  <a:pt x="14119" y="108921"/>
                  <a:pt x="14072" y="108921"/>
                </a:cubicBezTo>
                <a:cubicBezTo>
                  <a:pt x="14000" y="108921"/>
                  <a:pt x="13923" y="108827"/>
                  <a:pt x="14002" y="108827"/>
                </a:cubicBezTo>
                <a:cubicBezTo>
                  <a:pt x="14019" y="108827"/>
                  <a:pt x="14043" y="108831"/>
                  <a:pt x="14075" y="108842"/>
                </a:cubicBezTo>
                <a:cubicBezTo>
                  <a:pt x="14075" y="108752"/>
                  <a:pt x="14075" y="108752"/>
                  <a:pt x="14164" y="108752"/>
                </a:cubicBezTo>
                <a:close/>
                <a:moveTo>
                  <a:pt x="19196" y="106232"/>
                </a:moveTo>
                <a:cubicBezTo>
                  <a:pt x="19257" y="106348"/>
                  <a:pt x="19242" y="106430"/>
                  <a:pt x="19246" y="106430"/>
                </a:cubicBezTo>
                <a:cubicBezTo>
                  <a:pt x="19248" y="106430"/>
                  <a:pt x="19257" y="106400"/>
                  <a:pt x="19293" y="106329"/>
                </a:cubicBezTo>
                <a:lnTo>
                  <a:pt x="19293" y="106329"/>
                </a:lnTo>
                <a:cubicBezTo>
                  <a:pt x="19383" y="106702"/>
                  <a:pt x="19293" y="106792"/>
                  <a:pt x="19196" y="106978"/>
                </a:cubicBezTo>
                <a:lnTo>
                  <a:pt x="19265" y="106978"/>
                </a:lnTo>
                <a:cubicBezTo>
                  <a:pt x="19263" y="106941"/>
                  <a:pt x="19271" y="106909"/>
                  <a:pt x="19293" y="106888"/>
                </a:cubicBezTo>
                <a:lnTo>
                  <a:pt x="19293" y="106888"/>
                </a:lnTo>
                <a:cubicBezTo>
                  <a:pt x="19313" y="106929"/>
                  <a:pt x="19333" y="106943"/>
                  <a:pt x="19353" y="106943"/>
                </a:cubicBezTo>
                <a:cubicBezTo>
                  <a:pt x="19398" y="106943"/>
                  <a:pt x="19444" y="106872"/>
                  <a:pt x="19489" y="106872"/>
                </a:cubicBezTo>
                <a:cubicBezTo>
                  <a:pt x="19516" y="106872"/>
                  <a:pt x="19543" y="106897"/>
                  <a:pt x="19569" y="106978"/>
                </a:cubicBezTo>
                <a:cubicBezTo>
                  <a:pt x="19666" y="106978"/>
                  <a:pt x="19569" y="106888"/>
                  <a:pt x="19569" y="106888"/>
                </a:cubicBezTo>
                <a:cubicBezTo>
                  <a:pt x="19569" y="106850"/>
                  <a:pt x="19573" y="106835"/>
                  <a:pt x="19580" y="106835"/>
                </a:cubicBezTo>
                <a:cubicBezTo>
                  <a:pt x="19604" y="106835"/>
                  <a:pt x="19663" y="106994"/>
                  <a:pt x="19724" y="106994"/>
                </a:cubicBezTo>
                <a:cubicBezTo>
                  <a:pt x="19734" y="106994"/>
                  <a:pt x="19745" y="106989"/>
                  <a:pt x="19755" y="106978"/>
                </a:cubicBezTo>
                <a:cubicBezTo>
                  <a:pt x="19755" y="106888"/>
                  <a:pt x="19666" y="106888"/>
                  <a:pt x="19666" y="106888"/>
                </a:cubicBezTo>
                <a:cubicBezTo>
                  <a:pt x="19666" y="106843"/>
                  <a:pt x="19666" y="106812"/>
                  <a:pt x="19666" y="106792"/>
                </a:cubicBezTo>
                <a:lnTo>
                  <a:pt x="19666" y="106792"/>
                </a:lnTo>
                <a:cubicBezTo>
                  <a:pt x="19666" y="106791"/>
                  <a:pt x="19666" y="106791"/>
                  <a:pt x="19666" y="106791"/>
                </a:cubicBezTo>
                <a:lnTo>
                  <a:pt x="19666" y="106791"/>
                </a:lnTo>
                <a:cubicBezTo>
                  <a:pt x="19667" y="106767"/>
                  <a:pt x="19668" y="106759"/>
                  <a:pt x="19670" y="106759"/>
                </a:cubicBezTo>
                <a:cubicBezTo>
                  <a:pt x="19672" y="106759"/>
                  <a:pt x="19674" y="106763"/>
                  <a:pt x="19677" y="106770"/>
                </a:cubicBezTo>
                <a:lnTo>
                  <a:pt x="19677" y="106770"/>
                </a:lnTo>
                <a:cubicBezTo>
                  <a:pt x="19763" y="106613"/>
                  <a:pt x="19852" y="106694"/>
                  <a:pt x="19852" y="106516"/>
                </a:cubicBezTo>
                <a:cubicBezTo>
                  <a:pt x="19852" y="106633"/>
                  <a:pt x="19888" y="106751"/>
                  <a:pt x="19914" y="106751"/>
                </a:cubicBezTo>
                <a:cubicBezTo>
                  <a:pt x="19930" y="106751"/>
                  <a:pt x="19942" y="106710"/>
                  <a:pt x="19942" y="106605"/>
                </a:cubicBezTo>
                <a:cubicBezTo>
                  <a:pt x="20225" y="106888"/>
                  <a:pt x="20598" y="106888"/>
                  <a:pt x="20874" y="106888"/>
                </a:cubicBezTo>
                <a:lnTo>
                  <a:pt x="20874" y="107164"/>
                </a:lnTo>
                <a:cubicBezTo>
                  <a:pt x="20987" y="106997"/>
                  <a:pt x="21100" y="106964"/>
                  <a:pt x="21213" y="106964"/>
                </a:cubicBezTo>
                <a:cubicBezTo>
                  <a:pt x="21286" y="106964"/>
                  <a:pt x="21360" y="106978"/>
                  <a:pt x="21433" y="106978"/>
                </a:cubicBezTo>
                <a:lnTo>
                  <a:pt x="21433" y="107075"/>
                </a:lnTo>
                <a:cubicBezTo>
                  <a:pt x="21353" y="107235"/>
                  <a:pt x="21272" y="107274"/>
                  <a:pt x="21185" y="107274"/>
                </a:cubicBezTo>
                <a:cubicBezTo>
                  <a:pt x="21103" y="107274"/>
                  <a:pt x="21014" y="107240"/>
                  <a:pt x="20913" y="107240"/>
                </a:cubicBezTo>
                <a:cubicBezTo>
                  <a:pt x="20872" y="107240"/>
                  <a:pt x="20830" y="107245"/>
                  <a:pt x="20784" y="107261"/>
                </a:cubicBezTo>
                <a:cubicBezTo>
                  <a:pt x="20701" y="107261"/>
                  <a:pt x="20623" y="107465"/>
                  <a:pt x="20484" y="107465"/>
                </a:cubicBezTo>
                <a:cubicBezTo>
                  <a:pt x="20462" y="107465"/>
                  <a:pt x="20438" y="107460"/>
                  <a:pt x="20412" y="107448"/>
                </a:cubicBezTo>
                <a:cubicBezTo>
                  <a:pt x="20412" y="107338"/>
                  <a:pt x="20439" y="107313"/>
                  <a:pt x="20474" y="107313"/>
                </a:cubicBezTo>
                <a:cubicBezTo>
                  <a:pt x="20502" y="107313"/>
                  <a:pt x="20534" y="107330"/>
                  <a:pt x="20559" y="107330"/>
                </a:cubicBezTo>
                <a:cubicBezTo>
                  <a:pt x="20582" y="107330"/>
                  <a:pt x="20598" y="107316"/>
                  <a:pt x="20598" y="107261"/>
                </a:cubicBezTo>
                <a:cubicBezTo>
                  <a:pt x="20598" y="107213"/>
                  <a:pt x="20574" y="107213"/>
                  <a:pt x="20549" y="107213"/>
                </a:cubicBezTo>
                <a:cubicBezTo>
                  <a:pt x="20525" y="107213"/>
                  <a:pt x="20501" y="107213"/>
                  <a:pt x="20501" y="107164"/>
                </a:cubicBezTo>
                <a:cubicBezTo>
                  <a:pt x="20372" y="107514"/>
                  <a:pt x="20221" y="107598"/>
                  <a:pt x="20069" y="107598"/>
                </a:cubicBezTo>
                <a:cubicBezTo>
                  <a:pt x="19927" y="107598"/>
                  <a:pt x="19783" y="107525"/>
                  <a:pt x="19653" y="107525"/>
                </a:cubicBezTo>
                <a:cubicBezTo>
                  <a:pt x="19624" y="107525"/>
                  <a:pt x="19596" y="107528"/>
                  <a:pt x="19569" y="107537"/>
                </a:cubicBezTo>
                <a:cubicBezTo>
                  <a:pt x="19323" y="107537"/>
                  <a:pt x="19148" y="107834"/>
                  <a:pt x="18981" y="107834"/>
                </a:cubicBezTo>
                <a:cubicBezTo>
                  <a:pt x="18960" y="107834"/>
                  <a:pt x="18941" y="107830"/>
                  <a:pt x="18921" y="107820"/>
                </a:cubicBezTo>
                <a:cubicBezTo>
                  <a:pt x="18824" y="107723"/>
                  <a:pt x="18824" y="107723"/>
                  <a:pt x="18824" y="107634"/>
                </a:cubicBezTo>
                <a:cubicBezTo>
                  <a:pt x="18794" y="107696"/>
                  <a:pt x="18763" y="107717"/>
                  <a:pt x="18732" y="107717"/>
                </a:cubicBezTo>
                <a:cubicBezTo>
                  <a:pt x="18670" y="107717"/>
                  <a:pt x="18607" y="107634"/>
                  <a:pt x="18548" y="107634"/>
                </a:cubicBezTo>
                <a:cubicBezTo>
                  <a:pt x="18548" y="107524"/>
                  <a:pt x="18579" y="107479"/>
                  <a:pt x="18566" y="107479"/>
                </a:cubicBezTo>
                <a:cubicBezTo>
                  <a:pt x="18557" y="107479"/>
                  <a:pt x="18527" y="107500"/>
                  <a:pt x="18451" y="107537"/>
                </a:cubicBezTo>
                <a:cubicBezTo>
                  <a:pt x="18546" y="107354"/>
                  <a:pt x="18454" y="107351"/>
                  <a:pt x="18451" y="107173"/>
                </a:cubicBezTo>
                <a:lnTo>
                  <a:pt x="18451" y="107173"/>
                </a:lnTo>
                <a:cubicBezTo>
                  <a:pt x="18414" y="107384"/>
                  <a:pt x="18368" y="107580"/>
                  <a:pt x="18265" y="107634"/>
                </a:cubicBezTo>
                <a:cubicBezTo>
                  <a:pt x="18265" y="107820"/>
                  <a:pt x="18361" y="107820"/>
                  <a:pt x="18361" y="107910"/>
                </a:cubicBezTo>
                <a:cubicBezTo>
                  <a:pt x="18299" y="108035"/>
                  <a:pt x="18246" y="108066"/>
                  <a:pt x="18201" y="108066"/>
                </a:cubicBezTo>
                <a:cubicBezTo>
                  <a:pt x="18156" y="108066"/>
                  <a:pt x="18119" y="108037"/>
                  <a:pt x="18085" y="108037"/>
                </a:cubicBezTo>
                <a:cubicBezTo>
                  <a:pt x="18050" y="108037"/>
                  <a:pt x="18019" y="108068"/>
                  <a:pt x="17989" y="108193"/>
                </a:cubicBezTo>
                <a:cubicBezTo>
                  <a:pt x="17892" y="108096"/>
                  <a:pt x="17892" y="108096"/>
                  <a:pt x="17892" y="108007"/>
                </a:cubicBezTo>
                <a:cubicBezTo>
                  <a:pt x="17825" y="108007"/>
                  <a:pt x="17754" y="108161"/>
                  <a:pt x="17685" y="108161"/>
                </a:cubicBezTo>
                <a:cubicBezTo>
                  <a:pt x="17662" y="108161"/>
                  <a:pt x="17639" y="108143"/>
                  <a:pt x="17616" y="108096"/>
                </a:cubicBezTo>
                <a:lnTo>
                  <a:pt x="17616" y="108283"/>
                </a:lnTo>
                <a:cubicBezTo>
                  <a:pt x="17564" y="108153"/>
                  <a:pt x="17504" y="108111"/>
                  <a:pt x="17441" y="108111"/>
                </a:cubicBezTo>
                <a:cubicBezTo>
                  <a:pt x="17321" y="108111"/>
                  <a:pt x="17189" y="108264"/>
                  <a:pt x="17074" y="108264"/>
                </a:cubicBezTo>
                <a:cubicBezTo>
                  <a:pt x="17033" y="108264"/>
                  <a:pt x="16995" y="108245"/>
                  <a:pt x="16960" y="108193"/>
                </a:cubicBezTo>
                <a:cubicBezTo>
                  <a:pt x="16903" y="108369"/>
                  <a:pt x="16807" y="108433"/>
                  <a:pt x="16719" y="108433"/>
                </a:cubicBezTo>
                <a:cubicBezTo>
                  <a:pt x="16669" y="108433"/>
                  <a:pt x="16622" y="108412"/>
                  <a:pt x="16587" y="108379"/>
                </a:cubicBezTo>
                <a:cubicBezTo>
                  <a:pt x="16509" y="108615"/>
                  <a:pt x="16397" y="108701"/>
                  <a:pt x="16287" y="108701"/>
                </a:cubicBezTo>
                <a:cubicBezTo>
                  <a:pt x="16137" y="108701"/>
                  <a:pt x="15990" y="108539"/>
                  <a:pt x="15939" y="108379"/>
                </a:cubicBezTo>
                <a:cubicBezTo>
                  <a:pt x="15752" y="108379"/>
                  <a:pt x="15752" y="108566"/>
                  <a:pt x="15566" y="108566"/>
                </a:cubicBezTo>
                <a:cubicBezTo>
                  <a:pt x="15639" y="108639"/>
                  <a:pt x="15717" y="108776"/>
                  <a:pt x="15743" y="108776"/>
                </a:cubicBezTo>
                <a:cubicBezTo>
                  <a:pt x="15749" y="108776"/>
                  <a:pt x="15752" y="108769"/>
                  <a:pt x="15752" y="108752"/>
                </a:cubicBezTo>
                <a:lnTo>
                  <a:pt x="15752" y="108752"/>
                </a:lnTo>
                <a:cubicBezTo>
                  <a:pt x="15752" y="108920"/>
                  <a:pt x="15717" y="108952"/>
                  <a:pt x="15647" y="108952"/>
                </a:cubicBezTo>
                <a:cubicBezTo>
                  <a:pt x="15602" y="108952"/>
                  <a:pt x="15542" y="108939"/>
                  <a:pt x="15469" y="108939"/>
                </a:cubicBezTo>
                <a:lnTo>
                  <a:pt x="15566" y="108939"/>
                </a:lnTo>
                <a:cubicBezTo>
                  <a:pt x="15539" y="108921"/>
                  <a:pt x="15511" y="108913"/>
                  <a:pt x="15482" y="108913"/>
                </a:cubicBezTo>
                <a:cubicBezTo>
                  <a:pt x="15315" y="108913"/>
                  <a:pt x="15126" y="109174"/>
                  <a:pt x="14947" y="109174"/>
                </a:cubicBezTo>
                <a:cubicBezTo>
                  <a:pt x="14836" y="109174"/>
                  <a:pt x="14729" y="109074"/>
                  <a:pt x="14634" y="108752"/>
                </a:cubicBezTo>
                <a:cubicBezTo>
                  <a:pt x="14723" y="108752"/>
                  <a:pt x="14820" y="108752"/>
                  <a:pt x="14820" y="108566"/>
                </a:cubicBezTo>
                <a:lnTo>
                  <a:pt x="14820" y="108566"/>
                </a:lnTo>
                <a:cubicBezTo>
                  <a:pt x="14820" y="108580"/>
                  <a:pt x="14813" y="108585"/>
                  <a:pt x="14800" y="108585"/>
                </a:cubicBezTo>
                <a:cubicBezTo>
                  <a:pt x="14774" y="108585"/>
                  <a:pt x="14727" y="108564"/>
                  <a:pt x="14679" y="108564"/>
                </a:cubicBezTo>
                <a:cubicBezTo>
                  <a:pt x="14608" y="108564"/>
                  <a:pt x="14537" y="108611"/>
                  <a:pt x="14537" y="108842"/>
                </a:cubicBezTo>
                <a:cubicBezTo>
                  <a:pt x="14448" y="108842"/>
                  <a:pt x="14448" y="108752"/>
                  <a:pt x="14448" y="108566"/>
                </a:cubicBezTo>
                <a:cubicBezTo>
                  <a:pt x="14448" y="108469"/>
                  <a:pt x="14448" y="108283"/>
                  <a:pt x="14537" y="108283"/>
                </a:cubicBezTo>
                <a:cubicBezTo>
                  <a:pt x="14537" y="108228"/>
                  <a:pt x="14529" y="108214"/>
                  <a:pt x="14518" y="108214"/>
                </a:cubicBezTo>
                <a:cubicBezTo>
                  <a:pt x="14507" y="108214"/>
                  <a:pt x="14491" y="108231"/>
                  <a:pt x="14477" y="108231"/>
                </a:cubicBezTo>
                <a:cubicBezTo>
                  <a:pt x="14461" y="108231"/>
                  <a:pt x="14448" y="108206"/>
                  <a:pt x="14448" y="108096"/>
                </a:cubicBezTo>
                <a:cubicBezTo>
                  <a:pt x="14520" y="108096"/>
                  <a:pt x="14597" y="108217"/>
                  <a:pt x="14722" y="108217"/>
                </a:cubicBezTo>
                <a:cubicBezTo>
                  <a:pt x="14752" y="108217"/>
                  <a:pt x="14784" y="108210"/>
                  <a:pt x="14820" y="108193"/>
                </a:cubicBezTo>
                <a:cubicBezTo>
                  <a:pt x="14723" y="108096"/>
                  <a:pt x="14634" y="108007"/>
                  <a:pt x="14537" y="108007"/>
                </a:cubicBezTo>
                <a:cubicBezTo>
                  <a:pt x="14753" y="107723"/>
                  <a:pt x="14913" y="107599"/>
                  <a:pt x="15141" y="107599"/>
                </a:cubicBezTo>
                <a:cubicBezTo>
                  <a:pt x="15213" y="107599"/>
                  <a:pt x="15291" y="107611"/>
                  <a:pt x="15379" y="107634"/>
                </a:cubicBezTo>
                <a:cubicBezTo>
                  <a:pt x="15379" y="107351"/>
                  <a:pt x="15283" y="107448"/>
                  <a:pt x="15193" y="107164"/>
                </a:cubicBezTo>
                <a:lnTo>
                  <a:pt x="15193" y="107164"/>
                </a:lnTo>
                <a:cubicBezTo>
                  <a:pt x="15219" y="107174"/>
                  <a:pt x="15244" y="107178"/>
                  <a:pt x="15267" y="107178"/>
                </a:cubicBezTo>
                <a:cubicBezTo>
                  <a:pt x="15447" y="107178"/>
                  <a:pt x="15544" y="106934"/>
                  <a:pt x="15664" y="106934"/>
                </a:cubicBezTo>
                <a:cubicBezTo>
                  <a:pt x="15692" y="106934"/>
                  <a:pt x="15721" y="106947"/>
                  <a:pt x="15752" y="106978"/>
                </a:cubicBezTo>
                <a:cubicBezTo>
                  <a:pt x="15842" y="106978"/>
                  <a:pt x="15939" y="106888"/>
                  <a:pt x="15939" y="106888"/>
                </a:cubicBezTo>
                <a:lnTo>
                  <a:pt x="15939" y="106888"/>
                </a:lnTo>
                <a:cubicBezTo>
                  <a:pt x="15939" y="107075"/>
                  <a:pt x="15939" y="107075"/>
                  <a:pt x="15842" y="107075"/>
                </a:cubicBezTo>
                <a:cubicBezTo>
                  <a:pt x="15866" y="107145"/>
                  <a:pt x="15897" y="107173"/>
                  <a:pt x="15930" y="107173"/>
                </a:cubicBezTo>
                <a:cubicBezTo>
                  <a:pt x="16027" y="107173"/>
                  <a:pt x="16148" y="106931"/>
                  <a:pt x="16214" y="106792"/>
                </a:cubicBezTo>
                <a:cubicBezTo>
                  <a:pt x="16225" y="106782"/>
                  <a:pt x="16233" y="106778"/>
                  <a:pt x="16239" y="106778"/>
                </a:cubicBezTo>
                <a:cubicBezTo>
                  <a:pt x="16292" y="106778"/>
                  <a:pt x="16214" y="107075"/>
                  <a:pt x="16214" y="107075"/>
                </a:cubicBezTo>
                <a:cubicBezTo>
                  <a:pt x="16268" y="106972"/>
                  <a:pt x="16432" y="106897"/>
                  <a:pt x="16584" y="106897"/>
                </a:cubicBezTo>
                <a:cubicBezTo>
                  <a:pt x="16709" y="106897"/>
                  <a:pt x="16827" y="106947"/>
                  <a:pt x="16870" y="107075"/>
                </a:cubicBezTo>
                <a:cubicBezTo>
                  <a:pt x="16960" y="106978"/>
                  <a:pt x="16960" y="106888"/>
                  <a:pt x="16960" y="106702"/>
                </a:cubicBezTo>
                <a:cubicBezTo>
                  <a:pt x="16986" y="106676"/>
                  <a:pt x="17005" y="106664"/>
                  <a:pt x="17019" y="106664"/>
                </a:cubicBezTo>
                <a:cubicBezTo>
                  <a:pt x="17057" y="106664"/>
                  <a:pt x="17057" y="106752"/>
                  <a:pt x="17057" y="106888"/>
                </a:cubicBezTo>
                <a:cubicBezTo>
                  <a:pt x="17089" y="106754"/>
                  <a:pt x="17123" y="106704"/>
                  <a:pt x="17161" y="106704"/>
                </a:cubicBezTo>
                <a:cubicBezTo>
                  <a:pt x="17228" y="106704"/>
                  <a:pt x="17311" y="106859"/>
                  <a:pt x="17430" y="106978"/>
                </a:cubicBezTo>
                <a:cubicBezTo>
                  <a:pt x="17430" y="106978"/>
                  <a:pt x="17333" y="106702"/>
                  <a:pt x="17430" y="106702"/>
                </a:cubicBezTo>
                <a:lnTo>
                  <a:pt x="17430" y="106888"/>
                </a:lnTo>
                <a:cubicBezTo>
                  <a:pt x="17506" y="106888"/>
                  <a:pt x="17517" y="106682"/>
                  <a:pt x="17579" y="106682"/>
                </a:cubicBezTo>
                <a:cubicBezTo>
                  <a:pt x="17590" y="106682"/>
                  <a:pt x="17602" y="106688"/>
                  <a:pt x="17616" y="106702"/>
                </a:cubicBezTo>
                <a:lnTo>
                  <a:pt x="17616" y="106888"/>
                </a:lnTo>
                <a:cubicBezTo>
                  <a:pt x="17629" y="106874"/>
                  <a:pt x="17640" y="106868"/>
                  <a:pt x="17650" y="106868"/>
                </a:cubicBezTo>
                <a:cubicBezTo>
                  <a:pt x="17705" y="106868"/>
                  <a:pt x="17705" y="107075"/>
                  <a:pt x="17705" y="107075"/>
                </a:cubicBezTo>
                <a:cubicBezTo>
                  <a:pt x="17705" y="106978"/>
                  <a:pt x="17705" y="106792"/>
                  <a:pt x="17802" y="106605"/>
                </a:cubicBezTo>
                <a:cubicBezTo>
                  <a:pt x="17802" y="106573"/>
                  <a:pt x="17814" y="106552"/>
                  <a:pt x="17829" y="106552"/>
                </a:cubicBezTo>
                <a:cubicBezTo>
                  <a:pt x="17855" y="106552"/>
                  <a:pt x="17892" y="106616"/>
                  <a:pt x="17892" y="106792"/>
                </a:cubicBezTo>
                <a:cubicBezTo>
                  <a:pt x="17874" y="106811"/>
                  <a:pt x="17860" y="106819"/>
                  <a:pt x="17849" y="106819"/>
                </a:cubicBezTo>
                <a:cubicBezTo>
                  <a:pt x="17802" y="106819"/>
                  <a:pt x="17802" y="106683"/>
                  <a:pt x="17802" y="106605"/>
                </a:cubicBezTo>
                <a:lnTo>
                  <a:pt x="17802" y="106978"/>
                </a:lnTo>
                <a:cubicBezTo>
                  <a:pt x="17830" y="106920"/>
                  <a:pt x="17849" y="106898"/>
                  <a:pt x="17865" y="106898"/>
                </a:cubicBezTo>
                <a:cubicBezTo>
                  <a:pt x="17901" y="106898"/>
                  <a:pt x="17922" y="107008"/>
                  <a:pt x="17989" y="107075"/>
                </a:cubicBezTo>
                <a:cubicBezTo>
                  <a:pt x="17989" y="106888"/>
                  <a:pt x="18078" y="106702"/>
                  <a:pt x="17989" y="106419"/>
                </a:cubicBezTo>
                <a:lnTo>
                  <a:pt x="17989" y="106419"/>
                </a:lnTo>
                <a:cubicBezTo>
                  <a:pt x="18078" y="106516"/>
                  <a:pt x="18175" y="106605"/>
                  <a:pt x="18175" y="106702"/>
                </a:cubicBezTo>
                <a:cubicBezTo>
                  <a:pt x="18175" y="106888"/>
                  <a:pt x="18175" y="106888"/>
                  <a:pt x="18078" y="106888"/>
                </a:cubicBezTo>
                <a:cubicBezTo>
                  <a:pt x="18078" y="106888"/>
                  <a:pt x="18078" y="107164"/>
                  <a:pt x="18175" y="107261"/>
                </a:cubicBezTo>
                <a:cubicBezTo>
                  <a:pt x="18175" y="107164"/>
                  <a:pt x="18078" y="107075"/>
                  <a:pt x="18175" y="106978"/>
                </a:cubicBezTo>
                <a:lnTo>
                  <a:pt x="18265" y="107075"/>
                </a:lnTo>
                <a:cubicBezTo>
                  <a:pt x="18361" y="107164"/>
                  <a:pt x="18265" y="107164"/>
                  <a:pt x="18265" y="107351"/>
                </a:cubicBezTo>
                <a:cubicBezTo>
                  <a:pt x="18436" y="107179"/>
                  <a:pt x="18374" y="106691"/>
                  <a:pt x="18509" y="106691"/>
                </a:cubicBezTo>
                <a:cubicBezTo>
                  <a:pt x="18520" y="106691"/>
                  <a:pt x="18533" y="106694"/>
                  <a:pt x="18548" y="106702"/>
                </a:cubicBezTo>
                <a:cubicBezTo>
                  <a:pt x="18548" y="106605"/>
                  <a:pt x="18451" y="106516"/>
                  <a:pt x="18451" y="106516"/>
                </a:cubicBezTo>
                <a:cubicBezTo>
                  <a:pt x="18503" y="106361"/>
                  <a:pt x="18569" y="106313"/>
                  <a:pt x="18641" y="106313"/>
                </a:cubicBezTo>
                <a:cubicBezTo>
                  <a:pt x="18757" y="106313"/>
                  <a:pt x="18890" y="106435"/>
                  <a:pt x="19006" y="106435"/>
                </a:cubicBezTo>
                <a:cubicBezTo>
                  <a:pt x="19079" y="106435"/>
                  <a:pt x="19145" y="106388"/>
                  <a:pt x="19196" y="106232"/>
                </a:cubicBezTo>
                <a:close/>
                <a:moveTo>
                  <a:pt x="17510" y="109154"/>
                </a:moveTo>
                <a:cubicBezTo>
                  <a:pt x="17537" y="109154"/>
                  <a:pt x="17561" y="109214"/>
                  <a:pt x="17616" y="109214"/>
                </a:cubicBezTo>
                <a:cubicBezTo>
                  <a:pt x="17616" y="109337"/>
                  <a:pt x="17598" y="109371"/>
                  <a:pt x="17570" y="109371"/>
                </a:cubicBezTo>
                <a:cubicBezTo>
                  <a:pt x="17534" y="109371"/>
                  <a:pt x="17480" y="109311"/>
                  <a:pt x="17430" y="109311"/>
                </a:cubicBezTo>
                <a:cubicBezTo>
                  <a:pt x="17468" y="109189"/>
                  <a:pt x="17490" y="109154"/>
                  <a:pt x="17510" y="109154"/>
                </a:cubicBezTo>
                <a:close/>
                <a:moveTo>
                  <a:pt x="15655" y="109125"/>
                </a:moveTo>
                <a:cubicBezTo>
                  <a:pt x="15469" y="109401"/>
                  <a:pt x="15469" y="109498"/>
                  <a:pt x="15283" y="109587"/>
                </a:cubicBezTo>
                <a:cubicBezTo>
                  <a:pt x="15283" y="109401"/>
                  <a:pt x="15379" y="109587"/>
                  <a:pt x="15283" y="109311"/>
                </a:cubicBezTo>
                <a:cubicBezTo>
                  <a:pt x="15469" y="109311"/>
                  <a:pt x="15566" y="109125"/>
                  <a:pt x="15655" y="109125"/>
                </a:cubicBezTo>
                <a:close/>
                <a:moveTo>
                  <a:pt x="23784" y="120337"/>
                </a:moveTo>
                <a:cubicBezTo>
                  <a:pt x="23827" y="120337"/>
                  <a:pt x="23856" y="120397"/>
                  <a:pt x="23856" y="120397"/>
                </a:cubicBezTo>
                <a:cubicBezTo>
                  <a:pt x="23856" y="120507"/>
                  <a:pt x="23824" y="120552"/>
                  <a:pt x="23779" y="120552"/>
                </a:cubicBezTo>
                <a:cubicBezTo>
                  <a:pt x="23747" y="120552"/>
                  <a:pt x="23709" y="120530"/>
                  <a:pt x="23669" y="120494"/>
                </a:cubicBezTo>
                <a:cubicBezTo>
                  <a:pt x="23711" y="120371"/>
                  <a:pt x="23752" y="120337"/>
                  <a:pt x="23784" y="120337"/>
                </a:cubicBezTo>
                <a:close/>
                <a:moveTo>
                  <a:pt x="20412" y="121239"/>
                </a:moveTo>
                <a:cubicBezTo>
                  <a:pt x="20412" y="121426"/>
                  <a:pt x="20315" y="121329"/>
                  <a:pt x="20315" y="121515"/>
                </a:cubicBezTo>
                <a:cubicBezTo>
                  <a:pt x="20328" y="121529"/>
                  <a:pt x="20340" y="121535"/>
                  <a:pt x="20350" y="121535"/>
                </a:cubicBezTo>
                <a:cubicBezTo>
                  <a:pt x="20412" y="121535"/>
                  <a:pt x="20412" y="121316"/>
                  <a:pt x="20412" y="121239"/>
                </a:cubicBezTo>
                <a:close/>
                <a:moveTo>
                  <a:pt x="18361" y="121798"/>
                </a:moveTo>
                <a:lnTo>
                  <a:pt x="18361" y="121888"/>
                </a:lnTo>
                <a:lnTo>
                  <a:pt x="18265" y="121888"/>
                </a:lnTo>
                <a:lnTo>
                  <a:pt x="18361" y="121798"/>
                </a:lnTo>
                <a:close/>
                <a:moveTo>
                  <a:pt x="18499" y="121821"/>
                </a:moveTo>
                <a:cubicBezTo>
                  <a:pt x="18524" y="121821"/>
                  <a:pt x="18548" y="121843"/>
                  <a:pt x="18548" y="121888"/>
                </a:cubicBezTo>
                <a:lnTo>
                  <a:pt x="18451" y="121888"/>
                </a:lnTo>
                <a:cubicBezTo>
                  <a:pt x="18451" y="121843"/>
                  <a:pt x="18475" y="121821"/>
                  <a:pt x="18499" y="121821"/>
                </a:cubicBezTo>
                <a:close/>
                <a:moveTo>
                  <a:pt x="19267" y="121781"/>
                </a:moveTo>
                <a:cubicBezTo>
                  <a:pt x="19320" y="121781"/>
                  <a:pt x="19383" y="121836"/>
                  <a:pt x="19383" y="121888"/>
                </a:cubicBezTo>
                <a:lnTo>
                  <a:pt x="19196" y="121888"/>
                </a:lnTo>
                <a:cubicBezTo>
                  <a:pt x="19196" y="121810"/>
                  <a:pt x="19229" y="121781"/>
                  <a:pt x="19267" y="121781"/>
                </a:cubicBezTo>
                <a:close/>
                <a:moveTo>
                  <a:pt x="17854" y="122364"/>
                </a:moveTo>
                <a:cubicBezTo>
                  <a:pt x="17858" y="122396"/>
                  <a:pt x="17869" y="122424"/>
                  <a:pt x="17892" y="122447"/>
                </a:cubicBezTo>
                <a:cubicBezTo>
                  <a:pt x="17892" y="122447"/>
                  <a:pt x="17876" y="122408"/>
                  <a:pt x="17854" y="122364"/>
                </a:cubicBezTo>
                <a:close/>
                <a:moveTo>
                  <a:pt x="16863" y="122880"/>
                </a:moveTo>
                <a:cubicBezTo>
                  <a:pt x="16924" y="122880"/>
                  <a:pt x="17004" y="122957"/>
                  <a:pt x="17057" y="123006"/>
                </a:cubicBezTo>
                <a:cubicBezTo>
                  <a:pt x="16979" y="123006"/>
                  <a:pt x="16905" y="123127"/>
                  <a:pt x="16829" y="123127"/>
                </a:cubicBezTo>
                <a:cubicBezTo>
                  <a:pt x="16811" y="123127"/>
                  <a:pt x="16792" y="123120"/>
                  <a:pt x="16774" y="123103"/>
                </a:cubicBezTo>
                <a:cubicBezTo>
                  <a:pt x="16774" y="122933"/>
                  <a:pt x="16812" y="122880"/>
                  <a:pt x="16863" y="122880"/>
                </a:cubicBezTo>
                <a:close/>
                <a:moveTo>
                  <a:pt x="17494" y="122341"/>
                </a:moveTo>
                <a:cubicBezTo>
                  <a:pt x="17453" y="122341"/>
                  <a:pt x="17486" y="122558"/>
                  <a:pt x="17384" y="122558"/>
                </a:cubicBezTo>
                <a:cubicBezTo>
                  <a:pt x="17370" y="122558"/>
                  <a:pt x="17353" y="122554"/>
                  <a:pt x="17333" y="122544"/>
                </a:cubicBezTo>
                <a:lnTo>
                  <a:pt x="17333" y="122544"/>
                </a:lnTo>
                <a:cubicBezTo>
                  <a:pt x="17333" y="122820"/>
                  <a:pt x="17519" y="122730"/>
                  <a:pt x="17519" y="122917"/>
                </a:cubicBezTo>
                <a:cubicBezTo>
                  <a:pt x="17588" y="123048"/>
                  <a:pt x="17701" y="123180"/>
                  <a:pt x="17761" y="123180"/>
                </a:cubicBezTo>
                <a:cubicBezTo>
                  <a:pt x="17786" y="123180"/>
                  <a:pt x="17802" y="123157"/>
                  <a:pt x="17802" y="123103"/>
                </a:cubicBezTo>
                <a:cubicBezTo>
                  <a:pt x="17705" y="123006"/>
                  <a:pt x="17519" y="122820"/>
                  <a:pt x="17519" y="122447"/>
                </a:cubicBezTo>
                <a:lnTo>
                  <a:pt x="17519" y="122357"/>
                </a:lnTo>
                <a:cubicBezTo>
                  <a:pt x="17509" y="122346"/>
                  <a:pt x="17501" y="122341"/>
                  <a:pt x="17494" y="122341"/>
                </a:cubicBezTo>
                <a:close/>
                <a:moveTo>
                  <a:pt x="15566" y="123006"/>
                </a:moveTo>
                <a:cubicBezTo>
                  <a:pt x="15566" y="123159"/>
                  <a:pt x="15500" y="123312"/>
                  <a:pt x="15477" y="123312"/>
                </a:cubicBezTo>
                <a:cubicBezTo>
                  <a:pt x="15472" y="123312"/>
                  <a:pt x="15469" y="123305"/>
                  <a:pt x="15469" y="123289"/>
                </a:cubicBezTo>
                <a:cubicBezTo>
                  <a:pt x="15469" y="123103"/>
                  <a:pt x="15469" y="123006"/>
                  <a:pt x="15566" y="123006"/>
                </a:cubicBezTo>
                <a:close/>
                <a:moveTo>
                  <a:pt x="16486" y="123041"/>
                </a:moveTo>
                <a:cubicBezTo>
                  <a:pt x="16514" y="123041"/>
                  <a:pt x="16536" y="123103"/>
                  <a:pt x="16587" y="123103"/>
                </a:cubicBezTo>
                <a:cubicBezTo>
                  <a:pt x="16587" y="123240"/>
                  <a:pt x="16539" y="123324"/>
                  <a:pt x="16475" y="123324"/>
                </a:cubicBezTo>
                <a:cubicBezTo>
                  <a:pt x="16452" y="123324"/>
                  <a:pt x="16427" y="123313"/>
                  <a:pt x="16401" y="123289"/>
                </a:cubicBezTo>
                <a:cubicBezTo>
                  <a:pt x="16401" y="123220"/>
                  <a:pt x="16414" y="123202"/>
                  <a:pt x="16431" y="123202"/>
                </a:cubicBezTo>
                <a:cubicBezTo>
                  <a:pt x="16449" y="123202"/>
                  <a:pt x="16470" y="123222"/>
                  <a:pt x="16484" y="123222"/>
                </a:cubicBezTo>
                <a:cubicBezTo>
                  <a:pt x="16492" y="123222"/>
                  <a:pt x="16498" y="123215"/>
                  <a:pt x="16498" y="123192"/>
                </a:cubicBezTo>
                <a:cubicBezTo>
                  <a:pt x="16528" y="123163"/>
                  <a:pt x="16537" y="123153"/>
                  <a:pt x="16534" y="123153"/>
                </a:cubicBezTo>
                <a:cubicBezTo>
                  <a:pt x="16527" y="123153"/>
                  <a:pt x="16465" y="123192"/>
                  <a:pt x="16401" y="123192"/>
                </a:cubicBezTo>
                <a:cubicBezTo>
                  <a:pt x="16442" y="123075"/>
                  <a:pt x="16466" y="123041"/>
                  <a:pt x="16486" y="123041"/>
                </a:cubicBezTo>
                <a:close/>
                <a:moveTo>
                  <a:pt x="17134" y="123087"/>
                </a:moveTo>
                <a:cubicBezTo>
                  <a:pt x="17166" y="123087"/>
                  <a:pt x="17204" y="123103"/>
                  <a:pt x="17243" y="123103"/>
                </a:cubicBezTo>
                <a:cubicBezTo>
                  <a:pt x="17243" y="123289"/>
                  <a:pt x="17146" y="123289"/>
                  <a:pt x="17146" y="123379"/>
                </a:cubicBezTo>
                <a:cubicBezTo>
                  <a:pt x="17146" y="123379"/>
                  <a:pt x="17146" y="123261"/>
                  <a:pt x="17102" y="123261"/>
                </a:cubicBezTo>
                <a:cubicBezTo>
                  <a:pt x="17090" y="123261"/>
                  <a:pt x="17075" y="123269"/>
                  <a:pt x="17057" y="123289"/>
                </a:cubicBezTo>
                <a:cubicBezTo>
                  <a:pt x="17057" y="123121"/>
                  <a:pt x="17088" y="123087"/>
                  <a:pt x="17134" y="123087"/>
                </a:cubicBezTo>
                <a:close/>
                <a:moveTo>
                  <a:pt x="15655" y="123103"/>
                </a:moveTo>
                <a:lnTo>
                  <a:pt x="15655" y="123103"/>
                </a:lnTo>
                <a:cubicBezTo>
                  <a:pt x="15752" y="123192"/>
                  <a:pt x="15752" y="123289"/>
                  <a:pt x="15842" y="123289"/>
                </a:cubicBezTo>
                <a:cubicBezTo>
                  <a:pt x="15798" y="123381"/>
                  <a:pt x="15752" y="123404"/>
                  <a:pt x="15717" y="123404"/>
                </a:cubicBezTo>
                <a:cubicBezTo>
                  <a:pt x="15680" y="123404"/>
                  <a:pt x="15655" y="123379"/>
                  <a:pt x="15655" y="123379"/>
                </a:cubicBezTo>
                <a:cubicBezTo>
                  <a:pt x="15655" y="123192"/>
                  <a:pt x="15752" y="123379"/>
                  <a:pt x="15655" y="123103"/>
                </a:cubicBezTo>
                <a:close/>
                <a:moveTo>
                  <a:pt x="16918" y="123169"/>
                </a:moveTo>
                <a:cubicBezTo>
                  <a:pt x="16930" y="123169"/>
                  <a:pt x="16943" y="123176"/>
                  <a:pt x="16960" y="123192"/>
                </a:cubicBezTo>
                <a:cubicBezTo>
                  <a:pt x="16960" y="123328"/>
                  <a:pt x="16912" y="123417"/>
                  <a:pt x="16849" y="123417"/>
                </a:cubicBezTo>
                <a:cubicBezTo>
                  <a:pt x="16825" y="123417"/>
                  <a:pt x="16800" y="123405"/>
                  <a:pt x="16774" y="123379"/>
                </a:cubicBezTo>
                <a:cubicBezTo>
                  <a:pt x="16852" y="123306"/>
                  <a:pt x="16867" y="123169"/>
                  <a:pt x="16918" y="123169"/>
                </a:cubicBezTo>
                <a:close/>
                <a:moveTo>
                  <a:pt x="15383" y="123060"/>
                </a:moveTo>
                <a:cubicBezTo>
                  <a:pt x="15389" y="123060"/>
                  <a:pt x="15409" y="123103"/>
                  <a:pt x="15469" y="123103"/>
                </a:cubicBezTo>
                <a:cubicBezTo>
                  <a:pt x="15379" y="123192"/>
                  <a:pt x="15379" y="123379"/>
                  <a:pt x="15469" y="123379"/>
                </a:cubicBezTo>
                <a:cubicBezTo>
                  <a:pt x="15424" y="123427"/>
                  <a:pt x="15378" y="123427"/>
                  <a:pt x="15319" y="123427"/>
                </a:cubicBezTo>
                <a:cubicBezTo>
                  <a:pt x="15260" y="123427"/>
                  <a:pt x="15189" y="123427"/>
                  <a:pt x="15096" y="123476"/>
                </a:cubicBezTo>
                <a:cubicBezTo>
                  <a:pt x="15145" y="123289"/>
                  <a:pt x="15215" y="123289"/>
                  <a:pt x="15274" y="123289"/>
                </a:cubicBezTo>
                <a:cubicBezTo>
                  <a:pt x="15333" y="123289"/>
                  <a:pt x="15379" y="123289"/>
                  <a:pt x="15379" y="123103"/>
                </a:cubicBezTo>
                <a:cubicBezTo>
                  <a:pt x="15379" y="123071"/>
                  <a:pt x="15379" y="123060"/>
                  <a:pt x="15383" y="123060"/>
                </a:cubicBezTo>
                <a:close/>
                <a:moveTo>
                  <a:pt x="15756" y="123625"/>
                </a:moveTo>
                <a:cubicBezTo>
                  <a:pt x="15802" y="123625"/>
                  <a:pt x="15848" y="123681"/>
                  <a:pt x="15895" y="123681"/>
                </a:cubicBezTo>
                <a:cubicBezTo>
                  <a:pt x="15909" y="123681"/>
                  <a:pt x="15924" y="123676"/>
                  <a:pt x="15939" y="123662"/>
                </a:cubicBezTo>
                <a:lnTo>
                  <a:pt x="15939" y="123662"/>
                </a:lnTo>
                <a:cubicBezTo>
                  <a:pt x="15910" y="123743"/>
                  <a:pt x="15883" y="123768"/>
                  <a:pt x="15855" y="123768"/>
                </a:cubicBezTo>
                <a:cubicBezTo>
                  <a:pt x="15809" y="123768"/>
                  <a:pt x="15764" y="123697"/>
                  <a:pt x="15718" y="123697"/>
                </a:cubicBezTo>
                <a:cubicBezTo>
                  <a:pt x="15697" y="123697"/>
                  <a:pt x="15676" y="123711"/>
                  <a:pt x="15655" y="123751"/>
                </a:cubicBezTo>
                <a:cubicBezTo>
                  <a:pt x="15690" y="123654"/>
                  <a:pt x="15723" y="123625"/>
                  <a:pt x="15756" y="123625"/>
                </a:cubicBezTo>
                <a:close/>
                <a:moveTo>
                  <a:pt x="17048" y="123629"/>
                </a:moveTo>
                <a:lnTo>
                  <a:pt x="17048" y="123629"/>
                </a:lnTo>
                <a:cubicBezTo>
                  <a:pt x="17018" y="123670"/>
                  <a:pt x="16991" y="123728"/>
                  <a:pt x="16966" y="123791"/>
                </a:cubicBezTo>
                <a:lnTo>
                  <a:pt x="16966" y="123791"/>
                </a:lnTo>
                <a:cubicBezTo>
                  <a:pt x="17013" y="123765"/>
                  <a:pt x="17057" y="123735"/>
                  <a:pt x="17057" y="123662"/>
                </a:cubicBezTo>
                <a:cubicBezTo>
                  <a:pt x="17054" y="123650"/>
                  <a:pt x="17051" y="123639"/>
                  <a:pt x="17048" y="123629"/>
                </a:cubicBezTo>
                <a:close/>
                <a:moveTo>
                  <a:pt x="13792" y="123476"/>
                </a:moveTo>
                <a:cubicBezTo>
                  <a:pt x="13792" y="123662"/>
                  <a:pt x="13702" y="123751"/>
                  <a:pt x="13702" y="123848"/>
                </a:cubicBezTo>
                <a:lnTo>
                  <a:pt x="13702" y="123476"/>
                </a:lnTo>
                <a:close/>
                <a:moveTo>
                  <a:pt x="15655" y="123662"/>
                </a:moveTo>
                <a:cubicBezTo>
                  <a:pt x="15655" y="123718"/>
                  <a:pt x="15583" y="123849"/>
                  <a:pt x="15506" y="123849"/>
                </a:cubicBezTo>
                <a:cubicBezTo>
                  <a:pt x="15460" y="123849"/>
                  <a:pt x="15413" y="123802"/>
                  <a:pt x="15379" y="123662"/>
                </a:cubicBezTo>
                <a:lnTo>
                  <a:pt x="15379" y="123662"/>
                </a:lnTo>
                <a:cubicBezTo>
                  <a:pt x="15409" y="123724"/>
                  <a:pt x="15440" y="123745"/>
                  <a:pt x="15471" y="123745"/>
                </a:cubicBezTo>
                <a:cubicBezTo>
                  <a:pt x="15533" y="123745"/>
                  <a:pt x="15596" y="123662"/>
                  <a:pt x="15655" y="123662"/>
                </a:cubicBezTo>
                <a:close/>
                <a:moveTo>
                  <a:pt x="14624" y="123132"/>
                </a:moveTo>
                <a:cubicBezTo>
                  <a:pt x="14705" y="123132"/>
                  <a:pt x="14791" y="123167"/>
                  <a:pt x="14910" y="123289"/>
                </a:cubicBezTo>
                <a:cubicBezTo>
                  <a:pt x="14723" y="123476"/>
                  <a:pt x="14537" y="123379"/>
                  <a:pt x="14261" y="123565"/>
                </a:cubicBezTo>
                <a:cubicBezTo>
                  <a:pt x="14261" y="123650"/>
                  <a:pt x="14269" y="123676"/>
                  <a:pt x="14283" y="123676"/>
                </a:cubicBezTo>
                <a:cubicBezTo>
                  <a:pt x="14305" y="123676"/>
                  <a:pt x="14343" y="123607"/>
                  <a:pt x="14386" y="123607"/>
                </a:cubicBezTo>
                <a:cubicBezTo>
                  <a:pt x="14406" y="123607"/>
                  <a:pt x="14426" y="123621"/>
                  <a:pt x="14448" y="123662"/>
                </a:cubicBezTo>
                <a:cubicBezTo>
                  <a:pt x="14448" y="123829"/>
                  <a:pt x="14412" y="123862"/>
                  <a:pt x="14364" y="123862"/>
                </a:cubicBezTo>
                <a:cubicBezTo>
                  <a:pt x="14333" y="123862"/>
                  <a:pt x="14296" y="123848"/>
                  <a:pt x="14261" y="123848"/>
                </a:cubicBezTo>
                <a:cubicBezTo>
                  <a:pt x="14164" y="123565"/>
                  <a:pt x="14261" y="123476"/>
                  <a:pt x="14261" y="123192"/>
                </a:cubicBezTo>
                <a:cubicBezTo>
                  <a:pt x="14418" y="123192"/>
                  <a:pt x="14517" y="123132"/>
                  <a:pt x="14624" y="123132"/>
                </a:cubicBezTo>
                <a:close/>
                <a:moveTo>
                  <a:pt x="13889" y="123730"/>
                </a:moveTo>
                <a:cubicBezTo>
                  <a:pt x="13912" y="123730"/>
                  <a:pt x="13934" y="123751"/>
                  <a:pt x="13978" y="123751"/>
                </a:cubicBezTo>
                <a:cubicBezTo>
                  <a:pt x="13978" y="123874"/>
                  <a:pt x="13961" y="123909"/>
                  <a:pt x="13935" y="123909"/>
                </a:cubicBezTo>
                <a:cubicBezTo>
                  <a:pt x="13899" y="123909"/>
                  <a:pt x="13847" y="123848"/>
                  <a:pt x="13792" y="123848"/>
                </a:cubicBezTo>
                <a:cubicBezTo>
                  <a:pt x="13841" y="123753"/>
                  <a:pt x="13865" y="123730"/>
                  <a:pt x="13889" y="123730"/>
                </a:cubicBezTo>
                <a:close/>
                <a:moveTo>
                  <a:pt x="13444" y="124364"/>
                </a:moveTo>
                <a:cubicBezTo>
                  <a:pt x="13473" y="124364"/>
                  <a:pt x="13516" y="124408"/>
                  <a:pt x="13516" y="124408"/>
                </a:cubicBezTo>
                <a:lnTo>
                  <a:pt x="13419" y="124408"/>
                </a:lnTo>
                <a:cubicBezTo>
                  <a:pt x="13419" y="124375"/>
                  <a:pt x="13430" y="124364"/>
                  <a:pt x="13444" y="124364"/>
                </a:cubicBezTo>
                <a:close/>
                <a:moveTo>
                  <a:pt x="13038" y="124287"/>
                </a:moveTo>
                <a:cubicBezTo>
                  <a:pt x="13043" y="124287"/>
                  <a:pt x="13046" y="124294"/>
                  <a:pt x="13046" y="124311"/>
                </a:cubicBezTo>
                <a:lnTo>
                  <a:pt x="13046" y="124408"/>
                </a:lnTo>
                <a:lnTo>
                  <a:pt x="13046" y="124497"/>
                </a:lnTo>
                <a:lnTo>
                  <a:pt x="12957" y="124497"/>
                </a:lnTo>
                <a:cubicBezTo>
                  <a:pt x="12957" y="124424"/>
                  <a:pt x="13016" y="124287"/>
                  <a:pt x="13038" y="124287"/>
                </a:cubicBezTo>
                <a:close/>
                <a:moveTo>
                  <a:pt x="13188" y="124286"/>
                </a:moveTo>
                <a:cubicBezTo>
                  <a:pt x="13223" y="124286"/>
                  <a:pt x="13241" y="124339"/>
                  <a:pt x="13278" y="124339"/>
                </a:cubicBezTo>
                <a:cubicBezTo>
                  <a:pt x="13292" y="124339"/>
                  <a:pt x="13308" y="124332"/>
                  <a:pt x="13329" y="124311"/>
                </a:cubicBezTo>
                <a:lnTo>
                  <a:pt x="13329" y="124311"/>
                </a:lnTo>
                <a:cubicBezTo>
                  <a:pt x="13329" y="124408"/>
                  <a:pt x="13232" y="124408"/>
                  <a:pt x="13232" y="124408"/>
                </a:cubicBezTo>
                <a:lnTo>
                  <a:pt x="13143" y="124497"/>
                </a:lnTo>
                <a:lnTo>
                  <a:pt x="13143" y="124311"/>
                </a:lnTo>
                <a:cubicBezTo>
                  <a:pt x="13161" y="124292"/>
                  <a:pt x="13176" y="124286"/>
                  <a:pt x="13188" y="124286"/>
                </a:cubicBezTo>
                <a:close/>
                <a:moveTo>
                  <a:pt x="18720" y="124502"/>
                </a:moveTo>
                <a:cubicBezTo>
                  <a:pt x="18700" y="124592"/>
                  <a:pt x="18676" y="124683"/>
                  <a:pt x="18637" y="124683"/>
                </a:cubicBezTo>
                <a:cubicBezTo>
                  <a:pt x="18637" y="124543"/>
                  <a:pt x="18693" y="124563"/>
                  <a:pt x="18720" y="124502"/>
                </a:cubicBezTo>
                <a:close/>
                <a:moveTo>
                  <a:pt x="16879" y="124568"/>
                </a:moveTo>
                <a:cubicBezTo>
                  <a:pt x="16913" y="124568"/>
                  <a:pt x="16960" y="124639"/>
                  <a:pt x="16960" y="124780"/>
                </a:cubicBezTo>
                <a:cubicBezTo>
                  <a:pt x="16960" y="124759"/>
                  <a:pt x="16956" y="124751"/>
                  <a:pt x="16949" y="124751"/>
                </a:cubicBezTo>
                <a:cubicBezTo>
                  <a:pt x="16931" y="124751"/>
                  <a:pt x="16897" y="124805"/>
                  <a:pt x="16880" y="124805"/>
                </a:cubicBezTo>
                <a:cubicBezTo>
                  <a:pt x="16874" y="124805"/>
                  <a:pt x="16870" y="124799"/>
                  <a:pt x="16870" y="124780"/>
                </a:cubicBezTo>
                <a:cubicBezTo>
                  <a:pt x="16822" y="124639"/>
                  <a:pt x="16844" y="124568"/>
                  <a:pt x="16879" y="124568"/>
                </a:cubicBezTo>
                <a:close/>
                <a:moveTo>
                  <a:pt x="22310" y="124671"/>
                </a:moveTo>
                <a:cubicBezTo>
                  <a:pt x="22335" y="124671"/>
                  <a:pt x="22365" y="124725"/>
                  <a:pt x="22365" y="124780"/>
                </a:cubicBezTo>
                <a:cubicBezTo>
                  <a:pt x="22365" y="124858"/>
                  <a:pt x="22349" y="124887"/>
                  <a:pt x="22331" y="124887"/>
                </a:cubicBezTo>
                <a:cubicBezTo>
                  <a:pt x="22305" y="124887"/>
                  <a:pt x="22275" y="124832"/>
                  <a:pt x="22275" y="124780"/>
                </a:cubicBezTo>
                <a:cubicBezTo>
                  <a:pt x="22275" y="124701"/>
                  <a:pt x="22292" y="124671"/>
                  <a:pt x="22310" y="124671"/>
                </a:cubicBezTo>
                <a:close/>
                <a:moveTo>
                  <a:pt x="19010" y="125242"/>
                </a:moveTo>
                <a:lnTo>
                  <a:pt x="19010" y="125339"/>
                </a:lnTo>
                <a:cubicBezTo>
                  <a:pt x="19010" y="125429"/>
                  <a:pt x="18921" y="125526"/>
                  <a:pt x="18824" y="125615"/>
                </a:cubicBezTo>
                <a:lnTo>
                  <a:pt x="18824" y="125339"/>
                </a:lnTo>
                <a:cubicBezTo>
                  <a:pt x="18852" y="125365"/>
                  <a:pt x="18872" y="125376"/>
                  <a:pt x="18888" y="125376"/>
                </a:cubicBezTo>
                <a:cubicBezTo>
                  <a:pt x="18928" y="125376"/>
                  <a:pt x="18947" y="125311"/>
                  <a:pt x="19010" y="125242"/>
                </a:cubicBezTo>
                <a:close/>
                <a:moveTo>
                  <a:pt x="17862" y="126478"/>
                </a:moveTo>
                <a:cubicBezTo>
                  <a:pt x="17852" y="126478"/>
                  <a:pt x="17832" y="126520"/>
                  <a:pt x="17802" y="126644"/>
                </a:cubicBezTo>
                <a:cubicBezTo>
                  <a:pt x="17862" y="126644"/>
                  <a:pt x="17882" y="126478"/>
                  <a:pt x="17862" y="126478"/>
                </a:cubicBezTo>
                <a:close/>
                <a:moveTo>
                  <a:pt x="17705" y="126644"/>
                </a:moveTo>
                <a:lnTo>
                  <a:pt x="17705" y="126733"/>
                </a:lnTo>
                <a:lnTo>
                  <a:pt x="17616" y="126733"/>
                </a:lnTo>
                <a:cubicBezTo>
                  <a:pt x="17616" y="126644"/>
                  <a:pt x="17705" y="126644"/>
                  <a:pt x="17705" y="126644"/>
                </a:cubicBezTo>
                <a:close/>
                <a:moveTo>
                  <a:pt x="17519" y="126733"/>
                </a:moveTo>
                <a:lnTo>
                  <a:pt x="17519" y="126830"/>
                </a:lnTo>
                <a:lnTo>
                  <a:pt x="17519" y="126920"/>
                </a:lnTo>
                <a:cubicBezTo>
                  <a:pt x="17519" y="126948"/>
                  <a:pt x="17519" y="126960"/>
                  <a:pt x="17522" y="126960"/>
                </a:cubicBezTo>
                <a:cubicBezTo>
                  <a:pt x="17527" y="126960"/>
                  <a:pt x="17548" y="126893"/>
                  <a:pt x="17616" y="126830"/>
                </a:cubicBezTo>
                <a:lnTo>
                  <a:pt x="17616" y="127017"/>
                </a:lnTo>
                <a:lnTo>
                  <a:pt x="17519" y="127106"/>
                </a:lnTo>
                <a:cubicBezTo>
                  <a:pt x="17519" y="127106"/>
                  <a:pt x="17430" y="127106"/>
                  <a:pt x="17430" y="127017"/>
                </a:cubicBezTo>
                <a:lnTo>
                  <a:pt x="17430" y="126733"/>
                </a:lnTo>
                <a:cubicBezTo>
                  <a:pt x="17489" y="126733"/>
                  <a:pt x="17509" y="126777"/>
                  <a:pt x="17516" y="126777"/>
                </a:cubicBezTo>
                <a:cubicBezTo>
                  <a:pt x="17519" y="126777"/>
                  <a:pt x="17519" y="126766"/>
                  <a:pt x="17519" y="126733"/>
                </a:cubicBezTo>
                <a:close/>
                <a:moveTo>
                  <a:pt x="17806" y="126974"/>
                </a:moveTo>
                <a:cubicBezTo>
                  <a:pt x="17812" y="126974"/>
                  <a:pt x="17832" y="127017"/>
                  <a:pt x="17892" y="127017"/>
                </a:cubicBezTo>
                <a:lnTo>
                  <a:pt x="17892" y="127203"/>
                </a:lnTo>
                <a:cubicBezTo>
                  <a:pt x="17875" y="127220"/>
                  <a:pt x="17862" y="127227"/>
                  <a:pt x="17851" y="127227"/>
                </a:cubicBezTo>
                <a:cubicBezTo>
                  <a:pt x="17802" y="127227"/>
                  <a:pt x="17802" y="127090"/>
                  <a:pt x="17802" y="127017"/>
                </a:cubicBezTo>
                <a:cubicBezTo>
                  <a:pt x="17802" y="126984"/>
                  <a:pt x="17802" y="126974"/>
                  <a:pt x="17806" y="126974"/>
                </a:cubicBezTo>
                <a:close/>
                <a:moveTo>
                  <a:pt x="14562" y="130564"/>
                </a:moveTo>
                <a:cubicBezTo>
                  <a:pt x="14591" y="130564"/>
                  <a:pt x="14634" y="130647"/>
                  <a:pt x="14634" y="130647"/>
                </a:cubicBezTo>
                <a:cubicBezTo>
                  <a:pt x="14634" y="130696"/>
                  <a:pt x="14610" y="130720"/>
                  <a:pt x="14586" y="130720"/>
                </a:cubicBezTo>
                <a:cubicBezTo>
                  <a:pt x="14561" y="130720"/>
                  <a:pt x="14537" y="130696"/>
                  <a:pt x="14537" y="130647"/>
                </a:cubicBezTo>
                <a:cubicBezTo>
                  <a:pt x="14537" y="130585"/>
                  <a:pt x="14548" y="130564"/>
                  <a:pt x="14562" y="130564"/>
                </a:cubicBezTo>
                <a:close/>
                <a:moveTo>
                  <a:pt x="11928" y="131393"/>
                </a:moveTo>
                <a:cubicBezTo>
                  <a:pt x="11869" y="131393"/>
                  <a:pt x="11849" y="131473"/>
                  <a:pt x="11842" y="131528"/>
                </a:cubicBezTo>
                <a:lnTo>
                  <a:pt x="11842" y="131528"/>
                </a:lnTo>
                <a:cubicBezTo>
                  <a:pt x="11869" y="131494"/>
                  <a:pt x="11899" y="131453"/>
                  <a:pt x="11928" y="131393"/>
                </a:cubicBezTo>
                <a:close/>
                <a:moveTo>
                  <a:pt x="9757" y="131934"/>
                </a:moveTo>
                <a:cubicBezTo>
                  <a:pt x="9722" y="131934"/>
                  <a:pt x="9757" y="132067"/>
                  <a:pt x="9722" y="132067"/>
                </a:cubicBezTo>
                <a:cubicBezTo>
                  <a:pt x="9715" y="132067"/>
                  <a:pt x="9705" y="132062"/>
                  <a:pt x="9691" y="132049"/>
                </a:cubicBezTo>
                <a:lnTo>
                  <a:pt x="9691" y="132049"/>
                </a:lnTo>
                <a:cubicBezTo>
                  <a:pt x="9691" y="132235"/>
                  <a:pt x="9788" y="132138"/>
                  <a:pt x="9788" y="132325"/>
                </a:cubicBezTo>
                <a:cubicBezTo>
                  <a:pt x="9852" y="132393"/>
                  <a:pt x="9919" y="132458"/>
                  <a:pt x="9985" y="132458"/>
                </a:cubicBezTo>
                <a:cubicBezTo>
                  <a:pt x="10012" y="132458"/>
                  <a:pt x="10038" y="132448"/>
                  <a:pt x="10064" y="132422"/>
                </a:cubicBezTo>
                <a:cubicBezTo>
                  <a:pt x="9878" y="132325"/>
                  <a:pt x="9788" y="132235"/>
                  <a:pt x="9788" y="131952"/>
                </a:cubicBezTo>
                <a:cubicBezTo>
                  <a:pt x="9774" y="131939"/>
                  <a:pt x="9765" y="131934"/>
                  <a:pt x="9757" y="131934"/>
                </a:cubicBezTo>
                <a:close/>
                <a:moveTo>
                  <a:pt x="8234" y="132381"/>
                </a:moveTo>
                <a:cubicBezTo>
                  <a:pt x="8249" y="132381"/>
                  <a:pt x="8269" y="132393"/>
                  <a:pt x="8297" y="132422"/>
                </a:cubicBezTo>
                <a:cubicBezTo>
                  <a:pt x="8297" y="132485"/>
                  <a:pt x="8249" y="132551"/>
                  <a:pt x="8221" y="132551"/>
                </a:cubicBezTo>
                <a:cubicBezTo>
                  <a:pt x="8209" y="132551"/>
                  <a:pt x="8200" y="132540"/>
                  <a:pt x="8200" y="132511"/>
                </a:cubicBezTo>
                <a:cubicBezTo>
                  <a:pt x="8200" y="132448"/>
                  <a:pt x="8200" y="132381"/>
                  <a:pt x="8234" y="132381"/>
                </a:cubicBezTo>
                <a:close/>
                <a:moveTo>
                  <a:pt x="9017" y="132378"/>
                </a:moveTo>
                <a:cubicBezTo>
                  <a:pt x="9053" y="132378"/>
                  <a:pt x="9073" y="132422"/>
                  <a:pt x="9132" y="132422"/>
                </a:cubicBezTo>
                <a:cubicBezTo>
                  <a:pt x="9069" y="132485"/>
                  <a:pt x="9051" y="132551"/>
                  <a:pt x="9011" y="132551"/>
                </a:cubicBezTo>
                <a:cubicBezTo>
                  <a:pt x="8995" y="132551"/>
                  <a:pt x="8975" y="132540"/>
                  <a:pt x="8946" y="132511"/>
                </a:cubicBezTo>
                <a:cubicBezTo>
                  <a:pt x="8946" y="132481"/>
                  <a:pt x="8957" y="132471"/>
                  <a:pt x="8971" y="132471"/>
                </a:cubicBezTo>
                <a:cubicBezTo>
                  <a:pt x="9000" y="132471"/>
                  <a:pt x="9043" y="132511"/>
                  <a:pt x="9043" y="132511"/>
                </a:cubicBezTo>
                <a:cubicBezTo>
                  <a:pt x="9043" y="132466"/>
                  <a:pt x="9019" y="132466"/>
                  <a:pt x="8994" y="132466"/>
                </a:cubicBezTo>
                <a:cubicBezTo>
                  <a:pt x="8970" y="132466"/>
                  <a:pt x="8946" y="132466"/>
                  <a:pt x="8946" y="132422"/>
                </a:cubicBezTo>
                <a:cubicBezTo>
                  <a:pt x="8978" y="132389"/>
                  <a:pt x="9000" y="132378"/>
                  <a:pt x="9017" y="132378"/>
                </a:cubicBezTo>
                <a:close/>
                <a:moveTo>
                  <a:pt x="9602" y="132422"/>
                </a:moveTo>
                <a:cubicBezTo>
                  <a:pt x="9602" y="132511"/>
                  <a:pt x="9505" y="132511"/>
                  <a:pt x="9505" y="132608"/>
                </a:cubicBezTo>
                <a:lnTo>
                  <a:pt x="9505" y="132511"/>
                </a:lnTo>
                <a:cubicBezTo>
                  <a:pt x="9505" y="132422"/>
                  <a:pt x="9505" y="132422"/>
                  <a:pt x="9602" y="132422"/>
                </a:cubicBezTo>
                <a:close/>
                <a:moveTo>
                  <a:pt x="9316" y="132474"/>
                </a:moveTo>
                <a:cubicBezTo>
                  <a:pt x="9319" y="132474"/>
                  <a:pt x="9319" y="132485"/>
                  <a:pt x="9319" y="132511"/>
                </a:cubicBezTo>
                <a:cubicBezTo>
                  <a:pt x="9319" y="132580"/>
                  <a:pt x="9319" y="132645"/>
                  <a:pt x="9287" y="132645"/>
                </a:cubicBezTo>
                <a:cubicBezTo>
                  <a:pt x="9274" y="132645"/>
                  <a:pt x="9255" y="132634"/>
                  <a:pt x="9229" y="132608"/>
                </a:cubicBezTo>
                <a:cubicBezTo>
                  <a:pt x="9293" y="132539"/>
                  <a:pt x="9311" y="132474"/>
                  <a:pt x="9316" y="132474"/>
                </a:cubicBezTo>
                <a:close/>
                <a:moveTo>
                  <a:pt x="8387" y="132422"/>
                </a:moveTo>
                <a:cubicBezTo>
                  <a:pt x="8387" y="132511"/>
                  <a:pt x="8484" y="132511"/>
                  <a:pt x="8484" y="132608"/>
                </a:cubicBezTo>
                <a:cubicBezTo>
                  <a:pt x="8484" y="132638"/>
                  <a:pt x="8473" y="132648"/>
                  <a:pt x="8455" y="132648"/>
                </a:cubicBezTo>
                <a:cubicBezTo>
                  <a:pt x="8420" y="132648"/>
                  <a:pt x="8357" y="132608"/>
                  <a:pt x="8297" y="132608"/>
                </a:cubicBezTo>
                <a:cubicBezTo>
                  <a:pt x="8297" y="132511"/>
                  <a:pt x="8387" y="132608"/>
                  <a:pt x="8387" y="132422"/>
                </a:cubicBezTo>
                <a:close/>
                <a:moveTo>
                  <a:pt x="8200" y="132422"/>
                </a:moveTo>
                <a:cubicBezTo>
                  <a:pt x="8200" y="132511"/>
                  <a:pt x="8111" y="132608"/>
                  <a:pt x="8200" y="132608"/>
                </a:cubicBezTo>
                <a:cubicBezTo>
                  <a:pt x="8156" y="132653"/>
                  <a:pt x="8109" y="132653"/>
                  <a:pt x="8062" y="132653"/>
                </a:cubicBezTo>
                <a:cubicBezTo>
                  <a:pt x="8016" y="132653"/>
                  <a:pt x="7969" y="132653"/>
                  <a:pt x="7925" y="132697"/>
                </a:cubicBezTo>
                <a:cubicBezTo>
                  <a:pt x="7969" y="132559"/>
                  <a:pt x="8016" y="132559"/>
                  <a:pt x="8051" y="132559"/>
                </a:cubicBezTo>
                <a:cubicBezTo>
                  <a:pt x="8087" y="132559"/>
                  <a:pt x="8111" y="132559"/>
                  <a:pt x="8111" y="132422"/>
                </a:cubicBezTo>
                <a:close/>
                <a:moveTo>
                  <a:pt x="8573" y="132794"/>
                </a:moveTo>
                <a:cubicBezTo>
                  <a:pt x="8573" y="132863"/>
                  <a:pt x="8548" y="132881"/>
                  <a:pt x="8516" y="132881"/>
                </a:cubicBezTo>
                <a:cubicBezTo>
                  <a:pt x="8480" y="132881"/>
                  <a:pt x="8436" y="132858"/>
                  <a:pt x="8409" y="132858"/>
                </a:cubicBezTo>
                <a:cubicBezTo>
                  <a:pt x="8396" y="132858"/>
                  <a:pt x="8387" y="132864"/>
                  <a:pt x="8387" y="132884"/>
                </a:cubicBezTo>
                <a:cubicBezTo>
                  <a:pt x="8387" y="132815"/>
                  <a:pt x="8400" y="132797"/>
                  <a:pt x="8421" y="132797"/>
                </a:cubicBezTo>
                <a:cubicBezTo>
                  <a:pt x="8445" y="132797"/>
                  <a:pt x="8478" y="132820"/>
                  <a:pt x="8515" y="132820"/>
                </a:cubicBezTo>
                <a:cubicBezTo>
                  <a:pt x="8534" y="132820"/>
                  <a:pt x="8554" y="132814"/>
                  <a:pt x="8573" y="132794"/>
                </a:cubicBezTo>
                <a:close/>
                <a:moveTo>
                  <a:pt x="7586" y="132451"/>
                </a:moveTo>
                <a:cubicBezTo>
                  <a:pt x="7667" y="132451"/>
                  <a:pt x="7747" y="132486"/>
                  <a:pt x="7828" y="132608"/>
                </a:cubicBezTo>
                <a:cubicBezTo>
                  <a:pt x="7734" y="132653"/>
                  <a:pt x="7666" y="132653"/>
                  <a:pt x="7584" y="132653"/>
                </a:cubicBezTo>
                <a:cubicBezTo>
                  <a:pt x="7503" y="132653"/>
                  <a:pt x="7410" y="132653"/>
                  <a:pt x="7269" y="132697"/>
                </a:cubicBezTo>
                <a:cubicBezTo>
                  <a:pt x="7303" y="132798"/>
                  <a:pt x="7325" y="132827"/>
                  <a:pt x="7344" y="132827"/>
                </a:cubicBezTo>
                <a:cubicBezTo>
                  <a:pt x="7369" y="132827"/>
                  <a:pt x="7386" y="132773"/>
                  <a:pt x="7418" y="132773"/>
                </a:cubicBezTo>
                <a:cubicBezTo>
                  <a:pt x="7429" y="132773"/>
                  <a:pt x="7441" y="132779"/>
                  <a:pt x="7455" y="132794"/>
                </a:cubicBezTo>
                <a:cubicBezTo>
                  <a:pt x="7455" y="132886"/>
                  <a:pt x="7433" y="132909"/>
                  <a:pt x="7400" y="132909"/>
                </a:cubicBezTo>
                <a:cubicBezTo>
                  <a:pt x="7365" y="132909"/>
                  <a:pt x="7318" y="132884"/>
                  <a:pt x="7269" y="132884"/>
                </a:cubicBezTo>
                <a:lnTo>
                  <a:pt x="7269" y="132511"/>
                </a:lnTo>
                <a:cubicBezTo>
                  <a:pt x="7374" y="132511"/>
                  <a:pt x="7480" y="132451"/>
                  <a:pt x="7586" y="132451"/>
                </a:cubicBezTo>
                <a:close/>
                <a:moveTo>
                  <a:pt x="8387" y="132794"/>
                </a:moveTo>
                <a:cubicBezTo>
                  <a:pt x="8387" y="132849"/>
                  <a:pt x="8318" y="132939"/>
                  <a:pt x="8264" y="132939"/>
                </a:cubicBezTo>
                <a:cubicBezTo>
                  <a:pt x="8229" y="132939"/>
                  <a:pt x="8200" y="132902"/>
                  <a:pt x="8200" y="132794"/>
                </a:cubicBezTo>
                <a:lnTo>
                  <a:pt x="8200" y="132794"/>
                </a:lnTo>
                <a:cubicBezTo>
                  <a:pt x="8200" y="132824"/>
                  <a:pt x="8211" y="132834"/>
                  <a:pt x="8229" y="132834"/>
                </a:cubicBezTo>
                <a:cubicBezTo>
                  <a:pt x="8264" y="132834"/>
                  <a:pt x="8327" y="132794"/>
                  <a:pt x="8387" y="132794"/>
                </a:cubicBezTo>
                <a:close/>
                <a:moveTo>
                  <a:pt x="9400" y="132701"/>
                </a:moveTo>
                <a:cubicBezTo>
                  <a:pt x="9410" y="132701"/>
                  <a:pt x="9416" y="132725"/>
                  <a:pt x="9416" y="132794"/>
                </a:cubicBezTo>
                <a:cubicBezTo>
                  <a:pt x="9416" y="132865"/>
                  <a:pt x="9298" y="132880"/>
                  <a:pt x="9294" y="132976"/>
                </a:cubicBezTo>
                <a:lnTo>
                  <a:pt x="9294" y="132976"/>
                </a:lnTo>
                <a:cubicBezTo>
                  <a:pt x="9268" y="132915"/>
                  <a:pt x="9229" y="132853"/>
                  <a:pt x="9229" y="132794"/>
                </a:cubicBezTo>
                <a:lnTo>
                  <a:pt x="9229" y="132794"/>
                </a:lnTo>
                <a:cubicBezTo>
                  <a:pt x="9245" y="132827"/>
                  <a:pt x="9261" y="132839"/>
                  <a:pt x="9276" y="132839"/>
                </a:cubicBezTo>
                <a:cubicBezTo>
                  <a:pt x="9328" y="132839"/>
                  <a:pt x="9376" y="132701"/>
                  <a:pt x="9400" y="132701"/>
                </a:cubicBezTo>
                <a:close/>
                <a:moveTo>
                  <a:pt x="7005" y="132862"/>
                </a:moveTo>
                <a:cubicBezTo>
                  <a:pt x="7016" y="132862"/>
                  <a:pt x="7038" y="132884"/>
                  <a:pt x="7082" y="132884"/>
                </a:cubicBezTo>
                <a:cubicBezTo>
                  <a:pt x="7082" y="132953"/>
                  <a:pt x="7070" y="132971"/>
                  <a:pt x="7054" y="132971"/>
                </a:cubicBezTo>
                <a:cubicBezTo>
                  <a:pt x="7038" y="132971"/>
                  <a:pt x="7018" y="132951"/>
                  <a:pt x="7005" y="132951"/>
                </a:cubicBezTo>
                <a:cubicBezTo>
                  <a:pt x="6998" y="132951"/>
                  <a:pt x="6993" y="132958"/>
                  <a:pt x="6993" y="132981"/>
                </a:cubicBezTo>
                <a:cubicBezTo>
                  <a:pt x="6993" y="132886"/>
                  <a:pt x="6993" y="132862"/>
                  <a:pt x="7005" y="132862"/>
                </a:cubicBezTo>
                <a:close/>
                <a:moveTo>
                  <a:pt x="6434" y="133256"/>
                </a:moveTo>
                <a:cubicBezTo>
                  <a:pt x="6337" y="133256"/>
                  <a:pt x="6337" y="133353"/>
                  <a:pt x="6434" y="133353"/>
                </a:cubicBezTo>
                <a:lnTo>
                  <a:pt x="6434" y="133256"/>
                </a:lnTo>
                <a:close/>
                <a:moveTo>
                  <a:pt x="6497" y="133217"/>
                </a:moveTo>
                <a:cubicBezTo>
                  <a:pt x="6523" y="133217"/>
                  <a:pt x="6523" y="133256"/>
                  <a:pt x="6523" y="133256"/>
                </a:cubicBezTo>
                <a:lnTo>
                  <a:pt x="6523" y="133353"/>
                </a:lnTo>
                <a:cubicBezTo>
                  <a:pt x="6434" y="133353"/>
                  <a:pt x="6434" y="133353"/>
                  <a:pt x="6434" y="133443"/>
                </a:cubicBezTo>
                <a:lnTo>
                  <a:pt x="6434" y="133353"/>
                </a:lnTo>
                <a:cubicBezTo>
                  <a:pt x="6434" y="133383"/>
                  <a:pt x="6423" y="133393"/>
                  <a:pt x="6408" y="133393"/>
                </a:cubicBezTo>
                <a:cubicBezTo>
                  <a:pt x="6380" y="133393"/>
                  <a:pt x="6337" y="133353"/>
                  <a:pt x="6337" y="133353"/>
                </a:cubicBezTo>
                <a:cubicBezTo>
                  <a:pt x="6337" y="133285"/>
                  <a:pt x="6337" y="133220"/>
                  <a:pt x="6371" y="133220"/>
                </a:cubicBezTo>
                <a:cubicBezTo>
                  <a:pt x="6385" y="133220"/>
                  <a:pt x="6405" y="133231"/>
                  <a:pt x="6434" y="133256"/>
                </a:cubicBezTo>
                <a:cubicBezTo>
                  <a:pt x="6463" y="133227"/>
                  <a:pt x="6483" y="133217"/>
                  <a:pt x="6497" y="133217"/>
                </a:cubicBezTo>
                <a:close/>
                <a:moveTo>
                  <a:pt x="6496" y="133573"/>
                </a:moveTo>
                <a:cubicBezTo>
                  <a:pt x="6480" y="133598"/>
                  <a:pt x="6471" y="133629"/>
                  <a:pt x="6523" y="133629"/>
                </a:cubicBezTo>
                <a:cubicBezTo>
                  <a:pt x="6511" y="133604"/>
                  <a:pt x="6502" y="133586"/>
                  <a:pt x="6496" y="133573"/>
                </a:cubicBezTo>
                <a:close/>
                <a:moveTo>
                  <a:pt x="5918" y="133701"/>
                </a:moveTo>
                <a:cubicBezTo>
                  <a:pt x="5941" y="133701"/>
                  <a:pt x="5964" y="133726"/>
                  <a:pt x="5964" y="133726"/>
                </a:cubicBezTo>
                <a:cubicBezTo>
                  <a:pt x="5964" y="133746"/>
                  <a:pt x="5964" y="133752"/>
                  <a:pt x="5963" y="133752"/>
                </a:cubicBezTo>
                <a:cubicBezTo>
                  <a:pt x="5961" y="133752"/>
                  <a:pt x="5956" y="133729"/>
                  <a:pt x="5941" y="133729"/>
                </a:cubicBezTo>
                <a:cubicBezTo>
                  <a:pt x="5928" y="133729"/>
                  <a:pt x="5907" y="133747"/>
                  <a:pt x="5874" y="133816"/>
                </a:cubicBezTo>
                <a:cubicBezTo>
                  <a:pt x="5874" y="133724"/>
                  <a:pt x="5896" y="133701"/>
                  <a:pt x="5918" y="133701"/>
                </a:cubicBezTo>
                <a:close/>
                <a:moveTo>
                  <a:pt x="5778" y="133816"/>
                </a:moveTo>
                <a:cubicBezTo>
                  <a:pt x="5778" y="133911"/>
                  <a:pt x="5754" y="133934"/>
                  <a:pt x="5731" y="133934"/>
                </a:cubicBezTo>
                <a:cubicBezTo>
                  <a:pt x="5710" y="133934"/>
                  <a:pt x="5688" y="133913"/>
                  <a:pt x="5688" y="133913"/>
                </a:cubicBezTo>
                <a:cubicBezTo>
                  <a:pt x="5688" y="133864"/>
                  <a:pt x="5688" y="133864"/>
                  <a:pt x="5699" y="133864"/>
                </a:cubicBezTo>
                <a:cubicBezTo>
                  <a:pt x="5710" y="133864"/>
                  <a:pt x="5733" y="133864"/>
                  <a:pt x="5778" y="133816"/>
                </a:cubicBezTo>
                <a:close/>
                <a:moveTo>
                  <a:pt x="0" y="0"/>
                </a:moveTo>
                <a:lnTo>
                  <a:pt x="0" y="134002"/>
                </a:lnTo>
                <a:lnTo>
                  <a:pt x="1305" y="134002"/>
                </a:lnTo>
                <a:cubicBezTo>
                  <a:pt x="1363" y="133835"/>
                  <a:pt x="1488" y="133802"/>
                  <a:pt x="1619" y="133802"/>
                </a:cubicBezTo>
                <a:cubicBezTo>
                  <a:pt x="1703" y="133802"/>
                  <a:pt x="1790" y="133816"/>
                  <a:pt x="1864" y="133816"/>
                </a:cubicBezTo>
                <a:cubicBezTo>
                  <a:pt x="1774" y="134002"/>
                  <a:pt x="1491" y="133913"/>
                  <a:pt x="1305" y="134002"/>
                </a:cubicBezTo>
                <a:lnTo>
                  <a:pt x="5778" y="134002"/>
                </a:lnTo>
                <a:cubicBezTo>
                  <a:pt x="5874" y="134002"/>
                  <a:pt x="5874" y="134002"/>
                  <a:pt x="5874" y="133913"/>
                </a:cubicBezTo>
                <a:lnTo>
                  <a:pt x="5874" y="134002"/>
                </a:lnTo>
                <a:lnTo>
                  <a:pt x="5964" y="134002"/>
                </a:lnTo>
                <a:lnTo>
                  <a:pt x="5964" y="133816"/>
                </a:lnTo>
                <a:cubicBezTo>
                  <a:pt x="5964" y="133848"/>
                  <a:pt x="5975" y="133859"/>
                  <a:pt x="5989" y="133859"/>
                </a:cubicBezTo>
                <a:cubicBezTo>
                  <a:pt x="6018" y="133859"/>
                  <a:pt x="6061" y="133816"/>
                  <a:pt x="6061" y="133816"/>
                </a:cubicBezTo>
                <a:cubicBezTo>
                  <a:pt x="5964" y="133726"/>
                  <a:pt x="6061" y="133629"/>
                  <a:pt x="6061" y="133443"/>
                </a:cubicBezTo>
                <a:cubicBezTo>
                  <a:pt x="6150" y="133540"/>
                  <a:pt x="6150" y="133540"/>
                  <a:pt x="6150" y="133629"/>
                </a:cubicBezTo>
                <a:cubicBezTo>
                  <a:pt x="6199" y="133584"/>
                  <a:pt x="6245" y="133584"/>
                  <a:pt x="6303" y="133584"/>
                </a:cubicBezTo>
                <a:cubicBezTo>
                  <a:pt x="6353" y="133584"/>
                  <a:pt x="6412" y="133584"/>
                  <a:pt x="6488" y="133555"/>
                </a:cubicBezTo>
                <a:lnTo>
                  <a:pt x="6488" y="133555"/>
                </a:lnTo>
                <a:cubicBezTo>
                  <a:pt x="6490" y="133560"/>
                  <a:pt x="6493" y="133565"/>
                  <a:pt x="6496" y="133573"/>
                </a:cubicBezTo>
                <a:lnTo>
                  <a:pt x="6496" y="133573"/>
                </a:lnTo>
                <a:cubicBezTo>
                  <a:pt x="6499" y="133569"/>
                  <a:pt x="6501" y="133565"/>
                  <a:pt x="6504" y="133562"/>
                </a:cubicBezTo>
                <a:lnTo>
                  <a:pt x="6504" y="133562"/>
                </a:lnTo>
                <a:cubicBezTo>
                  <a:pt x="6507" y="133564"/>
                  <a:pt x="6510" y="133566"/>
                  <a:pt x="6513" y="133566"/>
                </a:cubicBezTo>
                <a:cubicBezTo>
                  <a:pt x="6519" y="133566"/>
                  <a:pt x="6523" y="133559"/>
                  <a:pt x="6523" y="133540"/>
                </a:cubicBezTo>
                <a:lnTo>
                  <a:pt x="6523" y="133540"/>
                </a:lnTo>
                <a:cubicBezTo>
                  <a:pt x="6523" y="133540"/>
                  <a:pt x="6514" y="133549"/>
                  <a:pt x="6504" y="133562"/>
                </a:cubicBezTo>
                <a:lnTo>
                  <a:pt x="6504" y="133562"/>
                </a:lnTo>
                <a:cubicBezTo>
                  <a:pt x="6500" y="133559"/>
                  <a:pt x="6497" y="133556"/>
                  <a:pt x="6494" y="133553"/>
                </a:cubicBezTo>
                <a:lnTo>
                  <a:pt x="6494" y="133553"/>
                </a:lnTo>
                <a:cubicBezTo>
                  <a:pt x="6492" y="133554"/>
                  <a:pt x="6490" y="133554"/>
                  <a:pt x="6488" y="133555"/>
                </a:cubicBezTo>
                <a:lnTo>
                  <a:pt x="6488" y="133555"/>
                </a:lnTo>
                <a:cubicBezTo>
                  <a:pt x="6484" y="133546"/>
                  <a:pt x="6483" y="133543"/>
                  <a:pt x="6484" y="133543"/>
                </a:cubicBezTo>
                <a:cubicBezTo>
                  <a:pt x="6485" y="133543"/>
                  <a:pt x="6489" y="133547"/>
                  <a:pt x="6494" y="133553"/>
                </a:cubicBezTo>
                <a:lnTo>
                  <a:pt x="6494" y="133553"/>
                </a:lnTo>
                <a:cubicBezTo>
                  <a:pt x="6503" y="133549"/>
                  <a:pt x="6513" y="133545"/>
                  <a:pt x="6523" y="133540"/>
                </a:cubicBezTo>
                <a:lnTo>
                  <a:pt x="6523" y="133540"/>
                </a:lnTo>
                <a:cubicBezTo>
                  <a:pt x="6523" y="133540"/>
                  <a:pt x="6523" y="133540"/>
                  <a:pt x="6523" y="133540"/>
                </a:cubicBezTo>
                <a:cubicBezTo>
                  <a:pt x="6523" y="133443"/>
                  <a:pt x="6620" y="133256"/>
                  <a:pt x="6620" y="133256"/>
                </a:cubicBezTo>
                <a:lnTo>
                  <a:pt x="6620" y="133443"/>
                </a:lnTo>
                <a:cubicBezTo>
                  <a:pt x="6653" y="133305"/>
                  <a:pt x="6674" y="133269"/>
                  <a:pt x="6692" y="133269"/>
                </a:cubicBezTo>
                <a:cubicBezTo>
                  <a:pt x="6712" y="133269"/>
                  <a:pt x="6728" y="133312"/>
                  <a:pt x="6753" y="133312"/>
                </a:cubicBezTo>
                <a:cubicBezTo>
                  <a:pt x="6767" y="133312"/>
                  <a:pt x="6784" y="133299"/>
                  <a:pt x="6806" y="133256"/>
                </a:cubicBezTo>
                <a:lnTo>
                  <a:pt x="6806" y="133167"/>
                </a:lnTo>
                <a:lnTo>
                  <a:pt x="7082" y="133167"/>
                </a:lnTo>
                <a:cubicBezTo>
                  <a:pt x="7165" y="133167"/>
                  <a:pt x="7106" y="132960"/>
                  <a:pt x="7148" y="132960"/>
                </a:cubicBezTo>
                <a:cubicBezTo>
                  <a:pt x="7155" y="132960"/>
                  <a:pt x="7165" y="132966"/>
                  <a:pt x="7179" y="132981"/>
                </a:cubicBezTo>
                <a:cubicBezTo>
                  <a:pt x="7157" y="133023"/>
                  <a:pt x="7150" y="133036"/>
                  <a:pt x="7152" y="133036"/>
                </a:cubicBezTo>
                <a:cubicBezTo>
                  <a:pt x="7157" y="133036"/>
                  <a:pt x="7195" y="132993"/>
                  <a:pt x="7240" y="132993"/>
                </a:cubicBezTo>
                <a:cubicBezTo>
                  <a:pt x="7282" y="132993"/>
                  <a:pt x="7330" y="133029"/>
                  <a:pt x="7365" y="133167"/>
                </a:cubicBezTo>
                <a:cubicBezTo>
                  <a:pt x="7392" y="133111"/>
                  <a:pt x="7420" y="133097"/>
                  <a:pt x="7448" y="133097"/>
                </a:cubicBezTo>
                <a:cubicBezTo>
                  <a:pt x="7477" y="133097"/>
                  <a:pt x="7506" y="133112"/>
                  <a:pt x="7534" y="133112"/>
                </a:cubicBezTo>
                <a:cubicBezTo>
                  <a:pt x="7571" y="133112"/>
                  <a:pt x="7606" y="133088"/>
                  <a:pt x="7641" y="132981"/>
                </a:cubicBezTo>
                <a:cubicBezTo>
                  <a:pt x="7641" y="133044"/>
                  <a:pt x="7689" y="133110"/>
                  <a:pt x="7749" y="133110"/>
                </a:cubicBezTo>
                <a:cubicBezTo>
                  <a:pt x="7774" y="133110"/>
                  <a:pt x="7801" y="133099"/>
                  <a:pt x="7828" y="133070"/>
                </a:cubicBezTo>
                <a:cubicBezTo>
                  <a:pt x="7738" y="133070"/>
                  <a:pt x="7738" y="132981"/>
                  <a:pt x="7738" y="132981"/>
                </a:cubicBezTo>
                <a:lnTo>
                  <a:pt x="7738" y="132981"/>
                </a:lnTo>
                <a:cubicBezTo>
                  <a:pt x="7840" y="133049"/>
                  <a:pt x="7942" y="133067"/>
                  <a:pt x="8045" y="133067"/>
                </a:cubicBezTo>
                <a:cubicBezTo>
                  <a:pt x="8160" y="133067"/>
                  <a:pt x="8276" y="133044"/>
                  <a:pt x="8392" y="133044"/>
                </a:cubicBezTo>
                <a:cubicBezTo>
                  <a:pt x="8452" y="133044"/>
                  <a:pt x="8513" y="133051"/>
                  <a:pt x="8573" y="133070"/>
                </a:cubicBezTo>
                <a:lnTo>
                  <a:pt x="8573" y="133167"/>
                </a:lnTo>
                <a:cubicBezTo>
                  <a:pt x="8588" y="133152"/>
                  <a:pt x="8602" y="133147"/>
                  <a:pt x="8616" y="133147"/>
                </a:cubicBezTo>
                <a:cubicBezTo>
                  <a:pt x="8681" y="133147"/>
                  <a:pt x="8736" y="133277"/>
                  <a:pt x="8754" y="133277"/>
                </a:cubicBezTo>
                <a:cubicBezTo>
                  <a:pt x="8758" y="133277"/>
                  <a:pt x="8760" y="133271"/>
                  <a:pt x="8760" y="133256"/>
                </a:cubicBezTo>
                <a:cubicBezTo>
                  <a:pt x="8856" y="133070"/>
                  <a:pt x="8760" y="133167"/>
                  <a:pt x="8856" y="133070"/>
                </a:cubicBezTo>
                <a:cubicBezTo>
                  <a:pt x="8856" y="133070"/>
                  <a:pt x="8760" y="133070"/>
                  <a:pt x="8760" y="132981"/>
                </a:cubicBezTo>
                <a:cubicBezTo>
                  <a:pt x="8817" y="132923"/>
                  <a:pt x="8875" y="132901"/>
                  <a:pt x="8933" y="132901"/>
                </a:cubicBezTo>
                <a:cubicBezTo>
                  <a:pt x="9062" y="132901"/>
                  <a:pt x="9190" y="133008"/>
                  <a:pt x="9319" y="133070"/>
                </a:cubicBezTo>
                <a:cubicBezTo>
                  <a:pt x="9397" y="132998"/>
                  <a:pt x="9412" y="132743"/>
                  <a:pt x="9461" y="132743"/>
                </a:cubicBezTo>
                <a:cubicBezTo>
                  <a:pt x="9473" y="132743"/>
                  <a:pt x="9488" y="132758"/>
                  <a:pt x="9505" y="132794"/>
                </a:cubicBezTo>
                <a:cubicBezTo>
                  <a:pt x="9505" y="132325"/>
                  <a:pt x="9788" y="132511"/>
                  <a:pt x="9788" y="132325"/>
                </a:cubicBezTo>
                <a:cubicBezTo>
                  <a:pt x="9664" y="132325"/>
                  <a:pt x="9580" y="132368"/>
                  <a:pt x="9511" y="132368"/>
                </a:cubicBezTo>
                <a:cubicBezTo>
                  <a:pt x="9476" y="132368"/>
                  <a:pt x="9445" y="132357"/>
                  <a:pt x="9416" y="132325"/>
                </a:cubicBezTo>
                <a:cubicBezTo>
                  <a:pt x="9319" y="132325"/>
                  <a:pt x="9319" y="132422"/>
                  <a:pt x="9229" y="132422"/>
                </a:cubicBezTo>
                <a:cubicBezTo>
                  <a:pt x="9229" y="132326"/>
                  <a:pt x="9252" y="132303"/>
                  <a:pt x="9288" y="132303"/>
                </a:cubicBezTo>
                <a:cubicBezTo>
                  <a:pt x="9322" y="132303"/>
                  <a:pt x="9368" y="132325"/>
                  <a:pt x="9416" y="132325"/>
                </a:cubicBezTo>
                <a:cubicBezTo>
                  <a:pt x="9505" y="132325"/>
                  <a:pt x="9416" y="132138"/>
                  <a:pt x="9505" y="132138"/>
                </a:cubicBezTo>
                <a:cubicBezTo>
                  <a:pt x="9505" y="132138"/>
                  <a:pt x="9548" y="132181"/>
                  <a:pt x="9577" y="132181"/>
                </a:cubicBezTo>
                <a:cubicBezTo>
                  <a:pt x="9591" y="132181"/>
                  <a:pt x="9602" y="132171"/>
                  <a:pt x="9602" y="132138"/>
                </a:cubicBezTo>
                <a:cubicBezTo>
                  <a:pt x="9602" y="132006"/>
                  <a:pt x="9695" y="131875"/>
                  <a:pt x="9781" y="131875"/>
                </a:cubicBezTo>
                <a:cubicBezTo>
                  <a:pt x="9817" y="131875"/>
                  <a:pt x="9852" y="131897"/>
                  <a:pt x="9878" y="131952"/>
                </a:cubicBezTo>
                <a:cubicBezTo>
                  <a:pt x="9910" y="131860"/>
                  <a:pt x="9942" y="131829"/>
                  <a:pt x="9969" y="131829"/>
                </a:cubicBezTo>
                <a:cubicBezTo>
                  <a:pt x="10024" y="131829"/>
                  <a:pt x="10064" y="131952"/>
                  <a:pt x="10064" y="131952"/>
                </a:cubicBezTo>
                <a:lnTo>
                  <a:pt x="10064" y="131766"/>
                </a:lnTo>
                <a:cubicBezTo>
                  <a:pt x="10064" y="131850"/>
                  <a:pt x="10102" y="131896"/>
                  <a:pt x="10135" y="131896"/>
                </a:cubicBezTo>
                <a:cubicBezTo>
                  <a:pt x="10176" y="131896"/>
                  <a:pt x="10210" y="131827"/>
                  <a:pt x="10161" y="131676"/>
                </a:cubicBezTo>
                <a:cubicBezTo>
                  <a:pt x="10250" y="131676"/>
                  <a:pt x="10250" y="131862"/>
                  <a:pt x="10250" y="131952"/>
                </a:cubicBezTo>
                <a:cubicBezTo>
                  <a:pt x="10347" y="131766"/>
                  <a:pt x="10347" y="131676"/>
                  <a:pt x="10437" y="131579"/>
                </a:cubicBezTo>
                <a:lnTo>
                  <a:pt x="10437" y="131579"/>
                </a:lnTo>
                <a:cubicBezTo>
                  <a:pt x="10437" y="131676"/>
                  <a:pt x="10347" y="131676"/>
                  <a:pt x="10437" y="131766"/>
                </a:cubicBezTo>
                <a:lnTo>
                  <a:pt x="10437" y="131676"/>
                </a:lnTo>
                <a:cubicBezTo>
                  <a:pt x="10462" y="131579"/>
                  <a:pt x="10494" y="131545"/>
                  <a:pt x="10526" y="131545"/>
                </a:cubicBezTo>
                <a:cubicBezTo>
                  <a:pt x="10600" y="131545"/>
                  <a:pt x="10679" y="131715"/>
                  <a:pt x="10708" y="131715"/>
                </a:cubicBezTo>
                <a:cubicBezTo>
                  <a:pt x="10716" y="131715"/>
                  <a:pt x="10720" y="131704"/>
                  <a:pt x="10720" y="131676"/>
                </a:cubicBezTo>
                <a:cubicBezTo>
                  <a:pt x="10720" y="131676"/>
                  <a:pt x="10623" y="131676"/>
                  <a:pt x="10623" y="131579"/>
                </a:cubicBezTo>
                <a:cubicBezTo>
                  <a:pt x="10720" y="131579"/>
                  <a:pt x="10810" y="131579"/>
                  <a:pt x="10810" y="131766"/>
                </a:cubicBezTo>
                <a:cubicBezTo>
                  <a:pt x="10834" y="131719"/>
                  <a:pt x="10852" y="131702"/>
                  <a:pt x="10867" y="131702"/>
                </a:cubicBezTo>
                <a:cubicBezTo>
                  <a:pt x="10912" y="131702"/>
                  <a:pt x="10929" y="131862"/>
                  <a:pt x="10996" y="131862"/>
                </a:cubicBezTo>
                <a:cubicBezTo>
                  <a:pt x="10996" y="131644"/>
                  <a:pt x="11093" y="131554"/>
                  <a:pt x="11174" y="131554"/>
                </a:cubicBezTo>
                <a:cubicBezTo>
                  <a:pt x="11231" y="131554"/>
                  <a:pt x="11279" y="131599"/>
                  <a:pt x="11279" y="131676"/>
                </a:cubicBezTo>
                <a:cubicBezTo>
                  <a:pt x="11279" y="131609"/>
                  <a:pt x="11322" y="131499"/>
                  <a:pt x="11348" y="131499"/>
                </a:cubicBezTo>
                <a:cubicBezTo>
                  <a:pt x="11360" y="131499"/>
                  <a:pt x="11369" y="131521"/>
                  <a:pt x="11369" y="131579"/>
                </a:cubicBezTo>
                <a:cubicBezTo>
                  <a:pt x="11417" y="131486"/>
                  <a:pt x="11395" y="131486"/>
                  <a:pt x="11360" y="131486"/>
                </a:cubicBezTo>
                <a:cubicBezTo>
                  <a:pt x="11326" y="131486"/>
                  <a:pt x="11279" y="131486"/>
                  <a:pt x="11279" y="131393"/>
                </a:cubicBezTo>
                <a:cubicBezTo>
                  <a:pt x="11279" y="131348"/>
                  <a:pt x="11326" y="131348"/>
                  <a:pt x="11372" y="131348"/>
                </a:cubicBezTo>
                <a:cubicBezTo>
                  <a:pt x="11419" y="131348"/>
                  <a:pt x="11466" y="131348"/>
                  <a:pt x="11466" y="131303"/>
                </a:cubicBezTo>
                <a:cubicBezTo>
                  <a:pt x="11555" y="131490"/>
                  <a:pt x="11555" y="131579"/>
                  <a:pt x="11555" y="131676"/>
                </a:cubicBezTo>
                <a:cubicBezTo>
                  <a:pt x="11652" y="131676"/>
                  <a:pt x="11652" y="131490"/>
                  <a:pt x="11652" y="131490"/>
                </a:cubicBezTo>
                <a:cubicBezTo>
                  <a:pt x="11652" y="131490"/>
                  <a:pt x="11555" y="131490"/>
                  <a:pt x="11555" y="131393"/>
                </a:cubicBezTo>
                <a:cubicBezTo>
                  <a:pt x="11589" y="131327"/>
                  <a:pt x="11622" y="131297"/>
                  <a:pt x="11651" y="131297"/>
                </a:cubicBezTo>
                <a:cubicBezTo>
                  <a:pt x="11704" y="131297"/>
                  <a:pt x="11741" y="131400"/>
                  <a:pt x="11741" y="131579"/>
                </a:cubicBezTo>
                <a:lnTo>
                  <a:pt x="11741" y="131766"/>
                </a:lnTo>
                <a:cubicBezTo>
                  <a:pt x="11741" y="131653"/>
                  <a:pt x="11777" y="131608"/>
                  <a:pt x="11824" y="131550"/>
                </a:cubicBezTo>
                <a:lnTo>
                  <a:pt x="11824" y="131550"/>
                </a:lnTo>
                <a:cubicBezTo>
                  <a:pt x="11829" y="131559"/>
                  <a:pt x="11833" y="131569"/>
                  <a:pt x="11838" y="131579"/>
                </a:cubicBezTo>
                <a:cubicBezTo>
                  <a:pt x="11838" y="131579"/>
                  <a:pt x="11838" y="131557"/>
                  <a:pt x="11842" y="131528"/>
                </a:cubicBezTo>
                <a:lnTo>
                  <a:pt x="11842" y="131528"/>
                </a:lnTo>
                <a:cubicBezTo>
                  <a:pt x="11836" y="131536"/>
                  <a:pt x="11830" y="131543"/>
                  <a:pt x="11824" y="131550"/>
                </a:cubicBezTo>
                <a:lnTo>
                  <a:pt x="11824" y="131550"/>
                </a:lnTo>
                <a:cubicBezTo>
                  <a:pt x="11751" y="131383"/>
                  <a:pt x="11833" y="131298"/>
                  <a:pt x="11741" y="131206"/>
                </a:cubicBezTo>
                <a:lnTo>
                  <a:pt x="11741" y="131206"/>
                </a:lnTo>
                <a:cubicBezTo>
                  <a:pt x="11790" y="131255"/>
                  <a:pt x="11837" y="131279"/>
                  <a:pt x="11871" y="131279"/>
                </a:cubicBezTo>
                <a:cubicBezTo>
                  <a:pt x="11905" y="131279"/>
                  <a:pt x="11928" y="131255"/>
                  <a:pt x="11928" y="131206"/>
                </a:cubicBezTo>
                <a:lnTo>
                  <a:pt x="11928" y="131393"/>
                </a:lnTo>
                <a:cubicBezTo>
                  <a:pt x="12025" y="131393"/>
                  <a:pt x="11928" y="131206"/>
                  <a:pt x="12025" y="131206"/>
                </a:cubicBezTo>
                <a:cubicBezTo>
                  <a:pt x="12025" y="131206"/>
                  <a:pt x="12114" y="131303"/>
                  <a:pt x="12114" y="131393"/>
                </a:cubicBezTo>
                <a:cubicBezTo>
                  <a:pt x="12173" y="131225"/>
                  <a:pt x="12229" y="131193"/>
                  <a:pt x="12306" y="131193"/>
                </a:cubicBezTo>
                <a:cubicBezTo>
                  <a:pt x="12355" y="131193"/>
                  <a:pt x="12414" y="131206"/>
                  <a:pt x="12487" y="131206"/>
                </a:cubicBezTo>
                <a:cubicBezTo>
                  <a:pt x="12487" y="131138"/>
                  <a:pt x="12475" y="131120"/>
                  <a:pt x="12460" y="131120"/>
                </a:cubicBezTo>
                <a:cubicBezTo>
                  <a:pt x="12442" y="131120"/>
                  <a:pt x="12421" y="131143"/>
                  <a:pt x="12408" y="131143"/>
                </a:cubicBezTo>
                <a:cubicBezTo>
                  <a:pt x="12402" y="131143"/>
                  <a:pt x="12398" y="131136"/>
                  <a:pt x="12398" y="131117"/>
                </a:cubicBezTo>
                <a:cubicBezTo>
                  <a:pt x="12584" y="130834"/>
                  <a:pt x="12770" y="130834"/>
                  <a:pt x="12957" y="130647"/>
                </a:cubicBezTo>
                <a:lnTo>
                  <a:pt x="12957" y="130744"/>
                </a:lnTo>
                <a:cubicBezTo>
                  <a:pt x="13001" y="130651"/>
                  <a:pt x="13048" y="130651"/>
                  <a:pt x="13083" y="130651"/>
                </a:cubicBezTo>
                <a:cubicBezTo>
                  <a:pt x="13119" y="130651"/>
                  <a:pt x="13143" y="130651"/>
                  <a:pt x="13143" y="130558"/>
                </a:cubicBezTo>
                <a:cubicBezTo>
                  <a:pt x="13329" y="130744"/>
                  <a:pt x="13888" y="130558"/>
                  <a:pt x="14075" y="130834"/>
                </a:cubicBezTo>
                <a:cubicBezTo>
                  <a:pt x="14199" y="130834"/>
                  <a:pt x="14280" y="130711"/>
                  <a:pt x="14349" y="130711"/>
                </a:cubicBezTo>
                <a:cubicBezTo>
                  <a:pt x="14384" y="130711"/>
                  <a:pt x="14415" y="130742"/>
                  <a:pt x="14448" y="130834"/>
                </a:cubicBezTo>
                <a:cubicBezTo>
                  <a:pt x="14480" y="130765"/>
                  <a:pt x="14526" y="130747"/>
                  <a:pt x="14571" y="130747"/>
                </a:cubicBezTo>
                <a:cubicBezTo>
                  <a:pt x="14622" y="130747"/>
                  <a:pt x="14672" y="130770"/>
                  <a:pt x="14700" y="130770"/>
                </a:cubicBezTo>
                <a:cubicBezTo>
                  <a:pt x="14715" y="130770"/>
                  <a:pt x="14723" y="130764"/>
                  <a:pt x="14723" y="130744"/>
                </a:cubicBezTo>
                <a:cubicBezTo>
                  <a:pt x="14723" y="130744"/>
                  <a:pt x="14723" y="130647"/>
                  <a:pt x="14820" y="130647"/>
                </a:cubicBezTo>
                <a:cubicBezTo>
                  <a:pt x="14852" y="130679"/>
                  <a:pt x="14884" y="130692"/>
                  <a:pt x="14916" y="130692"/>
                </a:cubicBezTo>
                <a:cubicBezTo>
                  <a:pt x="15056" y="130692"/>
                  <a:pt x="15204" y="130449"/>
                  <a:pt x="15397" y="130449"/>
                </a:cubicBezTo>
                <a:cubicBezTo>
                  <a:pt x="15420" y="130449"/>
                  <a:pt x="15444" y="130453"/>
                  <a:pt x="15469" y="130461"/>
                </a:cubicBezTo>
                <a:cubicBezTo>
                  <a:pt x="15469" y="130400"/>
                  <a:pt x="15449" y="130389"/>
                  <a:pt x="15423" y="130389"/>
                </a:cubicBezTo>
                <a:cubicBezTo>
                  <a:pt x="15408" y="130389"/>
                  <a:pt x="15390" y="130393"/>
                  <a:pt x="15373" y="130393"/>
                </a:cubicBezTo>
                <a:cubicBezTo>
                  <a:pt x="15327" y="130393"/>
                  <a:pt x="15283" y="130368"/>
                  <a:pt x="15283" y="130185"/>
                </a:cubicBezTo>
                <a:cubicBezTo>
                  <a:pt x="15096" y="130185"/>
                  <a:pt x="15096" y="129999"/>
                  <a:pt x="14910" y="129999"/>
                </a:cubicBezTo>
                <a:lnTo>
                  <a:pt x="15007" y="129999"/>
                </a:lnTo>
                <a:cubicBezTo>
                  <a:pt x="14910" y="129999"/>
                  <a:pt x="14910" y="129999"/>
                  <a:pt x="14910" y="129902"/>
                </a:cubicBezTo>
                <a:cubicBezTo>
                  <a:pt x="15007" y="129902"/>
                  <a:pt x="15096" y="129902"/>
                  <a:pt x="15096" y="129812"/>
                </a:cubicBezTo>
                <a:cubicBezTo>
                  <a:pt x="15052" y="129812"/>
                  <a:pt x="14985" y="129834"/>
                  <a:pt x="14917" y="129834"/>
                </a:cubicBezTo>
                <a:cubicBezTo>
                  <a:pt x="14846" y="129834"/>
                  <a:pt x="14773" y="129810"/>
                  <a:pt x="14723" y="129715"/>
                </a:cubicBezTo>
                <a:cubicBezTo>
                  <a:pt x="14723" y="129608"/>
                  <a:pt x="14752" y="129584"/>
                  <a:pt x="14792" y="129584"/>
                </a:cubicBezTo>
                <a:cubicBezTo>
                  <a:pt x="14824" y="129584"/>
                  <a:pt x="14863" y="129599"/>
                  <a:pt x="14902" y="129599"/>
                </a:cubicBezTo>
                <a:cubicBezTo>
                  <a:pt x="14940" y="129599"/>
                  <a:pt x="14978" y="129585"/>
                  <a:pt x="15007" y="129529"/>
                </a:cubicBezTo>
                <a:cubicBezTo>
                  <a:pt x="14910" y="129529"/>
                  <a:pt x="14820" y="129343"/>
                  <a:pt x="14634" y="129343"/>
                </a:cubicBezTo>
                <a:cubicBezTo>
                  <a:pt x="14679" y="129249"/>
                  <a:pt x="14679" y="129249"/>
                  <a:pt x="14668" y="129249"/>
                </a:cubicBezTo>
                <a:cubicBezTo>
                  <a:pt x="14656" y="129249"/>
                  <a:pt x="14634" y="129249"/>
                  <a:pt x="14634" y="129156"/>
                </a:cubicBezTo>
                <a:cubicBezTo>
                  <a:pt x="14679" y="129112"/>
                  <a:pt x="14701" y="129112"/>
                  <a:pt x="14724" y="129112"/>
                </a:cubicBezTo>
                <a:cubicBezTo>
                  <a:pt x="14748" y="129112"/>
                  <a:pt x="14772" y="129112"/>
                  <a:pt x="14820" y="129067"/>
                </a:cubicBezTo>
                <a:cubicBezTo>
                  <a:pt x="14723" y="129067"/>
                  <a:pt x="14723" y="128970"/>
                  <a:pt x="14723" y="128970"/>
                </a:cubicBezTo>
                <a:lnTo>
                  <a:pt x="14910" y="128970"/>
                </a:lnTo>
                <a:cubicBezTo>
                  <a:pt x="14910" y="128970"/>
                  <a:pt x="14820" y="129067"/>
                  <a:pt x="14910" y="129156"/>
                </a:cubicBezTo>
                <a:cubicBezTo>
                  <a:pt x="14910" y="129039"/>
                  <a:pt x="14948" y="128921"/>
                  <a:pt x="14999" y="128921"/>
                </a:cubicBezTo>
                <a:cubicBezTo>
                  <a:pt x="15029" y="128921"/>
                  <a:pt x="15063" y="128962"/>
                  <a:pt x="15096" y="129067"/>
                </a:cubicBezTo>
                <a:lnTo>
                  <a:pt x="15096" y="128880"/>
                </a:lnTo>
                <a:cubicBezTo>
                  <a:pt x="15096" y="128880"/>
                  <a:pt x="15193" y="128880"/>
                  <a:pt x="15193" y="128784"/>
                </a:cubicBezTo>
                <a:lnTo>
                  <a:pt x="15193" y="128970"/>
                </a:lnTo>
                <a:cubicBezTo>
                  <a:pt x="15283" y="128784"/>
                  <a:pt x="15283" y="128694"/>
                  <a:pt x="15379" y="128597"/>
                </a:cubicBezTo>
                <a:cubicBezTo>
                  <a:pt x="15379" y="128597"/>
                  <a:pt x="15451" y="128622"/>
                  <a:pt x="15521" y="128622"/>
                </a:cubicBezTo>
                <a:cubicBezTo>
                  <a:pt x="15589" y="128622"/>
                  <a:pt x="15655" y="128599"/>
                  <a:pt x="15655" y="128508"/>
                </a:cubicBezTo>
                <a:cubicBezTo>
                  <a:pt x="15641" y="128492"/>
                  <a:pt x="15627" y="128487"/>
                  <a:pt x="15612" y="128487"/>
                </a:cubicBezTo>
                <a:cubicBezTo>
                  <a:pt x="15568" y="128487"/>
                  <a:pt x="15522" y="128541"/>
                  <a:pt x="15477" y="128541"/>
                </a:cubicBezTo>
                <a:cubicBezTo>
                  <a:pt x="15444" y="128541"/>
                  <a:pt x="15411" y="128512"/>
                  <a:pt x="15379" y="128411"/>
                </a:cubicBezTo>
                <a:cubicBezTo>
                  <a:pt x="15255" y="128411"/>
                  <a:pt x="15088" y="128371"/>
                  <a:pt x="14935" y="128371"/>
                </a:cubicBezTo>
                <a:cubicBezTo>
                  <a:pt x="14858" y="128371"/>
                  <a:pt x="14786" y="128381"/>
                  <a:pt x="14723" y="128411"/>
                </a:cubicBezTo>
                <a:cubicBezTo>
                  <a:pt x="14704" y="128432"/>
                  <a:pt x="14684" y="128440"/>
                  <a:pt x="14664" y="128440"/>
                </a:cubicBezTo>
                <a:cubicBezTo>
                  <a:pt x="14611" y="128440"/>
                  <a:pt x="14556" y="128386"/>
                  <a:pt x="14503" y="128386"/>
                </a:cubicBezTo>
                <a:cubicBezTo>
                  <a:pt x="14485" y="128386"/>
                  <a:pt x="14466" y="128392"/>
                  <a:pt x="14448" y="128411"/>
                </a:cubicBezTo>
                <a:cubicBezTo>
                  <a:pt x="14398" y="128411"/>
                  <a:pt x="14351" y="128436"/>
                  <a:pt x="14316" y="128436"/>
                </a:cubicBezTo>
                <a:cubicBezTo>
                  <a:pt x="14283" y="128436"/>
                  <a:pt x="14261" y="128413"/>
                  <a:pt x="14261" y="128321"/>
                </a:cubicBezTo>
                <a:lnTo>
                  <a:pt x="14261" y="128321"/>
                </a:lnTo>
                <a:cubicBezTo>
                  <a:pt x="14261" y="128340"/>
                  <a:pt x="14265" y="128346"/>
                  <a:pt x="14271" y="128346"/>
                </a:cubicBezTo>
                <a:cubicBezTo>
                  <a:pt x="14288" y="128346"/>
                  <a:pt x="14322" y="128293"/>
                  <a:pt x="14340" y="128293"/>
                </a:cubicBezTo>
                <a:cubicBezTo>
                  <a:pt x="14346" y="128293"/>
                  <a:pt x="14351" y="128300"/>
                  <a:pt x="14351" y="128321"/>
                </a:cubicBezTo>
                <a:cubicBezTo>
                  <a:pt x="14448" y="128321"/>
                  <a:pt x="14448" y="128224"/>
                  <a:pt x="14351" y="128224"/>
                </a:cubicBezTo>
                <a:lnTo>
                  <a:pt x="14537" y="128224"/>
                </a:lnTo>
                <a:cubicBezTo>
                  <a:pt x="14723" y="128224"/>
                  <a:pt x="14910" y="128224"/>
                  <a:pt x="15193" y="128135"/>
                </a:cubicBezTo>
                <a:cubicBezTo>
                  <a:pt x="15655" y="128038"/>
                  <a:pt x="16214" y="128038"/>
                  <a:pt x="16684" y="128038"/>
                </a:cubicBezTo>
                <a:cubicBezTo>
                  <a:pt x="16774" y="127762"/>
                  <a:pt x="17057" y="128135"/>
                  <a:pt x="17146" y="127576"/>
                </a:cubicBezTo>
                <a:cubicBezTo>
                  <a:pt x="17206" y="127690"/>
                  <a:pt x="17262" y="127768"/>
                  <a:pt x="17320" y="127768"/>
                </a:cubicBezTo>
                <a:cubicBezTo>
                  <a:pt x="17356" y="127768"/>
                  <a:pt x="17392" y="127737"/>
                  <a:pt x="17430" y="127665"/>
                </a:cubicBezTo>
                <a:lnTo>
                  <a:pt x="17430" y="127665"/>
                </a:lnTo>
                <a:cubicBezTo>
                  <a:pt x="17381" y="127852"/>
                  <a:pt x="17403" y="127852"/>
                  <a:pt x="17438" y="127852"/>
                </a:cubicBezTo>
                <a:cubicBezTo>
                  <a:pt x="17472" y="127852"/>
                  <a:pt x="17519" y="127852"/>
                  <a:pt x="17519" y="128038"/>
                </a:cubicBezTo>
                <a:cubicBezTo>
                  <a:pt x="17540" y="127997"/>
                  <a:pt x="17561" y="127983"/>
                  <a:pt x="17581" y="127983"/>
                </a:cubicBezTo>
                <a:cubicBezTo>
                  <a:pt x="17628" y="127983"/>
                  <a:pt x="17673" y="128054"/>
                  <a:pt x="17719" y="128054"/>
                </a:cubicBezTo>
                <a:cubicBezTo>
                  <a:pt x="17746" y="128054"/>
                  <a:pt x="17774" y="128029"/>
                  <a:pt x="17802" y="127949"/>
                </a:cubicBezTo>
                <a:cubicBezTo>
                  <a:pt x="17754" y="127923"/>
                  <a:pt x="17711" y="127917"/>
                  <a:pt x="17675" y="127917"/>
                </a:cubicBezTo>
                <a:cubicBezTo>
                  <a:pt x="17642" y="127917"/>
                  <a:pt x="17614" y="127922"/>
                  <a:pt x="17591" y="127922"/>
                </a:cubicBezTo>
                <a:cubicBezTo>
                  <a:pt x="17543" y="127922"/>
                  <a:pt x="17519" y="127900"/>
                  <a:pt x="17519" y="127762"/>
                </a:cubicBezTo>
                <a:lnTo>
                  <a:pt x="17519" y="127762"/>
                </a:lnTo>
                <a:cubicBezTo>
                  <a:pt x="17534" y="127776"/>
                  <a:pt x="17552" y="127781"/>
                  <a:pt x="17570" y="127781"/>
                </a:cubicBezTo>
                <a:cubicBezTo>
                  <a:pt x="17619" y="127781"/>
                  <a:pt x="17679" y="127747"/>
                  <a:pt x="17735" y="127747"/>
                </a:cubicBezTo>
                <a:cubicBezTo>
                  <a:pt x="17795" y="127747"/>
                  <a:pt x="17853" y="127786"/>
                  <a:pt x="17892" y="127949"/>
                </a:cubicBezTo>
                <a:cubicBezTo>
                  <a:pt x="17958" y="127882"/>
                  <a:pt x="18066" y="127732"/>
                  <a:pt x="18156" y="127732"/>
                </a:cubicBezTo>
                <a:cubicBezTo>
                  <a:pt x="18198" y="127732"/>
                  <a:pt x="18236" y="127764"/>
                  <a:pt x="18265" y="127852"/>
                </a:cubicBezTo>
                <a:cubicBezTo>
                  <a:pt x="18265" y="127734"/>
                  <a:pt x="18274" y="127700"/>
                  <a:pt x="18287" y="127700"/>
                </a:cubicBezTo>
                <a:cubicBezTo>
                  <a:pt x="18305" y="127700"/>
                  <a:pt x="18329" y="127762"/>
                  <a:pt x="18345" y="127762"/>
                </a:cubicBezTo>
                <a:cubicBezTo>
                  <a:pt x="18355" y="127762"/>
                  <a:pt x="18361" y="127739"/>
                  <a:pt x="18361" y="127665"/>
                </a:cubicBezTo>
                <a:lnTo>
                  <a:pt x="18361" y="127479"/>
                </a:lnTo>
                <a:cubicBezTo>
                  <a:pt x="18385" y="127431"/>
                  <a:pt x="18408" y="127414"/>
                  <a:pt x="18432" y="127414"/>
                </a:cubicBezTo>
                <a:cubicBezTo>
                  <a:pt x="18486" y="127414"/>
                  <a:pt x="18542" y="127500"/>
                  <a:pt x="18595" y="127500"/>
                </a:cubicBezTo>
                <a:cubicBezTo>
                  <a:pt x="18610" y="127500"/>
                  <a:pt x="18623" y="127494"/>
                  <a:pt x="18637" y="127479"/>
                </a:cubicBezTo>
                <a:lnTo>
                  <a:pt x="18637" y="127293"/>
                </a:lnTo>
                <a:cubicBezTo>
                  <a:pt x="18637" y="127275"/>
                  <a:pt x="18637" y="127268"/>
                  <a:pt x="18638" y="127268"/>
                </a:cubicBezTo>
                <a:cubicBezTo>
                  <a:pt x="18641" y="127268"/>
                  <a:pt x="18656" y="127389"/>
                  <a:pt x="18734" y="127389"/>
                </a:cubicBezTo>
                <a:cubicBezTo>
                  <a:pt x="18734" y="127248"/>
                  <a:pt x="18710" y="127224"/>
                  <a:pt x="18686" y="127224"/>
                </a:cubicBezTo>
                <a:cubicBezTo>
                  <a:pt x="18673" y="127224"/>
                  <a:pt x="18661" y="127230"/>
                  <a:pt x="18651" y="127230"/>
                </a:cubicBezTo>
                <a:cubicBezTo>
                  <a:pt x="18643" y="127230"/>
                  <a:pt x="18637" y="127225"/>
                  <a:pt x="18637" y="127203"/>
                </a:cubicBezTo>
                <a:cubicBezTo>
                  <a:pt x="18593" y="127296"/>
                  <a:pt x="18524" y="127343"/>
                  <a:pt x="18454" y="127343"/>
                </a:cubicBezTo>
                <a:cubicBezTo>
                  <a:pt x="18384" y="127343"/>
                  <a:pt x="18313" y="127296"/>
                  <a:pt x="18265" y="127203"/>
                </a:cubicBezTo>
                <a:cubicBezTo>
                  <a:pt x="18323" y="127144"/>
                  <a:pt x="18346" y="127053"/>
                  <a:pt x="18375" y="127053"/>
                </a:cubicBezTo>
                <a:cubicBezTo>
                  <a:pt x="18394" y="127053"/>
                  <a:pt x="18416" y="127091"/>
                  <a:pt x="18451" y="127203"/>
                </a:cubicBezTo>
                <a:lnTo>
                  <a:pt x="18451" y="126830"/>
                </a:lnTo>
                <a:cubicBezTo>
                  <a:pt x="18361" y="126920"/>
                  <a:pt x="18361" y="127106"/>
                  <a:pt x="18265" y="127106"/>
                </a:cubicBezTo>
                <a:cubicBezTo>
                  <a:pt x="18265" y="126920"/>
                  <a:pt x="18361" y="126830"/>
                  <a:pt x="18361" y="126644"/>
                </a:cubicBezTo>
                <a:cubicBezTo>
                  <a:pt x="18265" y="126644"/>
                  <a:pt x="18265" y="126920"/>
                  <a:pt x="18175" y="126920"/>
                </a:cubicBezTo>
                <a:cubicBezTo>
                  <a:pt x="18175" y="126830"/>
                  <a:pt x="18265" y="126733"/>
                  <a:pt x="18175" y="126644"/>
                </a:cubicBezTo>
                <a:cubicBezTo>
                  <a:pt x="18175" y="126718"/>
                  <a:pt x="18168" y="126746"/>
                  <a:pt x="18158" y="126746"/>
                </a:cubicBezTo>
                <a:cubicBezTo>
                  <a:pt x="18130" y="126746"/>
                  <a:pt x="18078" y="126547"/>
                  <a:pt x="18078" y="126547"/>
                </a:cubicBezTo>
                <a:cubicBezTo>
                  <a:pt x="18078" y="126666"/>
                  <a:pt x="18069" y="126700"/>
                  <a:pt x="18053" y="126700"/>
                </a:cubicBezTo>
                <a:cubicBezTo>
                  <a:pt x="18033" y="126700"/>
                  <a:pt x="18001" y="126640"/>
                  <a:pt x="17964" y="126640"/>
                </a:cubicBezTo>
                <a:cubicBezTo>
                  <a:pt x="17941" y="126640"/>
                  <a:pt x="17917" y="126662"/>
                  <a:pt x="17892" y="126733"/>
                </a:cubicBezTo>
                <a:cubicBezTo>
                  <a:pt x="17905" y="126721"/>
                  <a:pt x="17918" y="126716"/>
                  <a:pt x="17931" y="126716"/>
                </a:cubicBezTo>
                <a:cubicBezTo>
                  <a:pt x="18010" y="126716"/>
                  <a:pt x="18066" y="126933"/>
                  <a:pt x="17989" y="127017"/>
                </a:cubicBezTo>
                <a:cubicBezTo>
                  <a:pt x="17892" y="126830"/>
                  <a:pt x="17892" y="126920"/>
                  <a:pt x="17802" y="126830"/>
                </a:cubicBezTo>
                <a:lnTo>
                  <a:pt x="17802" y="126644"/>
                </a:lnTo>
                <a:cubicBezTo>
                  <a:pt x="17705" y="126547"/>
                  <a:pt x="17519" y="126458"/>
                  <a:pt x="17430" y="126361"/>
                </a:cubicBezTo>
                <a:lnTo>
                  <a:pt x="17430" y="126361"/>
                </a:lnTo>
                <a:cubicBezTo>
                  <a:pt x="17430" y="126457"/>
                  <a:pt x="17518" y="126458"/>
                  <a:pt x="17519" y="126546"/>
                </a:cubicBezTo>
                <a:lnTo>
                  <a:pt x="17519" y="126546"/>
                </a:lnTo>
                <a:cubicBezTo>
                  <a:pt x="17518" y="126458"/>
                  <a:pt x="17430" y="126458"/>
                  <a:pt x="17430" y="126458"/>
                </a:cubicBezTo>
                <a:cubicBezTo>
                  <a:pt x="17430" y="126458"/>
                  <a:pt x="17430" y="126219"/>
                  <a:pt x="17380" y="126219"/>
                </a:cubicBezTo>
                <a:cubicBezTo>
                  <a:pt x="17368" y="126219"/>
                  <a:pt x="17352" y="126234"/>
                  <a:pt x="17333" y="126271"/>
                </a:cubicBezTo>
                <a:cubicBezTo>
                  <a:pt x="17380" y="126363"/>
                  <a:pt x="17381" y="126386"/>
                  <a:pt x="17370" y="126386"/>
                </a:cubicBezTo>
                <a:cubicBezTo>
                  <a:pt x="17358" y="126386"/>
                  <a:pt x="17333" y="126361"/>
                  <a:pt x="17333" y="126361"/>
                </a:cubicBezTo>
                <a:cubicBezTo>
                  <a:pt x="17333" y="126361"/>
                  <a:pt x="17243" y="126271"/>
                  <a:pt x="17243" y="126174"/>
                </a:cubicBezTo>
                <a:lnTo>
                  <a:pt x="17243" y="126361"/>
                </a:lnTo>
                <a:cubicBezTo>
                  <a:pt x="17243" y="126271"/>
                  <a:pt x="17146" y="126271"/>
                  <a:pt x="17146" y="126174"/>
                </a:cubicBezTo>
                <a:cubicBezTo>
                  <a:pt x="17243" y="125988"/>
                  <a:pt x="17333" y="125988"/>
                  <a:pt x="17430" y="125802"/>
                </a:cubicBezTo>
                <a:cubicBezTo>
                  <a:pt x="17430" y="125665"/>
                  <a:pt x="17377" y="125580"/>
                  <a:pt x="17350" y="125580"/>
                </a:cubicBezTo>
                <a:cubicBezTo>
                  <a:pt x="17340" y="125580"/>
                  <a:pt x="17333" y="125591"/>
                  <a:pt x="17333" y="125615"/>
                </a:cubicBezTo>
                <a:cubicBezTo>
                  <a:pt x="17243" y="125615"/>
                  <a:pt x="17243" y="125526"/>
                  <a:pt x="17146" y="125526"/>
                </a:cubicBezTo>
                <a:cubicBezTo>
                  <a:pt x="17243" y="125526"/>
                  <a:pt x="17243" y="125526"/>
                  <a:pt x="17243" y="125429"/>
                </a:cubicBezTo>
                <a:cubicBezTo>
                  <a:pt x="17243" y="125463"/>
                  <a:pt x="17253" y="125476"/>
                  <a:pt x="17269" y="125476"/>
                </a:cubicBezTo>
                <a:cubicBezTo>
                  <a:pt x="17308" y="125476"/>
                  <a:pt x="17387" y="125402"/>
                  <a:pt x="17463" y="125402"/>
                </a:cubicBezTo>
                <a:cubicBezTo>
                  <a:pt x="17523" y="125402"/>
                  <a:pt x="17581" y="125448"/>
                  <a:pt x="17616" y="125615"/>
                </a:cubicBezTo>
                <a:lnTo>
                  <a:pt x="17616" y="125429"/>
                </a:lnTo>
                <a:cubicBezTo>
                  <a:pt x="17616" y="125477"/>
                  <a:pt x="17638" y="125502"/>
                  <a:pt x="17661" y="125502"/>
                </a:cubicBezTo>
                <a:cubicBezTo>
                  <a:pt x="17683" y="125502"/>
                  <a:pt x="17705" y="125477"/>
                  <a:pt x="17705" y="125429"/>
                </a:cubicBezTo>
                <a:lnTo>
                  <a:pt x="17705" y="125339"/>
                </a:lnTo>
                <a:cubicBezTo>
                  <a:pt x="17705" y="125491"/>
                  <a:pt x="17735" y="125559"/>
                  <a:pt x="17761" y="125559"/>
                </a:cubicBezTo>
                <a:cubicBezTo>
                  <a:pt x="17783" y="125559"/>
                  <a:pt x="17802" y="125513"/>
                  <a:pt x="17802" y="125429"/>
                </a:cubicBezTo>
                <a:cubicBezTo>
                  <a:pt x="17802" y="125664"/>
                  <a:pt x="17825" y="125688"/>
                  <a:pt x="17859" y="125688"/>
                </a:cubicBezTo>
                <a:cubicBezTo>
                  <a:pt x="17868" y="125688"/>
                  <a:pt x="17878" y="125686"/>
                  <a:pt x="17888" y="125686"/>
                </a:cubicBezTo>
                <a:cubicBezTo>
                  <a:pt x="17918" y="125686"/>
                  <a:pt x="17953" y="125700"/>
                  <a:pt x="17989" y="125802"/>
                </a:cubicBezTo>
                <a:cubicBezTo>
                  <a:pt x="17989" y="125664"/>
                  <a:pt x="18011" y="125617"/>
                  <a:pt x="18046" y="125617"/>
                </a:cubicBezTo>
                <a:cubicBezTo>
                  <a:pt x="18080" y="125617"/>
                  <a:pt x="18127" y="125664"/>
                  <a:pt x="18175" y="125712"/>
                </a:cubicBezTo>
                <a:cubicBezTo>
                  <a:pt x="18175" y="125615"/>
                  <a:pt x="18078" y="125526"/>
                  <a:pt x="18175" y="125526"/>
                </a:cubicBezTo>
                <a:cubicBezTo>
                  <a:pt x="18186" y="125536"/>
                  <a:pt x="18197" y="125540"/>
                  <a:pt x="18210" y="125540"/>
                </a:cubicBezTo>
                <a:cubicBezTo>
                  <a:pt x="18257" y="125540"/>
                  <a:pt x="18315" y="125486"/>
                  <a:pt x="18362" y="125486"/>
                </a:cubicBezTo>
                <a:cubicBezTo>
                  <a:pt x="18412" y="125486"/>
                  <a:pt x="18451" y="125547"/>
                  <a:pt x="18451" y="125802"/>
                </a:cubicBezTo>
                <a:cubicBezTo>
                  <a:pt x="18496" y="125629"/>
                  <a:pt x="18579" y="125557"/>
                  <a:pt x="18665" y="125557"/>
                </a:cubicBezTo>
                <a:cubicBezTo>
                  <a:pt x="18765" y="125557"/>
                  <a:pt x="18869" y="125654"/>
                  <a:pt x="18921" y="125802"/>
                </a:cubicBezTo>
                <a:cubicBezTo>
                  <a:pt x="18921" y="125583"/>
                  <a:pt x="18984" y="125493"/>
                  <a:pt x="19037" y="125493"/>
                </a:cubicBezTo>
                <a:cubicBezTo>
                  <a:pt x="19075" y="125493"/>
                  <a:pt x="19107" y="125538"/>
                  <a:pt x="19107" y="125615"/>
                </a:cubicBezTo>
                <a:cubicBezTo>
                  <a:pt x="19196" y="125429"/>
                  <a:pt x="19293" y="125242"/>
                  <a:pt x="19383" y="125153"/>
                </a:cubicBezTo>
                <a:lnTo>
                  <a:pt x="19383" y="125429"/>
                </a:lnTo>
                <a:cubicBezTo>
                  <a:pt x="19419" y="125438"/>
                  <a:pt x="19454" y="125442"/>
                  <a:pt x="19488" y="125442"/>
                </a:cubicBezTo>
                <a:cubicBezTo>
                  <a:pt x="19727" y="125442"/>
                  <a:pt x="19937" y="125247"/>
                  <a:pt x="20198" y="125247"/>
                </a:cubicBezTo>
                <a:cubicBezTo>
                  <a:pt x="20291" y="125247"/>
                  <a:pt x="20391" y="125272"/>
                  <a:pt x="20501" y="125339"/>
                </a:cubicBezTo>
                <a:lnTo>
                  <a:pt x="20501" y="125242"/>
                </a:lnTo>
                <a:lnTo>
                  <a:pt x="20598" y="125153"/>
                </a:lnTo>
                <a:lnTo>
                  <a:pt x="20598" y="125242"/>
                </a:lnTo>
                <a:lnTo>
                  <a:pt x="20501" y="125242"/>
                </a:lnTo>
                <a:cubicBezTo>
                  <a:pt x="20566" y="125242"/>
                  <a:pt x="20587" y="125286"/>
                  <a:pt x="20621" y="125286"/>
                </a:cubicBezTo>
                <a:cubicBezTo>
                  <a:pt x="20638" y="125286"/>
                  <a:pt x="20658" y="125275"/>
                  <a:pt x="20687" y="125242"/>
                </a:cubicBezTo>
                <a:cubicBezTo>
                  <a:pt x="20701" y="125268"/>
                  <a:pt x="20717" y="125278"/>
                  <a:pt x="20736" y="125278"/>
                </a:cubicBezTo>
                <a:cubicBezTo>
                  <a:pt x="20801" y="125278"/>
                  <a:pt x="20893" y="125157"/>
                  <a:pt x="20962" y="125157"/>
                </a:cubicBezTo>
                <a:cubicBezTo>
                  <a:pt x="21019" y="125157"/>
                  <a:pt x="21060" y="125237"/>
                  <a:pt x="21060" y="125526"/>
                </a:cubicBezTo>
                <a:cubicBezTo>
                  <a:pt x="21157" y="125526"/>
                  <a:pt x="21060" y="125339"/>
                  <a:pt x="21157" y="125153"/>
                </a:cubicBezTo>
                <a:cubicBezTo>
                  <a:pt x="21200" y="125167"/>
                  <a:pt x="21239" y="125172"/>
                  <a:pt x="21274" y="125172"/>
                </a:cubicBezTo>
                <a:cubicBezTo>
                  <a:pt x="21367" y="125172"/>
                  <a:pt x="21436" y="125138"/>
                  <a:pt x="21501" y="125138"/>
                </a:cubicBezTo>
                <a:cubicBezTo>
                  <a:pt x="21571" y="125138"/>
                  <a:pt x="21635" y="125177"/>
                  <a:pt x="21716" y="125339"/>
                </a:cubicBezTo>
                <a:cubicBezTo>
                  <a:pt x="21806" y="125056"/>
                  <a:pt x="21903" y="125153"/>
                  <a:pt x="22089" y="124967"/>
                </a:cubicBezTo>
                <a:lnTo>
                  <a:pt x="22089" y="124967"/>
                </a:lnTo>
                <a:cubicBezTo>
                  <a:pt x="22089" y="125153"/>
                  <a:pt x="21992" y="125056"/>
                  <a:pt x="21992" y="125242"/>
                </a:cubicBezTo>
                <a:cubicBezTo>
                  <a:pt x="22094" y="125194"/>
                  <a:pt x="22169" y="125116"/>
                  <a:pt x="22246" y="125116"/>
                </a:cubicBezTo>
                <a:cubicBezTo>
                  <a:pt x="22311" y="125116"/>
                  <a:pt x="22377" y="125170"/>
                  <a:pt x="22462" y="125339"/>
                </a:cubicBezTo>
                <a:cubicBezTo>
                  <a:pt x="22462" y="124967"/>
                  <a:pt x="22551" y="125056"/>
                  <a:pt x="22648" y="124780"/>
                </a:cubicBezTo>
                <a:cubicBezTo>
                  <a:pt x="22462" y="124780"/>
                  <a:pt x="22365" y="124780"/>
                  <a:pt x="22275" y="124408"/>
                </a:cubicBezTo>
                <a:cubicBezTo>
                  <a:pt x="22291" y="124374"/>
                  <a:pt x="22304" y="124362"/>
                  <a:pt x="22315" y="124362"/>
                </a:cubicBezTo>
                <a:cubicBezTo>
                  <a:pt x="22352" y="124362"/>
                  <a:pt x="22370" y="124498"/>
                  <a:pt x="22406" y="124498"/>
                </a:cubicBezTo>
                <a:cubicBezTo>
                  <a:pt x="22420" y="124498"/>
                  <a:pt x="22438" y="124474"/>
                  <a:pt x="22462" y="124408"/>
                </a:cubicBezTo>
                <a:cubicBezTo>
                  <a:pt x="22407" y="124269"/>
                  <a:pt x="22351" y="124220"/>
                  <a:pt x="22296" y="124220"/>
                </a:cubicBezTo>
                <a:cubicBezTo>
                  <a:pt x="22165" y="124220"/>
                  <a:pt x="22034" y="124497"/>
                  <a:pt x="21903" y="124497"/>
                </a:cubicBezTo>
                <a:lnTo>
                  <a:pt x="21903" y="124221"/>
                </a:lnTo>
                <a:cubicBezTo>
                  <a:pt x="21883" y="124202"/>
                  <a:pt x="21865" y="124194"/>
                  <a:pt x="21846" y="124194"/>
                </a:cubicBezTo>
                <a:cubicBezTo>
                  <a:pt x="21770" y="124194"/>
                  <a:pt x="21697" y="124330"/>
                  <a:pt x="21619" y="124408"/>
                </a:cubicBezTo>
                <a:cubicBezTo>
                  <a:pt x="21538" y="124305"/>
                  <a:pt x="21452" y="124269"/>
                  <a:pt x="21363" y="124269"/>
                </a:cubicBezTo>
                <a:cubicBezTo>
                  <a:pt x="21158" y="124269"/>
                  <a:pt x="20934" y="124460"/>
                  <a:pt x="20703" y="124460"/>
                </a:cubicBezTo>
                <a:cubicBezTo>
                  <a:pt x="20575" y="124460"/>
                  <a:pt x="20445" y="124402"/>
                  <a:pt x="20315" y="124221"/>
                </a:cubicBezTo>
                <a:cubicBezTo>
                  <a:pt x="20225" y="124594"/>
                  <a:pt x="20039" y="124594"/>
                  <a:pt x="19852" y="124683"/>
                </a:cubicBezTo>
                <a:cubicBezTo>
                  <a:pt x="19852" y="124311"/>
                  <a:pt x="20039" y="124594"/>
                  <a:pt x="20039" y="124221"/>
                </a:cubicBezTo>
                <a:lnTo>
                  <a:pt x="20039" y="124221"/>
                </a:lnTo>
                <a:cubicBezTo>
                  <a:pt x="20039" y="124221"/>
                  <a:pt x="19918" y="124281"/>
                  <a:pt x="19797" y="124281"/>
                </a:cubicBezTo>
                <a:cubicBezTo>
                  <a:pt x="19704" y="124281"/>
                  <a:pt x="19611" y="124247"/>
                  <a:pt x="19569" y="124124"/>
                </a:cubicBezTo>
                <a:lnTo>
                  <a:pt x="19569" y="124408"/>
                </a:lnTo>
                <a:cubicBezTo>
                  <a:pt x="19480" y="124408"/>
                  <a:pt x="19569" y="124221"/>
                  <a:pt x="19480" y="124221"/>
                </a:cubicBezTo>
                <a:cubicBezTo>
                  <a:pt x="19480" y="124432"/>
                  <a:pt x="19402" y="124489"/>
                  <a:pt x="19309" y="124489"/>
                </a:cubicBezTo>
                <a:cubicBezTo>
                  <a:pt x="19197" y="124489"/>
                  <a:pt x="19063" y="124408"/>
                  <a:pt x="19010" y="124408"/>
                </a:cubicBezTo>
                <a:lnTo>
                  <a:pt x="19010" y="124594"/>
                </a:lnTo>
                <a:cubicBezTo>
                  <a:pt x="18994" y="124561"/>
                  <a:pt x="18978" y="124548"/>
                  <a:pt x="18962" y="124548"/>
                </a:cubicBezTo>
                <a:cubicBezTo>
                  <a:pt x="18909" y="124548"/>
                  <a:pt x="18854" y="124684"/>
                  <a:pt x="18800" y="124684"/>
                </a:cubicBezTo>
                <a:cubicBezTo>
                  <a:pt x="18778" y="124684"/>
                  <a:pt x="18756" y="124661"/>
                  <a:pt x="18734" y="124594"/>
                </a:cubicBezTo>
                <a:cubicBezTo>
                  <a:pt x="18824" y="124594"/>
                  <a:pt x="18824" y="124594"/>
                  <a:pt x="18824" y="124408"/>
                </a:cubicBezTo>
                <a:cubicBezTo>
                  <a:pt x="18806" y="124350"/>
                  <a:pt x="18791" y="124327"/>
                  <a:pt x="18779" y="124327"/>
                </a:cubicBezTo>
                <a:cubicBezTo>
                  <a:pt x="18761" y="124327"/>
                  <a:pt x="18747" y="124378"/>
                  <a:pt x="18733" y="124440"/>
                </a:cubicBezTo>
                <a:lnTo>
                  <a:pt x="18733" y="124440"/>
                </a:lnTo>
                <a:cubicBezTo>
                  <a:pt x="18734" y="124430"/>
                  <a:pt x="18734" y="124420"/>
                  <a:pt x="18734" y="124408"/>
                </a:cubicBezTo>
                <a:lnTo>
                  <a:pt x="18734" y="124408"/>
                </a:lnTo>
                <a:cubicBezTo>
                  <a:pt x="18641" y="124452"/>
                  <a:pt x="18501" y="124452"/>
                  <a:pt x="18373" y="124452"/>
                </a:cubicBezTo>
                <a:cubicBezTo>
                  <a:pt x="18244" y="124452"/>
                  <a:pt x="18127" y="124452"/>
                  <a:pt x="18078" y="124497"/>
                </a:cubicBezTo>
                <a:cubicBezTo>
                  <a:pt x="18078" y="124780"/>
                  <a:pt x="18175" y="124594"/>
                  <a:pt x="18078" y="124870"/>
                </a:cubicBezTo>
                <a:cubicBezTo>
                  <a:pt x="18078" y="124850"/>
                  <a:pt x="18074" y="124844"/>
                  <a:pt x="18067" y="124844"/>
                </a:cubicBezTo>
                <a:cubicBezTo>
                  <a:pt x="18055" y="124844"/>
                  <a:pt x="18033" y="124867"/>
                  <a:pt x="18016" y="124867"/>
                </a:cubicBezTo>
                <a:cubicBezTo>
                  <a:pt x="18001" y="124867"/>
                  <a:pt x="17989" y="124849"/>
                  <a:pt x="17989" y="124780"/>
                </a:cubicBezTo>
                <a:cubicBezTo>
                  <a:pt x="17989" y="124683"/>
                  <a:pt x="17989" y="124594"/>
                  <a:pt x="18078" y="124497"/>
                </a:cubicBezTo>
                <a:cubicBezTo>
                  <a:pt x="17778" y="124497"/>
                  <a:pt x="17540" y="124618"/>
                  <a:pt x="17213" y="124618"/>
                </a:cubicBezTo>
                <a:cubicBezTo>
                  <a:pt x="17134" y="124618"/>
                  <a:pt x="17051" y="124611"/>
                  <a:pt x="16960" y="124594"/>
                </a:cubicBezTo>
                <a:cubicBezTo>
                  <a:pt x="16960" y="124484"/>
                  <a:pt x="16936" y="124446"/>
                  <a:pt x="16899" y="124446"/>
                </a:cubicBezTo>
                <a:cubicBezTo>
                  <a:pt x="16824" y="124446"/>
                  <a:pt x="16695" y="124606"/>
                  <a:pt x="16618" y="124606"/>
                </a:cubicBezTo>
                <a:cubicBezTo>
                  <a:pt x="16606" y="124606"/>
                  <a:pt x="16596" y="124602"/>
                  <a:pt x="16587" y="124594"/>
                </a:cubicBezTo>
                <a:cubicBezTo>
                  <a:pt x="16551" y="124575"/>
                  <a:pt x="16510" y="124567"/>
                  <a:pt x="16468" y="124567"/>
                </a:cubicBezTo>
                <a:cubicBezTo>
                  <a:pt x="16296" y="124567"/>
                  <a:pt x="16088" y="124702"/>
                  <a:pt x="15939" y="124780"/>
                </a:cubicBezTo>
                <a:cubicBezTo>
                  <a:pt x="15842" y="124870"/>
                  <a:pt x="15752" y="124870"/>
                  <a:pt x="15655" y="124870"/>
                </a:cubicBezTo>
                <a:cubicBezTo>
                  <a:pt x="15655" y="124825"/>
                  <a:pt x="15655" y="124803"/>
                  <a:pt x="15644" y="124803"/>
                </a:cubicBezTo>
                <a:cubicBezTo>
                  <a:pt x="15633" y="124803"/>
                  <a:pt x="15611" y="124825"/>
                  <a:pt x="15566" y="124870"/>
                </a:cubicBezTo>
                <a:cubicBezTo>
                  <a:pt x="15493" y="124870"/>
                  <a:pt x="15419" y="124856"/>
                  <a:pt x="15346" y="124856"/>
                </a:cubicBezTo>
                <a:cubicBezTo>
                  <a:pt x="15233" y="124856"/>
                  <a:pt x="15120" y="124889"/>
                  <a:pt x="15007" y="125056"/>
                </a:cubicBezTo>
                <a:cubicBezTo>
                  <a:pt x="15007" y="124983"/>
                  <a:pt x="15007" y="124846"/>
                  <a:pt x="14954" y="124846"/>
                </a:cubicBezTo>
                <a:cubicBezTo>
                  <a:pt x="14942" y="124846"/>
                  <a:pt x="14928" y="124853"/>
                  <a:pt x="14910" y="124870"/>
                </a:cubicBezTo>
                <a:lnTo>
                  <a:pt x="14910" y="125056"/>
                </a:lnTo>
                <a:cubicBezTo>
                  <a:pt x="14910" y="125056"/>
                  <a:pt x="14910" y="124967"/>
                  <a:pt x="14820" y="124967"/>
                </a:cubicBezTo>
                <a:cubicBezTo>
                  <a:pt x="14820" y="124780"/>
                  <a:pt x="14910" y="124780"/>
                  <a:pt x="14910" y="124683"/>
                </a:cubicBezTo>
                <a:lnTo>
                  <a:pt x="14910" y="124497"/>
                </a:lnTo>
                <a:lnTo>
                  <a:pt x="14910" y="124408"/>
                </a:lnTo>
                <a:cubicBezTo>
                  <a:pt x="14820" y="124594"/>
                  <a:pt x="14723" y="124594"/>
                  <a:pt x="14537" y="124594"/>
                </a:cubicBezTo>
                <a:cubicBezTo>
                  <a:pt x="14261" y="124408"/>
                  <a:pt x="13978" y="124408"/>
                  <a:pt x="13605" y="124408"/>
                </a:cubicBezTo>
                <a:lnTo>
                  <a:pt x="13605" y="124221"/>
                </a:lnTo>
                <a:cubicBezTo>
                  <a:pt x="13702" y="124221"/>
                  <a:pt x="13978" y="124221"/>
                  <a:pt x="13978" y="124124"/>
                </a:cubicBezTo>
                <a:cubicBezTo>
                  <a:pt x="13987" y="124133"/>
                  <a:pt x="13995" y="124137"/>
                  <a:pt x="14001" y="124137"/>
                </a:cubicBezTo>
                <a:cubicBezTo>
                  <a:pt x="14052" y="124137"/>
                  <a:pt x="14001" y="123835"/>
                  <a:pt x="14052" y="123835"/>
                </a:cubicBezTo>
                <a:cubicBezTo>
                  <a:pt x="14058" y="123835"/>
                  <a:pt x="14066" y="123839"/>
                  <a:pt x="14075" y="123848"/>
                </a:cubicBezTo>
                <a:cubicBezTo>
                  <a:pt x="14075" y="123980"/>
                  <a:pt x="14098" y="124007"/>
                  <a:pt x="14132" y="124007"/>
                </a:cubicBezTo>
                <a:cubicBezTo>
                  <a:pt x="14155" y="124007"/>
                  <a:pt x="14183" y="123994"/>
                  <a:pt x="14212" y="123994"/>
                </a:cubicBezTo>
                <a:cubicBezTo>
                  <a:pt x="14262" y="123994"/>
                  <a:pt x="14314" y="124030"/>
                  <a:pt x="14351" y="124221"/>
                </a:cubicBezTo>
                <a:cubicBezTo>
                  <a:pt x="14414" y="124125"/>
                  <a:pt x="14455" y="124105"/>
                  <a:pt x="14490" y="124105"/>
                </a:cubicBezTo>
                <a:cubicBezTo>
                  <a:pt x="14517" y="124105"/>
                  <a:pt x="14540" y="124117"/>
                  <a:pt x="14565" y="124117"/>
                </a:cubicBezTo>
                <a:cubicBezTo>
                  <a:pt x="14604" y="124117"/>
                  <a:pt x="14649" y="124088"/>
                  <a:pt x="14723" y="123938"/>
                </a:cubicBezTo>
                <a:cubicBezTo>
                  <a:pt x="14723" y="124054"/>
                  <a:pt x="14796" y="124135"/>
                  <a:pt x="14850" y="124135"/>
                </a:cubicBezTo>
                <a:cubicBezTo>
                  <a:pt x="14883" y="124135"/>
                  <a:pt x="14910" y="124105"/>
                  <a:pt x="14910" y="124035"/>
                </a:cubicBezTo>
                <a:lnTo>
                  <a:pt x="14910" y="124035"/>
                </a:lnTo>
                <a:cubicBezTo>
                  <a:pt x="14910" y="124052"/>
                  <a:pt x="14906" y="124059"/>
                  <a:pt x="14901" y="124059"/>
                </a:cubicBezTo>
                <a:cubicBezTo>
                  <a:pt x="14879" y="124059"/>
                  <a:pt x="14820" y="123938"/>
                  <a:pt x="14820" y="123938"/>
                </a:cubicBezTo>
                <a:lnTo>
                  <a:pt x="14820" y="123938"/>
                </a:lnTo>
                <a:cubicBezTo>
                  <a:pt x="15007" y="124079"/>
                  <a:pt x="15193" y="124104"/>
                  <a:pt x="15379" y="124104"/>
                </a:cubicBezTo>
                <a:cubicBezTo>
                  <a:pt x="15476" y="124104"/>
                  <a:pt x="15573" y="124097"/>
                  <a:pt x="15670" y="124097"/>
                </a:cubicBezTo>
                <a:cubicBezTo>
                  <a:pt x="15760" y="124097"/>
                  <a:pt x="15849" y="124103"/>
                  <a:pt x="15939" y="124124"/>
                </a:cubicBezTo>
                <a:cubicBezTo>
                  <a:pt x="15939" y="124124"/>
                  <a:pt x="15939" y="124035"/>
                  <a:pt x="15842" y="124035"/>
                </a:cubicBezTo>
                <a:lnTo>
                  <a:pt x="15939" y="123938"/>
                </a:lnTo>
                <a:lnTo>
                  <a:pt x="15939" y="124221"/>
                </a:lnTo>
                <a:cubicBezTo>
                  <a:pt x="15954" y="124189"/>
                  <a:pt x="15970" y="124176"/>
                  <a:pt x="15986" y="124176"/>
                </a:cubicBezTo>
                <a:cubicBezTo>
                  <a:pt x="16046" y="124176"/>
                  <a:pt x="16107" y="124356"/>
                  <a:pt x="16167" y="124356"/>
                </a:cubicBezTo>
                <a:cubicBezTo>
                  <a:pt x="16183" y="124356"/>
                  <a:pt x="16199" y="124343"/>
                  <a:pt x="16214" y="124311"/>
                </a:cubicBezTo>
                <a:cubicBezTo>
                  <a:pt x="16170" y="124266"/>
                  <a:pt x="16170" y="124243"/>
                  <a:pt x="16181" y="124243"/>
                </a:cubicBezTo>
                <a:cubicBezTo>
                  <a:pt x="16192" y="124243"/>
                  <a:pt x="16214" y="124266"/>
                  <a:pt x="16214" y="124311"/>
                </a:cubicBezTo>
                <a:cubicBezTo>
                  <a:pt x="16214" y="124124"/>
                  <a:pt x="16214" y="124124"/>
                  <a:pt x="16311" y="124035"/>
                </a:cubicBezTo>
                <a:cubicBezTo>
                  <a:pt x="16214" y="124035"/>
                  <a:pt x="16214" y="124035"/>
                  <a:pt x="16214" y="123938"/>
                </a:cubicBezTo>
                <a:cubicBezTo>
                  <a:pt x="16273" y="123851"/>
                  <a:pt x="16342" y="123819"/>
                  <a:pt x="16414" y="123819"/>
                </a:cubicBezTo>
                <a:cubicBezTo>
                  <a:pt x="16570" y="123819"/>
                  <a:pt x="16743" y="123968"/>
                  <a:pt x="16870" y="124035"/>
                </a:cubicBezTo>
                <a:cubicBezTo>
                  <a:pt x="16900" y="123972"/>
                  <a:pt x="16931" y="123878"/>
                  <a:pt x="16966" y="123791"/>
                </a:cubicBezTo>
                <a:lnTo>
                  <a:pt x="16966" y="123791"/>
                </a:lnTo>
                <a:cubicBezTo>
                  <a:pt x="16919" y="123817"/>
                  <a:pt x="16868" y="123839"/>
                  <a:pt x="16854" y="123898"/>
                </a:cubicBezTo>
                <a:lnTo>
                  <a:pt x="16854" y="123898"/>
                </a:lnTo>
                <a:cubicBezTo>
                  <a:pt x="16831" y="123795"/>
                  <a:pt x="16801" y="123727"/>
                  <a:pt x="16870" y="123662"/>
                </a:cubicBezTo>
                <a:cubicBezTo>
                  <a:pt x="16870" y="123713"/>
                  <a:pt x="16874" y="123733"/>
                  <a:pt x="16879" y="123733"/>
                </a:cubicBezTo>
                <a:cubicBezTo>
                  <a:pt x="16897" y="123733"/>
                  <a:pt x="16939" y="123543"/>
                  <a:pt x="16991" y="123543"/>
                </a:cubicBezTo>
                <a:cubicBezTo>
                  <a:pt x="17009" y="123543"/>
                  <a:pt x="17028" y="123566"/>
                  <a:pt x="17048" y="123629"/>
                </a:cubicBezTo>
                <a:lnTo>
                  <a:pt x="17048" y="123629"/>
                </a:lnTo>
                <a:cubicBezTo>
                  <a:pt x="17073" y="123595"/>
                  <a:pt x="17101" y="123573"/>
                  <a:pt x="17131" y="123573"/>
                </a:cubicBezTo>
                <a:cubicBezTo>
                  <a:pt x="17165" y="123573"/>
                  <a:pt x="17202" y="123599"/>
                  <a:pt x="17243" y="123662"/>
                </a:cubicBezTo>
                <a:cubicBezTo>
                  <a:pt x="17146" y="123006"/>
                  <a:pt x="17430" y="123289"/>
                  <a:pt x="17519" y="122917"/>
                </a:cubicBezTo>
                <a:lnTo>
                  <a:pt x="17519" y="122917"/>
                </a:lnTo>
                <a:cubicBezTo>
                  <a:pt x="17426" y="122961"/>
                  <a:pt x="17333" y="122984"/>
                  <a:pt x="17252" y="122984"/>
                </a:cubicBezTo>
                <a:cubicBezTo>
                  <a:pt x="17171" y="122984"/>
                  <a:pt x="17102" y="122961"/>
                  <a:pt x="17057" y="122917"/>
                </a:cubicBezTo>
                <a:cubicBezTo>
                  <a:pt x="17146" y="122917"/>
                  <a:pt x="17057" y="122633"/>
                  <a:pt x="17146" y="122633"/>
                </a:cubicBezTo>
                <a:cubicBezTo>
                  <a:pt x="17146" y="122700"/>
                  <a:pt x="17193" y="122810"/>
                  <a:pt x="17221" y="122810"/>
                </a:cubicBezTo>
                <a:cubicBezTo>
                  <a:pt x="17234" y="122810"/>
                  <a:pt x="17243" y="122788"/>
                  <a:pt x="17243" y="122730"/>
                </a:cubicBezTo>
                <a:cubicBezTo>
                  <a:pt x="17303" y="122481"/>
                  <a:pt x="17406" y="122272"/>
                  <a:pt x="17524" y="122272"/>
                </a:cubicBezTo>
                <a:cubicBezTo>
                  <a:pt x="17582" y="122272"/>
                  <a:pt x="17644" y="122323"/>
                  <a:pt x="17705" y="122447"/>
                </a:cubicBezTo>
                <a:cubicBezTo>
                  <a:pt x="17705" y="122293"/>
                  <a:pt x="17726" y="122241"/>
                  <a:pt x="17754" y="122241"/>
                </a:cubicBezTo>
                <a:cubicBezTo>
                  <a:pt x="17785" y="122241"/>
                  <a:pt x="17825" y="122307"/>
                  <a:pt x="17854" y="122364"/>
                </a:cubicBezTo>
                <a:lnTo>
                  <a:pt x="17854" y="122364"/>
                </a:lnTo>
                <a:cubicBezTo>
                  <a:pt x="17841" y="122270"/>
                  <a:pt x="17892" y="122147"/>
                  <a:pt x="17892" y="122074"/>
                </a:cubicBezTo>
                <a:cubicBezTo>
                  <a:pt x="17892" y="122248"/>
                  <a:pt x="17953" y="122321"/>
                  <a:pt x="18000" y="122321"/>
                </a:cubicBezTo>
                <a:cubicBezTo>
                  <a:pt x="18054" y="122321"/>
                  <a:pt x="18088" y="122225"/>
                  <a:pt x="17989" y="122074"/>
                </a:cubicBezTo>
                <a:lnTo>
                  <a:pt x="18078" y="122074"/>
                </a:lnTo>
                <a:cubicBezTo>
                  <a:pt x="18078" y="122074"/>
                  <a:pt x="18175" y="122260"/>
                  <a:pt x="18175" y="122357"/>
                </a:cubicBezTo>
                <a:cubicBezTo>
                  <a:pt x="18175" y="122260"/>
                  <a:pt x="18175" y="122171"/>
                  <a:pt x="18265" y="122074"/>
                </a:cubicBezTo>
                <a:lnTo>
                  <a:pt x="18734" y="122074"/>
                </a:lnTo>
                <a:cubicBezTo>
                  <a:pt x="18734" y="122074"/>
                  <a:pt x="18824" y="122074"/>
                  <a:pt x="18921" y="121985"/>
                </a:cubicBezTo>
                <a:cubicBezTo>
                  <a:pt x="18993" y="122058"/>
                  <a:pt x="19007" y="122195"/>
                  <a:pt x="19009" y="122195"/>
                </a:cubicBezTo>
                <a:cubicBezTo>
                  <a:pt x="19010" y="122195"/>
                  <a:pt x="19010" y="122188"/>
                  <a:pt x="19010" y="122171"/>
                </a:cubicBezTo>
                <a:cubicBezTo>
                  <a:pt x="19010" y="122074"/>
                  <a:pt x="19107" y="122074"/>
                  <a:pt x="19107" y="121985"/>
                </a:cubicBezTo>
                <a:lnTo>
                  <a:pt x="19383" y="121985"/>
                </a:lnTo>
                <a:lnTo>
                  <a:pt x="19383" y="122074"/>
                </a:lnTo>
                <a:cubicBezTo>
                  <a:pt x="19383" y="121985"/>
                  <a:pt x="19480" y="121985"/>
                  <a:pt x="19480" y="121985"/>
                </a:cubicBezTo>
                <a:cubicBezTo>
                  <a:pt x="19480" y="121888"/>
                  <a:pt x="19569" y="121888"/>
                  <a:pt x="19666" y="121888"/>
                </a:cubicBezTo>
                <a:lnTo>
                  <a:pt x="19480" y="121888"/>
                </a:lnTo>
                <a:cubicBezTo>
                  <a:pt x="19480" y="121836"/>
                  <a:pt x="19510" y="121781"/>
                  <a:pt x="19554" y="121781"/>
                </a:cubicBezTo>
                <a:cubicBezTo>
                  <a:pt x="19586" y="121781"/>
                  <a:pt x="19625" y="121810"/>
                  <a:pt x="19666" y="121888"/>
                </a:cubicBezTo>
                <a:cubicBezTo>
                  <a:pt x="19666" y="121705"/>
                  <a:pt x="19621" y="121680"/>
                  <a:pt x="19575" y="121680"/>
                </a:cubicBezTo>
                <a:cubicBezTo>
                  <a:pt x="19558" y="121680"/>
                  <a:pt x="19541" y="121683"/>
                  <a:pt x="19526" y="121683"/>
                </a:cubicBezTo>
                <a:cubicBezTo>
                  <a:pt x="19499" y="121683"/>
                  <a:pt x="19480" y="121672"/>
                  <a:pt x="19480" y="121612"/>
                </a:cubicBezTo>
                <a:cubicBezTo>
                  <a:pt x="19480" y="121519"/>
                  <a:pt x="19526" y="121519"/>
                  <a:pt x="19584" y="121519"/>
                </a:cubicBezTo>
                <a:cubicBezTo>
                  <a:pt x="19642" y="121519"/>
                  <a:pt x="19711" y="121519"/>
                  <a:pt x="19755" y="121426"/>
                </a:cubicBezTo>
                <a:cubicBezTo>
                  <a:pt x="19852" y="121612"/>
                  <a:pt x="19852" y="121798"/>
                  <a:pt x="19852" y="121985"/>
                </a:cubicBezTo>
                <a:cubicBezTo>
                  <a:pt x="19852" y="121985"/>
                  <a:pt x="19942" y="121701"/>
                  <a:pt x="19942" y="121612"/>
                </a:cubicBezTo>
                <a:cubicBezTo>
                  <a:pt x="19942" y="121612"/>
                  <a:pt x="19852" y="121612"/>
                  <a:pt x="19852" y="121515"/>
                </a:cubicBezTo>
                <a:cubicBezTo>
                  <a:pt x="19881" y="121456"/>
                  <a:pt x="19918" y="121426"/>
                  <a:pt x="19957" y="121426"/>
                </a:cubicBezTo>
                <a:cubicBezTo>
                  <a:pt x="20041" y="121426"/>
                  <a:pt x="20128" y="121571"/>
                  <a:pt x="20128" y="121888"/>
                </a:cubicBezTo>
                <a:cubicBezTo>
                  <a:pt x="20119" y="121878"/>
                  <a:pt x="20110" y="121874"/>
                  <a:pt x="20102" y="121874"/>
                </a:cubicBezTo>
                <a:cubicBezTo>
                  <a:pt x="20039" y="121874"/>
                  <a:pt x="20039" y="122171"/>
                  <a:pt x="20039" y="122171"/>
                </a:cubicBezTo>
                <a:cubicBezTo>
                  <a:pt x="20128" y="121798"/>
                  <a:pt x="20225" y="121888"/>
                  <a:pt x="20315" y="121612"/>
                </a:cubicBezTo>
                <a:cubicBezTo>
                  <a:pt x="20302" y="121598"/>
                  <a:pt x="20290" y="121592"/>
                  <a:pt x="20281" y="121592"/>
                </a:cubicBezTo>
                <a:cubicBezTo>
                  <a:pt x="20223" y="121592"/>
                  <a:pt x="20211" y="121798"/>
                  <a:pt x="20128" y="121798"/>
                </a:cubicBezTo>
                <a:lnTo>
                  <a:pt x="20128" y="121329"/>
                </a:lnTo>
                <a:cubicBezTo>
                  <a:pt x="20225" y="121329"/>
                  <a:pt x="20315" y="121329"/>
                  <a:pt x="20412" y="121239"/>
                </a:cubicBezTo>
                <a:lnTo>
                  <a:pt x="20412" y="121239"/>
                </a:lnTo>
                <a:cubicBezTo>
                  <a:pt x="20412" y="121239"/>
                  <a:pt x="20412" y="121239"/>
                  <a:pt x="20412" y="121239"/>
                </a:cubicBezTo>
                <a:cubicBezTo>
                  <a:pt x="20412" y="121329"/>
                  <a:pt x="20501" y="121329"/>
                  <a:pt x="20501" y="121515"/>
                </a:cubicBezTo>
                <a:cubicBezTo>
                  <a:pt x="20617" y="121282"/>
                  <a:pt x="20699" y="121267"/>
                  <a:pt x="20811" y="121267"/>
                </a:cubicBezTo>
                <a:cubicBezTo>
                  <a:pt x="20827" y="121267"/>
                  <a:pt x="20844" y="121268"/>
                  <a:pt x="20861" y="121268"/>
                </a:cubicBezTo>
                <a:cubicBezTo>
                  <a:pt x="20917" y="121268"/>
                  <a:pt x="20981" y="121265"/>
                  <a:pt x="21060" y="121239"/>
                </a:cubicBezTo>
                <a:cubicBezTo>
                  <a:pt x="21060" y="121150"/>
                  <a:pt x="21051" y="121126"/>
                  <a:pt x="21039" y="121126"/>
                </a:cubicBezTo>
                <a:cubicBezTo>
                  <a:pt x="21025" y="121126"/>
                  <a:pt x="21005" y="121161"/>
                  <a:pt x="20991" y="121161"/>
                </a:cubicBezTo>
                <a:cubicBezTo>
                  <a:pt x="20979" y="121161"/>
                  <a:pt x="20971" y="121138"/>
                  <a:pt x="20971" y="121053"/>
                </a:cubicBezTo>
                <a:cubicBezTo>
                  <a:pt x="21157" y="120680"/>
                  <a:pt x="21433" y="120680"/>
                  <a:pt x="21619" y="120397"/>
                </a:cubicBezTo>
                <a:lnTo>
                  <a:pt x="21619" y="120583"/>
                </a:lnTo>
                <a:cubicBezTo>
                  <a:pt x="21658" y="120435"/>
                  <a:pt x="21695" y="120404"/>
                  <a:pt x="21732" y="120404"/>
                </a:cubicBezTo>
                <a:cubicBezTo>
                  <a:pt x="21758" y="120404"/>
                  <a:pt x="21783" y="120419"/>
                  <a:pt x="21809" y="120419"/>
                </a:cubicBezTo>
                <a:cubicBezTo>
                  <a:pt x="21840" y="120419"/>
                  <a:pt x="21871" y="120398"/>
                  <a:pt x="21903" y="120307"/>
                </a:cubicBezTo>
                <a:cubicBezTo>
                  <a:pt x="22178" y="120583"/>
                  <a:pt x="22834" y="120307"/>
                  <a:pt x="23110" y="120680"/>
                </a:cubicBezTo>
                <a:cubicBezTo>
                  <a:pt x="23227" y="120680"/>
                  <a:pt x="23382" y="120495"/>
                  <a:pt x="23503" y="120495"/>
                </a:cubicBezTo>
                <a:cubicBezTo>
                  <a:pt x="23576" y="120495"/>
                  <a:pt x="23636" y="120561"/>
                  <a:pt x="23669" y="120770"/>
                </a:cubicBezTo>
                <a:cubicBezTo>
                  <a:pt x="23718" y="120632"/>
                  <a:pt x="23789" y="120632"/>
                  <a:pt x="23858" y="120632"/>
                </a:cubicBezTo>
                <a:cubicBezTo>
                  <a:pt x="23928" y="120632"/>
                  <a:pt x="23997" y="120632"/>
                  <a:pt x="24042" y="120494"/>
                </a:cubicBezTo>
                <a:cubicBezTo>
                  <a:pt x="23953" y="120494"/>
                  <a:pt x="24042" y="120397"/>
                  <a:pt x="24042" y="120397"/>
                </a:cubicBezTo>
                <a:cubicBezTo>
                  <a:pt x="24089" y="120443"/>
                  <a:pt x="24133" y="120462"/>
                  <a:pt x="24175" y="120462"/>
                </a:cubicBezTo>
                <a:cubicBezTo>
                  <a:pt x="24350" y="120462"/>
                  <a:pt x="24502" y="120148"/>
                  <a:pt x="24718" y="120148"/>
                </a:cubicBezTo>
                <a:cubicBezTo>
                  <a:pt x="24769" y="120148"/>
                  <a:pt x="24824" y="120166"/>
                  <a:pt x="24884" y="120210"/>
                </a:cubicBezTo>
                <a:cubicBezTo>
                  <a:pt x="24884" y="120065"/>
                  <a:pt x="24856" y="120048"/>
                  <a:pt x="24821" y="120048"/>
                </a:cubicBezTo>
                <a:cubicBezTo>
                  <a:pt x="24811" y="120048"/>
                  <a:pt x="24800" y="120049"/>
                  <a:pt x="24789" y="120049"/>
                </a:cubicBezTo>
                <a:cubicBezTo>
                  <a:pt x="24743" y="120049"/>
                  <a:pt x="24698" y="120023"/>
                  <a:pt x="24698" y="119748"/>
                </a:cubicBezTo>
                <a:cubicBezTo>
                  <a:pt x="24512" y="119748"/>
                  <a:pt x="24415" y="119465"/>
                  <a:pt x="24228" y="119465"/>
                </a:cubicBezTo>
                <a:cubicBezTo>
                  <a:pt x="24228" y="119465"/>
                  <a:pt x="24325" y="119465"/>
                  <a:pt x="24325" y="119375"/>
                </a:cubicBezTo>
                <a:lnTo>
                  <a:pt x="24228" y="119375"/>
                </a:lnTo>
                <a:cubicBezTo>
                  <a:pt x="24325" y="119375"/>
                  <a:pt x="24415" y="119279"/>
                  <a:pt x="24415" y="119092"/>
                </a:cubicBezTo>
                <a:lnTo>
                  <a:pt x="24415" y="119092"/>
                </a:lnTo>
                <a:cubicBezTo>
                  <a:pt x="24322" y="119141"/>
                  <a:pt x="24228" y="119187"/>
                  <a:pt x="24147" y="119187"/>
                </a:cubicBezTo>
                <a:cubicBezTo>
                  <a:pt x="24066" y="119187"/>
                  <a:pt x="23997" y="119141"/>
                  <a:pt x="23953" y="119003"/>
                </a:cubicBezTo>
                <a:cubicBezTo>
                  <a:pt x="23953" y="118865"/>
                  <a:pt x="23990" y="118829"/>
                  <a:pt x="24043" y="118829"/>
                </a:cubicBezTo>
                <a:cubicBezTo>
                  <a:pt x="24100" y="118829"/>
                  <a:pt x="24175" y="118872"/>
                  <a:pt x="24237" y="118872"/>
                </a:cubicBezTo>
                <a:cubicBezTo>
                  <a:pt x="24272" y="118872"/>
                  <a:pt x="24303" y="118859"/>
                  <a:pt x="24325" y="118816"/>
                </a:cubicBezTo>
                <a:cubicBezTo>
                  <a:pt x="24139" y="118719"/>
                  <a:pt x="24042" y="118533"/>
                  <a:pt x="23856" y="118444"/>
                </a:cubicBezTo>
                <a:cubicBezTo>
                  <a:pt x="23953" y="118257"/>
                  <a:pt x="23766" y="118444"/>
                  <a:pt x="23856" y="118160"/>
                </a:cubicBezTo>
                <a:cubicBezTo>
                  <a:pt x="23856" y="118071"/>
                  <a:pt x="23856" y="118071"/>
                  <a:pt x="23953" y="118071"/>
                </a:cubicBezTo>
                <a:lnTo>
                  <a:pt x="24042" y="118071"/>
                </a:lnTo>
                <a:lnTo>
                  <a:pt x="24042" y="117974"/>
                </a:lnTo>
                <a:cubicBezTo>
                  <a:pt x="23953" y="117974"/>
                  <a:pt x="23953" y="117884"/>
                  <a:pt x="24042" y="117884"/>
                </a:cubicBezTo>
                <a:cubicBezTo>
                  <a:pt x="24042" y="117914"/>
                  <a:pt x="24042" y="117924"/>
                  <a:pt x="24046" y="117924"/>
                </a:cubicBezTo>
                <a:cubicBezTo>
                  <a:pt x="24053" y="117924"/>
                  <a:pt x="24074" y="117884"/>
                  <a:pt x="24139" y="117884"/>
                </a:cubicBezTo>
                <a:cubicBezTo>
                  <a:pt x="24139" y="117974"/>
                  <a:pt x="24042" y="118071"/>
                  <a:pt x="24139" y="118160"/>
                </a:cubicBezTo>
                <a:cubicBezTo>
                  <a:pt x="24201" y="118032"/>
                  <a:pt x="24309" y="117814"/>
                  <a:pt x="24369" y="117814"/>
                </a:cubicBezTo>
                <a:cubicBezTo>
                  <a:pt x="24397" y="117814"/>
                  <a:pt x="24415" y="117858"/>
                  <a:pt x="24415" y="117974"/>
                </a:cubicBezTo>
                <a:lnTo>
                  <a:pt x="24415" y="117698"/>
                </a:lnTo>
                <a:cubicBezTo>
                  <a:pt x="24512" y="117698"/>
                  <a:pt x="24512" y="117698"/>
                  <a:pt x="24512" y="117601"/>
                </a:cubicBezTo>
                <a:lnTo>
                  <a:pt x="24512" y="117884"/>
                </a:lnTo>
                <a:cubicBezTo>
                  <a:pt x="24698" y="117698"/>
                  <a:pt x="24698" y="117601"/>
                  <a:pt x="24788" y="117325"/>
                </a:cubicBezTo>
                <a:cubicBezTo>
                  <a:pt x="24836" y="117370"/>
                  <a:pt x="24929" y="117417"/>
                  <a:pt x="25010" y="117417"/>
                </a:cubicBezTo>
                <a:cubicBezTo>
                  <a:pt x="25091" y="117417"/>
                  <a:pt x="25160" y="117370"/>
                  <a:pt x="25160" y="117228"/>
                </a:cubicBezTo>
                <a:cubicBezTo>
                  <a:pt x="25150" y="117218"/>
                  <a:pt x="25138" y="117214"/>
                  <a:pt x="25126" y="117214"/>
                </a:cubicBezTo>
                <a:cubicBezTo>
                  <a:pt x="25073" y="117214"/>
                  <a:pt x="25004" y="117285"/>
                  <a:pt x="24938" y="117285"/>
                </a:cubicBezTo>
                <a:cubicBezTo>
                  <a:pt x="24881" y="117285"/>
                  <a:pt x="24827" y="117233"/>
                  <a:pt x="24788" y="117042"/>
                </a:cubicBezTo>
                <a:cubicBezTo>
                  <a:pt x="24604" y="117042"/>
                  <a:pt x="24416" y="117002"/>
                  <a:pt x="24257" y="117002"/>
                </a:cubicBezTo>
                <a:cubicBezTo>
                  <a:pt x="24177" y="117002"/>
                  <a:pt x="24104" y="117012"/>
                  <a:pt x="24042" y="117042"/>
                </a:cubicBezTo>
                <a:cubicBezTo>
                  <a:pt x="24001" y="117063"/>
                  <a:pt x="23965" y="117071"/>
                  <a:pt x="23933" y="117071"/>
                </a:cubicBezTo>
                <a:cubicBezTo>
                  <a:pt x="23847" y="117071"/>
                  <a:pt x="23785" y="117017"/>
                  <a:pt x="23729" y="117017"/>
                </a:cubicBezTo>
                <a:cubicBezTo>
                  <a:pt x="23709" y="117017"/>
                  <a:pt x="23689" y="117024"/>
                  <a:pt x="23669" y="117042"/>
                </a:cubicBezTo>
                <a:cubicBezTo>
                  <a:pt x="23576" y="117042"/>
                  <a:pt x="23507" y="117089"/>
                  <a:pt x="23449" y="117089"/>
                </a:cubicBezTo>
                <a:cubicBezTo>
                  <a:pt x="23392" y="117089"/>
                  <a:pt x="23345" y="117042"/>
                  <a:pt x="23297" y="116856"/>
                </a:cubicBezTo>
                <a:lnTo>
                  <a:pt x="23297" y="116856"/>
                </a:lnTo>
                <a:cubicBezTo>
                  <a:pt x="23324" y="116908"/>
                  <a:pt x="23350" y="116924"/>
                  <a:pt x="23374" y="116924"/>
                </a:cubicBezTo>
                <a:cubicBezTo>
                  <a:pt x="23412" y="116924"/>
                  <a:pt x="23444" y="116884"/>
                  <a:pt x="23464" y="116884"/>
                </a:cubicBezTo>
                <a:cubicBezTo>
                  <a:pt x="23476" y="116884"/>
                  <a:pt x="23483" y="116900"/>
                  <a:pt x="23483" y="116953"/>
                </a:cubicBezTo>
                <a:cubicBezTo>
                  <a:pt x="23580" y="116856"/>
                  <a:pt x="23483" y="116766"/>
                  <a:pt x="23580" y="116766"/>
                </a:cubicBezTo>
                <a:cubicBezTo>
                  <a:pt x="23688" y="116806"/>
                  <a:pt x="23798" y="116823"/>
                  <a:pt x="23908" y="116823"/>
                </a:cubicBezTo>
                <a:cubicBezTo>
                  <a:pt x="24753" y="116823"/>
                  <a:pt x="25662" y="115800"/>
                  <a:pt x="26635" y="115800"/>
                </a:cubicBezTo>
                <a:cubicBezTo>
                  <a:pt x="26734" y="115800"/>
                  <a:pt x="26834" y="115811"/>
                  <a:pt x="26935" y="115834"/>
                </a:cubicBezTo>
                <a:cubicBezTo>
                  <a:pt x="26935" y="115487"/>
                  <a:pt x="27012" y="115376"/>
                  <a:pt x="27099" y="115376"/>
                </a:cubicBezTo>
                <a:cubicBezTo>
                  <a:pt x="27177" y="115376"/>
                  <a:pt x="27262" y="115463"/>
                  <a:pt x="27307" y="115551"/>
                </a:cubicBezTo>
                <a:cubicBezTo>
                  <a:pt x="27343" y="115403"/>
                  <a:pt x="27380" y="115372"/>
                  <a:pt x="27417" y="115372"/>
                </a:cubicBezTo>
                <a:cubicBezTo>
                  <a:pt x="27442" y="115372"/>
                  <a:pt x="27468" y="115387"/>
                  <a:pt x="27493" y="115387"/>
                </a:cubicBezTo>
                <a:cubicBezTo>
                  <a:pt x="27523" y="115387"/>
                  <a:pt x="27554" y="115366"/>
                  <a:pt x="27583" y="115275"/>
                </a:cubicBezTo>
                <a:cubicBezTo>
                  <a:pt x="27494" y="115089"/>
                  <a:pt x="27307" y="115275"/>
                  <a:pt x="27307" y="114992"/>
                </a:cubicBezTo>
                <a:lnTo>
                  <a:pt x="27307" y="114530"/>
                </a:lnTo>
                <a:cubicBezTo>
                  <a:pt x="27343" y="114505"/>
                  <a:pt x="27378" y="114495"/>
                  <a:pt x="27411" y="114495"/>
                </a:cubicBezTo>
                <a:cubicBezTo>
                  <a:pt x="27572" y="114495"/>
                  <a:pt x="27697" y="114737"/>
                  <a:pt x="27785" y="114737"/>
                </a:cubicBezTo>
                <a:cubicBezTo>
                  <a:pt x="27817" y="114737"/>
                  <a:pt x="27844" y="114705"/>
                  <a:pt x="27866" y="114619"/>
                </a:cubicBezTo>
                <a:lnTo>
                  <a:pt x="27866" y="114619"/>
                </a:lnTo>
                <a:cubicBezTo>
                  <a:pt x="27859" y="114627"/>
                  <a:pt x="27851" y="114630"/>
                  <a:pt x="27843" y="114630"/>
                </a:cubicBezTo>
                <a:cubicBezTo>
                  <a:pt x="27754" y="114630"/>
                  <a:pt x="27657" y="114157"/>
                  <a:pt x="27397" y="114157"/>
                </a:cubicBezTo>
                <a:cubicBezTo>
                  <a:pt x="27480" y="114157"/>
                  <a:pt x="27492" y="113746"/>
                  <a:pt x="27432" y="113746"/>
                </a:cubicBezTo>
                <a:cubicBezTo>
                  <a:pt x="27422" y="113746"/>
                  <a:pt x="27411" y="113758"/>
                  <a:pt x="27397" y="113784"/>
                </a:cubicBezTo>
                <a:cubicBezTo>
                  <a:pt x="27439" y="114029"/>
                  <a:pt x="27427" y="114077"/>
                  <a:pt x="27401" y="114077"/>
                </a:cubicBezTo>
                <a:cubicBezTo>
                  <a:pt x="27384" y="114077"/>
                  <a:pt x="27360" y="114057"/>
                  <a:pt x="27341" y="114057"/>
                </a:cubicBezTo>
                <a:cubicBezTo>
                  <a:pt x="27322" y="114057"/>
                  <a:pt x="27307" y="114077"/>
                  <a:pt x="27307" y="114157"/>
                </a:cubicBezTo>
                <a:cubicBezTo>
                  <a:pt x="27210" y="114157"/>
                  <a:pt x="27210" y="113971"/>
                  <a:pt x="27210" y="113687"/>
                </a:cubicBezTo>
                <a:cubicBezTo>
                  <a:pt x="27210" y="113412"/>
                  <a:pt x="27397" y="113501"/>
                  <a:pt x="27494" y="113225"/>
                </a:cubicBezTo>
                <a:cubicBezTo>
                  <a:pt x="27494" y="112976"/>
                  <a:pt x="27450" y="112850"/>
                  <a:pt x="27395" y="112850"/>
                </a:cubicBezTo>
                <a:cubicBezTo>
                  <a:pt x="27367" y="112850"/>
                  <a:pt x="27337" y="112880"/>
                  <a:pt x="27307" y="112942"/>
                </a:cubicBezTo>
                <a:cubicBezTo>
                  <a:pt x="27221" y="112771"/>
                  <a:pt x="27108" y="112714"/>
                  <a:pt x="26983" y="112714"/>
                </a:cubicBezTo>
                <a:cubicBezTo>
                  <a:pt x="26729" y="112714"/>
                  <a:pt x="26421" y="112952"/>
                  <a:pt x="26174" y="112952"/>
                </a:cubicBezTo>
                <a:cubicBezTo>
                  <a:pt x="26146" y="112952"/>
                  <a:pt x="26119" y="112949"/>
                  <a:pt x="26092" y="112942"/>
                </a:cubicBezTo>
                <a:cubicBezTo>
                  <a:pt x="26092" y="112942"/>
                  <a:pt x="26092" y="112738"/>
                  <a:pt x="26035" y="112738"/>
                </a:cubicBezTo>
                <a:cubicBezTo>
                  <a:pt x="26026" y="112738"/>
                  <a:pt x="26015" y="112743"/>
                  <a:pt x="26003" y="112755"/>
                </a:cubicBezTo>
                <a:cubicBezTo>
                  <a:pt x="25885" y="112817"/>
                  <a:pt x="25729" y="112987"/>
                  <a:pt x="25583" y="112987"/>
                </a:cubicBezTo>
                <a:cubicBezTo>
                  <a:pt x="25498" y="112987"/>
                  <a:pt x="25415" y="112929"/>
                  <a:pt x="25347" y="112755"/>
                </a:cubicBezTo>
                <a:cubicBezTo>
                  <a:pt x="25285" y="112788"/>
                  <a:pt x="25233" y="112799"/>
                  <a:pt x="25189" y="112799"/>
                </a:cubicBezTo>
                <a:cubicBezTo>
                  <a:pt x="25100" y="112799"/>
                  <a:pt x="25039" y="112755"/>
                  <a:pt x="24974" y="112755"/>
                </a:cubicBezTo>
                <a:cubicBezTo>
                  <a:pt x="24974" y="112892"/>
                  <a:pt x="24926" y="112980"/>
                  <a:pt x="24863" y="112980"/>
                </a:cubicBezTo>
                <a:cubicBezTo>
                  <a:pt x="24839" y="112980"/>
                  <a:pt x="24814" y="112968"/>
                  <a:pt x="24788" y="112942"/>
                </a:cubicBezTo>
                <a:cubicBezTo>
                  <a:pt x="24884" y="112852"/>
                  <a:pt x="24788" y="112852"/>
                  <a:pt x="24788" y="112666"/>
                </a:cubicBezTo>
                <a:cubicBezTo>
                  <a:pt x="24884" y="112666"/>
                  <a:pt x="24974" y="112666"/>
                  <a:pt x="24974" y="112569"/>
                </a:cubicBezTo>
                <a:cubicBezTo>
                  <a:pt x="24974" y="112383"/>
                  <a:pt x="24884" y="112569"/>
                  <a:pt x="24884" y="112196"/>
                </a:cubicBezTo>
                <a:cubicBezTo>
                  <a:pt x="25071" y="112196"/>
                  <a:pt x="25071" y="111921"/>
                  <a:pt x="25160" y="111824"/>
                </a:cubicBezTo>
                <a:cubicBezTo>
                  <a:pt x="25160" y="111824"/>
                  <a:pt x="25160" y="111706"/>
                  <a:pt x="25116" y="111706"/>
                </a:cubicBezTo>
                <a:cubicBezTo>
                  <a:pt x="25104" y="111706"/>
                  <a:pt x="25089" y="111714"/>
                  <a:pt x="25071" y="111734"/>
                </a:cubicBezTo>
                <a:cubicBezTo>
                  <a:pt x="24974" y="112107"/>
                  <a:pt x="24788" y="112107"/>
                  <a:pt x="24698" y="112666"/>
                </a:cubicBezTo>
                <a:lnTo>
                  <a:pt x="24698" y="112196"/>
                </a:lnTo>
                <a:cubicBezTo>
                  <a:pt x="24624" y="112048"/>
                  <a:pt x="24550" y="112018"/>
                  <a:pt x="24475" y="112018"/>
                </a:cubicBezTo>
                <a:cubicBezTo>
                  <a:pt x="24425" y="112018"/>
                  <a:pt x="24374" y="112032"/>
                  <a:pt x="24323" y="112032"/>
                </a:cubicBezTo>
                <a:cubicBezTo>
                  <a:pt x="24262" y="112032"/>
                  <a:pt x="24200" y="112011"/>
                  <a:pt x="24139" y="111921"/>
                </a:cubicBezTo>
                <a:cubicBezTo>
                  <a:pt x="24139" y="111637"/>
                  <a:pt x="24228" y="111637"/>
                  <a:pt x="24228" y="111451"/>
                </a:cubicBezTo>
                <a:cubicBezTo>
                  <a:pt x="24042" y="111451"/>
                  <a:pt x="24228" y="111265"/>
                  <a:pt x="24228" y="111078"/>
                </a:cubicBezTo>
                <a:lnTo>
                  <a:pt x="24228" y="111078"/>
                </a:lnTo>
                <a:cubicBezTo>
                  <a:pt x="24139" y="111361"/>
                  <a:pt x="23953" y="111265"/>
                  <a:pt x="23766" y="111451"/>
                </a:cubicBezTo>
                <a:cubicBezTo>
                  <a:pt x="23424" y="111173"/>
                  <a:pt x="23052" y="111091"/>
                  <a:pt x="22670" y="111091"/>
                </a:cubicBezTo>
                <a:cubicBezTo>
                  <a:pt x="22111" y="111091"/>
                  <a:pt x="21531" y="111267"/>
                  <a:pt x="20993" y="111267"/>
                </a:cubicBezTo>
                <a:cubicBezTo>
                  <a:pt x="20792" y="111267"/>
                  <a:pt x="20597" y="111243"/>
                  <a:pt x="20412" y="111175"/>
                </a:cubicBezTo>
                <a:cubicBezTo>
                  <a:pt x="20128" y="111361"/>
                  <a:pt x="19852" y="111361"/>
                  <a:pt x="19666" y="111451"/>
                </a:cubicBezTo>
                <a:cubicBezTo>
                  <a:pt x="19530" y="111724"/>
                  <a:pt x="19393" y="111897"/>
                  <a:pt x="19257" y="111897"/>
                </a:cubicBezTo>
                <a:cubicBezTo>
                  <a:pt x="19207" y="111897"/>
                  <a:pt x="19157" y="111874"/>
                  <a:pt x="19107" y="111824"/>
                </a:cubicBezTo>
                <a:cubicBezTo>
                  <a:pt x="19107" y="112010"/>
                  <a:pt x="18824" y="112010"/>
                  <a:pt x="18734" y="112010"/>
                </a:cubicBezTo>
                <a:cubicBezTo>
                  <a:pt x="18734" y="112010"/>
                  <a:pt x="18637" y="111921"/>
                  <a:pt x="18637" y="111824"/>
                </a:cubicBezTo>
                <a:cubicBezTo>
                  <a:pt x="18701" y="111824"/>
                  <a:pt x="18754" y="111835"/>
                  <a:pt x="18797" y="111835"/>
                </a:cubicBezTo>
                <a:cubicBezTo>
                  <a:pt x="18879" y="111835"/>
                  <a:pt x="18921" y="111793"/>
                  <a:pt x="18921" y="111548"/>
                </a:cubicBezTo>
                <a:cubicBezTo>
                  <a:pt x="19010" y="111548"/>
                  <a:pt x="19010" y="111637"/>
                  <a:pt x="19010" y="111637"/>
                </a:cubicBezTo>
                <a:lnTo>
                  <a:pt x="19010" y="111734"/>
                </a:lnTo>
                <a:cubicBezTo>
                  <a:pt x="19017" y="111741"/>
                  <a:pt x="19023" y="111744"/>
                  <a:pt x="19027" y="111744"/>
                </a:cubicBezTo>
                <a:cubicBezTo>
                  <a:pt x="19081" y="111744"/>
                  <a:pt x="18934" y="111265"/>
                  <a:pt x="19107" y="111265"/>
                </a:cubicBezTo>
                <a:cubicBezTo>
                  <a:pt x="19107" y="111398"/>
                  <a:pt x="19118" y="111425"/>
                  <a:pt x="19133" y="111425"/>
                </a:cubicBezTo>
                <a:cubicBezTo>
                  <a:pt x="19143" y="111425"/>
                  <a:pt x="19154" y="111414"/>
                  <a:pt x="19164" y="111414"/>
                </a:cubicBezTo>
                <a:cubicBezTo>
                  <a:pt x="19181" y="111414"/>
                  <a:pt x="19196" y="111448"/>
                  <a:pt x="19196" y="111637"/>
                </a:cubicBezTo>
                <a:cubicBezTo>
                  <a:pt x="19182" y="111653"/>
                  <a:pt x="19170" y="111658"/>
                  <a:pt x="19160" y="111658"/>
                </a:cubicBezTo>
                <a:cubicBezTo>
                  <a:pt x="19129" y="111658"/>
                  <a:pt x="19116" y="111604"/>
                  <a:pt x="19111" y="111604"/>
                </a:cubicBezTo>
                <a:cubicBezTo>
                  <a:pt x="19107" y="111604"/>
                  <a:pt x="19107" y="111633"/>
                  <a:pt x="19107" y="111734"/>
                </a:cubicBezTo>
                <a:cubicBezTo>
                  <a:pt x="19293" y="111734"/>
                  <a:pt x="19480" y="111637"/>
                  <a:pt x="19569" y="111548"/>
                </a:cubicBezTo>
                <a:cubicBezTo>
                  <a:pt x="19544" y="111467"/>
                  <a:pt x="19510" y="111440"/>
                  <a:pt x="19473" y="111440"/>
                </a:cubicBezTo>
                <a:cubicBezTo>
                  <a:pt x="19395" y="111440"/>
                  <a:pt x="19301" y="111562"/>
                  <a:pt x="19232" y="111562"/>
                </a:cubicBezTo>
                <a:cubicBezTo>
                  <a:pt x="19219" y="111562"/>
                  <a:pt x="19207" y="111558"/>
                  <a:pt x="19196" y="111548"/>
                </a:cubicBezTo>
                <a:lnTo>
                  <a:pt x="19196" y="111175"/>
                </a:lnTo>
                <a:cubicBezTo>
                  <a:pt x="19107" y="111078"/>
                  <a:pt x="19010" y="111265"/>
                  <a:pt x="18921" y="110892"/>
                </a:cubicBezTo>
                <a:cubicBezTo>
                  <a:pt x="18966" y="110861"/>
                  <a:pt x="19002" y="110848"/>
                  <a:pt x="19031" y="110848"/>
                </a:cubicBezTo>
                <a:cubicBezTo>
                  <a:pt x="19177" y="110848"/>
                  <a:pt x="19153" y="111175"/>
                  <a:pt x="19383" y="111175"/>
                </a:cubicBezTo>
                <a:cubicBezTo>
                  <a:pt x="19293" y="111175"/>
                  <a:pt x="19293" y="111078"/>
                  <a:pt x="19383" y="111078"/>
                </a:cubicBezTo>
                <a:cubicBezTo>
                  <a:pt x="19431" y="111033"/>
                  <a:pt x="19478" y="111033"/>
                  <a:pt x="19524" y="111033"/>
                </a:cubicBezTo>
                <a:cubicBezTo>
                  <a:pt x="19571" y="111033"/>
                  <a:pt x="19618" y="111033"/>
                  <a:pt x="19666" y="110989"/>
                </a:cubicBezTo>
                <a:cubicBezTo>
                  <a:pt x="19666" y="111046"/>
                  <a:pt x="19742" y="111258"/>
                  <a:pt x="19797" y="111258"/>
                </a:cubicBezTo>
                <a:cubicBezTo>
                  <a:pt x="19828" y="111258"/>
                  <a:pt x="19852" y="111190"/>
                  <a:pt x="19852" y="110989"/>
                </a:cubicBezTo>
                <a:cubicBezTo>
                  <a:pt x="19821" y="110989"/>
                  <a:pt x="19790" y="110998"/>
                  <a:pt x="19763" y="110998"/>
                </a:cubicBezTo>
                <a:cubicBezTo>
                  <a:pt x="19707" y="110998"/>
                  <a:pt x="19666" y="110957"/>
                  <a:pt x="19666" y="110705"/>
                </a:cubicBezTo>
                <a:cubicBezTo>
                  <a:pt x="19652" y="110699"/>
                  <a:pt x="19638" y="110696"/>
                  <a:pt x="19625" y="110696"/>
                </a:cubicBezTo>
                <a:cubicBezTo>
                  <a:pt x="19500" y="110696"/>
                  <a:pt x="19414" y="110973"/>
                  <a:pt x="19302" y="110973"/>
                </a:cubicBezTo>
                <a:cubicBezTo>
                  <a:pt x="19269" y="110973"/>
                  <a:pt x="19235" y="110950"/>
                  <a:pt x="19196" y="110892"/>
                </a:cubicBezTo>
                <a:cubicBezTo>
                  <a:pt x="19293" y="110892"/>
                  <a:pt x="19383" y="110802"/>
                  <a:pt x="19383" y="110519"/>
                </a:cubicBezTo>
                <a:cubicBezTo>
                  <a:pt x="19293" y="110519"/>
                  <a:pt x="19383" y="110802"/>
                  <a:pt x="19293" y="110802"/>
                </a:cubicBezTo>
                <a:lnTo>
                  <a:pt x="19293" y="110519"/>
                </a:lnTo>
                <a:cubicBezTo>
                  <a:pt x="19240" y="110622"/>
                  <a:pt x="19160" y="110697"/>
                  <a:pt x="19098" y="110697"/>
                </a:cubicBezTo>
                <a:cubicBezTo>
                  <a:pt x="19048" y="110697"/>
                  <a:pt x="19010" y="110646"/>
                  <a:pt x="19010" y="110519"/>
                </a:cubicBezTo>
                <a:cubicBezTo>
                  <a:pt x="19196" y="110333"/>
                  <a:pt x="19293" y="110333"/>
                  <a:pt x="19480" y="110146"/>
                </a:cubicBezTo>
                <a:cubicBezTo>
                  <a:pt x="19444" y="110093"/>
                  <a:pt x="19412" y="110075"/>
                  <a:pt x="19382" y="110075"/>
                </a:cubicBezTo>
                <a:cubicBezTo>
                  <a:pt x="19307" y="110075"/>
                  <a:pt x="19249" y="110196"/>
                  <a:pt x="19199" y="110196"/>
                </a:cubicBezTo>
                <a:cubicBezTo>
                  <a:pt x="19166" y="110196"/>
                  <a:pt x="19136" y="110141"/>
                  <a:pt x="19107" y="109960"/>
                </a:cubicBezTo>
                <a:lnTo>
                  <a:pt x="19107" y="109960"/>
                </a:lnTo>
                <a:cubicBezTo>
                  <a:pt x="19121" y="109975"/>
                  <a:pt x="19132" y="109981"/>
                  <a:pt x="19143" y="109981"/>
                </a:cubicBezTo>
                <a:cubicBezTo>
                  <a:pt x="19181" y="109981"/>
                  <a:pt x="19199" y="109895"/>
                  <a:pt x="19234" y="109895"/>
                </a:cubicBezTo>
                <a:cubicBezTo>
                  <a:pt x="19250" y="109895"/>
                  <a:pt x="19268" y="109912"/>
                  <a:pt x="19293" y="109960"/>
                </a:cubicBezTo>
                <a:cubicBezTo>
                  <a:pt x="19362" y="109674"/>
                  <a:pt x="19487" y="109555"/>
                  <a:pt x="19586" y="109555"/>
                </a:cubicBezTo>
                <a:cubicBezTo>
                  <a:pt x="19616" y="109555"/>
                  <a:pt x="19643" y="109566"/>
                  <a:pt x="19666" y="109587"/>
                </a:cubicBezTo>
                <a:cubicBezTo>
                  <a:pt x="19601" y="109460"/>
                  <a:pt x="19542" y="109410"/>
                  <a:pt x="19485" y="109410"/>
                </a:cubicBezTo>
                <a:cubicBezTo>
                  <a:pt x="19293" y="109410"/>
                  <a:pt x="19133" y="109982"/>
                  <a:pt x="18921" y="110057"/>
                </a:cubicBezTo>
                <a:cubicBezTo>
                  <a:pt x="18824" y="109774"/>
                  <a:pt x="19010" y="109774"/>
                  <a:pt x="18921" y="109498"/>
                </a:cubicBezTo>
                <a:lnTo>
                  <a:pt x="18921" y="109498"/>
                </a:lnTo>
                <a:cubicBezTo>
                  <a:pt x="18845" y="109621"/>
                  <a:pt x="18762" y="109666"/>
                  <a:pt x="18677" y="109666"/>
                </a:cubicBezTo>
                <a:cubicBezTo>
                  <a:pt x="18466" y="109666"/>
                  <a:pt x="18236" y="109392"/>
                  <a:pt x="18045" y="109392"/>
                </a:cubicBezTo>
                <a:cubicBezTo>
                  <a:pt x="18026" y="109392"/>
                  <a:pt x="18007" y="109395"/>
                  <a:pt x="17989" y="109401"/>
                </a:cubicBezTo>
                <a:cubicBezTo>
                  <a:pt x="18187" y="109202"/>
                  <a:pt x="18340" y="109050"/>
                  <a:pt x="18479" y="109050"/>
                </a:cubicBezTo>
                <a:cubicBezTo>
                  <a:pt x="18533" y="109050"/>
                  <a:pt x="18585" y="109073"/>
                  <a:pt x="18637" y="109125"/>
                </a:cubicBezTo>
                <a:cubicBezTo>
                  <a:pt x="18734" y="109125"/>
                  <a:pt x="18637" y="108939"/>
                  <a:pt x="18734" y="108842"/>
                </a:cubicBezTo>
                <a:cubicBezTo>
                  <a:pt x="18761" y="108928"/>
                  <a:pt x="18815" y="108962"/>
                  <a:pt x="18884" y="108962"/>
                </a:cubicBezTo>
                <a:cubicBezTo>
                  <a:pt x="19042" y="108962"/>
                  <a:pt x="19283" y="108785"/>
                  <a:pt x="19480" y="108655"/>
                </a:cubicBezTo>
                <a:lnTo>
                  <a:pt x="19480" y="108939"/>
                </a:lnTo>
                <a:cubicBezTo>
                  <a:pt x="19524" y="108659"/>
                  <a:pt x="19618" y="108612"/>
                  <a:pt x="19723" y="108612"/>
                </a:cubicBezTo>
                <a:cubicBezTo>
                  <a:pt x="19776" y="108612"/>
                  <a:pt x="19831" y="108624"/>
                  <a:pt x="19885" y="108624"/>
                </a:cubicBezTo>
                <a:cubicBezTo>
                  <a:pt x="19931" y="108624"/>
                  <a:pt x="19975" y="108616"/>
                  <a:pt x="20015" y="108586"/>
                </a:cubicBezTo>
                <a:lnTo>
                  <a:pt x="20015" y="108586"/>
                </a:lnTo>
                <a:cubicBezTo>
                  <a:pt x="20092" y="108604"/>
                  <a:pt x="20177" y="108615"/>
                  <a:pt x="20267" y="108615"/>
                </a:cubicBezTo>
                <a:cubicBezTo>
                  <a:pt x="20510" y="108615"/>
                  <a:pt x="20781" y="108533"/>
                  <a:pt x="20971" y="108283"/>
                </a:cubicBezTo>
                <a:lnTo>
                  <a:pt x="20971" y="108566"/>
                </a:lnTo>
                <a:cubicBezTo>
                  <a:pt x="21231" y="108368"/>
                  <a:pt x="21536" y="108126"/>
                  <a:pt x="21823" y="108126"/>
                </a:cubicBezTo>
                <a:cubicBezTo>
                  <a:pt x="21946" y="108126"/>
                  <a:pt x="22066" y="108170"/>
                  <a:pt x="22178" y="108283"/>
                </a:cubicBezTo>
                <a:cubicBezTo>
                  <a:pt x="22178" y="108096"/>
                  <a:pt x="22178" y="108007"/>
                  <a:pt x="22275" y="108007"/>
                </a:cubicBezTo>
                <a:cubicBezTo>
                  <a:pt x="22369" y="108025"/>
                  <a:pt x="22464" y="108034"/>
                  <a:pt x="22559" y="108034"/>
                </a:cubicBezTo>
                <a:cubicBezTo>
                  <a:pt x="23316" y="108034"/>
                  <a:pt x="24112" y="107510"/>
                  <a:pt x="24811" y="107510"/>
                </a:cubicBezTo>
                <a:cubicBezTo>
                  <a:pt x="24899" y="107510"/>
                  <a:pt x="24986" y="107518"/>
                  <a:pt x="25071" y="107537"/>
                </a:cubicBezTo>
                <a:lnTo>
                  <a:pt x="25071" y="107448"/>
                </a:lnTo>
                <a:cubicBezTo>
                  <a:pt x="25257" y="107634"/>
                  <a:pt x="25444" y="107681"/>
                  <a:pt x="25630" y="107681"/>
                </a:cubicBezTo>
                <a:cubicBezTo>
                  <a:pt x="25816" y="107681"/>
                  <a:pt x="26003" y="107634"/>
                  <a:pt x="26189" y="107634"/>
                </a:cubicBezTo>
                <a:cubicBezTo>
                  <a:pt x="26189" y="107723"/>
                  <a:pt x="26189" y="107910"/>
                  <a:pt x="26279" y="108007"/>
                </a:cubicBezTo>
                <a:cubicBezTo>
                  <a:pt x="26279" y="107723"/>
                  <a:pt x="26189" y="107910"/>
                  <a:pt x="26189" y="107537"/>
                </a:cubicBezTo>
                <a:lnTo>
                  <a:pt x="26189" y="107537"/>
                </a:lnTo>
                <a:cubicBezTo>
                  <a:pt x="26292" y="107693"/>
                  <a:pt x="26422" y="107764"/>
                  <a:pt x="26534" y="107764"/>
                </a:cubicBezTo>
                <a:cubicBezTo>
                  <a:pt x="26626" y="107764"/>
                  <a:pt x="26705" y="107717"/>
                  <a:pt x="26748" y="107634"/>
                </a:cubicBezTo>
                <a:lnTo>
                  <a:pt x="26748" y="107820"/>
                </a:lnTo>
                <a:cubicBezTo>
                  <a:pt x="26868" y="107638"/>
                  <a:pt x="26988" y="107536"/>
                  <a:pt x="27082" y="107536"/>
                </a:cubicBezTo>
                <a:cubicBezTo>
                  <a:pt x="27134" y="107536"/>
                  <a:pt x="27178" y="107567"/>
                  <a:pt x="27210" y="107634"/>
                </a:cubicBezTo>
                <a:lnTo>
                  <a:pt x="27210" y="107448"/>
                </a:lnTo>
                <a:cubicBezTo>
                  <a:pt x="27250" y="107448"/>
                  <a:pt x="27288" y="107432"/>
                  <a:pt x="27319" y="107432"/>
                </a:cubicBezTo>
                <a:cubicBezTo>
                  <a:pt x="27365" y="107432"/>
                  <a:pt x="27397" y="107466"/>
                  <a:pt x="27397" y="107634"/>
                </a:cubicBezTo>
                <a:cubicBezTo>
                  <a:pt x="27433" y="107598"/>
                  <a:pt x="27455" y="107576"/>
                  <a:pt x="27474" y="107576"/>
                </a:cubicBezTo>
                <a:cubicBezTo>
                  <a:pt x="27506" y="107576"/>
                  <a:pt x="27527" y="107642"/>
                  <a:pt x="27583" y="107820"/>
                </a:cubicBezTo>
                <a:cubicBezTo>
                  <a:pt x="27680" y="107723"/>
                  <a:pt x="27583" y="107448"/>
                  <a:pt x="27583" y="107351"/>
                </a:cubicBezTo>
                <a:lnTo>
                  <a:pt x="27583" y="107351"/>
                </a:lnTo>
                <a:cubicBezTo>
                  <a:pt x="27936" y="107469"/>
                  <a:pt x="28338" y="107521"/>
                  <a:pt x="28753" y="107521"/>
                </a:cubicBezTo>
                <a:cubicBezTo>
                  <a:pt x="29330" y="107521"/>
                  <a:pt x="29934" y="107421"/>
                  <a:pt x="30476" y="107261"/>
                </a:cubicBezTo>
                <a:cubicBezTo>
                  <a:pt x="30173" y="107261"/>
                  <a:pt x="29870" y="107245"/>
                  <a:pt x="29567" y="107245"/>
                </a:cubicBezTo>
                <a:cubicBezTo>
                  <a:pt x="29124" y="107245"/>
                  <a:pt x="28682" y="107279"/>
                  <a:pt x="28239" y="107448"/>
                </a:cubicBezTo>
                <a:cubicBezTo>
                  <a:pt x="28239" y="107352"/>
                  <a:pt x="28218" y="107331"/>
                  <a:pt x="28193" y="107331"/>
                </a:cubicBezTo>
                <a:cubicBezTo>
                  <a:pt x="28174" y="107331"/>
                  <a:pt x="28153" y="107343"/>
                  <a:pt x="28138" y="107343"/>
                </a:cubicBezTo>
                <a:cubicBezTo>
                  <a:pt x="28115" y="107343"/>
                  <a:pt x="28106" y="107314"/>
                  <a:pt x="28142" y="107164"/>
                </a:cubicBezTo>
                <a:lnTo>
                  <a:pt x="28142" y="107164"/>
                </a:lnTo>
                <a:cubicBezTo>
                  <a:pt x="28041" y="107226"/>
                  <a:pt x="27936" y="107248"/>
                  <a:pt x="27829" y="107248"/>
                </a:cubicBezTo>
                <a:cubicBezTo>
                  <a:pt x="27577" y="107248"/>
                  <a:pt x="27316" y="107128"/>
                  <a:pt x="27084" y="107128"/>
                </a:cubicBezTo>
                <a:cubicBezTo>
                  <a:pt x="26962" y="107128"/>
                  <a:pt x="26848" y="107161"/>
                  <a:pt x="26748" y="107261"/>
                </a:cubicBezTo>
                <a:lnTo>
                  <a:pt x="26748" y="107075"/>
                </a:lnTo>
                <a:cubicBezTo>
                  <a:pt x="26748" y="107351"/>
                  <a:pt x="26651" y="107351"/>
                  <a:pt x="26651" y="107448"/>
                </a:cubicBezTo>
                <a:cubicBezTo>
                  <a:pt x="26651" y="107261"/>
                  <a:pt x="26605" y="107261"/>
                  <a:pt x="26547" y="107261"/>
                </a:cubicBezTo>
                <a:cubicBezTo>
                  <a:pt x="26489" y="107261"/>
                  <a:pt x="26420" y="107261"/>
                  <a:pt x="26375" y="107075"/>
                </a:cubicBezTo>
                <a:cubicBezTo>
                  <a:pt x="26375" y="107194"/>
                  <a:pt x="26346" y="107237"/>
                  <a:pt x="26304" y="107237"/>
                </a:cubicBezTo>
                <a:cubicBezTo>
                  <a:pt x="26214" y="107237"/>
                  <a:pt x="26064" y="107044"/>
                  <a:pt x="26003" y="106978"/>
                </a:cubicBezTo>
                <a:cubicBezTo>
                  <a:pt x="26003" y="107075"/>
                  <a:pt x="26003" y="107261"/>
                  <a:pt x="25906" y="107351"/>
                </a:cubicBezTo>
                <a:cubicBezTo>
                  <a:pt x="25906" y="107213"/>
                  <a:pt x="25883" y="107213"/>
                  <a:pt x="25861" y="107213"/>
                </a:cubicBezTo>
                <a:cubicBezTo>
                  <a:pt x="25839" y="107213"/>
                  <a:pt x="25816" y="107213"/>
                  <a:pt x="25816" y="107075"/>
                </a:cubicBezTo>
                <a:cubicBezTo>
                  <a:pt x="25756" y="107308"/>
                  <a:pt x="25698" y="107322"/>
                  <a:pt x="25640" y="107322"/>
                </a:cubicBezTo>
                <a:cubicBezTo>
                  <a:pt x="25631" y="107322"/>
                  <a:pt x="25623" y="107322"/>
                  <a:pt x="25615" y="107322"/>
                </a:cubicBezTo>
                <a:cubicBezTo>
                  <a:pt x="25588" y="107322"/>
                  <a:pt x="25561" y="107325"/>
                  <a:pt x="25533" y="107351"/>
                </a:cubicBezTo>
                <a:cubicBezTo>
                  <a:pt x="25533" y="107140"/>
                  <a:pt x="25494" y="107083"/>
                  <a:pt x="25444" y="107083"/>
                </a:cubicBezTo>
                <a:cubicBezTo>
                  <a:pt x="25383" y="107083"/>
                  <a:pt x="25306" y="107164"/>
                  <a:pt x="25257" y="107164"/>
                </a:cubicBezTo>
                <a:lnTo>
                  <a:pt x="25257" y="107351"/>
                </a:lnTo>
                <a:cubicBezTo>
                  <a:pt x="25093" y="107296"/>
                  <a:pt x="24929" y="107282"/>
                  <a:pt x="24765" y="107282"/>
                </a:cubicBezTo>
                <a:cubicBezTo>
                  <a:pt x="24586" y="107282"/>
                  <a:pt x="24408" y="107299"/>
                  <a:pt x="24229" y="107299"/>
                </a:cubicBezTo>
                <a:cubicBezTo>
                  <a:pt x="24012" y="107299"/>
                  <a:pt x="23796" y="107274"/>
                  <a:pt x="23580" y="107164"/>
                </a:cubicBezTo>
                <a:cubicBezTo>
                  <a:pt x="23580" y="107164"/>
                  <a:pt x="23669" y="107164"/>
                  <a:pt x="23669" y="107075"/>
                </a:cubicBezTo>
                <a:cubicBezTo>
                  <a:pt x="23656" y="107061"/>
                  <a:pt x="23645" y="107055"/>
                  <a:pt x="23635" y="107055"/>
                </a:cubicBezTo>
                <a:cubicBezTo>
                  <a:pt x="23578" y="107055"/>
                  <a:pt x="23566" y="107261"/>
                  <a:pt x="23483" y="107261"/>
                </a:cubicBezTo>
                <a:lnTo>
                  <a:pt x="23483" y="106888"/>
                </a:lnTo>
                <a:cubicBezTo>
                  <a:pt x="23453" y="106951"/>
                  <a:pt x="23422" y="106971"/>
                  <a:pt x="23392" y="106971"/>
                </a:cubicBezTo>
                <a:cubicBezTo>
                  <a:pt x="23330" y="106971"/>
                  <a:pt x="23267" y="106888"/>
                  <a:pt x="23207" y="106888"/>
                </a:cubicBezTo>
                <a:cubicBezTo>
                  <a:pt x="23192" y="106918"/>
                  <a:pt x="23181" y="106943"/>
                  <a:pt x="23174" y="106965"/>
                </a:cubicBezTo>
                <a:lnTo>
                  <a:pt x="23174" y="106965"/>
                </a:lnTo>
                <a:cubicBezTo>
                  <a:pt x="23162" y="106961"/>
                  <a:pt x="23152" y="106960"/>
                  <a:pt x="23143" y="106960"/>
                </a:cubicBezTo>
                <a:cubicBezTo>
                  <a:pt x="23059" y="106960"/>
                  <a:pt x="23083" y="107093"/>
                  <a:pt x="23049" y="107093"/>
                </a:cubicBezTo>
                <a:cubicBezTo>
                  <a:pt x="23043" y="107093"/>
                  <a:pt x="23034" y="107088"/>
                  <a:pt x="23021" y="107075"/>
                </a:cubicBezTo>
                <a:cubicBezTo>
                  <a:pt x="23021" y="106933"/>
                  <a:pt x="22997" y="106933"/>
                  <a:pt x="22961" y="106933"/>
                </a:cubicBezTo>
                <a:cubicBezTo>
                  <a:pt x="22926" y="106933"/>
                  <a:pt x="22879" y="106933"/>
                  <a:pt x="22834" y="106792"/>
                </a:cubicBezTo>
                <a:cubicBezTo>
                  <a:pt x="22737" y="107075"/>
                  <a:pt x="22737" y="107075"/>
                  <a:pt x="22737" y="107261"/>
                </a:cubicBezTo>
                <a:cubicBezTo>
                  <a:pt x="22737" y="107221"/>
                  <a:pt x="22722" y="107197"/>
                  <a:pt x="22704" y="107197"/>
                </a:cubicBezTo>
                <a:cubicBezTo>
                  <a:pt x="22678" y="107197"/>
                  <a:pt x="22648" y="107242"/>
                  <a:pt x="22648" y="107351"/>
                </a:cubicBezTo>
                <a:lnTo>
                  <a:pt x="22648" y="107164"/>
                </a:lnTo>
                <a:cubicBezTo>
                  <a:pt x="22648" y="107164"/>
                  <a:pt x="22565" y="107290"/>
                  <a:pt x="22510" y="107290"/>
                </a:cubicBezTo>
                <a:cubicBezTo>
                  <a:pt x="22482" y="107290"/>
                  <a:pt x="22462" y="107259"/>
                  <a:pt x="22462" y="107164"/>
                </a:cubicBezTo>
                <a:lnTo>
                  <a:pt x="22462" y="107164"/>
                </a:lnTo>
                <a:cubicBezTo>
                  <a:pt x="22470" y="107174"/>
                  <a:pt x="22478" y="107178"/>
                  <a:pt x="22485" y="107178"/>
                </a:cubicBezTo>
                <a:cubicBezTo>
                  <a:pt x="22531" y="107178"/>
                  <a:pt x="22553" y="107018"/>
                  <a:pt x="22615" y="107018"/>
                </a:cubicBezTo>
                <a:cubicBezTo>
                  <a:pt x="22644" y="107018"/>
                  <a:pt x="22683" y="107055"/>
                  <a:pt x="22737" y="107164"/>
                </a:cubicBezTo>
                <a:cubicBezTo>
                  <a:pt x="22737" y="106935"/>
                  <a:pt x="22680" y="106880"/>
                  <a:pt x="22601" y="106880"/>
                </a:cubicBezTo>
                <a:cubicBezTo>
                  <a:pt x="22528" y="106880"/>
                  <a:pt x="22437" y="106927"/>
                  <a:pt x="22357" y="106927"/>
                </a:cubicBezTo>
                <a:cubicBezTo>
                  <a:pt x="22278" y="106927"/>
                  <a:pt x="22209" y="106881"/>
                  <a:pt x="22178" y="106702"/>
                </a:cubicBezTo>
                <a:cubicBezTo>
                  <a:pt x="22365" y="106670"/>
                  <a:pt x="22520" y="106659"/>
                  <a:pt x="22666" y="106659"/>
                </a:cubicBezTo>
                <a:cubicBezTo>
                  <a:pt x="22957" y="106659"/>
                  <a:pt x="23207" y="106702"/>
                  <a:pt x="23580" y="106702"/>
                </a:cubicBezTo>
                <a:cubicBezTo>
                  <a:pt x="23580" y="106605"/>
                  <a:pt x="23483" y="106516"/>
                  <a:pt x="23580" y="106516"/>
                </a:cubicBezTo>
                <a:cubicBezTo>
                  <a:pt x="23580" y="106516"/>
                  <a:pt x="23620" y="106473"/>
                  <a:pt x="23646" y="106473"/>
                </a:cubicBezTo>
                <a:cubicBezTo>
                  <a:pt x="23659" y="106473"/>
                  <a:pt x="23669" y="106483"/>
                  <a:pt x="23669" y="106516"/>
                </a:cubicBezTo>
                <a:cubicBezTo>
                  <a:pt x="23669" y="106570"/>
                  <a:pt x="23662" y="106585"/>
                  <a:pt x="23651" y="106585"/>
                </a:cubicBezTo>
                <a:cubicBezTo>
                  <a:pt x="23639" y="106585"/>
                  <a:pt x="23623" y="106568"/>
                  <a:pt x="23610" y="106568"/>
                </a:cubicBezTo>
                <a:cubicBezTo>
                  <a:pt x="23593" y="106568"/>
                  <a:pt x="23580" y="106593"/>
                  <a:pt x="23580" y="106702"/>
                </a:cubicBezTo>
                <a:cubicBezTo>
                  <a:pt x="23669" y="106702"/>
                  <a:pt x="23856" y="106702"/>
                  <a:pt x="23953" y="106605"/>
                </a:cubicBezTo>
                <a:cubicBezTo>
                  <a:pt x="23953" y="106605"/>
                  <a:pt x="23766" y="106419"/>
                  <a:pt x="23856" y="106232"/>
                </a:cubicBezTo>
                <a:lnTo>
                  <a:pt x="23856" y="106232"/>
                </a:lnTo>
                <a:cubicBezTo>
                  <a:pt x="24006" y="106383"/>
                  <a:pt x="24172" y="106428"/>
                  <a:pt x="24341" y="106428"/>
                </a:cubicBezTo>
                <a:cubicBezTo>
                  <a:pt x="24591" y="106428"/>
                  <a:pt x="24848" y="106329"/>
                  <a:pt x="25071" y="106329"/>
                </a:cubicBezTo>
                <a:cubicBezTo>
                  <a:pt x="25533" y="106329"/>
                  <a:pt x="26003" y="106516"/>
                  <a:pt x="26562" y="106605"/>
                </a:cubicBezTo>
                <a:lnTo>
                  <a:pt x="26562" y="106792"/>
                </a:lnTo>
                <a:cubicBezTo>
                  <a:pt x="26623" y="106668"/>
                  <a:pt x="26685" y="106637"/>
                  <a:pt x="26747" y="106637"/>
                </a:cubicBezTo>
                <a:cubicBezTo>
                  <a:pt x="26810" y="106637"/>
                  <a:pt x="26873" y="106670"/>
                  <a:pt x="26936" y="106670"/>
                </a:cubicBezTo>
                <a:cubicBezTo>
                  <a:pt x="26998" y="106670"/>
                  <a:pt x="27059" y="106639"/>
                  <a:pt x="27121" y="106516"/>
                </a:cubicBezTo>
                <a:cubicBezTo>
                  <a:pt x="27121" y="106605"/>
                  <a:pt x="27210" y="106605"/>
                  <a:pt x="27210" y="106888"/>
                </a:cubicBezTo>
                <a:cubicBezTo>
                  <a:pt x="27233" y="106866"/>
                  <a:pt x="27256" y="106859"/>
                  <a:pt x="27276" y="106859"/>
                </a:cubicBezTo>
                <a:cubicBezTo>
                  <a:pt x="27311" y="106859"/>
                  <a:pt x="27342" y="106879"/>
                  <a:pt x="27364" y="106879"/>
                </a:cubicBezTo>
                <a:cubicBezTo>
                  <a:pt x="27384" y="106879"/>
                  <a:pt x="27397" y="106861"/>
                  <a:pt x="27397" y="106792"/>
                </a:cubicBezTo>
                <a:cubicBezTo>
                  <a:pt x="27307" y="106792"/>
                  <a:pt x="27210" y="106702"/>
                  <a:pt x="27210" y="106419"/>
                </a:cubicBezTo>
                <a:cubicBezTo>
                  <a:pt x="27307" y="106419"/>
                  <a:pt x="27680" y="106419"/>
                  <a:pt x="27770" y="106516"/>
                </a:cubicBezTo>
                <a:cubicBezTo>
                  <a:pt x="27863" y="106374"/>
                  <a:pt x="28002" y="106374"/>
                  <a:pt x="28131" y="106374"/>
                </a:cubicBezTo>
                <a:cubicBezTo>
                  <a:pt x="28260" y="106374"/>
                  <a:pt x="28377" y="106374"/>
                  <a:pt x="28426" y="106232"/>
                </a:cubicBezTo>
                <a:cubicBezTo>
                  <a:pt x="28406" y="106196"/>
                  <a:pt x="28380" y="106184"/>
                  <a:pt x="28351" y="106184"/>
                </a:cubicBezTo>
                <a:cubicBezTo>
                  <a:pt x="28305" y="106184"/>
                  <a:pt x="28251" y="106211"/>
                  <a:pt x="28201" y="106211"/>
                </a:cubicBezTo>
                <a:cubicBezTo>
                  <a:pt x="28121" y="106211"/>
                  <a:pt x="28053" y="106141"/>
                  <a:pt x="28053" y="105770"/>
                </a:cubicBezTo>
                <a:lnTo>
                  <a:pt x="28053" y="105770"/>
                </a:lnTo>
                <a:cubicBezTo>
                  <a:pt x="28068" y="105802"/>
                  <a:pt x="28084" y="105815"/>
                  <a:pt x="28100" y="105815"/>
                </a:cubicBezTo>
                <a:cubicBezTo>
                  <a:pt x="28162" y="105815"/>
                  <a:pt x="28233" y="105629"/>
                  <a:pt x="28337" y="105629"/>
                </a:cubicBezTo>
                <a:cubicBezTo>
                  <a:pt x="28364" y="105629"/>
                  <a:pt x="28394" y="105641"/>
                  <a:pt x="28426" y="105673"/>
                </a:cubicBezTo>
                <a:cubicBezTo>
                  <a:pt x="28426" y="105565"/>
                  <a:pt x="28426" y="105520"/>
                  <a:pt x="28443" y="105520"/>
                </a:cubicBezTo>
                <a:cubicBezTo>
                  <a:pt x="28456" y="105520"/>
                  <a:pt x="28478" y="105543"/>
                  <a:pt x="28515" y="105584"/>
                </a:cubicBezTo>
                <a:cubicBezTo>
                  <a:pt x="28553" y="105325"/>
                  <a:pt x="28635" y="105270"/>
                  <a:pt x="28730" y="105270"/>
                </a:cubicBezTo>
                <a:cubicBezTo>
                  <a:pt x="28800" y="105270"/>
                  <a:pt x="28877" y="105299"/>
                  <a:pt x="28951" y="105299"/>
                </a:cubicBezTo>
                <a:cubicBezTo>
                  <a:pt x="29033" y="105299"/>
                  <a:pt x="29112" y="105264"/>
                  <a:pt x="29171" y="105114"/>
                </a:cubicBezTo>
                <a:cubicBezTo>
                  <a:pt x="29633" y="105025"/>
                  <a:pt x="30006" y="104838"/>
                  <a:pt x="30379" y="104741"/>
                </a:cubicBezTo>
                <a:cubicBezTo>
                  <a:pt x="30379" y="104419"/>
                  <a:pt x="30414" y="104340"/>
                  <a:pt x="30461" y="104340"/>
                </a:cubicBezTo>
                <a:cubicBezTo>
                  <a:pt x="30506" y="104340"/>
                  <a:pt x="30561" y="104409"/>
                  <a:pt x="30610" y="104409"/>
                </a:cubicBezTo>
                <a:cubicBezTo>
                  <a:pt x="30629" y="104409"/>
                  <a:pt x="30646" y="104399"/>
                  <a:pt x="30662" y="104369"/>
                </a:cubicBezTo>
                <a:cubicBezTo>
                  <a:pt x="30630" y="104277"/>
                  <a:pt x="30640" y="104246"/>
                  <a:pt x="30671" y="104246"/>
                </a:cubicBezTo>
                <a:cubicBezTo>
                  <a:pt x="30732" y="104246"/>
                  <a:pt x="30878" y="104369"/>
                  <a:pt x="30938" y="104369"/>
                </a:cubicBezTo>
                <a:cubicBezTo>
                  <a:pt x="31124" y="104279"/>
                  <a:pt x="31311" y="104093"/>
                  <a:pt x="31408" y="103907"/>
                </a:cubicBezTo>
                <a:cubicBezTo>
                  <a:pt x="31384" y="103837"/>
                  <a:pt x="31361" y="103813"/>
                  <a:pt x="31338" y="103813"/>
                </a:cubicBezTo>
                <a:cubicBezTo>
                  <a:pt x="31283" y="103813"/>
                  <a:pt x="31230" y="103952"/>
                  <a:pt x="31174" y="103952"/>
                </a:cubicBezTo>
                <a:cubicBezTo>
                  <a:pt x="31158" y="103952"/>
                  <a:pt x="31141" y="103939"/>
                  <a:pt x="31124" y="103907"/>
                </a:cubicBezTo>
                <a:lnTo>
                  <a:pt x="31124" y="103534"/>
                </a:lnTo>
                <a:cubicBezTo>
                  <a:pt x="31148" y="103556"/>
                  <a:pt x="31172" y="103567"/>
                  <a:pt x="31194" y="103567"/>
                </a:cubicBezTo>
                <a:cubicBezTo>
                  <a:pt x="31260" y="103567"/>
                  <a:pt x="31311" y="103464"/>
                  <a:pt x="31311" y="103250"/>
                </a:cubicBezTo>
                <a:lnTo>
                  <a:pt x="31311" y="103250"/>
                </a:lnTo>
                <a:cubicBezTo>
                  <a:pt x="31256" y="103279"/>
                  <a:pt x="31217" y="103291"/>
                  <a:pt x="31187" y="103291"/>
                </a:cubicBezTo>
                <a:cubicBezTo>
                  <a:pt x="31116" y="103291"/>
                  <a:pt x="31098" y="103224"/>
                  <a:pt x="31035" y="103161"/>
                </a:cubicBezTo>
                <a:cubicBezTo>
                  <a:pt x="31097" y="102963"/>
                  <a:pt x="31207" y="102721"/>
                  <a:pt x="31301" y="102721"/>
                </a:cubicBezTo>
                <a:cubicBezTo>
                  <a:pt x="31341" y="102721"/>
                  <a:pt x="31378" y="102766"/>
                  <a:pt x="31408" y="102878"/>
                </a:cubicBezTo>
                <a:cubicBezTo>
                  <a:pt x="31497" y="102602"/>
                  <a:pt x="31683" y="102691"/>
                  <a:pt x="31870" y="102602"/>
                </a:cubicBezTo>
                <a:cubicBezTo>
                  <a:pt x="31780" y="102229"/>
                  <a:pt x="32056" y="102319"/>
                  <a:pt x="32153" y="102229"/>
                </a:cubicBezTo>
                <a:cubicBezTo>
                  <a:pt x="32242" y="101946"/>
                  <a:pt x="32153" y="101759"/>
                  <a:pt x="32339" y="101670"/>
                </a:cubicBezTo>
                <a:cubicBezTo>
                  <a:pt x="32317" y="101647"/>
                  <a:pt x="32299" y="101640"/>
                  <a:pt x="32285" y="101640"/>
                </a:cubicBezTo>
                <a:cubicBezTo>
                  <a:pt x="32260" y="101640"/>
                  <a:pt x="32244" y="101660"/>
                  <a:pt x="32225" y="101660"/>
                </a:cubicBezTo>
                <a:cubicBezTo>
                  <a:pt x="32207" y="101660"/>
                  <a:pt x="32186" y="101642"/>
                  <a:pt x="32153" y="101573"/>
                </a:cubicBezTo>
                <a:cubicBezTo>
                  <a:pt x="32242" y="101297"/>
                  <a:pt x="32242" y="100925"/>
                  <a:pt x="32429" y="100925"/>
                </a:cubicBezTo>
                <a:cubicBezTo>
                  <a:pt x="32429" y="101014"/>
                  <a:pt x="32429" y="101014"/>
                  <a:pt x="32339" y="101111"/>
                </a:cubicBezTo>
                <a:cubicBezTo>
                  <a:pt x="32526" y="101111"/>
                  <a:pt x="32615" y="100925"/>
                  <a:pt x="32615" y="100738"/>
                </a:cubicBezTo>
                <a:cubicBezTo>
                  <a:pt x="32648" y="100800"/>
                  <a:pt x="32669" y="100821"/>
                  <a:pt x="32687" y="100821"/>
                </a:cubicBezTo>
                <a:cubicBezTo>
                  <a:pt x="32722" y="100821"/>
                  <a:pt x="32742" y="100738"/>
                  <a:pt x="32802" y="100738"/>
                </a:cubicBezTo>
                <a:cubicBezTo>
                  <a:pt x="32898" y="100641"/>
                  <a:pt x="33085" y="100828"/>
                  <a:pt x="33085" y="100455"/>
                </a:cubicBezTo>
                <a:cubicBezTo>
                  <a:pt x="33085" y="100394"/>
                  <a:pt x="33065" y="100383"/>
                  <a:pt x="33039" y="100383"/>
                </a:cubicBezTo>
                <a:cubicBezTo>
                  <a:pt x="33024" y="100383"/>
                  <a:pt x="33006" y="100387"/>
                  <a:pt x="32989" y="100387"/>
                </a:cubicBezTo>
                <a:cubicBezTo>
                  <a:pt x="32943" y="100387"/>
                  <a:pt x="32898" y="100362"/>
                  <a:pt x="32898" y="100179"/>
                </a:cubicBezTo>
                <a:cubicBezTo>
                  <a:pt x="32918" y="100138"/>
                  <a:pt x="32938" y="100124"/>
                  <a:pt x="32957" y="100124"/>
                </a:cubicBezTo>
                <a:cubicBezTo>
                  <a:pt x="33000" y="100124"/>
                  <a:pt x="33038" y="100193"/>
                  <a:pt x="33062" y="100193"/>
                </a:cubicBezTo>
                <a:cubicBezTo>
                  <a:pt x="33076" y="100193"/>
                  <a:pt x="33085" y="100167"/>
                  <a:pt x="33085" y="100082"/>
                </a:cubicBezTo>
                <a:cubicBezTo>
                  <a:pt x="33053" y="100022"/>
                  <a:pt x="33012" y="100011"/>
                  <a:pt x="32972" y="100011"/>
                </a:cubicBezTo>
                <a:cubicBezTo>
                  <a:pt x="32948" y="100011"/>
                  <a:pt x="32925" y="100014"/>
                  <a:pt x="32904" y="100014"/>
                </a:cubicBezTo>
                <a:cubicBezTo>
                  <a:pt x="32846" y="100014"/>
                  <a:pt x="32802" y="99989"/>
                  <a:pt x="32802" y="99806"/>
                </a:cubicBezTo>
                <a:lnTo>
                  <a:pt x="32898" y="99806"/>
                </a:lnTo>
                <a:cubicBezTo>
                  <a:pt x="32898" y="99620"/>
                  <a:pt x="32802" y="99620"/>
                  <a:pt x="32898" y="99337"/>
                </a:cubicBezTo>
                <a:lnTo>
                  <a:pt x="32898" y="99337"/>
                </a:lnTo>
                <a:cubicBezTo>
                  <a:pt x="32876" y="99359"/>
                  <a:pt x="32853" y="99367"/>
                  <a:pt x="32834" y="99367"/>
                </a:cubicBezTo>
                <a:cubicBezTo>
                  <a:pt x="32801" y="99367"/>
                  <a:pt x="32775" y="99347"/>
                  <a:pt x="32767" y="99347"/>
                </a:cubicBezTo>
                <a:cubicBezTo>
                  <a:pt x="32760" y="99347"/>
                  <a:pt x="32768" y="99364"/>
                  <a:pt x="32802" y="99434"/>
                </a:cubicBezTo>
                <a:lnTo>
                  <a:pt x="32802" y="99620"/>
                </a:lnTo>
                <a:cubicBezTo>
                  <a:pt x="32802" y="99650"/>
                  <a:pt x="32781" y="99660"/>
                  <a:pt x="32750" y="99660"/>
                </a:cubicBezTo>
                <a:cubicBezTo>
                  <a:pt x="32688" y="99660"/>
                  <a:pt x="32585" y="99620"/>
                  <a:pt x="32526" y="99620"/>
                </a:cubicBezTo>
                <a:cubicBezTo>
                  <a:pt x="32712" y="99150"/>
                  <a:pt x="33085" y="99150"/>
                  <a:pt x="33271" y="99150"/>
                </a:cubicBezTo>
                <a:lnTo>
                  <a:pt x="33271" y="98964"/>
                </a:lnTo>
                <a:cubicBezTo>
                  <a:pt x="33174" y="98964"/>
                  <a:pt x="33085" y="98778"/>
                  <a:pt x="33085" y="98688"/>
                </a:cubicBezTo>
                <a:cubicBezTo>
                  <a:pt x="33140" y="98578"/>
                  <a:pt x="33170" y="98541"/>
                  <a:pt x="33191" y="98541"/>
                </a:cubicBezTo>
                <a:cubicBezTo>
                  <a:pt x="33232" y="98541"/>
                  <a:pt x="33231" y="98700"/>
                  <a:pt x="33316" y="98700"/>
                </a:cubicBezTo>
                <a:cubicBezTo>
                  <a:pt x="33329" y="98700"/>
                  <a:pt x="33344" y="98696"/>
                  <a:pt x="33361" y="98688"/>
                </a:cubicBezTo>
                <a:cubicBezTo>
                  <a:pt x="33271" y="98591"/>
                  <a:pt x="33271" y="98502"/>
                  <a:pt x="33271" y="98315"/>
                </a:cubicBezTo>
                <a:cubicBezTo>
                  <a:pt x="33143" y="98248"/>
                  <a:pt x="33014" y="98139"/>
                  <a:pt x="32885" y="98139"/>
                </a:cubicBezTo>
                <a:cubicBezTo>
                  <a:pt x="32827" y="98139"/>
                  <a:pt x="32770" y="98161"/>
                  <a:pt x="32712" y="98218"/>
                </a:cubicBezTo>
                <a:cubicBezTo>
                  <a:pt x="32678" y="98023"/>
                  <a:pt x="32623" y="97987"/>
                  <a:pt x="32561" y="97987"/>
                </a:cubicBezTo>
                <a:cubicBezTo>
                  <a:pt x="32524" y="97987"/>
                  <a:pt x="32485" y="98000"/>
                  <a:pt x="32446" y="98000"/>
                </a:cubicBezTo>
                <a:cubicBezTo>
                  <a:pt x="32364" y="98000"/>
                  <a:pt x="32286" y="97941"/>
                  <a:pt x="32242" y="97570"/>
                </a:cubicBezTo>
                <a:cubicBezTo>
                  <a:pt x="32153" y="97570"/>
                  <a:pt x="32242" y="97943"/>
                  <a:pt x="32153" y="97943"/>
                </a:cubicBezTo>
                <a:cubicBezTo>
                  <a:pt x="32056" y="97846"/>
                  <a:pt x="32056" y="97659"/>
                  <a:pt x="31967" y="97570"/>
                </a:cubicBezTo>
                <a:cubicBezTo>
                  <a:pt x="31931" y="97671"/>
                  <a:pt x="31897" y="97710"/>
                  <a:pt x="31863" y="97710"/>
                </a:cubicBezTo>
                <a:cubicBezTo>
                  <a:pt x="31803" y="97710"/>
                  <a:pt x="31745" y="97591"/>
                  <a:pt x="31683" y="97473"/>
                </a:cubicBezTo>
                <a:cubicBezTo>
                  <a:pt x="31780" y="97473"/>
                  <a:pt x="31780" y="97287"/>
                  <a:pt x="31780" y="97287"/>
                </a:cubicBezTo>
                <a:cubicBezTo>
                  <a:pt x="31825" y="97380"/>
                  <a:pt x="31894" y="97426"/>
                  <a:pt x="31964" y="97426"/>
                </a:cubicBezTo>
                <a:cubicBezTo>
                  <a:pt x="32034" y="97426"/>
                  <a:pt x="32105" y="97380"/>
                  <a:pt x="32153" y="97287"/>
                </a:cubicBezTo>
                <a:cubicBezTo>
                  <a:pt x="32029" y="97287"/>
                  <a:pt x="31905" y="97204"/>
                  <a:pt x="31807" y="97204"/>
                </a:cubicBezTo>
                <a:cubicBezTo>
                  <a:pt x="31758" y="97204"/>
                  <a:pt x="31716" y="97224"/>
                  <a:pt x="31683" y="97287"/>
                </a:cubicBezTo>
                <a:lnTo>
                  <a:pt x="31683" y="97383"/>
                </a:lnTo>
                <a:cubicBezTo>
                  <a:pt x="31683" y="97383"/>
                  <a:pt x="31683" y="97501"/>
                  <a:pt x="31639" y="97501"/>
                </a:cubicBezTo>
                <a:cubicBezTo>
                  <a:pt x="31627" y="97501"/>
                  <a:pt x="31612" y="97493"/>
                  <a:pt x="31594" y="97473"/>
                </a:cubicBezTo>
                <a:cubicBezTo>
                  <a:pt x="31594" y="97383"/>
                  <a:pt x="31683" y="97287"/>
                  <a:pt x="31594" y="97287"/>
                </a:cubicBezTo>
                <a:cubicBezTo>
                  <a:pt x="31594" y="97383"/>
                  <a:pt x="31497" y="97473"/>
                  <a:pt x="31497" y="97473"/>
                </a:cubicBezTo>
                <a:cubicBezTo>
                  <a:pt x="31383" y="97359"/>
                  <a:pt x="31268" y="97281"/>
                  <a:pt x="31176" y="97281"/>
                </a:cubicBezTo>
                <a:cubicBezTo>
                  <a:pt x="31118" y="97281"/>
                  <a:pt x="31069" y="97311"/>
                  <a:pt x="31035" y="97383"/>
                </a:cubicBezTo>
                <a:cubicBezTo>
                  <a:pt x="30965" y="97174"/>
                  <a:pt x="30855" y="97148"/>
                  <a:pt x="30745" y="97148"/>
                </a:cubicBezTo>
                <a:cubicBezTo>
                  <a:pt x="30709" y="97148"/>
                  <a:pt x="30672" y="97150"/>
                  <a:pt x="30637" y="97150"/>
                </a:cubicBezTo>
                <a:cubicBezTo>
                  <a:pt x="30496" y="97150"/>
                  <a:pt x="30379" y="97104"/>
                  <a:pt x="30379" y="96638"/>
                </a:cubicBezTo>
                <a:cubicBezTo>
                  <a:pt x="30295" y="96721"/>
                  <a:pt x="30212" y="96768"/>
                  <a:pt x="30128" y="96768"/>
                </a:cubicBezTo>
                <a:cubicBezTo>
                  <a:pt x="30025" y="96768"/>
                  <a:pt x="29923" y="96697"/>
                  <a:pt x="29820" y="96541"/>
                </a:cubicBezTo>
                <a:lnTo>
                  <a:pt x="29820" y="96727"/>
                </a:lnTo>
                <a:cubicBezTo>
                  <a:pt x="29769" y="96601"/>
                  <a:pt x="29711" y="96558"/>
                  <a:pt x="29650" y="96558"/>
                </a:cubicBezTo>
                <a:cubicBezTo>
                  <a:pt x="29518" y="96558"/>
                  <a:pt x="29372" y="96762"/>
                  <a:pt x="29249" y="96762"/>
                </a:cubicBezTo>
                <a:cubicBezTo>
                  <a:pt x="29222" y="96762"/>
                  <a:pt x="29196" y="96752"/>
                  <a:pt x="29171" y="96727"/>
                </a:cubicBezTo>
                <a:cubicBezTo>
                  <a:pt x="29171" y="96637"/>
                  <a:pt x="29191" y="96616"/>
                  <a:pt x="29215" y="96616"/>
                </a:cubicBezTo>
                <a:cubicBezTo>
                  <a:pt x="29234" y="96616"/>
                  <a:pt x="29256" y="96630"/>
                  <a:pt x="29271" y="96630"/>
                </a:cubicBezTo>
                <a:cubicBezTo>
                  <a:pt x="29293" y="96630"/>
                  <a:pt x="29299" y="96600"/>
                  <a:pt x="29260" y="96452"/>
                </a:cubicBezTo>
                <a:cubicBezTo>
                  <a:pt x="29206" y="96506"/>
                  <a:pt x="29151" y="96528"/>
                  <a:pt x="29097" y="96528"/>
                </a:cubicBezTo>
                <a:cubicBezTo>
                  <a:pt x="28876" y="96528"/>
                  <a:pt x="28665" y="96168"/>
                  <a:pt x="28515" y="96168"/>
                </a:cubicBezTo>
                <a:cubicBezTo>
                  <a:pt x="28515" y="96079"/>
                  <a:pt x="28612" y="96168"/>
                  <a:pt x="28612" y="95892"/>
                </a:cubicBezTo>
                <a:cubicBezTo>
                  <a:pt x="28547" y="95892"/>
                  <a:pt x="28486" y="95849"/>
                  <a:pt x="28424" y="95849"/>
                </a:cubicBezTo>
                <a:cubicBezTo>
                  <a:pt x="28392" y="95849"/>
                  <a:pt x="28361" y="95860"/>
                  <a:pt x="28329" y="95892"/>
                </a:cubicBezTo>
                <a:cubicBezTo>
                  <a:pt x="28239" y="95796"/>
                  <a:pt x="28239" y="95796"/>
                  <a:pt x="28239" y="95609"/>
                </a:cubicBezTo>
                <a:cubicBezTo>
                  <a:pt x="28216" y="95653"/>
                  <a:pt x="28189" y="95671"/>
                  <a:pt x="28157" y="95671"/>
                </a:cubicBezTo>
                <a:cubicBezTo>
                  <a:pt x="28055" y="95671"/>
                  <a:pt x="27912" y="95476"/>
                  <a:pt x="27770" y="95333"/>
                </a:cubicBezTo>
                <a:lnTo>
                  <a:pt x="27770" y="95333"/>
                </a:lnTo>
                <a:cubicBezTo>
                  <a:pt x="27770" y="95520"/>
                  <a:pt x="27866" y="95609"/>
                  <a:pt x="27770" y="95609"/>
                </a:cubicBezTo>
                <a:lnTo>
                  <a:pt x="27680" y="95706"/>
                </a:lnTo>
                <a:lnTo>
                  <a:pt x="27680" y="95333"/>
                </a:lnTo>
                <a:cubicBezTo>
                  <a:pt x="27494" y="95520"/>
                  <a:pt x="27210" y="95333"/>
                  <a:pt x="27121" y="95609"/>
                </a:cubicBezTo>
                <a:cubicBezTo>
                  <a:pt x="27121" y="95492"/>
                  <a:pt x="27103" y="95458"/>
                  <a:pt x="27083" y="95458"/>
                </a:cubicBezTo>
                <a:cubicBezTo>
                  <a:pt x="27056" y="95458"/>
                  <a:pt x="27024" y="95520"/>
                  <a:pt x="27024" y="95520"/>
                </a:cubicBezTo>
                <a:lnTo>
                  <a:pt x="27024" y="95423"/>
                </a:lnTo>
                <a:cubicBezTo>
                  <a:pt x="26945" y="95344"/>
                  <a:pt x="26854" y="95315"/>
                  <a:pt x="26759" y="95315"/>
                </a:cubicBezTo>
                <a:cubicBezTo>
                  <a:pt x="26497" y="95315"/>
                  <a:pt x="26203" y="95530"/>
                  <a:pt x="26033" y="95530"/>
                </a:cubicBezTo>
                <a:cubicBezTo>
                  <a:pt x="25971" y="95530"/>
                  <a:pt x="25926" y="95502"/>
                  <a:pt x="25906" y="95423"/>
                </a:cubicBezTo>
                <a:cubicBezTo>
                  <a:pt x="25906" y="95494"/>
                  <a:pt x="25858" y="95714"/>
                  <a:pt x="25794" y="95714"/>
                </a:cubicBezTo>
                <a:cubicBezTo>
                  <a:pt x="25770" y="95714"/>
                  <a:pt x="25745" y="95685"/>
                  <a:pt x="25719" y="95609"/>
                </a:cubicBezTo>
                <a:lnTo>
                  <a:pt x="25719" y="95333"/>
                </a:lnTo>
                <a:cubicBezTo>
                  <a:pt x="25550" y="95402"/>
                  <a:pt x="25367" y="95420"/>
                  <a:pt x="25171" y="95420"/>
                </a:cubicBezTo>
                <a:cubicBezTo>
                  <a:pt x="24950" y="95420"/>
                  <a:pt x="24712" y="95397"/>
                  <a:pt x="24457" y="95397"/>
                </a:cubicBezTo>
                <a:cubicBezTo>
                  <a:pt x="24324" y="95397"/>
                  <a:pt x="24185" y="95403"/>
                  <a:pt x="24042" y="95423"/>
                </a:cubicBezTo>
                <a:cubicBezTo>
                  <a:pt x="24042" y="95423"/>
                  <a:pt x="24139" y="95423"/>
                  <a:pt x="24139" y="95520"/>
                </a:cubicBezTo>
                <a:cubicBezTo>
                  <a:pt x="23911" y="95442"/>
                  <a:pt x="23746" y="95306"/>
                  <a:pt x="23594" y="95306"/>
                </a:cubicBezTo>
                <a:cubicBezTo>
                  <a:pt x="23556" y="95306"/>
                  <a:pt x="23520" y="95314"/>
                  <a:pt x="23483" y="95333"/>
                </a:cubicBezTo>
                <a:cubicBezTo>
                  <a:pt x="23421" y="95301"/>
                  <a:pt x="23328" y="95290"/>
                  <a:pt x="23228" y="95290"/>
                </a:cubicBezTo>
                <a:cubicBezTo>
                  <a:pt x="23029" y="95290"/>
                  <a:pt x="22802" y="95333"/>
                  <a:pt x="22737" y="95333"/>
                </a:cubicBezTo>
                <a:cubicBezTo>
                  <a:pt x="22737" y="95352"/>
                  <a:pt x="22742" y="95372"/>
                  <a:pt x="22749" y="95391"/>
                </a:cubicBezTo>
                <a:lnTo>
                  <a:pt x="22749" y="95391"/>
                </a:lnTo>
                <a:cubicBezTo>
                  <a:pt x="22589" y="95174"/>
                  <a:pt x="22457" y="95139"/>
                  <a:pt x="22312" y="95139"/>
                </a:cubicBezTo>
                <a:cubicBezTo>
                  <a:pt x="22242" y="95139"/>
                  <a:pt x="22169" y="95147"/>
                  <a:pt x="22089" y="95147"/>
                </a:cubicBezTo>
                <a:cubicBezTo>
                  <a:pt x="22040" y="94961"/>
                  <a:pt x="21970" y="94867"/>
                  <a:pt x="21911" y="94867"/>
                </a:cubicBezTo>
                <a:cubicBezTo>
                  <a:pt x="21852" y="94867"/>
                  <a:pt x="21806" y="94961"/>
                  <a:pt x="21806" y="95147"/>
                </a:cubicBezTo>
                <a:cubicBezTo>
                  <a:pt x="21834" y="95173"/>
                  <a:pt x="21854" y="95184"/>
                  <a:pt x="21868" y="95184"/>
                </a:cubicBezTo>
                <a:cubicBezTo>
                  <a:pt x="21903" y="95184"/>
                  <a:pt x="21903" y="95119"/>
                  <a:pt x="21903" y="95050"/>
                </a:cubicBezTo>
                <a:cubicBezTo>
                  <a:pt x="21992" y="95147"/>
                  <a:pt x="22089" y="95050"/>
                  <a:pt x="21992" y="95333"/>
                </a:cubicBezTo>
                <a:cubicBezTo>
                  <a:pt x="21963" y="95333"/>
                  <a:pt x="21904" y="95343"/>
                  <a:pt x="21844" y="95343"/>
                </a:cubicBezTo>
                <a:cubicBezTo>
                  <a:pt x="21720" y="95343"/>
                  <a:pt x="21590" y="95302"/>
                  <a:pt x="21716" y="95050"/>
                </a:cubicBezTo>
                <a:lnTo>
                  <a:pt x="21716" y="95050"/>
                </a:lnTo>
                <a:cubicBezTo>
                  <a:pt x="21642" y="95148"/>
                  <a:pt x="21581" y="95181"/>
                  <a:pt x="21527" y="95181"/>
                </a:cubicBezTo>
                <a:cubicBezTo>
                  <a:pt x="21404" y="95181"/>
                  <a:pt x="21314" y="95011"/>
                  <a:pt x="21176" y="95011"/>
                </a:cubicBezTo>
                <a:cubicBezTo>
                  <a:pt x="21141" y="95011"/>
                  <a:pt x="21103" y="95022"/>
                  <a:pt x="21060" y="95050"/>
                </a:cubicBezTo>
                <a:cubicBezTo>
                  <a:pt x="21023" y="94740"/>
                  <a:pt x="20937" y="94672"/>
                  <a:pt x="20849" y="94672"/>
                </a:cubicBezTo>
                <a:cubicBezTo>
                  <a:pt x="20781" y="94672"/>
                  <a:pt x="20712" y="94713"/>
                  <a:pt x="20663" y="94713"/>
                </a:cubicBezTo>
                <a:cubicBezTo>
                  <a:pt x="20624" y="94713"/>
                  <a:pt x="20598" y="94686"/>
                  <a:pt x="20598" y="94588"/>
                </a:cubicBezTo>
                <a:cubicBezTo>
                  <a:pt x="20564" y="94653"/>
                  <a:pt x="20531" y="94684"/>
                  <a:pt x="20498" y="94684"/>
                </a:cubicBezTo>
                <a:cubicBezTo>
                  <a:pt x="20437" y="94684"/>
                  <a:pt x="20377" y="94580"/>
                  <a:pt x="20315" y="94401"/>
                </a:cubicBezTo>
                <a:cubicBezTo>
                  <a:pt x="20408" y="94308"/>
                  <a:pt x="20479" y="94308"/>
                  <a:pt x="20549" y="94308"/>
                </a:cubicBezTo>
                <a:cubicBezTo>
                  <a:pt x="20620" y="94308"/>
                  <a:pt x="20691" y="94308"/>
                  <a:pt x="20784" y="94215"/>
                </a:cubicBezTo>
                <a:cubicBezTo>
                  <a:pt x="20687" y="94215"/>
                  <a:pt x="20598" y="94215"/>
                  <a:pt x="20598" y="94029"/>
                </a:cubicBezTo>
                <a:cubicBezTo>
                  <a:pt x="20549" y="94167"/>
                  <a:pt x="20503" y="94236"/>
                  <a:pt x="20456" y="94236"/>
                </a:cubicBezTo>
                <a:cubicBezTo>
                  <a:pt x="20410" y="94236"/>
                  <a:pt x="20363" y="94167"/>
                  <a:pt x="20315" y="94029"/>
                </a:cubicBezTo>
                <a:cubicBezTo>
                  <a:pt x="20315" y="94169"/>
                  <a:pt x="20302" y="94216"/>
                  <a:pt x="20286" y="94216"/>
                </a:cubicBezTo>
                <a:cubicBezTo>
                  <a:pt x="20260" y="94216"/>
                  <a:pt x="20225" y="94085"/>
                  <a:pt x="20225" y="94029"/>
                </a:cubicBezTo>
                <a:lnTo>
                  <a:pt x="20225" y="94029"/>
                </a:lnTo>
                <a:cubicBezTo>
                  <a:pt x="20225" y="94305"/>
                  <a:pt x="20315" y="94118"/>
                  <a:pt x="20225" y="94401"/>
                </a:cubicBezTo>
                <a:cubicBezTo>
                  <a:pt x="20199" y="94425"/>
                  <a:pt x="20167" y="94436"/>
                  <a:pt x="20130" y="94436"/>
                </a:cubicBezTo>
                <a:cubicBezTo>
                  <a:pt x="20029" y="94436"/>
                  <a:pt x="19892" y="94352"/>
                  <a:pt x="19755" y="94215"/>
                </a:cubicBezTo>
                <a:cubicBezTo>
                  <a:pt x="19685" y="94286"/>
                  <a:pt x="19629" y="94316"/>
                  <a:pt x="19580" y="94316"/>
                </a:cubicBezTo>
                <a:cubicBezTo>
                  <a:pt x="19500" y="94316"/>
                  <a:pt x="19443" y="94234"/>
                  <a:pt x="19383" y="94118"/>
                </a:cubicBezTo>
                <a:cubicBezTo>
                  <a:pt x="19383" y="94118"/>
                  <a:pt x="19569" y="94118"/>
                  <a:pt x="19480" y="94029"/>
                </a:cubicBezTo>
                <a:cubicBezTo>
                  <a:pt x="19461" y="94010"/>
                  <a:pt x="19445" y="94002"/>
                  <a:pt x="19432" y="94002"/>
                </a:cubicBezTo>
                <a:cubicBezTo>
                  <a:pt x="19379" y="94002"/>
                  <a:pt x="19365" y="94137"/>
                  <a:pt x="19293" y="94215"/>
                </a:cubicBezTo>
                <a:cubicBezTo>
                  <a:pt x="19107" y="93656"/>
                  <a:pt x="18921" y="93842"/>
                  <a:pt x="18734" y="93745"/>
                </a:cubicBezTo>
                <a:cubicBezTo>
                  <a:pt x="18637" y="93932"/>
                  <a:pt x="18548" y="93932"/>
                  <a:pt x="18451" y="93932"/>
                </a:cubicBezTo>
                <a:lnTo>
                  <a:pt x="18451" y="93745"/>
                </a:lnTo>
                <a:cubicBezTo>
                  <a:pt x="18361" y="93559"/>
                  <a:pt x="18451" y="93656"/>
                  <a:pt x="18451" y="93470"/>
                </a:cubicBezTo>
                <a:cubicBezTo>
                  <a:pt x="18361" y="93373"/>
                  <a:pt x="18175" y="93559"/>
                  <a:pt x="18078" y="93186"/>
                </a:cubicBezTo>
                <a:cubicBezTo>
                  <a:pt x="18030" y="93286"/>
                  <a:pt x="17954" y="93386"/>
                  <a:pt x="17879" y="93386"/>
                </a:cubicBezTo>
                <a:cubicBezTo>
                  <a:pt x="17815" y="93386"/>
                  <a:pt x="17750" y="93311"/>
                  <a:pt x="17705" y="93097"/>
                </a:cubicBezTo>
                <a:cubicBezTo>
                  <a:pt x="17812" y="93041"/>
                  <a:pt x="17890" y="92988"/>
                  <a:pt x="17953" y="92988"/>
                </a:cubicBezTo>
                <a:cubicBezTo>
                  <a:pt x="18001" y="92988"/>
                  <a:pt x="18040" y="93017"/>
                  <a:pt x="18078" y="93097"/>
                </a:cubicBezTo>
                <a:cubicBezTo>
                  <a:pt x="18078" y="92989"/>
                  <a:pt x="18146" y="92976"/>
                  <a:pt x="18225" y="92976"/>
                </a:cubicBezTo>
                <a:cubicBezTo>
                  <a:pt x="18250" y="92976"/>
                  <a:pt x="18276" y="92978"/>
                  <a:pt x="18301" y="92978"/>
                </a:cubicBezTo>
                <a:cubicBezTo>
                  <a:pt x="18406" y="92978"/>
                  <a:pt x="18499" y="92955"/>
                  <a:pt x="18451" y="92724"/>
                </a:cubicBezTo>
                <a:lnTo>
                  <a:pt x="18451" y="92724"/>
                </a:lnTo>
                <a:cubicBezTo>
                  <a:pt x="18548" y="92911"/>
                  <a:pt x="18548" y="93000"/>
                  <a:pt x="18548" y="93000"/>
                </a:cubicBezTo>
                <a:cubicBezTo>
                  <a:pt x="18637" y="92911"/>
                  <a:pt x="18637" y="92724"/>
                  <a:pt x="18734" y="92538"/>
                </a:cubicBezTo>
                <a:cubicBezTo>
                  <a:pt x="18734" y="92689"/>
                  <a:pt x="18741" y="92738"/>
                  <a:pt x="18752" y="92738"/>
                </a:cubicBezTo>
                <a:cubicBezTo>
                  <a:pt x="18773" y="92738"/>
                  <a:pt x="18810" y="92575"/>
                  <a:pt x="18854" y="92575"/>
                </a:cubicBezTo>
                <a:cubicBezTo>
                  <a:pt x="18875" y="92575"/>
                  <a:pt x="18898" y="92613"/>
                  <a:pt x="18921" y="92724"/>
                </a:cubicBezTo>
                <a:lnTo>
                  <a:pt x="18921" y="92538"/>
                </a:lnTo>
                <a:cubicBezTo>
                  <a:pt x="19010" y="92627"/>
                  <a:pt x="19010" y="92814"/>
                  <a:pt x="19107" y="92814"/>
                </a:cubicBezTo>
                <a:cubicBezTo>
                  <a:pt x="19271" y="92615"/>
                  <a:pt x="19447" y="92558"/>
                  <a:pt x="19628" y="92558"/>
                </a:cubicBezTo>
                <a:cubicBezTo>
                  <a:pt x="19876" y="92558"/>
                  <a:pt x="20132" y="92667"/>
                  <a:pt x="20374" y="92667"/>
                </a:cubicBezTo>
                <a:cubicBezTo>
                  <a:pt x="20450" y="92667"/>
                  <a:pt x="20525" y="92656"/>
                  <a:pt x="20598" y="92627"/>
                </a:cubicBezTo>
                <a:cubicBezTo>
                  <a:pt x="20501" y="92627"/>
                  <a:pt x="20412" y="92627"/>
                  <a:pt x="20315" y="92351"/>
                </a:cubicBezTo>
                <a:lnTo>
                  <a:pt x="20315" y="92351"/>
                </a:lnTo>
                <a:cubicBezTo>
                  <a:pt x="20315" y="92351"/>
                  <a:pt x="20358" y="92434"/>
                  <a:pt x="20386" y="92434"/>
                </a:cubicBezTo>
                <a:cubicBezTo>
                  <a:pt x="20401" y="92434"/>
                  <a:pt x="20412" y="92414"/>
                  <a:pt x="20412" y="92351"/>
                </a:cubicBezTo>
                <a:cubicBezTo>
                  <a:pt x="20412" y="92303"/>
                  <a:pt x="20387" y="92303"/>
                  <a:pt x="20363" y="92303"/>
                </a:cubicBezTo>
                <a:cubicBezTo>
                  <a:pt x="20339" y="92303"/>
                  <a:pt x="20315" y="92303"/>
                  <a:pt x="20315" y="92254"/>
                </a:cubicBezTo>
                <a:cubicBezTo>
                  <a:pt x="20334" y="92216"/>
                  <a:pt x="20354" y="92202"/>
                  <a:pt x="20373" y="92202"/>
                </a:cubicBezTo>
                <a:cubicBezTo>
                  <a:pt x="20438" y="92202"/>
                  <a:pt x="20501" y="92366"/>
                  <a:pt x="20566" y="92366"/>
                </a:cubicBezTo>
                <a:cubicBezTo>
                  <a:pt x="20577" y="92366"/>
                  <a:pt x="20587" y="92361"/>
                  <a:pt x="20598" y="92351"/>
                </a:cubicBezTo>
                <a:cubicBezTo>
                  <a:pt x="20412" y="92351"/>
                  <a:pt x="20598" y="92068"/>
                  <a:pt x="20598" y="92068"/>
                </a:cubicBezTo>
                <a:cubicBezTo>
                  <a:pt x="20575" y="92047"/>
                  <a:pt x="20552" y="92041"/>
                  <a:pt x="20531" y="92041"/>
                </a:cubicBezTo>
                <a:cubicBezTo>
                  <a:pt x="20508" y="92041"/>
                  <a:pt x="20486" y="92048"/>
                  <a:pt x="20468" y="92048"/>
                </a:cubicBezTo>
                <a:cubicBezTo>
                  <a:pt x="20434" y="92048"/>
                  <a:pt x="20412" y="92023"/>
                  <a:pt x="20412" y="91882"/>
                </a:cubicBezTo>
                <a:lnTo>
                  <a:pt x="20412" y="92165"/>
                </a:lnTo>
                <a:cubicBezTo>
                  <a:pt x="20412" y="92165"/>
                  <a:pt x="20412" y="91979"/>
                  <a:pt x="20315" y="91882"/>
                </a:cubicBezTo>
                <a:cubicBezTo>
                  <a:pt x="20188" y="92268"/>
                  <a:pt x="20021" y="92339"/>
                  <a:pt x="19842" y="92339"/>
                </a:cubicBezTo>
                <a:cubicBezTo>
                  <a:pt x="19736" y="92339"/>
                  <a:pt x="19625" y="92314"/>
                  <a:pt x="19516" y="92314"/>
                </a:cubicBezTo>
                <a:cubicBezTo>
                  <a:pt x="19406" y="92314"/>
                  <a:pt x="19298" y="92339"/>
                  <a:pt x="19196" y="92441"/>
                </a:cubicBezTo>
                <a:cubicBezTo>
                  <a:pt x="19196" y="92283"/>
                  <a:pt x="19180" y="92226"/>
                  <a:pt x="19162" y="92226"/>
                </a:cubicBezTo>
                <a:cubicBezTo>
                  <a:pt x="19137" y="92226"/>
                  <a:pt x="19107" y="92333"/>
                  <a:pt x="19107" y="92441"/>
                </a:cubicBezTo>
                <a:cubicBezTo>
                  <a:pt x="19010" y="92351"/>
                  <a:pt x="19010" y="92165"/>
                  <a:pt x="19010" y="91979"/>
                </a:cubicBezTo>
                <a:cubicBezTo>
                  <a:pt x="18975" y="92196"/>
                  <a:pt x="18911" y="92244"/>
                  <a:pt x="18841" y="92244"/>
                </a:cubicBezTo>
                <a:cubicBezTo>
                  <a:pt x="18784" y="92244"/>
                  <a:pt x="18722" y="92212"/>
                  <a:pt x="18669" y="92212"/>
                </a:cubicBezTo>
                <a:cubicBezTo>
                  <a:pt x="18618" y="92212"/>
                  <a:pt x="18574" y="92241"/>
                  <a:pt x="18548" y="92351"/>
                </a:cubicBezTo>
                <a:cubicBezTo>
                  <a:pt x="18491" y="92209"/>
                  <a:pt x="18426" y="92161"/>
                  <a:pt x="18357" y="92161"/>
                </a:cubicBezTo>
                <a:cubicBezTo>
                  <a:pt x="18217" y="92161"/>
                  <a:pt x="18062" y="92359"/>
                  <a:pt x="17939" y="92361"/>
                </a:cubicBezTo>
                <a:lnTo>
                  <a:pt x="17939" y="92361"/>
                </a:lnTo>
                <a:cubicBezTo>
                  <a:pt x="17926" y="92355"/>
                  <a:pt x="17911" y="92351"/>
                  <a:pt x="17892" y="92351"/>
                </a:cubicBezTo>
                <a:cubicBezTo>
                  <a:pt x="17906" y="92358"/>
                  <a:pt x="17921" y="92361"/>
                  <a:pt x="17936" y="92361"/>
                </a:cubicBezTo>
                <a:cubicBezTo>
                  <a:pt x="17937" y="92361"/>
                  <a:pt x="17938" y="92361"/>
                  <a:pt x="17939" y="92361"/>
                </a:cubicBezTo>
                <a:lnTo>
                  <a:pt x="17939" y="92361"/>
                </a:lnTo>
                <a:cubicBezTo>
                  <a:pt x="17989" y="92387"/>
                  <a:pt x="17989" y="92460"/>
                  <a:pt x="17989" y="92538"/>
                </a:cubicBezTo>
                <a:cubicBezTo>
                  <a:pt x="17941" y="92538"/>
                  <a:pt x="17896" y="92559"/>
                  <a:pt x="17861" y="92559"/>
                </a:cubicBezTo>
                <a:cubicBezTo>
                  <a:pt x="17826" y="92559"/>
                  <a:pt x="17802" y="92536"/>
                  <a:pt x="17802" y="92441"/>
                </a:cubicBezTo>
                <a:cubicBezTo>
                  <a:pt x="17802" y="92395"/>
                  <a:pt x="17802" y="92377"/>
                  <a:pt x="17804" y="92377"/>
                </a:cubicBezTo>
                <a:cubicBezTo>
                  <a:pt x="17808" y="92377"/>
                  <a:pt x="17824" y="92538"/>
                  <a:pt x="17892" y="92538"/>
                </a:cubicBezTo>
                <a:cubicBezTo>
                  <a:pt x="17815" y="92307"/>
                  <a:pt x="17738" y="92250"/>
                  <a:pt x="17654" y="92250"/>
                </a:cubicBezTo>
                <a:cubicBezTo>
                  <a:pt x="17574" y="92250"/>
                  <a:pt x="17489" y="92302"/>
                  <a:pt x="17392" y="92302"/>
                </a:cubicBezTo>
                <a:cubicBezTo>
                  <a:pt x="17345" y="92302"/>
                  <a:pt x="17296" y="92290"/>
                  <a:pt x="17243" y="92254"/>
                </a:cubicBezTo>
                <a:cubicBezTo>
                  <a:pt x="17243" y="92351"/>
                  <a:pt x="17146" y="92441"/>
                  <a:pt x="17146" y="92441"/>
                </a:cubicBezTo>
                <a:cubicBezTo>
                  <a:pt x="17146" y="92349"/>
                  <a:pt x="17101" y="92326"/>
                  <a:pt x="17045" y="92326"/>
                </a:cubicBezTo>
                <a:cubicBezTo>
                  <a:pt x="16987" y="92326"/>
                  <a:pt x="16916" y="92351"/>
                  <a:pt x="16870" y="92351"/>
                </a:cubicBezTo>
                <a:cubicBezTo>
                  <a:pt x="16870" y="92503"/>
                  <a:pt x="16870" y="92654"/>
                  <a:pt x="16819" y="92654"/>
                </a:cubicBezTo>
                <a:cubicBezTo>
                  <a:pt x="16807" y="92654"/>
                  <a:pt x="16792" y="92646"/>
                  <a:pt x="16774" y="92627"/>
                </a:cubicBezTo>
                <a:lnTo>
                  <a:pt x="16774" y="92627"/>
                </a:lnTo>
                <a:cubicBezTo>
                  <a:pt x="16831" y="92905"/>
                  <a:pt x="16920" y="92985"/>
                  <a:pt x="17001" y="92985"/>
                </a:cubicBezTo>
                <a:cubicBezTo>
                  <a:pt x="17057" y="92985"/>
                  <a:pt x="17110" y="92947"/>
                  <a:pt x="17146" y="92911"/>
                </a:cubicBezTo>
                <a:cubicBezTo>
                  <a:pt x="17146" y="93186"/>
                  <a:pt x="17243" y="93283"/>
                  <a:pt x="17146" y="93470"/>
                </a:cubicBezTo>
                <a:cubicBezTo>
                  <a:pt x="17102" y="93283"/>
                  <a:pt x="17008" y="93237"/>
                  <a:pt x="16915" y="93237"/>
                </a:cubicBezTo>
                <a:cubicBezTo>
                  <a:pt x="16822" y="93237"/>
                  <a:pt x="16729" y="93283"/>
                  <a:pt x="16684" y="93283"/>
                </a:cubicBezTo>
                <a:cubicBezTo>
                  <a:pt x="16684" y="93283"/>
                  <a:pt x="16774" y="93283"/>
                  <a:pt x="16774" y="93470"/>
                </a:cubicBezTo>
                <a:cubicBezTo>
                  <a:pt x="16714" y="93470"/>
                  <a:pt x="16651" y="93552"/>
                  <a:pt x="16589" y="93552"/>
                </a:cubicBezTo>
                <a:cubicBezTo>
                  <a:pt x="16558" y="93552"/>
                  <a:pt x="16528" y="93532"/>
                  <a:pt x="16498" y="93470"/>
                </a:cubicBezTo>
                <a:cubicBezTo>
                  <a:pt x="16557" y="93470"/>
                  <a:pt x="16577" y="93344"/>
                  <a:pt x="16613" y="93344"/>
                </a:cubicBezTo>
                <a:cubicBezTo>
                  <a:pt x="16630" y="93344"/>
                  <a:pt x="16652" y="93375"/>
                  <a:pt x="16684" y="93470"/>
                </a:cubicBezTo>
                <a:cubicBezTo>
                  <a:pt x="16587" y="93186"/>
                  <a:pt x="16587" y="93000"/>
                  <a:pt x="16498" y="92911"/>
                </a:cubicBezTo>
                <a:lnTo>
                  <a:pt x="16498" y="92911"/>
                </a:lnTo>
                <a:cubicBezTo>
                  <a:pt x="16498" y="93186"/>
                  <a:pt x="16587" y="93000"/>
                  <a:pt x="16498" y="93283"/>
                </a:cubicBezTo>
                <a:lnTo>
                  <a:pt x="16498" y="93373"/>
                </a:lnTo>
                <a:cubicBezTo>
                  <a:pt x="16449" y="93421"/>
                  <a:pt x="16403" y="93445"/>
                  <a:pt x="16345" y="93445"/>
                </a:cubicBezTo>
                <a:cubicBezTo>
                  <a:pt x="16287" y="93445"/>
                  <a:pt x="16218" y="93421"/>
                  <a:pt x="16125" y="93373"/>
                </a:cubicBezTo>
                <a:cubicBezTo>
                  <a:pt x="16162" y="93295"/>
                  <a:pt x="16201" y="93266"/>
                  <a:pt x="16247" y="93266"/>
                </a:cubicBezTo>
                <a:cubicBezTo>
                  <a:pt x="16311" y="93266"/>
                  <a:pt x="16389" y="93321"/>
                  <a:pt x="16498" y="93373"/>
                </a:cubicBezTo>
                <a:cubicBezTo>
                  <a:pt x="16498" y="93186"/>
                  <a:pt x="16214" y="93283"/>
                  <a:pt x="16311" y="93000"/>
                </a:cubicBezTo>
                <a:lnTo>
                  <a:pt x="16311" y="93000"/>
                </a:lnTo>
                <a:cubicBezTo>
                  <a:pt x="16249" y="93063"/>
                  <a:pt x="16186" y="93094"/>
                  <a:pt x="16127" y="93094"/>
                </a:cubicBezTo>
                <a:cubicBezTo>
                  <a:pt x="16010" y="93094"/>
                  <a:pt x="15906" y="92972"/>
                  <a:pt x="15842" y="92724"/>
                </a:cubicBezTo>
                <a:cubicBezTo>
                  <a:pt x="15710" y="92856"/>
                  <a:pt x="15533" y="92988"/>
                  <a:pt x="15375" y="92988"/>
                </a:cubicBezTo>
                <a:cubicBezTo>
                  <a:pt x="15310" y="92988"/>
                  <a:pt x="15248" y="92965"/>
                  <a:pt x="15193" y="92911"/>
                </a:cubicBezTo>
                <a:cubicBezTo>
                  <a:pt x="15096" y="92814"/>
                  <a:pt x="15193" y="92627"/>
                  <a:pt x="15096" y="92627"/>
                </a:cubicBezTo>
                <a:cubicBezTo>
                  <a:pt x="15096" y="92814"/>
                  <a:pt x="15007" y="92814"/>
                  <a:pt x="15007" y="92911"/>
                </a:cubicBezTo>
                <a:cubicBezTo>
                  <a:pt x="15007" y="92858"/>
                  <a:pt x="15007" y="92842"/>
                  <a:pt x="15005" y="92842"/>
                </a:cubicBezTo>
                <a:cubicBezTo>
                  <a:pt x="15001" y="92842"/>
                  <a:pt x="14993" y="92882"/>
                  <a:pt x="14971" y="92882"/>
                </a:cubicBezTo>
                <a:cubicBezTo>
                  <a:pt x="14960" y="92882"/>
                  <a:pt x="14947" y="92873"/>
                  <a:pt x="14930" y="92848"/>
                </a:cubicBezTo>
                <a:lnTo>
                  <a:pt x="14930" y="92848"/>
                </a:lnTo>
                <a:cubicBezTo>
                  <a:pt x="14924" y="92867"/>
                  <a:pt x="14918" y="92887"/>
                  <a:pt x="14910" y="92911"/>
                </a:cubicBezTo>
                <a:cubicBezTo>
                  <a:pt x="14910" y="92911"/>
                  <a:pt x="14910" y="93000"/>
                  <a:pt x="14820" y="93000"/>
                </a:cubicBezTo>
                <a:cubicBezTo>
                  <a:pt x="14800" y="92942"/>
                  <a:pt x="14780" y="92921"/>
                  <a:pt x="14760" y="92921"/>
                </a:cubicBezTo>
                <a:cubicBezTo>
                  <a:pt x="14703" y="92921"/>
                  <a:pt x="14641" y="93083"/>
                  <a:pt x="14555" y="93083"/>
                </a:cubicBezTo>
                <a:cubicBezTo>
                  <a:pt x="14523" y="93083"/>
                  <a:pt x="14487" y="93060"/>
                  <a:pt x="14448" y="93000"/>
                </a:cubicBezTo>
                <a:cubicBezTo>
                  <a:pt x="14448" y="92911"/>
                  <a:pt x="14537" y="92814"/>
                  <a:pt x="14448" y="92724"/>
                </a:cubicBezTo>
                <a:cubicBezTo>
                  <a:pt x="14448" y="92724"/>
                  <a:pt x="14448" y="93000"/>
                  <a:pt x="14351" y="93097"/>
                </a:cubicBezTo>
                <a:lnTo>
                  <a:pt x="14351" y="92814"/>
                </a:lnTo>
                <a:cubicBezTo>
                  <a:pt x="14321" y="93000"/>
                  <a:pt x="14270" y="93062"/>
                  <a:pt x="14214" y="93062"/>
                </a:cubicBezTo>
                <a:cubicBezTo>
                  <a:pt x="14104" y="93062"/>
                  <a:pt x="13978" y="92814"/>
                  <a:pt x="13978" y="92814"/>
                </a:cubicBezTo>
                <a:lnTo>
                  <a:pt x="13978" y="92911"/>
                </a:lnTo>
                <a:cubicBezTo>
                  <a:pt x="13901" y="92891"/>
                  <a:pt x="13828" y="92883"/>
                  <a:pt x="13759" y="92883"/>
                </a:cubicBezTo>
                <a:cubicBezTo>
                  <a:pt x="13491" y="92883"/>
                  <a:pt x="13271" y="93000"/>
                  <a:pt x="13046" y="93000"/>
                </a:cubicBezTo>
                <a:lnTo>
                  <a:pt x="13046" y="92814"/>
                </a:lnTo>
                <a:cubicBezTo>
                  <a:pt x="12921" y="92879"/>
                  <a:pt x="12542" y="93278"/>
                  <a:pt x="12365" y="93278"/>
                </a:cubicBezTo>
                <a:cubicBezTo>
                  <a:pt x="12278" y="93278"/>
                  <a:pt x="12240" y="93184"/>
                  <a:pt x="12301" y="92911"/>
                </a:cubicBezTo>
                <a:cubicBezTo>
                  <a:pt x="12256" y="92862"/>
                  <a:pt x="12233" y="92862"/>
                  <a:pt x="12222" y="92862"/>
                </a:cubicBezTo>
                <a:cubicBezTo>
                  <a:pt x="12211" y="92862"/>
                  <a:pt x="12211" y="92862"/>
                  <a:pt x="12211" y="92814"/>
                </a:cubicBezTo>
                <a:cubicBezTo>
                  <a:pt x="12211" y="92814"/>
                  <a:pt x="12301" y="92814"/>
                  <a:pt x="12301" y="92724"/>
                </a:cubicBezTo>
                <a:cubicBezTo>
                  <a:pt x="12283" y="92705"/>
                  <a:pt x="12265" y="92697"/>
                  <a:pt x="12247" y="92697"/>
                </a:cubicBezTo>
                <a:cubicBezTo>
                  <a:pt x="12173" y="92697"/>
                  <a:pt x="12097" y="92833"/>
                  <a:pt x="12025" y="92911"/>
                </a:cubicBezTo>
                <a:cubicBezTo>
                  <a:pt x="12025" y="92814"/>
                  <a:pt x="12025" y="92627"/>
                  <a:pt x="11928" y="92627"/>
                </a:cubicBezTo>
                <a:cubicBezTo>
                  <a:pt x="11906" y="92743"/>
                  <a:pt x="11878" y="92785"/>
                  <a:pt x="11847" y="92785"/>
                </a:cubicBezTo>
                <a:cubicBezTo>
                  <a:pt x="11766" y="92785"/>
                  <a:pt x="11665" y="92507"/>
                  <a:pt x="11592" y="92507"/>
                </a:cubicBezTo>
                <a:cubicBezTo>
                  <a:pt x="11579" y="92507"/>
                  <a:pt x="11566" y="92516"/>
                  <a:pt x="11555" y="92538"/>
                </a:cubicBezTo>
                <a:cubicBezTo>
                  <a:pt x="11555" y="92351"/>
                  <a:pt x="11652" y="92441"/>
                  <a:pt x="11555" y="92254"/>
                </a:cubicBezTo>
                <a:cubicBezTo>
                  <a:pt x="11478" y="92527"/>
                  <a:pt x="11368" y="92590"/>
                  <a:pt x="11246" y="92590"/>
                </a:cubicBezTo>
                <a:cubicBezTo>
                  <a:pt x="11143" y="92590"/>
                  <a:pt x="11031" y="92544"/>
                  <a:pt x="10923" y="92544"/>
                </a:cubicBezTo>
                <a:cubicBezTo>
                  <a:pt x="10852" y="92544"/>
                  <a:pt x="10784" y="92564"/>
                  <a:pt x="10720" y="92627"/>
                </a:cubicBezTo>
                <a:cubicBezTo>
                  <a:pt x="10720" y="92441"/>
                  <a:pt x="10810" y="92627"/>
                  <a:pt x="10810" y="92351"/>
                </a:cubicBezTo>
                <a:lnTo>
                  <a:pt x="10810" y="92351"/>
                </a:lnTo>
                <a:cubicBezTo>
                  <a:pt x="10702" y="92459"/>
                  <a:pt x="10580" y="92483"/>
                  <a:pt x="10455" y="92483"/>
                </a:cubicBezTo>
                <a:cubicBezTo>
                  <a:pt x="10354" y="92483"/>
                  <a:pt x="10252" y="92467"/>
                  <a:pt x="10153" y="92467"/>
                </a:cubicBezTo>
                <a:cubicBezTo>
                  <a:pt x="10056" y="92467"/>
                  <a:pt x="9963" y="92482"/>
                  <a:pt x="9878" y="92538"/>
                </a:cubicBezTo>
                <a:cubicBezTo>
                  <a:pt x="9878" y="92351"/>
                  <a:pt x="9788" y="92441"/>
                  <a:pt x="9788" y="92254"/>
                </a:cubicBezTo>
                <a:cubicBezTo>
                  <a:pt x="9975" y="91792"/>
                  <a:pt x="10161" y="92165"/>
                  <a:pt x="10437" y="91792"/>
                </a:cubicBezTo>
                <a:cubicBezTo>
                  <a:pt x="10437" y="91695"/>
                  <a:pt x="10437" y="91420"/>
                  <a:pt x="10347" y="91420"/>
                </a:cubicBezTo>
                <a:cubicBezTo>
                  <a:pt x="10347" y="91843"/>
                  <a:pt x="10256" y="91874"/>
                  <a:pt x="10143" y="91874"/>
                </a:cubicBezTo>
                <a:cubicBezTo>
                  <a:pt x="10123" y="91874"/>
                  <a:pt x="10103" y="91873"/>
                  <a:pt x="10082" y="91873"/>
                </a:cubicBezTo>
                <a:cubicBezTo>
                  <a:pt x="10013" y="91873"/>
                  <a:pt x="9940" y="91884"/>
                  <a:pt x="9878" y="91979"/>
                </a:cubicBezTo>
                <a:cubicBezTo>
                  <a:pt x="9878" y="91882"/>
                  <a:pt x="9788" y="91882"/>
                  <a:pt x="9878" y="91695"/>
                </a:cubicBezTo>
                <a:lnTo>
                  <a:pt x="9878" y="91695"/>
                </a:lnTo>
                <a:cubicBezTo>
                  <a:pt x="9778" y="91896"/>
                  <a:pt x="9624" y="91988"/>
                  <a:pt x="9474" y="91988"/>
                </a:cubicBezTo>
                <a:cubicBezTo>
                  <a:pt x="9344" y="91988"/>
                  <a:pt x="9218" y="91920"/>
                  <a:pt x="9132" y="91792"/>
                </a:cubicBezTo>
                <a:cubicBezTo>
                  <a:pt x="9099" y="91930"/>
                  <a:pt x="9053" y="91966"/>
                  <a:pt x="9003" y="91966"/>
                </a:cubicBezTo>
                <a:cubicBezTo>
                  <a:pt x="8948" y="91966"/>
                  <a:pt x="8889" y="91923"/>
                  <a:pt x="8837" y="91923"/>
                </a:cubicBezTo>
                <a:cubicBezTo>
                  <a:pt x="8817" y="91923"/>
                  <a:pt x="8798" y="91930"/>
                  <a:pt x="8780" y="91948"/>
                </a:cubicBezTo>
                <a:lnTo>
                  <a:pt x="8780" y="91948"/>
                </a:lnTo>
                <a:cubicBezTo>
                  <a:pt x="8841" y="91821"/>
                  <a:pt x="8768" y="91509"/>
                  <a:pt x="8856" y="91509"/>
                </a:cubicBezTo>
                <a:lnTo>
                  <a:pt x="8856" y="91792"/>
                </a:lnTo>
                <a:cubicBezTo>
                  <a:pt x="8901" y="91513"/>
                  <a:pt x="8994" y="91466"/>
                  <a:pt x="9076" y="91466"/>
                </a:cubicBezTo>
                <a:cubicBezTo>
                  <a:pt x="9117" y="91466"/>
                  <a:pt x="9156" y="91478"/>
                  <a:pt x="9184" y="91478"/>
                </a:cubicBezTo>
                <a:cubicBezTo>
                  <a:pt x="9211" y="91478"/>
                  <a:pt x="9229" y="91466"/>
                  <a:pt x="9229" y="91420"/>
                </a:cubicBezTo>
                <a:cubicBezTo>
                  <a:pt x="9229" y="91420"/>
                  <a:pt x="9319" y="91323"/>
                  <a:pt x="9229" y="91136"/>
                </a:cubicBezTo>
                <a:cubicBezTo>
                  <a:pt x="9181" y="91229"/>
                  <a:pt x="9134" y="91229"/>
                  <a:pt x="9100" y="91229"/>
                </a:cubicBezTo>
                <a:cubicBezTo>
                  <a:pt x="9065" y="91229"/>
                  <a:pt x="9043" y="91229"/>
                  <a:pt x="9043" y="91323"/>
                </a:cubicBezTo>
                <a:cubicBezTo>
                  <a:pt x="8987" y="91215"/>
                  <a:pt x="8901" y="91107"/>
                  <a:pt x="8857" y="91107"/>
                </a:cubicBezTo>
                <a:cubicBezTo>
                  <a:pt x="8825" y="91107"/>
                  <a:pt x="8815" y="91165"/>
                  <a:pt x="8856" y="91323"/>
                </a:cubicBezTo>
                <a:cubicBezTo>
                  <a:pt x="8808" y="91136"/>
                  <a:pt x="8761" y="91136"/>
                  <a:pt x="8715" y="91136"/>
                </a:cubicBezTo>
                <a:cubicBezTo>
                  <a:pt x="8668" y="91136"/>
                  <a:pt x="8622" y="91136"/>
                  <a:pt x="8573" y="90950"/>
                </a:cubicBezTo>
                <a:cubicBezTo>
                  <a:pt x="8760" y="90950"/>
                  <a:pt x="8856" y="90674"/>
                  <a:pt x="9043" y="90577"/>
                </a:cubicBezTo>
                <a:cubicBezTo>
                  <a:pt x="8995" y="90486"/>
                  <a:pt x="8950" y="90462"/>
                  <a:pt x="8904" y="90462"/>
                </a:cubicBezTo>
                <a:cubicBezTo>
                  <a:pt x="8856" y="90462"/>
                  <a:pt x="8809" y="90488"/>
                  <a:pt x="8760" y="90488"/>
                </a:cubicBezTo>
                <a:lnTo>
                  <a:pt x="8760" y="90301"/>
                </a:lnTo>
                <a:cubicBezTo>
                  <a:pt x="8484" y="90204"/>
                  <a:pt x="8297" y="90301"/>
                  <a:pt x="8014" y="89832"/>
                </a:cubicBezTo>
                <a:lnTo>
                  <a:pt x="8014" y="90115"/>
                </a:lnTo>
                <a:cubicBezTo>
                  <a:pt x="7961" y="89947"/>
                  <a:pt x="7839" y="89913"/>
                  <a:pt x="7711" y="89913"/>
                </a:cubicBezTo>
                <a:cubicBezTo>
                  <a:pt x="7622" y="89913"/>
                  <a:pt x="7531" y="89929"/>
                  <a:pt x="7455" y="89929"/>
                </a:cubicBezTo>
                <a:cubicBezTo>
                  <a:pt x="7552" y="90018"/>
                  <a:pt x="7552" y="90018"/>
                  <a:pt x="7552" y="90115"/>
                </a:cubicBezTo>
                <a:cubicBezTo>
                  <a:pt x="7514" y="90115"/>
                  <a:pt x="7477" y="90129"/>
                  <a:pt x="7446" y="90129"/>
                </a:cubicBezTo>
                <a:cubicBezTo>
                  <a:pt x="7398" y="90129"/>
                  <a:pt x="7365" y="90096"/>
                  <a:pt x="7365" y="89929"/>
                </a:cubicBezTo>
                <a:cubicBezTo>
                  <a:pt x="7269" y="89929"/>
                  <a:pt x="7269" y="90204"/>
                  <a:pt x="7269" y="90204"/>
                </a:cubicBezTo>
                <a:cubicBezTo>
                  <a:pt x="7179" y="90018"/>
                  <a:pt x="7179" y="89742"/>
                  <a:pt x="7082" y="89645"/>
                </a:cubicBezTo>
                <a:lnTo>
                  <a:pt x="7082" y="89645"/>
                </a:lnTo>
                <a:cubicBezTo>
                  <a:pt x="7133" y="89795"/>
                  <a:pt x="7054" y="89917"/>
                  <a:pt x="6980" y="89917"/>
                </a:cubicBezTo>
                <a:cubicBezTo>
                  <a:pt x="6914" y="89917"/>
                  <a:pt x="6854" y="89820"/>
                  <a:pt x="6896" y="89556"/>
                </a:cubicBezTo>
                <a:cubicBezTo>
                  <a:pt x="6803" y="89556"/>
                  <a:pt x="6756" y="89602"/>
                  <a:pt x="6722" y="89602"/>
                </a:cubicBezTo>
                <a:cubicBezTo>
                  <a:pt x="6687" y="89602"/>
                  <a:pt x="6665" y="89556"/>
                  <a:pt x="6620" y="89369"/>
                </a:cubicBezTo>
                <a:cubicBezTo>
                  <a:pt x="6523" y="89459"/>
                  <a:pt x="6523" y="89645"/>
                  <a:pt x="6434" y="89742"/>
                </a:cubicBezTo>
                <a:lnTo>
                  <a:pt x="6434" y="91047"/>
                </a:lnTo>
                <a:cubicBezTo>
                  <a:pt x="6475" y="90960"/>
                  <a:pt x="6518" y="90893"/>
                  <a:pt x="6562" y="90893"/>
                </a:cubicBezTo>
                <a:cubicBezTo>
                  <a:pt x="6612" y="90893"/>
                  <a:pt x="6662" y="90982"/>
                  <a:pt x="6709" y="91233"/>
                </a:cubicBezTo>
                <a:cubicBezTo>
                  <a:pt x="6709" y="91140"/>
                  <a:pt x="6756" y="91093"/>
                  <a:pt x="6803" y="91093"/>
                </a:cubicBezTo>
                <a:cubicBezTo>
                  <a:pt x="6849" y="91093"/>
                  <a:pt x="6896" y="91140"/>
                  <a:pt x="6896" y="91233"/>
                </a:cubicBezTo>
                <a:cubicBezTo>
                  <a:pt x="6946" y="91107"/>
                  <a:pt x="6996" y="91062"/>
                  <a:pt x="7046" y="91062"/>
                </a:cubicBezTo>
                <a:cubicBezTo>
                  <a:pt x="7169" y="91062"/>
                  <a:pt x="7292" y="91333"/>
                  <a:pt x="7415" y="91333"/>
                </a:cubicBezTo>
                <a:cubicBezTo>
                  <a:pt x="7429" y="91333"/>
                  <a:pt x="7442" y="91329"/>
                  <a:pt x="7455" y="91323"/>
                </a:cubicBezTo>
                <a:cubicBezTo>
                  <a:pt x="7455" y="91606"/>
                  <a:pt x="7552" y="91420"/>
                  <a:pt x="7552" y="91695"/>
                </a:cubicBezTo>
                <a:cubicBezTo>
                  <a:pt x="7552" y="91695"/>
                  <a:pt x="7455" y="91792"/>
                  <a:pt x="7365" y="91792"/>
                </a:cubicBezTo>
                <a:cubicBezTo>
                  <a:pt x="7455" y="91606"/>
                  <a:pt x="7365" y="91509"/>
                  <a:pt x="7365" y="91420"/>
                </a:cubicBezTo>
                <a:cubicBezTo>
                  <a:pt x="7325" y="91498"/>
                  <a:pt x="7286" y="91526"/>
                  <a:pt x="7254" y="91526"/>
                </a:cubicBezTo>
                <a:cubicBezTo>
                  <a:pt x="7209" y="91526"/>
                  <a:pt x="7179" y="91472"/>
                  <a:pt x="7179" y="91420"/>
                </a:cubicBezTo>
                <a:lnTo>
                  <a:pt x="7179" y="91420"/>
                </a:lnTo>
                <a:cubicBezTo>
                  <a:pt x="7179" y="91695"/>
                  <a:pt x="7269" y="91509"/>
                  <a:pt x="7269" y="91695"/>
                </a:cubicBezTo>
                <a:lnTo>
                  <a:pt x="6993" y="91979"/>
                </a:lnTo>
                <a:cubicBezTo>
                  <a:pt x="6993" y="91760"/>
                  <a:pt x="6929" y="91670"/>
                  <a:pt x="6856" y="91670"/>
                </a:cubicBezTo>
                <a:cubicBezTo>
                  <a:pt x="6805" y="91670"/>
                  <a:pt x="6750" y="91715"/>
                  <a:pt x="6709" y="91792"/>
                </a:cubicBezTo>
                <a:lnTo>
                  <a:pt x="6709" y="91420"/>
                </a:lnTo>
                <a:cubicBezTo>
                  <a:pt x="6631" y="91535"/>
                  <a:pt x="6538" y="91586"/>
                  <a:pt x="6448" y="91586"/>
                </a:cubicBezTo>
                <a:cubicBezTo>
                  <a:pt x="6323" y="91586"/>
                  <a:pt x="6207" y="91487"/>
                  <a:pt x="6150" y="91323"/>
                </a:cubicBezTo>
                <a:cubicBezTo>
                  <a:pt x="6122" y="91499"/>
                  <a:pt x="6084" y="91555"/>
                  <a:pt x="6045" y="91555"/>
                </a:cubicBezTo>
                <a:cubicBezTo>
                  <a:pt x="5978" y="91555"/>
                  <a:pt x="5908" y="91385"/>
                  <a:pt x="5884" y="91385"/>
                </a:cubicBezTo>
                <a:cubicBezTo>
                  <a:pt x="5878" y="91385"/>
                  <a:pt x="5874" y="91395"/>
                  <a:pt x="5874" y="91420"/>
                </a:cubicBezTo>
                <a:lnTo>
                  <a:pt x="5874" y="91606"/>
                </a:lnTo>
                <a:cubicBezTo>
                  <a:pt x="5874" y="91586"/>
                  <a:pt x="5874" y="91578"/>
                  <a:pt x="5874" y="91578"/>
                </a:cubicBezTo>
                <a:cubicBezTo>
                  <a:pt x="5870" y="91578"/>
                  <a:pt x="5854" y="91695"/>
                  <a:pt x="5778" y="91695"/>
                </a:cubicBezTo>
                <a:cubicBezTo>
                  <a:pt x="5778" y="91420"/>
                  <a:pt x="5688" y="91420"/>
                  <a:pt x="5688" y="91323"/>
                </a:cubicBezTo>
                <a:cubicBezTo>
                  <a:pt x="5591" y="91420"/>
                  <a:pt x="5688" y="91606"/>
                  <a:pt x="5688" y="91606"/>
                </a:cubicBezTo>
                <a:cubicBezTo>
                  <a:pt x="5610" y="91565"/>
                  <a:pt x="5548" y="91542"/>
                  <a:pt x="5495" y="91542"/>
                </a:cubicBezTo>
                <a:cubicBezTo>
                  <a:pt x="5422" y="91542"/>
                  <a:pt x="5367" y="91587"/>
                  <a:pt x="5315" y="91695"/>
                </a:cubicBezTo>
                <a:cubicBezTo>
                  <a:pt x="5218" y="91509"/>
                  <a:pt x="5315" y="91233"/>
                  <a:pt x="5129" y="91233"/>
                </a:cubicBezTo>
                <a:lnTo>
                  <a:pt x="5129" y="91606"/>
                </a:lnTo>
                <a:cubicBezTo>
                  <a:pt x="5073" y="91550"/>
                  <a:pt x="5050" y="91497"/>
                  <a:pt x="5023" y="91497"/>
                </a:cubicBezTo>
                <a:cubicBezTo>
                  <a:pt x="5003" y="91497"/>
                  <a:pt x="4981" y="91526"/>
                  <a:pt x="4943" y="91606"/>
                </a:cubicBezTo>
                <a:cubicBezTo>
                  <a:pt x="4943" y="91323"/>
                  <a:pt x="5032" y="91323"/>
                  <a:pt x="5032" y="91233"/>
                </a:cubicBezTo>
                <a:cubicBezTo>
                  <a:pt x="4964" y="91233"/>
                  <a:pt x="4891" y="90799"/>
                  <a:pt x="4821" y="90799"/>
                </a:cubicBezTo>
                <a:cubicBezTo>
                  <a:pt x="4799" y="90799"/>
                  <a:pt x="4777" y="90841"/>
                  <a:pt x="4756" y="90950"/>
                </a:cubicBezTo>
                <a:cubicBezTo>
                  <a:pt x="4570" y="90860"/>
                  <a:pt x="4473" y="90577"/>
                  <a:pt x="4197" y="90301"/>
                </a:cubicBezTo>
                <a:lnTo>
                  <a:pt x="4197" y="90488"/>
                </a:lnTo>
                <a:cubicBezTo>
                  <a:pt x="4167" y="90545"/>
                  <a:pt x="4138" y="90567"/>
                  <a:pt x="4109" y="90567"/>
                </a:cubicBezTo>
                <a:cubicBezTo>
                  <a:pt x="4044" y="90567"/>
                  <a:pt x="3981" y="90458"/>
                  <a:pt x="3914" y="90391"/>
                </a:cubicBezTo>
                <a:cubicBezTo>
                  <a:pt x="3940" y="90340"/>
                  <a:pt x="3966" y="90324"/>
                  <a:pt x="3992" y="90324"/>
                </a:cubicBezTo>
                <a:cubicBezTo>
                  <a:pt x="4034" y="90324"/>
                  <a:pt x="4076" y="90368"/>
                  <a:pt x="4119" y="90368"/>
                </a:cubicBezTo>
                <a:cubicBezTo>
                  <a:pt x="4145" y="90368"/>
                  <a:pt x="4171" y="90352"/>
                  <a:pt x="4197" y="90301"/>
                </a:cubicBezTo>
                <a:cubicBezTo>
                  <a:pt x="4197" y="90204"/>
                  <a:pt x="4287" y="90204"/>
                  <a:pt x="4287" y="90018"/>
                </a:cubicBezTo>
                <a:cubicBezTo>
                  <a:pt x="4280" y="90011"/>
                  <a:pt x="4273" y="90008"/>
                  <a:pt x="4266" y="90008"/>
                </a:cubicBezTo>
                <a:cubicBezTo>
                  <a:pt x="4210" y="90008"/>
                  <a:pt x="4155" y="90208"/>
                  <a:pt x="4124" y="90208"/>
                </a:cubicBezTo>
                <a:cubicBezTo>
                  <a:pt x="4109" y="90208"/>
                  <a:pt x="4100" y="90160"/>
                  <a:pt x="4100" y="90018"/>
                </a:cubicBezTo>
                <a:cubicBezTo>
                  <a:pt x="4197" y="90018"/>
                  <a:pt x="4287" y="90018"/>
                  <a:pt x="4383" y="89832"/>
                </a:cubicBezTo>
                <a:cubicBezTo>
                  <a:pt x="4287" y="89832"/>
                  <a:pt x="4287" y="89832"/>
                  <a:pt x="4287" y="89742"/>
                </a:cubicBezTo>
                <a:lnTo>
                  <a:pt x="4287" y="89742"/>
                </a:lnTo>
                <a:cubicBezTo>
                  <a:pt x="4295" y="89750"/>
                  <a:pt x="4302" y="89754"/>
                  <a:pt x="4308" y="89754"/>
                </a:cubicBezTo>
                <a:cubicBezTo>
                  <a:pt x="4357" y="89754"/>
                  <a:pt x="4323" y="89511"/>
                  <a:pt x="4400" y="89511"/>
                </a:cubicBezTo>
                <a:cubicBezTo>
                  <a:pt x="4418" y="89511"/>
                  <a:pt x="4441" y="89524"/>
                  <a:pt x="4473" y="89556"/>
                </a:cubicBezTo>
                <a:lnTo>
                  <a:pt x="4473" y="89086"/>
                </a:lnTo>
                <a:cubicBezTo>
                  <a:pt x="4473" y="88997"/>
                  <a:pt x="4383" y="88997"/>
                  <a:pt x="4383" y="88810"/>
                </a:cubicBezTo>
                <a:lnTo>
                  <a:pt x="4383" y="88713"/>
                </a:lnTo>
                <a:lnTo>
                  <a:pt x="4473" y="88810"/>
                </a:lnTo>
                <a:lnTo>
                  <a:pt x="4570" y="88713"/>
                </a:lnTo>
                <a:cubicBezTo>
                  <a:pt x="4570" y="88713"/>
                  <a:pt x="4659" y="88810"/>
                  <a:pt x="4659" y="88900"/>
                </a:cubicBezTo>
                <a:cubicBezTo>
                  <a:pt x="4659" y="88948"/>
                  <a:pt x="4637" y="88948"/>
                  <a:pt x="4615" y="88948"/>
                </a:cubicBezTo>
                <a:cubicBezTo>
                  <a:pt x="4592" y="88948"/>
                  <a:pt x="4570" y="88948"/>
                  <a:pt x="4570" y="88997"/>
                </a:cubicBezTo>
                <a:cubicBezTo>
                  <a:pt x="4756" y="88997"/>
                  <a:pt x="4570" y="89273"/>
                  <a:pt x="4659" y="89273"/>
                </a:cubicBezTo>
                <a:cubicBezTo>
                  <a:pt x="4659" y="88900"/>
                  <a:pt x="4756" y="88900"/>
                  <a:pt x="4846" y="88810"/>
                </a:cubicBezTo>
                <a:cubicBezTo>
                  <a:pt x="4846" y="88881"/>
                  <a:pt x="4852" y="88903"/>
                  <a:pt x="4862" y="88903"/>
                </a:cubicBezTo>
                <a:cubicBezTo>
                  <a:pt x="4877" y="88903"/>
                  <a:pt x="4901" y="88844"/>
                  <a:pt x="4919" y="88844"/>
                </a:cubicBezTo>
                <a:cubicBezTo>
                  <a:pt x="4933" y="88844"/>
                  <a:pt x="4943" y="88878"/>
                  <a:pt x="4943" y="88997"/>
                </a:cubicBezTo>
                <a:cubicBezTo>
                  <a:pt x="5032" y="88900"/>
                  <a:pt x="5032" y="88810"/>
                  <a:pt x="5032" y="88713"/>
                </a:cubicBezTo>
                <a:lnTo>
                  <a:pt x="5129" y="88713"/>
                </a:lnTo>
                <a:cubicBezTo>
                  <a:pt x="5218" y="89183"/>
                  <a:pt x="5591" y="89086"/>
                  <a:pt x="5688" y="89183"/>
                </a:cubicBezTo>
                <a:cubicBezTo>
                  <a:pt x="5688" y="89086"/>
                  <a:pt x="5591" y="89086"/>
                  <a:pt x="5688" y="88900"/>
                </a:cubicBezTo>
                <a:lnTo>
                  <a:pt x="5688" y="88810"/>
                </a:lnTo>
                <a:cubicBezTo>
                  <a:pt x="5733" y="88997"/>
                  <a:pt x="5779" y="88997"/>
                  <a:pt x="5826" y="88997"/>
                </a:cubicBezTo>
                <a:cubicBezTo>
                  <a:pt x="5873" y="88997"/>
                  <a:pt x="5919" y="88997"/>
                  <a:pt x="5964" y="89183"/>
                </a:cubicBezTo>
                <a:cubicBezTo>
                  <a:pt x="6013" y="89183"/>
                  <a:pt x="6038" y="89158"/>
                  <a:pt x="6049" y="89158"/>
                </a:cubicBezTo>
                <a:cubicBezTo>
                  <a:pt x="6061" y="89158"/>
                  <a:pt x="6061" y="89181"/>
                  <a:pt x="6061" y="89273"/>
                </a:cubicBezTo>
                <a:cubicBezTo>
                  <a:pt x="6150" y="89086"/>
                  <a:pt x="6061" y="88900"/>
                  <a:pt x="6150" y="88900"/>
                </a:cubicBezTo>
                <a:lnTo>
                  <a:pt x="6150" y="89273"/>
                </a:lnTo>
                <a:cubicBezTo>
                  <a:pt x="6262" y="89273"/>
                  <a:pt x="6407" y="89174"/>
                  <a:pt x="6526" y="89174"/>
                </a:cubicBezTo>
                <a:cubicBezTo>
                  <a:pt x="6606" y="89174"/>
                  <a:pt x="6673" y="89219"/>
                  <a:pt x="6709" y="89369"/>
                </a:cubicBezTo>
                <a:cubicBezTo>
                  <a:pt x="6795" y="89003"/>
                  <a:pt x="6897" y="88891"/>
                  <a:pt x="7002" y="88891"/>
                </a:cubicBezTo>
                <a:cubicBezTo>
                  <a:pt x="7166" y="88891"/>
                  <a:pt x="7339" y="89159"/>
                  <a:pt x="7474" y="89159"/>
                </a:cubicBezTo>
                <a:cubicBezTo>
                  <a:pt x="7541" y="89159"/>
                  <a:pt x="7598" y="89094"/>
                  <a:pt x="7641" y="88900"/>
                </a:cubicBezTo>
                <a:cubicBezTo>
                  <a:pt x="7641" y="88997"/>
                  <a:pt x="7641" y="88997"/>
                  <a:pt x="7738" y="89086"/>
                </a:cubicBezTo>
                <a:cubicBezTo>
                  <a:pt x="7712" y="89062"/>
                  <a:pt x="7693" y="89051"/>
                  <a:pt x="7680" y="89051"/>
                </a:cubicBezTo>
                <a:cubicBezTo>
                  <a:pt x="7641" y="89051"/>
                  <a:pt x="7641" y="89136"/>
                  <a:pt x="7641" y="89273"/>
                </a:cubicBezTo>
                <a:cubicBezTo>
                  <a:pt x="7738" y="89273"/>
                  <a:pt x="7738" y="89273"/>
                  <a:pt x="7925" y="89459"/>
                </a:cubicBezTo>
                <a:cubicBezTo>
                  <a:pt x="7828" y="88997"/>
                  <a:pt x="7641" y="89086"/>
                  <a:pt x="7641" y="88810"/>
                </a:cubicBezTo>
                <a:cubicBezTo>
                  <a:pt x="7641" y="88715"/>
                  <a:pt x="7667" y="88692"/>
                  <a:pt x="7703" y="88692"/>
                </a:cubicBezTo>
                <a:cubicBezTo>
                  <a:pt x="7738" y="88692"/>
                  <a:pt x="7784" y="88713"/>
                  <a:pt x="7828" y="88713"/>
                </a:cubicBezTo>
                <a:cubicBezTo>
                  <a:pt x="7828" y="88546"/>
                  <a:pt x="7759" y="88513"/>
                  <a:pt x="7685" y="88513"/>
                </a:cubicBezTo>
                <a:cubicBezTo>
                  <a:pt x="7637" y="88513"/>
                  <a:pt x="7587" y="88527"/>
                  <a:pt x="7552" y="88527"/>
                </a:cubicBezTo>
                <a:lnTo>
                  <a:pt x="7552" y="88624"/>
                </a:lnTo>
                <a:lnTo>
                  <a:pt x="7552" y="88713"/>
                </a:lnTo>
                <a:lnTo>
                  <a:pt x="7455" y="88527"/>
                </a:lnTo>
                <a:cubicBezTo>
                  <a:pt x="7433" y="88517"/>
                  <a:pt x="7412" y="88513"/>
                  <a:pt x="7390" y="88513"/>
                </a:cubicBezTo>
                <a:cubicBezTo>
                  <a:pt x="7302" y="88513"/>
                  <a:pt x="7216" y="88583"/>
                  <a:pt x="7144" y="88583"/>
                </a:cubicBezTo>
                <a:cubicBezTo>
                  <a:pt x="7082" y="88583"/>
                  <a:pt x="7029" y="88532"/>
                  <a:pt x="6993" y="88341"/>
                </a:cubicBezTo>
                <a:lnTo>
                  <a:pt x="6993" y="88341"/>
                </a:lnTo>
                <a:cubicBezTo>
                  <a:pt x="7017" y="88367"/>
                  <a:pt x="7041" y="88379"/>
                  <a:pt x="7065" y="88379"/>
                </a:cubicBezTo>
                <a:cubicBezTo>
                  <a:pt x="7127" y="88379"/>
                  <a:pt x="7179" y="88290"/>
                  <a:pt x="7179" y="88154"/>
                </a:cubicBezTo>
                <a:lnTo>
                  <a:pt x="7179" y="88154"/>
                </a:lnTo>
                <a:cubicBezTo>
                  <a:pt x="7055" y="88216"/>
                  <a:pt x="6951" y="88237"/>
                  <a:pt x="6851" y="88237"/>
                </a:cubicBezTo>
                <a:cubicBezTo>
                  <a:pt x="6651" y="88237"/>
                  <a:pt x="6463" y="88154"/>
                  <a:pt x="6150" y="88154"/>
                </a:cubicBezTo>
                <a:lnTo>
                  <a:pt x="6150" y="88065"/>
                </a:lnTo>
                <a:cubicBezTo>
                  <a:pt x="6124" y="88119"/>
                  <a:pt x="6089" y="88134"/>
                  <a:pt x="6051" y="88134"/>
                </a:cubicBezTo>
                <a:cubicBezTo>
                  <a:pt x="6010" y="88134"/>
                  <a:pt x="5964" y="88117"/>
                  <a:pt x="5919" y="88117"/>
                </a:cubicBezTo>
                <a:cubicBezTo>
                  <a:pt x="5866" y="88117"/>
                  <a:pt x="5815" y="88142"/>
                  <a:pt x="5778" y="88251"/>
                </a:cubicBezTo>
                <a:lnTo>
                  <a:pt x="5778" y="88065"/>
                </a:lnTo>
                <a:cubicBezTo>
                  <a:pt x="5688" y="88154"/>
                  <a:pt x="5591" y="88251"/>
                  <a:pt x="5591" y="88341"/>
                </a:cubicBezTo>
                <a:cubicBezTo>
                  <a:pt x="5591" y="88154"/>
                  <a:pt x="5502" y="88154"/>
                  <a:pt x="5502" y="87968"/>
                </a:cubicBezTo>
                <a:cubicBezTo>
                  <a:pt x="5502" y="88065"/>
                  <a:pt x="5405" y="88154"/>
                  <a:pt x="5405" y="88154"/>
                </a:cubicBezTo>
                <a:cubicBezTo>
                  <a:pt x="5315" y="88065"/>
                  <a:pt x="5405" y="87968"/>
                  <a:pt x="5405" y="87968"/>
                </a:cubicBezTo>
                <a:lnTo>
                  <a:pt x="5315" y="87968"/>
                </a:lnTo>
                <a:cubicBezTo>
                  <a:pt x="5315" y="87968"/>
                  <a:pt x="5218" y="87968"/>
                  <a:pt x="5218" y="88065"/>
                </a:cubicBezTo>
                <a:lnTo>
                  <a:pt x="5032" y="88251"/>
                </a:lnTo>
                <a:cubicBezTo>
                  <a:pt x="5032" y="88154"/>
                  <a:pt x="5218" y="87968"/>
                  <a:pt x="5129" y="87878"/>
                </a:cubicBezTo>
                <a:lnTo>
                  <a:pt x="5129" y="87878"/>
                </a:lnTo>
                <a:cubicBezTo>
                  <a:pt x="5094" y="87979"/>
                  <a:pt x="5034" y="88018"/>
                  <a:pt x="4964" y="88018"/>
                </a:cubicBezTo>
                <a:cubicBezTo>
                  <a:pt x="4843" y="88018"/>
                  <a:pt x="4688" y="87900"/>
                  <a:pt x="4570" y="87782"/>
                </a:cubicBezTo>
                <a:cubicBezTo>
                  <a:pt x="4473" y="87506"/>
                  <a:pt x="4383" y="87506"/>
                  <a:pt x="4197" y="87506"/>
                </a:cubicBezTo>
                <a:cubicBezTo>
                  <a:pt x="4197" y="87409"/>
                  <a:pt x="4100" y="87319"/>
                  <a:pt x="4011" y="87319"/>
                </a:cubicBezTo>
                <a:cubicBezTo>
                  <a:pt x="4066" y="87209"/>
                  <a:pt x="4138" y="87180"/>
                  <a:pt x="4219" y="87180"/>
                </a:cubicBezTo>
                <a:cubicBezTo>
                  <a:pt x="4304" y="87180"/>
                  <a:pt x="4400" y="87212"/>
                  <a:pt x="4497" y="87212"/>
                </a:cubicBezTo>
                <a:cubicBezTo>
                  <a:pt x="4617" y="87212"/>
                  <a:pt x="4739" y="87164"/>
                  <a:pt x="4846" y="86947"/>
                </a:cubicBezTo>
                <a:cubicBezTo>
                  <a:pt x="4846" y="86900"/>
                  <a:pt x="4840" y="86882"/>
                  <a:pt x="4831" y="86882"/>
                </a:cubicBezTo>
                <a:cubicBezTo>
                  <a:pt x="4806" y="86882"/>
                  <a:pt x="4756" y="87036"/>
                  <a:pt x="4756" y="87036"/>
                </a:cubicBezTo>
                <a:cubicBezTo>
                  <a:pt x="4756" y="86849"/>
                  <a:pt x="4740" y="86799"/>
                  <a:pt x="4716" y="86799"/>
                </a:cubicBezTo>
                <a:cubicBezTo>
                  <a:pt x="4687" y="86799"/>
                  <a:pt x="4646" y="86867"/>
                  <a:pt x="4603" y="86867"/>
                </a:cubicBezTo>
                <a:cubicBezTo>
                  <a:pt x="4592" y="86867"/>
                  <a:pt x="4581" y="86862"/>
                  <a:pt x="4570" y="86850"/>
                </a:cubicBezTo>
                <a:cubicBezTo>
                  <a:pt x="4659" y="86760"/>
                  <a:pt x="4659" y="86760"/>
                  <a:pt x="4659" y="86663"/>
                </a:cubicBezTo>
                <a:cubicBezTo>
                  <a:pt x="4756" y="86663"/>
                  <a:pt x="4756" y="86663"/>
                  <a:pt x="4846" y="86850"/>
                </a:cubicBezTo>
                <a:lnTo>
                  <a:pt x="4846" y="86663"/>
                </a:lnTo>
                <a:lnTo>
                  <a:pt x="4943" y="86663"/>
                </a:lnTo>
                <a:lnTo>
                  <a:pt x="4846" y="86574"/>
                </a:lnTo>
                <a:lnTo>
                  <a:pt x="4846" y="86574"/>
                </a:lnTo>
                <a:cubicBezTo>
                  <a:pt x="4943" y="86663"/>
                  <a:pt x="5032" y="86663"/>
                  <a:pt x="5129" y="86760"/>
                </a:cubicBezTo>
                <a:lnTo>
                  <a:pt x="5129" y="86574"/>
                </a:lnTo>
                <a:cubicBezTo>
                  <a:pt x="5218" y="86574"/>
                  <a:pt x="5218" y="86574"/>
                  <a:pt x="5218" y="86760"/>
                </a:cubicBezTo>
                <a:cubicBezTo>
                  <a:pt x="5218" y="86663"/>
                  <a:pt x="5315" y="86574"/>
                  <a:pt x="5315" y="86477"/>
                </a:cubicBezTo>
                <a:lnTo>
                  <a:pt x="5315" y="86387"/>
                </a:lnTo>
                <a:cubicBezTo>
                  <a:pt x="5315" y="86477"/>
                  <a:pt x="5405" y="86574"/>
                  <a:pt x="5502" y="86574"/>
                </a:cubicBezTo>
                <a:lnTo>
                  <a:pt x="5502" y="86387"/>
                </a:lnTo>
                <a:cubicBezTo>
                  <a:pt x="5546" y="86570"/>
                  <a:pt x="5613" y="86595"/>
                  <a:pt x="5692" y="86595"/>
                </a:cubicBezTo>
                <a:cubicBezTo>
                  <a:pt x="5722" y="86595"/>
                  <a:pt x="5753" y="86592"/>
                  <a:pt x="5786" y="86592"/>
                </a:cubicBezTo>
                <a:cubicBezTo>
                  <a:pt x="5843" y="86592"/>
                  <a:pt x="5903" y="86603"/>
                  <a:pt x="5964" y="86663"/>
                </a:cubicBezTo>
                <a:cubicBezTo>
                  <a:pt x="5964" y="86574"/>
                  <a:pt x="5874" y="86574"/>
                  <a:pt x="5874" y="86477"/>
                </a:cubicBezTo>
                <a:lnTo>
                  <a:pt x="5874" y="86477"/>
                </a:lnTo>
                <a:cubicBezTo>
                  <a:pt x="5983" y="86500"/>
                  <a:pt x="6076" y="86507"/>
                  <a:pt x="6161" y="86507"/>
                </a:cubicBezTo>
                <a:cubicBezTo>
                  <a:pt x="6302" y="86507"/>
                  <a:pt x="6417" y="86487"/>
                  <a:pt x="6534" y="86487"/>
                </a:cubicBezTo>
                <a:cubicBezTo>
                  <a:pt x="6645" y="86487"/>
                  <a:pt x="6757" y="86505"/>
                  <a:pt x="6896" y="86574"/>
                </a:cubicBezTo>
                <a:cubicBezTo>
                  <a:pt x="6896" y="86438"/>
                  <a:pt x="6848" y="86349"/>
                  <a:pt x="6785" y="86349"/>
                </a:cubicBezTo>
                <a:cubicBezTo>
                  <a:pt x="6761" y="86349"/>
                  <a:pt x="6736" y="86361"/>
                  <a:pt x="6709" y="86387"/>
                </a:cubicBezTo>
                <a:cubicBezTo>
                  <a:pt x="6749" y="86196"/>
                  <a:pt x="6818" y="86145"/>
                  <a:pt x="6893" y="86145"/>
                </a:cubicBezTo>
                <a:cubicBezTo>
                  <a:pt x="6980" y="86145"/>
                  <a:pt x="7075" y="86216"/>
                  <a:pt x="7139" y="86216"/>
                </a:cubicBezTo>
                <a:cubicBezTo>
                  <a:pt x="7154" y="86216"/>
                  <a:pt x="7168" y="86211"/>
                  <a:pt x="7179" y="86201"/>
                </a:cubicBezTo>
                <a:lnTo>
                  <a:pt x="7269" y="86015"/>
                </a:lnTo>
                <a:lnTo>
                  <a:pt x="7269" y="86104"/>
                </a:lnTo>
                <a:lnTo>
                  <a:pt x="7269" y="86201"/>
                </a:lnTo>
                <a:cubicBezTo>
                  <a:pt x="7365" y="86201"/>
                  <a:pt x="7552" y="86201"/>
                  <a:pt x="7552" y="86015"/>
                </a:cubicBezTo>
                <a:lnTo>
                  <a:pt x="7552" y="86015"/>
                </a:lnTo>
                <a:cubicBezTo>
                  <a:pt x="7552" y="86015"/>
                  <a:pt x="7507" y="86036"/>
                  <a:pt x="7461" y="86036"/>
                </a:cubicBezTo>
                <a:cubicBezTo>
                  <a:pt x="7414" y="86036"/>
                  <a:pt x="7365" y="86013"/>
                  <a:pt x="7365" y="85918"/>
                </a:cubicBezTo>
                <a:cubicBezTo>
                  <a:pt x="7455" y="85642"/>
                  <a:pt x="7552" y="85731"/>
                  <a:pt x="7641" y="85269"/>
                </a:cubicBezTo>
                <a:lnTo>
                  <a:pt x="7641" y="85269"/>
                </a:lnTo>
                <a:cubicBezTo>
                  <a:pt x="7455" y="85456"/>
                  <a:pt x="7455" y="85456"/>
                  <a:pt x="7365" y="85456"/>
                </a:cubicBezTo>
                <a:cubicBezTo>
                  <a:pt x="7365" y="85642"/>
                  <a:pt x="7365" y="85642"/>
                  <a:pt x="7455" y="85642"/>
                </a:cubicBezTo>
                <a:cubicBezTo>
                  <a:pt x="7455" y="85731"/>
                  <a:pt x="7365" y="85731"/>
                  <a:pt x="7365" y="85828"/>
                </a:cubicBezTo>
                <a:cubicBezTo>
                  <a:pt x="7320" y="85624"/>
                  <a:pt x="7258" y="85557"/>
                  <a:pt x="7186" y="85557"/>
                </a:cubicBezTo>
                <a:cubicBezTo>
                  <a:pt x="7051" y="85557"/>
                  <a:pt x="6880" y="85794"/>
                  <a:pt x="6720" y="85794"/>
                </a:cubicBezTo>
                <a:cubicBezTo>
                  <a:pt x="6616" y="85794"/>
                  <a:pt x="6516" y="85693"/>
                  <a:pt x="6434" y="85359"/>
                </a:cubicBezTo>
                <a:cubicBezTo>
                  <a:pt x="6395" y="85509"/>
                  <a:pt x="6326" y="85554"/>
                  <a:pt x="6247" y="85554"/>
                </a:cubicBezTo>
                <a:cubicBezTo>
                  <a:pt x="6129" y="85554"/>
                  <a:pt x="5986" y="85456"/>
                  <a:pt x="5874" y="85456"/>
                </a:cubicBezTo>
                <a:cubicBezTo>
                  <a:pt x="5874" y="85642"/>
                  <a:pt x="5964" y="85642"/>
                  <a:pt x="5964" y="85828"/>
                </a:cubicBezTo>
                <a:cubicBezTo>
                  <a:pt x="5778" y="85828"/>
                  <a:pt x="5874" y="85642"/>
                  <a:pt x="5778" y="85456"/>
                </a:cubicBezTo>
                <a:cubicBezTo>
                  <a:pt x="5778" y="85547"/>
                  <a:pt x="5778" y="85570"/>
                  <a:pt x="5767" y="85570"/>
                </a:cubicBezTo>
                <a:cubicBezTo>
                  <a:pt x="5756" y="85570"/>
                  <a:pt x="5734" y="85545"/>
                  <a:pt x="5688" y="85545"/>
                </a:cubicBezTo>
                <a:cubicBezTo>
                  <a:pt x="5591" y="85918"/>
                  <a:pt x="5502" y="85642"/>
                  <a:pt x="5405" y="85918"/>
                </a:cubicBezTo>
                <a:lnTo>
                  <a:pt x="5405" y="85828"/>
                </a:lnTo>
                <a:cubicBezTo>
                  <a:pt x="5405" y="85642"/>
                  <a:pt x="5405" y="85642"/>
                  <a:pt x="5502" y="85545"/>
                </a:cubicBezTo>
                <a:lnTo>
                  <a:pt x="5502" y="85545"/>
                </a:lnTo>
                <a:cubicBezTo>
                  <a:pt x="5315" y="85642"/>
                  <a:pt x="4943" y="85545"/>
                  <a:pt x="4756" y="86015"/>
                </a:cubicBezTo>
                <a:lnTo>
                  <a:pt x="4756" y="85918"/>
                </a:lnTo>
                <a:lnTo>
                  <a:pt x="4756" y="85731"/>
                </a:lnTo>
                <a:cubicBezTo>
                  <a:pt x="4725" y="85850"/>
                  <a:pt x="4695" y="85884"/>
                  <a:pt x="4668" y="85884"/>
                </a:cubicBezTo>
                <a:cubicBezTo>
                  <a:pt x="4633" y="85884"/>
                  <a:pt x="4603" y="85825"/>
                  <a:pt x="4586" y="85825"/>
                </a:cubicBezTo>
                <a:cubicBezTo>
                  <a:pt x="4576" y="85825"/>
                  <a:pt x="4570" y="85847"/>
                  <a:pt x="4570" y="85918"/>
                </a:cubicBezTo>
                <a:cubicBezTo>
                  <a:pt x="4512" y="85865"/>
                  <a:pt x="4489" y="85843"/>
                  <a:pt x="4461" y="85757"/>
                </a:cubicBezTo>
                <a:lnTo>
                  <a:pt x="4461" y="85757"/>
                </a:lnTo>
                <a:cubicBezTo>
                  <a:pt x="4383" y="85918"/>
                  <a:pt x="4383" y="85922"/>
                  <a:pt x="4383" y="86015"/>
                </a:cubicBezTo>
                <a:lnTo>
                  <a:pt x="4287" y="86015"/>
                </a:lnTo>
                <a:cubicBezTo>
                  <a:pt x="4197" y="86015"/>
                  <a:pt x="4100" y="86015"/>
                  <a:pt x="4100" y="85918"/>
                </a:cubicBezTo>
                <a:cubicBezTo>
                  <a:pt x="4100" y="85731"/>
                  <a:pt x="4197" y="85731"/>
                  <a:pt x="4287" y="85642"/>
                </a:cubicBezTo>
                <a:cubicBezTo>
                  <a:pt x="4287" y="85359"/>
                  <a:pt x="4197" y="85456"/>
                  <a:pt x="4197" y="85172"/>
                </a:cubicBezTo>
                <a:cubicBezTo>
                  <a:pt x="4175" y="85184"/>
                  <a:pt x="4157" y="85189"/>
                  <a:pt x="4142" y="85189"/>
                </a:cubicBezTo>
                <a:cubicBezTo>
                  <a:pt x="4043" y="85189"/>
                  <a:pt x="4077" y="84972"/>
                  <a:pt x="4034" y="84972"/>
                </a:cubicBezTo>
                <a:cubicBezTo>
                  <a:pt x="4028" y="84972"/>
                  <a:pt x="4020" y="84976"/>
                  <a:pt x="4011" y="84986"/>
                </a:cubicBezTo>
                <a:cubicBezTo>
                  <a:pt x="4011" y="84896"/>
                  <a:pt x="4011" y="84896"/>
                  <a:pt x="4100" y="84896"/>
                </a:cubicBezTo>
                <a:cubicBezTo>
                  <a:pt x="4011" y="84710"/>
                  <a:pt x="3914" y="84710"/>
                  <a:pt x="3824" y="84710"/>
                </a:cubicBezTo>
                <a:cubicBezTo>
                  <a:pt x="3824" y="84563"/>
                  <a:pt x="3833" y="84517"/>
                  <a:pt x="3848" y="84517"/>
                </a:cubicBezTo>
                <a:cubicBezTo>
                  <a:pt x="3874" y="84517"/>
                  <a:pt x="3918" y="84653"/>
                  <a:pt x="3967" y="84653"/>
                </a:cubicBezTo>
                <a:cubicBezTo>
                  <a:pt x="3981" y="84653"/>
                  <a:pt x="3996" y="84642"/>
                  <a:pt x="4011" y="84613"/>
                </a:cubicBezTo>
                <a:cubicBezTo>
                  <a:pt x="4011" y="84524"/>
                  <a:pt x="3914" y="84524"/>
                  <a:pt x="3914" y="84427"/>
                </a:cubicBezTo>
                <a:cubicBezTo>
                  <a:pt x="3889" y="84376"/>
                  <a:pt x="3864" y="84360"/>
                  <a:pt x="3839" y="84360"/>
                </a:cubicBezTo>
                <a:cubicBezTo>
                  <a:pt x="3797" y="84360"/>
                  <a:pt x="3755" y="84404"/>
                  <a:pt x="3713" y="84404"/>
                </a:cubicBezTo>
                <a:cubicBezTo>
                  <a:pt x="3687" y="84404"/>
                  <a:pt x="3662" y="84388"/>
                  <a:pt x="3638" y="84337"/>
                </a:cubicBezTo>
                <a:cubicBezTo>
                  <a:pt x="3700" y="84270"/>
                  <a:pt x="3765" y="84161"/>
                  <a:pt x="3829" y="84161"/>
                </a:cubicBezTo>
                <a:cubicBezTo>
                  <a:pt x="3858" y="84161"/>
                  <a:pt x="3886" y="84183"/>
                  <a:pt x="3914" y="84240"/>
                </a:cubicBezTo>
                <a:lnTo>
                  <a:pt x="3914" y="84427"/>
                </a:lnTo>
                <a:cubicBezTo>
                  <a:pt x="4197" y="84151"/>
                  <a:pt x="4287" y="83868"/>
                  <a:pt x="4570" y="83681"/>
                </a:cubicBezTo>
                <a:cubicBezTo>
                  <a:pt x="4570" y="83831"/>
                  <a:pt x="4576" y="83888"/>
                  <a:pt x="4589" y="83888"/>
                </a:cubicBezTo>
                <a:cubicBezTo>
                  <a:pt x="4625" y="83888"/>
                  <a:pt x="4709" y="83471"/>
                  <a:pt x="4846" y="83406"/>
                </a:cubicBezTo>
                <a:cubicBezTo>
                  <a:pt x="4756" y="83406"/>
                  <a:pt x="4659" y="83406"/>
                  <a:pt x="4659" y="83033"/>
                </a:cubicBezTo>
                <a:lnTo>
                  <a:pt x="4659" y="83033"/>
                </a:lnTo>
                <a:cubicBezTo>
                  <a:pt x="4708" y="83171"/>
                  <a:pt x="4732" y="83217"/>
                  <a:pt x="4755" y="83217"/>
                </a:cubicBezTo>
                <a:cubicBezTo>
                  <a:pt x="4779" y="83217"/>
                  <a:pt x="4801" y="83171"/>
                  <a:pt x="4846" y="83122"/>
                </a:cubicBezTo>
                <a:lnTo>
                  <a:pt x="4846" y="83406"/>
                </a:lnTo>
                <a:cubicBezTo>
                  <a:pt x="4871" y="83417"/>
                  <a:pt x="4891" y="83423"/>
                  <a:pt x="4907" y="83423"/>
                </a:cubicBezTo>
                <a:cubicBezTo>
                  <a:pt x="5011" y="83423"/>
                  <a:pt x="4955" y="83194"/>
                  <a:pt x="5032" y="83033"/>
                </a:cubicBezTo>
                <a:cubicBezTo>
                  <a:pt x="5088" y="83141"/>
                  <a:pt x="5142" y="83186"/>
                  <a:pt x="5214" y="83186"/>
                </a:cubicBezTo>
                <a:cubicBezTo>
                  <a:pt x="5266" y="83186"/>
                  <a:pt x="5327" y="83163"/>
                  <a:pt x="5405" y="83122"/>
                </a:cubicBezTo>
                <a:lnTo>
                  <a:pt x="5405" y="83406"/>
                </a:lnTo>
                <a:cubicBezTo>
                  <a:pt x="5405" y="83309"/>
                  <a:pt x="5502" y="83309"/>
                  <a:pt x="5502" y="83033"/>
                </a:cubicBezTo>
                <a:cubicBezTo>
                  <a:pt x="5591" y="83033"/>
                  <a:pt x="5591" y="83122"/>
                  <a:pt x="5688" y="83122"/>
                </a:cubicBezTo>
                <a:cubicBezTo>
                  <a:pt x="5591" y="83219"/>
                  <a:pt x="5591" y="83309"/>
                  <a:pt x="5591" y="83309"/>
                </a:cubicBezTo>
                <a:cubicBezTo>
                  <a:pt x="5604" y="83333"/>
                  <a:pt x="5617" y="83343"/>
                  <a:pt x="5629" y="83343"/>
                </a:cubicBezTo>
                <a:cubicBezTo>
                  <a:pt x="5686" y="83343"/>
                  <a:pt x="5740" y="83139"/>
                  <a:pt x="5796" y="83139"/>
                </a:cubicBezTo>
                <a:cubicBezTo>
                  <a:pt x="5822" y="83139"/>
                  <a:pt x="5848" y="83182"/>
                  <a:pt x="5874" y="83309"/>
                </a:cubicBezTo>
                <a:cubicBezTo>
                  <a:pt x="5975" y="83161"/>
                  <a:pt x="6075" y="83064"/>
                  <a:pt x="6175" y="83064"/>
                </a:cubicBezTo>
                <a:cubicBezTo>
                  <a:pt x="6261" y="83064"/>
                  <a:pt x="6347" y="83136"/>
                  <a:pt x="6434" y="83309"/>
                </a:cubicBezTo>
                <a:lnTo>
                  <a:pt x="6434" y="82936"/>
                </a:lnTo>
                <a:cubicBezTo>
                  <a:pt x="6471" y="83013"/>
                  <a:pt x="6524" y="83058"/>
                  <a:pt x="6574" y="83058"/>
                </a:cubicBezTo>
                <a:cubicBezTo>
                  <a:pt x="6645" y="83058"/>
                  <a:pt x="6709" y="82968"/>
                  <a:pt x="6709" y="82749"/>
                </a:cubicBezTo>
                <a:lnTo>
                  <a:pt x="6993" y="83033"/>
                </a:lnTo>
                <a:cubicBezTo>
                  <a:pt x="6993" y="83219"/>
                  <a:pt x="6896" y="83033"/>
                  <a:pt x="6896" y="83309"/>
                </a:cubicBezTo>
                <a:cubicBezTo>
                  <a:pt x="6896" y="83257"/>
                  <a:pt x="6959" y="83202"/>
                  <a:pt x="7011" y="83202"/>
                </a:cubicBezTo>
                <a:cubicBezTo>
                  <a:pt x="7049" y="83202"/>
                  <a:pt x="7082" y="83230"/>
                  <a:pt x="7082" y="83309"/>
                </a:cubicBezTo>
                <a:cubicBezTo>
                  <a:pt x="7082" y="83219"/>
                  <a:pt x="7179" y="83122"/>
                  <a:pt x="7082" y="82936"/>
                </a:cubicBezTo>
                <a:cubicBezTo>
                  <a:pt x="7179" y="82936"/>
                  <a:pt x="7269" y="83033"/>
                  <a:pt x="7365" y="83033"/>
                </a:cubicBezTo>
                <a:cubicBezTo>
                  <a:pt x="7269" y="83309"/>
                  <a:pt x="7179" y="83033"/>
                  <a:pt x="7179" y="83406"/>
                </a:cubicBezTo>
                <a:cubicBezTo>
                  <a:pt x="7166" y="83399"/>
                  <a:pt x="7153" y="83396"/>
                  <a:pt x="7140" y="83396"/>
                </a:cubicBezTo>
                <a:cubicBezTo>
                  <a:pt x="7017" y="83396"/>
                  <a:pt x="6893" y="83666"/>
                  <a:pt x="6770" y="83666"/>
                </a:cubicBezTo>
                <a:cubicBezTo>
                  <a:pt x="6720" y="83666"/>
                  <a:pt x="6670" y="83621"/>
                  <a:pt x="6620" y="83495"/>
                </a:cubicBezTo>
                <a:cubicBezTo>
                  <a:pt x="6620" y="83588"/>
                  <a:pt x="6573" y="83635"/>
                  <a:pt x="6527" y="83635"/>
                </a:cubicBezTo>
                <a:cubicBezTo>
                  <a:pt x="6480" y="83635"/>
                  <a:pt x="6434" y="83588"/>
                  <a:pt x="6434" y="83495"/>
                </a:cubicBezTo>
                <a:cubicBezTo>
                  <a:pt x="6377" y="83713"/>
                  <a:pt x="6323" y="83804"/>
                  <a:pt x="6268" y="83804"/>
                </a:cubicBezTo>
                <a:cubicBezTo>
                  <a:pt x="6229" y="83804"/>
                  <a:pt x="6190" y="83759"/>
                  <a:pt x="6150" y="83681"/>
                </a:cubicBezTo>
                <a:lnTo>
                  <a:pt x="6150" y="83681"/>
                </a:lnTo>
                <a:cubicBezTo>
                  <a:pt x="6150" y="84240"/>
                  <a:pt x="6247" y="84240"/>
                  <a:pt x="6150" y="84986"/>
                </a:cubicBezTo>
                <a:cubicBezTo>
                  <a:pt x="6247" y="85083"/>
                  <a:pt x="6247" y="85269"/>
                  <a:pt x="6337" y="85359"/>
                </a:cubicBezTo>
                <a:cubicBezTo>
                  <a:pt x="6385" y="85172"/>
                  <a:pt x="6432" y="85126"/>
                  <a:pt x="6478" y="85126"/>
                </a:cubicBezTo>
                <a:cubicBezTo>
                  <a:pt x="6525" y="85126"/>
                  <a:pt x="6571" y="85172"/>
                  <a:pt x="6620" y="85172"/>
                </a:cubicBezTo>
                <a:cubicBezTo>
                  <a:pt x="6574" y="84909"/>
                  <a:pt x="6633" y="84811"/>
                  <a:pt x="6699" y="84811"/>
                </a:cubicBezTo>
                <a:cubicBezTo>
                  <a:pt x="6772" y="84811"/>
                  <a:pt x="6854" y="84933"/>
                  <a:pt x="6806" y="85083"/>
                </a:cubicBezTo>
                <a:cubicBezTo>
                  <a:pt x="6896" y="84986"/>
                  <a:pt x="6896" y="84710"/>
                  <a:pt x="6993" y="84524"/>
                </a:cubicBezTo>
                <a:cubicBezTo>
                  <a:pt x="7082" y="84524"/>
                  <a:pt x="6993" y="84800"/>
                  <a:pt x="7082" y="84800"/>
                </a:cubicBezTo>
                <a:cubicBezTo>
                  <a:pt x="7082" y="84632"/>
                  <a:pt x="7118" y="84599"/>
                  <a:pt x="7166" y="84599"/>
                </a:cubicBezTo>
                <a:cubicBezTo>
                  <a:pt x="7197" y="84599"/>
                  <a:pt x="7233" y="84613"/>
                  <a:pt x="7269" y="84613"/>
                </a:cubicBezTo>
                <a:lnTo>
                  <a:pt x="7269" y="84710"/>
                </a:lnTo>
                <a:cubicBezTo>
                  <a:pt x="7317" y="84755"/>
                  <a:pt x="7410" y="84801"/>
                  <a:pt x="7503" y="84801"/>
                </a:cubicBezTo>
                <a:cubicBezTo>
                  <a:pt x="7597" y="84801"/>
                  <a:pt x="7690" y="84755"/>
                  <a:pt x="7738" y="84613"/>
                </a:cubicBezTo>
                <a:cubicBezTo>
                  <a:pt x="7828" y="84613"/>
                  <a:pt x="7828" y="84800"/>
                  <a:pt x="7828" y="84896"/>
                </a:cubicBezTo>
                <a:cubicBezTo>
                  <a:pt x="8014" y="84427"/>
                  <a:pt x="8200" y="84427"/>
                  <a:pt x="8573" y="84427"/>
                </a:cubicBezTo>
                <a:cubicBezTo>
                  <a:pt x="8484" y="84427"/>
                  <a:pt x="8484" y="84337"/>
                  <a:pt x="8484" y="84240"/>
                </a:cubicBezTo>
                <a:cubicBezTo>
                  <a:pt x="8520" y="84240"/>
                  <a:pt x="8558" y="84256"/>
                  <a:pt x="8595" y="84256"/>
                </a:cubicBezTo>
                <a:cubicBezTo>
                  <a:pt x="8651" y="84256"/>
                  <a:pt x="8706" y="84222"/>
                  <a:pt x="8760" y="84054"/>
                </a:cubicBezTo>
                <a:cubicBezTo>
                  <a:pt x="8595" y="84054"/>
                  <a:pt x="8506" y="83762"/>
                  <a:pt x="8358" y="83762"/>
                </a:cubicBezTo>
                <a:cubicBezTo>
                  <a:pt x="8339" y="83762"/>
                  <a:pt x="8319" y="83767"/>
                  <a:pt x="8297" y="83778"/>
                </a:cubicBezTo>
                <a:cubicBezTo>
                  <a:pt x="8367" y="83487"/>
                  <a:pt x="8496" y="83651"/>
                  <a:pt x="8549" y="83512"/>
                </a:cubicBezTo>
                <a:lnTo>
                  <a:pt x="8549" y="83512"/>
                </a:lnTo>
                <a:cubicBezTo>
                  <a:pt x="8550" y="83570"/>
                  <a:pt x="8564" y="83595"/>
                  <a:pt x="8584" y="83595"/>
                </a:cubicBezTo>
                <a:cubicBezTo>
                  <a:pt x="8629" y="83595"/>
                  <a:pt x="8709" y="83467"/>
                  <a:pt x="8760" y="83309"/>
                </a:cubicBezTo>
                <a:cubicBezTo>
                  <a:pt x="8856" y="83592"/>
                  <a:pt x="8856" y="83406"/>
                  <a:pt x="8946" y="83592"/>
                </a:cubicBezTo>
                <a:cubicBezTo>
                  <a:pt x="9043" y="83406"/>
                  <a:pt x="8946" y="83309"/>
                  <a:pt x="8946" y="83309"/>
                </a:cubicBezTo>
                <a:cubicBezTo>
                  <a:pt x="8946" y="83262"/>
                  <a:pt x="8929" y="83250"/>
                  <a:pt x="8903" y="83250"/>
                </a:cubicBezTo>
                <a:cubicBezTo>
                  <a:pt x="8877" y="83250"/>
                  <a:pt x="8842" y="83262"/>
                  <a:pt x="8808" y="83262"/>
                </a:cubicBezTo>
                <a:cubicBezTo>
                  <a:pt x="8739" y="83262"/>
                  <a:pt x="8670" y="83215"/>
                  <a:pt x="8670" y="82936"/>
                </a:cubicBezTo>
                <a:cubicBezTo>
                  <a:pt x="8653" y="82920"/>
                  <a:pt x="8642" y="82913"/>
                  <a:pt x="8635" y="82913"/>
                </a:cubicBezTo>
                <a:cubicBezTo>
                  <a:pt x="8602" y="82913"/>
                  <a:pt x="8653" y="83066"/>
                  <a:pt x="8573" y="83219"/>
                </a:cubicBezTo>
                <a:cubicBezTo>
                  <a:pt x="8573" y="83219"/>
                  <a:pt x="8573" y="82914"/>
                  <a:pt x="8507" y="82784"/>
                </a:cubicBezTo>
                <a:lnTo>
                  <a:pt x="8507" y="82784"/>
                </a:lnTo>
                <a:cubicBezTo>
                  <a:pt x="8522" y="82800"/>
                  <a:pt x="8539" y="82805"/>
                  <a:pt x="8557" y="82805"/>
                </a:cubicBezTo>
                <a:cubicBezTo>
                  <a:pt x="8607" y="82805"/>
                  <a:pt x="8666" y="82762"/>
                  <a:pt x="8722" y="82762"/>
                </a:cubicBezTo>
                <a:cubicBezTo>
                  <a:pt x="8773" y="82762"/>
                  <a:pt x="8821" y="82798"/>
                  <a:pt x="8856" y="82936"/>
                </a:cubicBezTo>
                <a:cubicBezTo>
                  <a:pt x="8950" y="82798"/>
                  <a:pt x="9089" y="82705"/>
                  <a:pt x="9229" y="82705"/>
                </a:cubicBezTo>
                <a:cubicBezTo>
                  <a:pt x="9355" y="82705"/>
                  <a:pt x="9480" y="82780"/>
                  <a:pt x="9572" y="82965"/>
                </a:cubicBezTo>
                <a:lnTo>
                  <a:pt x="9572" y="82965"/>
                </a:lnTo>
                <a:cubicBezTo>
                  <a:pt x="9530" y="82845"/>
                  <a:pt x="9602" y="82833"/>
                  <a:pt x="9602" y="82749"/>
                </a:cubicBezTo>
                <a:cubicBezTo>
                  <a:pt x="9664" y="82844"/>
                  <a:pt x="9736" y="82855"/>
                  <a:pt x="9808" y="82855"/>
                </a:cubicBezTo>
                <a:cubicBezTo>
                  <a:pt x="9829" y="82855"/>
                  <a:pt x="9851" y="82854"/>
                  <a:pt x="9872" y="82854"/>
                </a:cubicBezTo>
                <a:cubicBezTo>
                  <a:pt x="9993" y="82854"/>
                  <a:pt x="10106" y="82885"/>
                  <a:pt x="10161" y="83309"/>
                </a:cubicBezTo>
                <a:lnTo>
                  <a:pt x="10161" y="82936"/>
                </a:lnTo>
                <a:cubicBezTo>
                  <a:pt x="10019" y="82705"/>
                  <a:pt x="9902" y="82705"/>
                  <a:pt x="9797" y="82705"/>
                </a:cubicBezTo>
                <a:cubicBezTo>
                  <a:pt x="9691" y="82705"/>
                  <a:pt x="9598" y="82705"/>
                  <a:pt x="9505" y="82474"/>
                </a:cubicBezTo>
                <a:cubicBezTo>
                  <a:pt x="9471" y="82544"/>
                  <a:pt x="9436" y="82574"/>
                  <a:pt x="9406" y="82574"/>
                </a:cubicBezTo>
                <a:cubicBezTo>
                  <a:pt x="9356" y="82574"/>
                  <a:pt x="9319" y="82493"/>
                  <a:pt x="9319" y="82377"/>
                </a:cubicBezTo>
                <a:cubicBezTo>
                  <a:pt x="9416" y="82377"/>
                  <a:pt x="9416" y="82287"/>
                  <a:pt x="9505" y="82287"/>
                </a:cubicBezTo>
                <a:lnTo>
                  <a:pt x="9505" y="82474"/>
                </a:lnTo>
                <a:cubicBezTo>
                  <a:pt x="9505" y="82287"/>
                  <a:pt x="9691" y="82377"/>
                  <a:pt x="9602" y="82190"/>
                </a:cubicBezTo>
                <a:lnTo>
                  <a:pt x="9602" y="82190"/>
                </a:lnTo>
                <a:cubicBezTo>
                  <a:pt x="9685" y="82246"/>
                  <a:pt x="9777" y="82261"/>
                  <a:pt x="9872" y="82261"/>
                </a:cubicBezTo>
                <a:cubicBezTo>
                  <a:pt x="9971" y="82261"/>
                  <a:pt x="10073" y="82246"/>
                  <a:pt x="10173" y="82246"/>
                </a:cubicBezTo>
                <a:cubicBezTo>
                  <a:pt x="10300" y="82246"/>
                  <a:pt x="10424" y="82269"/>
                  <a:pt x="10534" y="82377"/>
                </a:cubicBezTo>
                <a:cubicBezTo>
                  <a:pt x="10534" y="82101"/>
                  <a:pt x="10437" y="82287"/>
                  <a:pt x="10437" y="82101"/>
                </a:cubicBezTo>
                <a:lnTo>
                  <a:pt x="10437" y="82101"/>
                </a:lnTo>
                <a:cubicBezTo>
                  <a:pt x="10502" y="82164"/>
                  <a:pt x="10572" y="82184"/>
                  <a:pt x="10643" y="82184"/>
                </a:cubicBezTo>
                <a:cubicBezTo>
                  <a:pt x="10753" y="82184"/>
                  <a:pt x="10866" y="82138"/>
                  <a:pt x="10970" y="82138"/>
                </a:cubicBezTo>
                <a:cubicBezTo>
                  <a:pt x="11092" y="82138"/>
                  <a:pt x="11202" y="82201"/>
                  <a:pt x="11279" y="82474"/>
                </a:cubicBezTo>
                <a:cubicBezTo>
                  <a:pt x="11369" y="82190"/>
                  <a:pt x="11279" y="82377"/>
                  <a:pt x="11279" y="82190"/>
                </a:cubicBezTo>
                <a:lnTo>
                  <a:pt x="11279" y="82190"/>
                </a:lnTo>
                <a:cubicBezTo>
                  <a:pt x="11290" y="82212"/>
                  <a:pt x="11301" y="82221"/>
                  <a:pt x="11314" y="82221"/>
                </a:cubicBezTo>
                <a:cubicBezTo>
                  <a:pt x="11383" y="82221"/>
                  <a:pt x="11484" y="81943"/>
                  <a:pt x="11567" y="81943"/>
                </a:cubicBezTo>
                <a:cubicBezTo>
                  <a:pt x="11599" y="81943"/>
                  <a:pt x="11628" y="81985"/>
                  <a:pt x="11652" y="82101"/>
                </a:cubicBezTo>
                <a:cubicBezTo>
                  <a:pt x="11741" y="82004"/>
                  <a:pt x="11741" y="81915"/>
                  <a:pt x="11741" y="81818"/>
                </a:cubicBezTo>
                <a:cubicBezTo>
                  <a:pt x="11819" y="81895"/>
                  <a:pt x="11892" y="82031"/>
                  <a:pt x="11968" y="82031"/>
                </a:cubicBezTo>
                <a:cubicBezTo>
                  <a:pt x="11987" y="82031"/>
                  <a:pt x="12006" y="82023"/>
                  <a:pt x="12025" y="82004"/>
                </a:cubicBezTo>
                <a:cubicBezTo>
                  <a:pt x="12025" y="81915"/>
                  <a:pt x="12025" y="81915"/>
                  <a:pt x="11928" y="81915"/>
                </a:cubicBezTo>
                <a:cubicBezTo>
                  <a:pt x="11928" y="81818"/>
                  <a:pt x="12025" y="81818"/>
                  <a:pt x="12025" y="81818"/>
                </a:cubicBezTo>
                <a:cubicBezTo>
                  <a:pt x="11964" y="81544"/>
                  <a:pt x="12003" y="81450"/>
                  <a:pt x="12089" y="81450"/>
                </a:cubicBezTo>
                <a:cubicBezTo>
                  <a:pt x="12266" y="81450"/>
                  <a:pt x="12645" y="81849"/>
                  <a:pt x="12770" y="81915"/>
                </a:cubicBezTo>
                <a:lnTo>
                  <a:pt x="12770" y="81728"/>
                </a:lnTo>
                <a:cubicBezTo>
                  <a:pt x="12989" y="81728"/>
                  <a:pt x="13213" y="81846"/>
                  <a:pt x="13482" y="81846"/>
                </a:cubicBezTo>
                <a:cubicBezTo>
                  <a:pt x="13552" y="81846"/>
                  <a:pt x="13625" y="81838"/>
                  <a:pt x="13702" y="81818"/>
                </a:cubicBezTo>
                <a:lnTo>
                  <a:pt x="13702" y="81915"/>
                </a:lnTo>
                <a:cubicBezTo>
                  <a:pt x="13762" y="81915"/>
                  <a:pt x="13864" y="81666"/>
                  <a:pt x="13955" y="81666"/>
                </a:cubicBezTo>
                <a:cubicBezTo>
                  <a:pt x="14000" y="81666"/>
                  <a:pt x="14043" y="81728"/>
                  <a:pt x="14075" y="81915"/>
                </a:cubicBezTo>
                <a:lnTo>
                  <a:pt x="14075" y="81631"/>
                </a:lnTo>
                <a:cubicBezTo>
                  <a:pt x="14164" y="81728"/>
                  <a:pt x="14164" y="82004"/>
                  <a:pt x="14261" y="82004"/>
                </a:cubicBezTo>
                <a:cubicBezTo>
                  <a:pt x="14261" y="81915"/>
                  <a:pt x="14164" y="81818"/>
                  <a:pt x="14164" y="81728"/>
                </a:cubicBezTo>
                <a:cubicBezTo>
                  <a:pt x="14211" y="81657"/>
                  <a:pt x="14252" y="81633"/>
                  <a:pt x="14289" y="81633"/>
                </a:cubicBezTo>
                <a:cubicBezTo>
                  <a:pt x="14362" y="81633"/>
                  <a:pt x="14418" y="81726"/>
                  <a:pt x="14467" y="81726"/>
                </a:cubicBezTo>
                <a:cubicBezTo>
                  <a:pt x="14492" y="81726"/>
                  <a:pt x="14515" y="81702"/>
                  <a:pt x="14537" y="81631"/>
                </a:cubicBezTo>
                <a:cubicBezTo>
                  <a:pt x="14634" y="81728"/>
                  <a:pt x="14634" y="81818"/>
                  <a:pt x="14634" y="81818"/>
                </a:cubicBezTo>
                <a:cubicBezTo>
                  <a:pt x="14709" y="82056"/>
                  <a:pt x="14658" y="82025"/>
                  <a:pt x="14640" y="82120"/>
                </a:cubicBezTo>
                <a:lnTo>
                  <a:pt x="14640" y="82120"/>
                </a:lnTo>
                <a:cubicBezTo>
                  <a:pt x="14648" y="82101"/>
                  <a:pt x="14670" y="82101"/>
                  <a:pt x="14723" y="82101"/>
                </a:cubicBezTo>
                <a:lnTo>
                  <a:pt x="14723" y="81915"/>
                </a:lnTo>
                <a:lnTo>
                  <a:pt x="14723" y="81728"/>
                </a:lnTo>
                <a:cubicBezTo>
                  <a:pt x="14820" y="81915"/>
                  <a:pt x="14820" y="81915"/>
                  <a:pt x="14820" y="82101"/>
                </a:cubicBezTo>
                <a:cubicBezTo>
                  <a:pt x="14910" y="82004"/>
                  <a:pt x="14910" y="81915"/>
                  <a:pt x="14910" y="81728"/>
                </a:cubicBezTo>
                <a:cubicBezTo>
                  <a:pt x="14945" y="81710"/>
                  <a:pt x="14984" y="81702"/>
                  <a:pt x="15024" y="81702"/>
                </a:cubicBezTo>
                <a:cubicBezTo>
                  <a:pt x="15200" y="81702"/>
                  <a:pt x="15415" y="81853"/>
                  <a:pt x="15566" y="82004"/>
                </a:cubicBezTo>
                <a:cubicBezTo>
                  <a:pt x="15625" y="81757"/>
                  <a:pt x="15770" y="81634"/>
                  <a:pt x="15887" y="81634"/>
                </a:cubicBezTo>
                <a:cubicBezTo>
                  <a:pt x="15946" y="81634"/>
                  <a:pt x="15998" y="81665"/>
                  <a:pt x="16028" y="81728"/>
                </a:cubicBezTo>
                <a:cubicBezTo>
                  <a:pt x="16028" y="81355"/>
                  <a:pt x="16214" y="81542"/>
                  <a:pt x="16214" y="81355"/>
                </a:cubicBezTo>
                <a:lnTo>
                  <a:pt x="16214" y="81355"/>
                </a:lnTo>
                <a:cubicBezTo>
                  <a:pt x="16170" y="81400"/>
                  <a:pt x="16101" y="81423"/>
                  <a:pt x="16031" y="81423"/>
                </a:cubicBezTo>
                <a:cubicBezTo>
                  <a:pt x="15961" y="81423"/>
                  <a:pt x="15890" y="81400"/>
                  <a:pt x="15842" y="81355"/>
                </a:cubicBezTo>
                <a:cubicBezTo>
                  <a:pt x="15921" y="81276"/>
                  <a:pt x="15984" y="81247"/>
                  <a:pt x="16038" y="81247"/>
                </a:cubicBezTo>
                <a:cubicBezTo>
                  <a:pt x="16109" y="81247"/>
                  <a:pt x="16163" y="81300"/>
                  <a:pt x="16214" y="81355"/>
                </a:cubicBezTo>
                <a:cubicBezTo>
                  <a:pt x="16214" y="81355"/>
                  <a:pt x="16214" y="81445"/>
                  <a:pt x="16311" y="81445"/>
                </a:cubicBezTo>
                <a:cubicBezTo>
                  <a:pt x="16311" y="81488"/>
                  <a:pt x="16309" y="81520"/>
                  <a:pt x="16305" y="81545"/>
                </a:cubicBezTo>
                <a:lnTo>
                  <a:pt x="16305" y="81545"/>
                </a:lnTo>
                <a:cubicBezTo>
                  <a:pt x="16323" y="81485"/>
                  <a:pt x="16339" y="81418"/>
                  <a:pt x="16363" y="81350"/>
                </a:cubicBezTo>
                <a:lnTo>
                  <a:pt x="16363" y="81350"/>
                </a:lnTo>
                <a:cubicBezTo>
                  <a:pt x="16355" y="81362"/>
                  <a:pt x="16348" y="81367"/>
                  <a:pt x="16342" y="81367"/>
                </a:cubicBezTo>
                <a:cubicBezTo>
                  <a:pt x="16309" y="81367"/>
                  <a:pt x="16290" y="81244"/>
                  <a:pt x="16244" y="81244"/>
                </a:cubicBezTo>
                <a:cubicBezTo>
                  <a:pt x="16235" y="81244"/>
                  <a:pt x="16225" y="81248"/>
                  <a:pt x="16214" y="81258"/>
                </a:cubicBezTo>
                <a:cubicBezTo>
                  <a:pt x="16247" y="81196"/>
                  <a:pt x="16278" y="81176"/>
                  <a:pt x="16309" y="81176"/>
                </a:cubicBezTo>
                <a:cubicBezTo>
                  <a:pt x="16372" y="81176"/>
                  <a:pt x="16433" y="81258"/>
                  <a:pt x="16498" y="81258"/>
                </a:cubicBezTo>
                <a:cubicBezTo>
                  <a:pt x="16498" y="81445"/>
                  <a:pt x="16498" y="81445"/>
                  <a:pt x="16401" y="81445"/>
                </a:cubicBezTo>
                <a:cubicBezTo>
                  <a:pt x="16449" y="81445"/>
                  <a:pt x="16567" y="81491"/>
                  <a:pt x="16672" y="81491"/>
                </a:cubicBezTo>
                <a:cubicBezTo>
                  <a:pt x="16777" y="81491"/>
                  <a:pt x="16870" y="81445"/>
                  <a:pt x="16870" y="81258"/>
                </a:cubicBezTo>
                <a:cubicBezTo>
                  <a:pt x="16960" y="81445"/>
                  <a:pt x="16870" y="81542"/>
                  <a:pt x="16960" y="81818"/>
                </a:cubicBezTo>
                <a:cubicBezTo>
                  <a:pt x="16874" y="81776"/>
                  <a:pt x="16788" y="81715"/>
                  <a:pt x="16712" y="81715"/>
                </a:cubicBezTo>
                <a:cubicBezTo>
                  <a:pt x="16622" y="81715"/>
                  <a:pt x="16546" y="81799"/>
                  <a:pt x="16498" y="82101"/>
                </a:cubicBezTo>
                <a:cubicBezTo>
                  <a:pt x="16515" y="82083"/>
                  <a:pt x="16528" y="82074"/>
                  <a:pt x="16539" y="82074"/>
                </a:cubicBezTo>
                <a:cubicBezTo>
                  <a:pt x="16587" y="82074"/>
                  <a:pt x="16587" y="82226"/>
                  <a:pt x="16587" y="82377"/>
                </a:cubicBezTo>
                <a:cubicBezTo>
                  <a:pt x="16637" y="82377"/>
                  <a:pt x="16709" y="82402"/>
                  <a:pt x="16769" y="82402"/>
                </a:cubicBezTo>
                <a:cubicBezTo>
                  <a:pt x="16826" y="82402"/>
                  <a:pt x="16870" y="82379"/>
                  <a:pt x="16870" y="82287"/>
                </a:cubicBezTo>
                <a:cubicBezTo>
                  <a:pt x="16960" y="82287"/>
                  <a:pt x="16960" y="82377"/>
                  <a:pt x="16960" y="82474"/>
                </a:cubicBezTo>
                <a:cubicBezTo>
                  <a:pt x="17014" y="82438"/>
                  <a:pt x="17064" y="82426"/>
                  <a:pt x="17112" y="82426"/>
                </a:cubicBezTo>
                <a:cubicBezTo>
                  <a:pt x="17211" y="82426"/>
                  <a:pt x="17297" y="82478"/>
                  <a:pt x="17378" y="82478"/>
                </a:cubicBezTo>
                <a:cubicBezTo>
                  <a:pt x="17462" y="82478"/>
                  <a:pt x="17539" y="82422"/>
                  <a:pt x="17616" y="82190"/>
                </a:cubicBezTo>
                <a:cubicBezTo>
                  <a:pt x="17543" y="82190"/>
                  <a:pt x="17525" y="82351"/>
                  <a:pt x="17520" y="82351"/>
                </a:cubicBezTo>
                <a:cubicBezTo>
                  <a:pt x="17519" y="82351"/>
                  <a:pt x="17519" y="82333"/>
                  <a:pt x="17519" y="82287"/>
                </a:cubicBezTo>
                <a:cubicBezTo>
                  <a:pt x="17519" y="82192"/>
                  <a:pt x="17544" y="82169"/>
                  <a:pt x="17581" y="82169"/>
                </a:cubicBezTo>
                <a:cubicBezTo>
                  <a:pt x="17616" y="82169"/>
                  <a:pt x="17662" y="82190"/>
                  <a:pt x="17705" y="82190"/>
                </a:cubicBezTo>
                <a:lnTo>
                  <a:pt x="17705" y="82377"/>
                </a:lnTo>
                <a:cubicBezTo>
                  <a:pt x="17713" y="82370"/>
                  <a:pt x="17721" y="82367"/>
                  <a:pt x="17731" y="82367"/>
                </a:cubicBezTo>
                <a:cubicBezTo>
                  <a:pt x="17807" y="82367"/>
                  <a:pt x="17944" y="82567"/>
                  <a:pt x="18078" y="82567"/>
                </a:cubicBezTo>
                <a:cubicBezTo>
                  <a:pt x="18143" y="82567"/>
                  <a:pt x="18208" y="82519"/>
                  <a:pt x="18265" y="82377"/>
                </a:cubicBezTo>
                <a:cubicBezTo>
                  <a:pt x="18293" y="82487"/>
                  <a:pt x="18338" y="82516"/>
                  <a:pt x="18389" y="82516"/>
                </a:cubicBezTo>
                <a:cubicBezTo>
                  <a:pt x="18443" y="82516"/>
                  <a:pt x="18504" y="82484"/>
                  <a:pt x="18561" y="82484"/>
                </a:cubicBezTo>
                <a:cubicBezTo>
                  <a:pt x="18632" y="82484"/>
                  <a:pt x="18697" y="82533"/>
                  <a:pt x="18734" y="82749"/>
                </a:cubicBezTo>
                <a:cubicBezTo>
                  <a:pt x="18734" y="82563"/>
                  <a:pt x="18734" y="82377"/>
                  <a:pt x="18824" y="82287"/>
                </a:cubicBezTo>
                <a:cubicBezTo>
                  <a:pt x="18824" y="82395"/>
                  <a:pt x="18856" y="82502"/>
                  <a:pt x="18883" y="82502"/>
                </a:cubicBezTo>
                <a:cubicBezTo>
                  <a:pt x="18903" y="82502"/>
                  <a:pt x="18921" y="82445"/>
                  <a:pt x="18921" y="82287"/>
                </a:cubicBezTo>
                <a:cubicBezTo>
                  <a:pt x="19018" y="82385"/>
                  <a:pt x="19123" y="82412"/>
                  <a:pt x="19228" y="82412"/>
                </a:cubicBezTo>
                <a:cubicBezTo>
                  <a:pt x="19357" y="82412"/>
                  <a:pt x="19488" y="82372"/>
                  <a:pt x="19612" y="82372"/>
                </a:cubicBezTo>
                <a:cubicBezTo>
                  <a:pt x="19772" y="82372"/>
                  <a:pt x="19921" y="82439"/>
                  <a:pt x="20039" y="82749"/>
                </a:cubicBezTo>
                <a:cubicBezTo>
                  <a:pt x="20128" y="82749"/>
                  <a:pt x="20128" y="82563"/>
                  <a:pt x="20128" y="82563"/>
                </a:cubicBezTo>
                <a:lnTo>
                  <a:pt x="20128" y="82846"/>
                </a:lnTo>
                <a:cubicBezTo>
                  <a:pt x="20177" y="82705"/>
                  <a:pt x="20201" y="82681"/>
                  <a:pt x="20224" y="82681"/>
                </a:cubicBezTo>
                <a:cubicBezTo>
                  <a:pt x="20236" y="82681"/>
                  <a:pt x="20248" y="82687"/>
                  <a:pt x="20263" y="82687"/>
                </a:cubicBezTo>
                <a:cubicBezTo>
                  <a:pt x="20277" y="82687"/>
                  <a:pt x="20293" y="82681"/>
                  <a:pt x="20315" y="82660"/>
                </a:cubicBezTo>
                <a:cubicBezTo>
                  <a:pt x="20315" y="82660"/>
                  <a:pt x="20128" y="82377"/>
                  <a:pt x="20315" y="82377"/>
                </a:cubicBezTo>
                <a:cubicBezTo>
                  <a:pt x="20299" y="82345"/>
                  <a:pt x="20284" y="82332"/>
                  <a:pt x="20268" y="82332"/>
                </a:cubicBezTo>
                <a:cubicBezTo>
                  <a:pt x="20252" y="82332"/>
                  <a:pt x="20236" y="82345"/>
                  <a:pt x="20220" y="82364"/>
                </a:cubicBezTo>
                <a:lnTo>
                  <a:pt x="20220" y="82364"/>
                </a:lnTo>
                <a:cubicBezTo>
                  <a:pt x="20191" y="82282"/>
                  <a:pt x="20170" y="82254"/>
                  <a:pt x="20154" y="82254"/>
                </a:cubicBezTo>
                <a:cubicBezTo>
                  <a:pt x="20118" y="82254"/>
                  <a:pt x="20098" y="82377"/>
                  <a:pt x="20039" y="82377"/>
                </a:cubicBezTo>
                <a:cubicBezTo>
                  <a:pt x="20128" y="82101"/>
                  <a:pt x="20225" y="82101"/>
                  <a:pt x="20315" y="82101"/>
                </a:cubicBezTo>
                <a:cubicBezTo>
                  <a:pt x="20225" y="82046"/>
                  <a:pt x="20132" y="82026"/>
                  <a:pt x="20036" y="82026"/>
                </a:cubicBezTo>
                <a:cubicBezTo>
                  <a:pt x="19798" y="82026"/>
                  <a:pt x="19545" y="82149"/>
                  <a:pt x="19299" y="82149"/>
                </a:cubicBezTo>
                <a:cubicBezTo>
                  <a:pt x="19135" y="82149"/>
                  <a:pt x="18975" y="82095"/>
                  <a:pt x="18824" y="81915"/>
                </a:cubicBezTo>
                <a:cubicBezTo>
                  <a:pt x="18734" y="81915"/>
                  <a:pt x="18734" y="82101"/>
                  <a:pt x="18734" y="82190"/>
                </a:cubicBezTo>
                <a:cubicBezTo>
                  <a:pt x="18651" y="82190"/>
                  <a:pt x="18639" y="81986"/>
                  <a:pt x="18638" y="81986"/>
                </a:cubicBezTo>
                <a:cubicBezTo>
                  <a:pt x="18637" y="81986"/>
                  <a:pt x="18637" y="81992"/>
                  <a:pt x="18637" y="82004"/>
                </a:cubicBezTo>
                <a:cubicBezTo>
                  <a:pt x="18616" y="82115"/>
                  <a:pt x="18594" y="82153"/>
                  <a:pt x="18574" y="82153"/>
                </a:cubicBezTo>
                <a:cubicBezTo>
                  <a:pt x="18531" y="82153"/>
                  <a:pt x="18492" y="81991"/>
                  <a:pt x="18470" y="81991"/>
                </a:cubicBezTo>
                <a:cubicBezTo>
                  <a:pt x="18458" y="81991"/>
                  <a:pt x="18451" y="82039"/>
                  <a:pt x="18451" y="82190"/>
                </a:cubicBezTo>
                <a:cubicBezTo>
                  <a:pt x="18361" y="82004"/>
                  <a:pt x="18361" y="81818"/>
                  <a:pt x="18265" y="81728"/>
                </a:cubicBezTo>
                <a:lnTo>
                  <a:pt x="18265" y="81915"/>
                </a:lnTo>
                <a:cubicBezTo>
                  <a:pt x="18265" y="81765"/>
                  <a:pt x="18190" y="81735"/>
                  <a:pt x="18101" y="81735"/>
                </a:cubicBezTo>
                <a:cubicBezTo>
                  <a:pt x="18043" y="81735"/>
                  <a:pt x="17979" y="81748"/>
                  <a:pt x="17925" y="81748"/>
                </a:cubicBezTo>
                <a:cubicBezTo>
                  <a:pt x="17855" y="81748"/>
                  <a:pt x="17802" y="81727"/>
                  <a:pt x="17802" y="81631"/>
                </a:cubicBezTo>
                <a:cubicBezTo>
                  <a:pt x="17761" y="81711"/>
                  <a:pt x="17721" y="81740"/>
                  <a:pt x="17674" y="81740"/>
                </a:cubicBezTo>
                <a:cubicBezTo>
                  <a:pt x="17612" y="81740"/>
                  <a:pt x="17537" y="81687"/>
                  <a:pt x="17430" y="81631"/>
                </a:cubicBezTo>
                <a:cubicBezTo>
                  <a:pt x="17474" y="81400"/>
                  <a:pt x="17543" y="81331"/>
                  <a:pt x="17613" y="81331"/>
                </a:cubicBezTo>
                <a:cubicBezTo>
                  <a:pt x="17683" y="81331"/>
                  <a:pt x="17754" y="81400"/>
                  <a:pt x="17802" y="81445"/>
                </a:cubicBezTo>
                <a:cubicBezTo>
                  <a:pt x="17857" y="81278"/>
                  <a:pt x="17946" y="81245"/>
                  <a:pt x="18030" y="81245"/>
                </a:cubicBezTo>
                <a:cubicBezTo>
                  <a:pt x="18085" y="81245"/>
                  <a:pt x="18137" y="81258"/>
                  <a:pt x="18175" y="81258"/>
                </a:cubicBezTo>
                <a:cubicBezTo>
                  <a:pt x="18265" y="81072"/>
                  <a:pt x="18175" y="81169"/>
                  <a:pt x="18175" y="80983"/>
                </a:cubicBezTo>
                <a:lnTo>
                  <a:pt x="18175" y="80796"/>
                </a:lnTo>
                <a:cubicBezTo>
                  <a:pt x="18211" y="80796"/>
                  <a:pt x="18249" y="80780"/>
                  <a:pt x="18287" y="80780"/>
                </a:cubicBezTo>
                <a:cubicBezTo>
                  <a:pt x="18342" y="80780"/>
                  <a:pt x="18398" y="80814"/>
                  <a:pt x="18451" y="80983"/>
                </a:cubicBezTo>
                <a:cubicBezTo>
                  <a:pt x="18637" y="80886"/>
                  <a:pt x="18824" y="81072"/>
                  <a:pt x="19010" y="80513"/>
                </a:cubicBezTo>
                <a:cubicBezTo>
                  <a:pt x="19107" y="80610"/>
                  <a:pt x="19107" y="80699"/>
                  <a:pt x="19196" y="80699"/>
                </a:cubicBezTo>
                <a:cubicBezTo>
                  <a:pt x="19293" y="80610"/>
                  <a:pt x="19107" y="80610"/>
                  <a:pt x="19107" y="80610"/>
                </a:cubicBezTo>
                <a:cubicBezTo>
                  <a:pt x="19163" y="80494"/>
                  <a:pt x="19221" y="80413"/>
                  <a:pt x="19302" y="80413"/>
                </a:cubicBezTo>
                <a:cubicBezTo>
                  <a:pt x="19352" y="80413"/>
                  <a:pt x="19409" y="80443"/>
                  <a:pt x="19480" y="80513"/>
                </a:cubicBezTo>
                <a:cubicBezTo>
                  <a:pt x="19480" y="80545"/>
                  <a:pt x="19469" y="80556"/>
                  <a:pt x="19451" y="80556"/>
                </a:cubicBezTo>
                <a:cubicBezTo>
                  <a:pt x="19416" y="80556"/>
                  <a:pt x="19353" y="80513"/>
                  <a:pt x="19293" y="80513"/>
                </a:cubicBezTo>
                <a:cubicBezTo>
                  <a:pt x="19330" y="80704"/>
                  <a:pt x="19367" y="80756"/>
                  <a:pt x="19405" y="80756"/>
                </a:cubicBezTo>
                <a:cubicBezTo>
                  <a:pt x="19450" y="80756"/>
                  <a:pt x="19494" y="80685"/>
                  <a:pt x="19538" y="80685"/>
                </a:cubicBezTo>
                <a:cubicBezTo>
                  <a:pt x="19548" y="80685"/>
                  <a:pt x="19559" y="80689"/>
                  <a:pt x="19569" y="80699"/>
                </a:cubicBezTo>
                <a:lnTo>
                  <a:pt x="19569" y="80513"/>
                </a:lnTo>
                <a:cubicBezTo>
                  <a:pt x="19640" y="80376"/>
                  <a:pt x="19760" y="80292"/>
                  <a:pt x="19853" y="80292"/>
                </a:cubicBezTo>
                <a:cubicBezTo>
                  <a:pt x="19887" y="80292"/>
                  <a:pt x="19918" y="80303"/>
                  <a:pt x="19942" y="80327"/>
                </a:cubicBezTo>
                <a:cubicBezTo>
                  <a:pt x="20039" y="80610"/>
                  <a:pt x="19942" y="80424"/>
                  <a:pt x="19942" y="80610"/>
                </a:cubicBezTo>
                <a:cubicBezTo>
                  <a:pt x="19942" y="80610"/>
                  <a:pt x="19985" y="80484"/>
                  <a:pt x="20014" y="80484"/>
                </a:cubicBezTo>
                <a:cubicBezTo>
                  <a:pt x="20028" y="80484"/>
                  <a:pt x="20039" y="80515"/>
                  <a:pt x="20039" y="80610"/>
                </a:cubicBezTo>
                <a:cubicBezTo>
                  <a:pt x="20079" y="80526"/>
                  <a:pt x="20121" y="80480"/>
                  <a:pt x="20163" y="80480"/>
                </a:cubicBezTo>
                <a:cubicBezTo>
                  <a:pt x="20214" y="80480"/>
                  <a:pt x="20266" y="80548"/>
                  <a:pt x="20315" y="80699"/>
                </a:cubicBezTo>
                <a:cubicBezTo>
                  <a:pt x="20315" y="80513"/>
                  <a:pt x="20412" y="80513"/>
                  <a:pt x="20501" y="80513"/>
                </a:cubicBezTo>
                <a:cubicBezTo>
                  <a:pt x="20315" y="80327"/>
                  <a:pt x="20225" y="80513"/>
                  <a:pt x="20039" y="80237"/>
                </a:cubicBezTo>
                <a:cubicBezTo>
                  <a:pt x="20088" y="80081"/>
                  <a:pt x="20140" y="80011"/>
                  <a:pt x="20191" y="80011"/>
                </a:cubicBezTo>
                <a:cubicBezTo>
                  <a:pt x="20233" y="80011"/>
                  <a:pt x="20275" y="80057"/>
                  <a:pt x="20315" y="80140"/>
                </a:cubicBezTo>
                <a:cubicBezTo>
                  <a:pt x="20315" y="80024"/>
                  <a:pt x="20351" y="79999"/>
                  <a:pt x="20403" y="79999"/>
                </a:cubicBezTo>
                <a:cubicBezTo>
                  <a:pt x="20445" y="79999"/>
                  <a:pt x="20498" y="80015"/>
                  <a:pt x="20551" y="80015"/>
                </a:cubicBezTo>
                <a:cubicBezTo>
                  <a:pt x="20646" y="80015"/>
                  <a:pt x="20742" y="79963"/>
                  <a:pt x="20784" y="79678"/>
                </a:cubicBezTo>
                <a:cubicBezTo>
                  <a:pt x="20825" y="79706"/>
                  <a:pt x="20862" y="79717"/>
                  <a:pt x="20896" y="79717"/>
                </a:cubicBezTo>
                <a:cubicBezTo>
                  <a:pt x="21046" y="79717"/>
                  <a:pt x="21142" y="79503"/>
                  <a:pt x="21283" y="79503"/>
                </a:cubicBezTo>
                <a:cubicBezTo>
                  <a:pt x="21327" y="79503"/>
                  <a:pt x="21376" y="79525"/>
                  <a:pt x="21433" y="79581"/>
                </a:cubicBezTo>
                <a:cubicBezTo>
                  <a:pt x="21379" y="79414"/>
                  <a:pt x="21459" y="79381"/>
                  <a:pt x="21552" y="79381"/>
                </a:cubicBezTo>
                <a:cubicBezTo>
                  <a:pt x="21612" y="79381"/>
                  <a:pt x="21678" y="79395"/>
                  <a:pt x="21716" y="79395"/>
                </a:cubicBezTo>
                <a:cubicBezTo>
                  <a:pt x="21806" y="79678"/>
                  <a:pt x="21716" y="79581"/>
                  <a:pt x="21619" y="79678"/>
                </a:cubicBezTo>
                <a:cubicBezTo>
                  <a:pt x="21619" y="79609"/>
                  <a:pt x="21619" y="79544"/>
                  <a:pt x="21587" y="79544"/>
                </a:cubicBezTo>
                <a:cubicBezTo>
                  <a:pt x="21574" y="79544"/>
                  <a:pt x="21556" y="79555"/>
                  <a:pt x="21530" y="79581"/>
                </a:cubicBezTo>
                <a:cubicBezTo>
                  <a:pt x="21530" y="79768"/>
                  <a:pt x="21599" y="79861"/>
                  <a:pt x="21668" y="79861"/>
                </a:cubicBezTo>
                <a:cubicBezTo>
                  <a:pt x="21737" y="79861"/>
                  <a:pt x="21806" y="79768"/>
                  <a:pt x="21806" y="79581"/>
                </a:cubicBezTo>
                <a:cubicBezTo>
                  <a:pt x="22089" y="79581"/>
                  <a:pt x="22275" y="79581"/>
                  <a:pt x="22551" y="79119"/>
                </a:cubicBezTo>
                <a:lnTo>
                  <a:pt x="22551" y="79119"/>
                </a:lnTo>
                <a:cubicBezTo>
                  <a:pt x="22551" y="79208"/>
                  <a:pt x="22462" y="79305"/>
                  <a:pt x="22462" y="79395"/>
                </a:cubicBezTo>
                <a:cubicBezTo>
                  <a:pt x="22507" y="79395"/>
                  <a:pt x="22652" y="79420"/>
                  <a:pt x="22807" y="79420"/>
                </a:cubicBezTo>
                <a:cubicBezTo>
                  <a:pt x="22956" y="79420"/>
                  <a:pt x="23116" y="79397"/>
                  <a:pt x="23207" y="79305"/>
                </a:cubicBezTo>
                <a:cubicBezTo>
                  <a:pt x="23265" y="79363"/>
                  <a:pt x="23322" y="79385"/>
                  <a:pt x="23383" y="79385"/>
                </a:cubicBezTo>
                <a:cubicBezTo>
                  <a:pt x="23517" y="79385"/>
                  <a:pt x="23665" y="79275"/>
                  <a:pt x="23856" y="79208"/>
                </a:cubicBezTo>
                <a:lnTo>
                  <a:pt x="23856" y="79208"/>
                </a:lnTo>
                <a:cubicBezTo>
                  <a:pt x="23856" y="79305"/>
                  <a:pt x="23856" y="79305"/>
                  <a:pt x="23766" y="79305"/>
                </a:cubicBezTo>
                <a:cubicBezTo>
                  <a:pt x="23908" y="79325"/>
                  <a:pt x="24045" y="79331"/>
                  <a:pt x="24178" y="79331"/>
                </a:cubicBezTo>
                <a:cubicBezTo>
                  <a:pt x="24430" y="79331"/>
                  <a:pt x="24668" y="79308"/>
                  <a:pt x="24890" y="79308"/>
                </a:cubicBezTo>
                <a:cubicBezTo>
                  <a:pt x="25086" y="79308"/>
                  <a:pt x="25271" y="79326"/>
                  <a:pt x="25444" y="79395"/>
                </a:cubicBezTo>
                <a:lnTo>
                  <a:pt x="25444" y="79119"/>
                </a:lnTo>
                <a:cubicBezTo>
                  <a:pt x="25471" y="79033"/>
                  <a:pt x="25499" y="78999"/>
                  <a:pt x="25524" y="78999"/>
                </a:cubicBezTo>
                <a:cubicBezTo>
                  <a:pt x="25583" y="78999"/>
                  <a:pt x="25630" y="79176"/>
                  <a:pt x="25630" y="79305"/>
                </a:cubicBezTo>
                <a:cubicBezTo>
                  <a:pt x="25649" y="79227"/>
                  <a:pt x="25693" y="79198"/>
                  <a:pt x="25755" y="79198"/>
                </a:cubicBezTo>
                <a:cubicBezTo>
                  <a:pt x="25923" y="79198"/>
                  <a:pt x="26220" y="79413"/>
                  <a:pt x="26482" y="79413"/>
                </a:cubicBezTo>
                <a:cubicBezTo>
                  <a:pt x="26578" y="79413"/>
                  <a:pt x="26669" y="79384"/>
                  <a:pt x="26748" y="79305"/>
                </a:cubicBezTo>
                <a:lnTo>
                  <a:pt x="26748" y="79208"/>
                </a:lnTo>
                <a:cubicBezTo>
                  <a:pt x="26748" y="79195"/>
                  <a:pt x="26750" y="79190"/>
                  <a:pt x="26754" y="79190"/>
                </a:cubicBezTo>
                <a:cubicBezTo>
                  <a:pt x="26765" y="79190"/>
                  <a:pt x="26792" y="79245"/>
                  <a:pt x="26812" y="79245"/>
                </a:cubicBezTo>
                <a:cubicBezTo>
                  <a:pt x="26826" y="79245"/>
                  <a:pt x="26838" y="79217"/>
                  <a:pt x="26838" y="79119"/>
                </a:cubicBezTo>
                <a:cubicBezTo>
                  <a:pt x="26886" y="79257"/>
                  <a:pt x="26979" y="79279"/>
                  <a:pt x="27084" y="79279"/>
                </a:cubicBezTo>
                <a:cubicBezTo>
                  <a:pt x="27134" y="79279"/>
                  <a:pt x="27186" y="79274"/>
                  <a:pt x="27238" y="79274"/>
                </a:cubicBezTo>
                <a:cubicBezTo>
                  <a:pt x="27294" y="79274"/>
                  <a:pt x="27348" y="79280"/>
                  <a:pt x="27397" y="79305"/>
                </a:cubicBezTo>
                <a:lnTo>
                  <a:pt x="27397" y="79022"/>
                </a:lnTo>
                <a:lnTo>
                  <a:pt x="27494" y="79022"/>
                </a:lnTo>
                <a:cubicBezTo>
                  <a:pt x="27583" y="79119"/>
                  <a:pt x="27494" y="79208"/>
                  <a:pt x="27494" y="79395"/>
                </a:cubicBezTo>
                <a:cubicBezTo>
                  <a:pt x="27636" y="79252"/>
                  <a:pt x="27779" y="79057"/>
                  <a:pt x="27878" y="79057"/>
                </a:cubicBezTo>
                <a:cubicBezTo>
                  <a:pt x="27909" y="79057"/>
                  <a:pt x="27935" y="79075"/>
                  <a:pt x="27956" y="79119"/>
                </a:cubicBezTo>
                <a:cubicBezTo>
                  <a:pt x="27956" y="78933"/>
                  <a:pt x="28053" y="78933"/>
                  <a:pt x="28053" y="78836"/>
                </a:cubicBezTo>
                <a:cubicBezTo>
                  <a:pt x="28072" y="78857"/>
                  <a:pt x="28092" y="78864"/>
                  <a:pt x="28112" y="78864"/>
                </a:cubicBezTo>
                <a:cubicBezTo>
                  <a:pt x="28165" y="78864"/>
                  <a:pt x="28220" y="78811"/>
                  <a:pt x="28273" y="78811"/>
                </a:cubicBezTo>
                <a:cubicBezTo>
                  <a:pt x="28292" y="78811"/>
                  <a:pt x="28310" y="78817"/>
                  <a:pt x="28329" y="78836"/>
                </a:cubicBezTo>
                <a:cubicBezTo>
                  <a:pt x="28329" y="78560"/>
                  <a:pt x="28239" y="78649"/>
                  <a:pt x="28239" y="78463"/>
                </a:cubicBezTo>
                <a:lnTo>
                  <a:pt x="28239" y="78463"/>
                </a:lnTo>
                <a:cubicBezTo>
                  <a:pt x="28262" y="78471"/>
                  <a:pt x="28283" y="78474"/>
                  <a:pt x="28305" y="78474"/>
                </a:cubicBezTo>
                <a:cubicBezTo>
                  <a:pt x="28493" y="78474"/>
                  <a:pt x="28643" y="78199"/>
                  <a:pt x="28824" y="78199"/>
                </a:cubicBezTo>
                <a:cubicBezTo>
                  <a:pt x="28874" y="78199"/>
                  <a:pt x="28928" y="78221"/>
                  <a:pt x="28985" y="78277"/>
                </a:cubicBezTo>
                <a:cubicBezTo>
                  <a:pt x="29020" y="78128"/>
                  <a:pt x="29012" y="78098"/>
                  <a:pt x="28989" y="78098"/>
                </a:cubicBezTo>
                <a:cubicBezTo>
                  <a:pt x="28974" y="78098"/>
                  <a:pt x="28952" y="78112"/>
                  <a:pt x="28932" y="78112"/>
                </a:cubicBezTo>
                <a:cubicBezTo>
                  <a:pt x="28908" y="78112"/>
                  <a:pt x="28888" y="78091"/>
                  <a:pt x="28888" y="78001"/>
                </a:cubicBezTo>
                <a:cubicBezTo>
                  <a:pt x="28912" y="77976"/>
                  <a:pt x="28939" y="77966"/>
                  <a:pt x="28966" y="77966"/>
                </a:cubicBezTo>
                <a:cubicBezTo>
                  <a:pt x="29090" y="77966"/>
                  <a:pt x="29239" y="78170"/>
                  <a:pt x="29373" y="78170"/>
                </a:cubicBezTo>
                <a:cubicBezTo>
                  <a:pt x="29435" y="78170"/>
                  <a:pt x="29493" y="78127"/>
                  <a:pt x="29544" y="78001"/>
                </a:cubicBezTo>
                <a:lnTo>
                  <a:pt x="29544" y="78187"/>
                </a:lnTo>
                <a:cubicBezTo>
                  <a:pt x="29647" y="78031"/>
                  <a:pt x="29750" y="77961"/>
                  <a:pt x="29852" y="77961"/>
                </a:cubicBezTo>
                <a:cubicBezTo>
                  <a:pt x="29936" y="77961"/>
                  <a:pt x="30019" y="78007"/>
                  <a:pt x="30103" y="78090"/>
                </a:cubicBezTo>
                <a:cubicBezTo>
                  <a:pt x="30103" y="77618"/>
                  <a:pt x="30201" y="77543"/>
                  <a:pt x="30326" y="77543"/>
                </a:cubicBezTo>
                <a:cubicBezTo>
                  <a:pt x="30385" y="77543"/>
                  <a:pt x="30450" y="77560"/>
                  <a:pt x="30512" y="77560"/>
                </a:cubicBezTo>
                <a:cubicBezTo>
                  <a:pt x="30604" y="77560"/>
                  <a:pt x="30692" y="77523"/>
                  <a:pt x="30751" y="77345"/>
                </a:cubicBezTo>
                <a:cubicBezTo>
                  <a:pt x="30786" y="77411"/>
                  <a:pt x="30843" y="77443"/>
                  <a:pt x="30907" y="77443"/>
                </a:cubicBezTo>
                <a:cubicBezTo>
                  <a:pt x="31022" y="77443"/>
                  <a:pt x="31159" y="77341"/>
                  <a:pt x="31221" y="77158"/>
                </a:cubicBezTo>
                <a:cubicBezTo>
                  <a:pt x="31311" y="77255"/>
                  <a:pt x="31311" y="77345"/>
                  <a:pt x="31311" y="77442"/>
                </a:cubicBezTo>
                <a:cubicBezTo>
                  <a:pt x="31408" y="77442"/>
                  <a:pt x="31311" y="77345"/>
                  <a:pt x="31311" y="77158"/>
                </a:cubicBezTo>
                <a:cubicBezTo>
                  <a:pt x="31408" y="77158"/>
                  <a:pt x="31408" y="77345"/>
                  <a:pt x="31497" y="77345"/>
                </a:cubicBezTo>
                <a:lnTo>
                  <a:pt x="31497" y="77255"/>
                </a:lnTo>
                <a:cubicBezTo>
                  <a:pt x="31497" y="77091"/>
                  <a:pt x="31530" y="76991"/>
                  <a:pt x="31575" y="76991"/>
                </a:cubicBezTo>
                <a:cubicBezTo>
                  <a:pt x="31607" y="76991"/>
                  <a:pt x="31646" y="77043"/>
                  <a:pt x="31683" y="77158"/>
                </a:cubicBezTo>
                <a:cubicBezTo>
                  <a:pt x="31780" y="77069"/>
                  <a:pt x="31780" y="76882"/>
                  <a:pt x="31870" y="76786"/>
                </a:cubicBezTo>
                <a:cubicBezTo>
                  <a:pt x="31878" y="76778"/>
                  <a:pt x="31885" y="76774"/>
                  <a:pt x="31891" y="76774"/>
                </a:cubicBezTo>
                <a:cubicBezTo>
                  <a:pt x="31951" y="76774"/>
                  <a:pt x="31878" y="77158"/>
                  <a:pt x="31967" y="77158"/>
                </a:cubicBezTo>
                <a:cubicBezTo>
                  <a:pt x="32006" y="76787"/>
                  <a:pt x="32102" y="76728"/>
                  <a:pt x="32196" y="76728"/>
                </a:cubicBezTo>
                <a:cubicBezTo>
                  <a:pt x="32240" y="76728"/>
                  <a:pt x="32283" y="76741"/>
                  <a:pt x="32321" y="76741"/>
                </a:cubicBezTo>
                <a:cubicBezTo>
                  <a:pt x="32383" y="76741"/>
                  <a:pt x="32429" y="76705"/>
                  <a:pt x="32429" y="76510"/>
                </a:cubicBezTo>
                <a:cubicBezTo>
                  <a:pt x="32483" y="76536"/>
                  <a:pt x="32537" y="76547"/>
                  <a:pt x="32594" y="76547"/>
                </a:cubicBezTo>
                <a:cubicBezTo>
                  <a:pt x="32732" y="76547"/>
                  <a:pt x="32884" y="76482"/>
                  <a:pt x="33085" y="76413"/>
                </a:cubicBezTo>
                <a:cubicBezTo>
                  <a:pt x="32988" y="76226"/>
                  <a:pt x="32988" y="76137"/>
                  <a:pt x="33085" y="76040"/>
                </a:cubicBezTo>
                <a:cubicBezTo>
                  <a:pt x="33076" y="76032"/>
                  <a:pt x="33068" y="76028"/>
                  <a:pt x="33060" y="76028"/>
                </a:cubicBezTo>
                <a:cubicBezTo>
                  <a:pt x="33011" y="76028"/>
                  <a:pt x="32987" y="76188"/>
                  <a:pt x="32925" y="76188"/>
                </a:cubicBezTo>
                <a:cubicBezTo>
                  <a:pt x="32896" y="76188"/>
                  <a:pt x="32857" y="76150"/>
                  <a:pt x="32802" y="76040"/>
                </a:cubicBezTo>
                <a:cubicBezTo>
                  <a:pt x="32880" y="75889"/>
                  <a:pt x="32895" y="75738"/>
                  <a:pt x="32946" y="75738"/>
                </a:cubicBezTo>
                <a:cubicBezTo>
                  <a:pt x="32957" y="75738"/>
                  <a:pt x="32971" y="75746"/>
                  <a:pt x="32988" y="75764"/>
                </a:cubicBezTo>
                <a:cubicBezTo>
                  <a:pt x="32802" y="75854"/>
                  <a:pt x="32898" y="75854"/>
                  <a:pt x="33085" y="75854"/>
                </a:cubicBezTo>
                <a:cubicBezTo>
                  <a:pt x="32988" y="75854"/>
                  <a:pt x="32988" y="75667"/>
                  <a:pt x="32988" y="75481"/>
                </a:cubicBezTo>
                <a:cubicBezTo>
                  <a:pt x="32930" y="75511"/>
                  <a:pt x="32853" y="75532"/>
                  <a:pt x="32773" y="75532"/>
                </a:cubicBezTo>
                <a:cubicBezTo>
                  <a:pt x="32596" y="75532"/>
                  <a:pt x="32401" y="75431"/>
                  <a:pt x="32339" y="75108"/>
                </a:cubicBezTo>
                <a:lnTo>
                  <a:pt x="32526" y="75019"/>
                </a:lnTo>
                <a:lnTo>
                  <a:pt x="32526" y="75295"/>
                </a:lnTo>
                <a:cubicBezTo>
                  <a:pt x="32526" y="75343"/>
                  <a:pt x="32526" y="75343"/>
                  <a:pt x="32537" y="75343"/>
                </a:cubicBezTo>
                <a:cubicBezTo>
                  <a:pt x="32548" y="75343"/>
                  <a:pt x="32570" y="75343"/>
                  <a:pt x="32615" y="75391"/>
                </a:cubicBezTo>
                <a:cubicBezTo>
                  <a:pt x="32526" y="75108"/>
                  <a:pt x="32615" y="75108"/>
                  <a:pt x="32615" y="74922"/>
                </a:cubicBezTo>
                <a:lnTo>
                  <a:pt x="32526" y="74922"/>
                </a:lnTo>
                <a:cubicBezTo>
                  <a:pt x="32526" y="74739"/>
                  <a:pt x="32571" y="74714"/>
                  <a:pt x="32627" y="74714"/>
                </a:cubicBezTo>
                <a:cubicBezTo>
                  <a:pt x="32648" y="74714"/>
                  <a:pt x="32671" y="74718"/>
                  <a:pt x="32693" y="74718"/>
                </a:cubicBezTo>
                <a:cubicBezTo>
                  <a:pt x="32733" y="74718"/>
                  <a:pt x="32773" y="74707"/>
                  <a:pt x="32802" y="74646"/>
                </a:cubicBezTo>
                <a:cubicBezTo>
                  <a:pt x="32802" y="74561"/>
                  <a:pt x="32794" y="74535"/>
                  <a:pt x="32780" y="74535"/>
                </a:cubicBezTo>
                <a:cubicBezTo>
                  <a:pt x="32758" y="74535"/>
                  <a:pt x="32720" y="74604"/>
                  <a:pt x="32677" y="74604"/>
                </a:cubicBezTo>
                <a:cubicBezTo>
                  <a:pt x="32657" y="74604"/>
                  <a:pt x="32636" y="74590"/>
                  <a:pt x="32615" y="74549"/>
                </a:cubicBezTo>
                <a:cubicBezTo>
                  <a:pt x="32663" y="74366"/>
                  <a:pt x="32708" y="74341"/>
                  <a:pt x="32754" y="74341"/>
                </a:cubicBezTo>
                <a:cubicBezTo>
                  <a:pt x="32771" y="74341"/>
                  <a:pt x="32789" y="74345"/>
                  <a:pt x="32806" y="74345"/>
                </a:cubicBezTo>
                <a:cubicBezTo>
                  <a:pt x="32836" y="74345"/>
                  <a:pt x="32867" y="74334"/>
                  <a:pt x="32898" y="74273"/>
                </a:cubicBezTo>
                <a:cubicBezTo>
                  <a:pt x="32850" y="74038"/>
                  <a:pt x="32779" y="73992"/>
                  <a:pt x="32709" y="73992"/>
                </a:cubicBezTo>
                <a:cubicBezTo>
                  <a:pt x="32663" y="73992"/>
                  <a:pt x="32618" y="74012"/>
                  <a:pt x="32579" y="74012"/>
                </a:cubicBezTo>
                <a:cubicBezTo>
                  <a:pt x="32559" y="74012"/>
                  <a:pt x="32541" y="74007"/>
                  <a:pt x="32526" y="73990"/>
                </a:cubicBezTo>
                <a:cubicBezTo>
                  <a:pt x="32449" y="73990"/>
                  <a:pt x="32433" y="73873"/>
                  <a:pt x="32385" y="73873"/>
                </a:cubicBezTo>
                <a:cubicBezTo>
                  <a:pt x="32372" y="73873"/>
                  <a:pt x="32358" y="73881"/>
                  <a:pt x="32339" y="73901"/>
                </a:cubicBezTo>
                <a:cubicBezTo>
                  <a:pt x="32339" y="73804"/>
                  <a:pt x="32242" y="73617"/>
                  <a:pt x="32153" y="73528"/>
                </a:cubicBezTo>
                <a:lnTo>
                  <a:pt x="32153" y="73804"/>
                </a:lnTo>
                <a:cubicBezTo>
                  <a:pt x="31967" y="73804"/>
                  <a:pt x="31967" y="73431"/>
                  <a:pt x="31967" y="73155"/>
                </a:cubicBezTo>
                <a:cubicBezTo>
                  <a:pt x="31967" y="73086"/>
                  <a:pt x="31967" y="73068"/>
                  <a:pt x="31971" y="73068"/>
                </a:cubicBezTo>
                <a:cubicBezTo>
                  <a:pt x="31976" y="73068"/>
                  <a:pt x="31986" y="73088"/>
                  <a:pt x="32007" y="73088"/>
                </a:cubicBezTo>
                <a:cubicBezTo>
                  <a:pt x="32019" y="73088"/>
                  <a:pt x="32035" y="73081"/>
                  <a:pt x="32056" y="73058"/>
                </a:cubicBezTo>
                <a:cubicBezTo>
                  <a:pt x="31870" y="72969"/>
                  <a:pt x="31967" y="72782"/>
                  <a:pt x="31870" y="72410"/>
                </a:cubicBezTo>
                <a:cubicBezTo>
                  <a:pt x="31841" y="72410"/>
                  <a:pt x="31801" y="72419"/>
                  <a:pt x="31762" y="72419"/>
                </a:cubicBezTo>
                <a:cubicBezTo>
                  <a:pt x="31679" y="72419"/>
                  <a:pt x="31594" y="72378"/>
                  <a:pt x="31594" y="72126"/>
                </a:cubicBezTo>
                <a:cubicBezTo>
                  <a:pt x="31408" y="72037"/>
                  <a:pt x="31221" y="72126"/>
                  <a:pt x="31124" y="71850"/>
                </a:cubicBezTo>
                <a:cubicBezTo>
                  <a:pt x="31100" y="71951"/>
                  <a:pt x="31069" y="71990"/>
                  <a:pt x="31034" y="71990"/>
                </a:cubicBezTo>
                <a:cubicBezTo>
                  <a:pt x="30941" y="71990"/>
                  <a:pt x="30822" y="71703"/>
                  <a:pt x="30751" y="71567"/>
                </a:cubicBezTo>
                <a:cubicBezTo>
                  <a:pt x="30820" y="71504"/>
                  <a:pt x="30884" y="71437"/>
                  <a:pt x="30950" y="71437"/>
                </a:cubicBezTo>
                <a:cubicBezTo>
                  <a:pt x="30978" y="71437"/>
                  <a:pt x="31006" y="71449"/>
                  <a:pt x="31035" y="71478"/>
                </a:cubicBezTo>
                <a:cubicBezTo>
                  <a:pt x="31035" y="71264"/>
                  <a:pt x="30980" y="71161"/>
                  <a:pt x="30915" y="71161"/>
                </a:cubicBezTo>
                <a:cubicBezTo>
                  <a:pt x="30893" y="71161"/>
                  <a:pt x="30871" y="71172"/>
                  <a:pt x="30848" y="71194"/>
                </a:cubicBezTo>
                <a:lnTo>
                  <a:pt x="30848" y="71105"/>
                </a:lnTo>
                <a:cubicBezTo>
                  <a:pt x="30724" y="71105"/>
                  <a:pt x="30683" y="71062"/>
                  <a:pt x="30640" y="71062"/>
                </a:cubicBezTo>
                <a:cubicBezTo>
                  <a:pt x="30619" y="71062"/>
                  <a:pt x="30597" y="71073"/>
                  <a:pt x="30565" y="71105"/>
                </a:cubicBezTo>
                <a:cubicBezTo>
                  <a:pt x="30565" y="70964"/>
                  <a:pt x="30592" y="70916"/>
                  <a:pt x="30630" y="70916"/>
                </a:cubicBezTo>
                <a:cubicBezTo>
                  <a:pt x="30694" y="70916"/>
                  <a:pt x="30788" y="71045"/>
                  <a:pt x="30848" y="71105"/>
                </a:cubicBezTo>
                <a:lnTo>
                  <a:pt x="30848" y="70822"/>
                </a:lnTo>
                <a:cubicBezTo>
                  <a:pt x="30864" y="70789"/>
                  <a:pt x="30880" y="70777"/>
                  <a:pt x="30896" y="70777"/>
                </a:cubicBezTo>
                <a:cubicBezTo>
                  <a:pt x="30949" y="70777"/>
                  <a:pt x="31004" y="70915"/>
                  <a:pt x="31058" y="70915"/>
                </a:cubicBezTo>
                <a:cubicBezTo>
                  <a:pt x="31080" y="70915"/>
                  <a:pt x="31102" y="70891"/>
                  <a:pt x="31124" y="70822"/>
                </a:cubicBezTo>
                <a:cubicBezTo>
                  <a:pt x="31035" y="70635"/>
                  <a:pt x="30848" y="70449"/>
                  <a:pt x="30662" y="70359"/>
                </a:cubicBezTo>
                <a:cubicBezTo>
                  <a:pt x="30604" y="70359"/>
                  <a:pt x="30483" y="70458"/>
                  <a:pt x="30413" y="70458"/>
                </a:cubicBezTo>
                <a:cubicBezTo>
                  <a:pt x="30366" y="70458"/>
                  <a:pt x="30343" y="70413"/>
                  <a:pt x="30379" y="70263"/>
                </a:cubicBezTo>
                <a:cubicBezTo>
                  <a:pt x="30379" y="70254"/>
                  <a:pt x="30376" y="70251"/>
                  <a:pt x="30372" y="70251"/>
                </a:cubicBezTo>
                <a:cubicBezTo>
                  <a:pt x="30349" y="70251"/>
                  <a:pt x="30277" y="70339"/>
                  <a:pt x="30212" y="70339"/>
                </a:cubicBezTo>
                <a:cubicBezTo>
                  <a:pt x="30154" y="70339"/>
                  <a:pt x="30103" y="70266"/>
                  <a:pt x="30103" y="69987"/>
                </a:cubicBezTo>
                <a:cubicBezTo>
                  <a:pt x="29730" y="69890"/>
                  <a:pt x="29357" y="69703"/>
                  <a:pt x="28888" y="69517"/>
                </a:cubicBezTo>
                <a:cubicBezTo>
                  <a:pt x="28832" y="69406"/>
                  <a:pt x="28761" y="69378"/>
                  <a:pt x="28685" y="69378"/>
                </a:cubicBezTo>
                <a:cubicBezTo>
                  <a:pt x="28604" y="69378"/>
                  <a:pt x="28519" y="69410"/>
                  <a:pt x="28444" y="69410"/>
                </a:cubicBezTo>
                <a:cubicBezTo>
                  <a:pt x="28351" y="69410"/>
                  <a:pt x="28274" y="69361"/>
                  <a:pt x="28239" y="69144"/>
                </a:cubicBezTo>
                <a:cubicBezTo>
                  <a:pt x="28203" y="69180"/>
                  <a:pt x="28181" y="69203"/>
                  <a:pt x="28167" y="69203"/>
                </a:cubicBezTo>
                <a:cubicBezTo>
                  <a:pt x="28142" y="69203"/>
                  <a:pt x="28142" y="69137"/>
                  <a:pt x="28142" y="68958"/>
                </a:cubicBezTo>
                <a:cubicBezTo>
                  <a:pt x="28098" y="69025"/>
                  <a:pt x="28059" y="69050"/>
                  <a:pt x="28024" y="69050"/>
                </a:cubicBezTo>
                <a:cubicBezTo>
                  <a:pt x="27927" y="69050"/>
                  <a:pt x="27862" y="68855"/>
                  <a:pt x="27797" y="68855"/>
                </a:cubicBezTo>
                <a:cubicBezTo>
                  <a:pt x="27788" y="68855"/>
                  <a:pt x="27779" y="68859"/>
                  <a:pt x="27770" y="68868"/>
                </a:cubicBezTo>
                <a:cubicBezTo>
                  <a:pt x="27770" y="68569"/>
                  <a:pt x="27828" y="68504"/>
                  <a:pt x="27910" y="68504"/>
                </a:cubicBezTo>
                <a:cubicBezTo>
                  <a:pt x="27973" y="68504"/>
                  <a:pt x="28050" y="68543"/>
                  <a:pt x="28124" y="68543"/>
                </a:cubicBezTo>
                <a:cubicBezTo>
                  <a:pt x="28164" y="68543"/>
                  <a:pt x="28203" y="68532"/>
                  <a:pt x="28239" y="68496"/>
                </a:cubicBezTo>
                <a:cubicBezTo>
                  <a:pt x="28053" y="68212"/>
                  <a:pt x="27680" y="68399"/>
                  <a:pt x="27494" y="68123"/>
                </a:cubicBezTo>
                <a:cubicBezTo>
                  <a:pt x="27397" y="68309"/>
                  <a:pt x="27024" y="68309"/>
                  <a:pt x="26935" y="68309"/>
                </a:cubicBezTo>
                <a:cubicBezTo>
                  <a:pt x="26935" y="68078"/>
                  <a:pt x="26994" y="67911"/>
                  <a:pt x="27069" y="67911"/>
                </a:cubicBezTo>
                <a:cubicBezTo>
                  <a:pt x="27086" y="67911"/>
                  <a:pt x="27103" y="67919"/>
                  <a:pt x="27121" y="67937"/>
                </a:cubicBezTo>
                <a:cubicBezTo>
                  <a:pt x="27121" y="67841"/>
                  <a:pt x="27096" y="67818"/>
                  <a:pt x="27059" y="67818"/>
                </a:cubicBezTo>
                <a:cubicBezTo>
                  <a:pt x="27024" y="67818"/>
                  <a:pt x="26978" y="67840"/>
                  <a:pt x="26935" y="67840"/>
                </a:cubicBezTo>
                <a:cubicBezTo>
                  <a:pt x="26935" y="68026"/>
                  <a:pt x="26935" y="68123"/>
                  <a:pt x="26838" y="68212"/>
                </a:cubicBezTo>
                <a:cubicBezTo>
                  <a:pt x="26776" y="68089"/>
                  <a:pt x="26714" y="68058"/>
                  <a:pt x="26653" y="68058"/>
                </a:cubicBezTo>
                <a:cubicBezTo>
                  <a:pt x="26590" y="68058"/>
                  <a:pt x="26526" y="68091"/>
                  <a:pt x="26463" y="68091"/>
                </a:cubicBezTo>
                <a:cubicBezTo>
                  <a:pt x="26402" y="68091"/>
                  <a:pt x="26340" y="68060"/>
                  <a:pt x="26279" y="67937"/>
                </a:cubicBezTo>
                <a:lnTo>
                  <a:pt x="26279" y="68123"/>
                </a:lnTo>
                <a:cubicBezTo>
                  <a:pt x="25719" y="68212"/>
                  <a:pt x="25257" y="68309"/>
                  <a:pt x="24788" y="68399"/>
                </a:cubicBezTo>
                <a:cubicBezTo>
                  <a:pt x="24565" y="68399"/>
                  <a:pt x="24311" y="68301"/>
                  <a:pt x="24063" y="68301"/>
                </a:cubicBezTo>
                <a:cubicBezTo>
                  <a:pt x="23895" y="68301"/>
                  <a:pt x="23730" y="68345"/>
                  <a:pt x="23580" y="68496"/>
                </a:cubicBezTo>
                <a:cubicBezTo>
                  <a:pt x="23580" y="68309"/>
                  <a:pt x="23669" y="68123"/>
                  <a:pt x="23669" y="68123"/>
                </a:cubicBezTo>
                <a:cubicBezTo>
                  <a:pt x="23606" y="68054"/>
                  <a:pt x="23494" y="67989"/>
                  <a:pt x="23399" y="67989"/>
                </a:cubicBezTo>
                <a:cubicBezTo>
                  <a:pt x="23360" y="67989"/>
                  <a:pt x="23325" y="68000"/>
                  <a:pt x="23297" y="68026"/>
                </a:cubicBezTo>
                <a:cubicBezTo>
                  <a:pt x="23297" y="68111"/>
                  <a:pt x="23305" y="68137"/>
                  <a:pt x="23317" y="68137"/>
                </a:cubicBezTo>
                <a:cubicBezTo>
                  <a:pt x="23337" y="68137"/>
                  <a:pt x="23366" y="68068"/>
                  <a:pt x="23382" y="68068"/>
                </a:cubicBezTo>
                <a:cubicBezTo>
                  <a:pt x="23389" y="68068"/>
                  <a:pt x="23393" y="68082"/>
                  <a:pt x="23393" y="68123"/>
                </a:cubicBezTo>
                <a:cubicBezTo>
                  <a:pt x="23393" y="68214"/>
                  <a:pt x="23370" y="68238"/>
                  <a:pt x="23346" y="68238"/>
                </a:cubicBezTo>
                <a:cubicBezTo>
                  <a:pt x="23322" y="68238"/>
                  <a:pt x="23297" y="68212"/>
                  <a:pt x="23297" y="68212"/>
                </a:cubicBezTo>
                <a:cubicBezTo>
                  <a:pt x="23207" y="68212"/>
                  <a:pt x="23297" y="68123"/>
                  <a:pt x="23297" y="68026"/>
                </a:cubicBezTo>
                <a:cubicBezTo>
                  <a:pt x="22924" y="68026"/>
                  <a:pt x="22677" y="68069"/>
                  <a:pt x="22415" y="68069"/>
                </a:cubicBezTo>
                <a:cubicBezTo>
                  <a:pt x="22284" y="68069"/>
                  <a:pt x="22149" y="68058"/>
                  <a:pt x="21992" y="68026"/>
                </a:cubicBezTo>
                <a:cubicBezTo>
                  <a:pt x="21992" y="67847"/>
                  <a:pt x="22040" y="67802"/>
                  <a:pt x="22106" y="67802"/>
                </a:cubicBezTo>
                <a:cubicBezTo>
                  <a:pt x="22172" y="67802"/>
                  <a:pt x="22257" y="67848"/>
                  <a:pt x="22327" y="67848"/>
                </a:cubicBezTo>
                <a:cubicBezTo>
                  <a:pt x="22403" y="67848"/>
                  <a:pt x="22462" y="67793"/>
                  <a:pt x="22462" y="67564"/>
                </a:cubicBezTo>
                <a:lnTo>
                  <a:pt x="22462" y="67564"/>
                </a:lnTo>
                <a:cubicBezTo>
                  <a:pt x="22433" y="67673"/>
                  <a:pt x="22405" y="67710"/>
                  <a:pt x="22378" y="67710"/>
                </a:cubicBezTo>
                <a:cubicBezTo>
                  <a:pt x="22321" y="67710"/>
                  <a:pt x="22265" y="67550"/>
                  <a:pt x="22206" y="67550"/>
                </a:cubicBezTo>
                <a:cubicBezTo>
                  <a:pt x="22197" y="67550"/>
                  <a:pt x="22188" y="67554"/>
                  <a:pt x="22178" y="67564"/>
                </a:cubicBezTo>
                <a:cubicBezTo>
                  <a:pt x="22178" y="67440"/>
                  <a:pt x="22199" y="67398"/>
                  <a:pt x="22227" y="67398"/>
                </a:cubicBezTo>
                <a:cubicBezTo>
                  <a:pt x="22282" y="67398"/>
                  <a:pt x="22365" y="67564"/>
                  <a:pt x="22365" y="67564"/>
                </a:cubicBezTo>
                <a:lnTo>
                  <a:pt x="22365" y="67377"/>
                </a:lnTo>
                <a:cubicBezTo>
                  <a:pt x="22365" y="67469"/>
                  <a:pt x="22388" y="67492"/>
                  <a:pt x="22422" y="67492"/>
                </a:cubicBezTo>
                <a:cubicBezTo>
                  <a:pt x="22458" y="67492"/>
                  <a:pt x="22505" y="67467"/>
                  <a:pt x="22551" y="67467"/>
                </a:cubicBezTo>
                <a:cubicBezTo>
                  <a:pt x="22462" y="67653"/>
                  <a:pt x="22551" y="67653"/>
                  <a:pt x="22551" y="67937"/>
                </a:cubicBezTo>
                <a:cubicBezTo>
                  <a:pt x="22648" y="67653"/>
                  <a:pt x="22737" y="67937"/>
                  <a:pt x="22737" y="67564"/>
                </a:cubicBezTo>
                <a:cubicBezTo>
                  <a:pt x="22821" y="67564"/>
                  <a:pt x="22832" y="67768"/>
                  <a:pt x="22891" y="67768"/>
                </a:cubicBezTo>
                <a:cubicBezTo>
                  <a:pt x="22901" y="67768"/>
                  <a:pt x="22911" y="67763"/>
                  <a:pt x="22924" y="67750"/>
                </a:cubicBezTo>
                <a:cubicBezTo>
                  <a:pt x="22924" y="67564"/>
                  <a:pt x="22834" y="67653"/>
                  <a:pt x="22834" y="67467"/>
                </a:cubicBezTo>
                <a:cubicBezTo>
                  <a:pt x="22852" y="67450"/>
                  <a:pt x="22866" y="67443"/>
                  <a:pt x="22877" y="67443"/>
                </a:cubicBezTo>
                <a:cubicBezTo>
                  <a:pt x="22924" y="67443"/>
                  <a:pt x="22924" y="67564"/>
                  <a:pt x="22924" y="67564"/>
                </a:cubicBezTo>
                <a:lnTo>
                  <a:pt x="22924" y="67840"/>
                </a:lnTo>
                <a:cubicBezTo>
                  <a:pt x="22992" y="67777"/>
                  <a:pt x="23057" y="67710"/>
                  <a:pt x="23123" y="67710"/>
                </a:cubicBezTo>
                <a:cubicBezTo>
                  <a:pt x="23151" y="67710"/>
                  <a:pt x="23178" y="67722"/>
                  <a:pt x="23207" y="67750"/>
                </a:cubicBezTo>
                <a:cubicBezTo>
                  <a:pt x="23207" y="67653"/>
                  <a:pt x="23297" y="67653"/>
                  <a:pt x="23297" y="67467"/>
                </a:cubicBezTo>
                <a:cubicBezTo>
                  <a:pt x="23297" y="67467"/>
                  <a:pt x="23297" y="67513"/>
                  <a:pt x="23308" y="67559"/>
                </a:cubicBezTo>
                <a:lnTo>
                  <a:pt x="23308" y="67559"/>
                </a:lnTo>
                <a:cubicBezTo>
                  <a:pt x="23557" y="67453"/>
                  <a:pt x="23778" y="67429"/>
                  <a:pt x="23988" y="67429"/>
                </a:cubicBezTo>
                <a:cubicBezTo>
                  <a:pt x="24164" y="67429"/>
                  <a:pt x="24331" y="67446"/>
                  <a:pt x="24500" y="67446"/>
                </a:cubicBezTo>
                <a:cubicBezTo>
                  <a:pt x="24654" y="67446"/>
                  <a:pt x="24810" y="67432"/>
                  <a:pt x="24974" y="67377"/>
                </a:cubicBezTo>
                <a:cubicBezTo>
                  <a:pt x="25071" y="67377"/>
                  <a:pt x="24974" y="67467"/>
                  <a:pt x="24974" y="67564"/>
                </a:cubicBezTo>
                <a:cubicBezTo>
                  <a:pt x="25027" y="67564"/>
                  <a:pt x="25106" y="67645"/>
                  <a:pt x="25167" y="67645"/>
                </a:cubicBezTo>
                <a:cubicBezTo>
                  <a:pt x="25218" y="67645"/>
                  <a:pt x="25257" y="67588"/>
                  <a:pt x="25257" y="67377"/>
                </a:cubicBezTo>
                <a:cubicBezTo>
                  <a:pt x="25283" y="67403"/>
                  <a:pt x="25309" y="67406"/>
                  <a:pt x="25335" y="67406"/>
                </a:cubicBezTo>
                <a:cubicBezTo>
                  <a:pt x="25344" y="67406"/>
                  <a:pt x="25352" y="67406"/>
                  <a:pt x="25360" y="67406"/>
                </a:cubicBezTo>
                <a:cubicBezTo>
                  <a:pt x="25418" y="67406"/>
                  <a:pt x="25477" y="67420"/>
                  <a:pt x="25533" y="67653"/>
                </a:cubicBezTo>
                <a:cubicBezTo>
                  <a:pt x="25533" y="67515"/>
                  <a:pt x="25557" y="67515"/>
                  <a:pt x="25593" y="67515"/>
                </a:cubicBezTo>
                <a:cubicBezTo>
                  <a:pt x="25628" y="67515"/>
                  <a:pt x="25675" y="67515"/>
                  <a:pt x="25719" y="67377"/>
                </a:cubicBezTo>
                <a:lnTo>
                  <a:pt x="25719" y="67653"/>
                </a:lnTo>
                <a:cubicBezTo>
                  <a:pt x="25784" y="67653"/>
                  <a:pt x="25928" y="67488"/>
                  <a:pt x="26017" y="67488"/>
                </a:cubicBezTo>
                <a:cubicBezTo>
                  <a:pt x="26062" y="67488"/>
                  <a:pt x="26092" y="67529"/>
                  <a:pt x="26092" y="67653"/>
                </a:cubicBezTo>
                <a:cubicBezTo>
                  <a:pt x="26141" y="67467"/>
                  <a:pt x="26211" y="67467"/>
                  <a:pt x="26270" y="67467"/>
                </a:cubicBezTo>
                <a:cubicBezTo>
                  <a:pt x="26329" y="67467"/>
                  <a:pt x="26375" y="67467"/>
                  <a:pt x="26375" y="67281"/>
                </a:cubicBezTo>
                <a:cubicBezTo>
                  <a:pt x="26465" y="67377"/>
                  <a:pt x="26465" y="67377"/>
                  <a:pt x="26465" y="67653"/>
                </a:cubicBezTo>
                <a:lnTo>
                  <a:pt x="26465" y="67467"/>
                </a:lnTo>
                <a:cubicBezTo>
                  <a:pt x="26562" y="67564"/>
                  <a:pt x="26673" y="67598"/>
                  <a:pt x="26791" y="67598"/>
                </a:cubicBezTo>
                <a:cubicBezTo>
                  <a:pt x="27056" y="67598"/>
                  <a:pt x="27361" y="67428"/>
                  <a:pt x="27649" y="67428"/>
                </a:cubicBezTo>
                <a:cubicBezTo>
                  <a:pt x="27723" y="67428"/>
                  <a:pt x="27796" y="67439"/>
                  <a:pt x="27866" y="67467"/>
                </a:cubicBezTo>
                <a:cubicBezTo>
                  <a:pt x="27829" y="67360"/>
                  <a:pt x="27834" y="67336"/>
                  <a:pt x="27854" y="67336"/>
                </a:cubicBezTo>
                <a:cubicBezTo>
                  <a:pt x="27871" y="67336"/>
                  <a:pt x="27896" y="67351"/>
                  <a:pt x="27918" y="67351"/>
                </a:cubicBezTo>
                <a:cubicBezTo>
                  <a:pt x="27939" y="67351"/>
                  <a:pt x="27956" y="67337"/>
                  <a:pt x="27956" y="67281"/>
                </a:cubicBezTo>
                <a:cubicBezTo>
                  <a:pt x="28329" y="67422"/>
                  <a:pt x="28701" y="67469"/>
                  <a:pt x="29074" y="67469"/>
                </a:cubicBezTo>
                <a:cubicBezTo>
                  <a:pt x="29447" y="67469"/>
                  <a:pt x="29820" y="67422"/>
                  <a:pt x="30192" y="67377"/>
                </a:cubicBezTo>
                <a:cubicBezTo>
                  <a:pt x="29654" y="67270"/>
                  <a:pt x="29054" y="67162"/>
                  <a:pt x="28482" y="67162"/>
                </a:cubicBezTo>
                <a:cubicBezTo>
                  <a:pt x="28064" y="67162"/>
                  <a:pt x="27660" y="67220"/>
                  <a:pt x="27307" y="67377"/>
                </a:cubicBezTo>
                <a:cubicBezTo>
                  <a:pt x="27307" y="67281"/>
                  <a:pt x="27397" y="67005"/>
                  <a:pt x="27307" y="66908"/>
                </a:cubicBezTo>
                <a:cubicBezTo>
                  <a:pt x="27307" y="67044"/>
                  <a:pt x="27256" y="67132"/>
                  <a:pt x="27193" y="67132"/>
                </a:cubicBezTo>
                <a:cubicBezTo>
                  <a:pt x="27170" y="67132"/>
                  <a:pt x="27145" y="67120"/>
                  <a:pt x="27121" y="67094"/>
                </a:cubicBezTo>
                <a:cubicBezTo>
                  <a:pt x="27121" y="67262"/>
                  <a:pt x="27087" y="67297"/>
                  <a:pt x="27040" y="67297"/>
                </a:cubicBezTo>
                <a:cubicBezTo>
                  <a:pt x="27008" y="67297"/>
                  <a:pt x="26971" y="67281"/>
                  <a:pt x="26935" y="67281"/>
                </a:cubicBezTo>
                <a:lnTo>
                  <a:pt x="26935" y="67005"/>
                </a:lnTo>
                <a:cubicBezTo>
                  <a:pt x="26901" y="67100"/>
                  <a:pt x="26857" y="67140"/>
                  <a:pt x="26809" y="67140"/>
                </a:cubicBezTo>
                <a:cubicBezTo>
                  <a:pt x="26720" y="67140"/>
                  <a:pt x="26620" y="66998"/>
                  <a:pt x="26562" y="66818"/>
                </a:cubicBezTo>
                <a:lnTo>
                  <a:pt x="26562" y="67094"/>
                </a:lnTo>
                <a:cubicBezTo>
                  <a:pt x="26478" y="67011"/>
                  <a:pt x="26375" y="66965"/>
                  <a:pt x="26271" y="66965"/>
                </a:cubicBezTo>
                <a:cubicBezTo>
                  <a:pt x="26141" y="66965"/>
                  <a:pt x="26009" y="67035"/>
                  <a:pt x="25906" y="67191"/>
                </a:cubicBezTo>
                <a:cubicBezTo>
                  <a:pt x="25906" y="66818"/>
                  <a:pt x="26003" y="67005"/>
                  <a:pt x="26003" y="66721"/>
                </a:cubicBezTo>
                <a:lnTo>
                  <a:pt x="26003" y="66721"/>
                </a:lnTo>
                <a:cubicBezTo>
                  <a:pt x="25906" y="66818"/>
                  <a:pt x="25906" y="67005"/>
                  <a:pt x="25906" y="67094"/>
                </a:cubicBezTo>
                <a:cubicBezTo>
                  <a:pt x="25719" y="67094"/>
                  <a:pt x="25533" y="67048"/>
                  <a:pt x="25347" y="67048"/>
                </a:cubicBezTo>
                <a:cubicBezTo>
                  <a:pt x="25160" y="67048"/>
                  <a:pt x="24974" y="67094"/>
                  <a:pt x="24788" y="67281"/>
                </a:cubicBezTo>
                <a:lnTo>
                  <a:pt x="24788" y="67094"/>
                </a:lnTo>
                <a:cubicBezTo>
                  <a:pt x="24693" y="67115"/>
                  <a:pt x="24597" y="67124"/>
                  <a:pt x="24498" y="67124"/>
                </a:cubicBezTo>
                <a:cubicBezTo>
                  <a:pt x="23821" y="67124"/>
                  <a:pt x="23046" y="66691"/>
                  <a:pt x="22310" y="66691"/>
                </a:cubicBezTo>
                <a:cubicBezTo>
                  <a:pt x="22203" y="66691"/>
                  <a:pt x="22097" y="66700"/>
                  <a:pt x="21992" y="66721"/>
                </a:cubicBezTo>
                <a:cubicBezTo>
                  <a:pt x="21903" y="66721"/>
                  <a:pt x="21903" y="66632"/>
                  <a:pt x="21903" y="66446"/>
                </a:cubicBezTo>
                <a:cubicBezTo>
                  <a:pt x="21790" y="66558"/>
                  <a:pt x="21670" y="66602"/>
                  <a:pt x="21545" y="66602"/>
                </a:cubicBezTo>
                <a:cubicBezTo>
                  <a:pt x="21256" y="66602"/>
                  <a:pt x="20948" y="66360"/>
                  <a:pt x="20687" y="66162"/>
                </a:cubicBezTo>
                <a:lnTo>
                  <a:pt x="20687" y="66446"/>
                </a:lnTo>
                <a:cubicBezTo>
                  <a:pt x="20502" y="66195"/>
                  <a:pt x="20273" y="66113"/>
                  <a:pt x="20030" y="66113"/>
                </a:cubicBezTo>
                <a:cubicBezTo>
                  <a:pt x="19934" y="66113"/>
                  <a:pt x="19836" y="66126"/>
                  <a:pt x="19738" y="66146"/>
                </a:cubicBezTo>
                <a:lnTo>
                  <a:pt x="19738" y="66146"/>
                </a:lnTo>
                <a:cubicBezTo>
                  <a:pt x="19696" y="66113"/>
                  <a:pt x="19650" y="66104"/>
                  <a:pt x="19603" y="66104"/>
                </a:cubicBezTo>
                <a:cubicBezTo>
                  <a:pt x="19550" y="66104"/>
                  <a:pt x="19495" y="66116"/>
                  <a:pt x="19442" y="66116"/>
                </a:cubicBezTo>
                <a:cubicBezTo>
                  <a:pt x="19338" y="66116"/>
                  <a:pt x="19245" y="66069"/>
                  <a:pt x="19196" y="65790"/>
                </a:cubicBezTo>
                <a:lnTo>
                  <a:pt x="19196" y="65976"/>
                </a:lnTo>
                <a:cubicBezTo>
                  <a:pt x="19001" y="65844"/>
                  <a:pt x="18803" y="65712"/>
                  <a:pt x="18637" y="65712"/>
                </a:cubicBezTo>
                <a:cubicBezTo>
                  <a:pt x="18568" y="65712"/>
                  <a:pt x="18505" y="65735"/>
                  <a:pt x="18451" y="65790"/>
                </a:cubicBezTo>
                <a:cubicBezTo>
                  <a:pt x="18361" y="65790"/>
                  <a:pt x="18451" y="65603"/>
                  <a:pt x="18361" y="65603"/>
                </a:cubicBezTo>
                <a:cubicBezTo>
                  <a:pt x="18309" y="65655"/>
                  <a:pt x="18257" y="65678"/>
                  <a:pt x="18203" y="65678"/>
                </a:cubicBezTo>
                <a:cubicBezTo>
                  <a:pt x="18063" y="65678"/>
                  <a:pt x="17909" y="65526"/>
                  <a:pt x="17705" y="65327"/>
                </a:cubicBezTo>
                <a:lnTo>
                  <a:pt x="17705" y="65327"/>
                </a:lnTo>
                <a:cubicBezTo>
                  <a:pt x="17724" y="65333"/>
                  <a:pt x="17743" y="65336"/>
                  <a:pt x="17762" y="65336"/>
                </a:cubicBezTo>
                <a:cubicBezTo>
                  <a:pt x="17971" y="65336"/>
                  <a:pt x="18217" y="65024"/>
                  <a:pt x="18437" y="65024"/>
                </a:cubicBezTo>
                <a:cubicBezTo>
                  <a:pt x="18507" y="65024"/>
                  <a:pt x="18575" y="65056"/>
                  <a:pt x="18637" y="65141"/>
                </a:cubicBezTo>
                <a:cubicBezTo>
                  <a:pt x="18734" y="64955"/>
                  <a:pt x="18637" y="64955"/>
                  <a:pt x="18637" y="64671"/>
                </a:cubicBezTo>
                <a:lnTo>
                  <a:pt x="18637" y="64671"/>
                </a:lnTo>
                <a:cubicBezTo>
                  <a:pt x="18856" y="64746"/>
                  <a:pt x="19017" y="65318"/>
                  <a:pt x="19206" y="65318"/>
                </a:cubicBezTo>
                <a:cubicBezTo>
                  <a:pt x="19262" y="65318"/>
                  <a:pt x="19320" y="65269"/>
                  <a:pt x="19383" y="65141"/>
                </a:cubicBezTo>
                <a:lnTo>
                  <a:pt x="19383" y="65141"/>
                </a:lnTo>
                <a:cubicBezTo>
                  <a:pt x="19362" y="65162"/>
                  <a:pt x="19336" y="65173"/>
                  <a:pt x="19306" y="65173"/>
                </a:cubicBezTo>
                <a:cubicBezTo>
                  <a:pt x="19211" y="65173"/>
                  <a:pt x="19084" y="65054"/>
                  <a:pt x="19010" y="64768"/>
                </a:cubicBezTo>
                <a:cubicBezTo>
                  <a:pt x="19010" y="64817"/>
                  <a:pt x="19004" y="64833"/>
                  <a:pt x="18993" y="64833"/>
                </a:cubicBezTo>
                <a:cubicBezTo>
                  <a:pt x="18969" y="64833"/>
                  <a:pt x="18922" y="64747"/>
                  <a:pt x="18868" y="64747"/>
                </a:cubicBezTo>
                <a:cubicBezTo>
                  <a:pt x="18853" y="64747"/>
                  <a:pt x="18839" y="64753"/>
                  <a:pt x="18824" y="64768"/>
                </a:cubicBezTo>
                <a:cubicBezTo>
                  <a:pt x="18855" y="64587"/>
                  <a:pt x="18886" y="64533"/>
                  <a:pt x="18919" y="64533"/>
                </a:cubicBezTo>
                <a:cubicBezTo>
                  <a:pt x="18969" y="64533"/>
                  <a:pt x="19025" y="64654"/>
                  <a:pt x="19099" y="64654"/>
                </a:cubicBezTo>
                <a:cubicBezTo>
                  <a:pt x="19129" y="64654"/>
                  <a:pt x="19161" y="64635"/>
                  <a:pt x="19196" y="64582"/>
                </a:cubicBezTo>
                <a:cubicBezTo>
                  <a:pt x="19010" y="64395"/>
                  <a:pt x="18921" y="64395"/>
                  <a:pt x="18734" y="64209"/>
                </a:cubicBezTo>
                <a:cubicBezTo>
                  <a:pt x="18734" y="64082"/>
                  <a:pt x="18772" y="64031"/>
                  <a:pt x="18822" y="64031"/>
                </a:cubicBezTo>
                <a:cubicBezTo>
                  <a:pt x="18882" y="64031"/>
                  <a:pt x="18961" y="64107"/>
                  <a:pt x="19010" y="64209"/>
                </a:cubicBezTo>
                <a:lnTo>
                  <a:pt x="19010" y="63926"/>
                </a:lnTo>
                <a:cubicBezTo>
                  <a:pt x="19020" y="63916"/>
                  <a:pt x="19030" y="63912"/>
                  <a:pt x="19038" y="63912"/>
                </a:cubicBezTo>
                <a:cubicBezTo>
                  <a:pt x="19108" y="63912"/>
                  <a:pt x="19117" y="64209"/>
                  <a:pt x="19196" y="64209"/>
                </a:cubicBezTo>
                <a:cubicBezTo>
                  <a:pt x="19107" y="63926"/>
                  <a:pt x="19010" y="63836"/>
                  <a:pt x="18921" y="63836"/>
                </a:cubicBezTo>
                <a:cubicBezTo>
                  <a:pt x="18960" y="63777"/>
                  <a:pt x="18994" y="63755"/>
                  <a:pt x="19027" y="63755"/>
                </a:cubicBezTo>
                <a:cubicBezTo>
                  <a:pt x="19126" y="63755"/>
                  <a:pt x="19202" y="63965"/>
                  <a:pt x="19306" y="63965"/>
                </a:cubicBezTo>
                <a:cubicBezTo>
                  <a:pt x="19330" y="63965"/>
                  <a:pt x="19355" y="63954"/>
                  <a:pt x="19383" y="63926"/>
                </a:cubicBezTo>
                <a:cubicBezTo>
                  <a:pt x="19383" y="63750"/>
                  <a:pt x="19422" y="63686"/>
                  <a:pt x="19474" y="63686"/>
                </a:cubicBezTo>
                <a:cubicBezTo>
                  <a:pt x="19503" y="63686"/>
                  <a:pt x="19537" y="63707"/>
                  <a:pt x="19569" y="63739"/>
                </a:cubicBezTo>
                <a:cubicBezTo>
                  <a:pt x="19569" y="63538"/>
                  <a:pt x="19557" y="63470"/>
                  <a:pt x="19538" y="63470"/>
                </a:cubicBezTo>
                <a:cubicBezTo>
                  <a:pt x="19504" y="63470"/>
                  <a:pt x="19445" y="63682"/>
                  <a:pt x="19383" y="63739"/>
                </a:cubicBezTo>
                <a:cubicBezTo>
                  <a:pt x="19338" y="63695"/>
                  <a:pt x="19291" y="63695"/>
                  <a:pt x="19245" y="63695"/>
                </a:cubicBezTo>
                <a:cubicBezTo>
                  <a:pt x="19198" y="63695"/>
                  <a:pt x="19152" y="63695"/>
                  <a:pt x="19107" y="63650"/>
                </a:cubicBezTo>
                <a:cubicBezTo>
                  <a:pt x="19010" y="63650"/>
                  <a:pt x="19107" y="63553"/>
                  <a:pt x="19107" y="63553"/>
                </a:cubicBezTo>
                <a:cubicBezTo>
                  <a:pt x="18964" y="63553"/>
                  <a:pt x="18931" y="63830"/>
                  <a:pt x="18794" y="63830"/>
                </a:cubicBezTo>
                <a:cubicBezTo>
                  <a:pt x="18753" y="63830"/>
                  <a:pt x="18703" y="63805"/>
                  <a:pt x="18637" y="63739"/>
                </a:cubicBezTo>
                <a:cubicBezTo>
                  <a:pt x="18734" y="63464"/>
                  <a:pt x="18824" y="63650"/>
                  <a:pt x="18921" y="63464"/>
                </a:cubicBezTo>
                <a:cubicBezTo>
                  <a:pt x="18921" y="63367"/>
                  <a:pt x="18921" y="63277"/>
                  <a:pt x="19010" y="63091"/>
                </a:cubicBezTo>
                <a:cubicBezTo>
                  <a:pt x="19082" y="63091"/>
                  <a:pt x="19151" y="63245"/>
                  <a:pt x="19221" y="63245"/>
                </a:cubicBezTo>
                <a:cubicBezTo>
                  <a:pt x="19245" y="63245"/>
                  <a:pt x="19269" y="63227"/>
                  <a:pt x="19293" y="63180"/>
                </a:cubicBezTo>
                <a:cubicBezTo>
                  <a:pt x="19196" y="63091"/>
                  <a:pt x="19010" y="62994"/>
                  <a:pt x="18824" y="62994"/>
                </a:cubicBezTo>
                <a:cubicBezTo>
                  <a:pt x="18824" y="63063"/>
                  <a:pt x="18824" y="63081"/>
                  <a:pt x="18829" y="63081"/>
                </a:cubicBezTo>
                <a:cubicBezTo>
                  <a:pt x="18834" y="63081"/>
                  <a:pt x="18845" y="63061"/>
                  <a:pt x="18867" y="63061"/>
                </a:cubicBezTo>
                <a:cubicBezTo>
                  <a:pt x="18880" y="63061"/>
                  <a:pt x="18898" y="63068"/>
                  <a:pt x="18921" y="63091"/>
                </a:cubicBezTo>
                <a:cubicBezTo>
                  <a:pt x="18921" y="63280"/>
                  <a:pt x="18904" y="63314"/>
                  <a:pt x="18885" y="63314"/>
                </a:cubicBezTo>
                <a:cubicBezTo>
                  <a:pt x="18874" y="63314"/>
                  <a:pt x="18862" y="63304"/>
                  <a:pt x="18852" y="63304"/>
                </a:cubicBezTo>
                <a:cubicBezTo>
                  <a:pt x="18836" y="63304"/>
                  <a:pt x="18824" y="63330"/>
                  <a:pt x="18824" y="63464"/>
                </a:cubicBezTo>
                <a:cubicBezTo>
                  <a:pt x="18651" y="63464"/>
                  <a:pt x="18798" y="62984"/>
                  <a:pt x="18750" y="62984"/>
                </a:cubicBezTo>
                <a:cubicBezTo>
                  <a:pt x="18746" y="62984"/>
                  <a:pt x="18741" y="62987"/>
                  <a:pt x="18734" y="62994"/>
                </a:cubicBezTo>
                <a:lnTo>
                  <a:pt x="18734" y="63091"/>
                </a:lnTo>
                <a:lnTo>
                  <a:pt x="18734" y="63180"/>
                </a:lnTo>
                <a:cubicBezTo>
                  <a:pt x="18670" y="62935"/>
                  <a:pt x="18610" y="62893"/>
                  <a:pt x="18523" y="62893"/>
                </a:cubicBezTo>
                <a:cubicBezTo>
                  <a:pt x="18478" y="62893"/>
                  <a:pt x="18425" y="62905"/>
                  <a:pt x="18361" y="62905"/>
                </a:cubicBezTo>
                <a:cubicBezTo>
                  <a:pt x="18361" y="62808"/>
                  <a:pt x="18451" y="62718"/>
                  <a:pt x="18451" y="62718"/>
                </a:cubicBezTo>
                <a:cubicBezTo>
                  <a:pt x="18361" y="62718"/>
                  <a:pt x="18361" y="62621"/>
                  <a:pt x="18361" y="62621"/>
                </a:cubicBezTo>
                <a:lnTo>
                  <a:pt x="18361" y="62621"/>
                </a:lnTo>
                <a:cubicBezTo>
                  <a:pt x="18361" y="62621"/>
                  <a:pt x="18451" y="62621"/>
                  <a:pt x="18451" y="62718"/>
                </a:cubicBezTo>
                <a:cubicBezTo>
                  <a:pt x="18548" y="62718"/>
                  <a:pt x="18824" y="62718"/>
                  <a:pt x="18824" y="62905"/>
                </a:cubicBezTo>
                <a:cubicBezTo>
                  <a:pt x="18876" y="62852"/>
                  <a:pt x="18928" y="62829"/>
                  <a:pt x="18980" y="62829"/>
                </a:cubicBezTo>
                <a:cubicBezTo>
                  <a:pt x="19114" y="62829"/>
                  <a:pt x="19249" y="62982"/>
                  <a:pt x="19383" y="63180"/>
                </a:cubicBezTo>
                <a:cubicBezTo>
                  <a:pt x="19569" y="63367"/>
                  <a:pt x="19852" y="63367"/>
                  <a:pt x="20225" y="63553"/>
                </a:cubicBezTo>
                <a:cubicBezTo>
                  <a:pt x="20411" y="63485"/>
                  <a:pt x="20603" y="63461"/>
                  <a:pt x="20799" y="63461"/>
                </a:cubicBezTo>
                <a:cubicBezTo>
                  <a:pt x="21323" y="63461"/>
                  <a:pt x="21877" y="63637"/>
                  <a:pt x="22415" y="63637"/>
                </a:cubicBezTo>
                <a:cubicBezTo>
                  <a:pt x="22783" y="63637"/>
                  <a:pt x="23144" y="63555"/>
                  <a:pt x="23483" y="63277"/>
                </a:cubicBezTo>
                <a:cubicBezTo>
                  <a:pt x="23669" y="63367"/>
                  <a:pt x="23856" y="63367"/>
                  <a:pt x="23953" y="63650"/>
                </a:cubicBezTo>
                <a:cubicBezTo>
                  <a:pt x="23953" y="63464"/>
                  <a:pt x="23766" y="63277"/>
                  <a:pt x="23953" y="63277"/>
                </a:cubicBezTo>
                <a:cubicBezTo>
                  <a:pt x="23953" y="63091"/>
                  <a:pt x="23856" y="63091"/>
                  <a:pt x="23856" y="62808"/>
                </a:cubicBezTo>
                <a:cubicBezTo>
                  <a:pt x="23917" y="62717"/>
                  <a:pt x="23978" y="62696"/>
                  <a:pt x="24040" y="62696"/>
                </a:cubicBezTo>
                <a:cubicBezTo>
                  <a:pt x="24090" y="62696"/>
                  <a:pt x="24141" y="62710"/>
                  <a:pt x="24192" y="62710"/>
                </a:cubicBezTo>
                <a:cubicBezTo>
                  <a:pt x="24266" y="62710"/>
                  <a:pt x="24341" y="62680"/>
                  <a:pt x="24415" y="62532"/>
                </a:cubicBezTo>
                <a:cubicBezTo>
                  <a:pt x="24415" y="62435"/>
                  <a:pt x="24415" y="62062"/>
                  <a:pt x="24512" y="62062"/>
                </a:cubicBezTo>
                <a:cubicBezTo>
                  <a:pt x="24512" y="61876"/>
                  <a:pt x="24601" y="61876"/>
                  <a:pt x="24601" y="61786"/>
                </a:cubicBezTo>
                <a:cubicBezTo>
                  <a:pt x="24601" y="61760"/>
                  <a:pt x="24608" y="61748"/>
                  <a:pt x="24619" y="61748"/>
                </a:cubicBezTo>
                <a:cubicBezTo>
                  <a:pt x="24646" y="61748"/>
                  <a:pt x="24698" y="61837"/>
                  <a:pt x="24698" y="61973"/>
                </a:cubicBezTo>
                <a:cubicBezTo>
                  <a:pt x="24758" y="61973"/>
                  <a:pt x="24860" y="61930"/>
                  <a:pt x="24951" y="61930"/>
                </a:cubicBezTo>
                <a:cubicBezTo>
                  <a:pt x="24996" y="61930"/>
                  <a:pt x="25039" y="61940"/>
                  <a:pt x="25071" y="61973"/>
                </a:cubicBezTo>
                <a:cubicBezTo>
                  <a:pt x="25139" y="61770"/>
                  <a:pt x="25218" y="61701"/>
                  <a:pt x="25301" y="61701"/>
                </a:cubicBezTo>
                <a:cubicBezTo>
                  <a:pt x="25446" y="61701"/>
                  <a:pt x="25601" y="61911"/>
                  <a:pt x="25719" y="61973"/>
                </a:cubicBezTo>
                <a:cubicBezTo>
                  <a:pt x="25816" y="61973"/>
                  <a:pt x="25816" y="61786"/>
                  <a:pt x="25816" y="61786"/>
                </a:cubicBezTo>
                <a:cubicBezTo>
                  <a:pt x="25843" y="61779"/>
                  <a:pt x="25870" y="61776"/>
                  <a:pt x="25898" y="61776"/>
                </a:cubicBezTo>
                <a:cubicBezTo>
                  <a:pt x="26146" y="61776"/>
                  <a:pt x="26452" y="62015"/>
                  <a:pt x="26705" y="62015"/>
                </a:cubicBezTo>
                <a:cubicBezTo>
                  <a:pt x="26829" y="62015"/>
                  <a:pt x="26940" y="61957"/>
                  <a:pt x="27024" y="61786"/>
                </a:cubicBezTo>
                <a:cubicBezTo>
                  <a:pt x="27051" y="61838"/>
                  <a:pt x="27077" y="61861"/>
                  <a:pt x="27102" y="61861"/>
                </a:cubicBezTo>
                <a:cubicBezTo>
                  <a:pt x="27164" y="61861"/>
                  <a:pt x="27210" y="61707"/>
                  <a:pt x="27210" y="61503"/>
                </a:cubicBezTo>
                <a:cubicBezTo>
                  <a:pt x="27121" y="61227"/>
                  <a:pt x="26935" y="61317"/>
                  <a:pt x="26935" y="60944"/>
                </a:cubicBezTo>
                <a:cubicBezTo>
                  <a:pt x="26935" y="60758"/>
                  <a:pt x="26935" y="60571"/>
                  <a:pt x="27024" y="60571"/>
                </a:cubicBezTo>
                <a:cubicBezTo>
                  <a:pt x="27024" y="60651"/>
                  <a:pt x="27039" y="60671"/>
                  <a:pt x="27058" y="60671"/>
                </a:cubicBezTo>
                <a:cubicBezTo>
                  <a:pt x="27077" y="60671"/>
                  <a:pt x="27101" y="60652"/>
                  <a:pt x="27119" y="60652"/>
                </a:cubicBezTo>
                <a:cubicBezTo>
                  <a:pt x="27146" y="60652"/>
                  <a:pt x="27160" y="60699"/>
                  <a:pt x="27121" y="60944"/>
                </a:cubicBezTo>
                <a:cubicBezTo>
                  <a:pt x="27134" y="60970"/>
                  <a:pt x="27145" y="60982"/>
                  <a:pt x="27154" y="60982"/>
                </a:cubicBezTo>
                <a:cubicBezTo>
                  <a:pt x="27209" y="60982"/>
                  <a:pt x="27198" y="60571"/>
                  <a:pt x="27121" y="60571"/>
                </a:cubicBezTo>
                <a:cubicBezTo>
                  <a:pt x="27375" y="60571"/>
                  <a:pt x="27477" y="60098"/>
                  <a:pt x="27562" y="60098"/>
                </a:cubicBezTo>
                <a:cubicBezTo>
                  <a:pt x="27569" y="60098"/>
                  <a:pt x="27576" y="60101"/>
                  <a:pt x="27583" y="60109"/>
                </a:cubicBezTo>
                <a:cubicBezTo>
                  <a:pt x="27560" y="60014"/>
                  <a:pt x="27531" y="59979"/>
                  <a:pt x="27497" y="59979"/>
                </a:cubicBezTo>
                <a:cubicBezTo>
                  <a:pt x="27409" y="59979"/>
                  <a:pt x="27290" y="60210"/>
                  <a:pt x="27167" y="60210"/>
                </a:cubicBezTo>
                <a:cubicBezTo>
                  <a:pt x="27152" y="60210"/>
                  <a:pt x="27136" y="60206"/>
                  <a:pt x="27121" y="60198"/>
                </a:cubicBezTo>
                <a:cubicBezTo>
                  <a:pt x="27024" y="60198"/>
                  <a:pt x="27024" y="59826"/>
                  <a:pt x="27024" y="59736"/>
                </a:cubicBezTo>
                <a:cubicBezTo>
                  <a:pt x="27024" y="59453"/>
                  <a:pt x="27210" y="59639"/>
                  <a:pt x="27307" y="59453"/>
                </a:cubicBezTo>
                <a:cubicBezTo>
                  <a:pt x="27275" y="59330"/>
                  <a:pt x="27244" y="59299"/>
                  <a:pt x="27213" y="59299"/>
                </a:cubicBezTo>
                <a:cubicBezTo>
                  <a:pt x="27181" y="59299"/>
                  <a:pt x="27150" y="59331"/>
                  <a:pt x="27118" y="59331"/>
                </a:cubicBezTo>
                <a:cubicBezTo>
                  <a:pt x="27087" y="59331"/>
                  <a:pt x="27056" y="59300"/>
                  <a:pt x="27024" y="59177"/>
                </a:cubicBezTo>
                <a:cubicBezTo>
                  <a:pt x="26982" y="59265"/>
                  <a:pt x="26897" y="59352"/>
                  <a:pt x="26819" y="59352"/>
                </a:cubicBezTo>
                <a:cubicBezTo>
                  <a:pt x="26731" y="59352"/>
                  <a:pt x="26651" y="59241"/>
                  <a:pt x="26651" y="58894"/>
                </a:cubicBezTo>
                <a:cubicBezTo>
                  <a:pt x="26551" y="58917"/>
                  <a:pt x="26452" y="58928"/>
                  <a:pt x="26353" y="58928"/>
                </a:cubicBezTo>
                <a:cubicBezTo>
                  <a:pt x="25386" y="58928"/>
                  <a:pt x="24477" y="57905"/>
                  <a:pt x="23627" y="57905"/>
                </a:cubicBezTo>
                <a:cubicBezTo>
                  <a:pt x="23516" y="57905"/>
                  <a:pt x="23406" y="57922"/>
                  <a:pt x="23297" y="57962"/>
                </a:cubicBezTo>
                <a:cubicBezTo>
                  <a:pt x="23207" y="57962"/>
                  <a:pt x="23297" y="57872"/>
                  <a:pt x="23297" y="57776"/>
                </a:cubicBezTo>
                <a:lnTo>
                  <a:pt x="23297" y="57776"/>
                </a:lnTo>
                <a:cubicBezTo>
                  <a:pt x="23272" y="57828"/>
                  <a:pt x="23246" y="57844"/>
                  <a:pt x="23220" y="57844"/>
                </a:cubicBezTo>
                <a:cubicBezTo>
                  <a:pt x="23179" y="57844"/>
                  <a:pt x="23138" y="57804"/>
                  <a:pt x="23097" y="57804"/>
                </a:cubicBezTo>
                <a:cubicBezTo>
                  <a:pt x="23071" y="57804"/>
                  <a:pt x="23046" y="57820"/>
                  <a:pt x="23021" y="57872"/>
                </a:cubicBezTo>
                <a:cubicBezTo>
                  <a:pt x="23061" y="57660"/>
                  <a:pt x="23122" y="57601"/>
                  <a:pt x="23185" y="57601"/>
                </a:cubicBezTo>
                <a:cubicBezTo>
                  <a:pt x="23261" y="57601"/>
                  <a:pt x="23340" y="57686"/>
                  <a:pt x="23393" y="57686"/>
                </a:cubicBezTo>
                <a:cubicBezTo>
                  <a:pt x="23412" y="57704"/>
                  <a:pt x="23434" y="57711"/>
                  <a:pt x="23459" y="57711"/>
                </a:cubicBezTo>
                <a:cubicBezTo>
                  <a:pt x="23529" y="57711"/>
                  <a:pt x="23619" y="57657"/>
                  <a:pt x="23692" y="57657"/>
                </a:cubicBezTo>
                <a:cubicBezTo>
                  <a:pt x="23720" y="57657"/>
                  <a:pt x="23745" y="57665"/>
                  <a:pt x="23766" y="57686"/>
                </a:cubicBezTo>
                <a:cubicBezTo>
                  <a:pt x="23828" y="57716"/>
                  <a:pt x="23900" y="57726"/>
                  <a:pt x="23979" y="57726"/>
                </a:cubicBezTo>
                <a:cubicBezTo>
                  <a:pt x="24137" y="57726"/>
                  <a:pt x="24323" y="57686"/>
                  <a:pt x="24512" y="57686"/>
                </a:cubicBezTo>
                <a:cubicBezTo>
                  <a:pt x="24548" y="57495"/>
                  <a:pt x="24601" y="57443"/>
                  <a:pt x="24657" y="57443"/>
                </a:cubicBezTo>
                <a:cubicBezTo>
                  <a:pt x="24722" y="57443"/>
                  <a:pt x="24793" y="57514"/>
                  <a:pt x="24848" y="57514"/>
                </a:cubicBezTo>
                <a:cubicBezTo>
                  <a:pt x="24861" y="57514"/>
                  <a:pt x="24873" y="57510"/>
                  <a:pt x="24884" y="57500"/>
                </a:cubicBezTo>
                <a:cubicBezTo>
                  <a:pt x="24884" y="57358"/>
                  <a:pt x="24814" y="57311"/>
                  <a:pt x="24732" y="57311"/>
                </a:cubicBezTo>
                <a:cubicBezTo>
                  <a:pt x="24650" y="57311"/>
                  <a:pt x="24556" y="57358"/>
                  <a:pt x="24512" y="57403"/>
                </a:cubicBezTo>
                <a:cubicBezTo>
                  <a:pt x="24512" y="57127"/>
                  <a:pt x="24415" y="57030"/>
                  <a:pt x="24325" y="56844"/>
                </a:cubicBezTo>
                <a:lnTo>
                  <a:pt x="24325" y="57127"/>
                </a:lnTo>
                <a:cubicBezTo>
                  <a:pt x="24228" y="57030"/>
                  <a:pt x="24228" y="57030"/>
                  <a:pt x="24139" y="57030"/>
                </a:cubicBezTo>
                <a:lnTo>
                  <a:pt x="24139" y="56754"/>
                </a:lnTo>
                <a:cubicBezTo>
                  <a:pt x="24139" y="56838"/>
                  <a:pt x="24122" y="56871"/>
                  <a:pt x="24095" y="56871"/>
                </a:cubicBezTo>
                <a:cubicBezTo>
                  <a:pt x="24034" y="56871"/>
                  <a:pt x="23923" y="56698"/>
                  <a:pt x="23856" y="56568"/>
                </a:cubicBezTo>
                <a:lnTo>
                  <a:pt x="23856" y="56844"/>
                </a:lnTo>
                <a:cubicBezTo>
                  <a:pt x="23856" y="56844"/>
                  <a:pt x="23856" y="56804"/>
                  <a:pt x="23829" y="56804"/>
                </a:cubicBezTo>
                <a:cubicBezTo>
                  <a:pt x="23816" y="56804"/>
                  <a:pt x="23796" y="56814"/>
                  <a:pt x="23766" y="56844"/>
                </a:cubicBezTo>
                <a:lnTo>
                  <a:pt x="23766" y="56657"/>
                </a:lnTo>
                <a:lnTo>
                  <a:pt x="23766" y="56568"/>
                </a:lnTo>
                <a:cubicBezTo>
                  <a:pt x="23669" y="56568"/>
                  <a:pt x="23669" y="56657"/>
                  <a:pt x="23669" y="56657"/>
                </a:cubicBezTo>
                <a:cubicBezTo>
                  <a:pt x="23580" y="56657"/>
                  <a:pt x="23580" y="56568"/>
                  <a:pt x="23580" y="56568"/>
                </a:cubicBezTo>
                <a:cubicBezTo>
                  <a:pt x="23580" y="56285"/>
                  <a:pt x="23669" y="56471"/>
                  <a:pt x="23580" y="56195"/>
                </a:cubicBezTo>
                <a:cubicBezTo>
                  <a:pt x="23766" y="56195"/>
                  <a:pt x="23856" y="56009"/>
                  <a:pt x="24042" y="55912"/>
                </a:cubicBezTo>
                <a:cubicBezTo>
                  <a:pt x="24022" y="55870"/>
                  <a:pt x="23992" y="55856"/>
                  <a:pt x="23957" y="55856"/>
                </a:cubicBezTo>
                <a:cubicBezTo>
                  <a:pt x="23895" y="55856"/>
                  <a:pt x="23819" y="55899"/>
                  <a:pt x="23761" y="55899"/>
                </a:cubicBezTo>
                <a:cubicBezTo>
                  <a:pt x="23708" y="55899"/>
                  <a:pt x="23669" y="55863"/>
                  <a:pt x="23669" y="55725"/>
                </a:cubicBezTo>
                <a:cubicBezTo>
                  <a:pt x="23718" y="55588"/>
                  <a:pt x="23811" y="55541"/>
                  <a:pt x="23904" y="55541"/>
                </a:cubicBezTo>
                <a:cubicBezTo>
                  <a:pt x="23997" y="55541"/>
                  <a:pt x="24091" y="55588"/>
                  <a:pt x="24139" y="55636"/>
                </a:cubicBezTo>
                <a:cubicBezTo>
                  <a:pt x="24139" y="55450"/>
                  <a:pt x="24042" y="55353"/>
                  <a:pt x="23953" y="55353"/>
                </a:cubicBezTo>
                <a:cubicBezTo>
                  <a:pt x="23953" y="55308"/>
                  <a:pt x="23953" y="55308"/>
                  <a:pt x="23964" y="55308"/>
                </a:cubicBezTo>
                <a:cubicBezTo>
                  <a:pt x="23975" y="55308"/>
                  <a:pt x="23997" y="55308"/>
                  <a:pt x="24042" y="55263"/>
                </a:cubicBezTo>
                <a:lnTo>
                  <a:pt x="23953" y="55263"/>
                </a:lnTo>
                <a:cubicBezTo>
                  <a:pt x="24139" y="55263"/>
                  <a:pt x="24228" y="54980"/>
                  <a:pt x="24415" y="54980"/>
                </a:cubicBezTo>
                <a:cubicBezTo>
                  <a:pt x="24415" y="54706"/>
                  <a:pt x="24460" y="54679"/>
                  <a:pt x="24517" y="54679"/>
                </a:cubicBezTo>
                <a:cubicBezTo>
                  <a:pt x="24531" y="54679"/>
                  <a:pt x="24545" y="54680"/>
                  <a:pt x="24560" y="54680"/>
                </a:cubicBezTo>
                <a:cubicBezTo>
                  <a:pt x="24609" y="54680"/>
                  <a:pt x="24660" y="54664"/>
                  <a:pt x="24698" y="54518"/>
                </a:cubicBezTo>
                <a:lnTo>
                  <a:pt x="24698" y="54518"/>
                </a:lnTo>
                <a:cubicBezTo>
                  <a:pt x="24638" y="54542"/>
                  <a:pt x="24584" y="54552"/>
                  <a:pt x="24535" y="54552"/>
                </a:cubicBezTo>
                <a:cubicBezTo>
                  <a:pt x="24271" y="54552"/>
                  <a:pt x="24147" y="54259"/>
                  <a:pt x="23946" y="54259"/>
                </a:cubicBezTo>
                <a:cubicBezTo>
                  <a:pt x="23893" y="54259"/>
                  <a:pt x="23834" y="54280"/>
                  <a:pt x="23766" y="54331"/>
                </a:cubicBezTo>
                <a:cubicBezTo>
                  <a:pt x="23766" y="54331"/>
                  <a:pt x="23669" y="54234"/>
                  <a:pt x="23766" y="54145"/>
                </a:cubicBezTo>
                <a:cubicBezTo>
                  <a:pt x="23737" y="54089"/>
                  <a:pt x="23700" y="54075"/>
                  <a:pt x="23660" y="54075"/>
                </a:cubicBezTo>
                <a:cubicBezTo>
                  <a:pt x="23618" y="54075"/>
                  <a:pt x="23573" y="54090"/>
                  <a:pt x="23531" y="54090"/>
                </a:cubicBezTo>
                <a:cubicBezTo>
                  <a:pt x="23478" y="54090"/>
                  <a:pt x="23428" y="54066"/>
                  <a:pt x="23393" y="53959"/>
                </a:cubicBezTo>
                <a:cubicBezTo>
                  <a:pt x="23359" y="54160"/>
                  <a:pt x="23300" y="54228"/>
                  <a:pt x="23235" y="54228"/>
                </a:cubicBezTo>
                <a:cubicBezTo>
                  <a:pt x="23121" y="54228"/>
                  <a:pt x="22986" y="54016"/>
                  <a:pt x="22924" y="53959"/>
                </a:cubicBezTo>
                <a:cubicBezTo>
                  <a:pt x="22648" y="54421"/>
                  <a:pt x="21903" y="54145"/>
                  <a:pt x="21619" y="54421"/>
                </a:cubicBezTo>
                <a:cubicBezTo>
                  <a:pt x="21574" y="54283"/>
                  <a:pt x="21528" y="54283"/>
                  <a:pt x="21481" y="54283"/>
                </a:cubicBezTo>
                <a:cubicBezTo>
                  <a:pt x="21459" y="54283"/>
                  <a:pt x="21437" y="54283"/>
                  <a:pt x="21416" y="54268"/>
                </a:cubicBezTo>
                <a:lnTo>
                  <a:pt x="21416" y="54268"/>
                </a:lnTo>
                <a:cubicBezTo>
                  <a:pt x="21426" y="54285"/>
                  <a:pt x="21433" y="54304"/>
                  <a:pt x="21433" y="54331"/>
                </a:cubicBezTo>
                <a:cubicBezTo>
                  <a:pt x="21157" y="53959"/>
                  <a:pt x="20874" y="54048"/>
                  <a:pt x="20687" y="53675"/>
                </a:cubicBezTo>
                <a:cubicBezTo>
                  <a:pt x="20687" y="53585"/>
                  <a:pt x="20708" y="53564"/>
                  <a:pt x="20731" y="53564"/>
                </a:cubicBezTo>
                <a:cubicBezTo>
                  <a:pt x="20751" y="53564"/>
                  <a:pt x="20774" y="53578"/>
                  <a:pt x="20789" y="53578"/>
                </a:cubicBezTo>
                <a:cubicBezTo>
                  <a:pt x="20812" y="53578"/>
                  <a:pt x="20820" y="53548"/>
                  <a:pt x="20784" y="53400"/>
                </a:cubicBezTo>
                <a:cubicBezTo>
                  <a:pt x="20691" y="53400"/>
                  <a:pt x="20598" y="53446"/>
                  <a:pt x="20505" y="53446"/>
                </a:cubicBezTo>
                <a:cubicBezTo>
                  <a:pt x="20412" y="53446"/>
                  <a:pt x="20318" y="53400"/>
                  <a:pt x="20225" y="53213"/>
                </a:cubicBezTo>
                <a:cubicBezTo>
                  <a:pt x="20225" y="53400"/>
                  <a:pt x="20225" y="53400"/>
                  <a:pt x="20128" y="53489"/>
                </a:cubicBezTo>
                <a:cubicBezTo>
                  <a:pt x="20128" y="53412"/>
                  <a:pt x="20128" y="53193"/>
                  <a:pt x="20072" y="53193"/>
                </a:cubicBezTo>
                <a:cubicBezTo>
                  <a:pt x="20063" y="53193"/>
                  <a:pt x="20052" y="53199"/>
                  <a:pt x="20039" y="53213"/>
                </a:cubicBezTo>
                <a:cubicBezTo>
                  <a:pt x="20039" y="53400"/>
                  <a:pt x="20128" y="53303"/>
                  <a:pt x="20128" y="53489"/>
                </a:cubicBezTo>
                <a:cubicBezTo>
                  <a:pt x="20065" y="53426"/>
                  <a:pt x="19998" y="53359"/>
                  <a:pt x="19933" y="53359"/>
                </a:cubicBezTo>
                <a:cubicBezTo>
                  <a:pt x="19906" y="53359"/>
                  <a:pt x="19879" y="53371"/>
                  <a:pt x="19852" y="53400"/>
                </a:cubicBezTo>
                <a:lnTo>
                  <a:pt x="19852" y="52930"/>
                </a:lnTo>
                <a:cubicBezTo>
                  <a:pt x="19862" y="52920"/>
                  <a:pt x="19871" y="52916"/>
                  <a:pt x="19879" y="52916"/>
                </a:cubicBezTo>
                <a:cubicBezTo>
                  <a:pt x="19935" y="52916"/>
                  <a:pt x="19949" y="53132"/>
                  <a:pt x="20009" y="53132"/>
                </a:cubicBezTo>
                <a:cubicBezTo>
                  <a:pt x="20017" y="53132"/>
                  <a:pt x="20027" y="53128"/>
                  <a:pt x="20039" y="53116"/>
                </a:cubicBezTo>
                <a:cubicBezTo>
                  <a:pt x="19942" y="52840"/>
                  <a:pt x="19852" y="52930"/>
                  <a:pt x="19755" y="52557"/>
                </a:cubicBezTo>
                <a:lnTo>
                  <a:pt x="19755" y="52557"/>
                </a:lnTo>
                <a:cubicBezTo>
                  <a:pt x="19755" y="52557"/>
                  <a:pt x="19756" y="52854"/>
                  <a:pt x="19824" y="52854"/>
                </a:cubicBezTo>
                <a:cubicBezTo>
                  <a:pt x="19833" y="52854"/>
                  <a:pt x="19842" y="52850"/>
                  <a:pt x="19852" y="52840"/>
                </a:cubicBezTo>
                <a:lnTo>
                  <a:pt x="19852" y="52840"/>
                </a:lnTo>
                <a:cubicBezTo>
                  <a:pt x="19852" y="53129"/>
                  <a:pt x="19780" y="53275"/>
                  <a:pt x="19701" y="53275"/>
                </a:cubicBezTo>
                <a:cubicBezTo>
                  <a:pt x="19654" y="53275"/>
                  <a:pt x="19605" y="53223"/>
                  <a:pt x="19569" y="53116"/>
                </a:cubicBezTo>
                <a:cubicBezTo>
                  <a:pt x="19569" y="53086"/>
                  <a:pt x="19580" y="53076"/>
                  <a:pt x="19594" y="53076"/>
                </a:cubicBezTo>
                <a:cubicBezTo>
                  <a:pt x="19623" y="53076"/>
                  <a:pt x="19666" y="53116"/>
                  <a:pt x="19666" y="53116"/>
                </a:cubicBezTo>
                <a:cubicBezTo>
                  <a:pt x="19666" y="53027"/>
                  <a:pt x="19666" y="52743"/>
                  <a:pt x="19569" y="52743"/>
                </a:cubicBezTo>
                <a:cubicBezTo>
                  <a:pt x="19569" y="52930"/>
                  <a:pt x="19569" y="53116"/>
                  <a:pt x="19480" y="53303"/>
                </a:cubicBezTo>
                <a:cubicBezTo>
                  <a:pt x="19431" y="53209"/>
                  <a:pt x="19360" y="53209"/>
                  <a:pt x="19302" y="53209"/>
                </a:cubicBezTo>
                <a:cubicBezTo>
                  <a:pt x="19243" y="53209"/>
                  <a:pt x="19196" y="53209"/>
                  <a:pt x="19196" y="53116"/>
                </a:cubicBezTo>
                <a:cubicBezTo>
                  <a:pt x="19196" y="53056"/>
                  <a:pt x="19216" y="53045"/>
                  <a:pt x="19243" y="53045"/>
                </a:cubicBezTo>
                <a:cubicBezTo>
                  <a:pt x="19258" y="53045"/>
                  <a:pt x="19275" y="53048"/>
                  <a:pt x="19292" y="53048"/>
                </a:cubicBezTo>
                <a:cubicBezTo>
                  <a:pt x="19338" y="53048"/>
                  <a:pt x="19383" y="53023"/>
                  <a:pt x="19383" y="52840"/>
                </a:cubicBezTo>
                <a:lnTo>
                  <a:pt x="19383" y="52840"/>
                </a:lnTo>
                <a:cubicBezTo>
                  <a:pt x="19345" y="52918"/>
                  <a:pt x="19306" y="52947"/>
                  <a:pt x="19274" y="52947"/>
                </a:cubicBezTo>
                <a:cubicBezTo>
                  <a:pt x="19229" y="52947"/>
                  <a:pt x="19196" y="52892"/>
                  <a:pt x="19196" y="52840"/>
                </a:cubicBezTo>
                <a:lnTo>
                  <a:pt x="19383" y="52840"/>
                </a:lnTo>
                <a:cubicBezTo>
                  <a:pt x="19293" y="52840"/>
                  <a:pt x="19293" y="52743"/>
                  <a:pt x="19196" y="52743"/>
                </a:cubicBezTo>
                <a:lnTo>
                  <a:pt x="19107" y="52654"/>
                </a:lnTo>
                <a:lnTo>
                  <a:pt x="19107" y="52743"/>
                </a:lnTo>
                <a:lnTo>
                  <a:pt x="18824" y="52743"/>
                </a:lnTo>
                <a:lnTo>
                  <a:pt x="18824" y="52557"/>
                </a:lnTo>
                <a:cubicBezTo>
                  <a:pt x="18807" y="52541"/>
                  <a:pt x="18794" y="52533"/>
                  <a:pt x="18782" y="52533"/>
                </a:cubicBezTo>
                <a:cubicBezTo>
                  <a:pt x="18731" y="52533"/>
                  <a:pt x="18716" y="52671"/>
                  <a:pt x="18637" y="52743"/>
                </a:cubicBezTo>
                <a:lnTo>
                  <a:pt x="18637" y="52654"/>
                </a:lnTo>
                <a:lnTo>
                  <a:pt x="17989" y="52654"/>
                </a:lnTo>
                <a:cubicBezTo>
                  <a:pt x="17892" y="52557"/>
                  <a:pt x="17892" y="52468"/>
                  <a:pt x="17892" y="52371"/>
                </a:cubicBezTo>
                <a:cubicBezTo>
                  <a:pt x="17892" y="52468"/>
                  <a:pt x="17892" y="52654"/>
                  <a:pt x="17802" y="52654"/>
                </a:cubicBezTo>
                <a:cubicBezTo>
                  <a:pt x="17854" y="52489"/>
                  <a:pt x="17783" y="52390"/>
                  <a:pt x="17714" y="52390"/>
                </a:cubicBezTo>
                <a:cubicBezTo>
                  <a:pt x="17664" y="52390"/>
                  <a:pt x="17616" y="52442"/>
                  <a:pt x="17616" y="52557"/>
                </a:cubicBezTo>
                <a:cubicBezTo>
                  <a:pt x="17616" y="52557"/>
                  <a:pt x="17565" y="52460"/>
                  <a:pt x="17574" y="52372"/>
                </a:cubicBezTo>
                <a:lnTo>
                  <a:pt x="17574" y="52372"/>
                </a:lnTo>
                <a:cubicBezTo>
                  <a:pt x="17545" y="52427"/>
                  <a:pt x="17508" y="52487"/>
                  <a:pt x="17478" y="52487"/>
                </a:cubicBezTo>
                <a:cubicBezTo>
                  <a:pt x="17450" y="52487"/>
                  <a:pt x="17430" y="52435"/>
                  <a:pt x="17430" y="52281"/>
                </a:cubicBezTo>
                <a:cubicBezTo>
                  <a:pt x="17368" y="52405"/>
                  <a:pt x="17306" y="52456"/>
                  <a:pt x="17247" y="52456"/>
                </a:cubicBezTo>
                <a:cubicBezTo>
                  <a:pt x="17129" y="52456"/>
                  <a:pt x="17025" y="52247"/>
                  <a:pt x="16960" y="51998"/>
                </a:cubicBezTo>
                <a:cubicBezTo>
                  <a:pt x="16960" y="51940"/>
                  <a:pt x="16951" y="51918"/>
                  <a:pt x="16940" y="51918"/>
                </a:cubicBezTo>
                <a:cubicBezTo>
                  <a:pt x="16913" y="51918"/>
                  <a:pt x="16870" y="52028"/>
                  <a:pt x="16870" y="52095"/>
                </a:cubicBezTo>
                <a:cubicBezTo>
                  <a:pt x="16784" y="52095"/>
                  <a:pt x="16852" y="51798"/>
                  <a:pt x="16798" y="51798"/>
                </a:cubicBezTo>
                <a:cubicBezTo>
                  <a:pt x="16792" y="51798"/>
                  <a:pt x="16784" y="51802"/>
                  <a:pt x="16774" y="51812"/>
                </a:cubicBezTo>
                <a:lnTo>
                  <a:pt x="16774" y="51812"/>
                </a:lnTo>
                <a:cubicBezTo>
                  <a:pt x="16822" y="51767"/>
                  <a:pt x="16893" y="51745"/>
                  <a:pt x="16975" y="51745"/>
                </a:cubicBezTo>
                <a:cubicBezTo>
                  <a:pt x="17057" y="51745"/>
                  <a:pt x="17150" y="51767"/>
                  <a:pt x="17243" y="51812"/>
                </a:cubicBezTo>
                <a:cubicBezTo>
                  <a:pt x="17243" y="51998"/>
                  <a:pt x="17057" y="51812"/>
                  <a:pt x="17057" y="52095"/>
                </a:cubicBezTo>
                <a:cubicBezTo>
                  <a:pt x="17074" y="52086"/>
                  <a:pt x="17089" y="52082"/>
                  <a:pt x="17103" y="52082"/>
                </a:cubicBezTo>
                <a:cubicBezTo>
                  <a:pt x="17214" y="52082"/>
                  <a:pt x="17175" y="52384"/>
                  <a:pt x="17287" y="52384"/>
                </a:cubicBezTo>
                <a:cubicBezTo>
                  <a:pt x="17300" y="52384"/>
                  <a:pt x="17315" y="52380"/>
                  <a:pt x="17333" y="52371"/>
                </a:cubicBezTo>
                <a:lnTo>
                  <a:pt x="17243" y="52281"/>
                </a:lnTo>
                <a:cubicBezTo>
                  <a:pt x="17243" y="51909"/>
                  <a:pt x="17430" y="51722"/>
                  <a:pt x="17616" y="51625"/>
                </a:cubicBezTo>
                <a:cubicBezTo>
                  <a:pt x="17588" y="51571"/>
                  <a:pt x="17551" y="51548"/>
                  <a:pt x="17515" y="51548"/>
                </a:cubicBezTo>
                <a:cubicBezTo>
                  <a:pt x="17426" y="51548"/>
                  <a:pt x="17333" y="51680"/>
                  <a:pt x="17333" y="51812"/>
                </a:cubicBezTo>
                <a:cubicBezTo>
                  <a:pt x="17243" y="51439"/>
                  <a:pt x="16870" y="51722"/>
                  <a:pt x="16960" y="50977"/>
                </a:cubicBezTo>
                <a:lnTo>
                  <a:pt x="16960" y="50977"/>
                </a:lnTo>
                <a:cubicBezTo>
                  <a:pt x="16915" y="51066"/>
                  <a:pt x="16881" y="51102"/>
                  <a:pt x="16854" y="51102"/>
                </a:cubicBezTo>
                <a:cubicBezTo>
                  <a:pt x="16768" y="51102"/>
                  <a:pt x="16752" y="50745"/>
                  <a:pt x="16684" y="50604"/>
                </a:cubicBezTo>
                <a:lnTo>
                  <a:pt x="16684" y="50604"/>
                </a:lnTo>
                <a:cubicBezTo>
                  <a:pt x="16587" y="50977"/>
                  <a:pt x="16774" y="50880"/>
                  <a:pt x="16774" y="51066"/>
                </a:cubicBezTo>
                <a:cubicBezTo>
                  <a:pt x="16774" y="51154"/>
                  <a:pt x="16769" y="51185"/>
                  <a:pt x="16760" y="51185"/>
                </a:cubicBezTo>
                <a:cubicBezTo>
                  <a:pt x="16738" y="51185"/>
                  <a:pt x="16693" y="50996"/>
                  <a:pt x="16640" y="50996"/>
                </a:cubicBezTo>
                <a:cubicBezTo>
                  <a:pt x="16623" y="50996"/>
                  <a:pt x="16605" y="51015"/>
                  <a:pt x="16587" y="51066"/>
                </a:cubicBezTo>
                <a:cubicBezTo>
                  <a:pt x="16498" y="50977"/>
                  <a:pt x="16684" y="50880"/>
                  <a:pt x="16587" y="50693"/>
                </a:cubicBezTo>
                <a:cubicBezTo>
                  <a:pt x="16451" y="50693"/>
                  <a:pt x="16267" y="50892"/>
                  <a:pt x="16106" y="50892"/>
                </a:cubicBezTo>
                <a:cubicBezTo>
                  <a:pt x="16046" y="50892"/>
                  <a:pt x="15989" y="50865"/>
                  <a:pt x="15939" y="50790"/>
                </a:cubicBezTo>
                <a:cubicBezTo>
                  <a:pt x="15939" y="50695"/>
                  <a:pt x="15962" y="50672"/>
                  <a:pt x="15985" y="50672"/>
                </a:cubicBezTo>
                <a:cubicBezTo>
                  <a:pt x="16007" y="50672"/>
                  <a:pt x="16028" y="50693"/>
                  <a:pt x="16028" y="50693"/>
                </a:cubicBezTo>
                <a:cubicBezTo>
                  <a:pt x="15939" y="50507"/>
                  <a:pt x="15939" y="50604"/>
                  <a:pt x="15939" y="50418"/>
                </a:cubicBezTo>
                <a:cubicBezTo>
                  <a:pt x="15922" y="50385"/>
                  <a:pt x="15905" y="50372"/>
                  <a:pt x="15889" y="50372"/>
                </a:cubicBezTo>
                <a:cubicBezTo>
                  <a:pt x="15827" y="50372"/>
                  <a:pt x="15767" y="50552"/>
                  <a:pt x="15705" y="50552"/>
                </a:cubicBezTo>
                <a:cubicBezTo>
                  <a:pt x="15689" y="50552"/>
                  <a:pt x="15672" y="50539"/>
                  <a:pt x="15655" y="50507"/>
                </a:cubicBezTo>
                <a:lnTo>
                  <a:pt x="15655" y="50604"/>
                </a:lnTo>
                <a:cubicBezTo>
                  <a:pt x="15566" y="50625"/>
                  <a:pt x="15476" y="50631"/>
                  <a:pt x="15388" y="50631"/>
                </a:cubicBezTo>
                <a:cubicBezTo>
                  <a:pt x="15293" y="50631"/>
                  <a:pt x="15199" y="50624"/>
                  <a:pt x="15108" y="50624"/>
                </a:cubicBezTo>
                <a:cubicBezTo>
                  <a:pt x="14934" y="50624"/>
                  <a:pt x="14772" y="50649"/>
                  <a:pt x="14634" y="50790"/>
                </a:cubicBezTo>
                <a:cubicBezTo>
                  <a:pt x="14556" y="50790"/>
                  <a:pt x="14604" y="50669"/>
                  <a:pt x="14625" y="50669"/>
                </a:cubicBezTo>
                <a:cubicBezTo>
                  <a:pt x="14630" y="50669"/>
                  <a:pt x="14634" y="50676"/>
                  <a:pt x="14634" y="50693"/>
                </a:cubicBezTo>
                <a:cubicBezTo>
                  <a:pt x="14634" y="50615"/>
                  <a:pt x="14601" y="50587"/>
                  <a:pt x="14563" y="50587"/>
                </a:cubicBezTo>
                <a:cubicBezTo>
                  <a:pt x="14511" y="50587"/>
                  <a:pt x="14448" y="50641"/>
                  <a:pt x="14448" y="50693"/>
                </a:cubicBezTo>
                <a:cubicBezTo>
                  <a:pt x="14418" y="50608"/>
                  <a:pt x="14389" y="50585"/>
                  <a:pt x="14357" y="50585"/>
                </a:cubicBezTo>
                <a:cubicBezTo>
                  <a:pt x="14318" y="50585"/>
                  <a:pt x="14276" y="50620"/>
                  <a:pt x="14225" y="50620"/>
                </a:cubicBezTo>
                <a:cubicBezTo>
                  <a:pt x="14182" y="50620"/>
                  <a:pt x="14133" y="50596"/>
                  <a:pt x="14075" y="50507"/>
                </a:cubicBezTo>
                <a:cubicBezTo>
                  <a:pt x="14035" y="50698"/>
                  <a:pt x="13981" y="50734"/>
                  <a:pt x="13930" y="50734"/>
                </a:cubicBezTo>
                <a:cubicBezTo>
                  <a:pt x="13901" y="50734"/>
                  <a:pt x="13872" y="50722"/>
                  <a:pt x="13849" y="50722"/>
                </a:cubicBezTo>
                <a:cubicBezTo>
                  <a:pt x="13815" y="50722"/>
                  <a:pt x="13792" y="50748"/>
                  <a:pt x="13792" y="50880"/>
                </a:cubicBezTo>
                <a:cubicBezTo>
                  <a:pt x="13702" y="50880"/>
                  <a:pt x="13792" y="50507"/>
                  <a:pt x="13702" y="50507"/>
                </a:cubicBezTo>
                <a:cubicBezTo>
                  <a:pt x="13702" y="50507"/>
                  <a:pt x="13419" y="50507"/>
                  <a:pt x="13419" y="50418"/>
                </a:cubicBezTo>
                <a:lnTo>
                  <a:pt x="13419" y="50321"/>
                </a:lnTo>
                <a:cubicBezTo>
                  <a:pt x="13702" y="50321"/>
                  <a:pt x="13978" y="50321"/>
                  <a:pt x="14351" y="50045"/>
                </a:cubicBezTo>
                <a:cubicBezTo>
                  <a:pt x="14448" y="50134"/>
                  <a:pt x="14537" y="50134"/>
                  <a:pt x="14634" y="50321"/>
                </a:cubicBezTo>
                <a:lnTo>
                  <a:pt x="14634" y="50231"/>
                </a:lnTo>
                <a:lnTo>
                  <a:pt x="14634" y="50045"/>
                </a:lnTo>
                <a:cubicBezTo>
                  <a:pt x="14634" y="49948"/>
                  <a:pt x="14537" y="49948"/>
                  <a:pt x="14537" y="49762"/>
                </a:cubicBezTo>
                <a:lnTo>
                  <a:pt x="14634" y="49672"/>
                </a:lnTo>
                <a:lnTo>
                  <a:pt x="14634" y="49858"/>
                </a:lnTo>
                <a:cubicBezTo>
                  <a:pt x="14723" y="49858"/>
                  <a:pt x="14723" y="49762"/>
                  <a:pt x="14723" y="49672"/>
                </a:cubicBezTo>
                <a:cubicBezTo>
                  <a:pt x="14910" y="49858"/>
                  <a:pt x="15096" y="49858"/>
                  <a:pt x="15283" y="49858"/>
                </a:cubicBezTo>
                <a:lnTo>
                  <a:pt x="15379" y="49858"/>
                </a:lnTo>
                <a:cubicBezTo>
                  <a:pt x="15469" y="49858"/>
                  <a:pt x="15566" y="49858"/>
                  <a:pt x="15655" y="49948"/>
                </a:cubicBezTo>
                <a:cubicBezTo>
                  <a:pt x="15883" y="50026"/>
                  <a:pt x="16048" y="50161"/>
                  <a:pt x="16201" y="50161"/>
                </a:cubicBezTo>
                <a:cubicBezTo>
                  <a:pt x="16238" y="50161"/>
                  <a:pt x="16275" y="50153"/>
                  <a:pt x="16311" y="50134"/>
                </a:cubicBezTo>
                <a:cubicBezTo>
                  <a:pt x="16320" y="50126"/>
                  <a:pt x="16329" y="50122"/>
                  <a:pt x="16340" y="50122"/>
                </a:cubicBezTo>
                <a:cubicBezTo>
                  <a:pt x="16415" y="50122"/>
                  <a:pt x="16545" y="50282"/>
                  <a:pt x="16622" y="50282"/>
                </a:cubicBezTo>
                <a:cubicBezTo>
                  <a:pt x="16659" y="50282"/>
                  <a:pt x="16684" y="50245"/>
                  <a:pt x="16684" y="50134"/>
                </a:cubicBezTo>
                <a:cubicBezTo>
                  <a:pt x="16779" y="50116"/>
                  <a:pt x="16866" y="50109"/>
                  <a:pt x="16948" y="50109"/>
                </a:cubicBezTo>
                <a:cubicBezTo>
                  <a:pt x="17179" y="50109"/>
                  <a:pt x="17368" y="50163"/>
                  <a:pt x="17569" y="50163"/>
                </a:cubicBezTo>
                <a:cubicBezTo>
                  <a:pt x="17644" y="50163"/>
                  <a:pt x="17721" y="50155"/>
                  <a:pt x="17802" y="50134"/>
                </a:cubicBezTo>
                <a:cubicBezTo>
                  <a:pt x="17802" y="50045"/>
                  <a:pt x="17705" y="50045"/>
                  <a:pt x="17705" y="49948"/>
                </a:cubicBezTo>
                <a:cubicBezTo>
                  <a:pt x="17705" y="49879"/>
                  <a:pt x="17718" y="49861"/>
                  <a:pt x="17735" y="49861"/>
                </a:cubicBezTo>
                <a:cubicBezTo>
                  <a:pt x="17754" y="49861"/>
                  <a:pt x="17777" y="49884"/>
                  <a:pt x="17790" y="49884"/>
                </a:cubicBezTo>
                <a:cubicBezTo>
                  <a:pt x="17798" y="49884"/>
                  <a:pt x="17802" y="49878"/>
                  <a:pt x="17802" y="49858"/>
                </a:cubicBezTo>
                <a:cubicBezTo>
                  <a:pt x="17892" y="50134"/>
                  <a:pt x="17802" y="49948"/>
                  <a:pt x="17802" y="50134"/>
                </a:cubicBezTo>
                <a:cubicBezTo>
                  <a:pt x="17895" y="50227"/>
                  <a:pt x="18011" y="50227"/>
                  <a:pt x="18127" y="50227"/>
                </a:cubicBezTo>
                <a:cubicBezTo>
                  <a:pt x="18242" y="50227"/>
                  <a:pt x="18358" y="50227"/>
                  <a:pt x="18451" y="50321"/>
                </a:cubicBezTo>
                <a:cubicBezTo>
                  <a:pt x="18451" y="50303"/>
                  <a:pt x="18450" y="50287"/>
                  <a:pt x="18449" y="50274"/>
                </a:cubicBezTo>
                <a:lnTo>
                  <a:pt x="18449" y="50274"/>
                </a:lnTo>
                <a:cubicBezTo>
                  <a:pt x="18463" y="50343"/>
                  <a:pt x="18478" y="50401"/>
                  <a:pt x="18499" y="50401"/>
                </a:cubicBezTo>
                <a:cubicBezTo>
                  <a:pt x="18513" y="50401"/>
                  <a:pt x="18528" y="50378"/>
                  <a:pt x="18548" y="50321"/>
                </a:cubicBezTo>
                <a:cubicBezTo>
                  <a:pt x="18548" y="50134"/>
                  <a:pt x="18548" y="50134"/>
                  <a:pt x="18451" y="50134"/>
                </a:cubicBezTo>
                <a:cubicBezTo>
                  <a:pt x="18474" y="50068"/>
                  <a:pt x="18503" y="50044"/>
                  <a:pt x="18533" y="50044"/>
                </a:cubicBezTo>
                <a:cubicBezTo>
                  <a:pt x="18605" y="50044"/>
                  <a:pt x="18685" y="50180"/>
                  <a:pt x="18718" y="50180"/>
                </a:cubicBezTo>
                <a:cubicBezTo>
                  <a:pt x="18728" y="50180"/>
                  <a:pt x="18734" y="50167"/>
                  <a:pt x="18734" y="50134"/>
                </a:cubicBezTo>
                <a:lnTo>
                  <a:pt x="18734" y="50321"/>
                </a:lnTo>
                <a:cubicBezTo>
                  <a:pt x="18783" y="50321"/>
                  <a:pt x="18915" y="50239"/>
                  <a:pt x="19026" y="50239"/>
                </a:cubicBezTo>
                <a:cubicBezTo>
                  <a:pt x="19119" y="50239"/>
                  <a:pt x="19196" y="50296"/>
                  <a:pt x="19196" y="50507"/>
                </a:cubicBezTo>
                <a:cubicBezTo>
                  <a:pt x="19293" y="50507"/>
                  <a:pt x="19196" y="50321"/>
                  <a:pt x="19293" y="50321"/>
                </a:cubicBezTo>
                <a:cubicBezTo>
                  <a:pt x="19383" y="50321"/>
                  <a:pt x="19383" y="50507"/>
                  <a:pt x="19383" y="50604"/>
                </a:cubicBezTo>
                <a:cubicBezTo>
                  <a:pt x="19383" y="50482"/>
                  <a:pt x="19452" y="50447"/>
                  <a:pt x="19539" y="50447"/>
                </a:cubicBezTo>
                <a:cubicBezTo>
                  <a:pt x="19653" y="50447"/>
                  <a:pt x="19797" y="50507"/>
                  <a:pt x="19852" y="50507"/>
                </a:cubicBezTo>
                <a:cubicBezTo>
                  <a:pt x="19755" y="50134"/>
                  <a:pt x="19569" y="50418"/>
                  <a:pt x="19569" y="50045"/>
                </a:cubicBezTo>
                <a:lnTo>
                  <a:pt x="19569" y="50045"/>
                </a:lnTo>
                <a:cubicBezTo>
                  <a:pt x="19755" y="50134"/>
                  <a:pt x="19942" y="50134"/>
                  <a:pt x="20128" y="50418"/>
                </a:cubicBezTo>
                <a:cubicBezTo>
                  <a:pt x="20220" y="50280"/>
                  <a:pt x="20318" y="50233"/>
                  <a:pt x="20419" y="50233"/>
                </a:cubicBezTo>
                <a:cubicBezTo>
                  <a:pt x="20638" y="50233"/>
                  <a:pt x="20873" y="50458"/>
                  <a:pt x="21091" y="50458"/>
                </a:cubicBezTo>
                <a:cubicBezTo>
                  <a:pt x="21178" y="50458"/>
                  <a:pt x="21263" y="50422"/>
                  <a:pt x="21343" y="50321"/>
                </a:cubicBezTo>
                <a:cubicBezTo>
                  <a:pt x="21405" y="50388"/>
                  <a:pt x="21471" y="50497"/>
                  <a:pt x="21535" y="50497"/>
                </a:cubicBezTo>
                <a:cubicBezTo>
                  <a:pt x="21563" y="50497"/>
                  <a:pt x="21592" y="50475"/>
                  <a:pt x="21619" y="50418"/>
                </a:cubicBezTo>
                <a:lnTo>
                  <a:pt x="21619" y="50231"/>
                </a:lnTo>
                <a:cubicBezTo>
                  <a:pt x="21743" y="50231"/>
                  <a:pt x="21868" y="50480"/>
                  <a:pt x="21992" y="50480"/>
                </a:cubicBezTo>
                <a:cubicBezTo>
                  <a:pt x="22054" y="50480"/>
                  <a:pt x="22116" y="50418"/>
                  <a:pt x="22178" y="50231"/>
                </a:cubicBezTo>
                <a:cubicBezTo>
                  <a:pt x="22178" y="50199"/>
                  <a:pt x="22176" y="50186"/>
                  <a:pt x="22171" y="50186"/>
                </a:cubicBezTo>
                <a:cubicBezTo>
                  <a:pt x="22152" y="50186"/>
                  <a:pt x="22101" y="50366"/>
                  <a:pt x="22041" y="50366"/>
                </a:cubicBezTo>
                <a:cubicBezTo>
                  <a:pt x="22025" y="50366"/>
                  <a:pt x="22009" y="50353"/>
                  <a:pt x="21992" y="50321"/>
                </a:cubicBezTo>
                <a:cubicBezTo>
                  <a:pt x="22089" y="49948"/>
                  <a:pt x="22178" y="49948"/>
                  <a:pt x="22365" y="49948"/>
                </a:cubicBezTo>
                <a:cubicBezTo>
                  <a:pt x="22275" y="49672"/>
                  <a:pt x="22178" y="49762"/>
                  <a:pt x="22178" y="49389"/>
                </a:cubicBezTo>
                <a:cubicBezTo>
                  <a:pt x="22138" y="49558"/>
                  <a:pt x="22077" y="49612"/>
                  <a:pt x="22005" y="49612"/>
                </a:cubicBezTo>
                <a:cubicBezTo>
                  <a:pt x="21919" y="49612"/>
                  <a:pt x="21818" y="49534"/>
                  <a:pt x="21716" y="49486"/>
                </a:cubicBezTo>
                <a:lnTo>
                  <a:pt x="21716" y="49486"/>
                </a:lnTo>
                <a:cubicBezTo>
                  <a:pt x="21716" y="49672"/>
                  <a:pt x="21806" y="49575"/>
                  <a:pt x="21806" y="49762"/>
                </a:cubicBezTo>
                <a:cubicBezTo>
                  <a:pt x="21619" y="49575"/>
                  <a:pt x="21530" y="49672"/>
                  <a:pt x="21433" y="49389"/>
                </a:cubicBezTo>
                <a:cubicBezTo>
                  <a:pt x="21394" y="49551"/>
                  <a:pt x="21336" y="49590"/>
                  <a:pt x="21261" y="49590"/>
                </a:cubicBezTo>
                <a:cubicBezTo>
                  <a:pt x="21190" y="49590"/>
                  <a:pt x="21103" y="49556"/>
                  <a:pt x="21000" y="49556"/>
                </a:cubicBezTo>
                <a:cubicBezTo>
                  <a:pt x="20960" y="49556"/>
                  <a:pt x="20918" y="49561"/>
                  <a:pt x="20874" y="49575"/>
                </a:cubicBezTo>
                <a:cubicBezTo>
                  <a:pt x="20784" y="49389"/>
                  <a:pt x="20874" y="49202"/>
                  <a:pt x="20784" y="49202"/>
                </a:cubicBezTo>
                <a:cubicBezTo>
                  <a:pt x="20784" y="49482"/>
                  <a:pt x="20744" y="49565"/>
                  <a:pt x="20690" y="49565"/>
                </a:cubicBezTo>
                <a:cubicBezTo>
                  <a:pt x="20609" y="49565"/>
                  <a:pt x="20495" y="49380"/>
                  <a:pt x="20432" y="49380"/>
                </a:cubicBezTo>
                <a:cubicBezTo>
                  <a:pt x="20424" y="49380"/>
                  <a:pt x="20418" y="49383"/>
                  <a:pt x="20412" y="49389"/>
                </a:cubicBezTo>
                <a:lnTo>
                  <a:pt x="20225" y="49389"/>
                </a:lnTo>
                <a:cubicBezTo>
                  <a:pt x="20114" y="49456"/>
                  <a:pt x="20013" y="49481"/>
                  <a:pt x="19919" y="49481"/>
                </a:cubicBezTo>
                <a:cubicBezTo>
                  <a:pt x="19657" y="49481"/>
                  <a:pt x="19450" y="49286"/>
                  <a:pt x="19212" y="49286"/>
                </a:cubicBezTo>
                <a:cubicBezTo>
                  <a:pt x="19178" y="49286"/>
                  <a:pt x="19143" y="49290"/>
                  <a:pt x="19107" y="49299"/>
                </a:cubicBezTo>
                <a:lnTo>
                  <a:pt x="19107" y="49575"/>
                </a:lnTo>
                <a:cubicBezTo>
                  <a:pt x="19010" y="49486"/>
                  <a:pt x="18921" y="49299"/>
                  <a:pt x="18824" y="49016"/>
                </a:cubicBezTo>
                <a:cubicBezTo>
                  <a:pt x="18824" y="49110"/>
                  <a:pt x="18776" y="49181"/>
                  <a:pt x="18730" y="49181"/>
                </a:cubicBezTo>
                <a:cubicBezTo>
                  <a:pt x="18683" y="49181"/>
                  <a:pt x="18637" y="49112"/>
                  <a:pt x="18637" y="48927"/>
                </a:cubicBezTo>
                <a:cubicBezTo>
                  <a:pt x="18589" y="49075"/>
                  <a:pt x="18485" y="49171"/>
                  <a:pt x="18386" y="49171"/>
                </a:cubicBezTo>
                <a:cubicBezTo>
                  <a:pt x="18300" y="49171"/>
                  <a:pt x="18216" y="49099"/>
                  <a:pt x="18175" y="48927"/>
                </a:cubicBezTo>
                <a:cubicBezTo>
                  <a:pt x="18175" y="49155"/>
                  <a:pt x="18144" y="49212"/>
                  <a:pt x="18101" y="49212"/>
                </a:cubicBezTo>
                <a:cubicBezTo>
                  <a:pt x="18058" y="49212"/>
                  <a:pt x="18003" y="49156"/>
                  <a:pt x="17954" y="49156"/>
                </a:cubicBezTo>
                <a:cubicBezTo>
                  <a:pt x="17931" y="49156"/>
                  <a:pt x="17910" y="49168"/>
                  <a:pt x="17892" y="49202"/>
                </a:cubicBezTo>
                <a:cubicBezTo>
                  <a:pt x="17802" y="49202"/>
                  <a:pt x="17892" y="49113"/>
                  <a:pt x="17892" y="49016"/>
                </a:cubicBezTo>
                <a:lnTo>
                  <a:pt x="17892" y="49016"/>
                </a:lnTo>
                <a:cubicBezTo>
                  <a:pt x="17847" y="49064"/>
                  <a:pt x="17800" y="49111"/>
                  <a:pt x="17765" y="49111"/>
                </a:cubicBezTo>
                <a:cubicBezTo>
                  <a:pt x="17730" y="49111"/>
                  <a:pt x="17705" y="49064"/>
                  <a:pt x="17705" y="48927"/>
                </a:cubicBezTo>
                <a:cubicBezTo>
                  <a:pt x="17672" y="49029"/>
                  <a:pt x="17638" y="49042"/>
                  <a:pt x="17608" y="49042"/>
                </a:cubicBezTo>
                <a:cubicBezTo>
                  <a:pt x="17598" y="49042"/>
                  <a:pt x="17588" y="49040"/>
                  <a:pt x="17579" y="49040"/>
                </a:cubicBezTo>
                <a:cubicBezTo>
                  <a:pt x="17543" y="49040"/>
                  <a:pt x="17519" y="49064"/>
                  <a:pt x="17519" y="49299"/>
                </a:cubicBezTo>
                <a:cubicBezTo>
                  <a:pt x="17519" y="49215"/>
                  <a:pt x="17519" y="49169"/>
                  <a:pt x="17511" y="49169"/>
                </a:cubicBezTo>
                <a:cubicBezTo>
                  <a:pt x="17501" y="49169"/>
                  <a:pt x="17479" y="49237"/>
                  <a:pt x="17430" y="49389"/>
                </a:cubicBezTo>
                <a:lnTo>
                  <a:pt x="17430" y="49202"/>
                </a:lnTo>
                <a:lnTo>
                  <a:pt x="17333" y="49202"/>
                </a:lnTo>
                <a:lnTo>
                  <a:pt x="17333" y="49113"/>
                </a:lnTo>
                <a:cubicBezTo>
                  <a:pt x="17300" y="49280"/>
                  <a:pt x="17256" y="49326"/>
                  <a:pt x="17207" y="49326"/>
                </a:cubicBezTo>
                <a:cubicBezTo>
                  <a:pt x="17145" y="49326"/>
                  <a:pt x="17078" y="49253"/>
                  <a:pt x="17022" y="49253"/>
                </a:cubicBezTo>
                <a:cubicBezTo>
                  <a:pt x="16999" y="49253"/>
                  <a:pt x="16978" y="49265"/>
                  <a:pt x="16960" y="49299"/>
                </a:cubicBezTo>
                <a:lnTo>
                  <a:pt x="16960" y="49202"/>
                </a:lnTo>
                <a:cubicBezTo>
                  <a:pt x="16960" y="49202"/>
                  <a:pt x="16960" y="49113"/>
                  <a:pt x="17057" y="49113"/>
                </a:cubicBezTo>
                <a:cubicBezTo>
                  <a:pt x="17057" y="49137"/>
                  <a:pt x="17063" y="49148"/>
                  <a:pt x="17072" y="49148"/>
                </a:cubicBezTo>
                <a:cubicBezTo>
                  <a:pt x="17098" y="49148"/>
                  <a:pt x="17146" y="49063"/>
                  <a:pt x="17146" y="48927"/>
                </a:cubicBezTo>
                <a:cubicBezTo>
                  <a:pt x="17057" y="48740"/>
                  <a:pt x="16960" y="48740"/>
                  <a:pt x="16870" y="48554"/>
                </a:cubicBezTo>
                <a:cubicBezTo>
                  <a:pt x="16960" y="48457"/>
                  <a:pt x="16960" y="48367"/>
                  <a:pt x="16960" y="48367"/>
                </a:cubicBezTo>
                <a:lnTo>
                  <a:pt x="16960" y="48554"/>
                </a:lnTo>
                <a:cubicBezTo>
                  <a:pt x="16960" y="48457"/>
                  <a:pt x="17057" y="48367"/>
                  <a:pt x="17057" y="48271"/>
                </a:cubicBezTo>
                <a:cubicBezTo>
                  <a:pt x="17057" y="48367"/>
                  <a:pt x="17146" y="48271"/>
                  <a:pt x="17146" y="48457"/>
                </a:cubicBezTo>
                <a:lnTo>
                  <a:pt x="17146" y="48271"/>
                </a:lnTo>
                <a:lnTo>
                  <a:pt x="17243" y="48181"/>
                </a:lnTo>
                <a:lnTo>
                  <a:pt x="17243" y="48181"/>
                </a:lnTo>
                <a:cubicBezTo>
                  <a:pt x="17243" y="48220"/>
                  <a:pt x="17243" y="48242"/>
                  <a:pt x="17235" y="48254"/>
                </a:cubicBezTo>
                <a:lnTo>
                  <a:pt x="17235" y="48254"/>
                </a:lnTo>
                <a:cubicBezTo>
                  <a:pt x="17332" y="48224"/>
                  <a:pt x="17452" y="48156"/>
                  <a:pt x="17519" y="48084"/>
                </a:cubicBezTo>
                <a:cubicBezTo>
                  <a:pt x="17550" y="48204"/>
                  <a:pt x="17571" y="48247"/>
                  <a:pt x="17582" y="48247"/>
                </a:cubicBezTo>
                <a:cubicBezTo>
                  <a:pt x="17606" y="48247"/>
                  <a:pt x="17585" y="48055"/>
                  <a:pt x="17519" y="47995"/>
                </a:cubicBezTo>
                <a:lnTo>
                  <a:pt x="17519" y="47898"/>
                </a:lnTo>
                <a:cubicBezTo>
                  <a:pt x="17567" y="47805"/>
                  <a:pt x="17614" y="47805"/>
                  <a:pt x="17649" y="47805"/>
                </a:cubicBezTo>
                <a:cubicBezTo>
                  <a:pt x="17683" y="47805"/>
                  <a:pt x="17705" y="47805"/>
                  <a:pt x="17705" y="47711"/>
                </a:cubicBezTo>
                <a:lnTo>
                  <a:pt x="17705" y="47711"/>
                </a:lnTo>
                <a:cubicBezTo>
                  <a:pt x="17789" y="47795"/>
                  <a:pt x="17728" y="48012"/>
                  <a:pt x="17652" y="48012"/>
                </a:cubicBezTo>
                <a:cubicBezTo>
                  <a:pt x="17640" y="48012"/>
                  <a:pt x="17628" y="48007"/>
                  <a:pt x="17616" y="47995"/>
                </a:cubicBezTo>
                <a:lnTo>
                  <a:pt x="17616" y="47995"/>
                </a:lnTo>
                <a:cubicBezTo>
                  <a:pt x="17639" y="48066"/>
                  <a:pt x="17663" y="48088"/>
                  <a:pt x="17685" y="48088"/>
                </a:cubicBezTo>
                <a:cubicBezTo>
                  <a:pt x="17721" y="48088"/>
                  <a:pt x="17754" y="48028"/>
                  <a:pt x="17776" y="48028"/>
                </a:cubicBezTo>
                <a:cubicBezTo>
                  <a:pt x="17792" y="48028"/>
                  <a:pt x="17802" y="48062"/>
                  <a:pt x="17802" y="48181"/>
                </a:cubicBezTo>
                <a:cubicBezTo>
                  <a:pt x="17802" y="48181"/>
                  <a:pt x="17850" y="47982"/>
                  <a:pt x="17913" y="47982"/>
                </a:cubicBezTo>
                <a:cubicBezTo>
                  <a:pt x="17937" y="47982"/>
                  <a:pt x="17963" y="48010"/>
                  <a:pt x="17989" y="48084"/>
                </a:cubicBezTo>
                <a:cubicBezTo>
                  <a:pt x="17989" y="47995"/>
                  <a:pt x="17892" y="47898"/>
                  <a:pt x="17989" y="47711"/>
                </a:cubicBezTo>
                <a:cubicBezTo>
                  <a:pt x="17989" y="47808"/>
                  <a:pt x="17989" y="48084"/>
                  <a:pt x="18078" y="48084"/>
                </a:cubicBezTo>
                <a:cubicBezTo>
                  <a:pt x="18078" y="47898"/>
                  <a:pt x="17989" y="47808"/>
                  <a:pt x="17989" y="47622"/>
                </a:cubicBezTo>
                <a:cubicBezTo>
                  <a:pt x="18078" y="47622"/>
                  <a:pt x="18078" y="47808"/>
                  <a:pt x="18175" y="47808"/>
                </a:cubicBezTo>
                <a:lnTo>
                  <a:pt x="18175" y="47525"/>
                </a:lnTo>
                <a:cubicBezTo>
                  <a:pt x="18139" y="47630"/>
                  <a:pt x="18117" y="47670"/>
                  <a:pt x="18098" y="47670"/>
                </a:cubicBezTo>
                <a:cubicBezTo>
                  <a:pt x="18066" y="47670"/>
                  <a:pt x="18045" y="47553"/>
                  <a:pt x="17989" y="47436"/>
                </a:cubicBezTo>
                <a:cubicBezTo>
                  <a:pt x="18026" y="47395"/>
                  <a:pt x="18081" y="47371"/>
                  <a:pt x="18138" y="47371"/>
                </a:cubicBezTo>
                <a:cubicBezTo>
                  <a:pt x="18219" y="47371"/>
                  <a:pt x="18305" y="47417"/>
                  <a:pt x="18361" y="47525"/>
                </a:cubicBezTo>
                <a:cubicBezTo>
                  <a:pt x="18361" y="47504"/>
                  <a:pt x="18367" y="47498"/>
                  <a:pt x="18374" y="47498"/>
                </a:cubicBezTo>
                <a:cubicBezTo>
                  <a:pt x="18383" y="47498"/>
                  <a:pt x="18395" y="47505"/>
                  <a:pt x="18406" y="47505"/>
                </a:cubicBezTo>
                <a:cubicBezTo>
                  <a:pt x="18429" y="47505"/>
                  <a:pt x="18451" y="47480"/>
                  <a:pt x="18451" y="47339"/>
                </a:cubicBezTo>
                <a:cubicBezTo>
                  <a:pt x="18434" y="47321"/>
                  <a:pt x="18420" y="47314"/>
                  <a:pt x="18408" y="47314"/>
                </a:cubicBezTo>
                <a:cubicBezTo>
                  <a:pt x="18361" y="47314"/>
                  <a:pt x="18361" y="47436"/>
                  <a:pt x="18361" y="47436"/>
                </a:cubicBezTo>
                <a:lnTo>
                  <a:pt x="18361" y="47249"/>
                </a:lnTo>
                <a:cubicBezTo>
                  <a:pt x="18341" y="47210"/>
                  <a:pt x="18321" y="47195"/>
                  <a:pt x="18301" y="47195"/>
                </a:cubicBezTo>
                <a:cubicBezTo>
                  <a:pt x="18246" y="47195"/>
                  <a:pt x="18193" y="47303"/>
                  <a:pt x="18139" y="47303"/>
                </a:cubicBezTo>
                <a:cubicBezTo>
                  <a:pt x="18119" y="47303"/>
                  <a:pt x="18099" y="47289"/>
                  <a:pt x="18078" y="47249"/>
                </a:cubicBezTo>
                <a:cubicBezTo>
                  <a:pt x="18078" y="47249"/>
                  <a:pt x="18175" y="47152"/>
                  <a:pt x="18078" y="47063"/>
                </a:cubicBezTo>
                <a:cubicBezTo>
                  <a:pt x="18078" y="46989"/>
                  <a:pt x="18072" y="46967"/>
                  <a:pt x="18063" y="46967"/>
                </a:cubicBezTo>
                <a:cubicBezTo>
                  <a:pt x="18049" y="46967"/>
                  <a:pt x="18026" y="47028"/>
                  <a:pt x="18010" y="47028"/>
                </a:cubicBezTo>
                <a:cubicBezTo>
                  <a:pt x="17998" y="47028"/>
                  <a:pt x="17989" y="46994"/>
                  <a:pt x="17989" y="46876"/>
                </a:cubicBezTo>
                <a:cubicBezTo>
                  <a:pt x="17958" y="46964"/>
                  <a:pt x="17918" y="46996"/>
                  <a:pt x="17876" y="46996"/>
                </a:cubicBezTo>
                <a:cubicBezTo>
                  <a:pt x="17784" y="46996"/>
                  <a:pt x="17677" y="46846"/>
                  <a:pt x="17616" y="46780"/>
                </a:cubicBezTo>
                <a:cubicBezTo>
                  <a:pt x="17574" y="46942"/>
                  <a:pt x="17514" y="46981"/>
                  <a:pt x="17454" y="46981"/>
                </a:cubicBezTo>
                <a:cubicBezTo>
                  <a:pt x="17397" y="46981"/>
                  <a:pt x="17339" y="46947"/>
                  <a:pt x="17292" y="46947"/>
                </a:cubicBezTo>
                <a:cubicBezTo>
                  <a:pt x="17274" y="46947"/>
                  <a:pt x="17257" y="46952"/>
                  <a:pt x="17243" y="46966"/>
                </a:cubicBezTo>
                <a:cubicBezTo>
                  <a:pt x="17282" y="46806"/>
                  <a:pt x="17304" y="46767"/>
                  <a:pt x="17331" y="46767"/>
                </a:cubicBezTo>
                <a:cubicBezTo>
                  <a:pt x="17357" y="46767"/>
                  <a:pt x="17387" y="46801"/>
                  <a:pt x="17441" y="46801"/>
                </a:cubicBezTo>
                <a:cubicBezTo>
                  <a:pt x="17463" y="46801"/>
                  <a:pt x="17488" y="46795"/>
                  <a:pt x="17519" y="46780"/>
                </a:cubicBezTo>
                <a:cubicBezTo>
                  <a:pt x="17493" y="46699"/>
                  <a:pt x="17466" y="46674"/>
                  <a:pt x="17439" y="46674"/>
                </a:cubicBezTo>
                <a:cubicBezTo>
                  <a:pt x="17394" y="46674"/>
                  <a:pt x="17348" y="46745"/>
                  <a:pt x="17303" y="46745"/>
                </a:cubicBezTo>
                <a:cubicBezTo>
                  <a:pt x="17283" y="46745"/>
                  <a:pt x="17263" y="46731"/>
                  <a:pt x="17243" y="46690"/>
                </a:cubicBezTo>
                <a:cubicBezTo>
                  <a:pt x="17243" y="46822"/>
                  <a:pt x="17220" y="46848"/>
                  <a:pt x="17194" y="46848"/>
                </a:cubicBezTo>
                <a:cubicBezTo>
                  <a:pt x="17176" y="46848"/>
                  <a:pt x="17157" y="46836"/>
                  <a:pt x="17143" y="46836"/>
                </a:cubicBezTo>
                <a:cubicBezTo>
                  <a:pt x="17119" y="46836"/>
                  <a:pt x="17110" y="46871"/>
                  <a:pt x="17146" y="47063"/>
                </a:cubicBezTo>
                <a:cubicBezTo>
                  <a:pt x="17112" y="46991"/>
                  <a:pt x="17076" y="46960"/>
                  <a:pt x="17040" y="46960"/>
                </a:cubicBezTo>
                <a:cubicBezTo>
                  <a:pt x="16983" y="46960"/>
                  <a:pt x="16925" y="47038"/>
                  <a:pt x="16870" y="47152"/>
                </a:cubicBezTo>
                <a:cubicBezTo>
                  <a:pt x="16774" y="46593"/>
                  <a:pt x="16498" y="46876"/>
                  <a:pt x="16401" y="46690"/>
                </a:cubicBezTo>
                <a:cubicBezTo>
                  <a:pt x="15939" y="46690"/>
                  <a:pt x="15379" y="46593"/>
                  <a:pt x="14910" y="46593"/>
                </a:cubicBezTo>
                <a:cubicBezTo>
                  <a:pt x="14634" y="46504"/>
                  <a:pt x="14448" y="46504"/>
                  <a:pt x="14261" y="46504"/>
                </a:cubicBezTo>
                <a:lnTo>
                  <a:pt x="14164" y="46504"/>
                </a:lnTo>
                <a:cubicBezTo>
                  <a:pt x="14164" y="46407"/>
                  <a:pt x="14164" y="46407"/>
                  <a:pt x="14075" y="46407"/>
                </a:cubicBezTo>
                <a:cubicBezTo>
                  <a:pt x="14075" y="46428"/>
                  <a:pt x="14070" y="46436"/>
                  <a:pt x="14063" y="46436"/>
                </a:cubicBezTo>
                <a:cubicBezTo>
                  <a:pt x="14044" y="46436"/>
                  <a:pt x="14007" y="46382"/>
                  <a:pt x="13988" y="46382"/>
                </a:cubicBezTo>
                <a:cubicBezTo>
                  <a:pt x="13982" y="46382"/>
                  <a:pt x="13978" y="46389"/>
                  <a:pt x="13978" y="46407"/>
                </a:cubicBezTo>
                <a:cubicBezTo>
                  <a:pt x="13978" y="46289"/>
                  <a:pt x="14012" y="46256"/>
                  <a:pt x="14050" y="46256"/>
                </a:cubicBezTo>
                <a:cubicBezTo>
                  <a:pt x="14103" y="46256"/>
                  <a:pt x="14164" y="46317"/>
                  <a:pt x="14164" y="46317"/>
                </a:cubicBezTo>
                <a:cubicBezTo>
                  <a:pt x="14184" y="46336"/>
                  <a:pt x="14208" y="46342"/>
                  <a:pt x="14233" y="46342"/>
                </a:cubicBezTo>
                <a:cubicBezTo>
                  <a:pt x="14306" y="46342"/>
                  <a:pt x="14396" y="46289"/>
                  <a:pt x="14467" y="46289"/>
                </a:cubicBezTo>
                <a:cubicBezTo>
                  <a:pt x="14493" y="46289"/>
                  <a:pt x="14518" y="46296"/>
                  <a:pt x="14537" y="46317"/>
                </a:cubicBezTo>
                <a:cubicBezTo>
                  <a:pt x="14569" y="46347"/>
                  <a:pt x="14622" y="46357"/>
                  <a:pt x="14684" y="46357"/>
                </a:cubicBezTo>
                <a:cubicBezTo>
                  <a:pt x="14808" y="46357"/>
                  <a:pt x="14972" y="46317"/>
                  <a:pt x="15096" y="46317"/>
                </a:cubicBezTo>
                <a:cubicBezTo>
                  <a:pt x="15131" y="46217"/>
                  <a:pt x="15164" y="46187"/>
                  <a:pt x="15197" y="46187"/>
                </a:cubicBezTo>
                <a:cubicBezTo>
                  <a:pt x="15243" y="46187"/>
                  <a:pt x="15288" y="46242"/>
                  <a:pt x="15334" y="46242"/>
                </a:cubicBezTo>
                <a:cubicBezTo>
                  <a:pt x="15349" y="46242"/>
                  <a:pt x="15364" y="46236"/>
                  <a:pt x="15379" y="46220"/>
                </a:cubicBezTo>
                <a:cubicBezTo>
                  <a:pt x="15379" y="46129"/>
                  <a:pt x="15335" y="46106"/>
                  <a:pt x="15278" y="46106"/>
                </a:cubicBezTo>
                <a:cubicBezTo>
                  <a:pt x="15218" y="46106"/>
                  <a:pt x="15146" y="46131"/>
                  <a:pt x="15096" y="46131"/>
                </a:cubicBezTo>
                <a:cubicBezTo>
                  <a:pt x="15007" y="45945"/>
                  <a:pt x="15007" y="45848"/>
                  <a:pt x="14910" y="45758"/>
                </a:cubicBezTo>
                <a:lnTo>
                  <a:pt x="14910" y="45945"/>
                </a:lnTo>
                <a:cubicBezTo>
                  <a:pt x="14910" y="45848"/>
                  <a:pt x="14820" y="45848"/>
                  <a:pt x="14820" y="45848"/>
                </a:cubicBezTo>
                <a:lnTo>
                  <a:pt x="14820" y="45661"/>
                </a:lnTo>
                <a:cubicBezTo>
                  <a:pt x="14820" y="45751"/>
                  <a:pt x="14802" y="45784"/>
                  <a:pt x="14776" y="45784"/>
                </a:cubicBezTo>
                <a:cubicBezTo>
                  <a:pt x="14721" y="45784"/>
                  <a:pt x="14634" y="45633"/>
                  <a:pt x="14634" y="45572"/>
                </a:cubicBezTo>
                <a:cubicBezTo>
                  <a:pt x="14537" y="45661"/>
                  <a:pt x="14634" y="45661"/>
                  <a:pt x="14634" y="45758"/>
                </a:cubicBezTo>
                <a:cubicBezTo>
                  <a:pt x="14569" y="45758"/>
                  <a:pt x="14548" y="45715"/>
                  <a:pt x="14541" y="45715"/>
                </a:cubicBezTo>
                <a:cubicBezTo>
                  <a:pt x="14537" y="45715"/>
                  <a:pt x="14537" y="45726"/>
                  <a:pt x="14537" y="45758"/>
                </a:cubicBezTo>
                <a:cubicBezTo>
                  <a:pt x="14476" y="45758"/>
                  <a:pt x="14498" y="45671"/>
                  <a:pt x="14519" y="45644"/>
                </a:cubicBezTo>
                <a:lnTo>
                  <a:pt x="14519" y="45644"/>
                </a:lnTo>
                <a:cubicBezTo>
                  <a:pt x="14524" y="45649"/>
                  <a:pt x="14531" y="45655"/>
                  <a:pt x="14537" y="45661"/>
                </a:cubicBezTo>
                <a:cubicBezTo>
                  <a:pt x="14537" y="45644"/>
                  <a:pt x="14534" y="45637"/>
                  <a:pt x="14529" y="45637"/>
                </a:cubicBezTo>
                <a:cubicBezTo>
                  <a:pt x="14526" y="45637"/>
                  <a:pt x="14522" y="45640"/>
                  <a:pt x="14519" y="45644"/>
                </a:cubicBezTo>
                <a:lnTo>
                  <a:pt x="14519" y="45644"/>
                </a:lnTo>
                <a:cubicBezTo>
                  <a:pt x="14486" y="45617"/>
                  <a:pt x="14467" y="45617"/>
                  <a:pt x="14447" y="45617"/>
                </a:cubicBezTo>
                <a:cubicBezTo>
                  <a:pt x="14423" y="45617"/>
                  <a:pt x="14399" y="45617"/>
                  <a:pt x="14351" y="45572"/>
                </a:cubicBezTo>
                <a:cubicBezTo>
                  <a:pt x="14351" y="45479"/>
                  <a:pt x="14375" y="45479"/>
                  <a:pt x="14387" y="45479"/>
                </a:cubicBezTo>
                <a:cubicBezTo>
                  <a:pt x="14399" y="45479"/>
                  <a:pt x="14399" y="45479"/>
                  <a:pt x="14351" y="45385"/>
                </a:cubicBezTo>
                <a:cubicBezTo>
                  <a:pt x="14537" y="45385"/>
                  <a:pt x="14634" y="45199"/>
                  <a:pt x="14723" y="45102"/>
                </a:cubicBezTo>
                <a:cubicBezTo>
                  <a:pt x="14710" y="45089"/>
                  <a:pt x="14694" y="45083"/>
                  <a:pt x="14677" y="45083"/>
                </a:cubicBezTo>
                <a:cubicBezTo>
                  <a:pt x="14622" y="45083"/>
                  <a:pt x="14553" y="45139"/>
                  <a:pt x="14505" y="45139"/>
                </a:cubicBezTo>
                <a:cubicBezTo>
                  <a:pt x="14471" y="45139"/>
                  <a:pt x="14448" y="45110"/>
                  <a:pt x="14448" y="45013"/>
                </a:cubicBezTo>
                <a:cubicBezTo>
                  <a:pt x="14493" y="44918"/>
                  <a:pt x="14564" y="44894"/>
                  <a:pt x="14635" y="44894"/>
                </a:cubicBezTo>
                <a:cubicBezTo>
                  <a:pt x="14704" y="44894"/>
                  <a:pt x="14773" y="44916"/>
                  <a:pt x="14820" y="44916"/>
                </a:cubicBezTo>
                <a:cubicBezTo>
                  <a:pt x="14820" y="44853"/>
                  <a:pt x="14772" y="44786"/>
                  <a:pt x="14712" y="44786"/>
                </a:cubicBezTo>
                <a:cubicBezTo>
                  <a:pt x="14687" y="44786"/>
                  <a:pt x="14660" y="44798"/>
                  <a:pt x="14634" y="44826"/>
                </a:cubicBezTo>
                <a:cubicBezTo>
                  <a:pt x="14634" y="44729"/>
                  <a:pt x="14723" y="44729"/>
                  <a:pt x="14723" y="44729"/>
                </a:cubicBezTo>
                <a:lnTo>
                  <a:pt x="14634" y="44729"/>
                </a:lnTo>
                <a:cubicBezTo>
                  <a:pt x="14820" y="44729"/>
                  <a:pt x="14820" y="44543"/>
                  <a:pt x="15007" y="44543"/>
                </a:cubicBezTo>
                <a:cubicBezTo>
                  <a:pt x="15007" y="44360"/>
                  <a:pt x="15052" y="44335"/>
                  <a:pt x="15097" y="44335"/>
                </a:cubicBezTo>
                <a:cubicBezTo>
                  <a:pt x="15114" y="44335"/>
                  <a:pt x="15132" y="44339"/>
                  <a:pt x="15147" y="44339"/>
                </a:cubicBezTo>
                <a:cubicBezTo>
                  <a:pt x="15173" y="44339"/>
                  <a:pt x="15193" y="44328"/>
                  <a:pt x="15193" y="44267"/>
                </a:cubicBezTo>
                <a:lnTo>
                  <a:pt x="15193" y="44267"/>
                </a:lnTo>
                <a:cubicBezTo>
                  <a:pt x="15168" y="44275"/>
                  <a:pt x="15143" y="44279"/>
                  <a:pt x="15119" y="44279"/>
                </a:cubicBezTo>
                <a:cubicBezTo>
                  <a:pt x="14922" y="44279"/>
                  <a:pt x="14773" y="44036"/>
                  <a:pt x="14633" y="44036"/>
                </a:cubicBezTo>
                <a:cubicBezTo>
                  <a:pt x="14601" y="44036"/>
                  <a:pt x="14569" y="44049"/>
                  <a:pt x="14537" y="44081"/>
                </a:cubicBezTo>
                <a:cubicBezTo>
                  <a:pt x="14448" y="44081"/>
                  <a:pt x="14448" y="43984"/>
                  <a:pt x="14448" y="43984"/>
                </a:cubicBezTo>
                <a:cubicBezTo>
                  <a:pt x="14448" y="43929"/>
                  <a:pt x="14432" y="43915"/>
                  <a:pt x="14409" y="43915"/>
                </a:cubicBezTo>
                <a:cubicBezTo>
                  <a:pt x="14384" y="43915"/>
                  <a:pt x="14352" y="43932"/>
                  <a:pt x="14323" y="43932"/>
                </a:cubicBezTo>
                <a:cubicBezTo>
                  <a:pt x="14289" y="43932"/>
                  <a:pt x="14261" y="43907"/>
                  <a:pt x="14261" y="43798"/>
                </a:cubicBezTo>
                <a:cubicBezTo>
                  <a:pt x="14222" y="43948"/>
                  <a:pt x="14169" y="43993"/>
                  <a:pt x="14106" y="43993"/>
                </a:cubicBezTo>
                <a:cubicBezTo>
                  <a:pt x="14014" y="43993"/>
                  <a:pt x="13903" y="43894"/>
                  <a:pt x="13792" y="43894"/>
                </a:cubicBezTo>
                <a:cubicBezTo>
                  <a:pt x="13605" y="44170"/>
                  <a:pt x="13143" y="43984"/>
                  <a:pt x="12860" y="44170"/>
                </a:cubicBezTo>
                <a:cubicBezTo>
                  <a:pt x="12860" y="44077"/>
                  <a:pt x="12837" y="44077"/>
                  <a:pt x="12803" y="44077"/>
                </a:cubicBezTo>
                <a:cubicBezTo>
                  <a:pt x="12768" y="44077"/>
                  <a:pt x="12722" y="44077"/>
                  <a:pt x="12673" y="43984"/>
                </a:cubicBezTo>
                <a:lnTo>
                  <a:pt x="12673" y="44081"/>
                </a:lnTo>
                <a:cubicBezTo>
                  <a:pt x="12487" y="43894"/>
                  <a:pt x="12301" y="43894"/>
                  <a:pt x="12114" y="43611"/>
                </a:cubicBezTo>
                <a:cubicBezTo>
                  <a:pt x="12114" y="43592"/>
                  <a:pt x="12123" y="43585"/>
                  <a:pt x="12136" y="43585"/>
                </a:cubicBezTo>
                <a:cubicBezTo>
                  <a:pt x="12161" y="43585"/>
                  <a:pt x="12200" y="43608"/>
                  <a:pt x="12221" y="43608"/>
                </a:cubicBezTo>
                <a:cubicBezTo>
                  <a:pt x="12240" y="43608"/>
                  <a:pt x="12244" y="43590"/>
                  <a:pt x="12211" y="43522"/>
                </a:cubicBezTo>
                <a:cubicBezTo>
                  <a:pt x="12163" y="43497"/>
                  <a:pt x="12120" y="43491"/>
                  <a:pt x="12082" y="43491"/>
                </a:cubicBezTo>
                <a:cubicBezTo>
                  <a:pt x="12048" y="43491"/>
                  <a:pt x="12017" y="43496"/>
                  <a:pt x="11988" y="43496"/>
                </a:cubicBezTo>
                <a:cubicBezTo>
                  <a:pt x="11930" y="43496"/>
                  <a:pt x="11883" y="43473"/>
                  <a:pt x="11838" y="43335"/>
                </a:cubicBezTo>
                <a:cubicBezTo>
                  <a:pt x="11838" y="43425"/>
                  <a:pt x="11741" y="43425"/>
                  <a:pt x="11741" y="43522"/>
                </a:cubicBezTo>
                <a:cubicBezTo>
                  <a:pt x="11652" y="43425"/>
                  <a:pt x="11555" y="43425"/>
                  <a:pt x="11466" y="43425"/>
                </a:cubicBezTo>
                <a:cubicBezTo>
                  <a:pt x="11555" y="43335"/>
                  <a:pt x="11466" y="43335"/>
                  <a:pt x="11555" y="43149"/>
                </a:cubicBezTo>
                <a:cubicBezTo>
                  <a:pt x="11555" y="43149"/>
                  <a:pt x="11555" y="43266"/>
                  <a:pt x="11604" y="43266"/>
                </a:cubicBezTo>
                <a:cubicBezTo>
                  <a:pt x="11616" y="43266"/>
                  <a:pt x="11632" y="43258"/>
                  <a:pt x="11652" y="43238"/>
                </a:cubicBezTo>
                <a:cubicBezTo>
                  <a:pt x="11652" y="43052"/>
                  <a:pt x="11466" y="43149"/>
                  <a:pt x="11466" y="42963"/>
                </a:cubicBezTo>
                <a:lnTo>
                  <a:pt x="11466" y="43149"/>
                </a:lnTo>
                <a:cubicBezTo>
                  <a:pt x="11524" y="43328"/>
                  <a:pt x="11466" y="43431"/>
                  <a:pt x="11418" y="43431"/>
                </a:cubicBezTo>
                <a:cubicBezTo>
                  <a:pt x="11392" y="43431"/>
                  <a:pt x="11369" y="43401"/>
                  <a:pt x="11369" y="43335"/>
                </a:cubicBezTo>
                <a:lnTo>
                  <a:pt x="11369" y="43238"/>
                </a:lnTo>
                <a:cubicBezTo>
                  <a:pt x="11369" y="43238"/>
                  <a:pt x="11369" y="43052"/>
                  <a:pt x="11279" y="43052"/>
                </a:cubicBezTo>
                <a:cubicBezTo>
                  <a:pt x="11279" y="43149"/>
                  <a:pt x="11279" y="43238"/>
                  <a:pt x="11182" y="43425"/>
                </a:cubicBezTo>
                <a:cubicBezTo>
                  <a:pt x="11182" y="43380"/>
                  <a:pt x="11160" y="43380"/>
                  <a:pt x="11126" y="43380"/>
                </a:cubicBezTo>
                <a:cubicBezTo>
                  <a:pt x="11091" y="43380"/>
                  <a:pt x="11044" y="43380"/>
                  <a:pt x="10996" y="43335"/>
                </a:cubicBezTo>
                <a:cubicBezTo>
                  <a:pt x="10996" y="43242"/>
                  <a:pt x="11043" y="43242"/>
                  <a:pt x="11078" y="43242"/>
                </a:cubicBezTo>
                <a:cubicBezTo>
                  <a:pt x="11113" y="43242"/>
                  <a:pt x="11138" y="43242"/>
                  <a:pt x="11093" y="43149"/>
                </a:cubicBezTo>
                <a:lnTo>
                  <a:pt x="11093" y="43149"/>
                </a:lnTo>
                <a:cubicBezTo>
                  <a:pt x="11093" y="43173"/>
                  <a:pt x="11086" y="43184"/>
                  <a:pt x="11076" y="43184"/>
                </a:cubicBezTo>
                <a:cubicBezTo>
                  <a:pt x="11048" y="43184"/>
                  <a:pt x="10996" y="43099"/>
                  <a:pt x="10996" y="42963"/>
                </a:cubicBezTo>
                <a:cubicBezTo>
                  <a:pt x="10996" y="43090"/>
                  <a:pt x="10937" y="43159"/>
                  <a:pt x="10874" y="43159"/>
                </a:cubicBezTo>
                <a:cubicBezTo>
                  <a:pt x="10800" y="43159"/>
                  <a:pt x="10720" y="43066"/>
                  <a:pt x="10720" y="42866"/>
                </a:cubicBezTo>
                <a:cubicBezTo>
                  <a:pt x="10647" y="42866"/>
                  <a:pt x="10629" y="43026"/>
                  <a:pt x="10625" y="43026"/>
                </a:cubicBezTo>
                <a:cubicBezTo>
                  <a:pt x="10623" y="43026"/>
                  <a:pt x="10623" y="43009"/>
                  <a:pt x="10623" y="42963"/>
                </a:cubicBezTo>
                <a:cubicBezTo>
                  <a:pt x="10534" y="43149"/>
                  <a:pt x="10437" y="43149"/>
                  <a:pt x="10437" y="43149"/>
                </a:cubicBezTo>
                <a:lnTo>
                  <a:pt x="10437" y="43052"/>
                </a:lnTo>
                <a:cubicBezTo>
                  <a:pt x="10437" y="43019"/>
                  <a:pt x="10431" y="43007"/>
                  <a:pt x="10421" y="43007"/>
                </a:cubicBezTo>
                <a:cubicBezTo>
                  <a:pt x="10388" y="43007"/>
                  <a:pt x="10309" y="43145"/>
                  <a:pt x="10240" y="43145"/>
                </a:cubicBezTo>
                <a:cubicBezTo>
                  <a:pt x="10216" y="43145"/>
                  <a:pt x="10194" y="43130"/>
                  <a:pt x="10175" y="43090"/>
                </a:cubicBezTo>
                <a:lnTo>
                  <a:pt x="10175" y="43090"/>
                </a:lnTo>
                <a:cubicBezTo>
                  <a:pt x="10168" y="43104"/>
                  <a:pt x="10161" y="43123"/>
                  <a:pt x="10161" y="43149"/>
                </a:cubicBezTo>
                <a:lnTo>
                  <a:pt x="10161" y="42963"/>
                </a:lnTo>
                <a:cubicBezTo>
                  <a:pt x="10064" y="42963"/>
                  <a:pt x="10161" y="43052"/>
                  <a:pt x="10161" y="43149"/>
                </a:cubicBezTo>
                <a:cubicBezTo>
                  <a:pt x="10064" y="43052"/>
                  <a:pt x="10064" y="42963"/>
                  <a:pt x="9975" y="42776"/>
                </a:cubicBezTo>
                <a:cubicBezTo>
                  <a:pt x="9975" y="42866"/>
                  <a:pt x="9975" y="42963"/>
                  <a:pt x="9878" y="42963"/>
                </a:cubicBezTo>
                <a:cubicBezTo>
                  <a:pt x="9931" y="42860"/>
                  <a:pt x="9899" y="42785"/>
                  <a:pt x="9859" y="42785"/>
                </a:cubicBezTo>
                <a:cubicBezTo>
                  <a:pt x="9826" y="42785"/>
                  <a:pt x="9788" y="42835"/>
                  <a:pt x="9788" y="42963"/>
                </a:cubicBezTo>
                <a:lnTo>
                  <a:pt x="9788" y="42776"/>
                </a:lnTo>
                <a:cubicBezTo>
                  <a:pt x="9788" y="42776"/>
                  <a:pt x="9745" y="42899"/>
                  <a:pt x="9690" y="42899"/>
                </a:cubicBezTo>
                <a:cubicBezTo>
                  <a:pt x="9662" y="42899"/>
                  <a:pt x="9632" y="42868"/>
                  <a:pt x="9602" y="42776"/>
                </a:cubicBezTo>
                <a:cubicBezTo>
                  <a:pt x="9575" y="42828"/>
                  <a:pt x="9541" y="42851"/>
                  <a:pt x="9506" y="42851"/>
                </a:cubicBezTo>
                <a:cubicBezTo>
                  <a:pt x="9416" y="42851"/>
                  <a:pt x="9319" y="42697"/>
                  <a:pt x="9319" y="42493"/>
                </a:cubicBezTo>
                <a:cubicBezTo>
                  <a:pt x="9319" y="42467"/>
                  <a:pt x="9311" y="42456"/>
                  <a:pt x="9300" y="42456"/>
                </a:cubicBezTo>
                <a:cubicBezTo>
                  <a:pt x="9274" y="42456"/>
                  <a:pt x="9229" y="42521"/>
                  <a:pt x="9229" y="42590"/>
                </a:cubicBezTo>
                <a:cubicBezTo>
                  <a:pt x="9229" y="42590"/>
                  <a:pt x="9229" y="42404"/>
                  <a:pt x="9132" y="42404"/>
                </a:cubicBezTo>
                <a:cubicBezTo>
                  <a:pt x="9132" y="42404"/>
                  <a:pt x="9088" y="42425"/>
                  <a:pt x="9042" y="42425"/>
                </a:cubicBezTo>
                <a:cubicBezTo>
                  <a:pt x="8994" y="42425"/>
                  <a:pt x="8946" y="42402"/>
                  <a:pt x="8946" y="42307"/>
                </a:cubicBezTo>
                <a:cubicBezTo>
                  <a:pt x="8974" y="42281"/>
                  <a:pt x="8994" y="42270"/>
                  <a:pt x="9010" y="42270"/>
                </a:cubicBezTo>
                <a:cubicBezTo>
                  <a:pt x="9050" y="42270"/>
                  <a:pt x="9069" y="42335"/>
                  <a:pt x="9132" y="42404"/>
                </a:cubicBezTo>
                <a:cubicBezTo>
                  <a:pt x="9165" y="42371"/>
                  <a:pt x="9207" y="42360"/>
                  <a:pt x="9252" y="42360"/>
                </a:cubicBezTo>
                <a:cubicBezTo>
                  <a:pt x="9343" y="42360"/>
                  <a:pt x="9445" y="42404"/>
                  <a:pt x="9505" y="42404"/>
                </a:cubicBezTo>
                <a:cubicBezTo>
                  <a:pt x="9505" y="42497"/>
                  <a:pt x="9483" y="42497"/>
                  <a:pt x="9460" y="42497"/>
                </a:cubicBezTo>
                <a:cubicBezTo>
                  <a:pt x="9438" y="42497"/>
                  <a:pt x="9416" y="42497"/>
                  <a:pt x="9416" y="42590"/>
                </a:cubicBezTo>
                <a:cubicBezTo>
                  <a:pt x="9493" y="42590"/>
                  <a:pt x="9437" y="42794"/>
                  <a:pt x="9477" y="42794"/>
                </a:cubicBezTo>
                <a:cubicBezTo>
                  <a:pt x="9484" y="42794"/>
                  <a:pt x="9493" y="42789"/>
                  <a:pt x="9505" y="42776"/>
                </a:cubicBezTo>
                <a:cubicBezTo>
                  <a:pt x="9505" y="42493"/>
                  <a:pt x="9691" y="42307"/>
                  <a:pt x="9788" y="42307"/>
                </a:cubicBezTo>
                <a:cubicBezTo>
                  <a:pt x="9758" y="42249"/>
                  <a:pt x="9729" y="42227"/>
                  <a:pt x="9703" y="42227"/>
                </a:cubicBezTo>
                <a:cubicBezTo>
                  <a:pt x="9645" y="42227"/>
                  <a:pt x="9602" y="42337"/>
                  <a:pt x="9602" y="42404"/>
                </a:cubicBezTo>
                <a:cubicBezTo>
                  <a:pt x="9505" y="42120"/>
                  <a:pt x="9229" y="42404"/>
                  <a:pt x="9319" y="41934"/>
                </a:cubicBezTo>
                <a:lnTo>
                  <a:pt x="9319" y="41934"/>
                </a:lnTo>
                <a:cubicBezTo>
                  <a:pt x="9301" y="41970"/>
                  <a:pt x="9283" y="41985"/>
                  <a:pt x="9265" y="41985"/>
                </a:cubicBezTo>
                <a:cubicBezTo>
                  <a:pt x="9192" y="41985"/>
                  <a:pt x="9115" y="41730"/>
                  <a:pt x="9043" y="41658"/>
                </a:cubicBezTo>
                <a:cubicBezTo>
                  <a:pt x="8903" y="41658"/>
                  <a:pt x="8764" y="41812"/>
                  <a:pt x="8625" y="41812"/>
                </a:cubicBezTo>
                <a:cubicBezTo>
                  <a:pt x="8578" y="41812"/>
                  <a:pt x="8531" y="41795"/>
                  <a:pt x="8484" y="41747"/>
                </a:cubicBezTo>
                <a:cubicBezTo>
                  <a:pt x="8484" y="41658"/>
                  <a:pt x="8573" y="41658"/>
                  <a:pt x="8573" y="41658"/>
                </a:cubicBezTo>
                <a:lnTo>
                  <a:pt x="8573" y="41472"/>
                </a:lnTo>
                <a:cubicBezTo>
                  <a:pt x="8543" y="41501"/>
                  <a:pt x="8523" y="41511"/>
                  <a:pt x="8510" y="41511"/>
                </a:cubicBezTo>
                <a:cubicBezTo>
                  <a:pt x="8484" y="41511"/>
                  <a:pt x="8484" y="41472"/>
                  <a:pt x="8484" y="41472"/>
                </a:cubicBezTo>
                <a:cubicBezTo>
                  <a:pt x="8484" y="41457"/>
                  <a:pt x="8482" y="41451"/>
                  <a:pt x="8477" y="41451"/>
                </a:cubicBezTo>
                <a:cubicBezTo>
                  <a:pt x="8459" y="41451"/>
                  <a:pt x="8400" y="41582"/>
                  <a:pt x="8338" y="41582"/>
                </a:cubicBezTo>
                <a:cubicBezTo>
                  <a:pt x="8324" y="41582"/>
                  <a:pt x="8311" y="41576"/>
                  <a:pt x="8297" y="41561"/>
                </a:cubicBezTo>
                <a:cubicBezTo>
                  <a:pt x="8014" y="41658"/>
                  <a:pt x="7738" y="41561"/>
                  <a:pt x="7455" y="41747"/>
                </a:cubicBezTo>
                <a:cubicBezTo>
                  <a:pt x="7455" y="41747"/>
                  <a:pt x="7455" y="41658"/>
                  <a:pt x="7552" y="41658"/>
                </a:cubicBezTo>
                <a:cubicBezTo>
                  <a:pt x="7523" y="41629"/>
                  <a:pt x="7503" y="41618"/>
                  <a:pt x="7487" y="41618"/>
                </a:cubicBezTo>
                <a:cubicBezTo>
                  <a:pt x="7447" y="41618"/>
                  <a:pt x="7428" y="41684"/>
                  <a:pt x="7365" y="41747"/>
                </a:cubicBezTo>
                <a:cubicBezTo>
                  <a:pt x="7328" y="41640"/>
                  <a:pt x="7291" y="41616"/>
                  <a:pt x="7255" y="41616"/>
                </a:cubicBezTo>
                <a:cubicBezTo>
                  <a:pt x="7226" y="41616"/>
                  <a:pt x="7197" y="41631"/>
                  <a:pt x="7168" y="41631"/>
                </a:cubicBezTo>
                <a:cubicBezTo>
                  <a:pt x="7140" y="41631"/>
                  <a:pt x="7111" y="41617"/>
                  <a:pt x="7082" y="41561"/>
                </a:cubicBezTo>
                <a:cubicBezTo>
                  <a:pt x="7082" y="41671"/>
                  <a:pt x="7054" y="41696"/>
                  <a:pt x="7020" y="41696"/>
                </a:cubicBezTo>
                <a:cubicBezTo>
                  <a:pt x="6992" y="41696"/>
                  <a:pt x="6959" y="41679"/>
                  <a:pt x="6934" y="41679"/>
                </a:cubicBezTo>
                <a:cubicBezTo>
                  <a:pt x="6912" y="41679"/>
                  <a:pt x="6896" y="41693"/>
                  <a:pt x="6896" y="41747"/>
                </a:cubicBezTo>
                <a:cubicBezTo>
                  <a:pt x="6883" y="41762"/>
                  <a:pt x="6873" y="41768"/>
                  <a:pt x="6867" y="41768"/>
                </a:cubicBezTo>
                <a:cubicBezTo>
                  <a:pt x="6829" y="41768"/>
                  <a:pt x="6883" y="41561"/>
                  <a:pt x="6806" y="41561"/>
                </a:cubicBezTo>
                <a:lnTo>
                  <a:pt x="6523" y="41561"/>
                </a:lnTo>
                <a:lnTo>
                  <a:pt x="6523" y="41472"/>
                </a:lnTo>
                <a:cubicBezTo>
                  <a:pt x="6523" y="41429"/>
                  <a:pt x="6518" y="41416"/>
                  <a:pt x="6510" y="41416"/>
                </a:cubicBezTo>
                <a:cubicBezTo>
                  <a:pt x="6496" y="41416"/>
                  <a:pt x="6469" y="41459"/>
                  <a:pt x="6437" y="41459"/>
                </a:cubicBezTo>
                <a:cubicBezTo>
                  <a:pt x="6407" y="41459"/>
                  <a:pt x="6372" y="41423"/>
                  <a:pt x="6337" y="41285"/>
                </a:cubicBezTo>
                <a:lnTo>
                  <a:pt x="6337" y="41472"/>
                </a:lnTo>
                <a:cubicBezTo>
                  <a:pt x="6337" y="41375"/>
                  <a:pt x="6247" y="41285"/>
                  <a:pt x="6247" y="41188"/>
                </a:cubicBezTo>
                <a:cubicBezTo>
                  <a:pt x="6199" y="41144"/>
                  <a:pt x="6128" y="41144"/>
                  <a:pt x="6058" y="41144"/>
                </a:cubicBezTo>
                <a:cubicBezTo>
                  <a:pt x="5988" y="41144"/>
                  <a:pt x="5919" y="41144"/>
                  <a:pt x="5874" y="41099"/>
                </a:cubicBezTo>
                <a:cubicBezTo>
                  <a:pt x="5874" y="41188"/>
                  <a:pt x="5874" y="41188"/>
                  <a:pt x="5778" y="41285"/>
                </a:cubicBezTo>
                <a:cubicBezTo>
                  <a:pt x="5778" y="41099"/>
                  <a:pt x="5688" y="41002"/>
                  <a:pt x="5778" y="40913"/>
                </a:cubicBezTo>
                <a:cubicBezTo>
                  <a:pt x="5778" y="40913"/>
                  <a:pt x="5738" y="40869"/>
                  <a:pt x="5711" y="40869"/>
                </a:cubicBezTo>
                <a:cubicBezTo>
                  <a:pt x="5698" y="40869"/>
                  <a:pt x="5688" y="40880"/>
                  <a:pt x="5688" y="40913"/>
                </a:cubicBezTo>
                <a:lnTo>
                  <a:pt x="5688" y="40816"/>
                </a:lnTo>
                <a:cubicBezTo>
                  <a:pt x="5591" y="40726"/>
                  <a:pt x="5502" y="40726"/>
                  <a:pt x="5502" y="40540"/>
                </a:cubicBezTo>
                <a:cubicBezTo>
                  <a:pt x="5502" y="40540"/>
                  <a:pt x="5531" y="40478"/>
                  <a:pt x="5556" y="40478"/>
                </a:cubicBezTo>
                <a:cubicBezTo>
                  <a:pt x="5575" y="40478"/>
                  <a:pt x="5591" y="40512"/>
                  <a:pt x="5591" y="40629"/>
                </a:cubicBezTo>
                <a:cubicBezTo>
                  <a:pt x="5502" y="40629"/>
                  <a:pt x="5591" y="40726"/>
                  <a:pt x="5688" y="40816"/>
                </a:cubicBezTo>
                <a:lnTo>
                  <a:pt x="5688" y="40629"/>
                </a:lnTo>
                <a:cubicBezTo>
                  <a:pt x="5778" y="40629"/>
                  <a:pt x="5874" y="40726"/>
                  <a:pt x="5874" y="40913"/>
                </a:cubicBezTo>
                <a:lnTo>
                  <a:pt x="5874" y="40726"/>
                </a:lnTo>
                <a:cubicBezTo>
                  <a:pt x="5964" y="40816"/>
                  <a:pt x="6061" y="41002"/>
                  <a:pt x="6150" y="41099"/>
                </a:cubicBezTo>
                <a:cubicBezTo>
                  <a:pt x="6150" y="41006"/>
                  <a:pt x="6128" y="41006"/>
                  <a:pt x="6106" y="41006"/>
                </a:cubicBezTo>
                <a:cubicBezTo>
                  <a:pt x="6083" y="41006"/>
                  <a:pt x="6061" y="41006"/>
                  <a:pt x="6061" y="40913"/>
                </a:cubicBezTo>
                <a:cubicBezTo>
                  <a:pt x="6150" y="40913"/>
                  <a:pt x="6247" y="40913"/>
                  <a:pt x="6337" y="41099"/>
                </a:cubicBezTo>
                <a:lnTo>
                  <a:pt x="6337" y="40913"/>
                </a:lnTo>
                <a:cubicBezTo>
                  <a:pt x="6365" y="40967"/>
                  <a:pt x="6393" y="40981"/>
                  <a:pt x="6420" y="40981"/>
                </a:cubicBezTo>
                <a:cubicBezTo>
                  <a:pt x="6450" y="40981"/>
                  <a:pt x="6480" y="40965"/>
                  <a:pt x="6510" y="40965"/>
                </a:cubicBezTo>
                <a:cubicBezTo>
                  <a:pt x="6546" y="40965"/>
                  <a:pt x="6582" y="40989"/>
                  <a:pt x="6620" y="41099"/>
                </a:cubicBezTo>
                <a:lnTo>
                  <a:pt x="6709" y="41002"/>
                </a:lnTo>
                <a:lnTo>
                  <a:pt x="6709" y="41002"/>
                </a:lnTo>
                <a:cubicBezTo>
                  <a:pt x="6709" y="41071"/>
                  <a:pt x="6709" y="41136"/>
                  <a:pt x="6677" y="41136"/>
                </a:cubicBezTo>
                <a:cubicBezTo>
                  <a:pt x="6664" y="41136"/>
                  <a:pt x="6646" y="41125"/>
                  <a:pt x="6620" y="41099"/>
                </a:cubicBezTo>
                <a:lnTo>
                  <a:pt x="6620" y="41099"/>
                </a:lnTo>
                <a:cubicBezTo>
                  <a:pt x="6658" y="41155"/>
                  <a:pt x="6692" y="41177"/>
                  <a:pt x="6723" y="41177"/>
                </a:cubicBezTo>
                <a:cubicBezTo>
                  <a:pt x="6821" y="41177"/>
                  <a:pt x="6887" y="40963"/>
                  <a:pt x="6950" y="40963"/>
                </a:cubicBezTo>
                <a:cubicBezTo>
                  <a:pt x="6964" y="40963"/>
                  <a:pt x="6978" y="40974"/>
                  <a:pt x="6993" y="41002"/>
                </a:cubicBezTo>
                <a:lnTo>
                  <a:pt x="6993" y="40816"/>
                </a:lnTo>
                <a:cubicBezTo>
                  <a:pt x="7082" y="40913"/>
                  <a:pt x="7082" y="40913"/>
                  <a:pt x="7179" y="40913"/>
                </a:cubicBezTo>
                <a:cubicBezTo>
                  <a:pt x="7082" y="41099"/>
                  <a:pt x="7082" y="41002"/>
                  <a:pt x="6993" y="41099"/>
                </a:cubicBezTo>
                <a:cubicBezTo>
                  <a:pt x="7017" y="41150"/>
                  <a:pt x="7042" y="41166"/>
                  <a:pt x="7067" y="41166"/>
                </a:cubicBezTo>
                <a:cubicBezTo>
                  <a:pt x="7109" y="41166"/>
                  <a:pt x="7152" y="41122"/>
                  <a:pt x="7194" y="41122"/>
                </a:cubicBezTo>
                <a:cubicBezTo>
                  <a:pt x="7197" y="41122"/>
                  <a:pt x="7200" y="41122"/>
                  <a:pt x="7202" y="41122"/>
                </a:cubicBezTo>
                <a:lnTo>
                  <a:pt x="7202" y="41122"/>
                </a:lnTo>
                <a:lnTo>
                  <a:pt x="7179" y="41099"/>
                </a:lnTo>
                <a:cubicBezTo>
                  <a:pt x="7202" y="41074"/>
                  <a:pt x="7220" y="41068"/>
                  <a:pt x="7232" y="41068"/>
                </a:cubicBezTo>
                <a:cubicBezTo>
                  <a:pt x="7244" y="41068"/>
                  <a:pt x="7252" y="41073"/>
                  <a:pt x="7257" y="41073"/>
                </a:cubicBezTo>
                <a:cubicBezTo>
                  <a:pt x="7269" y="41073"/>
                  <a:pt x="7269" y="41050"/>
                  <a:pt x="7269" y="40913"/>
                </a:cubicBezTo>
                <a:cubicBezTo>
                  <a:pt x="7297" y="40884"/>
                  <a:pt x="7317" y="40872"/>
                  <a:pt x="7332" y="40872"/>
                </a:cubicBezTo>
                <a:cubicBezTo>
                  <a:pt x="7365" y="40872"/>
                  <a:pt x="7365" y="40939"/>
                  <a:pt x="7365" y="41002"/>
                </a:cubicBezTo>
                <a:cubicBezTo>
                  <a:pt x="7365" y="41023"/>
                  <a:pt x="7365" y="41031"/>
                  <a:pt x="7364" y="41031"/>
                </a:cubicBezTo>
                <a:cubicBezTo>
                  <a:pt x="7362" y="41031"/>
                  <a:pt x="7352" y="40977"/>
                  <a:pt x="7317" y="40977"/>
                </a:cubicBezTo>
                <a:cubicBezTo>
                  <a:pt x="7304" y="40977"/>
                  <a:pt x="7288" y="40984"/>
                  <a:pt x="7269" y="41002"/>
                </a:cubicBezTo>
                <a:cubicBezTo>
                  <a:pt x="7365" y="41002"/>
                  <a:pt x="7365" y="41099"/>
                  <a:pt x="7365" y="41188"/>
                </a:cubicBezTo>
                <a:cubicBezTo>
                  <a:pt x="7365" y="41002"/>
                  <a:pt x="7455" y="40913"/>
                  <a:pt x="7552" y="40913"/>
                </a:cubicBezTo>
                <a:lnTo>
                  <a:pt x="7552" y="41002"/>
                </a:lnTo>
                <a:cubicBezTo>
                  <a:pt x="7828" y="41188"/>
                  <a:pt x="8014" y="41099"/>
                  <a:pt x="8297" y="41188"/>
                </a:cubicBezTo>
                <a:cubicBezTo>
                  <a:pt x="8448" y="41188"/>
                  <a:pt x="8598" y="41310"/>
                  <a:pt x="8697" y="41310"/>
                </a:cubicBezTo>
                <a:cubicBezTo>
                  <a:pt x="8721" y="41310"/>
                  <a:pt x="8742" y="41303"/>
                  <a:pt x="8760" y="41285"/>
                </a:cubicBezTo>
                <a:cubicBezTo>
                  <a:pt x="8771" y="41274"/>
                  <a:pt x="8784" y="41269"/>
                  <a:pt x="8798" y="41269"/>
                </a:cubicBezTo>
                <a:cubicBezTo>
                  <a:pt x="8867" y="41269"/>
                  <a:pt x="8961" y="41389"/>
                  <a:pt x="9038" y="41389"/>
                </a:cubicBezTo>
                <a:cubicBezTo>
                  <a:pt x="9074" y="41389"/>
                  <a:pt x="9107" y="41363"/>
                  <a:pt x="9132" y="41285"/>
                </a:cubicBezTo>
                <a:cubicBezTo>
                  <a:pt x="9321" y="41285"/>
                  <a:pt x="9507" y="41325"/>
                  <a:pt x="9665" y="41325"/>
                </a:cubicBezTo>
                <a:cubicBezTo>
                  <a:pt x="9744" y="41325"/>
                  <a:pt x="9816" y="41315"/>
                  <a:pt x="9878" y="41285"/>
                </a:cubicBezTo>
                <a:lnTo>
                  <a:pt x="9878" y="41188"/>
                </a:lnTo>
                <a:cubicBezTo>
                  <a:pt x="9878" y="41144"/>
                  <a:pt x="9902" y="41144"/>
                  <a:pt x="9926" y="41144"/>
                </a:cubicBezTo>
                <a:cubicBezTo>
                  <a:pt x="9950" y="41144"/>
                  <a:pt x="9975" y="41144"/>
                  <a:pt x="9975" y="41099"/>
                </a:cubicBezTo>
                <a:lnTo>
                  <a:pt x="9975" y="41099"/>
                </a:lnTo>
                <a:cubicBezTo>
                  <a:pt x="9975" y="41285"/>
                  <a:pt x="9878" y="41188"/>
                  <a:pt x="9975" y="41375"/>
                </a:cubicBezTo>
                <a:cubicBezTo>
                  <a:pt x="10004" y="41407"/>
                  <a:pt x="10056" y="41418"/>
                  <a:pt x="10114" y="41418"/>
                </a:cubicBezTo>
                <a:cubicBezTo>
                  <a:pt x="10231" y="41418"/>
                  <a:pt x="10377" y="41375"/>
                  <a:pt x="10437" y="41375"/>
                </a:cubicBezTo>
                <a:cubicBezTo>
                  <a:pt x="10437" y="41330"/>
                  <a:pt x="10415" y="41330"/>
                  <a:pt x="10403" y="41330"/>
                </a:cubicBezTo>
                <a:cubicBezTo>
                  <a:pt x="10392" y="41330"/>
                  <a:pt x="10392" y="41330"/>
                  <a:pt x="10437" y="41285"/>
                </a:cubicBezTo>
                <a:cubicBezTo>
                  <a:pt x="10437" y="41274"/>
                  <a:pt x="10437" y="41269"/>
                  <a:pt x="10437" y="41269"/>
                </a:cubicBezTo>
                <a:cubicBezTo>
                  <a:pt x="10437" y="41269"/>
                  <a:pt x="10438" y="41274"/>
                  <a:pt x="10438" y="41283"/>
                </a:cubicBezTo>
                <a:lnTo>
                  <a:pt x="10438" y="41283"/>
                </a:lnTo>
                <a:cubicBezTo>
                  <a:pt x="10463" y="41235"/>
                  <a:pt x="10488" y="41219"/>
                  <a:pt x="10511" y="41219"/>
                </a:cubicBezTo>
                <a:cubicBezTo>
                  <a:pt x="10562" y="41219"/>
                  <a:pt x="10603" y="41304"/>
                  <a:pt x="10618" y="41304"/>
                </a:cubicBezTo>
                <a:cubicBezTo>
                  <a:pt x="10621" y="41304"/>
                  <a:pt x="10623" y="41298"/>
                  <a:pt x="10623" y="41285"/>
                </a:cubicBezTo>
                <a:lnTo>
                  <a:pt x="10623" y="41375"/>
                </a:lnTo>
                <a:cubicBezTo>
                  <a:pt x="10661" y="41375"/>
                  <a:pt x="10727" y="41361"/>
                  <a:pt x="10793" y="41361"/>
                </a:cubicBezTo>
                <a:cubicBezTo>
                  <a:pt x="10895" y="41361"/>
                  <a:pt x="10996" y="41394"/>
                  <a:pt x="10996" y="41561"/>
                </a:cubicBezTo>
                <a:cubicBezTo>
                  <a:pt x="11073" y="41561"/>
                  <a:pt x="11089" y="41444"/>
                  <a:pt x="11092" y="41444"/>
                </a:cubicBezTo>
                <a:cubicBezTo>
                  <a:pt x="11093" y="41444"/>
                  <a:pt x="11093" y="41452"/>
                  <a:pt x="11093" y="41472"/>
                </a:cubicBezTo>
                <a:lnTo>
                  <a:pt x="11093" y="41658"/>
                </a:lnTo>
                <a:cubicBezTo>
                  <a:pt x="11139" y="41563"/>
                  <a:pt x="11209" y="41540"/>
                  <a:pt x="11281" y="41540"/>
                </a:cubicBezTo>
                <a:cubicBezTo>
                  <a:pt x="11349" y="41540"/>
                  <a:pt x="11418" y="41561"/>
                  <a:pt x="11466" y="41561"/>
                </a:cubicBezTo>
                <a:cubicBezTo>
                  <a:pt x="11466" y="41285"/>
                  <a:pt x="11279" y="41472"/>
                  <a:pt x="11279" y="41285"/>
                </a:cubicBezTo>
                <a:cubicBezTo>
                  <a:pt x="11466" y="41285"/>
                  <a:pt x="11555" y="41285"/>
                  <a:pt x="11652" y="41472"/>
                </a:cubicBezTo>
                <a:cubicBezTo>
                  <a:pt x="11742" y="41382"/>
                  <a:pt x="11831" y="41352"/>
                  <a:pt x="11919" y="41352"/>
                </a:cubicBezTo>
                <a:cubicBezTo>
                  <a:pt x="12110" y="41352"/>
                  <a:pt x="12295" y="41495"/>
                  <a:pt x="12459" y="41495"/>
                </a:cubicBezTo>
                <a:cubicBezTo>
                  <a:pt x="12535" y="41495"/>
                  <a:pt x="12607" y="41464"/>
                  <a:pt x="12673" y="41375"/>
                </a:cubicBezTo>
                <a:cubicBezTo>
                  <a:pt x="12770" y="41472"/>
                  <a:pt x="12770" y="41561"/>
                  <a:pt x="12860" y="41561"/>
                </a:cubicBezTo>
                <a:lnTo>
                  <a:pt x="12860" y="41375"/>
                </a:lnTo>
                <a:cubicBezTo>
                  <a:pt x="12984" y="41375"/>
                  <a:pt x="13068" y="41540"/>
                  <a:pt x="13166" y="41540"/>
                </a:cubicBezTo>
                <a:cubicBezTo>
                  <a:pt x="13215" y="41540"/>
                  <a:pt x="13267" y="41499"/>
                  <a:pt x="13329" y="41375"/>
                </a:cubicBezTo>
                <a:cubicBezTo>
                  <a:pt x="13316" y="41362"/>
                  <a:pt x="13304" y="41357"/>
                  <a:pt x="13293" y="41357"/>
                </a:cubicBezTo>
                <a:cubicBezTo>
                  <a:pt x="13241" y="41357"/>
                  <a:pt x="13225" y="41490"/>
                  <a:pt x="13176" y="41490"/>
                </a:cubicBezTo>
                <a:cubicBezTo>
                  <a:pt x="13167" y="41490"/>
                  <a:pt x="13156" y="41484"/>
                  <a:pt x="13143" y="41472"/>
                </a:cubicBezTo>
                <a:cubicBezTo>
                  <a:pt x="13232" y="41188"/>
                  <a:pt x="13329" y="41188"/>
                  <a:pt x="13419" y="41188"/>
                </a:cubicBezTo>
                <a:cubicBezTo>
                  <a:pt x="13419" y="41002"/>
                  <a:pt x="13329" y="41002"/>
                  <a:pt x="13329" y="40816"/>
                </a:cubicBezTo>
                <a:cubicBezTo>
                  <a:pt x="13280" y="40911"/>
                  <a:pt x="13232" y="40934"/>
                  <a:pt x="13173" y="40934"/>
                </a:cubicBezTo>
                <a:cubicBezTo>
                  <a:pt x="13116" y="40934"/>
                  <a:pt x="13048" y="40913"/>
                  <a:pt x="12957" y="40913"/>
                </a:cubicBezTo>
                <a:cubicBezTo>
                  <a:pt x="12957" y="40957"/>
                  <a:pt x="12979" y="40957"/>
                  <a:pt x="13001" y="40957"/>
                </a:cubicBezTo>
                <a:cubicBezTo>
                  <a:pt x="13024" y="40957"/>
                  <a:pt x="13046" y="40957"/>
                  <a:pt x="13046" y="41002"/>
                </a:cubicBezTo>
                <a:cubicBezTo>
                  <a:pt x="12860" y="40913"/>
                  <a:pt x="12860" y="41002"/>
                  <a:pt x="12770" y="40816"/>
                </a:cubicBezTo>
                <a:cubicBezTo>
                  <a:pt x="12701" y="40885"/>
                  <a:pt x="12644" y="40903"/>
                  <a:pt x="12590" y="40903"/>
                </a:cubicBezTo>
                <a:cubicBezTo>
                  <a:pt x="12534" y="40903"/>
                  <a:pt x="12480" y="40883"/>
                  <a:pt x="12419" y="40883"/>
                </a:cubicBezTo>
                <a:cubicBezTo>
                  <a:pt x="12383" y="40883"/>
                  <a:pt x="12344" y="40890"/>
                  <a:pt x="12301" y="40913"/>
                </a:cubicBezTo>
                <a:cubicBezTo>
                  <a:pt x="12211" y="40816"/>
                  <a:pt x="12301" y="40629"/>
                  <a:pt x="12211" y="40629"/>
                </a:cubicBezTo>
                <a:cubicBezTo>
                  <a:pt x="12211" y="40849"/>
                  <a:pt x="12179" y="40911"/>
                  <a:pt x="12134" y="40911"/>
                </a:cubicBezTo>
                <a:cubicBezTo>
                  <a:pt x="12073" y="40911"/>
                  <a:pt x="11989" y="40802"/>
                  <a:pt x="11922" y="40802"/>
                </a:cubicBezTo>
                <a:cubicBezTo>
                  <a:pt x="11888" y="40802"/>
                  <a:pt x="11858" y="40830"/>
                  <a:pt x="11838" y="40913"/>
                </a:cubicBezTo>
                <a:lnTo>
                  <a:pt x="11838" y="40816"/>
                </a:lnTo>
                <a:cubicBezTo>
                  <a:pt x="11744" y="40863"/>
                  <a:pt x="11656" y="40880"/>
                  <a:pt x="11572" y="40880"/>
                </a:cubicBezTo>
                <a:cubicBezTo>
                  <a:pt x="11323" y="40880"/>
                  <a:pt x="11113" y="40726"/>
                  <a:pt x="10907" y="40726"/>
                </a:cubicBezTo>
                <a:lnTo>
                  <a:pt x="10907" y="40913"/>
                </a:lnTo>
                <a:cubicBezTo>
                  <a:pt x="10907" y="40816"/>
                  <a:pt x="10810" y="40726"/>
                  <a:pt x="10720" y="40540"/>
                </a:cubicBezTo>
                <a:cubicBezTo>
                  <a:pt x="10720" y="40623"/>
                  <a:pt x="10683" y="40669"/>
                  <a:pt x="10641" y="40669"/>
                </a:cubicBezTo>
                <a:cubicBezTo>
                  <a:pt x="10591" y="40669"/>
                  <a:pt x="10534" y="40599"/>
                  <a:pt x="10534" y="40443"/>
                </a:cubicBezTo>
                <a:cubicBezTo>
                  <a:pt x="10534" y="40559"/>
                  <a:pt x="10424" y="40640"/>
                  <a:pt x="10341" y="40640"/>
                </a:cubicBezTo>
                <a:cubicBezTo>
                  <a:pt x="10291" y="40640"/>
                  <a:pt x="10250" y="40610"/>
                  <a:pt x="10250" y="40540"/>
                </a:cubicBezTo>
                <a:cubicBezTo>
                  <a:pt x="10216" y="40647"/>
                  <a:pt x="10180" y="40671"/>
                  <a:pt x="10144" y="40671"/>
                </a:cubicBezTo>
                <a:cubicBezTo>
                  <a:pt x="10115" y="40671"/>
                  <a:pt x="10086" y="40656"/>
                  <a:pt x="10057" y="40656"/>
                </a:cubicBezTo>
                <a:cubicBezTo>
                  <a:pt x="10029" y="40656"/>
                  <a:pt x="10002" y="40670"/>
                  <a:pt x="9975" y="40726"/>
                </a:cubicBezTo>
                <a:cubicBezTo>
                  <a:pt x="9975" y="40629"/>
                  <a:pt x="10064" y="40629"/>
                  <a:pt x="9975" y="40540"/>
                </a:cubicBezTo>
                <a:cubicBezTo>
                  <a:pt x="9975" y="40585"/>
                  <a:pt x="9950" y="40607"/>
                  <a:pt x="9926" y="40607"/>
                </a:cubicBezTo>
                <a:cubicBezTo>
                  <a:pt x="9902" y="40607"/>
                  <a:pt x="9878" y="40585"/>
                  <a:pt x="9878" y="40540"/>
                </a:cubicBezTo>
                <a:cubicBezTo>
                  <a:pt x="9856" y="40561"/>
                  <a:pt x="9840" y="40567"/>
                  <a:pt x="9828" y="40567"/>
                </a:cubicBezTo>
                <a:cubicBezTo>
                  <a:pt x="9814" y="40567"/>
                  <a:pt x="9805" y="40560"/>
                  <a:pt x="9799" y="40560"/>
                </a:cubicBezTo>
                <a:cubicBezTo>
                  <a:pt x="9788" y="40560"/>
                  <a:pt x="9788" y="40585"/>
                  <a:pt x="9788" y="40726"/>
                </a:cubicBezTo>
                <a:cubicBezTo>
                  <a:pt x="9748" y="40686"/>
                  <a:pt x="9724" y="40662"/>
                  <a:pt x="9710" y="40662"/>
                </a:cubicBezTo>
                <a:cubicBezTo>
                  <a:pt x="9691" y="40662"/>
                  <a:pt x="9691" y="40707"/>
                  <a:pt x="9691" y="40816"/>
                </a:cubicBezTo>
                <a:cubicBezTo>
                  <a:pt x="9691" y="40722"/>
                  <a:pt x="9669" y="40722"/>
                  <a:pt x="9647" y="40722"/>
                </a:cubicBezTo>
                <a:cubicBezTo>
                  <a:pt x="9624" y="40722"/>
                  <a:pt x="9602" y="40722"/>
                  <a:pt x="9602" y="40629"/>
                </a:cubicBezTo>
                <a:cubicBezTo>
                  <a:pt x="9567" y="40730"/>
                  <a:pt x="9522" y="40759"/>
                  <a:pt x="9477" y="40759"/>
                </a:cubicBezTo>
                <a:cubicBezTo>
                  <a:pt x="9416" y="40759"/>
                  <a:pt x="9357" y="40705"/>
                  <a:pt x="9332" y="40705"/>
                </a:cubicBezTo>
                <a:cubicBezTo>
                  <a:pt x="9323" y="40705"/>
                  <a:pt x="9319" y="40711"/>
                  <a:pt x="9319" y="40726"/>
                </a:cubicBezTo>
                <a:cubicBezTo>
                  <a:pt x="9229" y="40629"/>
                  <a:pt x="9229" y="40443"/>
                  <a:pt x="9229" y="40443"/>
                </a:cubicBezTo>
                <a:cubicBezTo>
                  <a:pt x="9160" y="40548"/>
                  <a:pt x="9117" y="40588"/>
                  <a:pt x="9080" y="40588"/>
                </a:cubicBezTo>
                <a:cubicBezTo>
                  <a:pt x="9017" y="40588"/>
                  <a:pt x="8974" y="40471"/>
                  <a:pt x="8856" y="40353"/>
                </a:cubicBezTo>
                <a:lnTo>
                  <a:pt x="8856" y="40353"/>
                </a:lnTo>
                <a:cubicBezTo>
                  <a:pt x="8856" y="40443"/>
                  <a:pt x="8946" y="40443"/>
                  <a:pt x="8946" y="40540"/>
                </a:cubicBezTo>
                <a:cubicBezTo>
                  <a:pt x="8573" y="40443"/>
                  <a:pt x="8111" y="40629"/>
                  <a:pt x="7828" y="39981"/>
                </a:cubicBezTo>
                <a:lnTo>
                  <a:pt x="7828" y="39794"/>
                </a:lnTo>
                <a:cubicBezTo>
                  <a:pt x="7738" y="39697"/>
                  <a:pt x="7738" y="39697"/>
                  <a:pt x="7738" y="39608"/>
                </a:cubicBezTo>
                <a:lnTo>
                  <a:pt x="7738" y="39794"/>
                </a:lnTo>
                <a:cubicBezTo>
                  <a:pt x="7738" y="39794"/>
                  <a:pt x="7738" y="39884"/>
                  <a:pt x="7641" y="39884"/>
                </a:cubicBezTo>
                <a:cubicBezTo>
                  <a:pt x="7641" y="39794"/>
                  <a:pt x="7738" y="39794"/>
                  <a:pt x="7641" y="39697"/>
                </a:cubicBezTo>
                <a:cubicBezTo>
                  <a:pt x="7641" y="39726"/>
                  <a:pt x="7633" y="39738"/>
                  <a:pt x="7622" y="39738"/>
                </a:cubicBezTo>
                <a:cubicBezTo>
                  <a:pt x="7596" y="39738"/>
                  <a:pt x="7552" y="39671"/>
                  <a:pt x="7552" y="39608"/>
                </a:cubicBezTo>
                <a:lnTo>
                  <a:pt x="7552" y="39511"/>
                </a:lnTo>
                <a:cubicBezTo>
                  <a:pt x="7455" y="39511"/>
                  <a:pt x="7455" y="39608"/>
                  <a:pt x="7455" y="39697"/>
                </a:cubicBezTo>
                <a:cubicBezTo>
                  <a:pt x="7269" y="39511"/>
                  <a:pt x="7082" y="39511"/>
                  <a:pt x="6896" y="39511"/>
                </a:cubicBezTo>
                <a:lnTo>
                  <a:pt x="6896" y="39422"/>
                </a:lnTo>
                <a:cubicBezTo>
                  <a:pt x="6806" y="39422"/>
                  <a:pt x="6620" y="39422"/>
                  <a:pt x="6523" y="39325"/>
                </a:cubicBezTo>
                <a:cubicBezTo>
                  <a:pt x="6523" y="39295"/>
                  <a:pt x="6544" y="39285"/>
                  <a:pt x="6575" y="39285"/>
                </a:cubicBezTo>
                <a:cubicBezTo>
                  <a:pt x="6637" y="39285"/>
                  <a:pt x="6742" y="39325"/>
                  <a:pt x="6806" y="39325"/>
                </a:cubicBezTo>
                <a:cubicBezTo>
                  <a:pt x="6709" y="39235"/>
                  <a:pt x="6620" y="39138"/>
                  <a:pt x="6434" y="39138"/>
                </a:cubicBezTo>
                <a:cubicBezTo>
                  <a:pt x="6523" y="39049"/>
                  <a:pt x="6434" y="39049"/>
                  <a:pt x="6434" y="38952"/>
                </a:cubicBezTo>
                <a:lnTo>
                  <a:pt x="6523" y="38952"/>
                </a:lnTo>
                <a:cubicBezTo>
                  <a:pt x="6639" y="39068"/>
                  <a:pt x="6792" y="39149"/>
                  <a:pt x="6937" y="39149"/>
                </a:cubicBezTo>
                <a:cubicBezTo>
                  <a:pt x="7024" y="39149"/>
                  <a:pt x="7109" y="39119"/>
                  <a:pt x="7179" y="39049"/>
                </a:cubicBezTo>
                <a:lnTo>
                  <a:pt x="7179" y="39049"/>
                </a:lnTo>
                <a:cubicBezTo>
                  <a:pt x="7120" y="39163"/>
                  <a:pt x="7203" y="39241"/>
                  <a:pt x="7254" y="39241"/>
                </a:cubicBezTo>
                <a:cubicBezTo>
                  <a:pt x="7287" y="39241"/>
                  <a:pt x="7306" y="39210"/>
                  <a:pt x="7269" y="39138"/>
                </a:cubicBezTo>
                <a:lnTo>
                  <a:pt x="7269" y="39138"/>
                </a:lnTo>
                <a:cubicBezTo>
                  <a:pt x="7435" y="39391"/>
                  <a:pt x="7602" y="39341"/>
                  <a:pt x="7768" y="39396"/>
                </a:cubicBezTo>
                <a:lnTo>
                  <a:pt x="7768" y="39396"/>
                </a:lnTo>
                <a:cubicBezTo>
                  <a:pt x="7748" y="39368"/>
                  <a:pt x="7768" y="39325"/>
                  <a:pt x="7828" y="39325"/>
                </a:cubicBezTo>
                <a:cubicBezTo>
                  <a:pt x="7828" y="39435"/>
                  <a:pt x="7861" y="39480"/>
                  <a:pt x="7908" y="39480"/>
                </a:cubicBezTo>
                <a:cubicBezTo>
                  <a:pt x="7940" y="39480"/>
                  <a:pt x="7977" y="39458"/>
                  <a:pt x="8014" y="39422"/>
                </a:cubicBezTo>
                <a:cubicBezTo>
                  <a:pt x="8111" y="39422"/>
                  <a:pt x="8014" y="39511"/>
                  <a:pt x="8111" y="39511"/>
                </a:cubicBezTo>
                <a:cubicBezTo>
                  <a:pt x="8014" y="39608"/>
                  <a:pt x="7738" y="39884"/>
                  <a:pt x="7925" y="40070"/>
                </a:cubicBezTo>
                <a:cubicBezTo>
                  <a:pt x="7969" y="39977"/>
                  <a:pt x="7969" y="39977"/>
                  <a:pt x="7958" y="39977"/>
                </a:cubicBezTo>
                <a:cubicBezTo>
                  <a:pt x="7947" y="39977"/>
                  <a:pt x="7925" y="39977"/>
                  <a:pt x="7925" y="39884"/>
                </a:cubicBezTo>
                <a:cubicBezTo>
                  <a:pt x="7925" y="39826"/>
                  <a:pt x="7942" y="39804"/>
                  <a:pt x="7967" y="39804"/>
                </a:cubicBezTo>
                <a:cubicBezTo>
                  <a:pt x="8022" y="39804"/>
                  <a:pt x="8111" y="39914"/>
                  <a:pt x="8111" y="39981"/>
                </a:cubicBezTo>
                <a:cubicBezTo>
                  <a:pt x="8200" y="39884"/>
                  <a:pt x="8297" y="39884"/>
                  <a:pt x="8297" y="39884"/>
                </a:cubicBezTo>
                <a:cubicBezTo>
                  <a:pt x="8297" y="39981"/>
                  <a:pt x="8387" y="40070"/>
                  <a:pt x="8297" y="40167"/>
                </a:cubicBezTo>
                <a:cubicBezTo>
                  <a:pt x="8200" y="40167"/>
                  <a:pt x="8111" y="40167"/>
                  <a:pt x="8111" y="39981"/>
                </a:cubicBezTo>
                <a:cubicBezTo>
                  <a:pt x="8111" y="40074"/>
                  <a:pt x="8087" y="40074"/>
                  <a:pt x="8062" y="40074"/>
                </a:cubicBezTo>
                <a:cubicBezTo>
                  <a:pt x="8038" y="40074"/>
                  <a:pt x="8014" y="40074"/>
                  <a:pt x="8014" y="40167"/>
                </a:cubicBezTo>
                <a:cubicBezTo>
                  <a:pt x="8111" y="40257"/>
                  <a:pt x="8200" y="40167"/>
                  <a:pt x="8297" y="40353"/>
                </a:cubicBezTo>
                <a:cubicBezTo>
                  <a:pt x="8325" y="40295"/>
                  <a:pt x="8362" y="40274"/>
                  <a:pt x="8403" y="40274"/>
                </a:cubicBezTo>
                <a:cubicBezTo>
                  <a:pt x="8494" y="40274"/>
                  <a:pt x="8603" y="40381"/>
                  <a:pt x="8670" y="40443"/>
                </a:cubicBezTo>
                <a:cubicBezTo>
                  <a:pt x="8670" y="40398"/>
                  <a:pt x="8692" y="40376"/>
                  <a:pt x="8715" y="40376"/>
                </a:cubicBezTo>
                <a:cubicBezTo>
                  <a:pt x="8737" y="40376"/>
                  <a:pt x="8760" y="40398"/>
                  <a:pt x="8760" y="40443"/>
                </a:cubicBezTo>
                <a:lnTo>
                  <a:pt x="8760" y="40257"/>
                </a:lnTo>
                <a:cubicBezTo>
                  <a:pt x="8856" y="40167"/>
                  <a:pt x="8856" y="40167"/>
                  <a:pt x="8946" y="40167"/>
                </a:cubicBezTo>
                <a:cubicBezTo>
                  <a:pt x="8946" y="40070"/>
                  <a:pt x="8856" y="39981"/>
                  <a:pt x="8946" y="39884"/>
                </a:cubicBezTo>
                <a:cubicBezTo>
                  <a:pt x="8946" y="39951"/>
                  <a:pt x="8992" y="40060"/>
                  <a:pt x="9021" y="40060"/>
                </a:cubicBezTo>
                <a:cubicBezTo>
                  <a:pt x="9034" y="40060"/>
                  <a:pt x="9043" y="40038"/>
                  <a:pt x="9043" y="39981"/>
                </a:cubicBezTo>
                <a:cubicBezTo>
                  <a:pt x="9108" y="40117"/>
                  <a:pt x="9126" y="40202"/>
                  <a:pt x="9169" y="40202"/>
                </a:cubicBezTo>
                <a:cubicBezTo>
                  <a:pt x="9184" y="40202"/>
                  <a:pt x="9203" y="40191"/>
                  <a:pt x="9229" y="40167"/>
                </a:cubicBezTo>
                <a:cubicBezTo>
                  <a:pt x="9229" y="40057"/>
                  <a:pt x="9195" y="40012"/>
                  <a:pt x="9168" y="40012"/>
                </a:cubicBezTo>
                <a:cubicBezTo>
                  <a:pt x="9148" y="40012"/>
                  <a:pt x="9132" y="40034"/>
                  <a:pt x="9132" y="40070"/>
                </a:cubicBezTo>
                <a:lnTo>
                  <a:pt x="9132" y="39884"/>
                </a:lnTo>
                <a:cubicBezTo>
                  <a:pt x="9181" y="39932"/>
                  <a:pt x="9205" y="39956"/>
                  <a:pt x="9228" y="39956"/>
                </a:cubicBezTo>
                <a:cubicBezTo>
                  <a:pt x="9252" y="39956"/>
                  <a:pt x="9274" y="39932"/>
                  <a:pt x="9319" y="39884"/>
                </a:cubicBezTo>
                <a:lnTo>
                  <a:pt x="9319" y="39884"/>
                </a:lnTo>
                <a:cubicBezTo>
                  <a:pt x="9319" y="39979"/>
                  <a:pt x="9319" y="40002"/>
                  <a:pt x="9307" y="40002"/>
                </a:cubicBezTo>
                <a:cubicBezTo>
                  <a:pt x="9295" y="40002"/>
                  <a:pt x="9273" y="39981"/>
                  <a:pt x="9229" y="39981"/>
                </a:cubicBezTo>
                <a:cubicBezTo>
                  <a:pt x="9229" y="40167"/>
                  <a:pt x="9319" y="40070"/>
                  <a:pt x="9319" y="40257"/>
                </a:cubicBezTo>
                <a:cubicBezTo>
                  <a:pt x="9319" y="40180"/>
                  <a:pt x="9319" y="39961"/>
                  <a:pt x="9380" y="39961"/>
                </a:cubicBezTo>
                <a:cubicBezTo>
                  <a:pt x="9390" y="39961"/>
                  <a:pt x="9402" y="39967"/>
                  <a:pt x="9416" y="39981"/>
                </a:cubicBezTo>
                <a:cubicBezTo>
                  <a:pt x="9416" y="40043"/>
                  <a:pt x="9416" y="40064"/>
                  <a:pt x="9419" y="40064"/>
                </a:cubicBezTo>
                <a:cubicBezTo>
                  <a:pt x="9425" y="40064"/>
                  <a:pt x="9445" y="39981"/>
                  <a:pt x="9505" y="39981"/>
                </a:cubicBezTo>
                <a:lnTo>
                  <a:pt x="9505" y="40070"/>
                </a:lnTo>
                <a:cubicBezTo>
                  <a:pt x="9505" y="40070"/>
                  <a:pt x="9596" y="39986"/>
                  <a:pt x="9770" y="39981"/>
                </a:cubicBezTo>
                <a:lnTo>
                  <a:pt x="9770" y="39981"/>
                </a:lnTo>
                <a:cubicBezTo>
                  <a:pt x="9757" y="39936"/>
                  <a:pt x="9733" y="39884"/>
                  <a:pt x="9691" y="39884"/>
                </a:cubicBezTo>
                <a:cubicBezTo>
                  <a:pt x="9681" y="39895"/>
                  <a:pt x="9672" y="39900"/>
                  <a:pt x="9663" y="39900"/>
                </a:cubicBezTo>
                <a:cubicBezTo>
                  <a:pt x="9608" y="39900"/>
                  <a:pt x="9594" y="39683"/>
                  <a:pt x="9533" y="39683"/>
                </a:cubicBezTo>
                <a:cubicBezTo>
                  <a:pt x="9525" y="39683"/>
                  <a:pt x="9516" y="39688"/>
                  <a:pt x="9505" y="39697"/>
                </a:cubicBezTo>
                <a:cubicBezTo>
                  <a:pt x="9505" y="39794"/>
                  <a:pt x="9602" y="39884"/>
                  <a:pt x="9505" y="39884"/>
                </a:cubicBezTo>
                <a:cubicBezTo>
                  <a:pt x="9505" y="39822"/>
                  <a:pt x="9505" y="39801"/>
                  <a:pt x="9502" y="39801"/>
                </a:cubicBezTo>
                <a:cubicBezTo>
                  <a:pt x="9495" y="39801"/>
                  <a:pt x="9475" y="39884"/>
                  <a:pt x="9416" y="39884"/>
                </a:cubicBezTo>
                <a:lnTo>
                  <a:pt x="9416" y="39697"/>
                </a:lnTo>
                <a:cubicBezTo>
                  <a:pt x="9442" y="39643"/>
                  <a:pt x="9469" y="39620"/>
                  <a:pt x="9496" y="39620"/>
                </a:cubicBezTo>
                <a:cubicBezTo>
                  <a:pt x="9561" y="39620"/>
                  <a:pt x="9628" y="39752"/>
                  <a:pt x="9691" y="39884"/>
                </a:cubicBezTo>
                <a:cubicBezTo>
                  <a:pt x="9691" y="39884"/>
                  <a:pt x="9788" y="39884"/>
                  <a:pt x="9788" y="39794"/>
                </a:cubicBezTo>
                <a:cubicBezTo>
                  <a:pt x="9788" y="39746"/>
                  <a:pt x="9811" y="39746"/>
                  <a:pt x="9833" y="39746"/>
                </a:cubicBezTo>
                <a:cubicBezTo>
                  <a:pt x="9855" y="39746"/>
                  <a:pt x="9876" y="39746"/>
                  <a:pt x="9878" y="39702"/>
                </a:cubicBezTo>
                <a:lnTo>
                  <a:pt x="9878" y="39702"/>
                </a:lnTo>
                <a:cubicBezTo>
                  <a:pt x="9877" y="39732"/>
                  <a:pt x="9869" y="39884"/>
                  <a:pt x="9788" y="39884"/>
                </a:cubicBezTo>
                <a:cubicBezTo>
                  <a:pt x="9808" y="39924"/>
                  <a:pt x="9828" y="39939"/>
                  <a:pt x="9847" y="39939"/>
                </a:cubicBezTo>
                <a:cubicBezTo>
                  <a:pt x="9889" y="39939"/>
                  <a:pt x="9928" y="39870"/>
                  <a:pt x="9952" y="39870"/>
                </a:cubicBezTo>
                <a:cubicBezTo>
                  <a:pt x="9966" y="39870"/>
                  <a:pt x="9975" y="39896"/>
                  <a:pt x="9975" y="39981"/>
                </a:cubicBezTo>
                <a:cubicBezTo>
                  <a:pt x="9975" y="39981"/>
                  <a:pt x="10033" y="39859"/>
                  <a:pt x="10055" y="39859"/>
                </a:cubicBezTo>
                <a:cubicBezTo>
                  <a:pt x="10061" y="39859"/>
                  <a:pt x="10064" y="39866"/>
                  <a:pt x="10064" y="39884"/>
                </a:cubicBezTo>
                <a:lnTo>
                  <a:pt x="10064" y="39697"/>
                </a:lnTo>
                <a:cubicBezTo>
                  <a:pt x="10064" y="39697"/>
                  <a:pt x="10064" y="39884"/>
                  <a:pt x="10161" y="39884"/>
                </a:cubicBezTo>
                <a:cubicBezTo>
                  <a:pt x="10161" y="39794"/>
                  <a:pt x="10064" y="39794"/>
                  <a:pt x="10064" y="39608"/>
                </a:cubicBezTo>
                <a:cubicBezTo>
                  <a:pt x="10161" y="39608"/>
                  <a:pt x="10161" y="39794"/>
                  <a:pt x="10161" y="39794"/>
                </a:cubicBezTo>
                <a:cubicBezTo>
                  <a:pt x="10161" y="39697"/>
                  <a:pt x="10250" y="39697"/>
                  <a:pt x="10250" y="39608"/>
                </a:cubicBezTo>
                <a:lnTo>
                  <a:pt x="10250" y="39608"/>
                </a:lnTo>
                <a:cubicBezTo>
                  <a:pt x="10225" y="39634"/>
                  <a:pt x="10206" y="39645"/>
                  <a:pt x="10191" y="39645"/>
                </a:cubicBezTo>
                <a:cubicBezTo>
                  <a:pt x="10153" y="39645"/>
                  <a:pt x="10133" y="39580"/>
                  <a:pt x="10064" y="39511"/>
                </a:cubicBezTo>
                <a:cubicBezTo>
                  <a:pt x="10104" y="39474"/>
                  <a:pt x="10158" y="39453"/>
                  <a:pt x="10209" y="39453"/>
                </a:cubicBezTo>
                <a:cubicBezTo>
                  <a:pt x="10282" y="39453"/>
                  <a:pt x="10347" y="39498"/>
                  <a:pt x="10347" y="39608"/>
                </a:cubicBezTo>
                <a:cubicBezTo>
                  <a:pt x="10347" y="39511"/>
                  <a:pt x="10437" y="39608"/>
                  <a:pt x="10437" y="39422"/>
                </a:cubicBezTo>
                <a:lnTo>
                  <a:pt x="10437" y="39422"/>
                </a:lnTo>
                <a:cubicBezTo>
                  <a:pt x="10437" y="39422"/>
                  <a:pt x="10437" y="39511"/>
                  <a:pt x="10347" y="39511"/>
                </a:cubicBezTo>
                <a:lnTo>
                  <a:pt x="10347" y="39422"/>
                </a:lnTo>
                <a:cubicBezTo>
                  <a:pt x="10347" y="39372"/>
                  <a:pt x="10341" y="39355"/>
                  <a:pt x="10329" y="39355"/>
                </a:cubicBezTo>
                <a:cubicBezTo>
                  <a:pt x="10303" y="39355"/>
                  <a:pt x="10253" y="39440"/>
                  <a:pt x="10201" y="39440"/>
                </a:cubicBezTo>
                <a:cubicBezTo>
                  <a:pt x="10187" y="39440"/>
                  <a:pt x="10174" y="39435"/>
                  <a:pt x="10161" y="39422"/>
                </a:cubicBezTo>
                <a:lnTo>
                  <a:pt x="10161" y="39235"/>
                </a:lnTo>
                <a:cubicBezTo>
                  <a:pt x="10161" y="39183"/>
                  <a:pt x="10153" y="39167"/>
                  <a:pt x="10142" y="39167"/>
                </a:cubicBezTo>
                <a:cubicBezTo>
                  <a:pt x="10125" y="39167"/>
                  <a:pt x="10100" y="39206"/>
                  <a:pt x="10083" y="39206"/>
                </a:cubicBezTo>
                <a:cubicBezTo>
                  <a:pt x="10072" y="39206"/>
                  <a:pt x="10064" y="39190"/>
                  <a:pt x="10064" y="39138"/>
                </a:cubicBezTo>
                <a:cubicBezTo>
                  <a:pt x="10036" y="39196"/>
                  <a:pt x="10008" y="39218"/>
                  <a:pt x="9979" y="39218"/>
                </a:cubicBezTo>
                <a:cubicBezTo>
                  <a:pt x="9915" y="39218"/>
                  <a:pt x="9850" y="39110"/>
                  <a:pt x="9788" y="39049"/>
                </a:cubicBezTo>
                <a:cubicBezTo>
                  <a:pt x="9740" y="39187"/>
                  <a:pt x="9693" y="39209"/>
                  <a:pt x="9647" y="39209"/>
                </a:cubicBezTo>
                <a:cubicBezTo>
                  <a:pt x="9624" y="39209"/>
                  <a:pt x="9602" y="39204"/>
                  <a:pt x="9579" y="39204"/>
                </a:cubicBezTo>
                <a:cubicBezTo>
                  <a:pt x="9555" y="39204"/>
                  <a:pt x="9530" y="39210"/>
                  <a:pt x="9505" y="39235"/>
                </a:cubicBezTo>
                <a:cubicBezTo>
                  <a:pt x="9505" y="39094"/>
                  <a:pt x="9529" y="39069"/>
                  <a:pt x="9565" y="39069"/>
                </a:cubicBezTo>
                <a:cubicBezTo>
                  <a:pt x="9583" y="39069"/>
                  <a:pt x="9604" y="39076"/>
                  <a:pt x="9627" y="39076"/>
                </a:cubicBezTo>
                <a:cubicBezTo>
                  <a:pt x="9648" y="39076"/>
                  <a:pt x="9670" y="39070"/>
                  <a:pt x="9691" y="39049"/>
                </a:cubicBezTo>
                <a:cubicBezTo>
                  <a:pt x="9691" y="39000"/>
                  <a:pt x="9685" y="38983"/>
                  <a:pt x="9674" y="38983"/>
                </a:cubicBezTo>
                <a:cubicBezTo>
                  <a:pt x="9650" y="38983"/>
                  <a:pt x="9602" y="39067"/>
                  <a:pt x="9547" y="39067"/>
                </a:cubicBezTo>
                <a:cubicBezTo>
                  <a:pt x="9533" y="39067"/>
                  <a:pt x="9519" y="39062"/>
                  <a:pt x="9505" y="39049"/>
                </a:cubicBezTo>
                <a:cubicBezTo>
                  <a:pt x="9505" y="39103"/>
                  <a:pt x="9497" y="39118"/>
                  <a:pt x="9486" y="39118"/>
                </a:cubicBezTo>
                <a:cubicBezTo>
                  <a:pt x="9475" y="39118"/>
                  <a:pt x="9459" y="39101"/>
                  <a:pt x="9445" y="39101"/>
                </a:cubicBezTo>
                <a:cubicBezTo>
                  <a:pt x="9429" y="39101"/>
                  <a:pt x="9416" y="39126"/>
                  <a:pt x="9416" y="39235"/>
                </a:cubicBezTo>
                <a:cubicBezTo>
                  <a:pt x="9375" y="39195"/>
                  <a:pt x="9351" y="39171"/>
                  <a:pt x="9331" y="39171"/>
                </a:cubicBezTo>
                <a:cubicBezTo>
                  <a:pt x="9303" y="39171"/>
                  <a:pt x="9281" y="39216"/>
                  <a:pt x="9229" y="39325"/>
                </a:cubicBezTo>
                <a:cubicBezTo>
                  <a:pt x="9132" y="38952"/>
                  <a:pt x="8946" y="39138"/>
                  <a:pt x="8856" y="38952"/>
                </a:cubicBezTo>
                <a:cubicBezTo>
                  <a:pt x="8718" y="38981"/>
                  <a:pt x="8571" y="38992"/>
                  <a:pt x="8419" y="38992"/>
                </a:cubicBezTo>
                <a:cubicBezTo>
                  <a:pt x="8057" y="38992"/>
                  <a:pt x="7663" y="38925"/>
                  <a:pt x="7269" y="38862"/>
                </a:cubicBezTo>
                <a:lnTo>
                  <a:pt x="7365" y="38766"/>
                </a:lnTo>
                <a:cubicBezTo>
                  <a:pt x="7365" y="38834"/>
                  <a:pt x="7459" y="38899"/>
                  <a:pt x="7546" y="38899"/>
                </a:cubicBezTo>
                <a:cubicBezTo>
                  <a:pt x="7581" y="38899"/>
                  <a:pt x="7615" y="38888"/>
                  <a:pt x="7641" y="38862"/>
                </a:cubicBezTo>
                <a:cubicBezTo>
                  <a:pt x="7552" y="38766"/>
                  <a:pt x="7365" y="38862"/>
                  <a:pt x="7365" y="38676"/>
                </a:cubicBezTo>
                <a:cubicBezTo>
                  <a:pt x="7082" y="38676"/>
                  <a:pt x="6806" y="38579"/>
                  <a:pt x="6709" y="38579"/>
                </a:cubicBezTo>
                <a:cubicBezTo>
                  <a:pt x="6620" y="38579"/>
                  <a:pt x="6434" y="38490"/>
                  <a:pt x="6337" y="38490"/>
                </a:cubicBezTo>
                <a:cubicBezTo>
                  <a:pt x="6293" y="38490"/>
                  <a:pt x="6247" y="38511"/>
                  <a:pt x="6202" y="38511"/>
                </a:cubicBezTo>
                <a:cubicBezTo>
                  <a:pt x="6154" y="38511"/>
                  <a:pt x="6106" y="38488"/>
                  <a:pt x="6061" y="38393"/>
                </a:cubicBezTo>
                <a:lnTo>
                  <a:pt x="6061" y="38393"/>
                </a:lnTo>
                <a:cubicBezTo>
                  <a:pt x="6106" y="38441"/>
                  <a:pt x="6152" y="38441"/>
                  <a:pt x="6188" y="38441"/>
                </a:cubicBezTo>
                <a:cubicBezTo>
                  <a:pt x="6223" y="38441"/>
                  <a:pt x="6247" y="38441"/>
                  <a:pt x="6247" y="38490"/>
                </a:cubicBezTo>
                <a:cubicBezTo>
                  <a:pt x="6337" y="38393"/>
                  <a:pt x="6247" y="38393"/>
                  <a:pt x="6337" y="38393"/>
                </a:cubicBezTo>
                <a:cubicBezTo>
                  <a:pt x="6588" y="38477"/>
                  <a:pt x="6855" y="38503"/>
                  <a:pt x="7134" y="38503"/>
                </a:cubicBezTo>
                <a:cubicBezTo>
                  <a:pt x="7585" y="38503"/>
                  <a:pt x="8066" y="38435"/>
                  <a:pt x="8557" y="38435"/>
                </a:cubicBezTo>
                <a:cubicBezTo>
                  <a:pt x="8780" y="38435"/>
                  <a:pt x="9004" y="38449"/>
                  <a:pt x="9229" y="38490"/>
                </a:cubicBezTo>
                <a:cubicBezTo>
                  <a:pt x="9229" y="38410"/>
                  <a:pt x="9279" y="38381"/>
                  <a:pt x="9344" y="38381"/>
                </a:cubicBezTo>
                <a:cubicBezTo>
                  <a:pt x="9432" y="38381"/>
                  <a:pt x="9546" y="38434"/>
                  <a:pt x="9602" y="38490"/>
                </a:cubicBezTo>
                <a:cubicBezTo>
                  <a:pt x="9623" y="38467"/>
                  <a:pt x="9644" y="38460"/>
                  <a:pt x="9665" y="38460"/>
                </a:cubicBezTo>
                <a:cubicBezTo>
                  <a:pt x="9699" y="38460"/>
                  <a:pt x="9731" y="38480"/>
                  <a:pt x="9754" y="38480"/>
                </a:cubicBezTo>
                <a:cubicBezTo>
                  <a:pt x="9775" y="38480"/>
                  <a:pt x="9788" y="38462"/>
                  <a:pt x="9788" y="38393"/>
                </a:cubicBezTo>
                <a:cubicBezTo>
                  <a:pt x="9788" y="38348"/>
                  <a:pt x="9742" y="38348"/>
                  <a:pt x="9695" y="38348"/>
                </a:cubicBezTo>
                <a:cubicBezTo>
                  <a:pt x="9649" y="38348"/>
                  <a:pt x="9602" y="38348"/>
                  <a:pt x="9602" y="38303"/>
                </a:cubicBezTo>
                <a:cubicBezTo>
                  <a:pt x="9602" y="38206"/>
                  <a:pt x="9602" y="38117"/>
                  <a:pt x="9691" y="38117"/>
                </a:cubicBezTo>
                <a:cubicBezTo>
                  <a:pt x="9839" y="38117"/>
                  <a:pt x="9931" y="38234"/>
                  <a:pt x="10007" y="38234"/>
                </a:cubicBezTo>
                <a:cubicBezTo>
                  <a:pt x="10027" y="38234"/>
                  <a:pt x="10046" y="38226"/>
                  <a:pt x="10064" y="38206"/>
                </a:cubicBezTo>
                <a:cubicBezTo>
                  <a:pt x="9975" y="38206"/>
                  <a:pt x="9975" y="38020"/>
                  <a:pt x="9788" y="38020"/>
                </a:cubicBezTo>
                <a:lnTo>
                  <a:pt x="9788" y="37834"/>
                </a:lnTo>
                <a:cubicBezTo>
                  <a:pt x="9788" y="37903"/>
                  <a:pt x="9775" y="37921"/>
                  <a:pt x="9754" y="37921"/>
                </a:cubicBezTo>
                <a:cubicBezTo>
                  <a:pt x="9731" y="37921"/>
                  <a:pt x="9699" y="37901"/>
                  <a:pt x="9665" y="37901"/>
                </a:cubicBezTo>
                <a:cubicBezTo>
                  <a:pt x="9644" y="37901"/>
                  <a:pt x="9623" y="37908"/>
                  <a:pt x="9602" y="37931"/>
                </a:cubicBezTo>
                <a:lnTo>
                  <a:pt x="9602" y="37744"/>
                </a:lnTo>
                <a:cubicBezTo>
                  <a:pt x="9647" y="37696"/>
                  <a:pt x="9693" y="37696"/>
                  <a:pt x="9740" y="37696"/>
                </a:cubicBezTo>
                <a:cubicBezTo>
                  <a:pt x="9786" y="37696"/>
                  <a:pt x="9833" y="37696"/>
                  <a:pt x="9878" y="37647"/>
                </a:cubicBezTo>
                <a:cubicBezTo>
                  <a:pt x="9878" y="37461"/>
                  <a:pt x="9878" y="37461"/>
                  <a:pt x="9788" y="37461"/>
                </a:cubicBezTo>
                <a:cubicBezTo>
                  <a:pt x="9647" y="37323"/>
                  <a:pt x="9460" y="37301"/>
                  <a:pt x="9274" y="37301"/>
                </a:cubicBezTo>
                <a:cubicBezTo>
                  <a:pt x="9184" y="37301"/>
                  <a:pt x="9095" y="37306"/>
                  <a:pt x="9010" y="37306"/>
                </a:cubicBezTo>
                <a:cubicBezTo>
                  <a:pt x="8919" y="37306"/>
                  <a:pt x="8833" y="37300"/>
                  <a:pt x="8760" y="37275"/>
                </a:cubicBezTo>
                <a:cubicBezTo>
                  <a:pt x="8670" y="37275"/>
                  <a:pt x="8760" y="37185"/>
                  <a:pt x="8670" y="37185"/>
                </a:cubicBezTo>
                <a:cubicBezTo>
                  <a:pt x="8577" y="37230"/>
                  <a:pt x="8459" y="37276"/>
                  <a:pt x="8354" y="37276"/>
                </a:cubicBezTo>
                <a:cubicBezTo>
                  <a:pt x="8249" y="37276"/>
                  <a:pt x="8156" y="37230"/>
                  <a:pt x="8111" y="37088"/>
                </a:cubicBezTo>
                <a:cubicBezTo>
                  <a:pt x="8079" y="37120"/>
                  <a:pt x="8047" y="37131"/>
                  <a:pt x="8013" y="37131"/>
                </a:cubicBezTo>
                <a:cubicBezTo>
                  <a:pt x="7944" y="37131"/>
                  <a:pt x="7862" y="37088"/>
                  <a:pt x="7738" y="37088"/>
                </a:cubicBezTo>
                <a:cubicBezTo>
                  <a:pt x="7738" y="37137"/>
                  <a:pt x="7738" y="37161"/>
                  <a:pt x="7726" y="37161"/>
                </a:cubicBezTo>
                <a:cubicBezTo>
                  <a:pt x="7714" y="37161"/>
                  <a:pt x="7690" y="37137"/>
                  <a:pt x="7641" y="37088"/>
                </a:cubicBezTo>
                <a:lnTo>
                  <a:pt x="7641" y="36999"/>
                </a:lnTo>
                <a:lnTo>
                  <a:pt x="7828" y="36999"/>
                </a:lnTo>
                <a:cubicBezTo>
                  <a:pt x="7783" y="36950"/>
                  <a:pt x="7761" y="36950"/>
                  <a:pt x="7749" y="36950"/>
                </a:cubicBezTo>
                <a:cubicBezTo>
                  <a:pt x="7738" y="36950"/>
                  <a:pt x="7738" y="36950"/>
                  <a:pt x="7738" y="36902"/>
                </a:cubicBezTo>
                <a:cubicBezTo>
                  <a:pt x="7828" y="36902"/>
                  <a:pt x="7925" y="36715"/>
                  <a:pt x="8014" y="36715"/>
                </a:cubicBezTo>
                <a:lnTo>
                  <a:pt x="7925" y="36715"/>
                </a:lnTo>
                <a:cubicBezTo>
                  <a:pt x="7828" y="36812"/>
                  <a:pt x="7641" y="36812"/>
                  <a:pt x="7552" y="36999"/>
                </a:cubicBezTo>
                <a:lnTo>
                  <a:pt x="7552" y="36812"/>
                </a:lnTo>
                <a:cubicBezTo>
                  <a:pt x="7455" y="36626"/>
                  <a:pt x="7269" y="36715"/>
                  <a:pt x="7082" y="36626"/>
                </a:cubicBezTo>
                <a:lnTo>
                  <a:pt x="7269" y="36440"/>
                </a:lnTo>
                <a:cubicBezTo>
                  <a:pt x="7157" y="36440"/>
                  <a:pt x="7179" y="36405"/>
                  <a:pt x="7215" y="36377"/>
                </a:cubicBezTo>
                <a:lnTo>
                  <a:pt x="7215" y="36377"/>
                </a:lnTo>
                <a:cubicBezTo>
                  <a:pt x="7196" y="36383"/>
                  <a:pt x="7175" y="36386"/>
                  <a:pt x="7154" y="36386"/>
                </a:cubicBezTo>
                <a:cubicBezTo>
                  <a:pt x="7065" y="36386"/>
                  <a:pt x="6960" y="36343"/>
                  <a:pt x="6896" y="36343"/>
                </a:cubicBezTo>
                <a:cubicBezTo>
                  <a:pt x="6061" y="35880"/>
                  <a:pt x="4943" y="36067"/>
                  <a:pt x="4100" y="35784"/>
                </a:cubicBezTo>
                <a:lnTo>
                  <a:pt x="3355" y="35784"/>
                </a:lnTo>
                <a:cubicBezTo>
                  <a:pt x="3291" y="35852"/>
                  <a:pt x="3130" y="35917"/>
                  <a:pt x="3010" y="35917"/>
                </a:cubicBezTo>
                <a:cubicBezTo>
                  <a:pt x="2961" y="35917"/>
                  <a:pt x="2918" y="35906"/>
                  <a:pt x="2893" y="35880"/>
                </a:cubicBezTo>
                <a:lnTo>
                  <a:pt x="2520" y="35880"/>
                </a:lnTo>
                <a:lnTo>
                  <a:pt x="2520" y="35784"/>
                </a:lnTo>
                <a:cubicBezTo>
                  <a:pt x="2565" y="35784"/>
                  <a:pt x="2613" y="35809"/>
                  <a:pt x="2660" y="35809"/>
                </a:cubicBezTo>
                <a:cubicBezTo>
                  <a:pt x="2706" y="35809"/>
                  <a:pt x="2752" y="35785"/>
                  <a:pt x="2796" y="35694"/>
                </a:cubicBezTo>
                <a:lnTo>
                  <a:pt x="2796" y="35784"/>
                </a:lnTo>
                <a:cubicBezTo>
                  <a:pt x="2810" y="35798"/>
                  <a:pt x="2820" y="35804"/>
                  <a:pt x="2827" y="35804"/>
                </a:cubicBezTo>
                <a:cubicBezTo>
                  <a:pt x="2868" y="35804"/>
                  <a:pt x="2810" y="35597"/>
                  <a:pt x="2893" y="35597"/>
                </a:cubicBezTo>
                <a:cubicBezTo>
                  <a:pt x="2893" y="35690"/>
                  <a:pt x="2939" y="35690"/>
                  <a:pt x="2974" y="35690"/>
                </a:cubicBezTo>
                <a:cubicBezTo>
                  <a:pt x="2976" y="35690"/>
                  <a:pt x="2979" y="35690"/>
                  <a:pt x="2982" y="35690"/>
                </a:cubicBezTo>
                <a:lnTo>
                  <a:pt x="2982" y="35690"/>
                </a:lnTo>
                <a:lnTo>
                  <a:pt x="2982" y="35597"/>
                </a:lnTo>
                <a:cubicBezTo>
                  <a:pt x="2937" y="35552"/>
                  <a:pt x="2891" y="35552"/>
                  <a:pt x="2855" y="35552"/>
                </a:cubicBezTo>
                <a:cubicBezTo>
                  <a:pt x="2820" y="35552"/>
                  <a:pt x="2796" y="35552"/>
                  <a:pt x="2796" y="35508"/>
                </a:cubicBezTo>
                <a:cubicBezTo>
                  <a:pt x="2854" y="35488"/>
                  <a:pt x="2896" y="35480"/>
                  <a:pt x="2928" y="35480"/>
                </a:cubicBezTo>
                <a:cubicBezTo>
                  <a:pt x="3051" y="35480"/>
                  <a:pt x="3020" y="35597"/>
                  <a:pt x="3168" y="35597"/>
                </a:cubicBezTo>
                <a:lnTo>
                  <a:pt x="3452" y="35597"/>
                </a:lnTo>
                <a:cubicBezTo>
                  <a:pt x="3452" y="35597"/>
                  <a:pt x="3491" y="35723"/>
                  <a:pt x="3518" y="35723"/>
                </a:cubicBezTo>
                <a:cubicBezTo>
                  <a:pt x="3531" y="35723"/>
                  <a:pt x="3541" y="35692"/>
                  <a:pt x="3541" y="35597"/>
                </a:cubicBezTo>
                <a:cubicBezTo>
                  <a:pt x="3541" y="35597"/>
                  <a:pt x="3452" y="35597"/>
                  <a:pt x="3452" y="35508"/>
                </a:cubicBezTo>
                <a:cubicBezTo>
                  <a:pt x="3411" y="35487"/>
                  <a:pt x="3375" y="35479"/>
                  <a:pt x="3342" y="35479"/>
                </a:cubicBezTo>
                <a:cubicBezTo>
                  <a:pt x="3254" y="35479"/>
                  <a:pt x="3191" y="35533"/>
                  <a:pt x="3135" y="35533"/>
                </a:cubicBezTo>
                <a:cubicBezTo>
                  <a:pt x="3116" y="35533"/>
                  <a:pt x="3097" y="35526"/>
                  <a:pt x="3079" y="35508"/>
                </a:cubicBezTo>
                <a:cubicBezTo>
                  <a:pt x="3168" y="35508"/>
                  <a:pt x="3168" y="35508"/>
                  <a:pt x="3265" y="35411"/>
                </a:cubicBezTo>
                <a:cubicBezTo>
                  <a:pt x="3245" y="35393"/>
                  <a:pt x="3230" y="35386"/>
                  <a:pt x="3216" y="35386"/>
                </a:cubicBezTo>
                <a:cubicBezTo>
                  <a:pt x="3179" y="35386"/>
                  <a:pt x="3161" y="35440"/>
                  <a:pt x="3127" y="35440"/>
                </a:cubicBezTo>
                <a:cubicBezTo>
                  <a:pt x="3114" y="35440"/>
                  <a:pt x="3098" y="35432"/>
                  <a:pt x="3079" y="35411"/>
                </a:cubicBezTo>
                <a:lnTo>
                  <a:pt x="3168" y="35411"/>
                </a:lnTo>
                <a:cubicBezTo>
                  <a:pt x="3079" y="35411"/>
                  <a:pt x="2893" y="35411"/>
                  <a:pt x="2893" y="35321"/>
                </a:cubicBezTo>
                <a:cubicBezTo>
                  <a:pt x="3079" y="35321"/>
                  <a:pt x="3168" y="35321"/>
                  <a:pt x="3265" y="35224"/>
                </a:cubicBezTo>
                <a:cubicBezTo>
                  <a:pt x="3244" y="35205"/>
                  <a:pt x="3223" y="35199"/>
                  <a:pt x="3203" y="35199"/>
                </a:cubicBezTo>
                <a:cubicBezTo>
                  <a:pt x="3164" y="35199"/>
                  <a:pt x="3125" y="35222"/>
                  <a:pt x="3087" y="35222"/>
                </a:cubicBezTo>
                <a:cubicBezTo>
                  <a:pt x="3052" y="35222"/>
                  <a:pt x="3018" y="35203"/>
                  <a:pt x="2982" y="35135"/>
                </a:cubicBezTo>
                <a:cubicBezTo>
                  <a:pt x="3047" y="35135"/>
                  <a:pt x="3108" y="35092"/>
                  <a:pt x="3142" y="35092"/>
                </a:cubicBezTo>
                <a:cubicBezTo>
                  <a:pt x="3158" y="35092"/>
                  <a:pt x="3168" y="35103"/>
                  <a:pt x="3168" y="35135"/>
                </a:cubicBezTo>
                <a:cubicBezTo>
                  <a:pt x="3265" y="35038"/>
                  <a:pt x="3452" y="35038"/>
                  <a:pt x="3541" y="35038"/>
                </a:cubicBezTo>
                <a:cubicBezTo>
                  <a:pt x="3495" y="34992"/>
                  <a:pt x="3443" y="34975"/>
                  <a:pt x="3387" y="34975"/>
                </a:cubicBezTo>
                <a:cubicBezTo>
                  <a:pt x="3218" y="34975"/>
                  <a:pt x="3009" y="35135"/>
                  <a:pt x="2796" y="35135"/>
                </a:cubicBezTo>
                <a:cubicBezTo>
                  <a:pt x="2796" y="35038"/>
                  <a:pt x="2982" y="35038"/>
                  <a:pt x="2893" y="34949"/>
                </a:cubicBezTo>
                <a:lnTo>
                  <a:pt x="2893" y="34949"/>
                </a:lnTo>
                <a:cubicBezTo>
                  <a:pt x="2853" y="34961"/>
                  <a:pt x="2814" y="34966"/>
                  <a:pt x="2775" y="34966"/>
                </a:cubicBezTo>
                <a:cubicBezTo>
                  <a:pt x="2534" y="34966"/>
                  <a:pt x="2307" y="34762"/>
                  <a:pt x="2147" y="34762"/>
                </a:cubicBezTo>
                <a:cubicBezTo>
                  <a:pt x="2240" y="34714"/>
                  <a:pt x="2333" y="34690"/>
                  <a:pt x="2427" y="34690"/>
                </a:cubicBezTo>
                <a:cubicBezTo>
                  <a:pt x="2520" y="34690"/>
                  <a:pt x="2613" y="34714"/>
                  <a:pt x="2706" y="34762"/>
                </a:cubicBezTo>
                <a:cubicBezTo>
                  <a:pt x="2796" y="34762"/>
                  <a:pt x="2706" y="34665"/>
                  <a:pt x="2706" y="34665"/>
                </a:cubicBezTo>
                <a:lnTo>
                  <a:pt x="2706" y="34665"/>
                </a:lnTo>
                <a:cubicBezTo>
                  <a:pt x="2799" y="34714"/>
                  <a:pt x="2915" y="34738"/>
                  <a:pt x="3043" y="34738"/>
                </a:cubicBezTo>
                <a:cubicBezTo>
                  <a:pt x="3170" y="34738"/>
                  <a:pt x="3310" y="34714"/>
                  <a:pt x="3452" y="34665"/>
                </a:cubicBezTo>
                <a:lnTo>
                  <a:pt x="3452" y="34665"/>
                </a:lnTo>
                <a:cubicBezTo>
                  <a:pt x="3452" y="34762"/>
                  <a:pt x="3355" y="34762"/>
                  <a:pt x="3452" y="34762"/>
                </a:cubicBezTo>
                <a:cubicBezTo>
                  <a:pt x="3481" y="34700"/>
                  <a:pt x="3522" y="34679"/>
                  <a:pt x="3566" y="34679"/>
                </a:cubicBezTo>
                <a:cubicBezTo>
                  <a:pt x="3655" y="34679"/>
                  <a:pt x="3760" y="34762"/>
                  <a:pt x="3824" y="34762"/>
                </a:cubicBezTo>
                <a:lnTo>
                  <a:pt x="3824" y="34665"/>
                </a:lnTo>
                <a:cubicBezTo>
                  <a:pt x="4020" y="34734"/>
                  <a:pt x="4265" y="34799"/>
                  <a:pt x="4491" y="34799"/>
                </a:cubicBezTo>
                <a:cubicBezTo>
                  <a:pt x="4584" y="34799"/>
                  <a:pt x="4674" y="34788"/>
                  <a:pt x="4756" y="34762"/>
                </a:cubicBezTo>
                <a:lnTo>
                  <a:pt x="4756" y="34852"/>
                </a:lnTo>
                <a:cubicBezTo>
                  <a:pt x="4869" y="34815"/>
                  <a:pt x="4998" y="34793"/>
                  <a:pt x="5137" y="34793"/>
                </a:cubicBezTo>
                <a:cubicBezTo>
                  <a:pt x="5337" y="34793"/>
                  <a:pt x="5557" y="34839"/>
                  <a:pt x="5778" y="34949"/>
                </a:cubicBezTo>
                <a:lnTo>
                  <a:pt x="5778" y="34852"/>
                </a:lnTo>
                <a:cubicBezTo>
                  <a:pt x="6523" y="35038"/>
                  <a:pt x="7552" y="34852"/>
                  <a:pt x="8200" y="35135"/>
                </a:cubicBezTo>
                <a:lnTo>
                  <a:pt x="8200" y="35038"/>
                </a:lnTo>
                <a:cubicBezTo>
                  <a:pt x="8484" y="35224"/>
                  <a:pt x="8856" y="35224"/>
                  <a:pt x="9132" y="35224"/>
                </a:cubicBezTo>
                <a:cubicBezTo>
                  <a:pt x="9132" y="35224"/>
                  <a:pt x="9132" y="35224"/>
                  <a:pt x="9132" y="35224"/>
                </a:cubicBezTo>
                <a:lnTo>
                  <a:pt x="9132" y="35224"/>
                </a:lnTo>
                <a:cubicBezTo>
                  <a:pt x="9296" y="35388"/>
                  <a:pt x="9459" y="35408"/>
                  <a:pt x="9622" y="35410"/>
                </a:cubicBezTo>
                <a:lnTo>
                  <a:pt x="9622" y="35410"/>
                </a:lnTo>
                <a:cubicBezTo>
                  <a:pt x="9740" y="35407"/>
                  <a:pt x="9854" y="35371"/>
                  <a:pt x="9919" y="35371"/>
                </a:cubicBezTo>
                <a:cubicBezTo>
                  <a:pt x="9954" y="35371"/>
                  <a:pt x="9975" y="35381"/>
                  <a:pt x="9975" y="35411"/>
                </a:cubicBezTo>
                <a:cubicBezTo>
                  <a:pt x="10019" y="35366"/>
                  <a:pt x="10066" y="35344"/>
                  <a:pt x="10101" y="35344"/>
                </a:cubicBezTo>
                <a:cubicBezTo>
                  <a:pt x="10137" y="35344"/>
                  <a:pt x="10161" y="35366"/>
                  <a:pt x="10161" y="35411"/>
                </a:cubicBezTo>
                <a:cubicBezTo>
                  <a:pt x="10250" y="35411"/>
                  <a:pt x="10250" y="35508"/>
                  <a:pt x="10347" y="35597"/>
                </a:cubicBezTo>
                <a:lnTo>
                  <a:pt x="10347" y="35411"/>
                </a:lnTo>
                <a:cubicBezTo>
                  <a:pt x="10996" y="35597"/>
                  <a:pt x="12025" y="35694"/>
                  <a:pt x="12770" y="35784"/>
                </a:cubicBezTo>
                <a:cubicBezTo>
                  <a:pt x="12114" y="35694"/>
                  <a:pt x="11555" y="35508"/>
                  <a:pt x="10907" y="35508"/>
                </a:cubicBezTo>
                <a:cubicBezTo>
                  <a:pt x="10907" y="35459"/>
                  <a:pt x="10860" y="35459"/>
                  <a:pt x="10825" y="35459"/>
                </a:cubicBezTo>
                <a:cubicBezTo>
                  <a:pt x="10789" y="35459"/>
                  <a:pt x="10765" y="35459"/>
                  <a:pt x="10810" y="35411"/>
                </a:cubicBezTo>
                <a:cubicBezTo>
                  <a:pt x="10489" y="35411"/>
                  <a:pt x="10102" y="35207"/>
                  <a:pt x="9820" y="35207"/>
                </a:cubicBezTo>
                <a:cubicBezTo>
                  <a:pt x="9774" y="35207"/>
                  <a:pt x="9731" y="35212"/>
                  <a:pt x="9691" y="35224"/>
                </a:cubicBezTo>
                <a:lnTo>
                  <a:pt x="9691" y="35135"/>
                </a:lnTo>
                <a:cubicBezTo>
                  <a:pt x="9691" y="35224"/>
                  <a:pt x="9602" y="35224"/>
                  <a:pt x="9602" y="35224"/>
                </a:cubicBezTo>
                <a:cubicBezTo>
                  <a:pt x="9553" y="35180"/>
                  <a:pt x="9507" y="35180"/>
                  <a:pt x="9460" y="35180"/>
                </a:cubicBezTo>
                <a:cubicBezTo>
                  <a:pt x="9414" y="35180"/>
                  <a:pt x="9367" y="35180"/>
                  <a:pt x="9319" y="35135"/>
                </a:cubicBezTo>
                <a:cubicBezTo>
                  <a:pt x="9319" y="35152"/>
                  <a:pt x="9312" y="35159"/>
                  <a:pt x="9300" y="35159"/>
                </a:cubicBezTo>
                <a:cubicBezTo>
                  <a:pt x="9250" y="35159"/>
                  <a:pt x="9115" y="35038"/>
                  <a:pt x="9043" y="35038"/>
                </a:cubicBezTo>
                <a:cubicBezTo>
                  <a:pt x="9043" y="35038"/>
                  <a:pt x="9043" y="35135"/>
                  <a:pt x="8946" y="35135"/>
                </a:cubicBezTo>
                <a:cubicBezTo>
                  <a:pt x="8946" y="35087"/>
                  <a:pt x="8924" y="35087"/>
                  <a:pt x="8901" y="35087"/>
                </a:cubicBezTo>
                <a:cubicBezTo>
                  <a:pt x="8879" y="35087"/>
                  <a:pt x="8856" y="35087"/>
                  <a:pt x="8856" y="35038"/>
                </a:cubicBezTo>
                <a:cubicBezTo>
                  <a:pt x="8824" y="35070"/>
                  <a:pt x="8793" y="35081"/>
                  <a:pt x="8761" y="35081"/>
                </a:cubicBezTo>
                <a:cubicBezTo>
                  <a:pt x="8699" y="35081"/>
                  <a:pt x="8638" y="35038"/>
                  <a:pt x="8573" y="35038"/>
                </a:cubicBezTo>
                <a:cubicBezTo>
                  <a:pt x="8621" y="34947"/>
                  <a:pt x="8600" y="34923"/>
                  <a:pt x="8555" y="34923"/>
                </a:cubicBezTo>
                <a:cubicBezTo>
                  <a:pt x="8509" y="34923"/>
                  <a:pt x="8436" y="34949"/>
                  <a:pt x="8387" y="34949"/>
                </a:cubicBezTo>
                <a:lnTo>
                  <a:pt x="8387" y="35038"/>
                </a:lnTo>
                <a:cubicBezTo>
                  <a:pt x="7925" y="34852"/>
                  <a:pt x="7455" y="34852"/>
                  <a:pt x="6993" y="34665"/>
                </a:cubicBezTo>
                <a:cubicBezTo>
                  <a:pt x="6993" y="34665"/>
                  <a:pt x="6993" y="34762"/>
                  <a:pt x="6896" y="34762"/>
                </a:cubicBezTo>
                <a:cubicBezTo>
                  <a:pt x="6993" y="34665"/>
                  <a:pt x="6896" y="34665"/>
                  <a:pt x="6993" y="34576"/>
                </a:cubicBezTo>
                <a:lnTo>
                  <a:pt x="6993" y="34576"/>
                </a:lnTo>
                <a:cubicBezTo>
                  <a:pt x="6960" y="34606"/>
                  <a:pt x="6918" y="34616"/>
                  <a:pt x="6876" y="34616"/>
                </a:cubicBezTo>
                <a:cubicBezTo>
                  <a:pt x="6792" y="34616"/>
                  <a:pt x="6709" y="34576"/>
                  <a:pt x="6709" y="34576"/>
                </a:cubicBezTo>
                <a:cubicBezTo>
                  <a:pt x="6665" y="34621"/>
                  <a:pt x="6665" y="34621"/>
                  <a:pt x="6676" y="34621"/>
                </a:cubicBezTo>
                <a:cubicBezTo>
                  <a:pt x="6687" y="34621"/>
                  <a:pt x="6709" y="34621"/>
                  <a:pt x="6709" y="34665"/>
                </a:cubicBezTo>
                <a:lnTo>
                  <a:pt x="6620" y="34665"/>
                </a:lnTo>
                <a:lnTo>
                  <a:pt x="6620" y="34576"/>
                </a:lnTo>
                <a:cubicBezTo>
                  <a:pt x="6599" y="34555"/>
                  <a:pt x="6582" y="34547"/>
                  <a:pt x="6569" y="34547"/>
                </a:cubicBezTo>
                <a:cubicBezTo>
                  <a:pt x="6535" y="34547"/>
                  <a:pt x="6526" y="34601"/>
                  <a:pt x="6524" y="34601"/>
                </a:cubicBezTo>
                <a:cubicBezTo>
                  <a:pt x="6523" y="34601"/>
                  <a:pt x="6523" y="34594"/>
                  <a:pt x="6523" y="34576"/>
                </a:cubicBezTo>
                <a:cubicBezTo>
                  <a:pt x="6523" y="34527"/>
                  <a:pt x="6501" y="34527"/>
                  <a:pt x="6466" y="34527"/>
                </a:cubicBezTo>
                <a:cubicBezTo>
                  <a:pt x="6432" y="34527"/>
                  <a:pt x="6385" y="34527"/>
                  <a:pt x="6337" y="34479"/>
                </a:cubicBezTo>
                <a:lnTo>
                  <a:pt x="6337" y="34665"/>
                </a:lnTo>
                <a:cubicBezTo>
                  <a:pt x="6292" y="34621"/>
                  <a:pt x="6270" y="34598"/>
                  <a:pt x="6246" y="34598"/>
                </a:cubicBezTo>
                <a:cubicBezTo>
                  <a:pt x="6223" y="34598"/>
                  <a:pt x="6199" y="34621"/>
                  <a:pt x="6150" y="34665"/>
                </a:cubicBezTo>
                <a:lnTo>
                  <a:pt x="6247" y="34576"/>
                </a:lnTo>
                <a:cubicBezTo>
                  <a:pt x="6183" y="34576"/>
                  <a:pt x="6078" y="34616"/>
                  <a:pt x="6016" y="34616"/>
                </a:cubicBezTo>
                <a:cubicBezTo>
                  <a:pt x="5985" y="34616"/>
                  <a:pt x="5964" y="34606"/>
                  <a:pt x="5964" y="34576"/>
                </a:cubicBezTo>
                <a:cubicBezTo>
                  <a:pt x="6029" y="34576"/>
                  <a:pt x="6090" y="34533"/>
                  <a:pt x="6152" y="34533"/>
                </a:cubicBezTo>
                <a:cubicBezTo>
                  <a:pt x="6183" y="34533"/>
                  <a:pt x="6215" y="34544"/>
                  <a:pt x="6247" y="34576"/>
                </a:cubicBezTo>
                <a:cubicBezTo>
                  <a:pt x="6247" y="34434"/>
                  <a:pt x="6154" y="34434"/>
                  <a:pt x="6061" y="34434"/>
                </a:cubicBezTo>
                <a:cubicBezTo>
                  <a:pt x="5968" y="34434"/>
                  <a:pt x="5874" y="34434"/>
                  <a:pt x="5874" y="34293"/>
                </a:cubicBezTo>
                <a:lnTo>
                  <a:pt x="5874" y="34293"/>
                </a:lnTo>
                <a:lnTo>
                  <a:pt x="6993" y="34576"/>
                </a:lnTo>
                <a:lnTo>
                  <a:pt x="6993" y="34479"/>
                </a:lnTo>
                <a:cubicBezTo>
                  <a:pt x="6993" y="34479"/>
                  <a:pt x="7032" y="34439"/>
                  <a:pt x="7059" y="34439"/>
                </a:cubicBezTo>
                <a:cubicBezTo>
                  <a:pt x="7072" y="34439"/>
                  <a:pt x="7082" y="34449"/>
                  <a:pt x="7082" y="34479"/>
                </a:cubicBezTo>
                <a:cubicBezTo>
                  <a:pt x="7082" y="34502"/>
                  <a:pt x="7077" y="34509"/>
                  <a:pt x="7070" y="34509"/>
                </a:cubicBezTo>
                <a:cubicBezTo>
                  <a:pt x="7057" y="34509"/>
                  <a:pt x="7037" y="34489"/>
                  <a:pt x="7021" y="34489"/>
                </a:cubicBezTo>
                <a:cubicBezTo>
                  <a:pt x="7005" y="34489"/>
                  <a:pt x="6993" y="34507"/>
                  <a:pt x="6993" y="34576"/>
                </a:cubicBezTo>
                <a:lnTo>
                  <a:pt x="7365" y="34576"/>
                </a:lnTo>
                <a:cubicBezTo>
                  <a:pt x="7269" y="34576"/>
                  <a:pt x="7269" y="34479"/>
                  <a:pt x="7269" y="34389"/>
                </a:cubicBezTo>
                <a:lnTo>
                  <a:pt x="7269" y="34389"/>
                </a:lnTo>
                <a:cubicBezTo>
                  <a:pt x="7641" y="34576"/>
                  <a:pt x="8014" y="34576"/>
                  <a:pt x="8297" y="34576"/>
                </a:cubicBezTo>
                <a:cubicBezTo>
                  <a:pt x="8670" y="34665"/>
                  <a:pt x="9132" y="34852"/>
                  <a:pt x="9505" y="34949"/>
                </a:cubicBezTo>
                <a:lnTo>
                  <a:pt x="9505" y="35038"/>
                </a:lnTo>
                <a:cubicBezTo>
                  <a:pt x="9546" y="35019"/>
                  <a:pt x="9586" y="35012"/>
                  <a:pt x="9626" y="35012"/>
                </a:cubicBezTo>
                <a:cubicBezTo>
                  <a:pt x="9701" y="35012"/>
                  <a:pt x="9774" y="35035"/>
                  <a:pt x="9836" y="35035"/>
                </a:cubicBezTo>
                <a:cubicBezTo>
                  <a:pt x="9891" y="35035"/>
                  <a:pt x="9939" y="35017"/>
                  <a:pt x="9975" y="34949"/>
                </a:cubicBezTo>
                <a:cubicBezTo>
                  <a:pt x="10064" y="35038"/>
                  <a:pt x="10064" y="35038"/>
                  <a:pt x="10064" y="35135"/>
                </a:cubicBezTo>
                <a:cubicBezTo>
                  <a:pt x="10129" y="35135"/>
                  <a:pt x="10150" y="35175"/>
                  <a:pt x="10157" y="35175"/>
                </a:cubicBezTo>
                <a:cubicBezTo>
                  <a:pt x="10161" y="35175"/>
                  <a:pt x="10161" y="35165"/>
                  <a:pt x="10161" y="35135"/>
                </a:cubicBezTo>
                <a:cubicBezTo>
                  <a:pt x="10161" y="35135"/>
                  <a:pt x="10064" y="35038"/>
                  <a:pt x="10064" y="34949"/>
                </a:cubicBezTo>
                <a:cubicBezTo>
                  <a:pt x="10161" y="34949"/>
                  <a:pt x="10437" y="35038"/>
                  <a:pt x="10534" y="35135"/>
                </a:cubicBezTo>
                <a:cubicBezTo>
                  <a:pt x="10627" y="35087"/>
                  <a:pt x="10743" y="35087"/>
                  <a:pt x="10858" y="35087"/>
                </a:cubicBezTo>
                <a:cubicBezTo>
                  <a:pt x="10974" y="35087"/>
                  <a:pt x="11089" y="35087"/>
                  <a:pt x="11182" y="35038"/>
                </a:cubicBezTo>
                <a:cubicBezTo>
                  <a:pt x="11161" y="35017"/>
                  <a:pt x="11128" y="35011"/>
                  <a:pt x="11091" y="35011"/>
                </a:cubicBezTo>
                <a:cubicBezTo>
                  <a:pt x="11051" y="35011"/>
                  <a:pt x="11005" y="35018"/>
                  <a:pt x="10962" y="35018"/>
                </a:cubicBezTo>
                <a:cubicBezTo>
                  <a:pt x="10880" y="35018"/>
                  <a:pt x="10810" y="34993"/>
                  <a:pt x="10810" y="34852"/>
                </a:cubicBezTo>
                <a:lnTo>
                  <a:pt x="10810" y="34852"/>
                </a:lnTo>
                <a:cubicBezTo>
                  <a:pt x="10831" y="34873"/>
                  <a:pt x="10856" y="34880"/>
                  <a:pt x="10884" y="34880"/>
                </a:cubicBezTo>
                <a:cubicBezTo>
                  <a:pt x="10957" y="34880"/>
                  <a:pt x="11047" y="34827"/>
                  <a:pt x="11117" y="34827"/>
                </a:cubicBezTo>
                <a:cubicBezTo>
                  <a:pt x="11142" y="34827"/>
                  <a:pt x="11164" y="34833"/>
                  <a:pt x="11182" y="34852"/>
                </a:cubicBezTo>
                <a:cubicBezTo>
                  <a:pt x="11182" y="34807"/>
                  <a:pt x="11182" y="34785"/>
                  <a:pt x="11194" y="34785"/>
                </a:cubicBezTo>
                <a:cubicBezTo>
                  <a:pt x="11207" y="34785"/>
                  <a:pt x="11231" y="34807"/>
                  <a:pt x="11279" y="34852"/>
                </a:cubicBezTo>
                <a:cubicBezTo>
                  <a:pt x="11312" y="34783"/>
                  <a:pt x="11371" y="34765"/>
                  <a:pt x="11442" y="34765"/>
                </a:cubicBezTo>
                <a:cubicBezTo>
                  <a:pt x="11522" y="34765"/>
                  <a:pt x="11617" y="34788"/>
                  <a:pt x="11706" y="34788"/>
                </a:cubicBezTo>
                <a:cubicBezTo>
                  <a:pt x="11752" y="34788"/>
                  <a:pt x="11798" y="34782"/>
                  <a:pt x="11838" y="34762"/>
                </a:cubicBezTo>
                <a:lnTo>
                  <a:pt x="12860" y="34762"/>
                </a:lnTo>
                <a:cubicBezTo>
                  <a:pt x="12894" y="34661"/>
                  <a:pt x="12928" y="34632"/>
                  <a:pt x="12961" y="34632"/>
                </a:cubicBezTo>
                <a:cubicBezTo>
                  <a:pt x="13006" y="34632"/>
                  <a:pt x="13051" y="34687"/>
                  <a:pt x="13097" y="34687"/>
                </a:cubicBezTo>
                <a:cubicBezTo>
                  <a:pt x="13112" y="34687"/>
                  <a:pt x="13128" y="34681"/>
                  <a:pt x="13143" y="34665"/>
                </a:cubicBezTo>
                <a:cubicBezTo>
                  <a:pt x="13143" y="34639"/>
                  <a:pt x="13159" y="34628"/>
                  <a:pt x="13183" y="34628"/>
                </a:cubicBezTo>
                <a:cubicBezTo>
                  <a:pt x="13243" y="34628"/>
                  <a:pt x="13355" y="34693"/>
                  <a:pt x="13419" y="34762"/>
                </a:cubicBezTo>
                <a:cubicBezTo>
                  <a:pt x="13516" y="34762"/>
                  <a:pt x="13702" y="34665"/>
                  <a:pt x="13792" y="34665"/>
                </a:cubicBezTo>
                <a:cubicBezTo>
                  <a:pt x="13792" y="34597"/>
                  <a:pt x="13766" y="34579"/>
                  <a:pt x="13730" y="34579"/>
                </a:cubicBezTo>
                <a:cubicBezTo>
                  <a:pt x="13689" y="34579"/>
                  <a:pt x="13634" y="34602"/>
                  <a:pt x="13585" y="34602"/>
                </a:cubicBezTo>
                <a:cubicBezTo>
                  <a:pt x="13559" y="34602"/>
                  <a:pt x="13535" y="34595"/>
                  <a:pt x="13516" y="34576"/>
                </a:cubicBezTo>
                <a:cubicBezTo>
                  <a:pt x="13605" y="34479"/>
                  <a:pt x="13605" y="34479"/>
                  <a:pt x="13605" y="34389"/>
                </a:cubicBezTo>
                <a:cubicBezTo>
                  <a:pt x="13605" y="34434"/>
                  <a:pt x="13652" y="34457"/>
                  <a:pt x="13698" y="34457"/>
                </a:cubicBezTo>
                <a:cubicBezTo>
                  <a:pt x="13745" y="34457"/>
                  <a:pt x="13792" y="34434"/>
                  <a:pt x="13792" y="34389"/>
                </a:cubicBezTo>
                <a:cubicBezTo>
                  <a:pt x="13605" y="34389"/>
                  <a:pt x="13605" y="34293"/>
                  <a:pt x="13516" y="34293"/>
                </a:cubicBezTo>
                <a:cubicBezTo>
                  <a:pt x="13577" y="34231"/>
                  <a:pt x="13685" y="34123"/>
                  <a:pt x="13778" y="34123"/>
                </a:cubicBezTo>
                <a:cubicBezTo>
                  <a:pt x="13820" y="34123"/>
                  <a:pt x="13858" y="34145"/>
                  <a:pt x="13888" y="34203"/>
                </a:cubicBezTo>
                <a:cubicBezTo>
                  <a:pt x="13918" y="34171"/>
                  <a:pt x="13949" y="34160"/>
                  <a:pt x="13983" y="34160"/>
                </a:cubicBezTo>
                <a:cubicBezTo>
                  <a:pt x="14052" y="34160"/>
                  <a:pt x="14137" y="34203"/>
                  <a:pt x="14261" y="34203"/>
                </a:cubicBezTo>
                <a:cubicBezTo>
                  <a:pt x="14261" y="34108"/>
                  <a:pt x="14310" y="34085"/>
                  <a:pt x="14369" y="34085"/>
                </a:cubicBezTo>
                <a:cubicBezTo>
                  <a:pt x="14426" y="34085"/>
                  <a:pt x="14493" y="34106"/>
                  <a:pt x="14537" y="34106"/>
                </a:cubicBezTo>
                <a:cubicBezTo>
                  <a:pt x="14634" y="34017"/>
                  <a:pt x="14634" y="33920"/>
                  <a:pt x="14723" y="33920"/>
                </a:cubicBezTo>
                <a:cubicBezTo>
                  <a:pt x="14723" y="33875"/>
                  <a:pt x="14701" y="33875"/>
                  <a:pt x="14679" y="33875"/>
                </a:cubicBezTo>
                <a:cubicBezTo>
                  <a:pt x="14656" y="33875"/>
                  <a:pt x="14634" y="33875"/>
                  <a:pt x="14634" y="33830"/>
                </a:cubicBezTo>
                <a:cubicBezTo>
                  <a:pt x="14711" y="33747"/>
                  <a:pt x="14722" y="33669"/>
                  <a:pt x="14841" y="33649"/>
                </a:cubicBezTo>
                <a:lnTo>
                  <a:pt x="14841" y="33649"/>
                </a:lnTo>
                <a:cubicBezTo>
                  <a:pt x="14820" y="33657"/>
                  <a:pt x="14820" y="33679"/>
                  <a:pt x="14820" y="33733"/>
                </a:cubicBezTo>
                <a:cubicBezTo>
                  <a:pt x="14910" y="33733"/>
                  <a:pt x="15007" y="33644"/>
                  <a:pt x="15096" y="33644"/>
                </a:cubicBezTo>
                <a:lnTo>
                  <a:pt x="15193" y="33547"/>
                </a:lnTo>
                <a:cubicBezTo>
                  <a:pt x="15253" y="33547"/>
                  <a:pt x="15316" y="33630"/>
                  <a:pt x="15378" y="33630"/>
                </a:cubicBezTo>
                <a:cubicBezTo>
                  <a:pt x="15408" y="33630"/>
                  <a:pt x="15439" y="33609"/>
                  <a:pt x="15469" y="33547"/>
                </a:cubicBezTo>
                <a:cubicBezTo>
                  <a:pt x="15469" y="33502"/>
                  <a:pt x="15422" y="33502"/>
                  <a:pt x="15388" y="33502"/>
                </a:cubicBezTo>
                <a:cubicBezTo>
                  <a:pt x="15353" y="33502"/>
                  <a:pt x="15331" y="33502"/>
                  <a:pt x="15379" y="33458"/>
                </a:cubicBezTo>
                <a:cubicBezTo>
                  <a:pt x="15379" y="33435"/>
                  <a:pt x="15384" y="33428"/>
                  <a:pt x="15392" y="33428"/>
                </a:cubicBezTo>
                <a:cubicBezTo>
                  <a:pt x="15405" y="33428"/>
                  <a:pt x="15425" y="33448"/>
                  <a:pt x="15441" y="33448"/>
                </a:cubicBezTo>
                <a:cubicBezTo>
                  <a:pt x="15457" y="33448"/>
                  <a:pt x="15469" y="33430"/>
                  <a:pt x="15469" y="33361"/>
                </a:cubicBezTo>
                <a:cubicBezTo>
                  <a:pt x="15469" y="33316"/>
                  <a:pt x="15400" y="33316"/>
                  <a:pt x="15342" y="33316"/>
                </a:cubicBezTo>
                <a:cubicBezTo>
                  <a:pt x="15284" y="33316"/>
                  <a:pt x="15238" y="33316"/>
                  <a:pt x="15283" y="33271"/>
                </a:cubicBezTo>
                <a:lnTo>
                  <a:pt x="15379" y="33271"/>
                </a:lnTo>
                <a:cubicBezTo>
                  <a:pt x="15379" y="33174"/>
                  <a:pt x="15283" y="33174"/>
                  <a:pt x="15379" y="33085"/>
                </a:cubicBezTo>
                <a:lnTo>
                  <a:pt x="15283" y="33085"/>
                </a:lnTo>
                <a:lnTo>
                  <a:pt x="15283" y="33174"/>
                </a:lnTo>
                <a:lnTo>
                  <a:pt x="15096" y="33174"/>
                </a:lnTo>
                <a:cubicBezTo>
                  <a:pt x="15144" y="33083"/>
                  <a:pt x="15257" y="33060"/>
                  <a:pt x="15372" y="33060"/>
                </a:cubicBezTo>
                <a:cubicBezTo>
                  <a:pt x="15490" y="33060"/>
                  <a:pt x="15610" y="33085"/>
                  <a:pt x="15655" y="33085"/>
                </a:cubicBezTo>
                <a:cubicBezTo>
                  <a:pt x="15752" y="33085"/>
                  <a:pt x="15752" y="32988"/>
                  <a:pt x="15752" y="32988"/>
                </a:cubicBezTo>
                <a:cubicBezTo>
                  <a:pt x="15704" y="32943"/>
                  <a:pt x="15657" y="32921"/>
                  <a:pt x="15634" y="32921"/>
                </a:cubicBezTo>
                <a:cubicBezTo>
                  <a:pt x="15611" y="32921"/>
                  <a:pt x="15611" y="32943"/>
                  <a:pt x="15655" y="32988"/>
                </a:cubicBezTo>
                <a:cubicBezTo>
                  <a:pt x="15566" y="32988"/>
                  <a:pt x="15566" y="32899"/>
                  <a:pt x="15566" y="32899"/>
                </a:cubicBezTo>
                <a:cubicBezTo>
                  <a:pt x="15628" y="32836"/>
                  <a:pt x="15659" y="32816"/>
                  <a:pt x="15679" y="32816"/>
                </a:cubicBezTo>
                <a:cubicBezTo>
                  <a:pt x="15719" y="32816"/>
                  <a:pt x="15717" y="32899"/>
                  <a:pt x="15842" y="32899"/>
                </a:cubicBezTo>
                <a:cubicBezTo>
                  <a:pt x="15752" y="32899"/>
                  <a:pt x="15752" y="32802"/>
                  <a:pt x="15752" y="32712"/>
                </a:cubicBezTo>
                <a:cubicBezTo>
                  <a:pt x="15655" y="32712"/>
                  <a:pt x="15469" y="32615"/>
                  <a:pt x="15283" y="32615"/>
                </a:cubicBezTo>
                <a:cubicBezTo>
                  <a:pt x="15283" y="32429"/>
                  <a:pt x="14910" y="32615"/>
                  <a:pt x="15007" y="32339"/>
                </a:cubicBezTo>
                <a:cubicBezTo>
                  <a:pt x="14987" y="32319"/>
                  <a:pt x="14971" y="32311"/>
                  <a:pt x="14957" y="32311"/>
                </a:cubicBezTo>
                <a:cubicBezTo>
                  <a:pt x="14906" y="32311"/>
                  <a:pt x="14891" y="32429"/>
                  <a:pt x="14820" y="32429"/>
                </a:cubicBezTo>
                <a:cubicBezTo>
                  <a:pt x="14820" y="32339"/>
                  <a:pt x="14723" y="32339"/>
                  <a:pt x="14723" y="32242"/>
                </a:cubicBezTo>
                <a:cubicBezTo>
                  <a:pt x="14686" y="32283"/>
                  <a:pt x="14647" y="32307"/>
                  <a:pt x="14615" y="32307"/>
                </a:cubicBezTo>
                <a:cubicBezTo>
                  <a:pt x="14570" y="32307"/>
                  <a:pt x="14537" y="32261"/>
                  <a:pt x="14537" y="32153"/>
                </a:cubicBezTo>
                <a:lnTo>
                  <a:pt x="14537" y="32153"/>
                </a:lnTo>
                <a:cubicBezTo>
                  <a:pt x="14586" y="32198"/>
                  <a:pt x="14656" y="32220"/>
                  <a:pt x="14726" y="32220"/>
                </a:cubicBezTo>
                <a:cubicBezTo>
                  <a:pt x="14796" y="32220"/>
                  <a:pt x="14865" y="32198"/>
                  <a:pt x="14910" y="32153"/>
                </a:cubicBezTo>
                <a:cubicBezTo>
                  <a:pt x="14786" y="32153"/>
                  <a:pt x="14704" y="32110"/>
                  <a:pt x="14609" y="32110"/>
                </a:cubicBezTo>
                <a:cubicBezTo>
                  <a:pt x="14561" y="32110"/>
                  <a:pt x="14510" y="32121"/>
                  <a:pt x="14448" y="32153"/>
                </a:cubicBezTo>
                <a:lnTo>
                  <a:pt x="14537" y="32153"/>
                </a:lnTo>
                <a:cubicBezTo>
                  <a:pt x="14477" y="32153"/>
                  <a:pt x="14458" y="32193"/>
                  <a:pt x="14451" y="32193"/>
                </a:cubicBezTo>
                <a:cubicBezTo>
                  <a:pt x="14448" y="32193"/>
                  <a:pt x="14448" y="32183"/>
                  <a:pt x="14448" y="32153"/>
                </a:cubicBezTo>
                <a:lnTo>
                  <a:pt x="14351" y="32153"/>
                </a:lnTo>
                <a:cubicBezTo>
                  <a:pt x="14218" y="32084"/>
                  <a:pt x="14135" y="32019"/>
                  <a:pt x="14031" y="32019"/>
                </a:cubicBezTo>
                <a:cubicBezTo>
                  <a:pt x="13989" y="32019"/>
                  <a:pt x="13943" y="32030"/>
                  <a:pt x="13888" y="32056"/>
                </a:cubicBezTo>
                <a:cubicBezTo>
                  <a:pt x="13888" y="31967"/>
                  <a:pt x="13792" y="31967"/>
                  <a:pt x="13792" y="31967"/>
                </a:cubicBezTo>
                <a:lnTo>
                  <a:pt x="13792" y="31780"/>
                </a:lnTo>
                <a:cubicBezTo>
                  <a:pt x="13792" y="31780"/>
                  <a:pt x="13702" y="31870"/>
                  <a:pt x="13702" y="31967"/>
                </a:cubicBezTo>
                <a:cubicBezTo>
                  <a:pt x="13516" y="31870"/>
                  <a:pt x="13419" y="31870"/>
                  <a:pt x="13419" y="31683"/>
                </a:cubicBezTo>
                <a:cubicBezTo>
                  <a:pt x="13232" y="31683"/>
                  <a:pt x="13143" y="31683"/>
                  <a:pt x="12957" y="31594"/>
                </a:cubicBezTo>
                <a:cubicBezTo>
                  <a:pt x="12904" y="31542"/>
                  <a:pt x="12852" y="31526"/>
                  <a:pt x="12800" y="31526"/>
                </a:cubicBezTo>
                <a:cubicBezTo>
                  <a:pt x="12718" y="31526"/>
                  <a:pt x="12636" y="31565"/>
                  <a:pt x="12554" y="31565"/>
                </a:cubicBezTo>
                <a:cubicBezTo>
                  <a:pt x="12502" y="31565"/>
                  <a:pt x="12450" y="31549"/>
                  <a:pt x="12398" y="31497"/>
                </a:cubicBezTo>
                <a:cubicBezTo>
                  <a:pt x="12398" y="31477"/>
                  <a:pt x="12406" y="31471"/>
                  <a:pt x="12419" y="31471"/>
                </a:cubicBezTo>
                <a:cubicBezTo>
                  <a:pt x="12444" y="31471"/>
                  <a:pt x="12483" y="31494"/>
                  <a:pt x="12502" y="31494"/>
                </a:cubicBezTo>
                <a:cubicBezTo>
                  <a:pt x="12520" y="31494"/>
                  <a:pt x="12523" y="31476"/>
                  <a:pt x="12487" y="31408"/>
                </a:cubicBezTo>
                <a:cubicBezTo>
                  <a:pt x="12448" y="31420"/>
                  <a:pt x="12413" y="31425"/>
                  <a:pt x="12381" y="31425"/>
                </a:cubicBezTo>
                <a:cubicBezTo>
                  <a:pt x="12181" y="31425"/>
                  <a:pt x="12076" y="31221"/>
                  <a:pt x="11838" y="31221"/>
                </a:cubicBezTo>
                <a:cubicBezTo>
                  <a:pt x="11883" y="31173"/>
                  <a:pt x="11905" y="31173"/>
                  <a:pt x="11917" y="31173"/>
                </a:cubicBezTo>
                <a:cubicBezTo>
                  <a:pt x="11928" y="31173"/>
                  <a:pt x="11928" y="31173"/>
                  <a:pt x="11928" y="31124"/>
                </a:cubicBezTo>
                <a:cubicBezTo>
                  <a:pt x="11928" y="31124"/>
                  <a:pt x="11888" y="31084"/>
                  <a:pt x="11833" y="31084"/>
                </a:cubicBezTo>
                <a:cubicBezTo>
                  <a:pt x="11805" y="31084"/>
                  <a:pt x="11774" y="31094"/>
                  <a:pt x="11741" y="31124"/>
                </a:cubicBezTo>
                <a:lnTo>
                  <a:pt x="11741" y="30938"/>
                </a:lnTo>
                <a:cubicBezTo>
                  <a:pt x="11703" y="30958"/>
                  <a:pt x="11669" y="30966"/>
                  <a:pt x="11638" y="30966"/>
                </a:cubicBezTo>
                <a:cubicBezTo>
                  <a:pt x="11518" y="30966"/>
                  <a:pt x="11446" y="30848"/>
                  <a:pt x="11369" y="30848"/>
                </a:cubicBezTo>
                <a:cubicBezTo>
                  <a:pt x="11279" y="30848"/>
                  <a:pt x="11369" y="30938"/>
                  <a:pt x="11279" y="30938"/>
                </a:cubicBezTo>
                <a:lnTo>
                  <a:pt x="11182" y="30938"/>
                </a:lnTo>
                <a:cubicBezTo>
                  <a:pt x="11279" y="30848"/>
                  <a:pt x="11279" y="30751"/>
                  <a:pt x="11182" y="30751"/>
                </a:cubicBezTo>
                <a:cubicBezTo>
                  <a:pt x="11163" y="30773"/>
                  <a:pt x="11139" y="30780"/>
                  <a:pt x="11111" y="30780"/>
                </a:cubicBezTo>
                <a:cubicBezTo>
                  <a:pt x="11038" y="30780"/>
                  <a:pt x="10939" y="30726"/>
                  <a:pt x="10834" y="30726"/>
                </a:cubicBezTo>
                <a:cubicBezTo>
                  <a:pt x="10796" y="30726"/>
                  <a:pt x="10758" y="30733"/>
                  <a:pt x="10720" y="30751"/>
                </a:cubicBezTo>
                <a:cubicBezTo>
                  <a:pt x="10750" y="30722"/>
                  <a:pt x="10749" y="30712"/>
                  <a:pt x="10735" y="30712"/>
                </a:cubicBezTo>
                <a:cubicBezTo>
                  <a:pt x="10706" y="30712"/>
                  <a:pt x="10623" y="30751"/>
                  <a:pt x="10623" y="30751"/>
                </a:cubicBezTo>
                <a:lnTo>
                  <a:pt x="10720" y="30662"/>
                </a:lnTo>
                <a:cubicBezTo>
                  <a:pt x="10654" y="30639"/>
                  <a:pt x="10567" y="30632"/>
                  <a:pt x="10472" y="30632"/>
                </a:cubicBezTo>
                <a:cubicBezTo>
                  <a:pt x="10313" y="30632"/>
                  <a:pt x="10130" y="30652"/>
                  <a:pt x="9981" y="30652"/>
                </a:cubicBezTo>
                <a:cubicBezTo>
                  <a:pt x="9857" y="30652"/>
                  <a:pt x="9756" y="30639"/>
                  <a:pt x="9708" y="30589"/>
                </a:cubicBezTo>
                <a:lnTo>
                  <a:pt x="9708" y="30589"/>
                </a:lnTo>
                <a:cubicBezTo>
                  <a:pt x="9694" y="30599"/>
                  <a:pt x="9669" y="30608"/>
                  <a:pt x="9647" y="30608"/>
                </a:cubicBezTo>
                <a:cubicBezTo>
                  <a:pt x="9623" y="30608"/>
                  <a:pt x="9602" y="30597"/>
                  <a:pt x="9602" y="30565"/>
                </a:cubicBezTo>
                <a:lnTo>
                  <a:pt x="9602" y="30476"/>
                </a:lnTo>
                <a:cubicBezTo>
                  <a:pt x="9319" y="30476"/>
                  <a:pt x="8946" y="30379"/>
                  <a:pt x="8670" y="30379"/>
                </a:cubicBezTo>
                <a:lnTo>
                  <a:pt x="8670" y="30289"/>
                </a:lnTo>
                <a:cubicBezTo>
                  <a:pt x="8573" y="30289"/>
                  <a:pt x="8670" y="30103"/>
                  <a:pt x="8573" y="30103"/>
                </a:cubicBezTo>
                <a:lnTo>
                  <a:pt x="8573" y="30289"/>
                </a:lnTo>
                <a:lnTo>
                  <a:pt x="8200" y="30289"/>
                </a:lnTo>
                <a:cubicBezTo>
                  <a:pt x="8068" y="30221"/>
                  <a:pt x="7985" y="30156"/>
                  <a:pt x="7881" y="30156"/>
                </a:cubicBezTo>
                <a:cubicBezTo>
                  <a:pt x="7838" y="30156"/>
                  <a:pt x="7792" y="30166"/>
                  <a:pt x="7738" y="30192"/>
                </a:cubicBezTo>
                <a:cubicBezTo>
                  <a:pt x="7641" y="30103"/>
                  <a:pt x="7552" y="30103"/>
                  <a:pt x="7455" y="30103"/>
                </a:cubicBezTo>
                <a:cubicBezTo>
                  <a:pt x="7455" y="30006"/>
                  <a:pt x="7552" y="30006"/>
                  <a:pt x="7552" y="29730"/>
                </a:cubicBezTo>
                <a:cubicBezTo>
                  <a:pt x="7455" y="29730"/>
                  <a:pt x="7269" y="29730"/>
                  <a:pt x="7179" y="29357"/>
                </a:cubicBezTo>
                <a:cubicBezTo>
                  <a:pt x="7195" y="29324"/>
                  <a:pt x="7211" y="29312"/>
                  <a:pt x="7227" y="29312"/>
                </a:cubicBezTo>
                <a:cubicBezTo>
                  <a:pt x="7278" y="29312"/>
                  <a:pt x="7326" y="29448"/>
                  <a:pt x="7350" y="29448"/>
                </a:cubicBezTo>
                <a:cubicBezTo>
                  <a:pt x="7360" y="29448"/>
                  <a:pt x="7365" y="29424"/>
                  <a:pt x="7365" y="29357"/>
                </a:cubicBezTo>
                <a:cubicBezTo>
                  <a:pt x="7282" y="29219"/>
                  <a:pt x="7215" y="29170"/>
                  <a:pt x="7153" y="29170"/>
                </a:cubicBezTo>
                <a:cubicBezTo>
                  <a:pt x="7004" y="29170"/>
                  <a:pt x="6882" y="29447"/>
                  <a:pt x="6620" y="29447"/>
                </a:cubicBezTo>
                <a:cubicBezTo>
                  <a:pt x="6620" y="29357"/>
                  <a:pt x="6709" y="29261"/>
                  <a:pt x="6709" y="29171"/>
                </a:cubicBezTo>
                <a:cubicBezTo>
                  <a:pt x="6692" y="29152"/>
                  <a:pt x="6671" y="29144"/>
                  <a:pt x="6647" y="29144"/>
                </a:cubicBezTo>
                <a:cubicBezTo>
                  <a:pt x="6550" y="29144"/>
                  <a:pt x="6415" y="29280"/>
                  <a:pt x="6337" y="29357"/>
                </a:cubicBezTo>
                <a:cubicBezTo>
                  <a:pt x="6230" y="29250"/>
                  <a:pt x="6115" y="29212"/>
                  <a:pt x="5997" y="29212"/>
                </a:cubicBezTo>
                <a:cubicBezTo>
                  <a:pt x="5706" y="29212"/>
                  <a:pt x="5395" y="29447"/>
                  <a:pt x="5129" y="29447"/>
                </a:cubicBezTo>
                <a:lnTo>
                  <a:pt x="5129" y="29357"/>
                </a:lnTo>
                <a:cubicBezTo>
                  <a:pt x="5174" y="29309"/>
                  <a:pt x="5220" y="29309"/>
                  <a:pt x="5279" y="29309"/>
                </a:cubicBezTo>
                <a:cubicBezTo>
                  <a:pt x="5338" y="29309"/>
                  <a:pt x="5409" y="29309"/>
                  <a:pt x="5502" y="29261"/>
                </a:cubicBezTo>
                <a:lnTo>
                  <a:pt x="5315" y="29261"/>
                </a:lnTo>
                <a:cubicBezTo>
                  <a:pt x="5287" y="29289"/>
                  <a:pt x="5259" y="29301"/>
                  <a:pt x="5234" y="29301"/>
                </a:cubicBezTo>
                <a:cubicBezTo>
                  <a:pt x="5173" y="29301"/>
                  <a:pt x="5129" y="29234"/>
                  <a:pt x="5129" y="29171"/>
                </a:cubicBezTo>
                <a:cubicBezTo>
                  <a:pt x="5129" y="29233"/>
                  <a:pt x="5118" y="29254"/>
                  <a:pt x="5104" y="29254"/>
                </a:cubicBezTo>
                <a:cubicBezTo>
                  <a:pt x="5075" y="29254"/>
                  <a:pt x="5032" y="29171"/>
                  <a:pt x="5032" y="29171"/>
                </a:cubicBezTo>
                <a:cubicBezTo>
                  <a:pt x="4987" y="29216"/>
                  <a:pt x="4987" y="29216"/>
                  <a:pt x="4999" y="29216"/>
                </a:cubicBezTo>
                <a:cubicBezTo>
                  <a:pt x="5010" y="29216"/>
                  <a:pt x="5032" y="29216"/>
                  <a:pt x="5032" y="29261"/>
                </a:cubicBezTo>
                <a:cubicBezTo>
                  <a:pt x="5002" y="29293"/>
                  <a:pt x="4972" y="29304"/>
                  <a:pt x="4941" y="29304"/>
                </a:cubicBezTo>
                <a:cubicBezTo>
                  <a:pt x="4879" y="29304"/>
                  <a:pt x="4816" y="29261"/>
                  <a:pt x="4756" y="29261"/>
                </a:cubicBezTo>
                <a:cubicBezTo>
                  <a:pt x="4756" y="29171"/>
                  <a:pt x="4659" y="29171"/>
                  <a:pt x="4659" y="29171"/>
                </a:cubicBezTo>
                <a:cubicBezTo>
                  <a:pt x="4599" y="29171"/>
                  <a:pt x="4549" y="29171"/>
                  <a:pt x="4505" y="29168"/>
                </a:cubicBezTo>
                <a:lnTo>
                  <a:pt x="4505" y="29168"/>
                </a:lnTo>
                <a:cubicBezTo>
                  <a:pt x="4558" y="29158"/>
                  <a:pt x="4605" y="29128"/>
                  <a:pt x="4633" y="29128"/>
                </a:cubicBezTo>
                <a:cubicBezTo>
                  <a:pt x="4649" y="29128"/>
                  <a:pt x="4659" y="29139"/>
                  <a:pt x="4659" y="29171"/>
                </a:cubicBezTo>
                <a:cubicBezTo>
                  <a:pt x="4659" y="29171"/>
                  <a:pt x="4756" y="29171"/>
                  <a:pt x="4756" y="29074"/>
                </a:cubicBezTo>
                <a:lnTo>
                  <a:pt x="4756" y="29074"/>
                </a:lnTo>
                <a:cubicBezTo>
                  <a:pt x="4733" y="29097"/>
                  <a:pt x="4711" y="29104"/>
                  <a:pt x="4689" y="29104"/>
                </a:cubicBezTo>
                <a:cubicBezTo>
                  <a:pt x="4652" y="29104"/>
                  <a:pt x="4615" y="29084"/>
                  <a:pt x="4579" y="29084"/>
                </a:cubicBezTo>
                <a:cubicBezTo>
                  <a:pt x="4545" y="29084"/>
                  <a:pt x="4511" y="29101"/>
                  <a:pt x="4476" y="29165"/>
                </a:cubicBezTo>
                <a:lnTo>
                  <a:pt x="4476" y="29165"/>
                </a:lnTo>
                <a:cubicBezTo>
                  <a:pt x="4401" y="29156"/>
                  <a:pt x="4345" y="29132"/>
                  <a:pt x="4287" y="29074"/>
                </a:cubicBezTo>
                <a:lnTo>
                  <a:pt x="4383" y="29074"/>
                </a:lnTo>
                <a:cubicBezTo>
                  <a:pt x="4351" y="29044"/>
                  <a:pt x="4330" y="29034"/>
                  <a:pt x="4312" y="29034"/>
                </a:cubicBezTo>
                <a:cubicBezTo>
                  <a:pt x="4277" y="29034"/>
                  <a:pt x="4257" y="29074"/>
                  <a:pt x="4197" y="29074"/>
                </a:cubicBezTo>
                <a:cubicBezTo>
                  <a:pt x="4100" y="28888"/>
                  <a:pt x="3914" y="28888"/>
                  <a:pt x="3727" y="28798"/>
                </a:cubicBezTo>
                <a:cubicBezTo>
                  <a:pt x="3727" y="28888"/>
                  <a:pt x="3638" y="28888"/>
                  <a:pt x="3541" y="28888"/>
                </a:cubicBezTo>
                <a:lnTo>
                  <a:pt x="3541" y="28798"/>
                </a:lnTo>
                <a:cubicBezTo>
                  <a:pt x="3541" y="28750"/>
                  <a:pt x="3565" y="28750"/>
                  <a:pt x="3590" y="28750"/>
                </a:cubicBezTo>
                <a:cubicBezTo>
                  <a:pt x="3614" y="28750"/>
                  <a:pt x="3638" y="28750"/>
                  <a:pt x="3638" y="28701"/>
                </a:cubicBezTo>
                <a:cubicBezTo>
                  <a:pt x="3541" y="28701"/>
                  <a:pt x="3355" y="28701"/>
                  <a:pt x="3265" y="28515"/>
                </a:cubicBezTo>
                <a:cubicBezTo>
                  <a:pt x="3265" y="28556"/>
                  <a:pt x="3216" y="28579"/>
                  <a:pt x="3158" y="28579"/>
                </a:cubicBezTo>
                <a:cubicBezTo>
                  <a:pt x="3078" y="28579"/>
                  <a:pt x="2982" y="28534"/>
                  <a:pt x="2982" y="28426"/>
                </a:cubicBezTo>
                <a:cubicBezTo>
                  <a:pt x="3168" y="28426"/>
                  <a:pt x="3265" y="28426"/>
                  <a:pt x="3265" y="28515"/>
                </a:cubicBezTo>
                <a:cubicBezTo>
                  <a:pt x="3285" y="28496"/>
                  <a:pt x="3313" y="28489"/>
                  <a:pt x="3346" y="28489"/>
                </a:cubicBezTo>
                <a:cubicBezTo>
                  <a:pt x="3409" y="28489"/>
                  <a:pt x="3487" y="28512"/>
                  <a:pt x="3547" y="28512"/>
                </a:cubicBezTo>
                <a:cubicBezTo>
                  <a:pt x="3600" y="28512"/>
                  <a:pt x="3638" y="28494"/>
                  <a:pt x="3638" y="28426"/>
                </a:cubicBezTo>
                <a:cubicBezTo>
                  <a:pt x="3638" y="28426"/>
                  <a:pt x="3638" y="28515"/>
                  <a:pt x="3727" y="28515"/>
                </a:cubicBezTo>
                <a:lnTo>
                  <a:pt x="3914" y="28329"/>
                </a:lnTo>
                <a:lnTo>
                  <a:pt x="3914" y="28329"/>
                </a:lnTo>
                <a:cubicBezTo>
                  <a:pt x="3879" y="28438"/>
                  <a:pt x="3886" y="28463"/>
                  <a:pt x="3907" y="28463"/>
                </a:cubicBezTo>
                <a:cubicBezTo>
                  <a:pt x="3925" y="28463"/>
                  <a:pt x="3952" y="28446"/>
                  <a:pt x="3974" y="28446"/>
                </a:cubicBezTo>
                <a:cubicBezTo>
                  <a:pt x="3995" y="28446"/>
                  <a:pt x="4011" y="28460"/>
                  <a:pt x="4011" y="28515"/>
                </a:cubicBezTo>
                <a:cubicBezTo>
                  <a:pt x="4011" y="28515"/>
                  <a:pt x="4011" y="28426"/>
                  <a:pt x="4100" y="28426"/>
                </a:cubicBezTo>
                <a:cubicBezTo>
                  <a:pt x="4100" y="28426"/>
                  <a:pt x="4100" y="28515"/>
                  <a:pt x="4197" y="28515"/>
                </a:cubicBezTo>
                <a:cubicBezTo>
                  <a:pt x="4262" y="28503"/>
                  <a:pt x="4324" y="28497"/>
                  <a:pt x="4386" y="28497"/>
                </a:cubicBezTo>
                <a:cubicBezTo>
                  <a:pt x="4765" y="28497"/>
                  <a:pt x="5098" y="28701"/>
                  <a:pt x="5502" y="28701"/>
                </a:cubicBezTo>
                <a:cubicBezTo>
                  <a:pt x="5405" y="28612"/>
                  <a:pt x="5315" y="28612"/>
                  <a:pt x="5218" y="28515"/>
                </a:cubicBezTo>
                <a:cubicBezTo>
                  <a:pt x="5237" y="28498"/>
                  <a:pt x="5256" y="28491"/>
                  <a:pt x="5273" y="28491"/>
                </a:cubicBezTo>
                <a:cubicBezTo>
                  <a:pt x="5288" y="28491"/>
                  <a:pt x="5302" y="28496"/>
                  <a:pt x="5315" y="28503"/>
                </a:cubicBezTo>
                <a:lnTo>
                  <a:pt x="5315" y="28503"/>
                </a:lnTo>
                <a:cubicBezTo>
                  <a:pt x="5315" y="28425"/>
                  <a:pt x="5311" y="28421"/>
                  <a:pt x="5218" y="28329"/>
                </a:cubicBezTo>
                <a:cubicBezTo>
                  <a:pt x="5120" y="28429"/>
                  <a:pt x="5021" y="28459"/>
                  <a:pt x="4918" y="28459"/>
                </a:cubicBezTo>
                <a:cubicBezTo>
                  <a:pt x="4776" y="28459"/>
                  <a:pt x="4626" y="28404"/>
                  <a:pt x="4458" y="28404"/>
                </a:cubicBezTo>
                <a:cubicBezTo>
                  <a:pt x="4403" y="28404"/>
                  <a:pt x="4346" y="28410"/>
                  <a:pt x="4287" y="28426"/>
                </a:cubicBezTo>
                <a:cubicBezTo>
                  <a:pt x="4287" y="28346"/>
                  <a:pt x="4270" y="28317"/>
                  <a:pt x="4252" y="28317"/>
                </a:cubicBezTo>
                <a:cubicBezTo>
                  <a:pt x="4227" y="28317"/>
                  <a:pt x="4197" y="28370"/>
                  <a:pt x="4197" y="28426"/>
                </a:cubicBezTo>
                <a:cubicBezTo>
                  <a:pt x="4197" y="28329"/>
                  <a:pt x="4197" y="28239"/>
                  <a:pt x="4100" y="28239"/>
                </a:cubicBezTo>
                <a:cubicBezTo>
                  <a:pt x="4011" y="28239"/>
                  <a:pt x="4011" y="28142"/>
                  <a:pt x="4011" y="28053"/>
                </a:cubicBezTo>
                <a:lnTo>
                  <a:pt x="4011" y="27866"/>
                </a:lnTo>
                <a:cubicBezTo>
                  <a:pt x="3987" y="27935"/>
                  <a:pt x="3963" y="27958"/>
                  <a:pt x="3938" y="27958"/>
                </a:cubicBezTo>
                <a:cubicBezTo>
                  <a:pt x="3888" y="27958"/>
                  <a:pt x="3833" y="27864"/>
                  <a:pt x="3761" y="27864"/>
                </a:cubicBezTo>
                <a:cubicBezTo>
                  <a:pt x="3725" y="27864"/>
                  <a:pt x="3684" y="27887"/>
                  <a:pt x="3638" y="27956"/>
                </a:cubicBezTo>
                <a:cubicBezTo>
                  <a:pt x="3727" y="27956"/>
                  <a:pt x="3824" y="28053"/>
                  <a:pt x="3914" y="28053"/>
                </a:cubicBezTo>
                <a:cubicBezTo>
                  <a:pt x="3914" y="28142"/>
                  <a:pt x="3824" y="28239"/>
                  <a:pt x="3914" y="28239"/>
                </a:cubicBezTo>
                <a:lnTo>
                  <a:pt x="3914" y="28142"/>
                </a:lnTo>
                <a:cubicBezTo>
                  <a:pt x="3914" y="28181"/>
                  <a:pt x="3929" y="28218"/>
                  <a:pt x="3953" y="28244"/>
                </a:cubicBezTo>
                <a:lnTo>
                  <a:pt x="3953" y="28244"/>
                </a:lnTo>
                <a:cubicBezTo>
                  <a:pt x="3940" y="28241"/>
                  <a:pt x="3927" y="28239"/>
                  <a:pt x="3914" y="28239"/>
                </a:cubicBezTo>
                <a:lnTo>
                  <a:pt x="3727" y="28239"/>
                </a:lnTo>
                <a:cubicBezTo>
                  <a:pt x="3694" y="28170"/>
                  <a:pt x="3634" y="28152"/>
                  <a:pt x="3567" y="28152"/>
                </a:cubicBezTo>
                <a:cubicBezTo>
                  <a:pt x="3497" y="28152"/>
                  <a:pt x="3418" y="28172"/>
                  <a:pt x="3355" y="28172"/>
                </a:cubicBezTo>
                <a:cubicBezTo>
                  <a:pt x="3318" y="28172"/>
                  <a:pt x="3286" y="28165"/>
                  <a:pt x="3265" y="28142"/>
                </a:cubicBezTo>
                <a:lnTo>
                  <a:pt x="3265" y="28239"/>
                </a:lnTo>
                <a:lnTo>
                  <a:pt x="3168" y="28239"/>
                </a:lnTo>
                <a:cubicBezTo>
                  <a:pt x="3079" y="28053"/>
                  <a:pt x="2893" y="28142"/>
                  <a:pt x="2706" y="28053"/>
                </a:cubicBezTo>
                <a:cubicBezTo>
                  <a:pt x="2609" y="28053"/>
                  <a:pt x="2609" y="28053"/>
                  <a:pt x="2520" y="28142"/>
                </a:cubicBezTo>
                <a:cubicBezTo>
                  <a:pt x="2520" y="28053"/>
                  <a:pt x="2423" y="28053"/>
                  <a:pt x="2333" y="28053"/>
                </a:cubicBezTo>
                <a:cubicBezTo>
                  <a:pt x="2333" y="28053"/>
                  <a:pt x="2333" y="28142"/>
                  <a:pt x="2236" y="28142"/>
                </a:cubicBezTo>
                <a:cubicBezTo>
                  <a:pt x="2236" y="27866"/>
                  <a:pt x="2147" y="27680"/>
                  <a:pt x="2236" y="27583"/>
                </a:cubicBezTo>
                <a:cubicBezTo>
                  <a:pt x="2236" y="27494"/>
                  <a:pt x="2147" y="27494"/>
                  <a:pt x="2050" y="27397"/>
                </a:cubicBezTo>
                <a:lnTo>
                  <a:pt x="2050" y="27397"/>
                </a:lnTo>
                <a:cubicBezTo>
                  <a:pt x="2050" y="27506"/>
                  <a:pt x="2065" y="27531"/>
                  <a:pt x="2082" y="27531"/>
                </a:cubicBezTo>
                <a:cubicBezTo>
                  <a:pt x="2097" y="27531"/>
                  <a:pt x="2114" y="27514"/>
                  <a:pt x="2127" y="27514"/>
                </a:cubicBezTo>
                <a:cubicBezTo>
                  <a:pt x="2139" y="27514"/>
                  <a:pt x="2147" y="27528"/>
                  <a:pt x="2147" y="27583"/>
                </a:cubicBezTo>
                <a:lnTo>
                  <a:pt x="2147" y="27956"/>
                </a:lnTo>
                <a:cubicBezTo>
                  <a:pt x="2147" y="27956"/>
                  <a:pt x="2104" y="27916"/>
                  <a:pt x="2075" y="27916"/>
                </a:cubicBezTo>
                <a:cubicBezTo>
                  <a:pt x="2061" y="27916"/>
                  <a:pt x="2050" y="27926"/>
                  <a:pt x="2050" y="27956"/>
                </a:cubicBezTo>
                <a:lnTo>
                  <a:pt x="2050" y="27680"/>
                </a:lnTo>
                <a:cubicBezTo>
                  <a:pt x="1942" y="27732"/>
                  <a:pt x="1896" y="27787"/>
                  <a:pt x="1860" y="27787"/>
                </a:cubicBezTo>
                <a:cubicBezTo>
                  <a:pt x="1834" y="27787"/>
                  <a:pt x="1812" y="27758"/>
                  <a:pt x="1774" y="27680"/>
                </a:cubicBezTo>
                <a:lnTo>
                  <a:pt x="1774" y="27680"/>
                </a:lnTo>
                <a:cubicBezTo>
                  <a:pt x="1774" y="27886"/>
                  <a:pt x="1774" y="27992"/>
                  <a:pt x="1812" y="27992"/>
                </a:cubicBezTo>
                <a:cubicBezTo>
                  <a:pt x="1824" y="27992"/>
                  <a:pt x="1841" y="27980"/>
                  <a:pt x="1864" y="27956"/>
                </a:cubicBezTo>
                <a:lnTo>
                  <a:pt x="1864" y="27866"/>
                </a:lnTo>
                <a:cubicBezTo>
                  <a:pt x="1941" y="27866"/>
                  <a:pt x="1957" y="28105"/>
                  <a:pt x="2006" y="28105"/>
                </a:cubicBezTo>
                <a:cubicBezTo>
                  <a:pt x="2018" y="28105"/>
                  <a:pt x="2032" y="28090"/>
                  <a:pt x="2050" y="28053"/>
                </a:cubicBezTo>
                <a:lnTo>
                  <a:pt x="2050" y="28329"/>
                </a:lnTo>
                <a:cubicBezTo>
                  <a:pt x="2050" y="28329"/>
                  <a:pt x="2147" y="28329"/>
                  <a:pt x="2147" y="28426"/>
                </a:cubicBezTo>
                <a:cubicBezTo>
                  <a:pt x="2082" y="28426"/>
                  <a:pt x="2021" y="28465"/>
                  <a:pt x="1987" y="28465"/>
                </a:cubicBezTo>
                <a:cubicBezTo>
                  <a:pt x="1971" y="28465"/>
                  <a:pt x="1961" y="28455"/>
                  <a:pt x="1961" y="28426"/>
                </a:cubicBezTo>
                <a:cubicBezTo>
                  <a:pt x="2020" y="28426"/>
                  <a:pt x="2040" y="28382"/>
                  <a:pt x="2047" y="28382"/>
                </a:cubicBezTo>
                <a:cubicBezTo>
                  <a:pt x="2050" y="28382"/>
                  <a:pt x="2050" y="28393"/>
                  <a:pt x="2050" y="28425"/>
                </a:cubicBezTo>
                <a:lnTo>
                  <a:pt x="2050" y="28425"/>
                </a:lnTo>
                <a:cubicBezTo>
                  <a:pt x="2050" y="28328"/>
                  <a:pt x="2050" y="28239"/>
                  <a:pt x="1961" y="28239"/>
                </a:cubicBezTo>
                <a:cubicBezTo>
                  <a:pt x="1961" y="28239"/>
                  <a:pt x="2050" y="28239"/>
                  <a:pt x="1961" y="28329"/>
                </a:cubicBezTo>
                <a:cubicBezTo>
                  <a:pt x="1961" y="28329"/>
                  <a:pt x="1774" y="28329"/>
                  <a:pt x="1774" y="28239"/>
                </a:cubicBezTo>
                <a:cubicBezTo>
                  <a:pt x="1677" y="28239"/>
                  <a:pt x="1588" y="28239"/>
                  <a:pt x="1491" y="28142"/>
                </a:cubicBezTo>
                <a:cubicBezTo>
                  <a:pt x="1491" y="28053"/>
                  <a:pt x="1588" y="28053"/>
                  <a:pt x="1588" y="28053"/>
                </a:cubicBezTo>
                <a:cubicBezTo>
                  <a:pt x="1402" y="27956"/>
                  <a:pt x="1215" y="27770"/>
                  <a:pt x="1118" y="27397"/>
                </a:cubicBezTo>
                <a:cubicBezTo>
                  <a:pt x="1167" y="27352"/>
                  <a:pt x="1191" y="27352"/>
                  <a:pt x="1203" y="27352"/>
                </a:cubicBezTo>
                <a:cubicBezTo>
                  <a:pt x="1215" y="27352"/>
                  <a:pt x="1215" y="27352"/>
                  <a:pt x="1215" y="27307"/>
                </a:cubicBezTo>
                <a:cubicBezTo>
                  <a:pt x="1199" y="27276"/>
                  <a:pt x="1185" y="27263"/>
                  <a:pt x="1173" y="27263"/>
                </a:cubicBezTo>
                <a:cubicBezTo>
                  <a:pt x="1122" y="27263"/>
                  <a:pt x="1106" y="27505"/>
                  <a:pt x="1051" y="27505"/>
                </a:cubicBezTo>
                <a:cubicBezTo>
                  <a:pt x="1044" y="27505"/>
                  <a:pt x="1037" y="27502"/>
                  <a:pt x="1029" y="27494"/>
                </a:cubicBezTo>
                <a:lnTo>
                  <a:pt x="1029" y="27494"/>
                </a:lnTo>
                <a:cubicBezTo>
                  <a:pt x="1029" y="27770"/>
                  <a:pt x="1118" y="27583"/>
                  <a:pt x="1118" y="27866"/>
                </a:cubicBezTo>
                <a:cubicBezTo>
                  <a:pt x="1029" y="27866"/>
                  <a:pt x="932" y="27956"/>
                  <a:pt x="842" y="27956"/>
                </a:cubicBezTo>
                <a:cubicBezTo>
                  <a:pt x="745" y="27956"/>
                  <a:pt x="745" y="27866"/>
                  <a:pt x="656" y="27866"/>
                </a:cubicBezTo>
                <a:lnTo>
                  <a:pt x="745" y="27866"/>
                </a:lnTo>
                <a:cubicBezTo>
                  <a:pt x="656" y="27866"/>
                  <a:pt x="656" y="27866"/>
                  <a:pt x="656" y="27770"/>
                </a:cubicBezTo>
                <a:lnTo>
                  <a:pt x="656" y="27583"/>
                </a:lnTo>
                <a:cubicBezTo>
                  <a:pt x="720" y="27652"/>
                  <a:pt x="787" y="27717"/>
                  <a:pt x="820" y="27717"/>
                </a:cubicBezTo>
                <a:cubicBezTo>
                  <a:pt x="834" y="27717"/>
                  <a:pt x="842" y="27706"/>
                  <a:pt x="842" y="27680"/>
                </a:cubicBezTo>
                <a:cubicBezTo>
                  <a:pt x="906" y="27413"/>
                  <a:pt x="1070" y="27192"/>
                  <a:pt x="1226" y="27192"/>
                </a:cubicBezTo>
                <a:cubicBezTo>
                  <a:pt x="1288" y="27192"/>
                  <a:pt x="1349" y="27227"/>
                  <a:pt x="1402" y="27307"/>
                </a:cubicBezTo>
                <a:cubicBezTo>
                  <a:pt x="1402" y="27183"/>
                  <a:pt x="1422" y="27142"/>
                  <a:pt x="1453" y="27142"/>
                </a:cubicBezTo>
                <a:cubicBezTo>
                  <a:pt x="1511" y="27142"/>
                  <a:pt x="1606" y="27288"/>
                  <a:pt x="1666" y="27306"/>
                </a:cubicBezTo>
                <a:lnTo>
                  <a:pt x="1666" y="27306"/>
                </a:lnTo>
                <a:cubicBezTo>
                  <a:pt x="1596" y="27282"/>
                  <a:pt x="1677" y="27024"/>
                  <a:pt x="1677" y="27024"/>
                </a:cubicBezTo>
                <a:cubicBezTo>
                  <a:pt x="1677" y="27188"/>
                  <a:pt x="1732" y="27263"/>
                  <a:pt x="1786" y="27263"/>
                </a:cubicBezTo>
                <a:cubicBezTo>
                  <a:pt x="1853" y="27263"/>
                  <a:pt x="1918" y="27143"/>
                  <a:pt x="1864" y="26935"/>
                </a:cubicBezTo>
                <a:lnTo>
                  <a:pt x="1864" y="26935"/>
                </a:lnTo>
                <a:cubicBezTo>
                  <a:pt x="1961" y="27024"/>
                  <a:pt x="1961" y="27121"/>
                  <a:pt x="1961" y="27210"/>
                </a:cubicBezTo>
                <a:cubicBezTo>
                  <a:pt x="1961" y="27121"/>
                  <a:pt x="2050" y="27024"/>
                  <a:pt x="2050" y="26935"/>
                </a:cubicBezTo>
                <a:lnTo>
                  <a:pt x="2893" y="26935"/>
                </a:lnTo>
                <a:lnTo>
                  <a:pt x="2893" y="27024"/>
                </a:lnTo>
                <a:cubicBezTo>
                  <a:pt x="2893" y="27024"/>
                  <a:pt x="2893" y="26935"/>
                  <a:pt x="2982" y="26935"/>
                </a:cubicBezTo>
                <a:lnTo>
                  <a:pt x="3079" y="27121"/>
                </a:lnTo>
                <a:cubicBezTo>
                  <a:pt x="3079" y="27024"/>
                  <a:pt x="3168" y="26935"/>
                  <a:pt x="3168" y="26935"/>
                </a:cubicBezTo>
                <a:cubicBezTo>
                  <a:pt x="3265" y="26935"/>
                  <a:pt x="3452" y="26935"/>
                  <a:pt x="3541" y="26838"/>
                </a:cubicBezTo>
                <a:lnTo>
                  <a:pt x="3541" y="26935"/>
                </a:lnTo>
                <a:lnTo>
                  <a:pt x="3638" y="26838"/>
                </a:lnTo>
                <a:cubicBezTo>
                  <a:pt x="3693" y="26723"/>
                  <a:pt x="3714" y="26645"/>
                  <a:pt x="3745" y="26645"/>
                </a:cubicBezTo>
                <a:cubicBezTo>
                  <a:pt x="3764" y="26645"/>
                  <a:pt x="3787" y="26676"/>
                  <a:pt x="3824" y="26748"/>
                </a:cubicBezTo>
                <a:cubicBezTo>
                  <a:pt x="3824" y="26599"/>
                  <a:pt x="3794" y="26569"/>
                  <a:pt x="3758" y="26569"/>
                </a:cubicBezTo>
                <a:cubicBezTo>
                  <a:pt x="3735" y="26569"/>
                  <a:pt x="3709" y="26581"/>
                  <a:pt x="3687" y="26581"/>
                </a:cubicBezTo>
                <a:cubicBezTo>
                  <a:pt x="3659" y="26581"/>
                  <a:pt x="3638" y="26561"/>
                  <a:pt x="3638" y="26465"/>
                </a:cubicBezTo>
                <a:cubicBezTo>
                  <a:pt x="3671" y="26396"/>
                  <a:pt x="3717" y="26378"/>
                  <a:pt x="3767" y="26378"/>
                </a:cubicBezTo>
                <a:cubicBezTo>
                  <a:pt x="3823" y="26378"/>
                  <a:pt x="3884" y="26401"/>
                  <a:pt x="3937" y="26401"/>
                </a:cubicBezTo>
                <a:cubicBezTo>
                  <a:pt x="3964" y="26401"/>
                  <a:pt x="3990" y="26395"/>
                  <a:pt x="4011" y="26375"/>
                </a:cubicBezTo>
                <a:cubicBezTo>
                  <a:pt x="4011" y="26562"/>
                  <a:pt x="4100" y="26651"/>
                  <a:pt x="4100" y="26935"/>
                </a:cubicBezTo>
                <a:cubicBezTo>
                  <a:pt x="4197" y="26838"/>
                  <a:pt x="4197" y="26651"/>
                  <a:pt x="4197" y="26562"/>
                </a:cubicBezTo>
                <a:lnTo>
                  <a:pt x="4100" y="26465"/>
                </a:lnTo>
                <a:cubicBezTo>
                  <a:pt x="4170" y="26362"/>
                  <a:pt x="4240" y="26310"/>
                  <a:pt x="4300" y="26310"/>
                </a:cubicBezTo>
                <a:cubicBezTo>
                  <a:pt x="4400" y="26310"/>
                  <a:pt x="4473" y="26455"/>
                  <a:pt x="4473" y="26748"/>
                </a:cubicBezTo>
                <a:cubicBezTo>
                  <a:pt x="4464" y="26739"/>
                  <a:pt x="4457" y="26735"/>
                  <a:pt x="4450" y="26735"/>
                </a:cubicBezTo>
                <a:cubicBezTo>
                  <a:pt x="4411" y="26735"/>
                  <a:pt x="4395" y="26867"/>
                  <a:pt x="4388" y="26957"/>
                </a:cubicBezTo>
                <a:lnTo>
                  <a:pt x="4388" y="26957"/>
                </a:lnTo>
                <a:cubicBezTo>
                  <a:pt x="4417" y="26762"/>
                  <a:pt x="4578" y="26812"/>
                  <a:pt x="4659" y="26562"/>
                </a:cubicBezTo>
                <a:cubicBezTo>
                  <a:pt x="4646" y="26547"/>
                  <a:pt x="4635" y="26541"/>
                  <a:pt x="4624" y="26541"/>
                </a:cubicBezTo>
                <a:cubicBezTo>
                  <a:pt x="4578" y="26541"/>
                  <a:pt x="4561" y="26672"/>
                  <a:pt x="4511" y="26672"/>
                </a:cubicBezTo>
                <a:cubicBezTo>
                  <a:pt x="4500" y="26672"/>
                  <a:pt x="4487" y="26666"/>
                  <a:pt x="4473" y="26651"/>
                </a:cubicBezTo>
                <a:cubicBezTo>
                  <a:pt x="4473" y="26465"/>
                  <a:pt x="4473" y="26375"/>
                  <a:pt x="4383" y="26279"/>
                </a:cubicBezTo>
                <a:cubicBezTo>
                  <a:pt x="4570" y="26279"/>
                  <a:pt x="4659" y="26279"/>
                  <a:pt x="4756" y="26189"/>
                </a:cubicBezTo>
                <a:lnTo>
                  <a:pt x="4756" y="26189"/>
                </a:lnTo>
                <a:cubicBezTo>
                  <a:pt x="4756" y="26279"/>
                  <a:pt x="4659" y="26279"/>
                  <a:pt x="4756" y="26465"/>
                </a:cubicBezTo>
                <a:cubicBezTo>
                  <a:pt x="4767" y="26476"/>
                  <a:pt x="4774" y="26481"/>
                  <a:pt x="4781" y="26481"/>
                </a:cubicBezTo>
                <a:cubicBezTo>
                  <a:pt x="4827" y="26481"/>
                  <a:pt x="4767" y="26189"/>
                  <a:pt x="4846" y="26189"/>
                </a:cubicBezTo>
                <a:cubicBezTo>
                  <a:pt x="4846" y="26279"/>
                  <a:pt x="4943" y="26279"/>
                  <a:pt x="4943" y="26465"/>
                </a:cubicBezTo>
                <a:cubicBezTo>
                  <a:pt x="5036" y="26234"/>
                  <a:pt x="5129" y="26187"/>
                  <a:pt x="5245" y="26187"/>
                </a:cubicBezTo>
                <a:cubicBezTo>
                  <a:pt x="5324" y="26187"/>
                  <a:pt x="5414" y="26209"/>
                  <a:pt x="5521" y="26209"/>
                </a:cubicBezTo>
                <a:cubicBezTo>
                  <a:pt x="5572" y="26209"/>
                  <a:pt x="5628" y="26204"/>
                  <a:pt x="5688" y="26189"/>
                </a:cubicBezTo>
                <a:cubicBezTo>
                  <a:pt x="5688" y="26051"/>
                  <a:pt x="5663" y="26015"/>
                  <a:pt x="5631" y="26015"/>
                </a:cubicBezTo>
                <a:cubicBezTo>
                  <a:pt x="5596" y="26015"/>
                  <a:pt x="5552" y="26058"/>
                  <a:pt x="5526" y="26058"/>
                </a:cubicBezTo>
                <a:cubicBezTo>
                  <a:pt x="5511" y="26058"/>
                  <a:pt x="5502" y="26045"/>
                  <a:pt x="5502" y="26003"/>
                </a:cubicBezTo>
                <a:cubicBezTo>
                  <a:pt x="5764" y="25557"/>
                  <a:pt x="6032" y="25622"/>
                  <a:pt x="6378" y="25310"/>
                </a:cubicBezTo>
                <a:lnTo>
                  <a:pt x="6378" y="25310"/>
                </a:lnTo>
                <a:cubicBezTo>
                  <a:pt x="6337" y="25353"/>
                  <a:pt x="6337" y="25371"/>
                  <a:pt x="6337" y="25444"/>
                </a:cubicBezTo>
                <a:cubicBezTo>
                  <a:pt x="6400" y="25348"/>
                  <a:pt x="6452" y="25327"/>
                  <a:pt x="6495" y="25327"/>
                </a:cubicBezTo>
                <a:cubicBezTo>
                  <a:pt x="6527" y="25327"/>
                  <a:pt x="6554" y="25339"/>
                  <a:pt x="6574" y="25339"/>
                </a:cubicBezTo>
                <a:cubicBezTo>
                  <a:pt x="6604" y="25339"/>
                  <a:pt x="6620" y="25310"/>
                  <a:pt x="6620" y="25160"/>
                </a:cubicBezTo>
                <a:cubicBezTo>
                  <a:pt x="7082" y="25533"/>
                  <a:pt x="7925" y="25257"/>
                  <a:pt x="8297" y="25630"/>
                </a:cubicBezTo>
                <a:cubicBezTo>
                  <a:pt x="8414" y="25630"/>
                  <a:pt x="8566" y="25445"/>
                  <a:pt x="8687" y="25445"/>
                </a:cubicBezTo>
                <a:cubicBezTo>
                  <a:pt x="8759" y="25445"/>
                  <a:pt x="8820" y="25511"/>
                  <a:pt x="8856" y="25719"/>
                </a:cubicBezTo>
                <a:cubicBezTo>
                  <a:pt x="8892" y="25571"/>
                  <a:pt x="8958" y="25541"/>
                  <a:pt x="9031" y="25541"/>
                </a:cubicBezTo>
                <a:cubicBezTo>
                  <a:pt x="9081" y="25541"/>
                  <a:pt x="9134" y="25555"/>
                  <a:pt x="9181" y="25555"/>
                </a:cubicBezTo>
                <a:cubicBezTo>
                  <a:pt x="9239" y="25555"/>
                  <a:pt x="9289" y="25534"/>
                  <a:pt x="9319" y="25444"/>
                </a:cubicBezTo>
                <a:lnTo>
                  <a:pt x="9319" y="25257"/>
                </a:lnTo>
                <a:cubicBezTo>
                  <a:pt x="9415" y="25334"/>
                  <a:pt x="9500" y="25363"/>
                  <a:pt x="9577" y="25363"/>
                </a:cubicBezTo>
                <a:cubicBezTo>
                  <a:pt x="9833" y="25363"/>
                  <a:pt x="10012" y="25040"/>
                  <a:pt x="10288" y="25040"/>
                </a:cubicBezTo>
                <a:cubicBezTo>
                  <a:pt x="10335" y="25040"/>
                  <a:pt x="10384" y="25050"/>
                  <a:pt x="10437" y="25071"/>
                </a:cubicBezTo>
                <a:cubicBezTo>
                  <a:pt x="10437" y="24918"/>
                  <a:pt x="10390" y="24906"/>
                  <a:pt x="10335" y="24906"/>
                </a:cubicBezTo>
                <a:cubicBezTo>
                  <a:pt x="10325" y="24906"/>
                  <a:pt x="10314" y="24906"/>
                  <a:pt x="10304" y="24906"/>
                </a:cubicBezTo>
                <a:cubicBezTo>
                  <a:pt x="10233" y="24906"/>
                  <a:pt x="10161" y="24887"/>
                  <a:pt x="10161" y="24601"/>
                </a:cubicBezTo>
                <a:cubicBezTo>
                  <a:pt x="9917" y="24601"/>
                  <a:pt x="9883" y="24397"/>
                  <a:pt x="9703" y="24397"/>
                </a:cubicBezTo>
                <a:cubicBezTo>
                  <a:pt x="9674" y="24397"/>
                  <a:pt x="9640" y="24402"/>
                  <a:pt x="9602" y="24415"/>
                </a:cubicBezTo>
                <a:cubicBezTo>
                  <a:pt x="9602" y="24370"/>
                  <a:pt x="9624" y="24370"/>
                  <a:pt x="9647" y="24370"/>
                </a:cubicBezTo>
                <a:cubicBezTo>
                  <a:pt x="9669" y="24370"/>
                  <a:pt x="9691" y="24370"/>
                  <a:pt x="9691" y="24325"/>
                </a:cubicBezTo>
                <a:cubicBezTo>
                  <a:pt x="9691" y="24325"/>
                  <a:pt x="9602" y="24325"/>
                  <a:pt x="9602" y="24228"/>
                </a:cubicBezTo>
                <a:cubicBezTo>
                  <a:pt x="9788" y="24228"/>
                  <a:pt x="9788" y="24228"/>
                  <a:pt x="9878" y="23953"/>
                </a:cubicBezTo>
                <a:lnTo>
                  <a:pt x="9878" y="23953"/>
                </a:lnTo>
                <a:cubicBezTo>
                  <a:pt x="9785" y="23997"/>
                  <a:pt x="9669" y="24044"/>
                  <a:pt x="9553" y="24044"/>
                </a:cubicBezTo>
                <a:cubicBezTo>
                  <a:pt x="9438" y="24044"/>
                  <a:pt x="9322" y="23997"/>
                  <a:pt x="9229" y="23856"/>
                </a:cubicBezTo>
                <a:cubicBezTo>
                  <a:pt x="9264" y="23748"/>
                  <a:pt x="9328" y="23725"/>
                  <a:pt x="9399" y="23725"/>
                </a:cubicBezTo>
                <a:cubicBezTo>
                  <a:pt x="9455" y="23725"/>
                  <a:pt x="9516" y="23740"/>
                  <a:pt x="9569" y="23740"/>
                </a:cubicBezTo>
                <a:cubicBezTo>
                  <a:pt x="9620" y="23740"/>
                  <a:pt x="9664" y="23725"/>
                  <a:pt x="9691" y="23669"/>
                </a:cubicBezTo>
                <a:cubicBezTo>
                  <a:pt x="9505" y="23580"/>
                  <a:pt x="9319" y="23394"/>
                  <a:pt x="9132" y="23394"/>
                </a:cubicBezTo>
                <a:cubicBezTo>
                  <a:pt x="9229" y="23110"/>
                  <a:pt x="9043" y="23297"/>
                  <a:pt x="9132" y="23021"/>
                </a:cubicBezTo>
                <a:lnTo>
                  <a:pt x="9229" y="22924"/>
                </a:lnTo>
                <a:lnTo>
                  <a:pt x="9319" y="23021"/>
                </a:lnTo>
                <a:lnTo>
                  <a:pt x="9319" y="23110"/>
                </a:lnTo>
                <a:cubicBezTo>
                  <a:pt x="9319" y="23021"/>
                  <a:pt x="9319" y="23021"/>
                  <a:pt x="9416" y="22924"/>
                </a:cubicBezTo>
                <a:cubicBezTo>
                  <a:pt x="9416" y="22924"/>
                  <a:pt x="9319" y="22924"/>
                  <a:pt x="9319" y="22834"/>
                </a:cubicBezTo>
                <a:lnTo>
                  <a:pt x="9319" y="22737"/>
                </a:lnTo>
                <a:cubicBezTo>
                  <a:pt x="9351" y="22770"/>
                  <a:pt x="9372" y="22781"/>
                  <a:pt x="9390" y="22781"/>
                </a:cubicBezTo>
                <a:cubicBezTo>
                  <a:pt x="9425" y="22781"/>
                  <a:pt x="9445" y="22737"/>
                  <a:pt x="9505" y="22737"/>
                </a:cubicBezTo>
                <a:cubicBezTo>
                  <a:pt x="9505" y="22834"/>
                  <a:pt x="9416" y="22924"/>
                  <a:pt x="9505" y="23021"/>
                </a:cubicBezTo>
                <a:cubicBezTo>
                  <a:pt x="9572" y="22892"/>
                  <a:pt x="9681" y="22675"/>
                  <a:pt x="9772" y="22675"/>
                </a:cubicBezTo>
                <a:cubicBezTo>
                  <a:pt x="9813" y="22675"/>
                  <a:pt x="9850" y="22719"/>
                  <a:pt x="9878" y="22834"/>
                </a:cubicBezTo>
                <a:lnTo>
                  <a:pt x="9878" y="22551"/>
                </a:lnTo>
                <a:cubicBezTo>
                  <a:pt x="9878" y="22551"/>
                  <a:pt x="9975" y="22551"/>
                  <a:pt x="9975" y="22462"/>
                </a:cubicBezTo>
                <a:lnTo>
                  <a:pt x="9975" y="22737"/>
                </a:lnTo>
                <a:cubicBezTo>
                  <a:pt x="10161" y="22551"/>
                  <a:pt x="10250" y="22462"/>
                  <a:pt x="10347" y="22178"/>
                </a:cubicBezTo>
                <a:cubicBezTo>
                  <a:pt x="10392" y="22227"/>
                  <a:pt x="10485" y="22273"/>
                  <a:pt x="10579" y="22273"/>
                </a:cubicBezTo>
                <a:cubicBezTo>
                  <a:pt x="10672" y="22273"/>
                  <a:pt x="10765" y="22227"/>
                  <a:pt x="10810" y="22089"/>
                </a:cubicBezTo>
                <a:cubicBezTo>
                  <a:pt x="10786" y="22077"/>
                  <a:pt x="10763" y="22072"/>
                  <a:pt x="10740" y="22072"/>
                </a:cubicBezTo>
                <a:cubicBezTo>
                  <a:pt x="10653" y="22072"/>
                  <a:pt x="10569" y="22140"/>
                  <a:pt x="10497" y="22140"/>
                </a:cubicBezTo>
                <a:cubicBezTo>
                  <a:pt x="10436" y="22140"/>
                  <a:pt x="10384" y="22090"/>
                  <a:pt x="10347" y="21903"/>
                </a:cubicBezTo>
                <a:cubicBezTo>
                  <a:pt x="10099" y="21903"/>
                  <a:pt x="9850" y="21859"/>
                  <a:pt x="9628" y="21859"/>
                </a:cubicBezTo>
                <a:cubicBezTo>
                  <a:pt x="9517" y="21859"/>
                  <a:pt x="9413" y="21870"/>
                  <a:pt x="9319" y="21903"/>
                </a:cubicBezTo>
                <a:cubicBezTo>
                  <a:pt x="9300" y="21921"/>
                  <a:pt x="9274" y="21928"/>
                  <a:pt x="9243" y="21928"/>
                </a:cubicBezTo>
                <a:cubicBezTo>
                  <a:pt x="9155" y="21928"/>
                  <a:pt x="9028" y="21874"/>
                  <a:pt x="8939" y="21874"/>
                </a:cubicBezTo>
                <a:cubicBezTo>
                  <a:pt x="8905" y="21874"/>
                  <a:pt x="8876" y="21881"/>
                  <a:pt x="8856" y="21903"/>
                </a:cubicBezTo>
                <a:cubicBezTo>
                  <a:pt x="8808" y="21903"/>
                  <a:pt x="8737" y="21949"/>
                  <a:pt x="8667" y="21949"/>
                </a:cubicBezTo>
                <a:cubicBezTo>
                  <a:pt x="8597" y="21949"/>
                  <a:pt x="8528" y="21903"/>
                  <a:pt x="8484" y="21716"/>
                </a:cubicBezTo>
                <a:lnTo>
                  <a:pt x="8484" y="21716"/>
                </a:lnTo>
                <a:cubicBezTo>
                  <a:pt x="8508" y="21767"/>
                  <a:pt x="8533" y="21783"/>
                  <a:pt x="8558" y="21783"/>
                </a:cubicBezTo>
                <a:cubicBezTo>
                  <a:pt x="8600" y="21783"/>
                  <a:pt x="8643" y="21739"/>
                  <a:pt x="8685" y="21739"/>
                </a:cubicBezTo>
                <a:cubicBezTo>
                  <a:pt x="8710" y="21739"/>
                  <a:pt x="8735" y="21755"/>
                  <a:pt x="8760" y="21806"/>
                </a:cubicBezTo>
                <a:cubicBezTo>
                  <a:pt x="8760" y="21716"/>
                  <a:pt x="8670" y="21619"/>
                  <a:pt x="8760" y="21530"/>
                </a:cubicBezTo>
                <a:cubicBezTo>
                  <a:pt x="8928" y="21589"/>
                  <a:pt x="9099" y="21615"/>
                  <a:pt x="9273" y="21615"/>
                </a:cubicBezTo>
                <a:cubicBezTo>
                  <a:pt x="10338" y="21615"/>
                  <a:pt x="11497" y="20655"/>
                  <a:pt x="12613" y="20655"/>
                </a:cubicBezTo>
                <a:cubicBezTo>
                  <a:pt x="12728" y="20655"/>
                  <a:pt x="12843" y="20665"/>
                  <a:pt x="12957" y="20687"/>
                </a:cubicBezTo>
                <a:cubicBezTo>
                  <a:pt x="12957" y="20316"/>
                  <a:pt x="13071" y="20200"/>
                  <a:pt x="13198" y="20200"/>
                </a:cubicBezTo>
                <a:cubicBezTo>
                  <a:pt x="13326" y="20200"/>
                  <a:pt x="13467" y="20318"/>
                  <a:pt x="13516" y="20412"/>
                </a:cubicBezTo>
                <a:cubicBezTo>
                  <a:pt x="13550" y="20233"/>
                  <a:pt x="13598" y="20190"/>
                  <a:pt x="13644" y="20190"/>
                </a:cubicBezTo>
                <a:cubicBezTo>
                  <a:pt x="13687" y="20190"/>
                  <a:pt x="13728" y="20226"/>
                  <a:pt x="13756" y="20226"/>
                </a:cubicBezTo>
                <a:cubicBezTo>
                  <a:pt x="13778" y="20226"/>
                  <a:pt x="13792" y="20205"/>
                  <a:pt x="13792" y="20128"/>
                </a:cubicBezTo>
                <a:cubicBezTo>
                  <a:pt x="13702" y="19942"/>
                  <a:pt x="13516" y="20128"/>
                  <a:pt x="13516" y="19756"/>
                </a:cubicBezTo>
                <a:lnTo>
                  <a:pt x="13516" y="19383"/>
                </a:lnTo>
                <a:cubicBezTo>
                  <a:pt x="13564" y="19359"/>
                  <a:pt x="13609" y="19349"/>
                  <a:pt x="13651" y="19349"/>
                </a:cubicBezTo>
                <a:cubicBezTo>
                  <a:pt x="13860" y="19349"/>
                  <a:pt x="13998" y="19596"/>
                  <a:pt x="14087" y="19596"/>
                </a:cubicBezTo>
                <a:cubicBezTo>
                  <a:pt x="14118" y="19596"/>
                  <a:pt x="14144" y="19565"/>
                  <a:pt x="14164" y="19480"/>
                </a:cubicBezTo>
                <a:cubicBezTo>
                  <a:pt x="14081" y="19480"/>
                  <a:pt x="13916" y="19000"/>
                  <a:pt x="13667" y="19000"/>
                </a:cubicBezTo>
                <a:cubicBezTo>
                  <a:pt x="13647" y="19000"/>
                  <a:pt x="13626" y="19003"/>
                  <a:pt x="13605" y="19010"/>
                </a:cubicBezTo>
                <a:cubicBezTo>
                  <a:pt x="13683" y="18938"/>
                  <a:pt x="13698" y="18561"/>
                  <a:pt x="13651" y="18561"/>
                </a:cubicBezTo>
                <a:cubicBezTo>
                  <a:pt x="13639" y="18561"/>
                  <a:pt x="13624" y="18584"/>
                  <a:pt x="13605" y="18637"/>
                </a:cubicBezTo>
                <a:cubicBezTo>
                  <a:pt x="13654" y="18872"/>
                  <a:pt x="13631" y="18896"/>
                  <a:pt x="13585" y="18896"/>
                </a:cubicBezTo>
                <a:cubicBezTo>
                  <a:pt x="13573" y="18896"/>
                  <a:pt x="13559" y="18895"/>
                  <a:pt x="13544" y="18895"/>
                </a:cubicBezTo>
                <a:cubicBezTo>
                  <a:pt x="13503" y="18895"/>
                  <a:pt x="13455" y="18908"/>
                  <a:pt x="13419" y="19010"/>
                </a:cubicBezTo>
                <a:cubicBezTo>
                  <a:pt x="13329" y="19010"/>
                  <a:pt x="13329" y="18734"/>
                  <a:pt x="13329" y="18548"/>
                </a:cubicBezTo>
                <a:cubicBezTo>
                  <a:pt x="13419" y="18175"/>
                  <a:pt x="13605" y="18265"/>
                  <a:pt x="13702" y="17989"/>
                </a:cubicBezTo>
                <a:cubicBezTo>
                  <a:pt x="13702" y="17776"/>
                  <a:pt x="13647" y="17672"/>
                  <a:pt x="13582" y="17672"/>
                </a:cubicBezTo>
                <a:cubicBezTo>
                  <a:pt x="13560" y="17672"/>
                  <a:pt x="13538" y="17683"/>
                  <a:pt x="13516" y="17705"/>
                </a:cubicBezTo>
                <a:cubicBezTo>
                  <a:pt x="13410" y="17547"/>
                  <a:pt x="13275" y="17493"/>
                  <a:pt x="13125" y="17493"/>
                </a:cubicBezTo>
                <a:cubicBezTo>
                  <a:pt x="12805" y="17493"/>
                  <a:pt x="12417" y="17736"/>
                  <a:pt x="12102" y="17736"/>
                </a:cubicBezTo>
                <a:cubicBezTo>
                  <a:pt x="12041" y="17736"/>
                  <a:pt x="11982" y="17727"/>
                  <a:pt x="11928" y="17705"/>
                </a:cubicBezTo>
                <a:cubicBezTo>
                  <a:pt x="11928" y="17705"/>
                  <a:pt x="11928" y="17519"/>
                  <a:pt x="11838" y="17519"/>
                </a:cubicBezTo>
                <a:cubicBezTo>
                  <a:pt x="11720" y="17581"/>
                  <a:pt x="11526" y="17791"/>
                  <a:pt x="11327" y="17791"/>
                </a:cubicBezTo>
                <a:cubicBezTo>
                  <a:pt x="11214" y="17791"/>
                  <a:pt x="11099" y="17722"/>
                  <a:pt x="10996" y="17519"/>
                </a:cubicBezTo>
                <a:cubicBezTo>
                  <a:pt x="10934" y="17551"/>
                  <a:pt x="10883" y="17562"/>
                  <a:pt x="10835" y="17562"/>
                </a:cubicBezTo>
                <a:cubicBezTo>
                  <a:pt x="10739" y="17562"/>
                  <a:pt x="10658" y="17519"/>
                  <a:pt x="10534" y="17519"/>
                </a:cubicBezTo>
                <a:cubicBezTo>
                  <a:pt x="10534" y="17705"/>
                  <a:pt x="10437" y="17802"/>
                  <a:pt x="10347" y="17802"/>
                </a:cubicBezTo>
                <a:cubicBezTo>
                  <a:pt x="10437" y="17616"/>
                  <a:pt x="10347" y="17705"/>
                  <a:pt x="10347" y="17430"/>
                </a:cubicBezTo>
                <a:cubicBezTo>
                  <a:pt x="10437" y="17430"/>
                  <a:pt x="10534" y="17430"/>
                  <a:pt x="10534" y="17333"/>
                </a:cubicBezTo>
                <a:cubicBezTo>
                  <a:pt x="10534" y="17243"/>
                  <a:pt x="10437" y="17333"/>
                  <a:pt x="10437" y="17057"/>
                </a:cubicBezTo>
                <a:cubicBezTo>
                  <a:pt x="10623" y="17057"/>
                  <a:pt x="10720" y="16684"/>
                  <a:pt x="10810" y="16587"/>
                </a:cubicBezTo>
                <a:cubicBezTo>
                  <a:pt x="10810" y="16587"/>
                  <a:pt x="10810" y="16470"/>
                  <a:pt x="10765" y="16470"/>
                </a:cubicBezTo>
                <a:cubicBezTo>
                  <a:pt x="10753" y="16470"/>
                  <a:pt x="10739" y="16478"/>
                  <a:pt x="10720" y="16498"/>
                </a:cubicBezTo>
                <a:cubicBezTo>
                  <a:pt x="10623" y="16960"/>
                  <a:pt x="10347" y="16870"/>
                  <a:pt x="10250" y="17519"/>
                </a:cubicBezTo>
                <a:cubicBezTo>
                  <a:pt x="10161" y="17430"/>
                  <a:pt x="10161" y="17057"/>
                  <a:pt x="10161" y="16960"/>
                </a:cubicBezTo>
                <a:cubicBezTo>
                  <a:pt x="10087" y="16811"/>
                  <a:pt x="9997" y="16781"/>
                  <a:pt x="9904" y="16781"/>
                </a:cubicBezTo>
                <a:cubicBezTo>
                  <a:pt x="9841" y="16781"/>
                  <a:pt x="9776" y="16795"/>
                  <a:pt x="9713" y="16795"/>
                </a:cubicBezTo>
                <a:cubicBezTo>
                  <a:pt x="9638" y="16795"/>
                  <a:pt x="9566" y="16775"/>
                  <a:pt x="9505" y="16684"/>
                </a:cubicBezTo>
                <a:cubicBezTo>
                  <a:pt x="9505" y="16401"/>
                  <a:pt x="9602" y="16401"/>
                  <a:pt x="9602" y="16214"/>
                </a:cubicBezTo>
                <a:cubicBezTo>
                  <a:pt x="9416" y="16214"/>
                  <a:pt x="9602" y="16028"/>
                  <a:pt x="9602" y="15842"/>
                </a:cubicBezTo>
                <a:lnTo>
                  <a:pt x="9602" y="15842"/>
                </a:lnTo>
                <a:cubicBezTo>
                  <a:pt x="9505" y="16125"/>
                  <a:pt x="9229" y="16028"/>
                  <a:pt x="9043" y="16214"/>
                </a:cubicBezTo>
                <a:cubicBezTo>
                  <a:pt x="8609" y="15937"/>
                  <a:pt x="8145" y="15855"/>
                  <a:pt x="7670" y="15855"/>
                </a:cubicBezTo>
                <a:cubicBezTo>
                  <a:pt x="6974" y="15855"/>
                  <a:pt x="6257" y="16031"/>
                  <a:pt x="5582" y="16031"/>
                </a:cubicBezTo>
                <a:cubicBezTo>
                  <a:pt x="5329" y="16031"/>
                  <a:pt x="5083" y="16006"/>
                  <a:pt x="4846" y="15939"/>
                </a:cubicBezTo>
                <a:cubicBezTo>
                  <a:pt x="4473" y="16125"/>
                  <a:pt x="4100" y="16125"/>
                  <a:pt x="3824" y="16214"/>
                </a:cubicBezTo>
                <a:cubicBezTo>
                  <a:pt x="3688" y="16487"/>
                  <a:pt x="3500" y="16660"/>
                  <a:pt x="3335" y="16660"/>
                </a:cubicBezTo>
                <a:cubicBezTo>
                  <a:pt x="3275" y="16660"/>
                  <a:pt x="3218" y="16637"/>
                  <a:pt x="3168" y="16587"/>
                </a:cubicBezTo>
                <a:cubicBezTo>
                  <a:pt x="3168" y="16774"/>
                  <a:pt x="2796" y="16774"/>
                  <a:pt x="2609" y="16870"/>
                </a:cubicBezTo>
                <a:cubicBezTo>
                  <a:pt x="2706" y="16774"/>
                  <a:pt x="2609" y="16684"/>
                  <a:pt x="2609" y="16587"/>
                </a:cubicBezTo>
                <a:cubicBezTo>
                  <a:pt x="2673" y="16587"/>
                  <a:pt x="2737" y="16599"/>
                  <a:pt x="2793" y="16599"/>
                </a:cubicBezTo>
                <a:cubicBezTo>
                  <a:pt x="2901" y="16599"/>
                  <a:pt x="2982" y="16557"/>
                  <a:pt x="2982" y="16311"/>
                </a:cubicBezTo>
                <a:lnTo>
                  <a:pt x="3073" y="16396"/>
                </a:lnTo>
                <a:lnTo>
                  <a:pt x="3073" y="16396"/>
                </a:lnTo>
                <a:cubicBezTo>
                  <a:pt x="3082" y="16254"/>
                  <a:pt x="3050" y="16028"/>
                  <a:pt x="3168" y="16028"/>
                </a:cubicBezTo>
                <a:cubicBezTo>
                  <a:pt x="3168" y="16162"/>
                  <a:pt x="3192" y="16188"/>
                  <a:pt x="3219" y="16188"/>
                </a:cubicBezTo>
                <a:cubicBezTo>
                  <a:pt x="3236" y="16188"/>
                  <a:pt x="3254" y="16177"/>
                  <a:pt x="3268" y="16177"/>
                </a:cubicBezTo>
                <a:cubicBezTo>
                  <a:pt x="3292" y="16177"/>
                  <a:pt x="3302" y="16211"/>
                  <a:pt x="3265" y="16401"/>
                </a:cubicBezTo>
                <a:cubicBezTo>
                  <a:pt x="3250" y="16416"/>
                  <a:pt x="3237" y="16422"/>
                  <a:pt x="3226" y="16422"/>
                </a:cubicBezTo>
                <a:cubicBezTo>
                  <a:pt x="3193" y="16422"/>
                  <a:pt x="3179" y="16368"/>
                  <a:pt x="3173" y="16368"/>
                </a:cubicBezTo>
                <a:cubicBezTo>
                  <a:pt x="3168" y="16368"/>
                  <a:pt x="3168" y="16397"/>
                  <a:pt x="3168" y="16498"/>
                </a:cubicBezTo>
                <a:cubicBezTo>
                  <a:pt x="3355" y="16498"/>
                  <a:pt x="3638" y="16401"/>
                  <a:pt x="3727" y="16311"/>
                </a:cubicBezTo>
                <a:cubicBezTo>
                  <a:pt x="3702" y="16231"/>
                  <a:pt x="3669" y="16203"/>
                  <a:pt x="3632" y="16203"/>
                </a:cubicBezTo>
                <a:cubicBezTo>
                  <a:pt x="3553" y="16203"/>
                  <a:pt x="3459" y="16326"/>
                  <a:pt x="3390" y="16326"/>
                </a:cubicBezTo>
                <a:cubicBezTo>
                  <a:pt x="3378" y="16326"/>
                  <a:pt x="3366" y="16321"/>
                  <a:pt x="3355" y="16311"/>
                </a:cubicBezTo>
                <a:cubicBezTo>
                  <a:pt x="3355" y="16214"/>
                  <a:pt x="3355" y="16125"/>
                  <a:pt x="3265" y="15939"/>
                </a:cubicBezTo>
                <a:cubicBezTo>
                  <a:pt x="3168" y="15842"/>
                  <a:pt x="2982" y="16028"/>
                  <a:pt x="2893" y="15655"/>
                </a:cubicBezTo>
                <a:cubicBezTo>
                  <a:pt x="2954" y="15624"/>
                  <a:pt x="3006" y="15612"/>
                  <a:pt x="3050" y="15612"/>
                </a:cubicBezTo>
                <a:cubicBezTo>
                  <a:pt x="3270" y="15612"/>
                  <a:pt x="3296" y="15939"/>
                  <a:pt x="3452" y="15939"/>
                </a:cubicBezTo>
                <a:lnTo>
                  <a:pt x="3452" y="15842"/>
                </a:lnTo>
                <a:cubicBezTo>
                  <a:pt x="3545" y="15797"/>
                  <a:pt x="3614" y="15797"/>
                  <a:pt x="3683" y="15797"/>
                </a:cubicBezTo>
                <a:cubicBezTo>
                  <a:pt x="3752" y="15797"/>
                  <a:pt x="3821" y="15797"/>
                  <a:pt x="3914" y="15752"/>
                </a:cubicBezTo>
                <a:cubicBezTo>
                  <a:pt x="3914" y="15809"/>
                  <a:pt x="3990" y="16022"/>
                  <a:pt x="4045" y="16022"/>
                </a:cubicBezTo>
                <a:cubicBezTo>
                  <a:pt x="4076" y="16022"/>
                  <a:pt x="4100" y="15954"/>
                  <a:pt x="4100" y="15752"/>
                </a:cubicBezTo>
                <a:cubicBezTo>
                  <a:pt x="4071" y="15752"/>
                  <a:pt x="4041" y="15762"/>
                  <a:pt x="4011" y="15762"/>
                </a:cubicBezTo>
                <a:cubicBezTo>
                  <a:pt x="3949" y="15762"/>
                  <a:pt x="3885" y="15721"/>
                  <a:pt x="3824" y="15469"/>
                </a:cubicBezTo>
                <a:cubicBezTo>
                  <a:pt x="3810" y="15462"/>
                  <a:pt x="3796" y="15459"/>
                  <a:pt x="3782" y="15459"/>
                </a:cubicBezTo>
                <a:cubicBezTo>
                  <a:pt x="3649" y="15459"/>
                  <a:pt x="3518" y="15736"/>
                  <a:pt x="3425" y="15736"/>
                </a:cubicBezTo>
                <a:cubicBezTo>
                  <a:pt x="3398" y="15736"/>
                  <a:pt x="3375" y="15714"/>
                  <a:pt x="3355" y="15655"/>
                </a:cubicBezTo>
                <a:cubicBezTo>
                  <a:pt x="3452" y="15655"/>
                  <a:pt x="3541" y="15566"/>
                  <a:pt x="3541" y="15283"/>
                </a:cubicBezTo>
                <a:cubicBezTo>
                  <a:pt x="3452" y="15283"/>
                  <a:pt x="3452" y="15566"/>
                  <a:pt x="3355" y="15566"/>
                </a:cubicBezTo>
                <a:cubicBezTo>
                  <a:pt x="3355" y="15469"/>
                  <a:pt x="3452" y="15379"/>
                  <a:pt x="3452" y="15283"/>
                </a:cubicBezTo>
                <a:lnTo>
                  <a:pt x="3452" y="15283"/>
                </a:lnTo>
                <a:cubicBezTo>
                  <a:pt x="3349" y="15385"/>
                  <a:pt x="3247" y="15461"/>
                  <a:pt x="3159" y="15461"/>
                </a:cubicBezTo>
                <a:cubicBezTo>
                  <a:pt x="3087" y="15461"/>
                  <a:pt x="3026" y="15410"/>
                  <a:pt x="2982" y="15283"/>
                </a:cubicBezTo>
                <a:cubicBezTo>
                  <a:pt x="3265" y="15096"/>
                  <a:pt x="3452" y="15096"/>
                  <a:pt x="3638" y="14910"/>
                </a:cubicBezTo>
                <a:cubicBezTo>
                  <a:pt x="3576" y="14850"/>
                  <a:pt x="3523" y="14829"/>
                  <a:pt x="3477" y="14829"/>
                </a:cubicBezTo>
                <a:cubicBezTo>
                  <a:pt x="3380" y="14829"/>
                  <a:pt x="3309" y="14919"/>
                  <a:pt x="3239" y="14919"/>
                </a:cubicBezTo>
                <a:cubicBezTo>
                  <a:pt x="3189" y="14919"/>
                  <a:pt x="3139" y="14875"/>
                  <a:pt x="3079" y="14723"/>
                </a:cubicBezTo>
                <a:cubicBezTo>
                  <a:pt x="3203" y="14723"/>
                  <a:pt x="3284" y="14641"/>
                  <a:pt x="3353" y="14641"/>
                </a:cubicBezTo>
                <a:cubicBezTo>
                  <a:pt x="3388" y="14641"/>
                  <a:pt x="3419" y="14661"/>
                  <a:pt x="3452" y="14723"/>
                </a:cubicBezTo>
                <a:cubicBezTo>
                  <a:pt x="3452" y="14402"/>
                  <a:pt x="3585" y="14304"/>
                  <a:pt x="3728" y="14304"/>
                </a:cubicBezTo>
                <a:cubicBezTo>
                  <a:pt x="3792" y="14304"/>
                  <a:pt x="3857" y="14323"/>
                  <a:pt x="3914" y="14351"/>
                </a:cubicBezTo>
                <a:cubicBezTo>
                  <a:pt x="3829" y="14223"/>
                  <a:pt x="3749" y="14173"/>
                  <a:pt x="3672" y="14173"/>
                </a:cubicBezTo>
                <a:cubicBezTo>
                  <a:pt x="3410" y="14173"/>
                  <a:pt x="3180" y="14746"/>
                  <a:pt x="2893" y="14820"/>
                </a:cubicBezTo>
                <a:cubicBezTo>
                  <a:pt x="2893" y="14537"/>
                  <a:pt x="3079" y="14537"/>
                  <a:pt x="2982" y="14261"/>
                </a:cubicBezTo>
                <a:lnTo>
                  <a:pt x="2982" y="14261"/>
                </a:lnTo>
                <a:cubicBezTo>
                  <a:pt x="2884" y="14383"/>
                  <a:pt x="2780" y="14427"/>
                  <a:pt x="2673" y="14427"/>
                </a:cubicBezTo>
                <a:cubicBezTo>
                  <a:pt x="2373" y="14427"/>
                  <a:pt x="2049" y="14075"/>
                  <a:pt x="1774" y="14075"/>
                </a:cubicBezTo>
                <a:cubicBezTo>
                  <a:pt x="1952" y="13893"/>
                  <a:pt x="2132" y="13791"/>
                  <a:pt x="2312" y="13791"/>
                </a:cubicBezTo>
                <a:cubicBezTo>
                  <a:pt x="2411" y="13791"/>
                  <a:pt x="2511" y="13822"/>
                  <a:pt x="2609" y="13888"/>
                </a:cubicBezTo>
                <a:cubicBezTo>
                  <a:pt x="2706" y="13888"/>
                  <a:pt x="2520" y="13605"/>
                  <a:pt x="2609" y="13605"/>
                </a:cubicBezTo>
                <a:cubicBezTo>
                  <a:pt x="2695" y="13691"/>
                  <a:pt x="2798" y="13725"/>
                  <a:pt x="2907" y="13725"/>
                </a:cubicBezTo>
                <a:cubicBezTo>
                  <a:pt x="3157" y="13725"/>
                  <a:pt x="3441" y="13549"/>
                  <a:pt x="3638" y="13419"/>
                </a:cubicBezTo>
                <a:lnTo>
                  <a:pt x="3638" y="13605"/>
                </a:lnTo>
                <a:cubicBezTo>
                  <a:pt x="3719" y="13405"/>
                  <a:pt x="3817" y="13361"/>
                  <a:pt x="3917" y="13361"/>
                </a:cubicBezTo>
                <a:cubicBezTo>
                  <a:pt x="3993" y="13361"/>
                  <a:pt x="4070" y="13386"/>
                  <a:pt x="4142" y="13386"/>
                </a:cubicBezTo>
                <a:cubicBezTo>
                  <a:pt x="4194" y="13386"/>
                  <a:pt x="4243" y="13373"/>
                  <a:pt x="4287" y="13329"/>
                </a:cubicBezTo>
                <a:cubicBezTo>
                  <a:pt x="4287" y="13329"/>
                  <a:pt x="4197" y="13329"/>
                  <a:pt x="4197" y="13232"/>
                </a:cubicBezTo>
                <a:lnTo>
                  <a:pt x="4197" y="13232"/>
                </a:lnTo>
                <a:cubicBezTo>
                  <a:pt x="4377" y="13305"/>
                  <a:pt x="4557" y="13349"/>
                  <a:pt x="4733" y="13349"/>
                </a:cubicBezTo>
                <a:cubicBezTo>
                  <a:pt x="5010" y="13349"/>
                  <a:pt x="5274" y="13239"/>
                  <a:pt x="5502" y="12957"/>
                </a:cubicBezTo>
                <a:lnTo>
                  <a:pt x="5591" y="13232"/>
                </a:lnTo>
                <a:cubicBezTo>
                  <a:pt x="5852" y="13040"/>
                  <a:pt x="6203" y="12800"/>
                  <a:pt x="6582" y="12800"/>
                </a:cubicBezTo>
                <a:cubicBezTo>
                  <a:pt x="6745" y="12800"/>
                  <a:pt x="6914" y="12844"/>
                  <a:pt x="7082" y="12957"/>
                </a:cubicBezTo>
                <a:lnTo>
                  <a:pt x="7082" y="12770"/>
                </a:lnTo>
                <a:cubicBezTo>
                  <a:pt x="7151" y="12775"/>
                  <a:pt x="7221" y="12778"/>
                  <a:pt x="7291" y="12778"/>
                </a:cubicBezTo>
                <a:cubicBezTo>
                  <a:pt x="8308" y="12778"/>
                  <a:pt x="9373" y="12271"/>
                  <a:pt x="10270" y="12271"/>
                </a:cubicBezTo>
                <a:cubicBezTo>
                  <a:pt x="10391" y="12271"/>
                  <a:pt x="10509" y="12280"/>
                  <a:pt x="10623" y="12301"/>
                </a:cubicBezTo>
                <a:lnTo>
                  <a:pt x="10623" y="12114"/>
                </a:lnTo>
                <a:cubicBezTo>
                  <a:pt x="10858" y="12349"/>
                  <a:pt x="11091" y="12420"/>
                  <a:pt x="11324" y="12420"/>
                </a:cubicBezTo>
                <a:cubicBezTo>
                  <a:pt x="11557" y="12420"/>
                  <a:pt x="11790" y="12349"/>
                  <a:pt x="12025" y="12301"/>
                </a:cubicBezTo>
                <a:cubicBezTo>
                  <a:pt x="12114" y="12398"/>
                  <a:pt x="12114" y="12673"/>
                  <a:pt x="12114" y="12770"/>
                </a:cubicBezTo>
                <a:lnTo>
                  <a:pt x="12114" y="12211"/>
                </a:lnTo>
                <a:cubicBezTo>
                  <a:pt x="12217" y="12417"/>
                  <a:pt x="12349" y="12479"/>
                  <a:pt x="12493" y="12479"/>
                </a:cubicBezTo>
                <a:cubicBezTo>
                  <a:pt x="12611" y="12479"/>
                  <a:pt x="12736" y="12438"/>
                  <a:pt x="12860" y="12398"/>
                </a:cubicBezTo>
                <a:lnTo>
                  <a:pt x="12860" y="12584"/>
                </a:lnTo>
                <a:cubicBezTo>
                  <a:pt x="12922" y="12402"/>
                  <a:pt x="13058" y="12300"/>
                  <a:pt x="13174" y="12300"/>
                </a:cubicBezTo>
                <a:cubicBezTo>
                  <a:pt x="13237" y="12300"/>
                  <a:pt x="13295" y="12331"/>
                  <a:pt x="13329" y="12398"/>
                </a:cubicBezTo>
                <a:lnTo>
                  <a:pt x="13329" y="12211"/>
                </a:lnTo>
                <a:cubicBezTo>
                  <a:pt x="13407" y="12171"/>
                  <a:pt x="13469" y="12147"/>
                  <a:pt x="13513" y="12147"/>
                </a:cubicBezTo>
                <a:cubicBezTo>
                  <a:pt x="13575" y="12147"/>
                  <a:pt x="13605" y="12192"/>
                  <a:pt x="13605" y="12301"/>
                </a:cubicBezTo>
                <a:cubicBezTo>
                  <a:pt x="13629" y="12278"/>
                  <a:pt x="13653" y="12267"/>
                  <a:pt x="13675" y="12267"/>
                </a:cubicBezTo>
                <a:cubicBezTo>
                  <a:pt x="13741" y="12267"/>
                  <a:pt x="13792" y="12371"/>
                  <a:pt x="13792" y="12584"/>
                </a:cubicBezTo>
                <a:cubicBezTo>
                  <a:pt x="13888" y="12487"/>
                  <a:pt x="13792" y="12211"/>
                  <a:pt x="13888" y="12114"/>
                </a:cubicBezTo>
                <a:cubicBezTo>
                  <a:pt x="14266" y="12219"/>
                  <a:pt x="14696" y="12260"/>
                  <a:pt x="15145" y="12260"/>
                </a:cubicBezTo>
                <a:cubicBezTo>
                  <a:pt x="15908" y="12260"/>
                  <a:pt x="16725" y="12142"/>
                  <a:pt x="17430" y="12025"/>
                </a:cubicBezTo>
                <a:cubicBezTo>
                  <a:pt x="16964" y="11976"/>
                  <a:pt x="16498" y="11930"/>
                  <a:pt x="16032" y="11930"/>
                </a:cubicBezTo>
                <a:cubicBezTo>
                  <a:pt x="15566" y="11930"/>
                  <a:pt x="15100" y="11976"/>
                  <a:pt x="14634" y="12114"/>
                </a:cubicBezTo>
                <a:cubicBezTo>
                  <a:pt x="14634" y="12060"/>
                  <a:pt x="14618" y="12045"/>
                  <a:pt x="14595" y="12045"/>
                </a:cubicBezTo>
                <a:cubicBezTo>
                  <a:pt x="14571" y="12045"/>
                  <a:pt x="14538" y="12062"/>
                  <a:pt x="14510" y="12062"/>
                </a:cubicBezTo>
                <a:cubicBezTo>
                  <a:pt x="14475" y="12062"/>
                  <a:pt x="14448" y="12037"/>
                  <a:pt x="14448" y="11928"/>
                </a:cubicBezTo>
                <a:cubicBezTo>
                  <a:pt x="14358" y="11982"/>
                  <a:pt x="14262" y="12002"/>
                  <a:pt x="14161" y="12002"/>
                </a:cubicBezTo>
                <a:cubicBezTo>
                  <a:pt x="13882" y="12002"/>
                  <a:pt x="13568" y="11850"/>
                  <a:pt x="13257" y="11850"/>
                </a:cubicBezTo>
                <a:cubicBezTo>
                  <a:pt x="13092" y="11850"/>
                  <a:pt x="12927" y="11893"/>
                  <a:pt x="12770" y="12025"/>
                </a:cubicBezTo>
                <a:lnTo>
                  <a:pt x="12770" y="11741"/>
                </a:lnTo>
                <a:cubicBezTo>
                  <a:pt x="12770" y="12025"/>
                  <a:pt x="12673" y="12025"/>
                  <a:pt x="12673" y="12114"/>
                </a:cubicBezTo>
                <a:cubicBezTo>
                  <a:pt x="12584" y="11838"/>
                  <a:pt x="12398" y="12114"/>
                  <a:pt x="12301" y="11741"/>
                </a:cubicBezTo>
                <a:cubicBezTo>
                  <a:pt x="12267" y="11883"/>
                  <a:pt x="12205" y="11931"/>
                  <a:pt x="12136" y="11931"/>
                </a:cubicBezTo>
                <a:cubicBezTo>
                  <a:pt x="12024" y="11931"/>
                  <a:pt x="11894" y="11802"/>
                  <a:pt x="11838" y="11741"/>
                </a:cubicBezTo>
                <a:cubicBezTo>
                  <a:pt x="11838" y="11838"/>
                  <a:pt x="11838" y="12025"/>
                  <a:pt x="11741" y="12025"/>
                </a:cubicBezTo>
                <a:cubicBezTo>
                  <a:pt x="11741" y="11915"/>
                  <a:pt x="11728" y="11890"/>
                  <a:pt x="11706" y="11890"/>
                </a:cubicBezTo>
                <a:cubicBezTo>
                  <a:pt x="11688" y="11890"/>
                  <a:pt x="11664" y="11907"/>
                  <a:pt x="11636" y="11907"/>
                </a:cubicBezTo>
                <a:cubicBezTo>
                  <a:pt x="11611" y="11907"/>
                  <a:pt x="11584" y="11893"/>
                  <a:pt x="11555" y="11838"/>
                </a:cubicBezTo>
                <a:cubicBezTo>
                  <a:pt x="11555" y="11976"/>
                  <a:pt x="11509" y="11999"/>
                  <a:pt x="11451" y="11999"/>
                </a:cubicBezTo>
                <a:cubicBezTo>
                  <a:pt x="11423" y="11999"/>
                  <a:pt x="11393" y="11994"/>
                  <a:pt x="11364" y="11994"/>
                </a:cubicBezTo>
                <a:cubicBezTo>
                  <a:pt x="11332" y="11994"/>
                  <a:pt x="11303" y="12000"/>
                  <a:pt x="11279" y="12025"/>
                </a:cubicBezTo>
                <a:cubicBezTo>
                  <a:pt x="11231" y="11838"/>
                  <a:pt x="11184" y="11792"/>
                  <a:pt x="11126" y="11792"/>
                </a:cubicBezTo>
                <a:cubicBezTo>
                  <a:pt x="11069" y="11792"/>
                  <a:pt x="11000" y="11838"/>
                  <a:pt x="10907" y="11838"/>
                </a:cubicBezTo>
                <a:cubicBezTo>
                  <a:pt x="10907" y="11928"/>
                  <a:pt x="10996" y="12025"/>
                  <a:pt x="10907" y="12025"/>
                </a:cubicBezTo>
                <a:cubicBezTo>
                  <a:pt x="10736" y="12000"/>
                  <a:pt x="10559" y="11994"/>
                  <a:pt x="10378" y="11994"/>
                </a:cubicBezTo>
                <a:cubicBezTo>
                  <a:pt x="10211" y="11994"/>
                  <a:pt x="10040" y="11999"/>
                  <a:pt x="9867" y="11999"/>
                </a:cubicBezTo>
                <a:cubicBezTo>
                  <a:pt x="9521" y="11999"/>
                  <a:pt x="9165" y="11978"/>
                  <a:pt x="8808" y="11856"/>
                </a:cubicBezTo>
                <a:lnTo>
                  <a:pt x="8808" y="11856"/>
                </a:lnTo>
                <a:cubicBezTo>
                  <a:pt x="8808" y="11903"/>
                  <a:pt x="8810" y="11948"/>
                  <a:pt x="8791" y="11948"/>
                </a:cubicBezTo>
                <a:cubicBezTo>
                  <a:pt x="8784" y="11948"/>
                  <a:pt x="8774" y="11942"/>
                  <a:pt x="8760" y="11928"/>
                </a:cubicBezTo>
                <a:cubicBezTo>
                  <a:pt x="8760" y="11741"/>
                  <a:pt x="8670" y="11838"/>
                  <a:pt x="8760" y="11652"/>
                </a:cubicBezTo>
                <a:lnTo>
                  <a:pt x="8760" y="11652"/>
                </a:lnTo>
                <a:cubicBezTo>
                  <a:pt x="8702" y="11710"/>
                  <a:pt x="8644" y="11732"/>
                  <a:pt x="8589" y="11732"/>
                </a:cubicBezTo>
                <a:cubicBezTo>
                  <a:pt x="8467" y="11732"/>
                  <a:pt x="8359" y="11622"/>
                  <a:pt x="8297" y="11555"/>
                </a:cubicBezTo>
                <a:lnTo>
                  <a:pt x="8297" y="11555"/>
                </a:lnTo>
                <a:cubicBezTo>
                  <a:pt x="8297" y="11838"/>
                  <a:pt x="8297" y="11741"/>
                  <a:pt x="8387" y="11838"/>
                </a:cubicBezTo>
                <a:cubicBezTo>
                  <a:pt x="8316" y="11838"/>
                  <a:pt x="8301" y="11956"/>
                  <a:pt x="8250" y="11956"/>
                </a:cubicBezTo>
                <a:cubicBezTo>
                  <a:pt x="8236" y="11956"/>
                  <a:pt x="8220" y="11948"/>
                  <a:pt x="8200" y="11928"/>
                </a:cubicBezTo>
                <a:cubicBezTo>
                  <a:pt x="8200" y="11838"/>
                  <a:pt x="8297" y="11838"/>
                  <a:pt x="8297" y="11652"/>
                </a:cubicBezTo>
                <a:cubicBezTo>
                  <a:pt x="8276" y="11641"/>
                  <a:pt x="8258" y="11636"/>
                  <a:pt x="8242" y="11636"/>
                </a:cubicBezTo>
                <a:cubicBezTo>
                  <a:pt x="8142" y="11636"/>
                  <a:pt x="8169" y="11852"/>
                  <a:pt x="8066" y="11852"/>
                </a:cubicBezTo>
                <a:cubicBezTo>
                  <a:pt x="8051" y="11852"/>
                  <a:pt x="8034" y="11848"/>
                  <a:pt x="8014" y="11838"/>
                </a:cubicBezTo>
                <a:cubicBezTo>
                  <a:pt x="8064" y="11648"/>
                  <a:pt x="8039" y="11627"/>
                  <a:pt x="7991" y="11627"/>
                </a:cubicBezTo>
                <a:cubicBezTo>
                  <a:pt x="7977" y="11627"/>
                  <a:pt x="7961" y="11629"/>
                  <a:pt x="7944" y="11629"/>
                </a:cubicBezTo>
                <a:cubicBezTo>
                  <a:pt x="7905" y="11629"/>
                  <a:pt x="7861" y="11619"/>
                  <a:pt x="7828" y="11555"/>
                </a:cubicBezTo>
                <a:cubicBezTo>
                  <a:pt x="7828" y="11838"/>
                  <a:pt x="7738" y="11838"/>
                  <a:pt x="7828" y="12025"/>
                </a:cubicBezTo>
                <a:cubicBezTo>
                  <a:pt x="7776" y="11969"/>
                  <a:pt x="7723" y="11916"/>
                  <a:pt x="7686" y="11916"/>
                </a:cubicBezTo>
                <a:cubicBezTo>
                  <a:pt x="7659" y="11916"/>
                  <a:pt x="7641" y="11945"/>
                  <a:pt x="7641" y="12025"/>
                </a:cubicBezTo>
                <a:lnTo>
                  <a:pt x="7641" y="11838"/>
                </a:lnTo>
                <a:cubicBezTo>
                  <a:pt x="7585" y="11894"/>
                  <a:pt x="7492" y="12026"/>
                  <a:pt x="7429" y="12026"/>
                </a:cubicBezTo>
                <a:cubicBezTo>
                  <a:pt x="7392" y="12026"/>
                  <a:pt x="7365" y="11978"/>
                  <a:pt x="7365" y="11838"/>
                </a:cubicBezTo>
                <a:lnTo>
                  <a:pt x="7365" y="11838"/>
                </a:lnTo>
                <a:cubicBezTo>
                  <a:pt x="7375" y="11848"/>
                  <a:pt x="7386" y="11853"/>
                  <a:pt x="7396" y="11853"/>
                </a:cubicBezTo>
                <a:cubicBezTo>
                  <a:pt x="7451" y="11853"/>
                  <a:pt x="7513" y="11730"/>
                  <a:pt x="7599" y="11730"/>
                </a:cubicBezTo>
                <a:cubicBezTo>
                  <a:pt x="7639" y="11730"/>
                  <a:pt x="7685" y="11758"/>
                  <a:pt x="7738" y="11838"/>
                </a:cubicBezTo>
                <a:cubicBezTo>
                  <a:pt x="7738" y="11604"/>
                  <a:pt x="7667" y="11549"/>
                  <a:pt x="7571" y="11549"/>
                </a:cubicBezTo>
                <a:cubicBezTo>
                  <a:pt x="7484" y="11549"/>
                  <a:pt x="7378" y="11593"/>
                  <a:pt x="7285" y="11593"/>
                </a:cubicBezTo>
                <a:cubicBezTo>
                  <a:pt x="7192" y="11593"/>
                  <a:pt x="7113" y="11548"/>
                  <a:pt x="7082" y="11369"/>
                </a:cubicBezTo>
                <a:cubicBezTo>
                  <a:pt x="7269" y="11339"/>
                  <a:pt x="7445" y="11329"/>
                  <a:pt x="7621" y="11329"/>
                </a:cubicBezTo>
                <a:cubicBezTo>
                  <a:pt x="7974" y="11329"/>
                  <a:pt x="8327" y="11369"/>
                  <a:pt x="8760" y="11369"/>
                </a:cubicBezTo>
                <a:cubicBezTo>
                  <a:pt x="8760" y="11279"/>
                  <a:pt x="8670" y="11182"/>
                  <a:pt x="8760" y="11182"/>
                </a:cubicBezTo>
                <a:cubicBezTo>
                  <a:pt x="8760" y="11205"/>
                  <a:pt x="8770" y="11212"/>
                  <a:pt x="8786" y="11212"/>
                </a:cubicBezTo>
                <a:cubicBezTo>
                  <a:pt x="8812" y="11212"/>
                  <a:pt x="8854" y="11192"/>
                  <a:pt x="8888" y="11192"/>
                </a:cubicBezTo>
                <a:cubicBezTo>
                  <a:pt x="8920" y="11192"/>
                  <a:pt x="8946" y="11210"/>
                  <a:pt x="8946" y="11279"/>
                </a:cubicBezTo>
                <a:cubicBezTo>
                  <a:pt x="8926" y="11320"/>
                  <a:pt x="8907" y="11334"/>
                  <a:pt x="8887" y="11334"/>
                </a:cubicBezTo>
                <a:cubicBezTo>
                  <a:pt x="8844" y="11334"/>
                  <a:pt x="8805" y="11263"/>
                  <a:pt x="8782" y="11263"/>
                </a:cubicBezTo>
                <a:cubicBezTo>
                  <a:pt x="8768" y="11263"/>
                  <a:pt x="8760" y="11288"/>
                  <a:pt x="8760" y="11369"/>
                </a:cubicBezTo>
                <a:cubicBezTo>
                  <a:pt x="8815" y="11397"/>
                  <a:pt x="8878" y="11409"/>
                  <a:pt x="8940" y="11409"/>
                </a:cubicBezTo>
                <a:cubicBezTo>
                  <a:pt x="9088" y="11409"/>
                  <a:pt x="9229" y="11342"/>
                  <a:pt x="9229" y="11279"/>
                </a:cubicBezTo>
                <a:cubicBezTo>
                  <a:pt x="9229" y="11279"/>
                  <a:pt x="9043" y="11093"/>
                  <a:pt x="9132" y="10907"/>
                </a:cubicBezTo>
                <a:lnTo>
                  <a:pt x="9132" y="10907"/>
                </a:lnTo>
                <a:cubicBezTo>
                  <a:pt x="9354" y="11054"/>
                  <a:pt x="9576" y="11099"/>
                  <a:pt x="9786" y="11099"/>
                </a:cubicBezTo>
                <a:cubicBezTo>
                  <a:pt x="10106" y="11099"/>
                  <a:pt x="10398" y="10996"/>
                  <a:pt x="10623" y="10996"/>
                </a:cubicBezTo>
                <a:cubicBezTo>
                  <a:pt x="11279" y="11093"/>
                  <a:pt x="11838" y="11182"/>
                  <a:pt x="12584" y="11369"/>
                </a:cubicBezTo>
                <a:lnTo>
                  <a:pt x="12584" y="11466"/>
                </a:lnTo>
                <a:cubicBezTo>
                  <a:pt x="12637" y="11359"/>
                  <a:pt x="12698" y="11329"/>
                  <a:pt x="12762" y="11329"/>
                </a:cubicBezTo>
                <a:cubicBezTo>
                  <a:pt x="12846" y="11329"/>
                  <a:pt x="12936" y="11382"/>
                  <a:pt x="13021" y="11382"/>
                </a:cubicBezTo>
                <a:cubicBezTo>
                  <a:pt x="13097" y="11382"/>
                  <a:pt x="13170" y="11340"/>
                  <a:pt x="13232" y="11182"/>
                </a:cubicBezTo>
                <a:cubicBezTo>
                  <a:pt x="13329" y="11279"/>
                  <a:pt x="13329" y="11369"/>
                  <a:pt x="13419" y="11555"/>
                </a:cubicBezTo>
                <a:cubicBezTo>
                  <a:pt x="13419" y="11555"/>
                  <a:pt x="13444" y="11580"/>
                  <a:pt x="13469" y="11580"/>
                </a:cubicBezTo>
                <a:cubicBezTo>
                  <a:pt x="13492" y="11580"/>
                  <a:pt x="13516" y="11557"/>
                  <a:pt x="13516" y="11466"/>
                </a:cubicBezTo>
                <a:lnTo>
                  <a:pt x="13516" y="11466"/>
                </a:lnTo>
                <a:cubicBezTo>
                  <a:pt x="13492" y="11488"/>
                  <a:pt x="13468" y="11499"/>
                  <a:pt x="13446" y="11499"/>
                </a:cubicBezTo>
                <a:cubicBezTo>
                  <a:pt x="13380" y="11499"/>
                  <a:pt x="13329" y="11396"/>
                  <a:pt x="13329" y="11182"/>
                </a:cubicBezTo>
                <a:cubicBezTo>
                  <a:pt x="13406" y="11146"/>
                  <a:pt x="13513" y="11124"/>
                  <a:pt x="13626" y="11124"/>
                </a:cubicBezTo>
                <a:cubicBezTo>
                  <a:pt x="13790" y="11124"/>
                  <a:pt x="13965" y="11169"/>
                  <a:pt x="14075" y="11279"/>
                </a:cubicBezTo>
                <a:cubicBezTo>
                  <a:pt x="14351" y="10996"/>
                  <a:pt x="14723" y="11182"/>
                  <a:pt x="14910" y="10907"/>
                </a:cubicBezTo>
                <a:cubicBezTo>
                  <a:pt x="14892" y="10870"/>
                  <a:pt x="14864" y="10858"/>
                  <a:pt x="14829" y="10858"/>
                </a:cubicBezTo>
                <a:cubicBezTo>
                  <a:pt x="14767" y="10858"/>
                  <a:pt x="14684" y="10895"/>
                  <a:pt x="14604" y="10895"/>
                </a:cubicBezTo>
                <a:cubicBezTo>
                  <a:pt x="14497" y="10895"/>
                  <a:pt x="14395" y="10831"/>
                  <a:pt x="14351" y="10534"/>
                </a:cubicBezTo>
                <a:lnTo>
                  <a:pt x="14351" y="10534"/>
                </a:lnTo>
                <a:cubicBezTo>
                  <a:pt x="14368" y="10542"/>
                  <a:pt x="14384" y="10545"/>
                  <a:pt x="14401" y="10545"/>
                </a:cubicBezTo>
                <a:cubicBezTo>
                  <a:pt x="14527" y="10545"/>
                  <a:pt x="14653" y="10348"/>
                  <a:pt x="14778" y="10348"/>
                </a:cubicBezTo>
                <a:cubicBezTo>
                  <a:pt x="14822" y="10348"/>
                  <a:pt x="14866" y="10372"/>
                  <a:pt x="14910" y="10437"/>
                </a:cubicBezTo>
                <a:cubicBezTo>
                  <a:pt x="14910" y="10261"/>
                  <a:pt x="14910" y="10197"/>
                  <a:pt x="14935" y="10197"/>
                </a:cubicBezTo>
                <a:cubicBezTo>
                  <a:pt x="14949" y="10197"/>
                  <a:pt x="14972" y="10218"/>
                  <a:pt x="15007" y="10250"/>
                </a:cubicBezTo>
                <a:cubicBezTo>
                  <a:pt x="15077" y="10006"/>
                  <a:pt x="15174" y="9946"/>
                  <a:pt x="15277" y="9946"/>
                </a:cubicBezTo>
                <a:cubicBezTo>
                  <a:pt x="15377" y="9946"/>
                  <a:pt x="15483" y="10002"/>
                  <a:pt x="15577" y="10002"/>
                </a:cubicBezTo>
                <a:cubicBezTo>
                  <a:pt x="15644" y="10002"/>
                  <a:pt x="15704" y="9974"/>
                  <a:pt x="15752" y="9878"/>
                </a:cubicBezTo>
                <a:cubicBezTo>
                  <a:pt x="15842" y="9975"/>
                  <a:pt x="15939" y="10161"/>
                  <a:pt x="16028" y="10161"/>
                </a:cubicBezTo>
                <a:cubicBezTo>
                  <a:pt x="16028" y="9975"/>
                  <a:pt x="15939" y="10064"/>
                  <a:pt x="16028" y="9878"/>
                </a:cubicBezTo>
                <a:cubicBezTo>
                  <a:pt x="15968" y="9878"/>
                  <a:pt x="15905" y="9921"/>
                  <a:pt x="15870" y="9921"/>
                </a:cubicBezTo>
                <a:cubicBezTo>
                  <a:pt x="15852" y="9921"/>
                  <a:pt x="15842" y="9910"/>
                  <a:pt x="15842" y="9878"/>
                </a:cubicBezTo>
                <a:cubicBezTo>
                  <a:pt x="16401" y="9691"/>
                  <a:pt x="16870" y="9505"/>
                  <a:pt x="17333" y="9416"/>
                </a:cubicBezTo>
                <a:cubicBezTo>
                  <a:pt x="17333" y="9093"/>
                  <a:pt x="17386" y="9015"/>
                  <a:pt x="17453" y="9015"/>
                </a:cubicBezTo>
                <a:cubicBezTo>
                  <a:pt x="17517" y="9015"/>
                  <a:pt x="17593" y="9083"/>
                  <a:pt x="17649" y="9083"/>
                </a:cubicBezTo>
                <a:cubicBezTo>
                  <a:pt x="17672" y="9083"/>
                  <a:pt x="17691" y="9073"/>
                  <a:pt x="17705" y="9043"/>
                </a:cubicBezTo>
                <a:cubicBezTo>
                  <a:pt x="17676" y="8948"/>
                  <a:pt x="17686" y="8917"/>
                  <a:pt x="17718" y="8917"/>
                </a:cubicBezTo>
                <a:cubicBezTo>
                  <a:pt x="17780" y="8917"/>
                  <a:pt x="17924" y="9043"/>
                  <a:pt x="17989" y="9043"/>
                </a:cubicBezTo>
                <a:cubicBezTo>
                  <a:pt x="18265" y="8946"/>
                  <a:pt x="18548" y="8760"/>
                  <a:pt x="18637" y="8573"/>
                </a:cubicBezTo>
                <a:cubicBezTo>
                  <a:pt x="18614" y="8476"/>
                  <a:pt x="18584" y="8442"/>
                  <a:pt x="18550" y="8442"/>
                </a:cubicBezTo>
                <a:cubicBezTo>
                  <a:pt x="18476" y="8442"/>
                  <a:pt x="18384" y="8612"/>
                  <a:pt x="18314" y="8612"/>
                </a:cubicBezTo>
                <a:cubicBezTo>
                  <a:pt x="18296" y="8612"/>
                  <a:pt x="18279" y="8601"/>
                  <a:pt x="18265" y="8573"/>
                </a:cubicBezTo>
                <a:cubicBezTo>
                  <a:pt x="18265" y="8387"/>
                  <a:pt x="18265" y="8200"/>
                  <a:pt x="18361" y="8200"/>
                </a:cubicBezTo>
                <a:cubicBezTo>
                  <a:pt x="18361" y="8225"/>
                  <a:pt x="18367" y="8237"/>
                  <a:pt x="18376" y="8237"/>
                </a:cubicBezTo>
                <a:cubicBezTo>
                  <a:pt x="18401" y="8237"/>
                  <a:pt x="18451" y="8131"/>
                  <a:pt x="18451" y="7925"/>
                </a:cubicBezTo>
                <a:lnTo>
                  <a:pt x="18451" y="7925"/>
                </a:lnTo>
                <a:cubicBezTo>
                  <a:pt x="18425" y="7951"/>
                  <a:pt x="18398" y="7961"/>
                  <a:pt x="18369" y="7961"/>
                </a:cubicBezTo>
                <a:cubicBezTo>
                  <a:pt x="18298" y="7961"/>
                  <a:pt x="18210" y="7896"/>
                  <a:pt x="18078" y="7828"/>
                </a:cubicBezTo>
                <a:cubicBezTo>
                  <a:pt x="18207" y="7636"/>
                  <a:pt x="18337" y="7352"/>
                  <a:pt x="18466" y="7352"/>
                </a:cubicBezTo>
                <a:cubicBezTo>
                  <a:pt x="18523" y="7352"/>
                  <a:pt x="18580" y="7408"/>
                  <a:pt x="18637" y="7552"/>
                </a:cubicBezTo>
                <a:cubicBezTo>
                  <a:pt x="18734" y="7179"/>
                  <a:pt x="19010" y="7365"/>
                  <a:pt x="19196" y="7269"/>
                </a:cubicBezTo>
                <a:cubicBezTo>
                  <a:pt x="19132" y="6935"/>
                  <a:pt x="19257" y="6889"/>
                  <a:pt x="19402" y="6889"/>
                </a:cubicBezTo>
                <a:cubicBezTo>
                  <a:pt x="19458" y="6889"/>
                  <a:pt x="19517" y="6896"/>
                  <a:pt x="19569" y="6896"/>
                </a:cubicBezTo>
                <a:cubicBezTo>
                  <a:pt x="19666" y="6523"/>
                  <a:pt x="19569" y="6434"/>
                  <a:pt x="19755" y="6337"/>
                </a:cubicBezTo>
                <a:cubicBezTo>
                  <a:pt x="19731" y="6286"/>
                  <a:pt x="19713" y="6270"/>
                  <a:pt x="19698" y="6270"/>
                </a:cubicBezTo>
                <a:cubicBezTo>
                  <a:pt x="19674" y="6270"/>
                  <a:pt x="19657" y="6314"/>
                  <a:pt x="19631" y="6314"/>
                </a:cubicBezTo>
                <a:cubicBezTo>
                  <a:pt x="19615" y="6314"/>
                  <a:pt x="19596" y="6298"/>
                  <a:pt x="19569" y="6247"/>
                </a:cubicBezTo>
                <a:cubicBezTo>
                  <a:pt x="19656" y="5912"/>
                  <a:pt x="19737" y="5578"/>
                  <a:pt x="19888" y="5578"/>
                </a:cubicBezTo>
                <a:cubicBezTo>
                  <a:pt x="19905" y="5578"/>
                  <a:pt x="19923" y="5582"/>
                  <a:pt x="19942" y="5591"/>
                </a:cubicBezTo>
                <a:cubicBezTo>
                  <a:pt x="19942" y="5688"/>
                  <a:pt x="19852" y="5688"/>
                  <a:pt x="19852" y="5778"/>
                </a:cubicBezTo>
                <a:cubicBezTo>
                  <a:pt x="20039" y="5778"/>
                  <a:pt x="20128" y="5502"/>
                  <a:pt x="20128" y="5405"/>
                </a:cubicBezTo>
                <a:cubicBezTo>
                  <a:pt x="20175" y="5452"/>
                  <a:pt x="20210" y="5469"/>
                  <a:pt x="20237" y="5469"/>
                </a:cubicBezTo>
                <a:cubicBezTo>
                  <a:pt x="20315" y="5469"/>
                  <a:pt x="20315" y="5315"/>
                  <a:pt x="20315" y="5315"/>
                </a:cubicBezTo>
                <a:cubicBezTo>
                  <a:pt x="20346" y="5299"/>
                  <a:pt x="20378" y="5293"/>
                  <a:pt x="20410" y="5293"/>
                </a:cubicBezTo>
                <a:cubicBezTo>
                  <a:pt x="20470" y="5293"/>
                  <a:pt x="20529" y="5313"/>
                  <a:pt x="20583" y="5313"/>
                </a:cubicBezTo>
                <a:cubicBezTo>
                  <a:pt x="20665" y="5313"/>
                  <a:pt x="20736" y="5267"/>
                  <a:pt x="20784" y="5032"/>
                </a:cubicBezTo>
                <a:cubicBezTo>
                  <a:pt x="20769" y="5018"/>
                  <a:pt x="20753" y="5013"/>
                  <a:pt x="20738" y="5013"/>
                </a:cubicBezTo>
                <a:cubicBezTo>
                  <a:pt x="20706" y="5013"/>
                  <a:pt x="20674" y="5034"/>
                  <a:pt x="20643" y="5034"/>
                </a:cubicBezTo>
                <a:cubicBezTo>
                  <a:pt x="20596" y="5034"/>
                  <a:pt x="20549" y="4987"/>
                  <a:pt x="20501" y="4756"/>
                </a:cubicBezTo>
                <a:cubicBezTo>
                  <a:pt x="20522" y="4715"/>
                  <a:pt x="20543" y="4701"/>
                  <a:pt x="20563" y="4701"/>
                </a:cubicBezTo>
                <a:cubicBezTo>
                  <a:pt x="20606" y="4701"/>
                  <a:pt x="20643" y="4770"/>
                  <a:pt x="20666" y="4770"/>
                </a:cubicBezTo>
                <a:cubicBezTo>
                  <a:pt x="20679" y="4770"/>
                  <a:pt x="20687" y="4744"/>
                  <a:pt x="20687" y="4659"/>
                </a:cubicBezTo>
                <a:cubicBezTo>
                  <a:pt x="20666" y="4615"/>
                  <a:pt x="20640" y="4602"/>
                  <a:pt x="20610" y="4602"/>
                </a:cubicBezTo>
                <a:cubicBezTo>
                  <a:pt x="20569" y="4602"/>
                  <a:pt x="20522" y="4627"/>
                  <a:pt x="20476" y="4627"/>
                </a:cubicBezTo>
                <a:cubicBezTo>
                  <a:pt x="20416" y="4627"/>
                  <a:pt x="20357" y="4584"/>
                  <a:pt x="20315" y="4383"/>
                </a:cubicBezTo>
                <a:lnTo>
                  <a:pt x="20501" y="4383"/>
                </a:lnTo>
                <a:cubicBezTo>
                  <a:pt x="20501" y="4197"/>
                  <a:pt x="20412" y="4197"/>
                  <a:pt x="20501" y="3914"/>
                </a:cubicBezTo>
                <a:lnTo>
                  <a:pt x="20501" y="3914"/>
                </a:lnTo>
                <a:cubicBezTo>
                  <a:pt x="20456" y="3962"/>
                  <a:pt x="20410" y="3962"/>
                  <a:pt x="20374" y="3962"/>
                </a:cubicBezTo>
                <a:cubicBezTo>
                  <a:pt x="20339" y="3962"/>
                  <a:pt x="20315" y="3962"/>
                  <a:pt x="20315" y="4011"/>
                </a:cubicBezTo>
                <a:cubicBezTo>
                  <a:pt x="20412" y="4011"/>
                  <a:pt x="20412" y="4100"/>
                  <a:pt x="20412" y="4287"/>
                </a:cubicBezTo>
                <a:cubicBezTo>
                  <a:pt x="20315" y="4287"/>
                  <a:pt x="20225" y="4197"/>
                  <a:pt x="20128" y="4197"/>
                </a:cubicBezTo>
                <a:cubicBezTo>
                  <a:pt x="20256" y="3874"/>
                  <a:pt x="20473" y="3773"/>
                  <a:pt x="20687" y="3773"/>
                </a:cubicBezTo>
                <a:cubicBezTo>
                  <a:pt x="20785" y="3773"/>
                  <a:pt x="20882" y="3794"/>
                  <a:pt x="20971" y="3824"/>
                </a:cubicBezTo>
                <a:cubicBezTo>
                  <a:pt x="20971" y="3638"/>
                  <a:pt x="20971" y="3452"/>
                  <a:pt x="21060" y="3452"/>
                </a:cubicBezTo>
                <a:cubicBezTo>
                  <a:pt x="20874" y="3452"/>
                  <a:pt x="20784" y="3452"/>
                  <a:pt x="20874" y="3541"/>
                </a:cubicBezTo>
                <a:cubicBezTo>
                  <a:pt x="20857" y="3559"/>
                  <a:pt x="20843" y="3568"/>
                  <a:pt x="20832" y="3568"/>
                </a:cubicBezTo>
                <a:cubicBezTo>
                  <a:pt x="20784" y="3568"/>
                  <a:pt x="20784" y="3416"/>
                  <a:pt x="20784" y="3265"/>
                </a:cubicBezTo>
                <a:cubicBezTo>
                  <a:pt x="20839" y="3155"/>
                  <a:pt x="20870" y="3118"/>
                  <a:pt x="20890" y="3118"/>
                </a:cubicBezTo>
                <a:cubicBezTo>
                  <a:pt x="20932" y="3118"/>
                  <a:pt x="20930" y="3277"/>
                  <a:pt x="21016" y="3277"/>
                </a:cubicBezTo>
                <a:cubicBezTo>
                  <a:pt x="21028" y="3277"/>
                  <a:pt x="21043" y="3273"/>
                  <a:pt x="21060" y="3265"/>
                </a:cubicBezTo>
                <a:cubicBezTo>
                  <a:pt x="20971" y="3168"/>
                  <a:pt x="20971" y="3079"/>
                  <a:pt x="21060" y="2893"/>
                </a:cubicBezTo>
                <a:cubicBezTo>
                  <a:pt x="20870" y="2826"/>
                  <a:pt x="20676" y="2716"/>
                  <a:pt x="20512" y="2716"/>
                </a:cubicBezTo>
                <a:cubicBezTo>
                  <a:pt x="20439" y="2716"/>
                  <a:pt x="20372" y="2738"/>
                  <a:pt x="20315" y="2796"/>
                </a:cubicBezTo>
                <a:cubicBezTo>
                  <a:pt x="20283" y="2601"/>
                  <a:pt x="20206" y="2564"/>
                  <a:pt x="20114" y="2564"/>
                </a:cubicBezTo>
                <a:cubicBezTo>
                  <a:pt x="20060" y="2564"/>
                  <a:pt x="20001" y="2577"/>
                  <a:pt x="19944" y="2577"/>
                </a:cubicBezTo>
                <a:cubicBezTo>
                  <a:pt x="19821" y="2577"/>
                  <a:pt x="19706" y="2518"/>
                  <a:pt x="19666" y="2147"/>
                </a:cubicBezTo>
                <a:cubicBezTo>
                  <a:pt x="19569" y="2147"/>
                  <a:pt x="19666" y="2520"/>
                  <a:pt x="19569" y="2520"/>
                </a:cubicBezTo>
                <a:cubicBezTo>
                  <a:pt x="19480" y="2423"/>
                  <a:pt x="19383" y="2236"/>
                  <a:pt x="19293" y="2147"/>
                </a:cubicBezTo>
                <a:cubicBezTo>
                  <a:pt x="19258" y="2248"/>
                  <a:pt x="19224" y="2287"/>
                  <a:pt x="19189" y="2287"/>
                </a:cubicBezTo>
                <a:cubicBezTo>
                  <a:pt x="19130" y="2287"/>
                  <a:pt x="19072" y="2168"/>
                  <a:pt x="19010" y="2050"/>
                </a:cubicBezTo>
                <a:cubicBezTo>
                  <a:pt x="19107" y="1961"/>
                  <a:pt x="19010" y="1864"/>
                  <a:pt x="19107" y="1864"/>
                </a:cubicBezTo>
                <a:cubicBezTo>
                  <a:pt x="19152" y="1957"/>
                  <a:pt x="19245" y="2004"/>
                  <a:pt x="19338" y="2004"/>
                </a:cubicBezTo>
                <a:cubicBezTo>
                  <a:pt x="19431" y="2004"/>
                  <a:pt x="19524" y="1957"/>
                  <a:pt x="19569" y="1864"/>
                </a:cubicBezTo>
                <a:cubicBezTo>
                  <a:pt x="19445" y="1864"/>
                  <a:pt x="19281" y="1781"/>
                  <a:pt x="19130" y="1781"/>
                </a:cubicBezTo>
                <a:cubicBezTo>
                  <a:pt x="19055" y="1781"/>
                  <a:pt x="18983" y="1802"/>
                  <a:pt x="18921" y="1864"/>
                </a:cubicBezTo>
                <a:cubicBezTo>
                  <a:pt x="19010" y="1864"/>
                  <a:pt x="19010" y="1864"/>
                  <a:pt x="19010" y="1961"/>
                </a:cubicBezTo>
                <a:cubicBezTo>
                  <a:pt x="18939" y="1961"/>
                  <a:pt x="18924" y="2078"/>
                  <a:pt x="18873" y="2078"/>
                </a:cubicBezTo>
                <a:cubicBezTo>
                  <a:pt x="18860" y="2078"/>
                  <a:pt x="18844" y="2070"/>
                  <a:pt x="18824" y="2050"/>
                </a:cubicBezTo>
                <a:cubicBezTo>
                  <a:pt x="18824" y="1961"/>
                  <a:pt x="18921" y="1864"/>
                  <a:pt x="18824" y="1864"/>
                </a:cubicBezTo>
                <a:cubicBezTo>
                  <a:pt x="18824" y="1961"/>
                  <a:pt x="18824" y="2050"/>
                  <a:pt x="18734" y="2050"/>
                </a:cubicBezTo>
                <a:cubicBezTo>
                  <a:pt x="18620" y="1936"/>
                  <a:pt x="18469" y="1858"/>
                  <a:pt x="18326" y="1858"/>
                </a:cubicBezTo>
                <a:cubicBezTo>
                  <a:pt x="18237" y="1858"/>
                  <a:pt x="18150" y="1889"/>
                  <a:pt x="18078" y="1961"/>
                </a:cubicBezTo>
                <a:cubicBezTo>
                  <a:pt x="18008" y="1751"/>
                  <a:pt x="17886" y="1725"/>
                  <a:pt x="17760" y="1725"/>
                </a:cubicBezTo>
                <a:cubicBezTo>
                  <a:pt x="17719" y="1725"/>
                  <a:pt x="17676" y="1728"/>
                  <a:pt x="17636" y="1728"/>
                </a:cubicBezTo>
                <a:cubicBezTo>
                  <a:pt x="17472" y="1728"/>
                  <a:pt x="17333" y="1681"/>
                  <a:pt x="17333" y="1215"/>
                </a:cubicBezTo>
                <a:cubicBezTo>
                  <a:pt x="17218" y="1292"/>
                  <a:pt x="17119" y="1338"/>
                  <a:pt x="17030" y="1338"/>
                </a:cubicBezTo>
                <a:cubicBezTo>
                  <a:pt x="16902" y="1338"/>
                  <a:pt x="16793" y="1247"/>
                  <a:pt x="16684" y="1029"/>
                </a:cubicBezTo>
                <a:cubicBezTo>
                  <a:pt x="16587" y="1029"/>
                  <a:pt x="16684" y="1305"/>
                  <a:pt x="16587" y="1305"/>
                </a:cubicBezTo>
                <a:cubicBezTo>
                  <a:pt x="16536" y="1178"/>
                  <a:pt x="16471" y="1135"/>
                  <a:pt x="16398" y="1135"/>
                </a:cubicBezTo>
                <a:cubicBezTo>
                  <a:pt x="16239" y="1135"/>
                  <a:pt x="16042" y="1339"/>
                  <a:pt x="15866" y="1339"/>
                </a:cubicBezTo>
                <a:cubicBezTo>
                  <a:pt x="15827" y="1339"/>
                  <a:pt x="15789" y="1329"/>
                  <a:pt x="15752" y="1305"/>
                </a:cubicBezTo>
                <a:cubicBezTo>
                  <a:pt x="15782" y="1214"/>
                  <a:pt x="15822" y="1193"/>
                  <a:pt x="15859" y="1193"/>
                </a:cubicBezTo>
                <a:cubicBezTo>
                  <a:pt x="15889" y="1193"/>
                  <a:pt x="15918" y="1207"/>
                  <a:pt x="15938" y="1207"/>
                </a:cubicBezTo>
                <a:cubicBezTo>
                  <a:pt x="15966" y="1207"/>
                  <a:pt x="15974" y="1177"/>
                  <a:pt x="15939" y="1029"/>
                </a:cubicBezTo>
                <a:lnTo>
                  <a:pt x="15939" y="1029"/>
                </a:lnTo>
                <a:cubicBezTo>
                  <a:pt x="15865" y="1083"/>
                  <a:pt x="15795" y="1105"/>
                  <a:pt x="15727" y="1105"/>
                </a:cubicBezTo>
                <a:cubicBezTo>
                  <a:pt x="15454" y="1105"/>
                  <a:pt x="15228" y="745"/>
                  <a:pt x="15007" y="745"/>
                </a:cubicBezTo>
                <a:cubicBezTo>
                  <a:pt x="15007" y="559"/>
                  <a:pt x="15096" y="656"/>
                  <a:pt x="15096" y="470"/>
                </a:cubicBezTo>
                <a:cubicBezTo>
                  <a:pt x="15037" y="470"/>
                  <a:pt x="14934" y="427"/>
                  <a:pt x="14843" y="427"/>
                </a:cubicBezTo>
                <a:cubicBezTo>
                  <a:pt x="14798" y="427"/>
                  <a:pt x="14756" y="437"/>
                  <a:pt x="14723" y="470"/>
                </a:cubicBezTo>
                <a:cubicBezTo>
                  <a:pt x="14723" y="373"/>
                  <a:pt x="14634" y="373"/>
                  <a:pt x="14723" y="186"/>
                </a:cubicBezTo>
                <a:lnTo>
                  <a:pt x="14723" y="186"/>
                </a:lnTo>
                <a:cubicBezTo>
                  <a:pt x="14673" y="212"/>
                  <a:pt x="14623" y="225"/>
                  <a:pt x="14575" y="225"/>
                </a:cubicBezTo>
                <a:cubicBezTo>
                  <a:pt x="14444" y="225"/>
                  <a:pt x="14327" y="136"/>
                  <a:pt x="14261" y="0"/>
                </a:cubicBezTo>
                <a:lnTo>
                  <a:pt x="14075" y="0"/>
                </a:lnTo>
                <a:cubicBezTo>
                  <a:pt x="14075" y="97"/>
                  <a:pt x="14164" y="186"/>
                  <a:pt x="14075" y="186"/>
                </a:cubicBezTo>
                <a:lnTo>
                  <a:pt x="13978" y="186"/>
                </a:lnTo>
                <a:lnTo>
                  <a:pt x="13978" y="0"/>
                </a:lnTo>
                <a:lnTo>
                  <a:pt x="13419" y="0"/>
                </a:lnTo>
                <a:cubicBezTo>
                  <a:pt x="13329" y="0"/>
                  <a:pt x="13232" y="97"/>
                  <a:pt x="13143" y="186"/>
                </a:cubicBezTo>
                <a:cubicBezTo>
                  <a:pt x="13181" y="67"/>
                  <a:pt x="13187" y="32"/>
                  <a:pt x="13181" y="32"/>
                </a:cubicBezTo>
                <a:cubicBezTo>
                  <a:pt x="13173" y="32"/>
                  <a:pt x="13143" y="97"/>
                  <a:pt x="13143" y="97"/>
                </a:cubicBezTo>
                <a:lnTo>
                  <a:pt x="13143" y="0"/>
                </a:lnTo>
                <a:lnTo>
                  <a:pt x="12211" y="0"/>
                </a:lnTo>
                <a:cubicBezTo>
                  <a:pt x="12118" y="48"/>
                  <a:pt x="12025" y="73"/>
                  <a:pt x="11943" y="73"/>
                </a:cubicBezTo>
                <a:cubicBezTo>
                  <a:pt x="11861" y="73"/>
                  <a:pt x="11790" y="48"/>
                  <a:pt x="11741" y="0"/>
                </a:cubicBezTo>
                <a:lnTo>
                  <a:pt x="11652" y="0"/>
                </a:lnTo>
                <a:cubicBezTo>
                  <a:pt x="11652" y="132"/>
                  <a:pt x="11604" y="264"/>
                  <a:pt x="11544" y="264"/>
                </a:cubicBezTo>
                <a:cubicBezTo>
                  <a:pt x="11519" y="264"/>
                  <a:pt x="11492" y="241"/>
                  <a:pt x="11466" y="186"/>
                </a:cubicBezTo>
                <a:lnTo>
                  <a:pt x="11466" y="0"/>
                </a:lnTo>
                <a:lnTo>
                  <a:pt x="7828" y="0"/>
                </a:lnTo>
                <a:lnTo>
                  <a:pt x="7828" y="97"/>
                </a:lnTo>
                <a:cubicBezTo>
                  <a:pt x="7828" y="97"/>
                  <a:pt x="7828" y="0"/>
                  <a:pt x="77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3"/>
          <p:cNvSpPr txBox="1">
            <a:spLocks noGrp="1"/>
          </p:cNvSpPr>
          <p:nvPr>
            <p:ph type="subTitle" idx="1"/>
          </p:nvPr>
        </p:nvSpPr>
        <p:spPr>
          <a:xfrm>
            <a:off x="1380875" y="16540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13"/>
          <p:cNvSpPr txBox="1">
            <a:spLocks noGrp="1"/>
          </p:cNvSpPr>
          <p:nvPr>
            <p:ph type="subTitle" idx="2"/>
          </p:nvPr>
        </p:nvSpPr>
        <p:spPr>
          <a:xfrm>
            <a:off x="1380875" y="20006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13"/>
          <p:cNvSpPr txBox="1">
            <a:spLocks noGrp="1"/>
          </p:cNvSpPr>
          <p:nvPr>
            <p:ph type="title" hasCustomPrompt="1"/>
          </p:nvPr>
        </p:nvSpPr>
        <p:spPr>
          <a:xfrm>
            <a:off x="1380875" y="12602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3" name="Google Shape;913;p13"/>
          <p:cNvSpPr txBox="1">
            <a:spLocks noGrp="1"/>
          </p:cNvSpPr>
          <p:nvPr>
            <p:ph type="subTitle" idx="3"/>
          </p:nvPr>
        </p:nvSpPr>
        <p:spPr>
          <a:xfrm>
            <a:off x="1380875" y="32762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13"/>
          <p:cNvSpPr txBox="1">
            <a:spLocks noGrp="1"/>
          </p:cNvSpPr>
          <p:nvPr>
            <p:ph type="subTitle" idx="4"/>
          </p:nvPr>
        </p:nvSpPr>
        <p:spPr>
          <a:xfrm>
            <a:off x="1380875" y="36228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13"/>
          <p:cNvSpPr txBox="1">
            <a:spLocks noGrp="1"/>
          </p:cNvSpPr>
          <p:nvPr>
            <p:ph type="title" idx="5" hasCustomPrompt="1"/>
          </p:nvPr>
        </p:nvSpPr>
        <p:spPr>
          <a:xfrm>
            <a:off x="1380875" y="28824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6" name="Google Shape;916;p13"/>
          <p:cNvSpPr txBox="1">
            <a:spLocks noGrp="1"/>
          </p:cNvSpPr>
          <p:nvPr>
            <p:ph type="subTitle" idx="6"/>
          </p:nvPr>
        </p:nvSpPr>
        <p:spPr>
          <a:xfrm>
            <a:off x="5340175" y="16540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13"/>
          <p:cNvSpPr txBox="1">
            <a:spLocks noGrp="1"/>
          </p:cNvSpPr>
          <p:nvPr>
            <p:ph type="subTitle" idx="7"/>
          </p:nvPr>
        </p:nvSpPr>
        <p:spPr>
          <a:xfrm>
            <a:off x="5340175" y="20006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8" name="Google Shape;918;p13"/>
          <p:cNvSpPr txBox="1">
            <a:spLocks noGrp="1"/>
          </p:cNvSpPr>
          <p:nvPr>
            <p:ph type="title" idx="8" hasCustomPrompt="1"/>
          </p:nvPr>
        </p:nvSpPr>
        <p:spPr>
          <a:xfrm>
            <a:off x="5421301" y="12602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9" name="Google Shape;919;p13"/>
          <p:cNvSpPr txBox="1">
            <a:spLocks noGrp="1"/>
          </p:cNvSpPr>
          <p:nvPr>
            <p:ph type="subTitle" idx="9"/>
          </p:nvPr>
        </p:nvSpPr>
        <p:spPr>
          <a:xfrm>
            <a:off x="5340175" y="32762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0" name="Google Shape;920;p13"/>
          <p:cNvSpPr txBox="1">
            <a:spLocks noGrp="1"/>
          </p:cNvSpPr>
          <p:nvPr>
            <p:ph type="subTitle" idx="13"/>
          </p:nvPr>
        </p:nvSpPr>
        <p:spPr>
          <a:xfrm>
            <a:off x="5340175" y="36228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1" name="Google Shape;921;p13"/>
          <p:cNvSpPr txBox="1">
            <a:spLocks noGrp="1"/>
          </p:cNvSpPr>
          <p:nvPr>
            <p:ph type="title" idx="14" hasCustomPrompt="1"/>
          </p:nvPr>
        </p:nvSpPr>
        <p:spPr>
          <a:xfrm>
            <a:off x="5421301" y="28824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2" name="Google Shape;922;p13"/>
          <p:cNvSpPr txBox="1">
            <a:spLocks noGrp="1"/>
          </p:cNvSpPr>
          <p:nvPr>
            <p:ph type="title" idx="15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3" name="Google Shape;923;p13"/>
          <p:cNvSpPr/>
          <p:nvPr/>
        </p:nvSpPr>
        <p:spPr>
          <a:xfrm rot="10800000" flipH="1">
            <a:off x="8364026" y="-62"/>
            <a:ext cx="779981" cy="5143632"/>
          </a:xfrm>
          <a:custGeom>
            <a:avLst/>
            <a:gdLst/>
            <a:ahLst/>
            <a:cxnLst/>
            <a:rect l="l" t="t" r="r" b="b"/>
            <a:pathLst>
              <a:path w="20405" h="134562" extrusionOk="0">
                <a:moveTo>
                  <a:pt x="9781" y="29544"/>
                </a:moveTo>
                <a:cubicBezTo>
                  <a:pt x="9781" y="30006"/>
                  <a:pt x="9878" y="30289"/>
                  <a:pt x="9967" y="30662"/>
                </a:cubicBezTo>
                <a:cubicBezTo>
                  <a:pt x="10064" y="30848"/>
                  <a:pt x="10064" y="31035"/>
                  <a:pt x="10064" y="31221"/>
                </a:cubicBezTo>
                <a:cubicBezTo>
                  <a:pt x="10064" y="31427"/>
                  <a:pt x="10010" y="31534"/>
                  <a:pt x="9905" y="31534"/>
                </a:cubicBezTo>
                <a:cubicBezTo>
                  <a:pt x="9869" y="31534"/>
                  <a:pt x="9828" y="31521"/>
                  <a:pt x="9781" y="31497"/>
                </a:cubicBezTo>
                <a:cubicBezTo>
                  <a:pt x="9408" y="31221"/>
                  <a:pt x="9319" y="31035"/>
                  <a:pt x="9408" y="30476"/>
                </a:cubicBezTo>
                <a:lnTo>
                  <a:pt x="9408" y="30476"/>
                </a:lnTo>
                <a:cubicBezTo>
                  <a:pt x="9595" y="30662"/>
                  <a:pt x="9505" y="30938"/>
                  <a:pt x="9781" y="31124"/>
                </a:cubicBezTo>
                <a:cubicBezTo>
                  <a:pt x="9781" y="30565"/>
                  <a:pt x="9692" y="30103"/>
                  <a:pt x="9692" y="29633"/>
                </a:cubicBezTo>
                <a:cubicBezTo>
                  <a:pt x="9692" y="29633"/>
                  <a:pt x="9692" y="29544"/>
                  <a:pt x="9781" y="29544"/>
                </a:cubicBezTo>
                <a:close/>
                <a:moveTo>
                  <a:pt x="10064" y="31870"/>
                </a:moveTo>
                <a:cubicBezTo>
                  <a:pt x="10154" y="31870"/>
                  <a:pt x="10251" y="31967"/>
                  <a:pt x="10251" y="32056"/>
                </a:cubicBezTo>
                <a:lnTo>
                  <a:pt x="10251" y="33174"/>
                </a:lnTo>
                <a:lnTo>
                  <a:pt x="10251" y="34017"/>
                </a:lnTo>
                <a:cubicBezTo>
                  <a:pt x="10251" y="34106"/>
                  <a:pt x="10251" y="34293"/>
                  <a:pt x="10154" y="34293"/>
                </a:cubicBezTo>
                <a:cubicBezTo>
                  <a:pt x="10064" y="34293"/>
                  <a:pt x="9967" y="34203"/>
                  <a:pt x="9967" y="34106"/>
                </a:cubicBezTo>
                <a:cubicBezTo>
                  <a:pt x="9967" y="34106"/>
                  <a:pt x="9878" y="34017"/>
                  <a:pt x="9781" y="34017"/>
                </a:cubicBezTo>
                <a:cubicBezTo>
                  <a:pt x="9692" y="34017"/>
                  <a:pt x="9781" y="34106"/>
                  <a:pt x="9781" y="34203"/>
                </a:cubicBezTo>
                <a:cubicBezTo>
                  <a:pt x="9967" y="34479"/>
                  <a:pt x="9878" y="34762"/>
                  <a:pt x="9878" y="35038"/>
                </a:cubicBezTo>
                <a:cubicBezTo>
                  <a:pt x="9878" y="35135"/>
                  <a:pt x="9781" y="35224"/>
                  <a:pt x="9692" y="35224"/>
                </a:cubicBezTo>
                <a:cubicBezTo>
                  <a:pt x="9595" y="35224"/>
                  <a:pt x="9505" y="35135"/>
                  <a:pt x="9595" y="35038"/>
                </a:cubicBezTo>
                <a:cubicBezTo>
                  <a:pt x="9595" y="34665"/>
                  <a:pt x="9505" y="34293"/>
                  <a:pt x="9505" y="33920"/>
                </a:cubicBezTo>
                <a:cubicBezTo>
                  <a:pt x="9437" y="33788"/>
                  <a:pt x="9465" y="33656"/>
                  <a:pt x="9585" y="33656"/>
                </a:cubicBezTo>
                <a:cubicBezTo>
                  <a:pt x="9635" y="33656"/>
                  <a:pt x="9700" y="33679"/>
                  <a:pt x="9781" y="33733"/>
                </a:cubicBezTo>
                <a:lnTo>
                  <a:pt x="9878" y="33830"/>
                </a:lnTo>
                <a:cubicBezTo>
                  <a:pt x="9967" y="33733"/>
                  <a:pt x="9967" y="33644"/>
                  <a:pt x="9967" y="33644"/>
                </a:cubicBezTo>
                <a:cubicBezTo>
                  <a:pt x="9781" y="33174"/>
                  <a:pt x="9967" y="32712"/>
                  <a:pt x="9878" y="32339"/>
                </a:cubicBezTo>
                <a:cubicBezTo>
                  <a:pt x="9781" y="32242"/>
                  <a:pt x="9878" y="32153"/>
                  <a:pt x="9878" y="31967"/>
                </a:cubicBezTo>
                <a:cubicBezTo>
                  <a:pt x="9878" y="31870"/>
                  <a:pt x="9967" y="31870"/>
                  <a:pt x="10064" y="31870"/>
                </a:cubicBezTo>
                <a:close/>
                <a:moveTo>
                  <a:pt x="5681" y="73714"/>
                </a:moveTo>
                <a:cubicBezTo>
                  <a:pt x="5681" y="73804"/>
                  <a:pt x="5591" y="73804"/>
                  <a:pt x="5591" y="73901"/>
                </a:cubicBezTo>
                <a:cubicBezTo>
                  <a:pt x="5591" y="73804"/>
                  <a:pt x="5591" y="73714"/>
                  <a:pt x="5681" y="73714"/>
                </a:cubicBezTo>
                <a:close/>
                <a:moveTo>
                  <a:pt x="6523" y="74832"/>
                </a:moveTo>
                <a:cubicBezTo>
                  <a:pt x="6523" y="75108"/>
                  <a:pt x="6426" y="75391"/>
                  <a:pt x="6426" y="75667"/>
                </a:cubicBezTo>
                <a:lnTo>
                  <a:pt x="6426" y="76972"/>
                </a:lnTo>
                <a:lnTo>
                  <a:pt x="6426" y="77069"/>
                </a:lnTo>
                <a:cubicBezTo>
                  <a:pt x="6337" y="76972"/>
                  <a:pt x="6426" y="76599"/>
                  <a:pt x="6240" y="76599"/>
                </a:cubicBezTo>
                <a:lnTo>
                  <a:pt x="6240" y="76786"/>
                </a:lnTo>
                <a:lnTo>
                  <a:pt x="6240" y="76882"/>
                </a:lnTo>
                <a:cubicBezTo>
                  <a:pt x="6240" y="76510"/>
                  <a:pt x="6150" y="76226"/>
                  <a:pt x="6150" y="75854"/>
                </a:cubicBezTo>
                <a:lnTo>
                  <a:pt x="6150" y="75578"/>
                </a:lnTo>
                <a:cubicBezTo>
                  <a:pt x="6150" y="75578"/>
                  <a:pt x="6150" y="75667"/>
                  <a:pt x="6240" y="75667"/>
                </a:cubicBezTo>
                <a:lnTo>
                  <a:pt x="6240" y="75205"/>
                </a:lnTo>
                <a:lnTo>
                  <a:pt x="6240" y="75108"/>
                </a:lnTo>
                <a:lnTo>
                  <a:pt x="6523" y="74832"/>
                </a:lnTo>
                <a:close/>
                <a:moveTo>
                  <a:pt x="6523" y="77158"/>
                </a:moveTo>
                <a:lnTo>
                  <a:pt x="6523" y="77442"/>
                </a:lnTo>
                <a:cubicBezTo>
                  <a:pt x="6426" y="77345"/>
                  <a:pt x="6426" y="77345"/>
                  <a:pt x="6426" y="77158"/>
                </a:cubicBezTo>
                <a:close/>
                <a:moveTo>
                  <a:pt x="6240" y="76972"/>
                </a:moveTo>
                <a:cubicBezTo>
                  <a:pt x="6337" y="77158"/>
                  <a:pt x="6337" y="77345"/>
                  <a:pt x="6240" y="77531"/>
                </a:cubicBezTo>
                <a:lnTo>
                  <a:pt x="6240" y="76972"/>
                </a:lnTo>
                <a:close/>
                <a:moveTo>
                  <a:pt x="6523" y="77531"/>
                </a:moveTo>
                <a:lnTo>
                  <a:pt x="6523" y="77628"/>
                </a:lnTo>
                <a:lnTo>
                  <a:pt x="6426" y="77628"/>
                </a:lnTo>
                <a:lnTo>
                  <a:pt x="6523" y="77531"/>
                </a:lnTo>
                <a:close/>
                <a:moveTo>
                  <a:pt x="6523" y="78277"/>
                </a:moveTo>
                <a:lnTo>
                  <a:pt x="6523" y="78373"/>
                </a:lnTo>
                <a:cubicBezTo>
                  <a:pt x="6523" y="78277"/>
                  <a:pt x="6426" y="78277"/>
                  <a:pt x="6426" y="78277"/>
                </a:cubicBezTo>
                <a:close/>
                <a:moveTo>
                  <a:pt x="6337" y="78373"/>
                </a:moveTo>
                <a:lnTo>
                  <a:pt x="6426" y="78463"/>
                </a:lnTo>
                <a:lnTo>
                  <a:pt x="6337" y="78463"/>
                </a:lnTo>
                <a:lnTo>
                  <a:pt x="6337" y="78373"/>
                </a:lnTo>
                <a:close/>
                <a:moveTo>
                  <a:pt x="7082" y="84054"/>
                </a:moveTo>
                <a:cubicBezTo>
                  <a:pt x="7172" y="84054"/>
                  <a:pt x="7172" y="84151"/>
                  <a:pt x="7269" y="84151"/>
                </a:cubicBezTo>
                <a:cubicBezTo>
                  <a:pt x="7172" y="84240"/>
                  <a:pt x="7172" y="84240"/>
                  <a:pt x="7172" y="84337"/>
                </a:cubicBezTo>
                <a:lnTo>
                  <a:pt x="7172" y="84800"/>
                </a:lnTo>
                <a:cubicBezTo>
                  <a:pt x="7082" y="84613"/>
                  <a:pt x="7172" y="84427"/>
                  <a:pt x="7082" y="84240"/>
                </a:cubicBezTo>
                <a:cubicBezTo>
                  <a:pt x="7082" y="84427"/>
                  <a:pt x="6985" y="84524"/>
                  <a:pt x="6896" y="84524"/>
                </a:cubicBezTo>
                <a:lnTo>
                  <a:pt x="6896" y="84240"/>
                </a:lnTo>
                <a:cubicBezTo>
                  <a:pt x="6985" y="84151"/>
                  <a:pt x="6985" y="84054"/>
                  <a:pt x="7082" y="84054"/>
                </a:cubicBezTo>
                <a:close/>
                <a:moveTo>
                  <a:pt x="6985" y="84710"/>
                </a:moveTo>
                <a:lnTo>
                  <a:pt x="7172" y="84896"/>
                </a:lnTo>
                <a:lnTo>
                  <a:pt x="7172" y="84986"/>
                </a:lnTo>
                <a:cubicBezTo>
                  <a:pt x="7101" y="84986"/>
                  <a:pt x="6969" y="84869"/>
                  <a:pt x="6917" y="84869"/>
                </a:cubicBezTo>
                <a:cubicBezTo>
                  <a:pt x="6904" y="84869"/>
                  <a:pt x="6896" y="84876"/>
                  <a:pt x="6896" y="84896"/>
                </a:cubicBezTo>
                <a:lnTo>
                  <a:pt x="6896" y="84800"/>
                </a:lnTo>
                <a:cubicBezTo>
                  <a:pt x="6896" y="84710"/>
                  <a:pt x="6985" y="84710"/>
                  <a:pt x="6985" y="84710"/>
                </a:cubicBezTo>
                <a:close/>
                <a:moveTo>
                  <a:pt x="6896" y="84986"/>
                </a:moveTo>
                <a:lnTo>
                  <a:pt x="6896" y="84986"/>
                </a:lnTo>
                <a:cubicBezTo>
                  <a:pt x="6985" y="85083"/>
                  <a:pt x="7082" y="84986"/>
                  <a:pt x="7082" y="85172"/>
                </a:cubicBezTo>
                <a:cubicBezTo>
                  <a:pt x="6985" y="85172"/>
                  <a:pt x="6896" y="85083"/>
                  <a:pt x="6896" y="84986"/>
                </a:cubicBezTo>
                <a:close/>
                <a:moveTo>
                  <a:pt x="6896" y="85172"/>
                </a:moveTo>
                <a:lnTo>
                  <a:pt x="6896" y="85269"/>
                </a:lnTo>
                <a:lnTo>
                  <a:pt x="6799" y="85269"/>
                </a:lnTo>
                <a:lnTo>
                  <a:pt x="6799" y="85172"/>
                </a:lnTo>
                <a:close/>
                <a:moveTo>
                  <a:pt x="7172" y="85545"/>
                </a:moveTo>
                <a:lnTo>
                  <a:pt x="7172" y="85731"/>
                </a:lnTo>
                <a:lnTo>
                  <a:pt x="6985" y="85731"/>
                </a:lnTo>
                <a:cubicBezTo>
                  <a:pt x="6985" y="85642"/>
                  <a:pt x="7082" y="85545"/>
                  <a:pt x="7172" y="85545"/>
                </a:cubicBezTo>
                <a:close/>
                <a:moveTo>
                  <a:pt x="4133" y="86640"/>
                </a:moveTo>
                <a:cubicBezTo>
                  <a:pt x="4127" y="86640"/>
                  <a:pt x="4117" y="86647"/>
                  <a:pt x="4100" y="86663"/>
                </a:cubicBezTo>
                <a:cubicBezTo>
                  <a:pt x="4114" y="86657"/>
                  <a:pt x="4126" y="86654"/>
                  <a:pt x="4137" y="86654"/>
                </a:cubicBezTo>
                <a:cubicBezTo>
                  <a:pt x="4138" y="86654"/>
                  <a:pt x="4139" y="86654"/>
                  <a:pt x="4140" y="86654"/>
                </a:cubicBezTo>
                <a:lnTo>
                  <a:pt x="4140" y="86654"/>
                </a:lnTo>
                <a:cubicBezTo>
                  <a:pt x="4140" y="86645"/>
                  <a:pt x="4139" y="86640"/>
                  <a:pt x="4133" y="86640"/>
                </a:cubicBezTo>
                <a:close/>
                <a:moveTo>
                  <a:pt x="7082" y="88154"/>
                </a:moveTo>
                <a:lnTo>
                  <a:pt x="7082" y="88341"/>
                </a:lnTo>
                <a:lnTo>
                  <a:pt x="6985" y="88251"/>
                </a:lnTo>
                <a:cubicBezTo>
                  <a:pt x="6985" y="88154"/>
                  <a:pt x="6985" y="88154"/>
                  <a:pt x="7082" y="88154"/>
                </a:cubicBezTo>
                <a:close/>
                <a:moveTo>
                  <a:pt x="5405" y="88251"/>
                </a:moveTo>
                <a:cubicBezTo>
                  <a:pt x="5494" y="88341"/>
                  <a:pt x="5494" y="88341"/>
                  <a:pt x="5591" y="88341"/>
                </a:cubicBezTo>
                <a:lnTo>
                  <a:pt x="5591" y="88438"/>
                </a:lnTo>
                <a:lnTo>
                  <a:pt x="5681" y="88438"/>
                </a:lnTo>
                <a:lnTo>
                  <a:pt x="5681" y="88527"/>
                </a:lnTo>
                <a:lnTo>
                  <a:pt x="5494" y="88527"/>
                </a:lnTo>
                <a:cubicBezTo>
                  <a:pt x="5551" y="88419"/>
                  <a:pt x="5542" y="88373"/>
                  <a:pt x="5488" y="88373"/>
                </a:cubicBezTo>
                <a:cubicBezTo>
                  <a:pt x="5449" y="88373"/>
                  <a:pt x="5386" y="88397"/>
                  <a:pt x="5308" y="88438"/>
                </a:cubicBezTo>
                <a:cubicBezTo>
                  <a:pt x="5308" y="88341"/>
                  <a:pt x="5405" y="88341"/>
                  <a:pt x="5405" y="88251"/>
                </a:cubicBezTo>
                <a:close/>
                <a:moveTo>
                  <a:pt x="5122" y="89086"/>
                </a:moveTo>
                <a:cubicBezTo>
                  <a:pt x="5219" y="89086"/>
                  <a:pt x="5308" y="89086"/>
                  <a:pt x="5308" y="89183"/>
                </a:cubicBezTo>
                <a:lnTo>
                  <a:pt x="5122" y="89183"/>
                </a:lnTo>
                <a:lnTo>
                  <a:pt x="5122" y="89086"/>
                </a:lnTo>
                <a:close/>
                <a:moveTo>
                  <a:pt x="4003" y="89086"/>
                </a:moveTo>
                <a:cubicBezTo>
                  <a:pt x="4100" y="89086"/>
                  <a:pt x="4003" y="89273"/>
                  <a:pt x="4100" y="89369"/>
                </a:cubicBezTo>
                <a:cubicBezTo>
                  <a:pt x="3914" y="89369"/>
                  <a:pt x="4003" y="89183"/>
                  <a:pt x="4003" y="89086"/>
                </a:cubicBezTo>
                <a:close/>
                <a:moveTo>
                  <a:pt x="5405" y="89086"/>
                </a:moveTo>
                <a:cubicBezTo>
                  <a:pt x="5477" y="89086"/>
                  <a:pt x="5554" y="89207"/>
                  <a:pt x="5581" y="89207"/>
                </a:cubicBezTo>
                <a:cubicBezTo>
                  <a:pt x="5588" y="89207"/>
                  <a:pt x="5591" y="89200"/>
                  <a:pt x="5591" y="89183"/>
                </a:cubicBezTo>
                <a:lnTo>
                  <a:pt x="5591" y="89369"/>
                </a:lnTo>
                <a:cubicBezTo>
                  <a:pt x="5494" y="89273"/>
                  <a:pt x="5405" y="89273"/>
                  <a:pt x="5405" y="89086"/>
                </a:cubicBezTo>
                <a:close/>
                <a:moveTo>
                  <a:pt x="5405" y="89369"/>
                </a:moveTo>
                <a:cubicBezTo>
                  <a:pt x="5494" y="89369"/>
                  <a:pt x="5494" y="89459"/>
                  <a:pt x="5494" y="89459"/>
                </a:cubicBezTo>
                <a:lnTo>
                  <a:pt x="5494" y="89645"/>
                </a:lnTo>
                <a:lnTo>
                  <a:pt x="5308" y="89645"/>
                </a:lnTo>
                <a:cubicBezTo>
                  <a:pt x="5405" y="89556"/>
                  <a:pt x="5405" y="89556"/>
                  <a:pt x="5405" y="89369"/>
                </a:cubicBezTo>
                <a:close/>
                <a:moveTo>
                  <a:pt x="5964" y="89645"/>
                </a:moveTo>
                <a:lnTo>
                  <a:pt x="5964" y="89742"/>
                </a:lnTo>
                <a:lnTo>
                  <a:pt x="5964" y="89832"/>
                </a:lnTo>
                <a:cubicBezTo>
                  <a:pt x="5867" y="89832"/>
                  <a:pt x="5867" y="89742"/>
                  <a:pt x="5964" y="89645"/>
                </a:cubicBezTo>
                <a:close/>
                <a:moveTo>
                  <a:pt x="5170" y="89392"/>
                </a:moveTo>
                <a:cubicBezTo>
                  <a:pt x="5194" y="89392"/>
                  <a:pt x="5219" y="89414"/>
                  <a:pt x="5219" y="89459"/>
                </a:cubicBezTo>
                <a:cubicBezTo>
                  <a:pt x="5122" y="89556"/>
                  <a:pt x="5219" y="89832"/>
                  <a:pt x="5122" y="89929"/>
                </a:cubicBezTo>
                <a:cubicBezTo>
                  <a:pt x="5122" y="89742"/>
                  <a:pt x="5032" y="89742"/>
                  <a:pt x="5122" y="89556"/>
                </a:cubicBezTo>
                <a:lnTo>
                  <a:pt x="5032" y="89556"/>
                </a:lnTo>
                <a:lnTo>
                  <a:pt x="5122" y="89459"/>
                </a:lnTo>
                <a:cubicBezTo>
                  <a:pt x="5122" y="89414"/>
                  <a:pt x="5146" y="89392"/>
                  <a:pt x="5170" y="89392"/>
                </a:cubicBezTo>
                <a:close/>
                <a:moveTo>
                  <a:pt x="5405" y="90018"/>
                </a:moveTo>
                <a:cubicBezTo>
                  <a:pt x="5405" y="90115"/>
                  <a:pt x="5494" y="90204"/>
                  <a:pt x="5494" y="90301"/>
                </a:cubicBezTo>
                <a:lnTo>
                  <a:pt x="5494" y="90391"/>
                </a:lnTo>
                <a:lnTo>
                  <a:pt x="5308" y="90391"/>
                </a:lnTo>
                <a:cubicBezTo>
                  <a:pt x="5405" y="90204"/>
                  <a:pt x="5308" y="90115"/>
                  <a:pt x="5405" y="90018"/>
                </a:cubicBezTo>
                <a:close/>
                <a:moveTo>
                  <a:pt x="4973" y="91940"/>
                </a:moveTo>
                <a:cubicBezTo>
                  <a:pt x="4987" y="91940"/>
                  <a:pt x="5006" y="91953"/>
                  <a:pt x="5032" y="91979"/>
                </a:cubicBezTo>
                <a:cubicBezTo>
                  <a:pt x="5122" y="92068"/>
                  <a:pt x="5032" y="92165"/>
                  <a:pt x="5032" y="92254"/>
                </a:cubicBezTo>
                <a:cubicBezTo>
                  <a:pt x="4935" y="92254"/>
                  <a:pt x="4935" y="92254"/>
                  <a:pt x="4935" y="92165"/>
                </a:cubicBezTo>
                <a:cubicBezTo>
                  <a:pt x="4935" y="92029"/>
                  <a:pt x="4935" y="91940"/>
                  <a:pt x="4973" y="91940"/>
                </a:cubicBezTo>
                <a:close/>
                <a:moveTo>
                  <a:pt x="4563" y="92351"/>
                </a:moveTo>
                <a:lnTo>
                  <a:pt x="4563" y="92814"/>
                </a:lnTo>
                <a:lnTo>
                  <a:pt x="4563" y="93000"/>
                </a:lnTo>
                <a:cubicBezTo>
                  <a:pt x="4376" y="92911"/>
                  <a:pt x="4659" y="92538"/>
                  <a:pt x="4376" y="92538"/>
                </a:cubicBezTo>
                <a:cubicBezTo>
                  <a:pt x="4473" y="92441"/>
                  <a:pt x="4473" y="92351"/>
                  <a:pt x="4563" y="92351"/>
                </a:cubicBezTo>
                <a:close/>
                <a:moveTo>
                  <a:pt x="3811" y="93269"/>
                </a:moveTo>
                <a:cubicBezTo>
                  <a:pt x="3837" y="93278"/>
                  <a:pt x="3871" y="93283"/>
                  <a:pt x="3914" y="93283"/>
                </a:cubicBezTo>
                <a:cubicBezTo>
                  <a:pt x="3894" y="93323"/>
                  <a:pt x="3877" y="93337"/>
                  <a:pt x="3864" y="93337"/>
                </a:cubicBezTo>
                <a:cubicBezTo>
                  <a:pt x="3842" y="93337"/>
                  <a:pt x="3827" y="93300"/>
                  <a:pt x="3811" y="93269"/>
                </a:cubicBezTo>
                <a:close/>
                <a:moveTo>
                  <a:pt x="4563" y="93186"/>
                </a:moveTo>
                <a:lnTo>
                  <a:pt x="4563" y="93373"/>
                </a:lnTo>
                <a:cubicBezTo>
                  <a:pt x="4563" y="93283"/>
                  <a:pt x="4473" y="93283"/>
                  <a:pt x="4473" y="93186"/>
                </a:cubicBezTo>
                <a:close/>
                <a:moveTo>
                  <a:pt x="1581" y="93186"/>
                </a:moveTo>
                <a:cubicBezTo>
                  <a:pt x="1491" y="93373"/>
                  <a:pt x="1767" y="93283"/>
                  <a:pt x="1678" y="93470"/>
                </a:cubicBezTo>
                <a:cubicBezTo>
                  <a:pt x="1491" y="93470"/>
                  <a:pt x="1305" y="93186"/>
                  <a:pt x="1581" y="93186"/>
                </a:cubicBezTo>
                <a:close/>
                <a:moveTo>
                  <a:pt x="1581" y="93932"/>
                </a:moveTo>
                <a:lnTo>
                  <a:pt x="1581" y="93932"/>
                </a:lnTo>
                <a:cubicBezTo>
                  <a:pt x="1678" y="94215"/>
                  <a:pt x="1305" y="94029"/>
                  <a:pt x="1394" y="94215"/>
                </a:cubicBezTo>
                <a:cubicBezTo>
                  <a:pt x="1118" y="94118"/>
                  <a:pt x="1491" y="94029"/>
                  <a:pt x="1581" y="93932"/>
                </a:cubicBezTo>
                <a:close/>
                <a:moveTo>
                  <a:pt x="3960" y="94094"/>
                </a:moveTo>
                <a:cubicBezTo>
                  <a:pt x="3972" y="94094"/>
                  <a:pt x="3986" y="94101"/>
                  <a:pt x="4003" y="94118"/>
                </a:cubicBezTo>
                <a:cubicBezTo>
                  <a:pt x="4100" y="94215"/>
                  <a:pt x="4003" y="94215"/>
                  <a:pt x="4003" y="94305"/>
                </a:cubicBezTo>
                <a:cubicBezTo>
                  <a:pt x="3914" y="94305"/>
                  <a:pt x="3914" y="94305"/>
                  <a:pt x="3817" y="94215"/>
                </a:cubicBezTo>
                <a:cubicBezTo>
                  <a:pt x="3895" y="94215"/>
                  <a:pt x="3910" y="94094"/>
                  <a:pt x="3960" y="94094"/>
                </a:cubicBezTo>
                <a:close/>
                <a:moveTo>
                  <a:pt x="4563" y="94305"/>
                </a:moveTo>
                <a:lnTo>
                  <a:pt x="4563" y="94491"/>
                </a:lnTo>
                <a:cubicBezTo>
                  <a:pt x="4473" y="94491"/>
                  <a:pt x="4473" y="94401"/>
                  <a:pt x="4473" y="94305"/>
                </a:cubicBezTo>
                <a:close/>
                <a:moveTo>
                  <a:pt x="3355" y="91979"/>
                </a:moveTo>
                <a:lnTo>
                  <a:pt x="3355" y="92068"/>
                </a:lnTo>
                <a:cubicBezTo>
                  <a:pt x="3169" y="92165"/>
                  <a:pt x="3444" y="92351"/>
                  <a:pt x="3444" y="92441"/>
                </a:cubicBezTo>
                <a:cubicBezTo>
                  <a:pt x="3355" y="92538"/>
                  <a:pt x="3355" y="93000"/>
                  <a:pt x="3541" y="93097"/>
                </a:cubicBezTo>
                <a:cubicBezTo>
                  <a:pt x="3444" y="93000"/>
                  <a:pt x="3444" y="92724"/>
                  <a:pt x="3728" y="92724"/>
                </a:cubicBezTo>
                <a:lnTo>
                  <a:pt x="3728" y="92814"/>
                </a:lnTo>
                <a:lnTo>
                  <a:pt x="3728" y="92911"/>
                </a:lnTo>
                <a:lnTo>
                  <a:pt x="3817" y="92814"/>
                </a:lnTo>
                <a:lnTo>
                  <a:pt x="3914" y="92814"/>
                </a:lnTo>
                <a:cubicBezTo>
                  <a:pt x="3914" y="93000"/>
                  <a:pt x="3631" y="93000"/>
                  <a:pt x="3631" y="93097"/>
                </a:cubicBezTo>
                <a:cubicBezTo>
                  <a:pt x="3687" y="93148"/>
                  <a:pt x="3710" y="93202"/>
                  <a:pt x="3756" y="93239"/>
                </a:cubicBezTo>
                <a:lnTo>
                  <a:pt x="3756" y="93239"/>
                </a:lnTo>
                <a:cubicBezTo>
                  <a:pt x="3747" y="93247"/>
                  <a:pt x="3738" y="93261"/>
                  <a:pt x="3728" y="93283"/>
                </a:cubicBezTo>
                <a:lnTo>
                  <a:pt x="3728" y="93373"/>
                </a:lnTo>
                <a:lnTo>
                  <a:pt x="3728" y="93559"/>
                </a:lnTo>
                <a:cubicBezTo>
                  <a:pt x="3728" y="93559"/>
                  <a:pt x="3728" y="93656"/>
                  <a:pt x="3631" y="93745"/>
                </a:cubicBezTo>
                <a:cubicBezTo>
                  <a:pt x="3728" y="93745"/>
                  <a:pt x="3728" y="93745"/>
                  <a:pt x="3728" y="93842"/>
                </a:cubicBezTo>
                <a:cubicBezTo>
                  <a:pt x="3728" y="93932"/>
                  <a:pt x="3631" y="93932"/>
                  <a:pt x="3631" y="94029"/>
                </a:cubicBezTo>
                <a:cubicBezTo>
                  <a:pt x="3631" y="94029"/>
                  <a:pt x="3541" y="93932"/>
                  <a:pt x="3541" y="93842"/>
                </a:cubicBezTo>
                <a:cubicBezTo>
                  <a:pt x="3458" y="93842"/>
                  <a:pt x="3518" y="94047"/>
                  <a:pt x="3418" y="94047"/>
                </a:cubicBezTo>
                <a:cubicBezTo>
                  <a:pt x="3401" y="94047"/>
                  <a:pt x="3381" y="94041"/>
                  <a:pt x="3355" y="94029"/>
                </a:cubicBezTo>
                <a:lnTo>
                  <a:pt x="3355" y="94029"/>
                </a:lnTo>
                <a:cubicBezTo>
                  <a:pt x="3428" y="94102"/>
                  <a:pt x="3565" y="94239"/>
                  <a:pt x="3666" y="94239"/>
                </a:cubicBezTo>
                <a:cubicBezTo>
                  <a:pt x="3689" y="94239"/>
                  <a:pt x="3710" y="94232"/>
                  <a:pt x="3728" y="94215"/>
                </a:cubicBezTo>
                <a:lnTo>
                  <a:pt x="3728" y="94215"/>
                </a:lnTo>
                <a:cubicBezTo>
                  <a:pt x="3817" y="94401"/>
                  <a:pt x="3355" y="94305"/>
                  <a:pt x="3355" y="94588"/>
                </a:cubicBezTo>
                <a:cubicBezTo>
                  <a:pt x="3258" y="94588"/>
                  <a:pt x="3258" y="94491"/>
                  <a:pt x="3169" y="94491"/>
                </a:cubicBezTo>
                <a:cubicBezTo>
                  <a:pt x="3169" y="94401"/>
                  <a:pt x="3444" y="94305"/>
                  <a:pt x="3169" y="94305"/>
                </a:cubicBezTo>
                <a:cubicBezTo>
                  <a:pt x="3258" y="94118"/>
                  <a:pt x="3169" y="94029"/>
                  <a:pt x="3355" y="93842"/>
                </a:cubicBezTo>
                <a:cubicBezTo>
                  <a:pt x="3355" y="93810"/>
                  <a:pt x="3344" y="93799"/>
                  <a:pt x="3326" y="93799"/>
                </a:cubicBezTo>
                <a:cubicBezTo>
                  <a:pt x="3291" y="93799"/>
                  <a:pt x="3228" y="93842"/>
                  <a:pt x="3169" y="93842"/>
                </a:cubicBezTo>
                <a:cubicBezTo>
                  <a:pt x="3444" y="93656"/>
                  <a:pt x="3072" y="93097"/>
                  <a:pt x="3355" y="93000"/>
                </a:cubicBezTo>
                <a:cubicBezTo>
                  <a:pt x="3169" y="92911"/>
                  <a:pt x="3355" y="92724"/>
                  <a:pt x="3169" y="92724"/>
                </a:cubicBezTo>
                <a:cubicBezTo>
                  <a:pt x="3355" y="92538"/>
                  <a:pt x="3072" y="92254"/>
                  <a:pt x="3258" y="91979"/>
                </a:cubicBezTo>
                <a:close/>
                <a:moveTo>
                  <a:pt x="4563" y="94588"/>
                </a:moveTo>
                <a:lnTo>
                  <a:pt x="4563" y="94677"/>
                </a:lnTo>
                <a:lnTo>
                  <a:pt x="4473" y="94677"/>
                </a:lnTo>
                <a:lnTo>
                  <a:pt x="4473" y="94588"/>
                </a:lnTo>
                <a:close/>
                <a:moveTo>
                  <a:pt x="4100" y="95333"/>
                </a:moveTo>
                <a:cubicBezTo>
                  <a:pt x="4100" y="95423"/>
                  <a:pt x="3914" y="95423"/>
                  <a:pt x="3817" y="95609"/>
                </a:cubicBezTo>
                <a:cubicBezTo>
                  <a:pt x="3631" y="95423"/>
                  <a:pt x="3914" y="95423"/>
                  <a:pt x="4100" y="95333"/>
                </a:cubicBezTo>
                <a:close/>
                <a:moveTo>
                  <a:pt x="4287" y="95706"/>
                </a:moveTo>
                <a:cubicBezTo>
                  <a:pt x="4287" y="95796"/>
                  <a:pt x="4190" y="95892"/>
                  <a:pt x="4190" y="95892"/>
                </a:cubicBezTo>
                <a:cubicBezTo>
                  <a:pt x="4003" y="95892"/>
                  <a:pt x="4100" y="95706"/>
                  <a:pt x="4287" y="95706"/>
                </a:cubicBezTo>
                <a:close/>
                <a:moveTo>
                  <a:pt x="2512" y="94864"/>
                </a:moveTo>
                <a:cubicBezTo>
                  <a:pt x="2796" y="94864"/>
                  <a:pt x="2885" y="95147"/>
                  <a:pt x="2885" y="95333"/>
                </a:cubicBezTo>
                <a:lnTo>
                  <a:pt x="3072" y="95333"/>
                </a:lnTo>
                <a:cubicBezTo>
                  <a:pt x="3169" y="95236"/>
                  <a:pt x="3169" y="95147"/>
                  <a:pt x="3169" y="95050"/>
                </a:cubicBezTo>
                <a:lnTo>
                  <a:pt x="3169" y="95050"/>
                </a:lnTo>
                <a:cubicBezTo>
                  <a:pt x="3355" y="95236"/>
                  <a:pt x="3072" y="95423"/>
                  <a:pt x="2885" y="95423"/>
                </a:cubicBezTo>
                <a:cubicBezTo>
                  <a:pt x="2796" y="95333"/>
                  <a:pt x="2796" y="95333"/>
                  <a:pt x="2796" y="95236"/>
                </a:cubicBezTo>
                <a:lnTo>
                  <a:pt x="2699" y="95333"/>
                </a:lnTo>
                <a:cubicBezTo>
                  <a:pt x="2885" y="95333"/>
                  <a:pt x="2796" y="95609"/>
                  <a:pt x="2885" y="95796"/>
                </a:cubicBezTo>
                <a:cubicBezTo>
                  <a:pt x="2885" y="95796"/>
                  <a:pt x="2885" y="95706"/>
                  <a:pt x="2982" y="95706"/>
                </a:cubicBezTo>
                <a:cubicBezTo>
                  <a:pt x="2982" y="95658"/>
                  <a:pt x="2958" y="95658"/>
                  <a:pt x="2934" y="95658"/>
                </a:cubicBezTo>
                <a:cubicBezTo>
                  <a:pt x="2909" y="95658"/>
                  <a:pt x="2885" y="95658"/>
                  <a:pt x="2885" y="95609"/>
                </a:cubicBezTo>
                <a:lnTo>
                  <a:pt x="2885" y="95520"/>
                </a:lnTo>
                <a:cubicBezTo>
                  <a:pt x="2885" y="95556"/>
                  <a:pt x="2933" y="95578"/>
                  <a:pt x="2982" y="95578"/>
                </a:cubicBezTo>
                <a:cubicBezTo>
                  <a:pt x="3053" y="95578"/>
                  <a:pt x="3129" y="95533"/>
                  <a:pt x="3072" y="95423"/>
                </a:cubicBezTo>
                <a:lnTo>
                  <a:pt x="3072" y="95423"/>
                </a:lnTo>
                <a:cubicBezTo>
                  <a:pt x="3258" y="95706"/>
                  <a:pt x="3072" y="95796"/>
                  <a:pt x="2885" y="95982"/>
                </a:cubicBezTo>
                <a:cubicBezTo>
                  <a:pt x="2885" y="95890"/>
                  <a:pt x="2855" y="95859"/>
                  <a:pt x="2807" y="95859"/>
                </a:cubicBezTo>
                <a:cubicBezTo>
                  <a:pt x="2711" y="95859"/>
                  <a:pt x="2547" y="95982"/>
                  <a:pt x="2423" y="95982"/>
                </a:cubicBezTo>
                <a:cubicBezTo>
                  <a:pt x="2512" y="95892"/>
                  <a:pt x="2609" y="95706"/>
                  <a:pt x="2609" y="95520"/>
                </a:cubicBezTo>
                <a:cubicBezTo>
                  <a:pt x="2609" y="95471"/>
                  <a:pt x="2585" y="95447"/>
                  <a:pt x="2561" y="95447"/>
                </a:cubicBezTo>
                <a:cubicBezTo>
                  <a:pt x="2537" y="95447"/>
                  <a:pt x="2512" y="95471"/>
                  <a:pt x="2512" y="95520"/>
                </a:cubicBezTo>
                <a:cubicBezTo>
                  <a:pt x="2423" y="95520"/>
                  <a:pt x="2423" y="95333"/>
                  <a:pt x="2423" y="95333"/>
                </a:cubicBezTo>
                <a:cubicBezTo>
                  <a:pt x="2423" y="95333"/>
                  <a:pt x="2699" y="95147"/>
                  <a:pt x="2423" y="95147"/>
                </a:cubicBezTo>
                <a:cubicBezTo>
                  <a:pt x="2453" y="95085"/>
                  <a:pt x="2473" y="95064"/>
                  <a:pt x="2493" y="95064"/>
                </a:cubicBezTo>
                <a:cubicBezTo>
                  <a:pt x="2533" y="95064"/>
                  <a:pt x="2575" y="95147"/>
                  <a:pt x="2699" y="95147"/>
                </a:cubicBezTo>
                <a:cubicBezTo>
                  <a:pt x="2796" y="95147"/>
                  <a:pt x="2609" y="95050"/>
                  <a:pt x="2699" y="94961"/>
                </a:cubicBezTo>
                <a:cubicBezTo>
                  <a:pt x="2609" y="94961"/>
                  <a:pt x="2609" y="95050"/>
                  <a:pt x="2609" y="95050"/>
                </a:cubicBezTo>
                <a:cubicBezTo>
                  <a:pt x="2609" y="95050"/>
                  <a:pt x="2609" y="94961"/>
                  <a:pt x="2512" y="94864"/>
                </a:cubicBezTo>
                <a:close/>
                <a:moveTo>
                  <a:pt x="4003" y="95706"/>
                </a:moveTo>
                <a:cubicBezTo>
                  <a:pt x="4003" y="95892"/>
                  <a:pt x="3914" y="95982"/>
                  <a:pt x="3817" y="95982"/>
                </a:cubicBezTo>
                <a:cubicBezTo>
                  <a:pt x="3914" y="96079"/>
                  <a:pt x="3914" y="96079"/>
                  <a:pt x="3914" y="96168"/>
                </a:cubicBezTo>
                <a:cubicBezTo>
                  <a:pt x="3728" y="95982"/>
                  <a:pt x="3817" y="95706"/>
                  <a:pt x="4003" y="95706"/>
                </a:cubicBezTo>
                <a:close/>
                <a:moveTo>
                  <a:pt x="3631" y="95796"/>
                </a:moveTo>
                <a:cubicBezTo>
                  <a:pt x="3728" y="95892"/>
                  <a:pt x="3631" y="95892"/>
                  <a:pt x="3631" y="95982"/>
                </a:cubicBezTo>
                <a:lnTo>
                  <a:pt x="3444" y="95982"/>
                </a:lnTo>
                <a:cubicBezTo>
                  <a:pt x="3577" y="96051"/>
                  <a:pt x="3570" y="96116"/>
                  <a:pt x="3622" y="96116"/>
                </a:cubicBezTo>
                <a:cubicBezTo>
                  <a:pt x="3643" y="96116"/>
                  <a:pt x="3674" y="96105"/>
                  <a:pt x="3728" y="96079"/>
                </a:cubicBezTo>
                <a:lnTo>
                  <a:pt x="3728" y="96079"/>
                </a:lnTo>
                <a:cubicBezTo>
                  <a:pt x="3728" y="96168"/>
                  <a:pt x="3631" y="96168"/>
                  <a:pt x="3631" y="96265"/>
                </a:cubicBezTo>
                <a:cubicBezTo>
                  <a:pt x="3631" y="96168"/>
                  <a:pt x="3541" y="96168"/>
                  <a:pt x="3444" y="96168"/>
                </a:cubicBezTo>
                <a:lnTo>
                  <a:pt x="3444" y="95982"/>
                </a:lnTo>
                <a:cubicBezTo>
                  <a:pt x="3444" y="95796"/>
                  <a:pt x="3541" y="95796"/>
                  <a:pt x="3631" y="95796"/>
                </a:cubicBezTo>
                <a:close/>
                <a:moveTo>
                  <a:pt x="3541" y="96541"/>
                </a:moveTo>
                <a:cubicBezTo>
                  <a:pt x="3631" y="96541"/>
                  <a:pt x="3541" y="96727"/>
                  <a:pt x="3631" y="96824"/>
                </a:cubicBezTo>
                <a:cubicBezTo>
                  <a:pt x="3444" y="96824"/>
                  <a:pt x="3444" y="96638"/>
                  <a:pt x="3541" y="96541"/>
                </a:cubicBezTo>
                <a:close/>
                <a:moveTo>
                  <a:pt x="4190" y="96452"/>
                </a:moveTo>
                <a:lnTo>
                  <a:pt x="4190" y="96541"/>
                </a:lnTo>
                <a:cubicBezTo>
                  <a:pt x="4190" y="96638"/>
                  <a:pt x="4190" y="96727"/>
                  <a:pt x="4287" y="96727"/>
                </a:cubicBezTo>
                <a:lnTo>
                  <a:pt x="4287" y="96914"/>
                </a:lnTo>
                <a:cubicBezTo>
                  <a:pt x="4190" y="96914"/>
                  <a:pt x="4190" y="97011"/>
                  <a:pt x="4100" y="97011"/>
                </a:cubicBezTo>
                <a:cubicBezTo>
                  <a:pt x="4190" y="96914"/>
                  <a:pt x="4100" y="96824"/>
                  <a:pt x="4003" y="96824"/>
                </a:cubicBezTo>
                <a:lnTo>
                  <a:pt x="4003" y="96727"/>
                </a:lnTo>
                <a:cubicBezTo>
                  <a:pt x="4100" y="96727"/>
                  <a:pt x="4100" y="96727"/>
                  <a:pt x="4100" y="96824"/>
                </a:cubicBezTo>
                <a:cubicBezTo>
                  <a:pt x="4287" y="96727"/>
                  <a:pt x="4003" y="96727"/>
                  <a:pt x="4003" y="96541"/>
                </a:cubicBezTo>
                <a:lnTo>
                  <a:pt x="4003" y="96541"/>
                </a:lnTo>
                <a:cubicBezTo>
                  <a:pt x="4042" y="96561"/>
                  <a:pt x="4069" y="96569"/>
                  <a:pt x="4088" y="96569"/>
                </a:cubicBezTo>
                <a:cubicBezTo>
                  <a:pt x="4161" y="96569"/>
                  <a:pt x="4119" y="96452"/>
                  <a:pt x="4190" y="96452"/>
                </a:cubicBezTo>
                <a:close/>
                <a:moveTo>
                  <a:pt x="3072" y="97011"/>
                </a:moveTo>
                <a:cubicBezTo>
                  <a:pt x="3072" y="97100"/>
                  <a:pt x="3072" y="97197"/>
                  <a:pt x="3169" y="97287"/>
                </a:cubicBezTo>
                <a:cubicBezTo>
                  <a:pt x="3142" y="97300"/>
                  <a:pt x="3119" y="97306"/>
                  <a:pt x="3099" y="97306"/>
                </a:cubicBezTo>
                <a:cubicBezTo>
                  <a:pt x="2980" y="97306"/>
                  <a:pt x="2968" y="97087"/>
                  <a:pt x="2885" y="97011"/>
                </a:cubicBezTo>
                <a:close/>
                <a:moveTo>
                  <a:pt x="3355" y="97197"/>
                </a:moveTo>
                <a:cubicBezTo>
                  <a:pt x="3555" y="97197"/>
                  <a:pt x="3661" y="97393"/>
                  <a:pt x="3738" y="97393"/>
                </a:cubicBezTo>
                <a:cubicBezTo>
                  <a:pt x="3767" y="97393"/>
                  <a:pt x="3792" y="97365"/>
                  <a:pt x="3817" y="97287"/>
                </a:cubicBezTo>
                <a:cubicBezTo>
                  <a:pt x="3824" y="97280"/>
                  <a:pt x="3831" y="97277"/>
                  <a:pt x="3836" y="97277"/>
                </a:cubicBezTo>
                <a:cubicBezTo>
                  <a:pt x="3883" y="97277"/>
                  <a:pt x="3856" y="97513"/>
                  <a:pt x="3871" y="97513"/>
                </a:cubicBezTo>
                <a:cubicBezTo>
                  <a:pt x="3877" y="97513"/>
                  <a:pt x="3889" y="97479"/>
                  <a:pt x="3914" y="97383"/>
                </a:cubicBezTo>
                <a:cubicBezTo>
                  <a:pt x="4003" y="97383"/>
                  <a:pt x="3914" y="97473"/>
                  <a:pt x="3914" y="97570"/>
                </a:cubicBezTo>
                <a:cubicBezTo>
                  <a:pt x="3817" y="97473"/>
                  <a:pt x="3631" y="97570"/>
                  <a:pt x="3631" y="97383"/>
                </a:cubicBezTo>
                <a:cubicBezTo>
                  <a:pt x="3631" y="97383"/>
                  <a:pt x="3541" y="97473"/>
                  <a:pt x="3541" y="97570"/>
                </a:cubicBezTo>
                <a:cubicBezTo>
                  <a:pt x="3463" y="97492"/>
                  <a:pt x="3631" y="97356"/>
                  <a:pt x="3506" y="97356"/>
                </a:cubicBezTo>
                <a:cubicBezTo>
                  <a:pt x="3476" y="97356"/>
                  <a:pt x="3428" y="97364"/>
                  <a:pt x="3355" y="97383"/>
                </a:cubicBezTo>
                <a:lnTo>
                  <a:pt x="3355" y="97197"/>
                </a:lnTo>
                <a:close/>
                <a:moveTo>
                  <a:pt x="3982" y="98207"/>
                </a:moveTo>
                <a:cubicBezTo>
                  <a:pt x="3988" y="98207"/>
                  <a:pt x="3996" y="98211"/>
                  <a:pt x="4003" y="98218"/>
                </a:cubicBezTo>
                <a:cubicBezTo>
                  <a:pt x="3914" y="98405"/>
                  <a:pt x="4100" y="98405"/>
                  <a:pt x="4003" y="98591"/>
                </a:cubicBezTo>
                <a:cubicBezTo>
                  <a:pt x="3922" y="98591"/>
                  <a:pt x="3915" y="98207"/>
                  <a:pt x="3982" y="98207"/>
                </a:cubicBezTo>
                <a:close/>
                <a:moveTo>
                  <a:pt x="4100" y="99337"/>
                </a:moveTo>
                <a:cubicBezTo>
                  <a:pt x="4100" y="99434"/>
                  <a:pt x="4100" y="99523"/>
                  <a:pt x="4190" y="99523"/>
                </a:cubicBezTo>
                <a:cubicBezTo>
                  <a:pt x="4100" y="99523"/>
                  <a:pt x="4100" y="99523"/>
                  <a:pt x="4100" y="99620"/>
                </a:cubicBezTo>
                <a:cubicBezTo>
                  <a:pt x="4003" y="99620"/>
                  <a:pt x="4100" y="99434"/>
                  <a:pt x="4003" y="99434"/>
                </a:cubicBezTo>
                <a:cubicBezTo>
                  <a:pt x="4003" y="99337"/>
                  <a:pt x="4100" y="99337"/>
                  <a:pt x="4100" y="99337"/>
                </a:cubicBezTo>
                <a:close/>
                <a:moveTo>
                  <a:pt x="4287" y="100269"/>
                </a:moveTo>
                <a:lnTo>
                  <a:pt x="4287" y="100365"/>
                </a:lnTo>
                <a:lnTo>
                  <a:pt x="4287" y="100455"/>
                </a:lnTo>
                <a:lnTo>
                  <a:pt x="4287" y="100552"/>
                </a:lnTo>
                <a:cubicBezTo>
                  <a:pt x="4287" y="100552"/>
                  <a:pt x="4287" y="100455"/>
                  <a:pt x="4190" y="100455"/>
                </a:cubicBezTo>
                <a:cubicBezTo>
                  <a:pt x="4287" y="100365"/>
                  <a:pt x="4287" y="100269"/>
                  <a:pt x="4287" y="100269"/>
                </a:cubicBezTo>
                <a:close/>
                <a:moveTo>
                  <a:pt x="3068" y="100721"/>
                </a:moveTo>
                <a:cubicBezTo>
                  <a:pt x="3069" y="100726"/>
                  <a:pt x="3070" y="100732"/>
                  <a:pt x="3072" y="100738"/>
                </a:cubicBezTo>
                <a:cubicBezTo>
                  <a:pt x="3072" y="100732"/>
                  <a:pt x="3070" y="100726"/>
                  <a:pt x="3068" y="100721"/>
                </a:cubicBezTo>
                <a:close/>
                <a:moveTo>
                  <a:pt x="4003" y="101200"/>
                </a:moveTo>
                <a:cubicBezTo>
                  <a:pt x="4100" y="101297"/>
                  <a:pt x="4100" y="101387"/>
                  <a:pt x="4190" y="101484"/>
                </a:cubicBezTo>
                <a:cubicBezTo>
                  <a:pt x="4152" y="101502"/>
                  <a:pt x="4121" y="101509"/>
                  <a:pt x="4096" y="101509"/>
                </a:cubicBezTo>
                <a:cubicBezTo>
                  <a:pt x="4023" y="101509"/>
                  <a:pt x="3987" y="101455"/>
                  <a:pt x="3916" y="101455"/>
                </a:cubicBezTo>
                <a:cubicBezTo>
                  <a:pt x="3889" y="101455"/>
                  <a:pt x="3858" y="101463"/>
                  <a:pt x="3817" y="101484"/>
                </a:cubicBezTo>
                <a:cubicBezTo>
                  <a:pt x="3914" y="101297"/>
                  <a:pt x="3914" y="101297"/>
                  <a:pt x="4003" y="101200"/>
                </a:cubicBezTo>
                <a:close/>
                <a:moveTo>
                  <a:pt x="3728" y="101200"/>
                </a:moveTo>
                <a:cubicBezTo>
                  <a:pt x="3817" y="101297"/>
                  <a:pt x="3728" y="101297"/>
                  <a:pt x="3631" y="101297"/>
                </a:cubicBezTo>
                <a:cubicBezTo>
                  <a:pt x="3728" y="101387"/>
                  <a:pt x="3728" y="101387"/>
                  <a:pt x="3728" y="101573"/>
                </a:cubicBezTo>
                <a:lnTo>
                  <a:pt x="3914" y="101573"/>
                </a:lnTo>
                <a:cubicBezTo>
                  <a:pt x="3914" y="101670"/>
                  <a:pt x="3817" y="101670"/>
                  <a:pt x="3728" y="101670"/>
                </a:cubicBezTo>
                <a:lnTo>
                  <a:pt x="3728" y="101856"/>
                </a:lnTo>
                <a:cubicBezTo>
                  <a:pt x="3631" y="101856"/>
                  <a:pt x="3728" y="101670"/>
                  <a:pt x="3728" y="101573"/>
                </a:cubicBezTo>
                <a:lnTo>
                  <a:pt x="3258" y="101573"/>
                </a:lnTo>
                <a:cubicBezTo>
                  <a:pt x="3258" y="101387"/>
                  <a:pt x="3258" y="101297"/>
                  <a:pt x="3355" y="101200"/>
                </a:cubicBezTo>
                <a:cubicBezTo>
                  <a:pt x="3444" y="101200"/>
                  <a:pt x="3444" y="101387"/>
                  <a:pt x="3541" y="101387"/>
                </a:cubicBezTo>
                <a:cubicBezTo>
                  <a:pt x="3631" y="101387"/>
                  <a:pt x="3631" y="101200"/>
                  <a:pt x="3728" y="101200"/>
                </a:cubicBezTo>
                <a:close/>
                <a:moveTo>
                  <a:pt x="2565" y="101745"/>
                </a:moveTo>
                <a:cubicBezTo>
                  <a:pt x="2654" y="101745"/>
                  <a:pt x="2638" y="101909"/>
                  <a:pt x="2662" y="101909"/>
                </a:cubicBezTo>
                <a:cubicBezTo>
                  <a:pt x="2670" y="101909"/>
                  <a:pt x="2681" y="101895"/>
                  <a:pt x="2699" y="101856"/>
                </a:cubicBezTo>
                <a:cubicBezTo>
                  <a:pt x="2796" y="101856"/>
                  <a:pt x="2699" y="101946"/>
                  <a:pt x="2699" y="101946"/>
                </a:cubicBezTo>
                <a:lnTo>
                  <a:pt x="2699" y="102043"/>
                </a:lnTo>
                <a:cubicBezTo>
                  <a:pt x="2609" y="101946"/>
                  <a:pt x="2512" y="101856"/>
                  <a:pt x="2512" y="101759"/>
                </a:cubicBezTo>
                <a:cubicBezTo>
                  <a:pt x="2533" y="101750"/>
                  <a:pt x="2550" y="101745"/>
                  <a:pt x="2565" y="101745"/>
                </a:cubicBezTo>
                <a:close/>
                <a:moveTo>
                  <a:pt x="2982" y="101759"/>
                </a:moveTo>
                <a:cubicBezTo>
                  <a:pt x="2982" y="101946"/>
                  <a:pt x="3169" y="101946"/>
                  <a:pt x="3258" y="102132"/>
                </a:cubicBezTo>
                <a:cubicBezTo>
                  <a:pt x="3072" y="102132"/>
                  <a:pt x="2885" y="101946"/>
                  <a:pt x="2885" y="101946"/>
                </a:cubicBezTo>
                <a:cubicBezTo>
                  <a:pt x="2699" y="101856"/>
                  <a:pt x="2885" y="101759"/>
                  <a:pt x="2982" y="101759"/>
                </a:cubicBezTo>
                <a:close/>
                <a:moveTo>
                  <a:pt x="2866" y="102229"/>
                </a:moveTo>
                <a:lnTo>
                  <a:pt x="2866" y="102229"/>
                </a:lnTo>
                <a:cubicBezTo>
                  <a:pt x="2869" y="102232"/>
                  <a:pt x="2873" y="102235"/>
                  <a:pt x="2877" y="102238"/>
                </a:cubicBezTo>
                <a:lnTo>
                  <a:pt x="2877" y="102238"/>
                </a:lnTo>
                <a:cubicBezTo>
                  <a:pt x="2882" y="102233"/>
                  <a:pt x="2885" y="102229"/>
                  <a:pt x="2885" y="102229"/>
                </a:cubicBezTo>
                <a:cubicBezTo>
                  <a:pt x="2878" y="102229"/>
                  <a:pt x="2872" y="102229"/>
                  <a:pt x="2866" y="102229"/>
                </a:cubicBezTo>
                <a:close/>
                <a:moveTo>
                  <a:pt x="2796" y="102043"/>
                </a:moveTo>
                <a:lnTo>
                  <a:pt x="2796" y="102043"/>
                </a:lnTo>
                <a:cubicBezTo>
                  <a:pt x="2885" y="102132"/>
                  <a:pt x="3072" y="102132"/>
                  <a:pt x="2982" y="102319"/>
                </a:cubicBezTo>
                <a:cubicBezTo>
                  <a:pt x="2944" y="102284"/>
                  <a:pt x="2908" y="102262"/>
                  <a:pt x="2877" y="102238"/>
                </a:cubicBezTo>
                <a:lnTo>
                  <a:pt x="2877" y="102238"/>
                </a:lnTo>
                <a:cubicBezTo>
                  <a:pt x="2857" y="102261"/>
                  <a:pt x="2813" y="102319"/>
                  <a:pt x="2885" y="102319"/>
                </a:cubicBezTo>
                <a:cubicBezTo>
                  <a:pt x="2885" y="102351"/>
                  <a:pt x="2875" y="102362"/>
                  <a:pt x="2858" y="102362"/>
                </a:cubicBezTo>
                <a:cubicBezTo>
                  <a:pt x="2825" y="102362"/>
                  <a:pt x="2763" y="102319"/>
                  <a:pt x="2699" y="102319"/>
                </a:cubicBezTo>
                <a:cubicBezTo>
                  <a:pt x="2699" y="102319"/>
                  <a:pt x="2699" y="102229"/>
                  <a:pt x="2609" y="102229"/>
                </a:cubicBezTo>
                <a:cubicBezTo>
                  <a:pt x="2512" y="102319"/>
                  <a:pt x="2609" y="102602"/>
                  <a:pt x="2512" y="102788"/>
                </a:cubicBezTo>
                <a:cubicBezTo>
                  <a:pt x="2237" y="102602"/>
                  <a:pt x="2609" y="102416"/>
                  <a:pt x="2512" y="102132"/>
                </a:cubicBezTo>
                <a:cubicBezTo>
                  <a:pt x="2637" y="102132"/>
                  <a:pt x="2678" y="102258"/>
                  <a:pt x="2692" y="102258"/>
                </a:cubicBezTo>
                <a:cubicBezTo>
                  <a:pt x="2699" y="102258"/>
                  <a:pt x="2699" y="102227"/>
                  <a:pt x="2699" y="102132"/>
                </a:cubicBezTo>
                <a:cubicBezTo>
                  <a:pt x="2788" y="102222"/>
                  <a:pt x="2795" y="102229"/>
                  <a:pt x="2866" y="102229"/>
                </a:cubicBezTo>
                <a:lnTo>
                  <a:pt x="2866" y="102229"/>
                </a:lnTo>
                <a:cubicBezTo>
                  <a:pt x="2824" y="102193"/>
                  <a:pt x="2796" y="102147"/>
                  <a:pt x="2796" y="102043"/>
                </a:cubicBezTo>
                <a:close/>
                <a:moveTo>
                  <a:pt x="4024" y="102633"/>
                </a:moveTo>
                <a:cubicBezTo>
                  <a:pt x="4140" y="102633"/>
                  <a:pt x="4247" y="102678"/>
                  <a:pt x="4190" y="102788"/>
                </a:cubicBezTo>
                <a:cubicBezTo>
                  <a:pt x="4100" y="102788"/>
                  <a:pt x="4003" y="102691"/>
                  <a:pt x="3817" y="102691"/>
                </a:cubicBezTo>
                <a:cubicBezTo>
                  <a:pt x="3857" y="102655"/>
                  <a:pt x="3943" y="102633"/>
                  <a:pt x="4024" y="102633"/>
                </a:cubicBezTo>
                <a:close/>
                <a:moveTo>
                  <a:pt x="3085" y="102610"/>
                </a:moveTo>
                <a:cubicBezTo>
                  <a:pt x="3155" y="102610"/>
                  <a:pt x="3209" y="102661"/>
                  <a:pt x="3169" y="102788"/>
                </a:cubicBezTo>
                <a:cubicBezTo>
                  <a:pt x="3147" y="102767"/>
                  <a:pt x="3131" y="102759"/>
                  <a:pt x="3116" y="102759"/>
                </a:cubicBezTo>
                <a:cubicBezTo>
                  <a:pt x="3077" y="102759"/>
                  <a:pt x="3049" y="102813"/>
                  <a:pt x="2979" y="102813"/>
                </a:cubicBezTo>
                <a:cubicBezTo>
                  <a:pt x="2954" y="102813"/>
                  <a:pt x="2923" y="102807"/>
                  <a:pt x="2885" y="102788"/>
                </a:cubicBezTo>
                <a:cubicBezTo>
                  <a:pt x="2885" y="102686"/>
                  <a:pt x="2998" y="102610"/>
                  <a:pt x="3085" y="102610"/>
                </a:cubicBezTo>
                <a:close/>
                <a:moveTo>
                  <a:pt x="1257" y="102452"/>
                </a:moveTo>
                <a:cubicBezTo>
                  <a:pt x="1382" y="102452"/>
                  <a:pt x="1422" y="102616"/>
                  <a:pt x="1525" y="102616"/>
                </a:cubicBezTo>
                <a:cubicBezTo>
                  <a:pt x="1542" y="102616"/>
                  <a:pt x="1560" y="102612"/>
                  <a:pt x="1581" y="102602"/>
                </a:cubicBezTo>
                <a:lnTo>
                  <a:pt x="1581" y="102602"/>
                </a:lnTo>
                <a:cubicBezTo>
                  <a:pt x="1581" y="102664"/>
                  <a:pt x="1560" y="102685"/>
                  <a:pt x="1529" y="102685"/>
                </a:cubicBezTo>
                <a:cubicBezTo>
                  <a:pt x="1467" y="102685"/>
                  <a:pt x="1364" y="102602"/>
                  <a:pt x="1305" y="102602"/>
                </a:cubicBezTo>
                <a:cubicBezTo>
                  <a:pt x="1208" y="102602"/>
                  <a:pt x="1208" y="102691"/>
                  <a:pt x="1208" y="102691"/>
                </a:cubicBezTo>
                <a:cubicBezTo>
                  <a:pt x="1305" y="102788"/>
                  <a:pt x="1305" y="103064"/>
                  <a:pt x="1208" y="103161"/>
                </a:cubicBezTo>
                <a:cubicBezTo>
                  <a:pt x="1022" y="102975"/>
                  <a:pt x="1305" y="102691"/>
                  <a:pt x="1022" y="102505"/>
                </a:cubicBezTo>
                <a:cubicBezTo>
                  <a:pt x="1022" y="102475"/>
                  <a:pt x="1032" y="102465"/>
                  <a:pt x="1047" y="102465"/>
                </a:cubicBezTo>
                <a:cubicBezTo>
                  <a:pt x="1075" y="102465"/>
                  <a:pt x="1118" y="102505"/>
                  <a:pt x="1118" y="102505"/>
                </a:cubicBezTo>
                <a:cubicBezTo>
                  <a:pt x="1175" y="102467"/>
                  <a:pt x="1220" y="102452"/>
                  <a:pt x="1257" y="102452"/>
                </a:cubicBezTo>
                <a:close/>
                <a:moveTo>
                  <a:pt x="4100" y="102975"/>
                </a:moveTo>
                <a:cubicBezTo>
                  <a:pt x="4190" y="102975"/>
                  <a:pt x="4287" y="103064"/>
                  <a:pt x="4287" y="103161"/>
                </a:cubicBezTo>
                <a:cubicBezTo>
                  <a:pt x="4100" y="103161"/>
                  <a:pt x="4100" y="103064"/>
                  <a:pt x="4100" y="102975"/>
                </a:cubicBezTo>
                <a:close/>
                <a:moveTo>
                  <a:pt x="2761" y="103319"/>
                </a:moveTo>
                <a:cubicBezTo>
                  <a:pt x="2816" y="103319"/>
                  <a:pt x="2869" y="103372"/>
                  <a:pt x="2923" y="103372"/>
                </a:cubicBezTo>
                <a:cubicBezTo>
                  <a:pt x="2943" y="103372"/>
                  <a:pt x="2962" y="103366"/>
                  <a:pt x="2982" y="103347"/>
                </a:cubicBezTo>
                <a:lnTo>
                  <a:pt x="2982" y="103437"/>
                </a:lnTo>
                <a:cubicBezTo>
                  <a:pt x="2982" y="103437"/>
                  <a:pt x="2796" y="103437"/>
                  <a:pt x="2699" y="103347"/>
                </a:cubicBezTo>
                <a:cubicBezTo>
                  <a:pt x="2720" y="103326"/>
                  <a:pt x="2741" y="103319"/>
                  <a:pt x="2761" y="103319"/>
                </a:cubicBezTo>
                <a:close/>
                <a:moveTo>
                  <a:pt x="2326" y="103064"/>
                </a:moveTo>
                <a:cubicBezTo>
                  <a:pt x="2326" y="103250"/>
                  <a:pt x="2237" y="103250"/>
                  <a:pt x="2237" y="103534"/>
                </a:cubicBezTo>
                <a:lnTo>
                  <a:pt x="2423" y="103534"/>
                </a:lnTo>
                <a:cubicBezTo>
                  <a:pt x="2512" y="103623"/>
                  <a:pt x="2326" y="103720"/>
                  <a:pt x="2423" y="103720"/>
                </a:cubicBezTo>
                <a:cubicBezTo>
                  <a:pt x="2400" y="103765"/>
                  <a:pt x="2377" y="103782"/>
                  <a:pt x="2356" y="103782"/>
                </a:cubicBezTo>
                <a:cubicBezTo>
                  <a:pt x="2289" y="103782"/>
                  <a:pt x="2237" y="103602"/>
                  <a:pt x="2237" y="103534"/>
                </a:cubicBezTo>
                <a:cubicBezTo>
                  <a:pt x="2158" y="103534"/>
                  <a:pt x="2143" y="103413"/>
                  <a:pt x="2094" y="103413"/>
                </a:cubicBezTo>
                <a:cubicBezTo>
                  <a:pt x="2082" y="103413"/>
                  <a:pt x="2068" y="103420"/>
                  <a:pt x="2050" y="103437"/>
                </a:cubicBezTo>
                <a:cubicBezTo>
                  <a:pt x="2140" y="103347"/>
                  <a:pt x="2140" y="103161"/>
                  <a:pt x="2326" y="103064"/>
                </a:cubicBezTo>
                <a:close/>
                <a:moveTo>
                  <a:pt x="2050" y="103623"/>
                </a:moveTo>
                <a:cubicBezTo>
                  <a:pt x="1983" y="103690"/>
                  <a:pt x="2052" y="103800"/>
                  <a:pt x="2100" y="103800"/>
                </a:cubicBezTo>
                <a:cubicBezTo>
                  <a:pt x="2122" y="103800"/>
                  <a:pt x="2140" y="103778"/>
                  <a:pt x="2140" y="103720"/>
                </a:cubicBezTo>
                <a:lnTo>
                  <a:pt x="2140" y="103720"/>
                </a:lnTo>
                <a:cubicBezTo>
                  <a:pt x="2326" y="103810"/>
                  <a:pt x="2050" y="103810"/>
                  <a:pt x="2050" y="103996"/>
                </a:cubicBezTo>
                <a:cubicBezTo>
                  <a:pt x="2050" y="103907"/>
                  <a:pt x="1864" y="103907"/>
                  <a:pt x="1864" y="103907"/>
                </a:cubicBezTo>
                <a:cubicBezTo>
                  <a:pt x="1767" y="103720"/>
                  <a:pt x="2050" y="103720"/>
                  <a:pt x="1864" y="103720"/>
                </a:cubicBezTo>
                <a:cubicBezTo>
                  <a:pt x="1864" y="103623"/>
                  <a:pt x="2050" y="103623"/>
                  <a:pt x="2050" y="103623"/>
                </a:cubicBezTo>
                <a:close/>
                <a:moveTo>
                  <a:pt x="2351" y="104149"/>
                </a:moveTo>
                <a:cubicBezTo>
                  <a:pt x="2353" y="104149"/>
                  <a:pt x="2326" y="104269"/>
                  <a:pt x="2326" y="104466"/>
                </a:cubicBezTo>
                <a:cubicBezTo>
                  <a:pt x="2326" y="104495"/>
                  <a:pt x="2326" y="104505"/>
                  <a:pt x="2323" y="104505"/>
                </a:cubicBezTo>
                <a:cubicBezTo>
                  <a:pt x="2316" y="104505"/>
                  <a:pt x="2296" y="104466"/>
                  <a:pt x="2237" y="104466"/>
                </a:cubicBezTo>
                <a:cubicBezTo>
                  <a:pt x="2325" y="104244"/>
                  <a:pt x="2349" y="104149"/>
                  <a:pt x="2351" y="104149"/>
                </a:cubicBezTo>
                <a:close/>
                <a:moveTo>
                  <a:pt x="1864" y="104182"/>
                </a:moveTo>
                <a:lnTo>
                  <a:pt x="1864" y="104279"/>
                </a:lnTo>
                <a:cubicBezTo>
                  <a:pt x="1864" y="104369"/>
                  <a:pt x="1953" y="104369"/>
                  <a:pt x="2050" y="104369"/>
                </a:cubicBezTo>
                <a:cubicBezTo>
                  <a:pt x="2050" y="104466"/>
                  <a:pt x="1953" y="104555"/>
                  <a:pt x="2140" y="104555"/>
                </a:cubicBezTo>
                <a:cubicBezTo>
                  <a:pt x="2050" y="104652"/>
                  <a:pt x="1953" y="104652"/>
                  <a:pt x="1953" y="104652"/>
                </a:cubicBezTo>
                <a:cubicBezTo>
                  <a:pt x="1864" y="104652"/>
                  <a:pt x="1864" y="104741"/>
                  <a:pt x="1864" y="104741"/>
                </a:cubicBezTo>
                <a:cubicBezTo>
                  <a:pt x="1694" y="104741"/>
                  <a:pt x="1908" y="104357"/>
                  <a:pt x="1806" y="104357"/>
                </a:cubicBezTo>
                <a:cubicBezTo>
                  <a:pt x="1796" y="104357"/>
                  <a:pt x="1783" y="104361"/>
                  <a:pt x="1767" y="104369"/>
                </a:cubicBezTo>
                <a:cubicBezTo>
                  <a:pt x="1767" y="104279"/>
                  <a:pt x="1864" y="104279"/>
                  <a:pt x="1864" y="104182"/>
                </a:cubicBezTo>
                <a:close/>
                <a:moveTo>
                  <a:pt x="2423" y="104741"/>
                </a:moveTo>
                <a:cubicBezTo>
                  <a:pt x="2423" y="104883"/>
                  <a:pt x="2445" y="104907"/>
                  <a:pt x="2480" y="104907"/>
                </a:cubicBezTo>
                <a:cubicBezTo>
                  <a:pt x="2498" y="104907"/>
                  <a:pt x="2519" y="104901"/>
                  <a:pt x="2542" y="104901"/>
                </a:cubicBezTo>
                <a:cubicBezTo>
                  <a:pt x="2563" y="104901"/>
                  <a:pt x="2586" y="104906"/>
                  <a:pt x="2609" y="104928"/>
                </a:cubicBezTo>
                <a:cubicBezTo>
                  <a:pt x="2609" y="105025"/>
                  <a:pt x="2699" y="105025"/>
                  <a:pt x="2796" y="105025"/>
                </a:cubicBezTo>
                <a:cubicBezTo>
                  <a:pt x="2699" y="105114"/>
                  <a:pt x="2699" y="105211"/>
                  <a:pt x="2609" y="105211"/>
                </a:cubicBezTo>
                <a:cubicBezTo>
                  <a:pt x="2796" y="104928"/>
                  <a:pt x="2326" y="105025"/>
                  <a:pt x="2237" y="104928"/>
                </a:cubicBezTo>
                <a:cubicBezTo>
                  <a:pt x="2326" y="104928"/>
                  <a:pt x="2326" y="104741"/>
                  <a:pt x="2423" y="104741"/>
                </a:cubicBezTo>
                <a:close/>
                <a:moveTo>
                  <a:pt x="1208" y="105114"/>
                </a:moveTo>
                <a:cubicBezTo>
                  <a:pt x="1305" y="105211"/>
                  <a:pt x="1208" y="105397"/>
                  <a:pt x="1118" y="105397"/>
                </a:cubicBezTo>
                <a:cubicBezTo>
                  <a:pt x="1022" y="105397"/>
                  <a:pt x="1118" y="105114"/>
                  <a:pt x="1208" y="105114"/>
                </a:cubicBezTo>
                <a:close/>
                <a:moveTo>
                  <a:pt x="3002" y="105247"/>
                </a:moveTo>
                <a:cubicBezTo>
                  <a:pt x="3043" y="105247"/>
                  <a:pt x="3072" y="105286"/>
                  <a:pt x="3072" y="105397"/>
                </a:cubicBezTo>
                <a:cubicBezTo>
                  <a:pt x="3052" y="105376"/>
                  <a:pt x="3037" y="105369"/>
                  <a:pt x="3023" y="105369"/>
                </a:cubicBezTo>
                <a:cubicBezTo>
                  <a:pt x="2986" y="105369"/>
                  <a:pt x="2959" y="105423"/>
                  <a:pt x="2889" y="105423"/>
                </a:cubicBezTo>
                <a:cubicBezTo>
                  <a:pt x="2864" y="105423"/>
                  <a:pt x="2834" y="105416"/>
                  <a:pt x="2796" y="105397"/>
                </a:cubicBezTo>
                <a:cubicBezTo>
                  <a:pt x="2850" y="105339"/>
                  <a:pt x="2940" y="105247"/>
                  <a:pt x="3002" y="105247"/>
                </a:cubicBezTo>
                <a:close/>
                <a:moveTo>
                  <a:pt x="1864" y="105025"/>
                </a:moveTo>
                <a:cubicBezTo>
                  <a:pt x="2050" y="105301"/>
                  <a:pt x="2050" y="105211"/>
                  <a:pt x="2237" y="105487"/>
                </a:cubicBezTo>
                <a:cubicBezTo>
                  <a:pt x="2050" y="105397"/>
                  <a:pt x="1864" y="105301"/>
                  <a:pt x="1864" y="105025"/>
                </a:cubicBezTo>
                <a:close/>
                <a:moveTo>
                  <a:pt x="3491" y="105191"/>
                </a:moveTo>
                <a:cubicBezTo>
                  <a:pt x="3591" y="105191"/>
                  <a:pt x="3728" y="105410"/>
                  <a:pt x="3728" y="105487"/>
                </a:cubicBezTo>
                <a:cubicBezTo>
                  <a:pt x="3541" y="105487"/>
                  <a:pt x="3541" y="105301"/>
                  <a:pt x="3444" y="105211"/>
                </a:cubicBezTo>
                <a:cubicBezTo>
                  <a:pt x="3458" y="105197"/>
                  <a:pt x="3474" y="105191"/>
                  <a:pt x="3491" y="105191"/>
                </a:cubicBezTo>
                <a:close/>
                <a:moveTo>
                  <a:pt x="3169" y="104928"/>
                </a:moveTo>
                <a:cubicBezTo>
                  <a:pt x="3355" y="104928"/>
                  <a:pt x="3169" y="105114"/>
                  <a:pt x="3355" y="105211"/>
                </a:cubicBezTo>
                <a:cubicBezTo>
                  <a:pt x="3258" y="105301"/>
                  <a:pt x="3355" y="105301"/>
                  <a:pt x="3355" y="105584"/>
                </a:cubicBezTo>
                <a:cubicBezTo>
                  <a:pt x="3072" y="105487"/>
                  <a:pt x="3169" y="105114"/>
                  <a:pt x="3169" y="104928"/>
                </a:cubicBezTo>
                <a:close/>
                <a:moveTo>
                  <a:pt x="1394" y="105301"/>
                </a:moveTo>
                <a:cubicBezTo>
                  <a:pt x="1394" y="105397"/>
                  <a:pt x="1491" y="105397"/>
                  <a:pt x="1581" y="105397"/>
                </a:cubicBezTo>
                <a:lnTo>
                  <a:pt x="1581" y="105487"/>
                </a:lnTo>
                <a:lnTo>
                  <a:pt x="1953" y="105487"/>
                </a:lnTo>
                <a:lnTo>
                  <a:pt x="1953" y="105673"/>
                </a:lnTo>
                <a:cubicBezTo>
                  <a:pt x="1953" y="105673"/>
                  <a:pt x="1864" y="105673"/>
                  <a:pt x="1864" y="105770"/>
                </a:cubicBezTo>
                <a:cubicBezTo>
                  <a:pt x="1767" y="105770"/>
                  <a:pt x="1953" y="105584"/>
                  <a:pt x="1767" y="105487"/>
                </a:cubicBezTo>
                <a:cubicBezTo>
                  <a:pt x="1678" y="105584"/>
                  <a:pt x="1581" y="105584"/>
                  <a:pt x="1491" y="105584"/>
                </a:cubicBezTo>
                <a:cubicBezTo>
                  <a:pt x="1491" y="105474"/>
                  <a:pt x="1457" y="105429"/>
                  <a:pt x="1411" y="105429"/>
                </a:cubicBezTo>
                <a:cubicBezTo>
                  <a:pt x="1379" y="105429"/>
                  <a:pt x="1341" y="105450"/>
                  <a:pt x="1305" y="105487"/>
                </a:cubicBezTo>
                <a:cubicBezTo>
                  <a:pt x="1305" y="105397"/>
                  <a:pt x="1394" y="105397"/>
                  <a:pt x="1394" y="105301"/>
                </a:cubicBezTo>
                <a:close/>
                <a:moveTo>
                  <a:pt x="3003" y="105615"/>
                </a:moveTo>
                <a:cubicBezTo>
                  <a:pt x="3090" y="105615"/>
                  <a:pt x="3182" y="105637"/>
                  <a:pt x="3258" y="105673"/>
                </a:cubicBezTo>
                <a:lnTo>
                  <a:pt x="3169" y="105770"/>
                </a:lnTo>
                <a:cubicBezTo>
                  <a:pt x="3119" y="105721"/>
                  <a:pt x="3076" y="105704"/>
                  <a:pt x="3036" y="105704"/>
                </a:cubicBezTo>
                <a:cubicBezTo>
                  <a:pt x="2947" y="105704"/>
                  <a:pt x="2872" y="105789"/>
                  <a:pt x="2776" y="105789"/>
                </a:cubicBezTo>
                <a:cubicBezTo>
                  <a:pt x="2752" y="105789"/>
                  <a:pt x="2726" y="105783"/>
                  <a:pt x="2699" y="105770"/>
                </a:cubicBezTo>
                <a:cubicBezTo>
                  <a:pt x="2756" y="105660"/>
                  <a:pt x="2876" y="105615"/>
                  <a:pt x="3003" y="105615"/>
                </a:cubicBezTo>
                <a:close/>
                <a:moveTo>
                  <a:pt x="2471" y="105837"/>
                </a:moveTo>
                <a:cubicBezTo>
                  <a:pt x="2544" y="105837"/>
                  <a:pt x="2609" y="105990"/>
                  <a:pt x="2609" y="106143"/>
                </a:cubicBezTo>
                <a:cubicBezTo>
                  <a:pt x="2423" y="106143"/>
                  <a:pt x="2512" y="105957"/>
                  <a:pt x="2423" y="105860"/>
                </a:cubicBezTo>
                <a:cubicBezTo>
                  <a:pt x="2439" y="105844"/>
                  <a:pt x="2455" y="105837"/>
                  <a:pt x="2471" y="105837"/>
                </a:cubicBezTo>
                <a:close/>
                <a:moveTo>
                  <a:pt x="3364" y="105835"/>
                </a:moveTo>
                <a:cubicBezTo>
                  <a:pt x="3390" y="105835"/>
                  <a:pt x="3463" y="105957"/>
                  <a:pt x="3541" y="105957"/>
                </a:cubicBezTo>
                <a:lnTo>
                  <a:pt x="3444" y="106046"/>
                </a:lnTo>
                <a:cubicBezTo>
                  <a:pt x="3444" y="106143"/>
                  <a:pt x="3541" y="106143"/>
                  <a:pt x="3541" y="106143"/>
                </a:cubicBezTo>
                <a:cubicBezTo>
                  <a:pt x="3528" y="106155"/>
                  <a:pt x="3515" y="106161"/>
                  <a:pt x="3502" y="106161"/>
                </a:cubicBezTo>
                <a:cubicBezTo>
                  <a:pt x="3422" y="106161"/>
                  <a:pt x="3355" y="105943"/>
                  <a:pt x="3355" y="105860"/>
                </a:cubicBezTo>
                <a:cubicBezTo>
                  <a:pt x="3355" y="105842"/>
                  <a:pt x="3358" y="105835"/>
                  <a:pt x="3364" y="105835"/>
                </a:cubicBezTo>
                <a:close/>
                <a:moveTo>
                  <a:pt x="1022" y="106046"/>
                </a:moveTo>
                <a:cubicBezTo>
                  <a:pt x="1118" y="106143"/>
                  <a:pt x="1305" y="106143"/>
                  <a:pt x="1208" y="106232"/>
                </a:cubicBezTo>
                <a:cubicBezTo>
                  <a:pt x="1118" y="106232"/>
                  <a:pt x="1022" y="106232"/>
                  <a:pt x="1022" y="106329"/>
                </a:cubicBezTo>
                <a:cubicBezTo>
                  <a:pt x="835" y="106232"/>
                  <a:pt x="1118" y="106232"/>
                  <a:pt x="1022" y="106046"/>
                </a:cubicBezTo>
                <a:close/>
                <a:moveTo>
                  <a:pt x="1394" y="106143"/>
                </a:moveTo>
                <a:cubicBezTo>
                  <a:pt x="1467" y="106143"/>
                  <a:pt x="1485" y="106297"/>
                  <a:pt x="1527" y="106297"/>
                </a:cubicBezTo>
                <a:cubicBezTo>
                  <a:pt x="1541" y="106297"/>
                  <a:pt x="1558" y="106280"/>
                  <a:pt x="1581" y="106232"/>
                </a:cubicBezTo>
                <a:cubicBezTo>
                  <a:pt x="1581" y="106329"/>
                  <a:pt x="1678" y="106419"/>
                  <a:pt x="1581" y="106516"/>
                </a:cubicBezTo>
                <a:cubicBezTo>
                  <a:pt x="1491" y="106419"/>
                  <a:pt x="1394" y="106329"/>
                  <a:pt x="1394" y="106143"/>
                </a:cubicBezTo>
                <a:close/>
                <a:moveTo>
                  <a:pt x="2133" y="106209"/>
                </a:moveTo>
                <a:cubicBezTo>
                  <a:pt x="2237" y="106209"/>
                  <a:pt x="2237" y="106363"/>
                  <a:pt x="2237" y="106516"/>
                </a:cubicBezTo>
                <a:lnTo>
                  <a:pt x="2050" y="106516"/>
                </a:lnTo>
                <a:cubicBezTo>
                  <a:pt x="2050" y="106419"/>
                  <a:pt x="2140" y="106419"/>
                  <a:pt x="2140" y="106419"/>
                </a:cubicBezTo>
                <a:cubicBezTo>
                  <a:pt x="2140" y="106329"/>
                  <a:pt x="2140" y="106329"/>
                  <a:pt x="2050" y="106232"/>
                </a:cubicBezTo>
                <a:cubicBezTo>
                  <a:pt x="2083" y="106217"/>
                  <a:pt x="2111" y="106209"/>
                  <a:pt x="2133" y="106209"/>
                </a:cubicBezTo>
                <a:close/>
                <a:moveTo>
                  <a:pt x="2512" y="106232"/>
                </a:moveTo>
                <a:cubicBezTo>
                  <a:pt x="2609" y="106329"/>
                  <a:pt x="2512" y="106329"/>
                  <a:pt x="2609" y="106516"/>
                </a:cubicBezTo>
                <a:lnTo>
                  <a:pt x="2423" y="106516"/>
                </a:lnTo>
                <a:cubicBezTo>
                  <a:pt x="2512" y="106419"/>
                  <a:pt x="2512" y="106419"/>
                  <a:pt x="2512" y="106232"/>
                </a:cubicBezTo>
                <a:close/>
                <a:moveTo>
                  <a:pt x="3914" y="106329"/>
                </a:moveTo>
                <a:cubicBezTo>
                  <a:pt x="4100" y="106329"/>
                  <a:pt x="3914" y="106419"/>
                  <a:pt x="4003" y="106605"/>
                </a:cubicBezTo>
                <a:lnTo>
                  <a:pt x="4100" y="106605"/>
                </a:lnTo>
                <a:cubicBezTo>
                  <a:pt x="4100" y="106637"/>
                  <a:pt x="4090" y="106648"/>
                  <a:pt x="4072" y="106648"/>
                </a:cubicBezTo>
                <a:cubicBezTo>
                  <a:pt x="4037" y="106648"/>
                  <a:pt x="3974" y="106605"/>
                  <a:pt x="3914" y="106605"/>
                </a:cubicBezTo>
                <a:cubicBezTo>
                  <a:pt x="3914" y="106516"/>
                  <a:pt x="3728" y="106419"/>
                  <a:pt x="3914" y="106329"/>
                </a:cubicBezTo>
                <a:close/>
                <a:moveTo>
                  <a:pt x="1394" y="106489"/>
                </a:moveTo>
                <a:cubicBezTo>
                  <a:pt x="1491" y="106489"/>
                  <a:pt x="1491" y="106624"/>
                  <a:pt x="1491" y="106702"/>
                </a:cubicBezTo>
                <a:lnTo>
                  <a:pt x="1305" y="106702"/>
                </a:lnTo>
                <a:cubicBezTo>
                  <a:pt x="1394" y="106605"/>
                  <a:pt x="1394" y="106605"/>
                  <a:pt x="1305" y="106516"/>
                </a:cubicBezTo>
                <a:cubicBezTo>
                  <a:pt x="1341" y="106497"/>
                  <a:pt x="1371" y="106489"/>
                  <a:pt x="1394" y="106489"/>
                </a:cubicBezTo>
                <a:close/>
                <a:moveTo>
                  <a:pt x="2982" y="106419"/>
                </a:moveTo>
                <a:cubicBezTo>
                  <a:pt x="2885" y="106516"/>
                  <a:pt x="2885" y="106702"/>
                  <a:pt x="2885" y="106888"/>
                </a:cubicBezTo>
                <a:lnTo>
                  <a:pt x="2699" y="106888"/>
                </a:lnTo>
                <a:cubicBezTo>
                  <a:pt x="2885" y="106792"/>
                  <a:pt x="2796" y="106419"/>
                  <a:pt x="2982" y="106419"/>
                </a:cubicBezTo>
                <a:close/>
                <a:moveTo>
                  <a:pt x="2050" y="106702"/>
                </a:moveTo>
                <a:lnTo>
                  <a:pt x="1953" y="106888"/>
                </a:lnTo>
                <a:cubicBezTo>
                  <a:pt x="1927" y="106901"/>
                  <a:pt x="1907" y="106906"/>
                  <a:pt x="1891" y="106906"/>
                </a:cubicBezTo>
                <a:cubicBezTo>
                  <a:pt x="1796" y="106906"/>
                  <a:pt x="1890" y="106702"/>
                  <a:pt x="2050" y="106702"/>
                </a:cubicBezTo>
                <a:close/>
                <a:moveTo>
                  <a:pt x="1394" y="107075"/>
                </a:moveTo>
                <a:cubicBezTo>
                  <a:pt x="1678" y="107075"/>
                  <a:pt x="1305" y="107351"/>
                  <a:pt x="1491" y="107448"/>
                </a:cubicBezTo>
                <a:lnTo>
                  <a:pt x="1208" y="107448"/>
                </a:lnTo>
                <a:cubicBezTo>
                  <a:pt x="1394" y="107351"/>
                  <a:pt x="1305" y="107164"/>
                  <a:pt x="1305" y="107075"/>
                </a:cubicBezTo>
                <a:lnTo>
                  <a:pt x="1305" y="107075"/>
                </a:lnTo>
                <a:cubicBezTo>
                  <a:pt x="1357" y="107127"/>
                  <a:pt x="1411" y="107181"/>
                  <a:pt x="1429" y="107181"/>
                </a:cubicBezTo>
                <a:cubicBezTo>
                  <a:pt x="1441" y="107181"/>
                  <a:pt x="1435" y="107153"/>
                  <a:pt x="1394" y="107075"/>
                </a:cubicBezTo>
                <a:close/>
                <a:moveTo>
                  <a:pt x="2011" y="107333"/>
                </a:moveTo>
                <a:cubicBezTo>
                  <a:pt x="2023" y="107333"/>
                  <a:pt x="2037" y="107338"/>
                  <a:pt x="2050" y="107351"/>
                </a:cubicBezTo>
                <a:cubicBezTo>
                  <a:pt x="2050" y="107448"/>
                  <a:pt x="2050" y="107537"/>
                  <a:pt x="1953" y="107537"/>
                </a:cubicBezTo>
                <a:cubicBezTo>
                  <a:pt x="1876" y="107537"/>
                  <a:pt x="1932" y="107333"/>
                  <a:pt x="2011" y="107333"/>
                </a:cubicBezTo>
                <a:close/>
                <a:moveTo>
                  <a:pt x="559" y="107910"/>
                </a:moveTo>
                <a:cubicBezTo>
                  <a:pt x="649" y="107910"/>
                  <a:pt x="649" y="108007"/>
                  <a:pt x="649" y="108096"/>
                </a:cubicBezTo>
                <a:cubicBezTo>
                  <a:pt x="462" y="108096"/>
                  <a:pt x="559" y="108007"/>
                  <a:pt x="559" y="107910"/>
                </a:cubicBezTo>
                <a:close/>
                <a:moveTo>
                  <a:pt x="968" y="109014"/>
                </a:moveTo>
                <a:cubicBezTo>
                  <a:pt x="984" y="109014"/>
                  <a:pt x="1002" y="109018"/>
                  <a:pt x="1022" y="109028"/>
                </a:cubicBezTo>
                <a:cubicBezTo>
                  <a:pt x="1022" y="109125"/>
                  <a:pt x="932" y="109214"/>
                  <a:pt x="932" y="109311"/>
                </a:cubicBezTo>
                <a:cubicBezTo>
                  <a:pt x="846" y="109311"/>
                  <a:pt x="836" y="109014"/>
                  <a:pt x="968" y="109014"/>
                </a:cubicBezTo>
                <a:close/>
                <a:moveTo>
                  <a:pt x="746" y="110430"/>
                </a:moveTo>
                <a:cubicBezTo>
                  <a:pt x="746" y="110519"/>
                  <a:pt x="559" y="110519"/>
                  <a:pt x="559" y="110616"/>
                </a:cubicBezTo>
                <a:cubicBezTo>
                  <a:pt x="373" y="110519"/>
                  <a:pt x="649" y="110430"/>
                  <a:pt x="746" y="110430"/>
                </a:cubicBezTo>
                <a:close/>
                <a:moveTo>
                  <a:pt x="932" y="129067"/>
                </a:moveTo>
                <a:cubicBezTo>
                  <a:pt x="1022" y="129067"/>
                  <a:pt x="932" y="129253"/>
                  <a:pt x="1022" y="129343"/>
                </a:cubicBezTo>
                <a:cubicBezTo>
                  <a:pt x="835" y="129343"/>
                  <a:pt x="932" y="129156"/>
                  <a:pt x="932" y="129067"/>
                </a:cubicBezTo>
                <a:close/>
                <a:moveTo>
                  <a:pt x="9222" y="0"/>
                </a:moveTo>
                <a:cubicBezTo>
                  <a:pt x="9222" y="186"/>
                  <a:pt x="9222" y="283"/>
                  <a:pt x="9319" y="373"/>
                </a:cubicBezTo>
                <a:lnTo>
                  <a:pt x="9408" y="470"/>
                </a:lnTo>
                <a:cubicBezTo>
                  <a:pt x="9132" y="842"/>
                  <a:pt x="9505" y="1215"/>
                  <a:pt x="9505" y="1588"/>
                </a:cubicBezTo>
                <a:lnTo>
                  <a:pt x="9505" y="1864"/>
                </a:lnTo>
                <a:cubicBezTo>
                  <a:pt x="9692" y="1961"/>
                  <a:pt x="9595" y="2147"/>
                  <a:pt x="9505" y="2236"/>
                </a:cubicBezTo>
                <a:cubicBezTo>
                  <a:pt x="9408" y="2333"/>
                  <a:pt x="9319" y="2520"/>
                  <a:pt x="9692" y="2520"/>
                </a:cubicBezTo>
                <a:cubicBezTo>
                  <a:pt x="9781" y="2520"/>
                  <a:pt x="9692" y="2609"/>
                  <a:pt x="9692" y="2609"/>
                </a:cubicBezTo>
                <a:cubicBezTo>
                  <a:pt x="9692" y="2796"/>
                  <a:pt x="9595" y="2796"/>
                  <a:pt x="9505" y="2796"/>
                </a:cubicBezTo>
                <a:cubicBezTo>
                  <a:pt x="9449" y="2744"/>
                  <a:pt x="9362" y="2689"/>
                  <a:pt x="9300" y="2689"/>
                </a:cubicBezTo>
                <a:cubicBezTo>
                  <a:pt x="9255" y="2689"/>
                  <a:pt x="9222" y="2717"/>
                  <a:pt x="9222" y="2796"/>
                </a:cubicBezTo>
                <a:cubicBezTo>
                  <a:pt x="9222" y="2893"/>
                  <a:pt x="9132" y="3168"/>
                  <a:pt x="9408" y="3168"/>
                </a:cubicBezTo>
                <a:cubicBezTo>
                  <a:pt x="9595" y="3265"/>
                  <a:pt x="9692" y="3452"/>
                  <a:pt x="9878" y="3541"/>
                </a:cubicBezTo>
                <a:cubicBezTo>
                  <a:pt x="9967" y="3638"/>
                  <a:pt x="9967" y="4197"/>
                  <a:pt x="9878" y="4197"/>
                </a:cubicBezTo>
                <a:cubicBezTo>
                  <a:pt x="9808" y="4268"/>
                  <a:pt x="9750" y="4297"/>
                  <a:pt x="9705" y="4297"/>
                </a:cubicBezTo>
                <a:cubicBezTo>
                  <a:pt x="9632" y="4297"/>
                  <a:pt x="9595" y="4216"/>
                  <a:pt x="9595" y="4100"/>
                </a:cubicBezTo>
                <a:cubicBezTo>
                  <a:pt x="9595" y="4011"/>
                  <a:pt x="9505" y="3824"/>
                  <a:pt x="9408" y="3727"/>
                </a:cubicBezTo>
                <a:cubicBezTo>
                  <a:pt x="9352" y="3672"/>
                  <a:pt x="9294" y="3540"/>
                  <a:pt x="9212" y="3540"/>
                </a:cubicBezTo>
                <a:cubicBezTo>
                  <a:pt x="9163" y="3540"/>
                  <a:pt x="9105" y="3588"/>
                  <a:pt x="9036" y="3727"/>
                </a:cubicBezTo>
                <a:cubicBezTo>
                  <a:pt x="9036" y="3727"/>
                  <a:pt x="8935" y="3831"/>
                  <a:pt x="8834" y="3831"/>
                </a:cubicBezTo>
                <a:cubicBezTo>
                  <a:pt x="8768" y="3831"/>
                  <a:pt x="8701" y="3786"/>
                  <a:pt x="8663" y="3638"/>
                </a:cubicBezTo>
                <a:cubicBezTo>
                  <a:pt x="8663" y="3478"/>
                  <a:pt x="8597" y="3246"/>
                  <a:pt x="8459" y="3246"/>
                </a:cubicBezTo>
                <a:cubicBezTo>
                  <a:pt x="8437" y="3246"/>
                  <a:pt x="8413" y="3252"/>
                  <a:pt x="8387" y="3265"/>
                </a:cubicBezTo>
                <a:cubicBezTo>
                  <a:pt x="8201" y="3265"/>
                  <a:pt x="8387" y="3541"/>
                  <a:pt x="8387" y="3638"/>
                </a:cubicBezTo>
                <a:cubicBezTo>
                  <a:pt x="8290" y="3914"/>
                  <a:pt x="8387" y="4287"/>
                  <a:pt x="8387" y="4473"/>
                </a:cubicBezTo>
                <a:cubicBezTo>
                  <a:pt x="8290" y="4943"/>
                  <a:pt x="8201" y="5218"/>
                  <a:pt x="8573" y="5591"/>
                </a:cubicBezTo>
                <a:cubicBezTo>
                  <a:pt x="8663" y="5688"/>
                  <a:pt x="8573" y="6150"/>
                  <a:pt x="8476" y="6434"/>
                </a:cubicBezTo>
                <a:cubicBezTo>
                  <a:pt x="8476" y="6523"/>
                  <a:pt x="8387" y="6620"/>
                  <a:pt x="8476" y="6709"/>
                </a:cubicBezTo>
                <a:cubicBezTo>
                  <a:pt x="8573" y="6993"/>
                  <a:pt x="8573" y="7179"/>
                  <a:pt x="8387" y="7365"/>
                </a:cubicBezTo>
                <a:cubicBezTo>
                  <a:pt x="8201" y="7455"/>
                  <a:pt x="8290" y="7552"/>
                  <a:pt x="8476" y="7641"/>
                </a:cubicBezTo>
                <a:cubicBezTo>
                  <a:pt x="8663" y="7738"/>
                  <a:pt x="8760" y="7925"/>
                  <a:pt x="8573" y="8111"/>
                </a:cubicBezTo>
                <a:cubicBezTo>
                  <a:pt x="8476" y="8200"/>
                  <a:pt x="8476" y="8200"/>
                  <a:pt x="8573" y="8297"/>
                </a:cubicBezTo>
                <a:cubicBezTo>
                  <a:pt x="8573" y="8370"/>
                  <a:pt x="8633" y="8507"/>
                  <a:pt x="8506" y="8507"/>
                </a:cubicBezTo>
                <a:cubicBezTo>
                  <a:pt x="8477" y="8507"/>
                  <a:pt x="8438" y="8500"/>
                  <a:pt x="8387" y="8484"/>
                </a:cubicBezTo>
                <a:cubicBezTo>
                  <a:pt x="8201" y="8484"/>
                  <a:pt x="8201" y="8670"/>
                  <a:pt x="8290" y="8760"/>
                </a:cubicBezTo>
                <a:cubicBezTo>
                  <a:pt x="8290" y="8856"/>
                  <a:pt x="8387" y="9043"/>
                  <a:pt x="8387" y="9229"/>
                </a:cubicBezTo>
                <a:cubicBezTo>
                  <a:pt x="8573" y="9505"/>
                  <a:pt x="8290" y="9691"/>
                  <a:pt x="8201" y="9878"/>
                </a:cubicBezTo>
                <a:cubicBezTo>
                  <a:pt x="8177" y="9923"/>
                  <a:pt x="8148" y="9941"/>
                  <a:pt x="8116" y="9941"/>
                </a:cubicBezTo>
                <a:cubicBezTo>
                  <a:pt x="8013" y="9941"/>
                  <a:pt x="7872" y="9765"/>
                  <a:pt x="7731" y="9691"/>
                </a:cubicBezTo>
                <a:cubicBezTo>
                  <a:pt x="7641" y="9602"/>
                  <a:pt x="7731" y="9505"/>
                  <a:pt x="7828" y="9505"/>
                </a:cubicBezTo>
                <a:cubicBezTo>
                  <a:pt x="7917" y="9416"/>
                  <a:pt x="8014" y="9416"/>
                  <a:pt x="8014" y="9319"/>
                </a:cubicBezTo>
                <a:cubicBezTo>
                  <a:pt x="8014" y="9229"/>
                  <a:pt x="7917" y="9229"/>
                  <a:pt x="7828" y="9229"/>
                </a:cubicBezTo>
                <a:cubicBezTo>
                  <a:pt x="7731" y="9229"/>
                  <a:pt x="7731" y="9229"/>
                  <a:pt x="7641" y="9132"/>
                </a:cubicBezTo>
                <a:cubicBezTo>
                  <a:pt x="7507" y="9107"/>
                  <a:pt x="7411" y="9088"/>
                  <a:pt x="7345" y="9088"/>
                </a:cubicBezTo>
                <a:cubicBezTo>
                  <a:pt x="7180" y="9088"/>
                  <a:pt x="7199" y="9203"/>
                  <a:pt x="7269" y="9602"/>
                </a:cubicBezTo>
                <a:cubicBezTo>
                  <a:pt x="7269" y="9830"/>
                  <a:pt x="7141" y="9997"/>
                  <a:pt x="6936" y="9997"/>
                </a:cubicBezTo>
                <a:cubicBezTo>
                  <a:pt x="6894" y="9997"/>
                  <a:pt x="6848" y="9990"/>
                  <a:pt x="6799" y="9975"/>
                </a:cubicBezTo>
                <a:cubicBezTo>
                  <a:pt x="6710" y="9975"/>
                  <a:pt x="6613" y="10064"/>
                  <a:pt x="6523" y="10161"/>
                </a:cubicBezTo>
                <a:lnTo>
                  <a:pt x="6523" y="10437"/>
                </a:lnTo>
                <a:cubicBezTo>
                  <a:pt x="6553" y="10469"/>
                  <a:pt x="6584" y="10480"/>
                  <a:pt x="6615" y="10480"/>
                </a:cubicBezTo>
                <a:cubicBezTo>
                  <a:pt x="6676" y="10480"/>
                  <a:pt x="6739" y="10437"/>
                  <a:pt x="6799" y="10437"/>
                </a:cubicBezTo>
                <a:cubicBezTo>
                  <a:pt x="6907" y="10385"/>
                  <a:pt x="6985" y="10330"/>
                  <a:pt x="7049" y="10330"/>
                </a:cubicBezTo>
                <a:cubicBezTo>
                  <a:pt x="7096" y="10330"/>
                  <a:pt x="7134" y="10359"/>
                  <a:pt x="7172" y="10437"/>
                </a:cubicBezTo>
                <a:cubicBezTo>
                  <a:pt x="7269" y="10623"/>
                  <a:pt x="7269" y="10810"/>
                  <a:pt x="6985" y="10907"/>
                </a:cubicBezTo>
                <a:cubicBezTo>
                  <a:pt x="6799" y="10907"/>
                  <a:pt x="6799" y="11093"/>
                  <a:pt x="6799" y="11182"/>
                </a:cubicBezTo>
                <a:cubicBezTo>
                  <a:pt x="6896" y="11369"/>
                  <a:pt x="6896" y="11555"/>
                  <a:pt x="6896" y="11838"/>
                </a:cubicBezTo>
                <a:cubicBezTo>
                  <a:pt x="6710" y="11741"/>
                  <a:pt x="6710" y="11555"/>
                  <a:pt x="6613" y="11369"/>
                </a:cubicBezTo>
                <a:cubicBezTo>
                  <a:pt x="6535" y="11207"/>
                  <a:pt x="6385" y="10979"/>
                  <a:pt x="6225" y="10979"/>
                </a:cubicBezTo>
                <a:cubicBezTo>
                  <a:pt x="6200" y="10979"/>
                  <a:pt x="6175" y="10984"/>
                  <a:pt x="6150" y="10996"/>
                </a:cubicBezTo>
                <a:cubicBezTo>
                  <a:pt x="5964" y="10996"/>
                  <a:pt x="5867" y="11369"/>
                  <a:pt x="5964" y="11555"/>
                </a:cubicBezTo>
                <a:cubicBezTo>
                  <a:pt x="5964" y="11734"/>
                  <a:pt x="5890" y="11800"/>
                  <a:pt x="5811" y="11800"/>
                </a:cubicBezTo>
                <a:cubicBezTo>
                  <a:pt x="5765" y="11800"/>
                  <a:pt x="5717" y="11777"/>
                  <a:pt x="5681" y="11741"/>
                </a:cubicBezTo>
                <a:cubicBezTo>
                  <a:pt x="5219" y="11741"/>
                  <a:pt x="5032" y="11838"/>
                  <a:pt x="5122" y="12301"/>
                </a:cubicBezTo>
                <a:cubicBezTo>
                  <a:pt x="5122" y="12487"/>
                  <a:pt x="5032" y="12770"/>
                  <a:pt x="5219" y="12957"/>
                </a:cubicBezTo>
                <a:lnTo>
                  <a:pt x="5032" y="12957"/>
                </a:lnTo>
                <a:cubicBezTo>
                  <a:pt x="4856" y="12780"/>
                  <a:pt x="4763" y="12687"/>
                  <a:pt x="4675" y="12687"/>
                </a:cubicBezTo>
                <a:cubicBezTo>
                  <a:pt x="4576" y="12687"/>
                  <a:pt x="4483" y="12803"/>
                  <a:pt x="4287" y="13046"/>
                </a:cubicBezTo>
                <a:lnTo>
                  <a:pt x="4190" y="13143"/>
                </a:lnTo>
                <a:cubicBezTo>
                  <a:pt x="4376" y="13702"/>
                  <a:pt x="4376" y="14261"/>
                  <a:pt x="4473" y="14820"/>
                </a:cubicBezTo>
                <a:cubicBezTo>
                  <a:pt x="4563" y="15096"/>
                  <a:pt x="4846" y="15096"/>
                  <a:pt x="4935" y="15283"/>
                </a:cubicBezTo>
                <a:cubicBezTo>
                  <a:pt x="4886" y="15267"/>
                  <a:pt x="4843" y="15259"/>
                  <a:pt x="4805" y="15259"/>
                </a:cubicBezTo>
                <a:cubicBezTo>
                  <a:pt x="4631" y="15259"/>
                  <a:pt x="4580" y="15413"/>
                  <a:pt x="4659" y="15566"/>
                </a:cubicBezTo>
                <a:cubicBezTo>
                  <a:pt x="4749" y="15752"/>
                  <a:pt x="4659" y="15842"/>
                  <a:pt x="4563" y="15939"/>
                </a:cubicBezTo>
                <a:cubicBezTo>
                  <a:pt x="4473" y="16028"/>
                  <a:pt x="4287" y="16125"/>
                  <a:pt x="4190" y="16214"/>
                </a:cubicBezTo>
                <a:cubicBezTo>
                  <a:pt x="4100" y="16311"/>
                  <a:pt x="4100" y="16498"/>
                  <a:pt x="4287" y="16587"/>
                </a:cubicBezTo>
                <a:cubicBezTo>
                  <a:pt x="4563" y="16684"/>
                  <a:pt x="4659" y="16870"/>
                  <a:pt x="4749" y="17243"/>
                </a:cubicBezTo>
                <a:cubicBezTo>
                  <a:pt x="4935" y="17057"/>
                  <a:pt x="4846" y="16870"/>
                  <a:pt x="4846" y="16774"/>
                </a:cubicBezTo>
                <a:cubicBezTo>
                  <a:pt x="4846" y="16684"/>
                  <a:pt x="4846" y="16587"/>
                  <a:pt x="4935" y="16498"/>
                </a:cubicBezTo>
                <a:cubicBezTo>
                  <a:pt x="5032" y="16498"/>
                  <a:pt x="5122" y="16587"/>
                  <a:pt x="5122" y="16684"/>
                </a:cubicBezTo>
                <a:cubicBezTo>
                  <a:pt x="5219" y="16774"/>
                  <a:pt x="5405" y="16870"/>
                  <a:pt x="5308" y="17146"/>
                </a:cubicBezTo>
                <a:cubicBezTo>
                  <a:pt x="5308" y="17146"/>
                  <a:pt x="5308" y="17243"/>
                  <a:pt x="5405" y="17243"/>
                </a:cubicBezTo>
                <a:cubicBezTo>
                  <a:pt x="5444" y="17230"/>
                  <a:pt x="5477" y="17224"/>
                  <a:pt x="5505" y="17224"/>
                </a:cubicBezTo>
                <a:cubicBezTo>
                  <a:pt x="5683" y="17224"/>
                  <a:pt x="5694" y="17456"/>
                  <a:pt x="5778" y="17616"/>
                </a:cubicBezTo>
                <a:cubicBezTo>
                  <a:pt x="5964" y="18734"/>
                  <a:pt x="6054" y="19852"/>
                  <a:pt x="6054" y="21060"/>
                </a:cubicBezTo>
                <a:cubicBezTo>
                  <a:pt x="6054" y="21157"/>
                  <a:pt x="6150" y="21343"/>
                  <a:pt x="6150" y="21433"/>
                </a:cubicBezTo>
                <a:cubicBezTo>
                  <a:pt x="6426" y="22178"/>
                  <a:pt x="6613" y="22834"/>
                  <a:pt x="6896" y="23580"/>
                </a:cubicBezTo>
                <a:cubicBezTo>
                  <a:pt x="7082" y="24228"/>
                  <a:pt x="7172" y="24974"/>
                  <a:pt x="7172" y="25630"/>
                </a:cubicBezTo>
                <a:cubicBezTo>
                  <a:pt x="7172" y="26003"/>
                  <a:pt x="7269" y="26279"/>
                  <a:pt x="7082" y="26651"/>
                </a:cubicBezTo>
                <a:cubicBezTo>
                  <a:pt x="7082" y="26935"/>
                  <a:pt x="7172" y="27210"/>
                  <a:pt x="7172" y="27494"/>
                </a:cubicBezTo>
                <a:cubicBezTo>
                  <a:pt x="7172" y="27770"/>
                  <a:pt x="7172" y="27956"/>
                  <a:pt x="7082" y="28239"/>
                </a:cubicBezTo>
                <a:lnTo>
                  <a:pt x="7082" y="28329"/>
                </a:lnTo>
                <a:cubicBezTo>
                  <a:pt x="7455" y="29074"/>
                  <a:pt x="7545" y="29917"/>
                  <a:pt x="7828" y="30751"/>
                </a:cubicBezTo>
                <a:cubicBezTo>
                  <a:pt x="7917" y="30379"/>
                  <a:pt x="7917" y="29917"/>
                  <a:pt x="7731" y="29544"/>
                </a:cubicBezTo>
                <a:cubicBezTo>
                  <a:pt x="7545" y="29171"/>
                  <a:pt x="7545" y="28798"/>
                  <a:pt x="7455" y="28426"/>
                </a:cubicBezTo>
                <a:cubicBezTo>
                  <a:pt x="7455" y="28329"/>
                  <a:pt x="7455" y="28329"/>
                  <a:pt x="7545" y="28329"/>
                </a:cubicBezTo>
                <a:cubicBezTo>
                  <a:pt x="7577" y="28299"/>
                  <a:pt x="7598" y="28289"/>
                  <a:pt x="7616" y="28289"/>
                </a:cubicBezTo>
                <a:cubicBezTo>
                  <a:pt x="7651" y="28289"/>
                  <a:pt x="7671" y="28329"/>
                  <a:pt x="7731" y="28329"/>
                </a:cubicBezTo>
                <a:cubicBezTo>
                  <a:pt x="7828" y="28701"/>
                  <a:pt x="8104" y="28888"/>
                  <a:pt x="8104" y="29261"/>
                </a:cubicBezTo>
                <a:cubicBezTo>
                  <a:pt x="8104" y="29633"/>
                  <a:pt x="8290" y="30103"/>
                  <a:pt x="8476" y="30476"/>
                </a:cubicBezTo>
                <a:cubicBezTo>
                  <a:pt x="8663" y="30848"/>
                  <a:pt x="8573" y="31221"/>
                  <a:pt x="8663" y="31594"/>
                </a:cubicBezTo>
                <a:cubicBezTo>
                  <a:pt x="8760" y="31780"/>
                  <a:pt x="8760" y="31967"/>
                  <a:pt x="8760" y="32242"/>
                </a:cubicBezTo>
                <a:cubicBezTo>
                  <a:pt x="8760" y="32242"/>
                  <a:pt x="8760" y="32339"/>
                  <a:pt x="8663" y="32339"/>
                </a:cubicBezTo>
                <a:cubicBezTo>
                  <a:pt x="8637" y="32365"/>
                  <a:pt x="8618" y="32376"/>
                  <a:pt x="8603" y="32376"/>
                </a:cubicBezTo>
                <a:cubicBezTo>
                  <a:pt x="8565" y="32376"/>
                  <a:pt x="8545" y="32311"/>
                  <a:pt x="8476" y="32242"/>
                </a:cubicBezTo>
                <a:cubicBezTo>
                  <a:pt x="8476" y="32153"/>
                  <a:pt x="8573" y="31967"/>
                  <a:pt x="8387" y="31967"/>
                </a:cubicBezTo>
                <a:cubicBezTo>
                  <a:pt x="8290" y="32056"/>
                  <a:pt x="8290" y="32153"/>
                  <a:pt x="8387" y="32242"/>
                </a:cubicBezTo>
                <a:cubicBezTo>
                  <a:pt x="8573" y="32802"/>
                  <a:pt x="8476" y="33361"/>
                  <a:pt x="8573" y="33920"/>
                </a:cubicBezTo>
                <a:cubicBezTo>
                  <a:pt x="8663" y="34203"/>
                  <a:pt x="8573" y="34576"/>
                  <a:pt x="8573" y="34852"/>
                </a:cubicBezTo>
                <a:lnTo>
                  <a:pt x="8573" y="35135"/>
                </a:lnTo>
                <a:cubicBezTo>
                  <a:pt x="8760" y="35135"/>
                  <a:pt x="8760" y="34949"/>
                  <a:pt x="8849" y="34949"/>
                </a:cubicBezTo>
                <a:cubicBezTo>
                  <a:pt x="8946" y="35224"/>
                  <a:pt x="8849" y="35411"/>
                  <a:pt x="8760" y="35597"/>
                </a:cubicBezTo>
                <a:cubicBezTo>
                  <a:pt x="8663" y="35694"/>
                  <a:pt x="8663" y="35784"/>
                  <a:pt x="8663" y="35880"/>
                </a:cubicBezTo>
                <a:cubicBezTo>
                  <a:pt x="8760" y="36156"/>
                  <a:pt x="8849" y="36440"/>
                  <a:pt x="8760" y="36715"/>
                </a:cubicBezTo>
                <a:cubicBezTo>
                  <a:pt x="8760" y="36715"/>
                  <a:pt x="8760" y="36876"/>
                  <a:pt x="8839" y="36876"/>
                </a:cubicBezTo>
                <a:cubicBezTo>
                  <a:pt x="8865" y="36876"/>
                  <a:pt x="8900" y="36858"/>
                  <a:pt x="8946" y="36812"/>
                </a:cubicBezTo>
                <a:cubicBezTo>
                  <a:pt x="9004" y="36754"/>
                  <a:pt x="9044" y="36732"/>
                  <a:pt x="9071" y="36732"/>
                </a:cubicBezTo>
                <a:cubicBezTo>
                  <a:pt x="9132" y="36732"/>
                  <a:pt x="9132" y="36840"/>
                  <a:pt x="9132" y="36902"/>
                </a:cubicBezTo>
                <a:cubicBezTo>
                  <a:pt x="9132" y="37062"/>
                  <a:pt x="9061" y="37294"/>
                  <a:pt x="9278" y="37294"/>
                </a:cubicBezTo>
                <a:cubicBezTo>
                  <a:pt x="9313" y="37294"/>
                  <a:pt x="9356" y="37288"/>
                  <a:pt x="9408" y="37275"/>
                </a:cubicBezTo>
                <a:cubicBezTo>
                  <a:pt x="9505" y="37275"/>
                  <a:pt x="9505" y="37461"/>
                  <a:pt x="9505" y="37558"/>
                </a:cubicBezTo>
                <a:cubicBezTo>
                  <a:pt x="9319" y="38020"/>
                  <a:pt x="9408" y="38490"/>
                  <a:pt x="9595" y="38952"/>
                </a:cubicBezTo>
                <a:cubicBezTo>
                  <a:pt x="9692" y="39235"/>
                  <a:pt x="9692" y="39608"/>
                  <a:pt x="9692" y="39981"/>
                </a:cubicBezTo>
                <a:cubicBezTo>
                  <a:pt x="9781" y="40353"/>
                  <a:pt x="9781" y="40726"/>
                  <a:pt x="9781" y="41099"/>
                </a:cubicBezTo>
                <a:cubicBezTo>
                  <a:pt x="9781" y="41176"/>
                  <a:pt x="9852" y="41395"/>
                  <a:pt x="9638" y="41395"/>
                </a:cubicBezTo>
                <a:cubicBezTo>
                  <a:pt x="9602" y="41395"/>
                  <a:pt x="9558" y="41389"/>
                  <a:pt x="9505" y="41375"/>
                </a:cubicBezTo>
                <a:cubicBezTo>
                  <a:pt x="9495" y="41365"/>
                  <a:pt x="9485" y="41361"/>
                  <a:pt x="9475" y="41361"/>
                </a:cubicBezTo>
                <a:cubicBezTo>
                  <a:pt x="9389" y="41361"/>
                  <a:pt x="9309" y="41667"/>
                  <a:pt x="9222" y="41747"/>
                </a:cubicBezTo>
                <a:cubicBezTo>
                  <a:pt x="9128" y="41935"/>
                  <a:pt x="9034" y="42006"/>
                  <a:pt x="8940" y="42006"/>
                </a:cubicBezTo>
                <a:cubicBezTo>
                  <a:pt x="8848" y="42006"/>
                  <a:pt x="8755" y="41937"/>
                  <a:pt x="8663" y="41844"/>
                </a:cubicBezTo>
                <a:cubicBezTo>
                  <a:pt x="8585" y="41804"/>
                  <a:pt x="8524" y="41780"/>
                  <a:pt x="8479" y="41780"/>
                </a:cubicBezTo>
                <a:cubicBezTo>
                  <a:pt x="8417" y="41780"/>
                  <a:pt x="8387" y="41826"/>
                  <a:pt x="8387" y="41934"/>
                </a:cubicBezTo>
                <a:cubicBezTo>
                  <a:pt x="8290" y="42493"/>
                  <a:pt x="8290" y="43052"/>
                  <a:pt x="8201" y="43611"/>
                </a:cubicBezTo>
                <a:cubicBezTo>
                  <a:pt x="8201" y="43708"/>
                  <a:pt x="8201" y="43894"/>
                  <a:pt x="8014" y="43894"/>
                </a:cubicBezTo>
                <a:cubicBezTo>
                  <a:pt x="7917" y="43894"/>
                  <a:pt x="7917" y="43798"/>
                  <a:pt x="7828" y="43708"/>
                </a:cubicBezTo>
                <a:cubicBezTo>
                  <a:pt x="7731" y="43611"/>
                  <a:pt x="7828" y="43335"/>
                  <a:pt x="7545" y="43335"/>
                </a:cubicBezTo>
                <a:cubicBezTo>
                  <a:pt x="7358" y="43335"/>
                  <a:pt x="7358" y="43611"/>
                  <a:pt x="7358" y="43798"/>
                </a:cubicBezTo>
                <a:cubicBezTo>
                  <a:pt x="7269" y="43894"/>
                  <a:pt x="7269" y="43894"/>
                  <a:pt x="7269" y="43984"/>
                </a:cubicBezTo>
                <a:cubicBezTo>
                  <a:pt x="7082" y="43984"/>
                  <a:pt x="7172" y="43894"/>
                  <a:pt x="7082" y="43798"/>
                </a:cubicBezTo>
                <a:cubicBezTo>
                  <a:pt x="7003" y="43725"/>
                  <a:pt x="6929" y="43588"/>
                  <a:pt x="6752" y="43588"/>
                </a:cubicBezTo>
                <a:cubicBezTo>
                  <a:pt x="6711" y="43588"/>
                  <a:pt x="6665" y="43595"/>
                  <a:pt x="6613" y="43611"/>
                </a:cubicBezTo>
                <a:cubicBezTo>
                  <a:pt x="6493" y="43659"/>
                  <a:pt x="6398" y="43683"/>
                  <a:pt x="6324" y="43683"/>
                </a:cubicBezTo>
                <a:cubicBezTo>
                  <a:pt x="6113" y="43683"/>
                  <a:pt x="6079" y="43492"/>
                  <a:pt x="6150" y="43149"/>
                </a:cubicBezTo>
                <a:cubicBezTo>
                  <a:pt x="6150" y="42866"/>
                  <a:pt x="5964" y="42679"/>
                  <a:pt x="5778" y="42590"/>
                </a:cubicBezTo>
                <a:cubicBezTo>
                  <a:pt x="5748" y="42532"/>
                  <a:pt x="5709" y="42510"/>
                  <a:pt x="5667" y="42510"/>
                </a:cubicBezTo>
                <a:cubicBezTo>
                  <a:pt x="5574" y="42510"/>
                  <a:pt x="5467" y="42618"/>
                  <a:pt x="5405" y="42679"/>
                </a:cubicBezTo>
                <a:cubicBezTo>
                  <a:pt x="5288" y="42757"/>
                  <a:pt x="5187" y="42802"/>
                  <a:pt x="5096" y="42802"/>
                </a:cubicBezTo>
                <a:cubicBezTo>
                  <a:pt x="4967" y="42802"/>
                  <a:pt x="4858" y="42711"/>
                  <a:pt x="4749" y="42493"/>
                </a:cubicBezTo>
                <a:cubicBezTo>
                  <a:pt x="4659" y="42404"/>
                  <a:pt x="4563" y="42217"/>
                  <a:pt x="4563" y="42031"/>
                </a:cubicBezTo>
                <a:cubicBezTo>
                  <a:pt x="4473" y="41934"/>
                  <a:pt x="4473" y="41844"/>
                  <a:pt x="4376" y="41844"/>
                </a:cubicBezTo>
                <a:cubicBezTo>
                  <a:pt x="4190" y="41844"/>
                  <a:pt x="4287" y="41934"/>
                  <a:pt x="4190" y="42031"/>
                </a:cubicBezTo>
                <a:cubicBezTo>
                  <a:pt x="4100" y="42217"/>
                  <a:pt x="4003" y="42307"/>
                  <a:pt x="4003" y="42404"/>
                </a:cubicBezTo>
                <a:cubicBezTo>
                  <a:pt x="3914" y="42493"/>
                  <a:pt x="3914" y="42590"/>
                  <a:pt x="3914" y="42590"/>
                </a:cubicBezTo>
                <a:cubicBezTo>
                  <a:pt x="4100" y="43149"/>
                  <a:pt x="4190" y="43798"/>
                  <a:pt x="4287" y="44357"/>
                </a:cubicBezTo>
                <a:lnTo>
                  <a:pt x="4190" y="44357"/>
                </a:lnTo>
                <a:cubicBezTo>
                  <a:pt x="4003" y="44543"/>
                  <a:pt x="3631" y="45013"/>
                  <a:pt x="4190" y="45102"/>
                </a:cubicBezTo>
                <a:cubicBezTo>
                  <a:pt x="4287" y="45102"/>
                  <a:pt x="4376" y="45102"/>
                  <a:pt x="4376" y="45013"/>
                </a:cubicBezTo>
                <a:lnTo>
                  <a:pt x="4376" y="45102"/>
                </a:lnTo>
                <a:cubicBezTo>
                  <a:pt x="4473" y="45572"/>
                  <a:pt x="4473" y="46034"/>
                  <a:pt x="4473" y="46504"/>
                </a:cubicBezTo>
                <a:cubicBezTo>
                  <a:pt x="4473" y="46567"/>
                  <a:pt x="4425" y="46634"/>
                  <a:pt x="4365" y="46634"/>
                </a:cubicBezTo>
                <a:cubicBezTo>
                  <a:pt x="4340" y="46634"/>
                  <a:pt x="4313" y="46622"/>
                  <a:pt x="4287" y="46593"/>
                </a:cubicBezTo>
                <a:cubicBezTo>
                  <a:pt x="4160" y="46510"/>
                  <a:pt x="4072" y="46464"/>
                  <a:pt x="4005" y="46464"/>
                </a:cubicBezTo>
                <a:cubicBezTo>
                  <a:pt x="3922" y="46464"/>
                  <a:pt x="3871" y="46534"/>
                  <a:pt x="3817" y="46690"/>
                </a:cubicBezTo>
                <a:cubicBezTo>
                  <a:pt x="3817" y="46780"/>
                  <a:pt x="3728" y="46780"/>
                  <a:pt x="3728" y="46780"/>
                </a:cubicBezTo>
                <a:cubicBezTo>
                  <a:pt x="3355" y="46780"/>
                  <a:pt x="3444" y="47249"/>
                  <a:pt x="3169" y="47436"/>
                </a:cubicBezTo>
                <a:cubicBezTo>
                  <a:pt x="3072" y="47525"/>
                  <a:pt x="3169" y="47622"/>
                  <a:pt x="3169" y="47622"/>
                </a:cubicBezTo>
                <a:cubicBezTo>
                  <a:pt x="3444" y="47995"/>
                  <a:pt x="3169" y="48181"/>
                  <a:pt x="2982" y="48457"/>
                </a:cubicBezTo>
                <a:cubicBezTo>
                  <a:pt x="2982" y="48554"/>
                  <a:pt x="2885" y="48554"/>
                  <a:pt x="2885" y="48643"/>
                </a:cubicBezTo>
                <a:cubicBezTo>
                  <a:pt x="2982" y="49016"/>
                  <a:pt x="2982" y="49486"/>
                  <a:pt x="3169" y="49762"/>
                </a:cubicBezTo>
                <a:cubicBezTo>
                  <a:pt x="3444" y="50231"/>
                  <a:pt x="3631" y="50321"/>
                  <a:pt x="3631" y="50880"/>
                </a:cubicBezTo>
                <a:cubicBezTo>
                  <a:pt x="3631" y="51033"/>
                  <a:pt x="3631" y="51186"/>
                  <a:pt x="3788" y="51186"/>
                </a:cubicBezTo>
                <a:cubicBezTo>
                  <a:pt x="3822" y="51186"/>
                  <a:pt x="3864" y="51179"/>
                  <a:pt x="3914" y="51163"/>
                </a:cubicBezTo>
                <a:cubicBezTo>
                  <a:pt x="4100" y="51163"/>
                  <a:pt x="4190" y="51252"/>
                  <a:pt x="4190" y="51439"/>
                </a:cubicBezTo>
                <a:cubicBezTo>
                  <a:pt x="4376" y="52557"/>
                  <a:pt x="4563" y="53675"/>
                  <a:pt x="4846" y="54794"/>
                </a:cubicBezTo>
                <a:cubicBezTo>
                  <a:pt x="4846" y="55077"/>
                  <a:pt x="4749" y="55353"/>
                  <a:pt x="4846" y="55539"/>
                </a:cubicBezTo>
                <a:cubicBezTo>
                  <a:pt x="5219" y="56381"/>
                  <a:pt x="5122" y="57216"/>
                  <a:pt x="5122" y="58059"/>
                </a:cubicBezTo>
                <a:cubicBezTo>
                  <a:pt x="5032" y="58894"/>
                  <a:pt x="5308" y="59639"/>
                  <a:pt x="5308" y="60482"/>
                </a:cubicBezTo>
                <a:cubicBezTo>
                  <a:pt x="5308" y="60668"/>
                  <a:pt x="5219" y="61041"/>
                  <a:pt x="5591" y="61041"/>
                </a:cubicBezTo>
                <a:cubicBezTo>
                  <a:pt x="5681" y="61041"/>
                  <a:pt x="5681" y="61130"/>
                  <a:pt x="5681" y="61227"/>
                </a:cubicBezTo>
                <a:lnTo>
                  <a:pt x="5681" y="62621"/>
                </a:lnTo>
                <a:lnTo>
                  <a:pt x="5681" y="62718"/>
                </a:lnTo>
                <a:lnTo>
                  <a:pt x="5681" y="63180"/>
                </a:lnTo>
                <a:cubicBezTo>
                  <a:pt x="5681" y="63367"/>
                  <a:pt x="5591" y="63553"/>
                  <a:pt x="5494" y="63739"/>
                </a:cubicBezTo>
                <a:cubicBezTo>
                  <a:pt x="5405" y="64299"/>
                  <a:pt x="5681" y="64955"/>
                  <a:pt x="5681" y="65603"/>
                </a:cubicBezTo>
                <a:cubicBezTo>
                  <a:pt x="5681" y="65700"/>
                  <a:pt x="5778" y="65790"/>
                  <a:pt x="5867" y="65790"/>
                </a:cubicBezTo>
                <a:cubicBezTo>
                  <a:pt x="5964" y="65886"/>
                  <a:pt x="6054" y="66073"/>
                  <a:pt x="5964" y="66162"/>
                </a:cubicBezTo>
                <a:cubicBezTo>
                  <a:pt x="5867" y="66721"/>
                  <a:pt x="6054" y="67377"/>
                  <a:pt x="5867" y="67937"/>
                </a:cubicBezTo>
                <a:cubicBezTo>
                  <a:pt x="5867" y="67937"/>
                  <a:pt x="5867" y="67894"/>
                  <a:pt x="5841" y="67894"/>
                </a:cubicBezTo>
                <a:cubicBezTo>
                  <a:pt x="5827" y="67894"/>
                  <a:pt x="5808" y="67904"/>
                  <a:pt x="5778" y="67937"/>
                </a:cubicBezTo>
                <a:lnTo>
                  <a:pt x="5778" y="68123"/>
                </a:lnTo>
                <a:cubicBezTo>
                  <a:pt x="5681" y="68309"/>
                  <a:pt x="5778" y="68496"/>
                  <a:pt x="5778" y="68682"/>
                </a:cubicBezTo>
                <a:cubicBezTo>
                  <a:pt x="5867" y="69890"/>
                  <a:pt x="5867" y="71008"/>
                  <a:pt x="5867" y="72126"/>
                </a:cubicBezTo>
                <a:cubicBezTo>
                  <a:pt x="5867" y="72313"/>
                  <a:pt x="5867" y="72499"/>
                  <a:pt x="5964" y="72596"/>
                </a:cubicBezTo>
                <a:lnTo>
                  <a:pt x="5867" y="72685"/>
                </a:lnTo>
                <a:lnTo>
                  <a:pt x="5964" y="72685"/>
                </a:lnTo>
                <a:lnTo>
                  <a:pt x="5964" y="72969"/>
                </a:lnTo>
                <a:cubicBezTo>
                  <a:pt x="6150" y="73341"/>
                  <a:pt x="6054" y="73714"/>
                  <a:pt x="6054" y="74087"/>
                </a:cubicBezTo>
                <a:cubicBezTo>
                  <a:pt x="6054" y="74087"/>
                  <a:pt x="6017" y="74123"/>
                  <a:pt x="6014" y="74175"/>
                </a:cubicBezTo>
                <a:lnTo>
                  <a:pt x="6014" y="74175"/>
                </a:lnTo>
                <a:cubicBezTo>
                  <a:pt x="5964" y="74024"/>
                  <a:pt x="5964" y="73883"/>
                  <a:pt x="5964" y="73804"/>
                </a:cubicBezTo>
                <a:lnTo>
                  <a:pt x="6054" y="73804"/>
                </a:lnTo>
                <a:cubicBezTo>
                  <a:pt x="6054" y="73804"/>
                  <a:pt x="5964" y="73804"/>
                  <a:pt x="5964" y="73714"/>
                </a:cubicBezTo>
                <a:cubicBezTo>
                  <a:pt x="5867" y="73617"/>
                  <a:pt x="5867" y="73431"/>
                  <a:pt x="5867" y="73244"/>
                </a:cubicBezTo>
                <a:cubicBezTo>
                  <a:pt x="5867" y="73155"/>
                  <a:pt x="5867" y="73058"/>
                  <a:pt x="5778" y="73058"/>
                </a:cubicBezTo>
                <a:cubicBezTo>
                  <a:pt x="5591" y="73058"/>
                  <a:pt x="5681" y="73244"/>
                  <a:pt x="5681" y="73341"/>
                </a:cubicBezTo>
                <a:lnTo>
                  <a:pt x="5681" y="73431"/>
                </a:lnTo>
                <a:lnTo>
                  <a:pt x="5591" y="73431"/>
                </a:lnTo>
                <a:lnTo>
                  <a:pt x="5591" y="73341"/>
                </a:lnTo>
                <a:lnTo>
                  <a:pt x="5494" y="73341"/>
                </a:lnTo>
                <a:lnTo>
                  <a:pt x="5494" y="72969"/>
                </a:lnTo>
                <a:lnTo>
                  <a:pt x="5494" y="72782"/>
                </a:lnTo>
                <a:cubicBezTo>
                  <a:pt x="5494" y="72685"/>
                  <a:pt x="5494" y="72596"/>
                  <a:pt x="5405" y="72499"/>
                </a:cubicBezTo>
                <a:cubicBezTo>
                  <a:pt x="5494" y="72313"/>
                  <a:pt x="5494" y="72037"/>
                  <a:pt x="5405" y="72037"/>
                </a:cubicBezTo>
                <a:cubicBezTo>
                  <a:pt x="5405" y="71940"/>
                  <a:pt x="5494" y="71940"/>
                  <a:pt x="5494" y="71940"/>
                </a:cubicBezTo>
                <a:cubicBezTo>
                  <a:pt x="5494" y="71850"/>
                  <a:pt x="5308" y="71940"/>
                  <a:pt x="5405" y="71753"/>
                </a:cubicBezTo>
                <a:lnTo>
                  <a:pt x="5405" y="71753"/>
                </a:lnTo>
                <a:cubicBezTo>
                  <a:pt x="5405" y="71754"/>
                  <a:pt x="5445" y="71797"/>
                  <a:pt x="5471" y="71797"/>
                </a:cubicBezTo>
                <a:cubicBezTo>
                  <a:pt x="5485" y="71797"/>
                  <a:pt x="5494" y="71786"/>
                  <a:pt x="5494" y="71753"/>
                </a:cubicBezTo>
                <a:cubicBezTo>
                  <a:pt x="5405" y="71753"/>
                  <a:pt x="5405" y="71664"/>
                  <a:pt x="5494" y="71567"/>
                </a:cubicBezTo>
                <a:cubicBezTo>
                  <a:pt x="5308" y="71567"/>
                  <a:pt x="5405" y="71478"/>
                  <a:pt x="5219" y="71478"/>
                </a:cubicBezTo>
                <a:cubicBezTo>
                  <a:pt x="5305" y="71744"/>
                  <a:pt x="5051" y="72017"/>
                  <a:pt x="5281" y="72116"/>
                </a:cubicBezTo>
                <a:lnTo>
                  <a:pt x="5281" y="72116"/>
                </a:lnTo>
                <a:cubicBezTo>
                  <a:pt x="5271" y="72113"/>
                  <a:pt x="5262" y="72112"/>
                  <a:pt x="5254" y="72112"/>
                </a:cubicBezTo>
                <a:cubicBezTo>
                  <a:pt x="5140" y="72112"/>
                  <a:pt x="5132" y="72329"/>
                  <a:pt x="5189" y="72329"/>
                </a:cubicBezTo>
                <a:cubicBezTo>
                  <a:pt x="5197" y="72329"/>
                  <a:pt x="5207" y="72324"/>
                  <a:pt x="5219" y="72313"/>
                </a:cubicBezTo>
                <a:cubicBezTo>
                  <a:pt x="5219" y="72313"/>
                  <a:pt x="5275" y="72195"/>
                  <a:pt x="5298" y="72195"/>
                </a:cubicBezTo>
                <a:cubicBezTo>
                  <a:pt x="5304" y="72195"/>
                  <a:pt x="5308" y="72203"/>
                  <a:pt x="5308" y="72223"/>
                </a:cubicBezTo>
                <a:lnTo>
                  <a:pt x="5308" y="72313"/>
                </a:lnTo>
                <a:lnTo>
                  <a:pt x="5308" y="72410"/>
                </a:lnTo>
                <a:cubicBezTo>
                  <a:pt x="5219" y="72499"/>
                  <a:pt x="5219" y="72685"/>
                  <a:pt x="5219" y="72872"/>
                </a:cubicBezTo>
                <a:cubicBezTo>
                  <a:pt x="5219" y="72782"/>
                  <a:pt x="5219" y="72782"/>
                  <a:pt x="5308" y="72782"/>
                </a:cubicBezTo>
                <a:lnTo>
                  <a:pt x="5308" y="72872"/>
                </a:lnTo>
                <a:lnTo>
                  <a:pt x="5219" y="72872"/>
                </a:lnTo>
                <a:cubicBezTo>
                  <a:pt x="5219" y="72955"/>
                  <a:pt x="5080" y="73173"/>
                  <a:pt x="5099" y="73173"/>
                </a:cubicBezTo>
                <a:cubicBezTo>
                  <a:pt x="5102" y="73173"/>
                  <a:pt x="5110" y="73167"/>
                  <a:pt x="5122" y="73155"/>
                </a:cubicBezTo>
                <a:cubicBezTo>
                  <a:pt x="5122" y="73058"/>
                  <a:pt x="5308" y="73058"/>
                  <a:pt x="5308" y="73058"/>
                </a:cubicBezTo>
                <a:cubicBezTo>
                  <a:pt x="5219" y="73058"/>
                  <a:pt x="5219" y="72969"/>
                  <a:pt x="5308" y="72969"/>
                </a:cubicBezTo>
                <a:lnTo>
                  <a:pt x="5308" y="73431"/>
                </a:lnTo>
                <a:cubicBezTo>
                  <a:pt x="5219" y="73431"/>
                  <a:pt x="5219" y="73341"/>
                  <a:pt x="5219" y="73341"/>
                </a:cubicBezTo>
                <a:lnTo>
                  <a:pt x="5219" y="73341"/>
                </a:lnTo>
                <a:cubicBezTo>
                  <a:pt x="5122" y="73431"/>
                  <a:pt x="5219" y="73528"/>
                  <a:pt x="5308" y="73528"/>
                </a:cubicBezTo>
                <a:lnTo>
                  <a:pt x="5308" y="73714"/>
                </a:lnTo>
                <a:lnTo>
                  <a:pt x="5122" y="73714"/>
                </a:lnTo>
                <a:cubicBezTo>
                  <a:pt x="5219" y="73804"/>
                  <a:pt x="5032" y="73901"/>
                  <a:pt x="5122" y="73901"/>
                </a:cubicBezTo>
                <a:lnTo>
                  <a:pt x="5308" y="73901"/>
                </a:lnTo>
                <a:lnTo>
                  <a:pt x="5308" y="73990"/>
                </a:lnTo>
                <a:cubicBezTo>
                  <a:pt x="5219" y="73990"/>
                  <a:pt x="5219" y="74087"/>
                  <a:pt x="5308" y="74087"/>
                </a:cubicBezTo>
                <a:lnTo>
                  <a:pt x="5308" y="74176"/>
                </a:lnTo>
                <a:lnTo>
                  <a:pt x="5308" y="74460"/>
                </a:lnTo>
                <a:cubicBezTo>
                  <a:pt x="5405" y="74922"/>
                  <a:pt x="5405" y="75481"/>
                  <a:pt x="5308" y="75951"/>
                </a:cubicBezTo>
                <a:cubicBezTo>
                  <a:pt x="5308" y="75902"/>
                  <a:pt x="5286" y="75878"/>
                  <a:pt x="5263" y="75878"/>
                </a:cubicBezTo>
                <a:cubicBezTo>
                  <a:pt x="5241" y="75878"/>
                  <a:pt x="5219" y="75902"/>
                  <a:pt x="5219" y="75951"/>
                </a:cubicBezTo>
                <a:cubicBezTo>
                  <a:pt x="5122" y="76040"/>
                  <a:pt x="5219" y="76040"/>
                  <a:pt x="5308" y="76040"/>
                </a:cubicBezTo>
                <a:lnTo>
                  <a:pt x="5219" y="76040"/>
                </a:lnTo>
                <a:cubicBezTo>
                  <a:pt x="5219" y="76226"/>
                  <a:pt x="5308" y="76137"/>
                  <a:pt x="5308" y="76226"/>
                </a:cubicBezTo>
                <a:lnTo>
                  <a:pt x="5308" y="76323"/>
                </a:lnTo>
                <a:lnTo>
                  <a:pt x="5219" y="76323"/>
                </a:lnTo>
                <a:lnTo>
                  <a:pt x="5219" y="77158"/>
                </a:lnTo>
                <a:cubicBezTo>
                  <a:pt x="5219" y="77158"/>
                  <a:pt x="5219" y="77255"/>
                  <a:pt x="5308" y="77255"/>
                </a:cubicBezTo>
                <a:lnTo>
                  <a:pt x="5308" y="77345"/>
                </a:lnTo>
                <a:lnTo>
                  <a:pt x="5219" y="77345"/>
                </a:lnTo>
                <a:lnTo>
                  <a:pt x="5219" y="77531"/>
                </a:lnTo>
                <a:lnTo>
                  <a:pt x="5219" y="77628"/>
                </a:lnTo>
                <a:lnTo>
                  <a:pt x="5219" y="77717"/>
                </a:lnTo>
                <a:lnTo>
                  <a:pt x="5219" y="77904"/>
                </a:lnTo>
                <a:lnTo>
                  <a:pt x="5219" y="78187"/>
                </a:lnTo>
                <a:lnTo>
                  <a:pt x="5219" y="78277"/>
                </a:lnTo>
                <a:cubicBezTo>
                  <a:pt x="5219" y="78277"/>
                  <a:pt x="5122" y="78373"/>
                  <a:pt x="5219" y="78463"/>
                </a:cubicBezTo>
                <a:lnTo>
                  <a:pt x="5219" y="78649"/>
                </a:lnTo>
                <a:lnTo>
                  <a:pt x="5219" y="78746"/>
                </a:lnTo>
                <a:lnTo>
                  <a:pt x="5219" y="78836"/>
                </a:lnTo>
                <a:lnTo>
                  <a:pt x="5219" y="79208"/>
                </a:lnTo>
                <a:lnTo>
                  <a:pt x="5219" y="79305"/>
                </a:lnTo>
                <a:lnTo>
                  <a:pt x="5308" y="79305"/>
                </a:lnTo>
                <a:lnTo>
                  <a:pt x="5308" y="79581"/>
                </a:lnTo>
                <a:lnTo>
                  <a:pt x="5308" y="80051"/>
                </a:lnTo>
                <a:cubicBezTo>
                  <a:pt x="5308" y="79954"/>
                  <a:pt x="5219" y="79954"/>
                  <a:pt x="5219" y="79864"/>
                </a:cubicBezTo>
                <a:cubicBezTo>
                  <a:pt x="5219" y="80051"/>
                  <a:pt x="5122" y="79954"/>
                  <a:pt x="5122" y="80051"/>
                </a:cubicBezTo>
                <a:cubicBezTo>
                  <a:pt x="5219" y="80051"/>
                  <a:pt x="5219" y="80140"/>
                  <a:pt x="5308" y="80140"/>
                </a:cubicBezTo>
                <a:lnTo>
                  <a:pt x="5308" y="80886"/>
                </a:lnTo>
                <a:cubicBezTo>
                  <a:pt x="5308" y="81169"/>
                  <a:pt x="5219" y="81445"/>
                  <a:pt x="5219" y="81728"/>
                </a:cubicBezTo>
                <a:lnTo>
                  <a:pt x="5219" y="81915"/>
                </a:lnTo>
                <a:cubicBezTo>
                  <a:pt x="5122" y="81818"/>
                  <a:pt x="5219" y="81818"/>
                  <a:pt x="5219" y="81728"/>
                </a:cubicBezTo>
                <a:lnTo>
                  <a:pt x="5219" y="81728"/>
                </a:lnTo>
                <a:cubicBezTo>
                  <a:pt x="5195" y="81774"/>
                  <a:pt x="5171" y="81792"/>
                  <a:pt x="5149" y="81792"/>
                </a:cubicBezTo>
                <a:cubicBezTo>
                  <a:pt x="5083" y="81792"/>
                  <a:pt x="5032" y="81631"/>
                  <a:pt x="5032" y="81631"/>
                </a:cubicBezTo>
                <a:cubicBezTo>
                  <a:pt x="4935" y="81915"/>
                  <a:pt x="5032" y="82004"/>
                  <a:pt x="4935" y="82287"/>
                </a:cubicBezTo>
                <a:cubicBezTo>
                  <a:pt x="4935" y="82332"/>
                  <a:pt x="4982" y="82332"/>
                  <a:pt x="5029" y="82332"/>
                </a:cubicBezTo>
                <a:cubicBezTo>
                  <a:pt x="5075" y="82332"/>
                  <a:pt x="5122" y="82332"/>
                  <a:pt x="5122" y="82377"/>
                </a:cubicBezTo>
                <a:cubicBezTo>
                  <a:pt x="4935" y="82474"/>
                  <a:pt x="5032" y="82660"/>
                  <a:pt x="5122" y="82660"/>
                </a:cubicBezTo>
                <a:cubicBezTo>
                  <a:pt x="5032" y="82846"/>
                  <a:pt x="5219" y="83033"/>
                  <a:pt x="4935" y="83033"/>
                </a:cubicBezTo>
                <a:cubicBezTo>
                  <a:pt x="5032" y="83122"/>
                  <a:pt x="4846" y="83219"/>
                  <a:pt x="4935" y="83219"/>
                </a:cubicBezTo>
                <a:cubicBezTo>
                  <a:pt x="4935" y="83172"/>
                  <a:pt x="4942" y="83154"/>
                  <a:pt x="4951" y="83154"/>
                </a:cubicBezTo>
                <a:cubicBezTo>
                  <a:pt x="4978" y="83154"/>
                  <a:pt x="5032" y="83309"/>
                  <a:pt x="5032" y="83309"/>
                </a:cubicBezTo>
                <a:cubicBezTo>
                  <a:pt x="5032" y="83309"/>
                  <a:pt x="5122" y="83309"/>
                  <a:pt x="5122" y="83219"/>
                </a:cubicBezTo>
                <a:lnTo>
                  <a:pt x="5122" y="83406"/>
                </a:lnTo>
                <a:cubicBezTo>
                  <a:pt x="5032" y="83495"/>
                  <a:pt x="4935" y="83495"/>
                  <a:pt x="4846" y="83592"/>
                </a:cubicBezTo>
                <a:cubicBezTo>
                  <a:pt x="4846" y="83685"/>
                  <a:pt x="4915" y="83685"/>
                  <a:pt x="4973" y="83685"/>
                </a:cubicBezTo>
                <a:cubicBezTo>
                  <a:pt x="5030" y="83685"/>
                  <a:pt x="5077" y="83685"/>
                  <a:pt x="5032" y="83778"/>
                </a:cubicBezTo>
                <a:lnTo>
                  <a:pt x="5032" y="84151"/>
                </a:lnTo>
                <a:cubicBezTo>
                  <a:pt x="4659" y="84986"/>
                  <a:pt x="4846" y="85828"/>
                  <a:pt x="4659" y="86663"/>
                </a:cubicBezTo>
                <a:cubicBezTo>
                  <a:pt x="4659" y="86477"/>
                  <a:pt x="4749" y="86201"/>
                  <a:pt x="4659" y="86015"/>
                </a:cubicBezTo>
                <a:cubicBezTo>
                  <a:pt x="4563" y="86104"/>
                  <a:pt x="4563" y="86201"/>
                  <a:pt x="4473" y="86291"/>
                </a:cubicBezTo>
                <a:cubicBezTo>
                  <a:pt x="4659" y="86291"/>
                  <a:pt x="4473" y="86387"/>
                  <a:pt x="4473" y="86387"/>
                </a:cubicBezTo>
                <a:cubicBezTo>
                  <a:pt x="4563" y="86387"/>
                  <a:pt x="4659" y="86477"/>
                  <a:pt x="4659" y="86574"/>
                </a:cubicBezTo>
                <a:cubicBezTo>
                  <a:pt x="4563" y="86663"/>
                  <a:pt x="4473" y="86663"/>
                  <a:pt x="4473" y="86663"/>
                </a:cubicBezTo>
                <a:cubicBezTo>
                  <a:pt x="4749" y="86663"/>
                  <a:pt x="4563" y="86946"/>
                  <a:pt x="4659" y="87036"/>
                </a:cubicBezTo>
                <a:lnTo>
                  <a:pt x="4659" y="87036"/>
                </a:lnTo>
                <a:cubicBezTo>
                  <a:pt x="4657" y="87215"/>
                  <a:pt x="4645" y="87451"/>
                  <a:pt x="4563" y="87692"/>
                </a:cubicBezTo>
                <a:lnTo>
                  <a:pt x="4563" y="87782"/>
                </a:lnTo>
                <a:cubicBezTo>
                  <a:pt x="4563" y="88713"/>
                  <a:pt x="4659" y="89742"/>
                  <a:pt x="4563" y="90764"/>
                </a:cubicBezTo>
                <a:cubicBezTo>
                  <a:pt x="4473" y="91136"/>
                  <a:pt x="4563" y="91606"/>
                  <a:pt x="4563" y="92068"/>
                </a:cubicBezTo>
                <a:cubicBezTo>
                  <a:pt x="4563" y="92068"/>
                  <a:pt x="4473" y="92068"/>
                  <a:pt x="4473" y="91979"/>
                </a:cubicBezTo>
                <a:lnTo>
                  <a:pt x="4473" y="91979"/>
                </a:lnTo>
                <a:cubicBezTo>
                  <a:pt x="4376" y="92165"/>
                  <a:pt x="4659" y="92254"/>
                  <a:pt x="4473" y="92254"/>
                </a:cubicBezTo>
                <a:cubicBezTo>
                  <a:pt x="4376" y="92165"/>
                  <a:pt x="4473" y="91979"/>
                  <a:pt x="4287" y="91882"/>
                </a:cubicBezTo>
                <a:lnTo>
                  <a:pt x="4473" y="91882"/>
                </a:lnTo>
                <a:cubicBezTo>
                  <a:pt x="4376" y="90860"/>
                  <a:pt x="4287" y="89742"/>
                  <a:pt x="4287" y="88997"/>
                </a:cubicBezTo>
                <a:cubicBezTo>
                  <a:pt x="4239" y="88997"/>
                  <a:pt x="4194" y="89018"/>
                  <a:pt x="4159" y="89018"/>
                </a:cubicBezTo>
                <a:cubicBezTo>
                  <a:pt x="4124" y="89018"/>
                  <a:pt x="4100" y="88995"/>
                  <a:pt x="4100" y="88900"/>
                </a:cubicBezTo>
                <a:cubicBezTo>
                  <a:pt x="4190" y="88900"/>
                  <a:pt x="4190" y="88997"/>
                  <a:pt x="4287" y="88997"/>
                </a:cubicBezTo>
                <a:cubicBezTo>
                  <a:pt x="4376" y="88810"/>
                  <a:pt x="4100" y="88810"/>
                  <a:pt x="4190" y="88713"/>
                </a:cubicBezTo>
                <a:cubicBezTo>
                  <a:pt x="4100" y="88713"/>
                  <a:pt x="4003" y="88713"/>
                  <a:pt x="4003" y="88527"/>
                </a:cubicBezTo>
                <a:cubicBezTo>
                  <a:pt x="4190" y="88527"/>
                  <a:pt x="4100" y="88527"/>
                  <a:pt x="4287" y="88624"/>
                </a:cubicBezTo>
                <a:cubicBezTo>
                  <a:pt x="4287" y="88251"/>
                  <a:pt x="4190" y="87692"/>
                  <a:pt x="4190" y="87319"/>
                </a:cubicBezTo>
                <a:cubicBezTo>
                  <a:pt x="4100" y="87319"/>
                  <a:pt x="3914" y="87319"/>
                  <a:pt x="3914" y="87222"/>
                </a:cubicBezTo>
                <a:cubicBezTo>
                  <a:pt x="4100" y="87222"/>
                  <a:pt x="3817" y="87036"/>
                  <a:pt x="4003" y="87036"/>
                </a:cubicBezTo>
                <a:cubicBezTo>
                  <a:pt x="4003" y="87036"/>
                  <a:pt x="4003" y="87222"/>
                  <a:pt x="4100" y="87222"/>
                </a:cubicBezTo>
                <a:cubicBezTo>
                  <a:pt x="4183" y="87140"/>
                  <a:pt x="4271" y="86661"/>
                  <a:pt x="4140" y="86654"/>
                </a:cubicBezTo>
                <a:lnTo>
                  <a:pt x="4140" y="86654"/>
                </a:lnTo>
                <a:cubicBezTo>
                  <a:pt x="4139" y="86691"/>
                  <a:pt x="4100" y="86791"/>
                  <a:pt x="4100" y="86850"/>
                </a:cubicBezTo>
                <a:cubicBezTo>
                  <a:pt x="4100" y="86850"/>
                  <a:pt x="3979" y="86971"/>
                  <a:pt x="3932" y="86971"/>
                </a:cubicBezTo>
                <a:cubicBezTo>
                  <a:pt x="3921" y="86971"/>
                  <a:pt x="3914" y="86964"/>
                  <a:pt x="3914" y="86947"/>
                </a:cubicBezTo>
                <a:cubicBezTo>
                  <a:pt x="3914" y="86850"/>
                  <a:pt x="4100" y="86760"/>
                  <a:pt x="4003" y="86663"/>
                </a:cubicBezTo>
                <a:cubicBezTo>
                  <a:pt x="3977" y="86637"/>
                  <a:pt x="3959" y="86626"/>
                  <a:pt x="3944" y="86626"/>
                </a:cubicBezTo>
                <a:cubicBezTo>
                  <a:pt x="3906" y="86626"/>
                  <a:pt x="3886" y="86691"/>
                  <a:pt x="3817" y="86760"/>
                </a:cubicBezTo>
                <a:cubicBezTo>
                  <a:pt x="3817" y="86574"/>
                  <a:pt x="3914" y="86477"/>
                  <a:pt x="3914" y="86291"/>
                </a:cubicBezTo>
                <a:cubicBezTo>
                  <a:pt x="4003" y="86387"/>
                  <a:pt x="3914" y="86477"/>
                  <a:pt x="4003" y="86574"/>
                </a:cubicBezTo>
                <a:cubicBezTo>
                  <a:pt x="4100" y="86387"/>
                  <a:pt x="4190" y="86201"/>
                  <a:pt x="4003" y="86104"/>
                </a:cubicBezTo>
                <a:cubicBezTo>
                  <a:pt x="4003" y="86173"/>
                  <a:pt x="4003" y="86238"/>
                  <a:pt x="3972" y="86238"/>
                </a:cubicBezTo>
                <a:cubicBezTo>
                  <a:pt x="3958" y="86238"/>
                  <a:pt x="3940" y="86227"/>
                  <a:pt x="3914" y="86201"/>
                </a:cubicBezTo>
                <a:cubicBezTo>
                  <a:pt x="3728" y="86104"/>
                  <a:pt x="3914" y="85828"/>
                  <a:pt x="3817" y="85828"/>
                </a:cubicBezTo>
                <a:cubicBezTo>
                  <a:pt x="3631" y="85918"/>
                  <a:pt x="3817" y="86015"/>
                  <a:pt x="3728" y="86104"/>
                </a:cubicBezTo>
                <a:cubicBezTo>
                  <a:pt x="3663" y="86104"/>
                  <a:pt x="3641" y="86064"/>
                  <a:pt x="3608" y="86064"/>
                </a:cubicBezTo>
                <a:cubicBezTo>
                  <a:pt x="3591" y="86064"/>
                  <a:pt x="3571" y="86074"/>
                  <a:pt x="3541" y="86104"/>
                </a:cubicBezTo>
                <a:cubicBezTo>
                  <a:pt x="3541" y="86173"/>
                  <a:pt x="3567" y="86191"/>
                  <a:pt x="3599" y="86191"/>
                </a:cubicBezTo>
                <a:cubicBezTo>
                  <a:pt x="3634" y="86191"/>
                  <a:pt x="3675" y="86171"/>
                  <a:pt x="3702" y="86171"/>
                </a:cubicBezTo>
                <a:cubicBezTo>
                  <a:pt x="3717" y="86171"/>
                  <a:pt x="3728" y="86178"/>
                  <a:pt x="3728" y="86201"/>
                </a:cubicBezTo>
                <a:cubicBezTo>
                  <a:pt x="3728" y="86291"/>
                  <a:pt x="3817" y="86291"/>
                  <a:pt x="3728" y="86387"/>
                </a:cubicBezTo>
                <a:cubicBezTo>
                  <a:pt x="3631" y="86850"/>
                  <a:pt x="3728" y="87319"/>
                  <a:pt x="3817" y="87782"/>
                </a:cubicBezTo>
                <a:lnTo>
                  <a:pt x="3631" y="87782"/>
                </a:lnTo>
                <a:cubicBezTo>
                  <a:pt x="3631" y="87878"/>
                  <a:pt x="3728" y="87878"/>
                  <a:pt x="3817" y="87968"/>
                </a:cubicBezTo>
                <a:lnTo>
                  <a:pt x="3817" y="88065"/>
                </a:lnTo>
                <a:lnTo>
                  <a:pt x="3631" y="88065"/>
                </a:lnTo>
                <a:cubicBezTo>
                  <a:pt x="3728" y="88251"/>
                  <a:pt x="3817" y="88624"/>
                  <a:pt x="3728" y="88810"/>
                </a:cubicBezTo>
                <a:cubicBezTo>
                  <a:pt x="3772" y="88762"/>
                  <a:pt x="3819" y="88738"/>
                  <a:pt x="3854" y="88738"/>
                </a:cubicBezTo>
                <a:cubicBezTo>
                  <a:pt x="3890" y="88738"/>
                  <a:pt x="3914" y="88762"/>
                  <a:pt x="3914" y="88810"/>
                </a:cubicBezTo>
                <a:cubicBezTo>
                  <a:pt x="3817" y="89086"/>
                  <a:pt x="3728" y="89086"/>
                  <a:pt x="3541" y="89273"/>
                </a:cubicBezTo>
                <a:cubicBezTo>
                  <a:pt x="3541" y="89287"/>
                  <a:pt x="3543" y="89293"/>
                  <a:pt x="3547" y="89293"/>
                </a:cubicBezTo>
                <a:cubicBezTo>
                  <a:pt x="3562" y="89293"/>
                  <a:pt x="3604" y="89207"/>
                  <a:pt x="3655" y="89207"/>
                </a:cubicBezTo>
                <a:cubicBezTo>
                  <a:pt x="3678" y="89207"/>
                  <a:pt x="3703" y="89224"/>
                  <a:pt x="3728" y="89273"/>
                </a:cubicBezTo>
                <a:cubicBezTo>
                  <a:pt x="3541" y="89273"/>
                  <a:pt x="3631" y="89459"/>
                  <a:pt x="3444" y="89556"/>
                </a:cubicBezTo>
                <a:cubicBezTo>
                  <a:pt x="3728" y="89645"/>
                  <a:pt x="3444" y="89742"/>
                  <a:pt x="3355" y="89832"/>
                </a:cubicBezTo>
                <a:cubicBezTo>
                  <a:pt x="3446" y="89832"/>
                  <a:pt x="3493" y="89810"/>
                  <a:pt x="3527" y="89810"/>
                </a:cubicBezTo>
                <a:cubicBezTo>
                  <a:pt x="3563" y="89810"/>
                  <a:pt x="3585" y="89833"/>
                  <a:pt x="3631" y="89929"/>
                </a:cubicBezTo>
                <a:cubicBezTo>
                  <a:pt x="3631" y="90018"/>
                  <a:pt x="3541" y="90018"/>
                  <a:pt x="3355" y="90018"/>
                </a:cubicBezTo>
                <a:cubicBezTo>
                  <a:pt x="3444" y="90115"/>
                  <a:pt x="3444" y="90204"/>
                  <a:pt x="3541" y="90301"/>
                </a:cubicBezTo>
                <a:cubicBezTo>
                  <a:pt x="3631" y="90204"/>
                  <a:pt x="3631" y="90204"/>
                  <a:pt x="3728" y="90204"/>
                </a:cubicBezTo>
                <a:cubicBezTo>
                  <a:pt x="3728" y="90391"/>
                  <a:pt x="3444" y="90577"/>
                  <a:pt x="3355" y="90674"/>
                </a:cubicBezTo>
                <a:cubicBezTo>
                  <a:pt x="3355" y="90719"/>
                  <a:pt x="3377" y="90719"/>
                  <a:pt x="3400" y="90719"/>
                </a:cubicBezTo>
                <a:cubicBezTo>
                  <a:pt x="3422" y="90719"/>
                  <a:pt x="3444" y="90719"/>
                  <a:pt x="3444" y="90764"/>
                </a:cubicBezTo>
                <a:cubicBezTo>
                  <a:pt x="3355" y="90950"/>
                  <a:pt x="3444" y="90860"/>
                  <a:pt x="3444" y="91047"/>
                </a:cubicBezTo>
                <a:cubicBezTo>
                  <a:pt x="3458" y="91059"/>
                  <a:pt x="3470" y="91065"/>
                  <a:pt x="3480" y="91065"/>
                </a:cubicBezTo>
                <a:cubicBezTo>
                  <a:pt x="3543" y="91065"/>
                  <a:pt x="3554" y="90860"/>
                  <a:pt x="3631" y="90860"/>
                </a:cubicBezTo>
                <a:cubicBezTo>
                  <a:pt x="3541" y="91136"/>
                  <a:pt x="3728" y="91136"/>
                  <a:pt x="3817" y="91233"/>
                </a:cubicBezTo>
                <a:cubicBezTo>
                  <a:pt x="3631" y="91509"/>
                  <a:pt x="3817" y="91979"/>
                  <a:pt x="3541" y="92165"/>
                </a:cubicBezTo>
                <a:cubicBezTo>
                  <a:pt x="3631" y="91979"/>
                  <a:pt x="3541" y="91979"/>
                  <a:pt x="3444" y="91882"/>
                </a:cubicBezTo>
                <a:cubicBezTo>
                  <a:pt x="3728" y="91792"/>
                  <a:pt x="3541" y="91606"/>
                  <a:pt x="3631" y="91420"/>
                </a:cubicBezTo>
                <a:cubicBezTo>
                  <a:pt x="3604" y="91406"/>
                  <a:pt x="3583" y="91400"/>
                  <a:pt x="3567" y="91400"/>
                </a:cubicBezTo>
                <a:cubicBezTo>
                  <a:pt x="3466" y="91400"/>
                  <a:pt x="3515" y="91619"/>
                  <a:pt x="3355" y="91695"/>
                </a:cubicBezTo>
                <a:lnTo>
                  <a:pt x="3444" y="91695"/>
                </a:lnTo>
                <a:cubicBezTo>
                  <a:pt x="3444" y="91864"/>
                  <a:pt x="3347" y="91898"/>
                  <a:pt x="3209" y="91898"/>
                </a:cubicBezTo>
                <a:cubicBezTo>
                  <a:pt x="3114" y="91898"/>
                  <a:pt x="3000" y="91882"/>
                  <a:pt x="2885" y="91882"/>
                </a:cubicBezTo>
                <a:cubicBezTo>
                  <a:pt x="3072" y="92068"/>
                  <a:pt x="2699" y="92068"/>
                  <a:pt x="2982" y="92254"/>
                </a:cubicBezTo>
                <a:cubicBezTo>
                  <a:pt x="2982" y="92068"/>
                  <a:pt x="2982" y="91979"/>
                  <a:pt x="3072" y="91979"/>
                </a:cubicBezTo>
                <a:cubicBezTo>
                  <a:pt x="2982" y="92254"/>
                  <a:pt x="3258" y="92538"/>
                  <a:pt x="2885" y="92814"/>
                </a:cubicBezTo>
                <a:cubicBezTo>
                  <a:pt x="3355" y="93373"/>
                  <a:pt x="2796" y="93932"/>
                  <a:pt x="3169" y="94401"/>
                </a:cubicBezTo>
                <a:cubicBezTo>
                  <a:pt x="3109" y="94684"/>
                  <a:pt x="2947" y="94794"/>
                  <a:pt x="2766" y="94794"/>
                </a:cubicBezTo>
                <a:cubicBezTo>
                  <a:pt x="2652" y="94794"/>
                  <a:pt x="2530" y="94750"/>
                  <a:pt x="2423" y="94677"/>
                </a:cubicBezTo>
                <a:cubicBezTo>
                  <a:pt x="2512" y="94491"/>
                  <a:pt x="2326" y="94491"/>
                  <a:pt x="2423" y="94215"/>
                </a:cubicBezTo>
                <a:lnTo>
                  <a:pt x="2423" y="94215"/>
                </a:lnTo>
                <a:cubicBezTo>
                  <a:pt x="2445" y="94261"/>
                  <a:pt x="2462" y="94279"/>
                  <a:pt x="2476" y="94279"/>
                </a:cubicBezTo>
                <a:cubicBezTo>
                  <a:pt x="2518" y="94279"/>
                  <a:pt x="2536" y="94118"/>
                  <a:pt x="2609" y="94118"/>
                </a:cubicBezTo>
                <a:cubicBezTo>
                  <a:pt x="2552" y="94228"/>
                  <a:pt x="2628" y="94273"/>
                  <a:pt x="2717" y="94273"/>
                </a:cubicBezTo>
                <a:cubicBezTo>
                  <a:pt x="2780" y="94273"/>
                  <a:pt x="2849" y="94252"/>
                  <a:pt x="2885" y="94215"/>
                </a:cubicBezTo>
                <a:cubicBezTo>
                  <a:pt x="2796" y="94215"/>
                  <a:pt x="2796" y="94029"/>
                  <a:pt x="2699" y="94029"/>
                </a:cubicBezTo>
                <a:cubicBezTo>
                  <a:pt x="2658" y="94048"/>
                  <a:pt x="2622" y="94055"/>
                  <a:pt x="2590" y="94055"/>
                </a:cubicBezTo>
                <a:cubicBezTo>
                  <a:pt x="2528" y="94055"/>
                  <a:pt x="2479" y="94032"/>
                  <a:pt x="2435" y="94032"/>
                </a:cubicBezTo>
                <a:cubicBezTo>
                  <a:pt x="2396" y="94032"/>
                  <a:pt x="2362" y="94050"/>
                  <a:pt x="2326" y="94118"/>
                </a:cubicBezTo>
                <a:cubicBezTo>
                  <a:pt x="2237" y="94029"/>
                  <a:pt x="2326" y="93745"/>
                  <a:pt x="2140" y="93656"/>
                </a:cubicBezTo>
                <a:lnTo>
                  <a:pt x="2140" y="93656"/>
                </a:lnTo>
                <a:cubicBezTo>
                  <a:pt x="2140" y="94215"/>
                  <a:pt x="2423" y="94305"/>
                  <a:pt x="2050" y="94961"/>
                </a:cubicBezTo>
                <a:cubicBezTo>
                  <a:pt x="2140" y="94774"/>
                  <a:pt x="2050" y="94774"/>
                  <a:pt x="2050" y="94588"/>
                </a:cubicBezTo>
                <a:lnTo>
                  <a:pt x="2140" y="94588"/>
                </a:lnTo>
                <a:cubicBezTo>
                  <a:pt x="2099" y="94574"/>
                  <a:pt x="2067" y="94568"/>
                  <a:pt x="2041" y="94568"/>
                </a:cubicBezTo>
                <a:cubicBezTo>
                  <a:pt x="1886" y="94568"/>
                  <a:pt x="1940" y="94774"/>
                  <a:pt x="1864" y="94774"/>
                </a:cubicBezTo>
                <a:cubicBezTo>
                  <a:pt x="1767" y="94774"/>
                  <a:pt x="1767" y="94774"/>
                  <a:pt x="1767" y="94677"/>
                </a:cubicBezTo>
                <a:cubicBezTo>
                  <a:pt x="1864" y="94401"/>
                  <a:pt x="1864" y="94118"/>
                  <a:pt x="1678" y="93745"/>
                </a:cubicBezTo>
                <a:cubicBezTo>
                  <a:pt x="1953" y="93559"/>
                  <a:pt x="1491" y="93097"/>
                  <a:pt x="1767" y="92911"/>
                </a:cubicBezTo>
                <a:cubicBezTo>
                  <a:pt x="1678" y="92814"/>
                  <a:pt x="1581" y="92814"/>
                  <a:pt x="1491" y="92724"/>
                </a:cubicBezTo>
                <a:cubicBezTo>
                  <a:pt x="1394" y="92814"/>
                  <a:pt x="1394" y="93097"/>
                  <a:pt x="1208" y="93097"/>
                </a:cubicBezTo>
                <a:cubicBezTo>
                  <a:pt x="1118" y="93283"/>
                  <a:pt x="1305" y="93186"/>
                  <a:pt x="1305" y="93373"/>
                </a:cubicBezTo>
                <a:lnTo>
                  <a:pt x="1118" y="93373"/>
                </a:lnTo>
                <a:cubicBezTo>
                  <a:pt x="1118" y="93656"/>
                  <a:pt x="1208" y="93932"/>
                  <a:pt x="1118" y="94215"/>
                </a:cubicBezTo>
                <a:cubicBezTo>
                  <a:pt x="1208" y="94305"/>
                  <a:pt x="1305" y="94305"/>
                  <a:pt x="1305" y="94401"/>
                </a:cubicBezTo>
                <a:lnTo>
                  <a:pt x="1208" y="94401"/>
                </a:lnTo>
                <a:cubicBezTo>
                  <a:pt x="1118" y="94588"/>
                  <a:pt x="1394" y="94588"/>
                  <a:pt x="1394" y="94588"/>
                </a:cubicBezTo>
                <a:cubicBezTo>
                  <a:pt x="1394" y="94677"/>
                  <a:pt x="1118" y="94588"/>
                  <a:pt x="1118" y="94774"/>
                </a:cubicBezTo>
                <a:cubicBezTo>
                  <a:pt x="1394" y="94774"/>
                  <a:pt x="1581" y="94961"/>
                  <a:pt x="1581" y="95147"/>
                </a:cubicBezTo>
                <a:cubicBezTo>
                  <a:pt x="1581" y="95147"/>
                  <a:pt x="1581" y="95187"/>
                  <a:pt x="1554" y="95187"/>
                </a:cubicBezTo>
                <a:cubicBezTo>
                  <a:pt x="1541" y="95187"/>
                  <a:pt x="1521" y="95177"/>
                  <a:pt x="1491" y="95147"/>
                </a:cubicBezTo>
                <a:cubicBezTo>
                  <a:pt x="1581" y="95050"/>
                  <a:pt x="1305" y="94961"/>
                  <a:pt x="1118" y="94961"/>
                </a:cubicBezTo>
                <a:cubicBezTo>
                  <a:pt x="1208" y="95147"/>
                  <a:pt x="1208" y="95050"/>
                  <a:pt x="1118" y="95236"/>
                </a:cubicBezTo>
                <a:cubicBezTo>
                  <a:pt x="1178" y="95236"/>
                  <a:pt x="1241" y="95154"/>
                  <a:pt x="1276" y="95154"/>
                </a:cubicBezTo>
                <a:cubicBezTo>
                  <a:pt x="1294" y="95154"/>
                  <a:pt x="1305" y="95174"/>
                  <a:pt x="1305" y="95236"/>
                </a:cubicBezTo>
                <a:cubicBezTo>
                  <a:pt x="1305" y="95333"/>
                  <a:pt x="1022" y="95333"/>
                  <a:pt x="1208" y="95520"/>
                </a:cubicBezTo>
                <a:cubicBezTo>
                  <a:pt x="1208" y="95423"/>
                  <a:pt x="1305" y="95423"/>
                  <a:pt x="1305" y="95423"/>
                </a:cubicBezTo>
                <a:lnTo>
                  <a:pt x="1305" y="95423"/>
                </a:lnTo>
                <a:cubicBezTo>
                  <a:pt x="1208" y="95609"/>
                  <a:pt x="1208" y="95706"/>
                  <a:pt x="1118" y="95892"/>
                </a:cubicBezTo>
                <a:cubicBezTo>
                  <a:pt x="1208" y="95892"/>
                  <a:pt x="1208" y="96265"/>
                  <a:pt x="1208" y="96355"/>
                </a:cubicBezTo>
                <a:cubicBezTo>
                  <a:pt x="1358" y="96355"/>
                  <a:pt x="1450" y="96476"/>
                  <a:pt x="1578" y="96476"/>
                </a:cubicBezTo>
                <a:cubicBezTo>
                  <a:pt x="1609" y="96476"/>
                  <a:pt x="1641" y="96469"/>
                  <a:pt x="1678" y="96452"/>
                </a:cubicBezTo>
                <a:lnTo>
                  <a:pt x="1678" y="96452"/>
                </a:lnTo>
                <a:cubicBezTo>
                  <a:pt x="1603" y="96594"/>
                  <a:pt x="1643" y="96789"/>
                  <a:pt x="1705" y="96789"/>
                </a:cubicBezTo>
                <a:cubicBezTo>
                  <a:pt x="1725" y="96789"/>
                  <a:pt x="1746" y="96771"/>
                  <a:pt x="1767" y="96727"/>
                </a:cubicBezTo>
                <a:cubicBezTo>
                  <a:pt x="1767" y="96647"/>
                  <a:pt x="1844" y="96341"/>
                  <a:pt x="1658" y="96341"/>
                </a:cubicBezTo>
                <a:cubicBezTo>
                  <a:pt x="1636" y="96341"/>
                  <a:pt x="1611" y="96345"/>
                  <a:pt x="1581" y="96355"/>
                </a:cubicBezTo>
                <a:cubicBezTo>
                  <a:pt x="1491" y="96265"/>
                  <a:pt x="1491" y="96079"/>
                  <a:pt x="1581" y="96079"/>
                </a:cubicBezTo>
                <a:cubicBezTo>
                  <a:pt x="1637" y="96131"/>
                  <a:pt x="1691" y="96185"/>
                  <a:pt x="1726" y="96185"/>
                </a:cubicBezTo>
                <a:cubicBezTo>
                  <a:pt x="1751" y="96185"/>
                  <a:pt x="1767" y="96157"/>
                  <a:pt x="1767" y="96079"/>
                </a:cubicBezTo>
                <a:cubicBezTo>
                  <a:pt x="1678" y="96079"/>
                  <a:pt x="1581" y="96079"/>
                  <a:pt x="1581" y="95892"/>
                </a:cubicBezTo>
                <a:cubicBezTo>
                  <a:pt x="1508" y="95892"/>
                  <a:pt x="1431" y="95771"/>
                  <a:pt x="1502" y="95771"/>
                </a:cubicBezTo>
                <a:cubicBezTo>
                  <a:pt x="1519" y="95771"/>
                  <a:pt x="1545" y="95778"/>
                  <a:pt x="1581" y="95796"/>
                </a:cubicBezTo>
                <a:cubicBezTo>
                  <a:pt x="1581" y="95706"/>
                  <a:pt x="1491" y="95706"/>
                  <a:pt x="1491" y="95706"/>
                </a:cubicBezTo>
                <a:cubicBezTo>
                  <a:pt x="1472" y="95687"/>
                  <a:pt x="1457" y="95679"/>
                  <a:pt x="1444" y="95679"/>
                </a:cubicBezTo>
                <a:cubicBezTo>
                  <a:pt x="1391" y="95679"/>
                  <a:pt x="1377" y="95815"/>
                  <a:pt x="1305" y="95892"/>
                </a:cubicBezTo>
                <a:cubicBezTo>
                  <a:pt x="1208" y="95796"/>
                  <a:pt x="1394" y="95706"/>
                  <a:pt x="1305" y="95520"/>
                </a:cubicBezTo>
                <a:lnTo>
                  <a:pt x="1305" y="95520"/>
                </a:lnTo>
                <a:cubicBezTo>
                  <a:pt x="1343" y="95532"/>
                  <a:pt x="1375" y="95538"/>
                  <a:pt x="1400" y="95538"/>
                </a:cubicBezTo>
                <a:cubicBezTo>
                  <a:pt x="1557" y="95538"/>
                  <a:pt x="1491" y="95333"/>
                  <a:pt x="1491" y="95333"/>
                </a:cubicBezTo>
                <a:cubicBezTo>
                  <a:pt x="1767" y="95333"/>
                  <a:pt x="1581" y="95796"/>
                  <a:pt x="1581" y="95892"/>
                </a:cubicBezTo>
                <a:cubicBezTo>
                  <a:pt x="1629" y="95844"/>
                  <a:pt x="1653" y="95844"/>
                  <a:pt x="1689" y="95844"/>
                </a:cubicBezTo>
                <a:cubicBezTo>
                  <a:pt x="1724" y="95844"/>
                  <a:pt x="1771" y="95844"/>
                  <a:pt x="1864" y="95796"/>
                </a:cubicBezTo>
                <a:cubicBezTo>
                  <a:pt x="1678" y="95423"/>
                  <a:pt x="1767" y="95147"/>
                  <a:pt x="1864" y="94864"/>
                </a:cubicBezTo>
                <a:cubicBezTo>
                  <a:pt x="1953" y="95050"/>
                  <a:pt x="2140" y="95147"/>
                  <a:pt x="2237" y="95333"/>
                </a:cubicBezTo>
                <a:cubicBezTo>
                  <a:pt x="2208" y="95305"/>
                  <a:pt x="2180" y="95293"/>
                  <a:pt x="2157" y="95293"/>
                </a:cubicBezTo>
                <a:cubicBezTo>
                  <a:pt x="2103" y="95293"/>
                  <a:pt x="2077" y="95360"/>
                  <a:pt x="2140" y="95423"/>
                </a:cubicBezTo>
                <a:cubicBezTo>
                  <a:pt x="2170" y="95365"/>
                  <a:pt x="2181" y="95343"/>
                  <a:pt x="2183" y="95343"/>
                </a:cubicBezTo>
                <a:lnTo>
                  <a:pt x="2183" y="95343"/>
                </a:lnTo>
                <a:cubicBezTo>
                  <a:pt x="2186" y="95343"/>
                  <a:pt x="2140" y="95453"/>
                  <a:pt x="2140" y="95520"/>
                </a:cubicBezTo>
                <a:cubicBezTo>
                  <a:pt x="2167" y="95533"/>
                  <a:pt x="2190" y="95538"/>
                  <a:pt x="2210" y="95538"/>
                </a:cubicBezTo>
                <a:cubicBezTo>
                  <a:pt x="2290" y="95538"/>
                  <a:pt x="2315" y="95454"/>
                  <a:pt x="2323" y="95454"/>
                </a:cubicBezTo>
                <a:cubicBezTo>
                  <a:pt x="2326" y="95454"/>
                  <a:pt x="2326" y="95471"/>
                  <a:pt x="2326" y="95520"/>
                </a:cubicBezTo>
                <a:cubicBezTo>
                  <a:pt x="2237" y="95706"/>
                  <a:pt x="2050" y="95706"/>
                  <a:pt x="2050" y="95706"/>
                </a:cubicBezTo>
                <a:cubicBezTo>
                  <a:pt x="2050" y="95706"/>
                  <a:pt x="2237" y="95796"/>
                  <a:pt x="2050" y="95892"/>
                </a:cubicBezTo>
                <a:cubicBezTo>
                  <a:pt x="2140" y="96079"/>
                  <a:pt x="2237" y="96079"/>
                  <a:pt x="2140" y="96265"/>
                </a:cubicBezTo>
                <a:cubicBezTo>
                  <a:pt x="2326" y="96265"/>
                  <a:pt x="2326" y="96168"/>
                  <a:pt x="2423" y="96168"/>
                </a:cubicBezTo>
                <a:cubicBezTo>
                  <a:pt x="2423" y="96452"/>
                  <a:pt x="2699" y="96265"/>
                  <a:pt x="2609" y="96452"/>
                </a:cubicBezTo>
                <a:cubicBezTo>
                  <a:pt x="2459" y="96452"/>
                  <a:pt x="2367" y="96330"/>
                  <a:pt x="2192" y="96330"/>
                </a:cubicBezTo>
                <a:cubicBezTo>
                  <a:pt x="2150" y="96330"/>
                  <a:pt x="2104" y="96337"/>
                  <a:pt x="2050" y="96355"/>
                </a:cubicBezTo>
                <a:cubicBezTo>
                  <a:pt x="2140" y="96452"/>
                  <a:pt x="2237" y="96452"/>
                  <a:pt x="2237" y="96541"/>
                </a:cubicBezTo>
                <a:cubicBezTo>
                  <a:pt x="2140" y="96541"/>
                  <a:pt x="2140" y="96824"/>
                  <a:pt x="2237" y="97011"/>
                </a:cubicBezTo>
                <a:cubicBezTo>
                  <a:pt x="2237" y="96962"/>
                  <a:pt x="2237" y="96962"/>
                  <a:pt x="2260" y="96962"/>
                </a:cubicBezTo>
                <a:cubicBezTo>
                  <a:pt x="2283" y="96962"/>
                  <a:pt x="2330" y="96962"/>
                  <a:pt x="2423" y="96914"/>
                </a:cubicBezTo>
                <a:cubicBezTo>
                  <a:pt x="2423" y="97383"/>
                  <a:pt x="2699" y="97287"/>
                  <a:pt x="2699" y="97570"/>
                </a:cubicBezTo>
                <a:lnTo>
                  <a:pt x="2512" y="97570"/>
                </a:lnTo>
                <a:cubicBezTo>
                  <a:pt x="2609" y="97943"/>
                  <a:pt x="2609" y="98405"/>
                  <a:pt x="2796" y="98502"/>
                </a:cubicBezTo>
                <a:cubicBezTo>
                  <a:pt x="2699" y="98502"/>
                  <a:pt x="2699" y="98502"/>
                  <a:pt x="2699" y="98591"/>
                </a:cubicBezTo>
                <a:lnTo>
                  <a:pt x="2609" y="98591"/>
                </a:lnTo>
                <a:cubicBezTo>
                  <a:pt x="2512" y="98874"/>
                  <a:pt x="2796" y="99061"/>
                  <a:pt x="2609" y="99247"/>
                </a:cubicBezTo>
                <a:lnTo>
                  <a:pt x="2699" y="99247"/>
                </a:lnTo>
                <a:cubicBezTo>
                  <a:pt x="2609" y="99434"/>
                  <a:pt x="2699" y="99523"/>
                  <a:pt x="2609" y="99709"/>
                </a:cubicBezTo>
                <a:cubicBezTo>
                  <a:pt x="2796" y="99806"/>
                  <a:pt x="2699" y="99993"/>
                  <a:pt x="2699" y="100269"/>
                </a:cubicBezTo>
                <a:cubicBezTo>
                  <a:pt x="2720" y="100290"/>
                  <a:pt x="2741" y="100297"/>
                  <a:pt x="2760" y="100297"/>
                </a:cubicBezTo>
                <a:cubicBezTo>
                  <a:pt x="2812" y="100297"/>
                  <a:pt x="2856" y="100243"/>
                  <a:pt x="2875" y="100243"/>
                </a:cubicBezTo>
                <a:cubicBezTo>
                  <a:pt x="2881" y="100243"/>
                  <a:pt x="2885" y="100250"/>
                  <a:pt x="2885" y="100269"/>
                </a:cubicBezTo>
                <a:cubicBezTo>
                  <a:pt x="2885" y="100455"/>
                  <a:pt x="2796" y="100552"/>
                  <a:pt x="2699" y="100738"/>
                </a:cubicBezTo>
                <a:cubicBezTo>
                  <a:pt x="2728" y="100723"/>
                  <a:pt x="2752" y="100717"/>
                  <a:pt x="2773" y="100717"/>
                </a:cubicBezTo>
                <a:cubicBezTo>
                  <a:pt x="2852" y="100717"/>
                  <a:pt x="2883" y="100803"/>
                  <a:pt x="2921" y="100803"/>
                </a:cubicBezTo>
                <a:cubicBezTo>
                  <a:pt x="2938" y="100803"/>
                  <a:pt x="2957" y="100786"/>
                  <a:pt x="2982" y="100738"/>
                </a:cubicBezTo>
                <a:cubicBezTo>
                  <a:pt x="2889" y="100690"/>
                  <a:pt x="2911" y="100665"/>
                  <a:pt x="2957" y="100665"/>
                </a:cubicBezTo>
                <a:cubicBezTo>
                  <a:pt x="2997" y="100665"/>
                  <a:pt x="3054" y="100684"/>
                  <a:pt x="3068" y="100721"/>
                </a:cubicBezTo>
                <a:lnTo>
                  <a:pt x="3068" y="100721"/>
                </a:lnTo>
                <a:cubicBezTo>
                  <a:pt x="2987" y="100262"/>
                  <a:pt x="3165" y="99988"/>
                  <a:pt x="2885" y="99620"/>
                </a:cubicBezTo>
                <a:cubicBezTo>
                  <a:pt x="2982" y="99620"/>
                  <a:pt x="2982" y="99709"/>
                  <a:pt x="3072" y="99709"/>
                </a:cubicBezTo>
                <a:cubicBezTo>
                  <a:pt x="2982" y="99434"/>
                  <a:pt x="2982" y="99150"/>
                  <a:pt x="3072" y="99061"/>
                </a:cubicBezTo>
                <a:cubicBezTo>
                  <a:pt x="2982" y="98964"/>
                  <a:pt x="3072" y="98688"/>
                  <a:pt x="2982" y="98591"/>
                </a:cubicBezTo>
                <a:cubicBezTo>
                  <a:pt x="3214" y="98516"/>
                  <a:pt x="3057" y="98242"/>
                  <a:pt x="3000" y="98045"/>
                </a:cubicBezTo>
                <a:lnTo>
                  <a:pt x="3000" y="98045"/>
                </a:lnTo>
                <a:cubicBezTo>
                  <a:pt x="3013" y="98065"/>
                  <a:pt x="3035" y="98089"/>
                  <a:pt x="3072" y="98129"/>
                </a:cubicBezTo>
                <a:cubicBezTo>
                  <a:pt x="3169" y="97846"/>
                  <a:pt x="3258" y="97659"/>
                  <a:pt x="3072" y="97570"/>
                </a:cubicBezTo>
                <a:cubicBezTo>
                  <a:pt x="3150" y="97570"/>
                  <a:pt x="3223" y="97449"/>
                  <a:pt x="3249" y="97449"/>
                </a:cubicBezTo>
                <a:cubicBezTo>
                  <a:pt x="3255" y="97449"/>
                  <a:pt x="3258" y="97456"/>
                  <a:pt x="3258" y="97473"/>
                </a:cubicBezTo>
                <a:cubicBezTo>
                  <a:pt x="3258" y="97473"/>
                  <a:pt x="3258" y="97516"/>
                  <a:pt x="3287" y="97516"/>
                </a:cubicBezTo>
                <a:cubicBezTo>
                  <a:pt x="3301" y="97516"/>
                  <a:pt x="3323" y="97505"/>
                  <a:pt x="3355" y="97473"/>
                </a:cubicBezTo>
                <a:cubicBezTo>
                  <a:pt x="3258" y="97383"/>
                  <a:pt x="3072" y="97011"/>
                  <a:pt x="3355" y="97011"/>
                </a:cubicBezTo>
                <a:cubicBezTo>
                  <a:pt x="3258" y="97287"/>
                  <a:pt x="3355" y="97473"/>
                  <a:pt x="3444" y="97659"/>
                </a:cubicBezTo>
                <a:lnTo>
                  <a:pt x="3258" y="97659"/>
                </a:lnTo>
                <a:cubicBezTo>
                  <a:pt x="3258" y="97943"/>
                  <a:pt x="3355" y="97943"/>
                  <a:pt x="3169" y="98218"/>
                </a:cubicBezTo>
                <a:cubicBezTo>
                  <a:pt x="3262" y="98174"/>
                  <a:pt x="3308" y="98151"/>
                  <a:pt x="3343" y="98151"/>
                </a:cubicBezTo>
                <a:cubicBezTo>
                  <a:pt x="3377" y="98151"/>
                  <a:pt x="3400" y="98174"/>
                  <a:pt x="3444" y="98218"/>
                </a:cubicBezTo>
                <a:cubicBezTo>
                  <a:pt x="3541" y="98032"/>
                  <a:pt x="3631" y="97846"/>
                  <a:pt x="3631" y="97659"/>
                </a:cubicBezTo>
                <a:cubicBezTo>
                  <a:pt x="3631" y="97659"/>
                  <a:pt x="3728" y="97659"/>
                  <a:pt x="3728" y="97756"/>
                </a:cubicBezTo>
                <a:cubicBezTo>
                  <a:pt x="3631" y="97943"/>
                  <a:pt x="3817" y="98032"/>
                  <a:pt x="3631" y="98315"/>
                </a:cubicBezTo>
                <a:cubicBezTo>
                  <a:pt x="3817" y="98315"/>
                  <a:pt x="3631" y="98688"/>
                  <a:pt x="3817" y="98778"/>
                </a:cubicBezTo>
                <a:cubicBezTo>
                  <a:pt x="3849" y="98715"/>
                  <a:pt x="3881" y="98695"/>
                  <a:pt x="3908" y="98695"/>
                </a:cubicBezTo>
                <a:cubicBezTo>
                  <a:pt x="3964" y="98695"/>
                  <a:pt x="4003" y="98778"/>
                  <a:pt x="4003" y="98778"/>
                </a:cubicBezTo>
                <a:cubicBezTo>
                  <a:pt x="4287" y="98591"/>
                  <a:pt x="4190" y="98129"/>
                  <a:pt x="4100" y="97846"/>
                </a:cubicBezTo>
                <a:lnTo>
                  <a:pt x="4190" y="97846"/>
                </a:lnTo>
                <a:lnTo>
                  <a:pt x="4190" y="97473"/>
                </a:lnTo>
                <a:lnTo>
                  <a:pt x="4287" y="97473"/>
                </a:lnTo>
                <a:cubicBezTo>
                  <a:pt x="4374" y="97930"/>
                  <a:pt x="4115" y="98204"/>
                  <a:pt x="4355" y="98479"/>
                </a:cubicBezTo>
                <a:lnTo>
                  <a:pt x="4355" y="98479"/>
                </a:lnTo>
                <a:lnTo>
                  <a:pt x="4287" y="98405"/>
                </a:lnTo>
                <a:cubicBezTo>
                  <a:pt x="4287" y="98502"/>
                  <a:pt x="4287" y="98502"/>
                  <a:pt x="4190" y="98502"/>
                </a:cubicBezTo>
                <a:cubicBezTo>
                  <a:pt x="4287" y="98591"/>
                  <a:pt x="4287" y="98874"/>
                  <a:pt x="4100" y="98874"/>
                </a:cubicBezTo>
                <a:lnTo>
                  <a:pt x="4100" y="99061"/>
                </a:lnTo>
                <a:cubicBezTo>
                  <a:pt x="4100" y="99061"/>
                  <a:pt x="4100" y="99101"/>
                  <a:pt x="4072" y="99101"/>
                </a:cubicBezTo>
                <a:cubicBezTo>
                  <a:pt x="4057" y="99101"/>
                  <a:pt x="4036" y="99091"/>
                  <a:pt x="4003" y="99061"/>
                </a:cubicBezTo>
                <a:lnTo>
                  <a:pt x="4003" y="99061"/>
                </a:lnTo>
                <a:cubicBezTo>
                  <a:pt x="3959" y="99154"/>
                  <a:pt x="4005" y="99154"/>
                  <a:pt x="4052" y="99154"/>
                </a:cubicBezTo>
                <a:cubicBezTo>
                  <a:pt x="4099" y="99154"/>
                  <a:pt x="4145" y="99154"/>
                  <a:pt x="4100" y="99247"/>
                </a:cubicBezTo>
                <a:cubicBezTo>
                  <a:pt x="4003" y="99247"/>
                  <a:pt x="3914" y="99337"/>
                  <a:pt x="3728" y="99337"/>
                </a:cubicBezTo>
                <a:cubicBezTo>
                  <a:pt x="3817" y="99523"/>
                  <a:pt x="3728" y="99620"/>
                  <a:pt x="3631" y="99709"/>
                </a:cubicBezTo>
                <a:cubicBezTo>
                  <a:pt x="3631" y="99523"/>
                  <a:pt x="3631" y="99523"/>
                  <a:pt x="3541" y="99523"/>
                </a:cubicBezTo>
                <a:cubicBezTo>
                  <a:pt x="3587" y="99618"/>
                  <a:pt x="3537" y="99641"/>
                  <a:pt x="3465" y="99641"/>
                </a:cubicBezTo>
                <a:cubicBezTo>
                  <a:pt x="3396" y="99641"/>
                  <a:pt x="3305" y="99620"/>
                  <a:pt x="3258" y="99620"/>
                </a:cubicBezTo>
                <a:cubicBezTo>
                  <a:pt x="3444" y="99709"/>
                  <a:pt x="3169" y="99993"/>
                  <a:pt x="3444" y="100179"/>
                </a:cubicBezTo>
                <a:cubicBezTo>
                  <a:pt x="3444" y="100082"/>
                  <a:pt x="3444" y="99993"/>
                  <a:pt x="3541" y="99993"/>
                </a:cubicBezTo>
                <a:cubicBezTo>
                  <a:pt x="3541" y="100041"/>
                  <a:pt x="3547" y="100058"/>
                  <a:pt x="3558" y="100058"/>
                </a:cubicBezTo>
                <a:cubicBezTo>
                  <a:pt x="3582" y="100058"/>
                  <a:pt x="3629" y="99972"/>
                  <a:pt x="3684" y="99972"/>
                </a:cubicBezTo>
                <a:cubicBezTo>
                  <a:pt x="3698" y="99972"/>
                  <a:pt x="3713" y="99978"/>
                  <a:pt x="3728" y="99993"/>
                </a:cubicBezTo>
                <a:cubicBezTo>
                  <a:pt x="3728" y="99993"/>
                  <a:pt x="3728" y="100082"/>
                  <a:pt x="3817" y="100082"/>
                </a:cubicBezTo>
                <a:cubicBezTo>
                  <a:pt x="4003" y="99993"/>
                  <a:pt x="3631" y="99896"/>
                  <a:pt x="3817" y="99806"/>
                </a:cubicBezTo>
                <a:lnTo>
                  <a:pt x="3817" y="99806"/>
                </a:lnTo>
                <a:cubicBezTo>
                  <a:pt x="3817" y="99806"/>
                  <a:pt x="3914" y="99806"/>
                  <a:pt x="3914" y="99896"/>
                </a:cubicBezTo>
                <a:cubicBezTo>
                  <a:pt x="3914" y="99896"/>
                  <a:pt x="4003" y="100082"/>
                  <a:pt x="4003" y="100179"/>
                </a:cubicBezTo>
                <a:cubicBezTo>
                  <a:pt x="3984" y="100199"/>
                  <a:pt x="3960" y="100205"/>
                  <a:pt x="3934" y="100205"/>
                </a:cubicBezTo>
                <a:cubicBezTo>
                  <a:pt x="3885" y="100205"/>
                  <a:pt x="3830" y="100182"/>
                  <a:pt x="3789" y="100182"/>
                </a:cubicBezTo>
                <a:cubicBezTo>
                  <a:pt x="3753" y="100182"/>
                  <a:pt x="3728" y="100200"/>
                  <a:pt x="3728" y="100269"/>
                </a:cubicBezTo>
                <a:cubicBezTo>
                  <a:pt x="3823" y="100269"/>
                  <a:pt x="3892" y="100294"/>
                  <a:pt x="3951" y="100294"/>
                </a:cubicBezTo>
                <a:cubicBezTo>
                  <a:pt x="4007" y="100294"/>
                  <a:pt x="4053" y="100270"/>
                  <a:pt x="4100" y="100179"/>
                </a:cubicBezTo>
                <a:lnTo>
                  <a:pt x="4100" y="100179"/>
                </a:lnTo>
                <a:cubicBezTo>
                  <a:pt x="4100" y="100552"/>
                  <a:pt x="4100" y="100269"/>
                  <a:pt x="4003" y="100552"/>
                </a:cubicBezTo>
                <a:cubicBezTo>
                  <a:pt x="4190" y="100641"/>
                  <a:pt x="4190" y="101014"/>
                  <a:pt x="4190" y="101111"/>
                </a:cubicBezTo>
                <a:cubicBezTo>
                  <a:pt x="4143" y="101064"/>
                  <a:pt x="4096" y="101046"/>
                  <a:pt x="4047" y="101046"/>
                </a:cubicBezTo>
                <a:cubicBezTo>
                  <a:pt x="3904" y="101046"/>
                  <a:pt x="3747" y="101200"/>
                  <a:pt x="3541" y="101200"/>
                </a:cubicBezTo>
                <a:cubicBezTo>
                  <a:pt x="3569" y="101115"/>
                  <a:pt x="3544" y="101092"/>
                  <a:pt x="3502" y="101092"/>
                </a:cubicBezTo>
                <a:cubicBezTo>
                  <a:pt x="3450" y="101092"/>
                  <a:pt x="3373" y="101127"/>
                  <a:pt x="3334" y="101127"/>
                </a:cubicBezTo>
                <a:cubicBezTo>
                  <a:pt x="3302" y="101127"/>
                  <a:pt x="3296" y="101103"/>
                  <a:pt x="3355" y="101014"/>
                </a:cubicBezTo>
                <a:lnTo>
                  <a:pt x="3355" y="101014"/>
                </a:lnTo>
                <a:cubicBezTo>
                  <a:pt x="2982" y="101200"/>
                  <a:pt x="3258" y="101484"/>
                  <a:pt x="3258" y="101856"/>
                </a:cubicBezTo>
                <a:cubicBezTo>
                  <a:pt x="3444" y="101856"/>
                  <a:pt x="3444" y="101759"/>
                  <a:pt x="3541" y="101759"/>
                </a:cubicBezTo>
                <a:cubicBezTo>
                  <a:pt x="3505" y="101829"/>
                  <a:pt x="3508" y="101847"/>
                  <a:pt x="3526" y="101847"/>
                </a:cubicBezTo>
                <a:cubicBezTo>
                  <a:pt x="3546" y="101847"/>
                  <a:pt x="3582" y="101827"/>
                  <a:pt x="3606" y="101827"/>
                </a:cubicBezTo>
                <a:cubicBezTo>
                  <a:pt x="3620" y="101827"/>
                  <a:pt x="3631" y="101834"/>
                  <a:pt x="3631" y="101856"/>
                </a:cubicBezTo>
                <a:cubicBezTo>
                  <a:pt x="3541" y="101856"/>
                  <a:pt x="3541" y="101946"/>
                  <a:pt x="3541" y="101946"/>
                </a:cubicBezTo>
                <a:cubicBezTo>
                  <a:pt x="3482" y="101955"/>
                  <a:pt x="3430" y="101959"/>
                  <a:pt x="3384" y="101959"/>
                </a:cubicBezTo>
                <a:cubicBezTo>
                  <a:pt x="2933" y="101959"/>
                  <a:pt x="3152" y="101548"/>
                  <a:pt x="2982" y="101297"/>
                </a:cubicBezTo>
                <a:lnTo>
                  <a:pt x="2982" y="101297"/>
                </a:lnTo>
                <a:cubicBezTo>
                  <a:pt x="2982" y="101573"/>
                  <a:pt x="2796" y="101573"/>
                  <a:pt x="2796" y="101759"/>
                </a:cubicBezTo>
                <a:cubicBezTo>
                  <a:pt x="2699" y="101670"/>
                  <a:pt x="2796" y="101484"/>
                  <a:pt x="2609" y="101484"/>
                </a:cubicBezTo>
                <a:cubicBezTo>
                  <a:pt x="2654" y="101622"/>
                  <a:pt x="2630" y="101644"/>
                  <a:pt x="2571" y="101644"/>
                </a:cubicBezTo>
                <a:cubicBezTo>
                  <a:pt x="2543" y="101644"/>
                  <a:pt x="2507" y="101639"/>
                  <a:pt x="2467" y="101639"/>
                </a:cubicBezTo>
                <a:cubicBezTo>
                  <a:pt x="2423" y="101639"/>
                  <a:pt x="2375" y="101645"/>
                  <a:pt x="2326" y="101670"/>
                </a:cubicBezTo>
                <a:cubicBezTo>
                  <a:pt x="2326" y="101856"/>
                  <a:pt x="2512" y="101759"/>
                  <a:pt x="2512" y="101946"/>
                </a:cubicBezTo>
                <a:cubicBezTo>
                  <a:pt x="2237" y="101946"/>
                  <a:pt x="2326" y="101856"/>
                  <a:pt x="2237" y="101759"/>
                </a:cubicBezTo>
                <a:cubicBezTo>
                  <a:pt x="2140" y="101759"/>
                  <a:pt x="2326" y="101946"/>
                  <a:pt x="2237" y="102043"/>
                </a:cubicBezTo>
                <a:cubicBezTo>
                  <a:pt x="2296" y="102043"/>
                  <a:pt x="2316" y="102000"/>
                  <a:pt x="2323" y="102000"/>
                </a:cubicBezTo>
                <a:cubicBezTo>
                  <a:pt x="2326" y="102000"/>
                  <a:pt x="2326" y="102010"/>
                  <a:pt x="2326" y="102043"/>
                </a:cubicBezTo>
                <a:cubicBezTo>
                  <a:pt x="2140" y="102319"/>
                  <a:pt x="2423" y="102691"/>
                  <a:pt x="2237" y="103064"/>
                </a:cubicBezTo>
                <a:cubicBezTo>
                  <a:pt x="2143" y="102971"/>
                  <a:pt x="2073" y="102971"/>
                  <a:pt x="2014" y="102971"/>
                </a:cubicBezTo>
                <a:cubicBezTo>
                  <a:pt x="1955" y="102971"/>
                  <a:pt x="1909" y="102971"/>
                  <a:pt x="1864" y="102878"/>
                </a:cubicBezTo>
                <a:cubicBezTo>
                  <a:pt x="1953" y="102878"/>
                  <a:pt x="2326" y="102416"/>
                  <a:pt x="1953" y="102319"/>
                </a:cubicBezTo>
                <a:lnTo>
                  <a:pt x="1953" y="102319"/>
                </a:lnTo>
                <a:cubicBezTo>
                  <a:pt x="1953" y="102505"/>
                  <a:pt x="2050" y="102505"/>
                  <a:pt x="1953" y="102602"/>
                </a:cubicBezTo>
                <a:cubicBezTo>
                  <a:pt x="1953" y="102509"/>
                  <a:pt x="1884" y="102509"/>
                  <a:pt x="1815" y="102509"/>
                </a:cubicBezTo>
                <a:cubicBezTo>
                  <a:pt x="1746" y="102509"/>
                  <a:pt x="1678" y="102509"/>
                  <a:pt x="1678" y="102416"/>
                </a:cubicBezTo>
                <a:cubicBezTo>
                  <a:pt x="1767" y="102416"/>
                  <a:pt x="1767" y="102416"/>
                  <a:pt x="1767" y="102319"/>
                </a:cubicBezTo>
                <a:lnTo>
                  <a:pt x="1491" y="102319"/>
                </a:lnTo>
                <a:cubicBezTo>
                  <a:pt x="1536" y="102367"/>
                  <a:pt x="1418" y="102367"/>
                  <a:pt x="1290" y="102367"/>
                </a:cubicBezTo>
                <a:cubicBezTo>
                  <a:pt x="1192" y="102367"/>
                  <a:pt x="1087" y="102367"/>
                  <a:pt x="1043" y="102389"/>
                </a:cubicBezTo>
                <a:lnTo>
                  <a:pt x="1043" y="102389"/>
                </a:lnTo>
                <a:cubicBezTo>
                  <a:pt x="1117" y="102275"/>
                  <a:pt x="1103" y="102035"/>
                  <a:pt x="932" y="101946"/>
                </a:cubicBezTo>
                <a:lnTo>
                  <a:pt x="932" y="101946"/>
                </a:lnTo>
                <a:cubicBezTo>
                  <a:pt x="835" y="102416"/>
                  <a:pt x="932" y="102505"/>
                  <a:pt x="1022" y="102878"/>
                </a:cubicBezTo>
                <a:lnTo>
                  <a:pt x="835" y="102878"/>
                </a:lnTo>
                <a:cubicBezTo>
                  <a:pt x="932" y="102975"/>
                  <a:pt x="1022" y="103064"/>
                  <a:pt x="932" y="103250"/>
                </a:cubicBezTo>
                <a:cubicBezTo>
                  <a:pt x="932" y="103250"/>
                  <a:pt x="1022" y="103250"/>
                  <a:pt x="1022" y="103347"/>
                </a:cubicBezTo>
                <a:cubicBezTo>
                  <a:pt x="776" y="103513"/>
                  <a:pt x="1115" y="104123"/>
                  <a:pt x="867" y="104123"/>
                </a:cubicBezTo>
                <a:cubicBezTo>
                  <a:pt x="836" y="104123"/>
                  <a:pt x="796" y="104113"/>
                  <a:pt x="746" y="104093"/>
                </a:cubicBezTo>
                <a:lnTo>
                  <a:pt x="746" y="104279"/>
                </a:lnTo>
                <a:cubicBezTo>
                  <a:pt x="764" y="104298"/>
                  <a:pt x="783" y="104304"/>
                  <a:pt x="801" y="104304"/>
                </a:cubicBezTo>
                <a:cubicBezTo>
                  <a:pt x="854" y="104304"/>
                  <a:pt x="909" y="104250"/>
                  <a:pt x="962" y="104250"/>
                </a:cubicBezTo>
                <a:cubicBezTo>
                  <a:pt x="982" y="104250"/>
                  <a:pt x="1002" y="104258"/>
                  <a:pt x="1022" y="104279"/>
                </a:cubicBezTo>
                <a:cubicBezTo>
                  <a:pt x="1022" y="104466"/>
                  <a:pt x="835" y="104466"/>
                  <a:pt x="835" y="104741"/>
                </a:cubicBezTo>
                <a:cubicBezTo>
                  <a:pt x="1118" y="104741"/>
                  <a:pt x="932" y="105025"/>
                  <a:pt x="835" y="105114"/>
                </a:cubicBezTo>
                <a:cubicBezTo>
                  <a:pt x="932" y="105114"/>
                  <a:pt x="1022" y="105211"/>
                  <a:pt x="1022" y="105301"/>
                </a:cubicBezTo>
                <a:cubicBezTo>
                  <a:pt x="835" y="105397"/>
                  <a:pt x="1022" y="105487"/>
                  <a:pt x="835" y="105770"/>
                </a:cubicBezTo>
                <a:cubicBezTo>
                  <a:pt x="870" y="105787"/>
                  <a:pt x="895" y="105794"/>
                  <a:pt x="913" y="105794"/>
                </a:cubicBezTo>
                <a:cubicBezTo>
                  <a:pt x="994" y="105794"/>
                  <a:pt x="949" y="105657"/>
                  <a:pt x="1022" y="105584"/>
                </a:cubicBezTo>
                <a:cubicBezTo>
                  <a:pt x="1118" y="105673"/>
                  <a:pt x="1022" y="105957"/>
                  <a:pt x="1022" y="105957"/>
                </a:cubicBezTo>
                <a:cubicBezTo>
                  <a:pt x="932" y="105957"/>
                  <a:pt x="1022" y="105860"/>
                  <a:pt x="932" y="105860"/>
                </a:cubicBezTo>
                <a:cubicBezTo>
                  <a:pt x="932" y="105875"/>
                  <a:pt x="928" y="105881"/>
                  <a:pt x="920" y="105881"/>
                </a:cubicBezTo>
                <a:cubicBezTo>
                  <a:pt x="892" y="105881"/>
                  <a:pt x="819" y="105795"/>
                  <a:pt x="777" y="105795"/>
                </a:cubicBezTo>
                <a:cubicBezTo>
                  <a:pt x="758" y="105795"/>
                  <a:pt x="746" y="105811"/>
                  <a:pt x="746" y="105860"/>
                </a:cubicBezTo>
                <a:cubicBezTo>
                  <a:pt x="932" y="105860"/>
                  <a:pt x="1022" y="106046"/>
                  <a:pt x="932" y="106143"/>
                </a:cubicBezTo>
                <a:cubicBezTo>
                  <a:pt x="835" y="106143"/>
                  <a:pt x="932" y="106046"/>
                  <a:pt x="835" y="106046"/>
                </a:cubicBezTo>
                <a:cubicBezTo>
                  <a:pt x="746" y="106232"/>
                  <a:pt x="1022" y="106232"/>
                  <a:pt x="835" y="106419"/>
                </a:cubicBezTo>
                <a:cubicBezTo>
                  <a:pt x="884" y="106512"/>
                  <a:pt x="954" y="106512"/>
                  <a:pt x="1013" y="106512"/>
                </a:cubicBezTo>
                <a:cubicBezTo>
                  <a:pt x="1072" y="106512"/>
                  <a:pt x="1118" y="106512"/>
                  <a:pt x="1118" y="106605"/>
                </a:cubicBezTo>
                <a:cubicBezTo>
                  <a:pt x="1022" y="106605"/>
                  <a:pt x="1118" y="106978"/>
                  <a:pt x="1022" y="106978"/>
                </a:cubicBezTo>
                <a:lnTo>
                  <a:pt x="1022" y="106702"/>
                </a:lnTo>
                <a:cubicBezTo>
                  <a:pt x="932" y="106605"/>
                  <a:pt x="932" y="106516"/>
                  <a:pt x="835" y="106516"/>
                </a:cubicBezTo>
                <a:cubicBezTo>
                  <a:pt x="835" y="106605"/>
                  <a:pt x="649" y="106605"/>
                  <a:pt x="649" y="106702"/>
                </a:cubicBezTo>
                <a:cubicBezTo>
                  <a:pt x="1022" y="106702"/>
                  <a:pt x="835" y="106978"/>
                  <a:pt x="932" y="107164"/>
                </a:cubicBezTo>
                <a:lnTo>
                  <a:pt x="932" y="107075"/>
                </a:lnTo>
                <a:lnTo>
                  <a:pt x="1022" y="107351"/>
                </a:lnTo>
                <a:cubicBezTo>
                  <a:pt x="970" y="107299"/>
                  <a:pt x="915" y="107244"/>
                  <a:pt x="879" y="107244"/>
                </a:cubicBezTo>
                <a:cubicBezTo>
                  <a:pt x="852" y="107244"/>
                  <a:pt x="835" y="107273"/>
                  <a:pt x="835" y="107351"/>
                </a:cubicBezTo>
                <a:cubicBezTo>
                  <a:pt x="1022" y="107351"/>
                  <a:pt x="835" y="107537"/>
                  <a:pt x="746" y="107634"/>
                </a:cubicBezTo>
                <a:cubicBezTo>
                  <a:pt x="835" y="107634"/>
                  <a:pt x="932" y="107634"/>
                  <a:pt x="932" y="107820"/>
                </a:cubicBezTo>
                <a:cubicBezTo>
                  <a:pt x="746" y="107820"/>
                  <a:pt x="746" y="107910"/>
                  <a:pt x="746" y="107910"/>
                </a:cubicBezTo>
                <a:cubicBezTo>
                  <a:pt x="649" y="107910"/>
                  <a:pt x="649" y="107910"/>
                  <a:pt x="649" y="107820"/>
                </a:cubicBezTo>
                <a:cubicBezTo>
                  <a:pt x="746" y="107820"/>
                  <a:pt x="835" y="107820"/>
                  <a:pt x="835" y="107723"/>
                </a:cubicBezTo>
                <a:cubicBezTo>
                  <a:pt x="649" y="107723"/>
                  <a:pt x="462" y="107910"/>
                  <a:pt x="462" y="108193"/>
                </a:cubicBezTo>
                <a:cubicBezTo>
                  <a:pt x="484" y="108213"/>
                  <a:pt x="504" y="108219"/>
                  <a:pt x="524" y="108219"/>
                </a:cubicBezTo>
                <a:cubicBezTo>
                  <a:pt x="561" y="108219"/>
                  <a:pt x="594" y="108196"/>
                  <a:pt x="617" y="108196"/>
                </a:cubicBezTo>
                <a:cubicBezTo>
                  <a:pt x="637" y="108196"/>
                  <a:pt x="649" y="108214"/>
                  <a:pt x="649" y="108283"/>
                </a:cubicBezTo>
                <a:cubicBezTo>
                  <a:pt x="488" y="108366"/>
                  <a:pt x="466" y="108583"/>
                  <a:pt x="583" y="108583"/>
                </a:cubicBezTo>
                <a:cubicBezTo>
                  <a:pt x="601" y="108583"/>
                  <a:pt x="623" y="108578"/>
                  <a:pt x="649" y="108566"/>
                </a:cubicBezTo>
                <a:lnTo>
                  <a:pt x="649" y="108566"/>
                </a:lnTo>
                <a:cubicBezTo>
                  <a:pt x="649" y="108752"/>
                  <a:pt x="462" y="108752"/>
                  <a:pt x="559" y="108939"/>
                </a:cubicBezTo>
                <a:cubicBezTo>
                  <a:pt x="577" y="108956"/>
                  <a:pt x="591" y="108963"/>
                  <a:pt x="603" y="108963"/>
                </a:cubicBezTo>
                <a:cubicBezTo>
                  <a:pt x="652" y="108963"/>
                  <a:pt x="668" y="108842"/>
                  <a:pt x="746" y="108842"/>
                </a:cubicBezTo>
                <a:cubicBezTo>
                  <a:pt x="649" y="109028"/>
                  <a:pt x="649" y="109214"/>
                  <a:pt x="835" y="109311"/>
                </a:cubicBezTo>
                <a:cubicBezTo>
                  <a:pt x="835" y="109498"/>
                  <a:pt x="835" y="109587"/>
                  <a:pt x="649" y="109587"/>
                </a:cubicBezTo>
                <a:cubicBezTo>
                  <a:pt x="649" y="109498"/>
                  <a:pt x="746" y="109498"/>
                  <a:pt x="649" y="109401"/>
                </a:cubicBezTo>
                <a:cubicBezTo>
                  <a:pt x="559" y="109498"/>
                  <a:pt x="559" y="109684"/>
                  <a:pt x="559" y="109870"/>
                </a:cubicBezTo>
                <a:cubicBezTo>
                  <a:pt x="462" y="109870"/>
                  <a:pt x="559" y="109960"/>
                  <a:pt x="462" y="110057"/>
                </a:cubicBezTo>
                <a:cubicBezTo>
                  <a:pt x="443" y="110036"/>
                  <a:pt x="428" y="110028"/>
                  <a:pt x="414" y="110028"/>
                </a:cubicBezTo>
                <a:cubicBezTo>
                  <a:pt x="377" y="110028"/>
                  <a:pt x="350" y="110082"/>
                  <a:pt x="280" y="110082"/>
                </a:cubicBezTo>
                <a:cubicBezTo>
                  <a:pt x="255" y="110082"/>
                  <a:pt x="225" y="110075"/>
                  <a:pt x="187" y="110057"/>
                </a:cubicBezTo>
                <a:lnTo>
                  <a:pt x="187" y="110057"/>
                </a:lnTo>
                <a:cubicBezTo>
                  <a:pt x="187" y="110146"/>
                  <a:pt x="276" y="110243"/>
                  <a:pt x="276" y="110333"/>
                </a:cubicBezTo>
                <a:cubicBezTo>
                  <a:pt x="276" y="110245"/>
                  <a:pt x="304" y="110213"/>
                  <a:pt x="343" y="110213"/>
                </a:cubicBezTo>
                <a:cubicBezTo>
                  <a:pt x="427" y="110213"/>
                  <a:pt x="559" y="110363"/>
                  <a:pt x="559" y="110430"/>
                </a:cubicBezTo>
                <a:lnTo>
                  <a:pt x="276" y="110430"/>
                </a:lnTo>
                <a:cubicBezTo>
                  <a:pt x="276" y="110616"/>
                  <a:pt x="462" y="110519"/>
                  <a:pt x="462" y="110616"/>
                </a:cubicBezTo>
                <a:cubicBezTo>
                  <a:pt x="373" y="110705"/>
                  <a:pt x="462" y="110802"/>
                  <a:pt x="462" y="110892"/>
                </a:cubicBezTo>
                <a:cubicBezTo>
                  <a:pt x="373" y="110802"/>
                  <a:pt x="373" y="110802"/>
                  <a:pt x="276" y="110802"/>
                </a:cubicBezTo>
                <a:cubicBezTo>
                  <a:pt x="373" y="110892"/>
                  <a:pt x="276" y="110989"/>
                  <a:pt x="276" y="111078"/>
                </a:cubicBezTo>
                <a:cubicBezTo>
                  <a:pt x="308" y="111110"/>
                  <a:pt x="330" y="111121"/>
                  <a:pt x="344" y="111121"/>
                </a:cubicBezTo>
                <a:cubicBezTo>
                  <a:pt x="373" y="111121"/>
                  <a:pt x="373" y="111079"/>
                  <a:pt x="373" y="111078"/>
                </a:cubicBezTo>
                <a:lnTo>
                  <a:pt x="373" y="111078"/>
                </a:lnTo>
                <a:cubicBezTo>
                  <a:pt x="373" y="111265"/>
                  <a:pt x="373" y="111265"/>
                  <a:pt x="276" y="111451"/>
                </a:cubicBezTo>
                <a:cubicBezTo>
                  <a:pt x="288" y="111462"/>
                  <a:pt x="300" y="111467"/>
                  <a:pt x="314" y="111467"/>
                </a:cubicBezTo>
                <a:cubicBezTo>
                  <a:pt x="392" y="111467"/>
                  <a:pt x="501" y="111308"/>
                  <a:pt x="583" y="111308"/>
                </a:cubicBezTo>
                <a:cubicBezTo>
                  <a:pt x="608" y="111308"/>
                  <a:pt x="630" y="111323"/>
                  <a:pt x="649" y="111361"/>
                </a:cubicBezTo>
                <a:cubicBezTo>
                  <a:pt x="649" y="111451"/>
                  <a:pt x="462" y="111548"/>
                  <a:pt x="559" y="111734"/>
                </a:cubicBezTo>
                <a:lnTo>
                  <a:pt x="373" y="111734"/>
                </a:lnTo>
                <a:cubicBezTo>
                  <a:pt x="441" y="111877"/>
                  <a:pt x="457" y="112072"/>
                  <a:pt x="337" y="112072"/>
                </a:cubicBezTo>
                <a:cubicBezTo>
                  <a:pt x="301" y="112072"/>
                  <a:pt x="251" y="112054"/>
                  <a:pt x="187" y="112010"/>
                </a:cubicBezTo>
                <a:lnTo>
                  <a:pt x="187" y="112010"/>
                </a:lnTo>
                <a:cubicBezTo>
                  <a:pt x="276" y="112293"/>
                  <a:pt x="276" y="112480"/>
                  <a:pt x="276" y="112666"/>
                </a:cubicBezTo>
                <a:cubicBezTo>
                  <a:pt x="276" y="112942"/>
                  <a:pt x="276" y="113128"/>
                  <a:pt x="187" y="113315"/>
                </a:cubicBezTo>
                <a:lnTo>
                  <a:pt x="373" y="113315"/>
                </a:lnTo>
                <a:cubicBezTo>
                  <a:pt x="373" y="113412"/>
                  <a:pt x="462" y="113501"/>
                  <a:pt x="373" y="113501"/>
                </a:cubicBezTo>
                <a:cubicBezTo>
                  <a:pt x="336" y="113431"/>
                  <a:pt x="287" y="113401"/>
                  <a:pt x="240" y="113401"/>
                </a:cubicBezTo>
                <a:cubicBezTo>
                  <a:pt x="162" y="113401"/>
                  <a:pt x="90" y="113482"/>
                  <a:pt x="90" y="113598"/>
                </a:cubicBezTo>
                <a:cubicBezTo>
                  <a:pt x="111" y="113617"/>
                  <a:pt x="132" y="113624"/>
                  <a:pt x="151" y="113624"/>
                </a:cubicBezTo>
                <a:cubicBezTo>
                  <a:pt x="188" y="113624"/>
                  <a:pt x="221" y="113601"/>
                  <a:pt x="244" y="113601"/>
                </a:cubicBezTo>
                <a:cubicBezTo>
                  <a:pt x="264" y="113601"/>
                  <a:pt x="276" y="113619"/>
                  <a:pt x="276" y="113687"/>
                </a:cubicBezTo>
                <a:cubicBezTo>
                  <a:pt x="90" y="113971"/>
                  <a:pt x="276" y="114530"/>
                  <a:pt x="187" y="114992"/>
                </a:cubicBezTo>
                <a:cubicBezTo>
                  <a:pt x="206" y="115013"/>
                  <a:pt x="226" y="115021"/>
                  <a:pt x="245" y="115021"/>
                </a:cubicBezTo>
                <a:cubicBezTo>
                  <a:pt x="296" y="115021"/>
                  <a:pt x="341" y="114967"/>
                  <a:pt x="362" y="114967"/>
                </a:cubicBezTo>
                <a:cubicBezTo>
                  <a:pt x="369" y="114967"/>
                  <a:pt x="373" y="114974"/>
                  <a:pt x="373" y="114992"/>
                </a:cubicBezTo>
                <a:cubicBezTo>
                  <a:pt x="373" y="115089"/>
                  <a:pt x="276" y="115178"/>
                  <a:pt x="276" y="115462"/>
                </a:cubicBezTo>
                <a:cubicBezTo>
                  <a:pt x="308" y="115429"/>
                  <a:pt x="340" y="115419"/>
                  <a:pt x="367" y="115419"/>
                </a:cubicBezTo>
                <a:cubicBezTo>
                  <a:pt x="423" y="115419"/>
                  <a:pt x="462" y="115462"/>
                  <a:pt x="462" y="115462"/>
                </a:cubicBezTo>
                <a:cubicBezTo>
                  <a:pt x="462" y="115648"/>
                  <a:pt x="462" y="115648"/>
                  <a:pt x="373" y="115648"/>
                </a:cubicBezTo>
                <a:cubicBezTo>
                  <a:pt x="373" y="115551"/>
                  <a:pt x="276" y="115551"/>
                  <a:pt x="276" y="115551"/>
                </a:cubicBezTo>
                <a:lnTo>
                  <a:pt x="187" y="115551"/>
                </a:lnTo>
                <a:cubicBezTo>
                  <a:pt x="187" y="115737"/>
                  <a:pt x="276" y="115924"/>
                  <a:pt x="0" y="115924"/>
                </a:cubicBezTo>
                <a:cubicBezTo>
                  <a:pt x="0" y="116065"/>
                  <a:pt x="23" y="116090"/>
                  <a:pt x="57" y="116090"/>
                </a:cubicBezTo>
                <a:cubicBezTo>
                  <a:pt x="75" y="116090"/>
                  <a:pt x="96" y="116083"/>
                  <a:pt x="119" y="116083"/>
                </a:cubicBezTo>
                <a:cubicBezTo>
                  <a:pt x="140" y="116083"/>
                  <a:pt x="163" y="116089"/>
                  <a:pt x="187" y="116110"/>
                </a:cubicBezTo>
                <a:cubicBezTo>
                  <a:pt x="0" y="116297"/>
                  <a:pt x="90" y="116483"/>
                  <a:pt x="187" y="116856"/>
                </a:cubicBezTo>
                <a:cubicBezTo>
                  <a:pt x="246" y="116856"/>
                  <a:pt x="309" y="116816"/>
                  <a:pt x="344" y="116816"/>
                </a:cubicBezTo>
                <a:cubicBezTo>
                  <a:pt x="362" y="116816"/>
                  <a:pt x="373" y="116826"/>
                  <a:pt x="373" y="116856"/>
                </a:cubicBezTo>
                <a:cubicBezTo>
                  <a:pt x="187" y="116953"/>
                  <a:pt x="462" y="116953"/>
                  <a:pt x="373" y="117139"/>
                </a:cubicBezTo>
                <a:cubicBezTo>
                  <a:pt x="340" y="117155"/>
                  <a:pt x="312" y="117162"/>
                  <a:pt x="290" y="117162"/>
                </a:cubicBezTo>
                <a:cubicBezTo>
                  <a:pt x="187" y="117162"/>
                  <a:pt x="187" y="117009"/>
                  <a:pt x="187" y="116856"/>
                </a:cubicBezTo>
                <a:lnTo>
                  <a:pt x="187" y="116856"/>
                </a:lnTo>
                <a:cubicBezTo>
                  <a:pt x="0" y="116953"/>
                  <a:pt x="187" y="117228"/>
                  <a:pt x="276" y="117325"/>
                </a:cubicBezTo>
                <a:cubicBezTo>
                  <a:pt x="276" y="117698"/>
                  <a:pt x="0" y="117974"/>
                  <a:pt x="276" y="118347"/>
                </a:cubicBezTo>
                <a:cubicBezTo>
                  <a:pt x="276" y="118284"/>
                  <a:pt x="324" y="118217"/>
                  <a:pt x="353" y="118217"/>
                </a:cubicBezTo>
                <a:cubicBezTo>
                  <a:pt x="364" y="118217"/>
                  <a:pt x="373" y="118229"/>
                  <a:pt x="373" y="118257"/>
                </a:cubicBezTo>
                <a:cubicBezTo>
                  <a:pt x="276" y="118444"/>
                  <a:pt x="90" y="118816"/>
                  <a:pt x="276" y="119003"/>
                </a:cubicBezTo>
                <a:cubicBezTo>
                  <a:pt x="187" y="119279"/>
                  <a:pt x="276" y="119465"/>
                  <a:pt x="373" y="119748"/>
                </a:cubicBezTo>
                <a:lnTo>
                  <a:pt x="187" y="119748"/>
                </a:lnTo>
                <a:cubicBezTo>
                  <a:pt x="276" y="119935"/>
                  <a:pt x="276" y="120024"/>
                  <a:pt x="373" y="120210"/>
                </a:cubicBezTo>
                <a:cubicBezTo>
                  <a:pt x="276" y="120397"/>
                  <a:pt x="373" y="120494"/>
                  <a:pt x="373" y="120680"/>
                </a:cubicBezTo>
                <a:lnTo>
                  <a:pt x="187" y="120680"/>
                </a:lnTo>
                <a:cubicBezTo>
                  <a:pt x="187" y="121239"/>
                  <a:pt x="373" y="121701"/>
                  <a:pt x="373" y="122074"/>
                </a:cubicBezTo>
                <a:cubicBezTo>
                  <a:pt x="373" y="122357"/>
                  <a:pt x="187" y="122633"/>
                  <a:pt x="187" y="122730"/>
                </a:cubicBezTo>
                <a:cubicBezTo>
                  <a:pt x="187" y="122820"/>
                  <a:pt x="462" y="123006"/>
                  <a:pt x="276" y="123006"/>
                </a:cubicBezTo>
                <a:cubicBezTo>
                  <a:pt x="297" y="123027"/>
                  <a:pt x="314" y="123035"/>
                  <a:pt x="327" y="123035"/>
                </a:cubicBezTo>
                <a:cubicBezTo>
                  <a:pt x="364" y="123035"/>
                  <a:pt x="382" y="122981"/>
                  <a:pt x="417" y="122981"/>
                </a:cubicBezTo>
                <a:cubicBezTo>
                  <a:pt x="430" y="122981"/>
                  <a:pt x="444" y="122988"/>
                  <a:pt x="462" y="123006"/>
                </a:cubicBezTo>
                <a:cubicBezTo>
                  <a:pt x="462" y="123565"/>
                  <a:pt x="373" y="123751"/>
                  <a:pt x="373" y="124311"/>
                </a:cubicBezTo>
                <a:cubicBezTo>
                  <a:pt x="433" y="124311"/>
                  <a:pt x="496" y="124271"/>
                  <a:pt x="557" y="124271"/>
                </a:cubicBezTo>
                <a:cubicBezTo>
                  <a:pt x="588" y="124271"/>
                  <a:pt x="619" y="124281"/>
                  <a:pt x="649" y="124311"/>
                </a:cubicBezTo>
                <a:cubicBezTo>
                  <a:pt x="559" y="124311"/>
                  <a:pt x="559" y="124408"/>
                  <a:pt x="462" y="124408"/>
                </a:cubicBezTo>
                <a:cubicBezTo>
                  <a:pt x="373" y="124870"/>
                  <a:pt x="649" y="125056"/>
                  <a:pt x="559" y="125429"/>
                </a:cubicBezTo>
                <a:cubicBezTo>
                  <a:pt x="559" y="125444"/>
                  <a:pt x="564" y="125450"/>
                  <a:pt x="571" y="125450"/>
                </a:cubicBezTo>
                <a:cubicBezTo>
                  <a:pt x="600" y="125450"/>
                  <a:pt x="673" y="125364"/>
                  <a:pt x="715" y="125364"/>
                </a:cubicBezTo>
                <a:cubicBezTo>
                  <a:pt x="733" y="125364"/>
                  <a:pt x="746" y="125381"/>
                  <a:pt x="746" y="125429"/>
                </a:cubicBezTo>
                <a:cubicBezTo>
                  <a:pt x="713" y="125461"/>
                  <a:pt x="682" y="125472"/>
                  <a:pt x="651" y="125472"/>
                </a:cubicBezTo>
                <a:cubicBezTo>
                  <a:pt x="588" y="125472"/>
                  <a:pt x="527" y="125429"/>
                  <a:pt x="462" y="125429"/>
                </a:cubicBezTo>
                <a:cubicBezTo>
                  <a:pt x="418" y="125570"/>
                  <a:pt x="464" y="125595"/>
                  <a:pt x="522" y="125595"/>
                </a:cubicBezTo>
                <a:cubicBezTo>
                  <a:pt x="552" y="125595"/>
                  <a:pt x="585" y="125588"/>
                  <a:pt x="610" y="125588"/>
                </a:cubicBezTo>
                <a:cubicBezTo>
                  <a:pt x="633" y="125588"/>
                  <a:pt x="649" y="125594"/>
                  <a:pt x="649" y="125615"/>
                </a:cubicBezTo>
                <a:lnTo>
                  <a:pt x="649" y="125802"/>
                </a:lnTo>
                <a:cubicBezTo>
                  <a:pt x="628" y="125795"/>
                  <a:pt x="610" y="125792"/>
                  <a:pt x="594" y="125792"/>
                </a:cubicBezTo>
                <a:cubicBezTo>
                  <a:pt x="431" y="125792"/>
                  <a:pt x="523" y="126123"/>
                  <a:pt x="606" y="126123"/>
                </a:cubicBezTo>
                <a:cubicBezTo>
                  <a:pt x="621" y="126123"/>
                  <a:pt x="636" y="126112"/>
                  <a:pt x="649" y="126085"/>
                </a:cubicBezTo>
                <a:cubicBezTo>
                  <a:pt x="559" y="126085"/>
                  <a:pt x="649" y="125898"/>
                  <a:pt x="746" y="125898"/>
                </a:cubicBezTo>
                <a:cubicBezTo>
                  <a:pt x="746" y="125970"/>
                  <a:pt x="804" y="126226"/>
                  <a:pt x="683" y="126226"/>
                </a:cubicBezTo>
                <a:cubicBezTo>
                  <a:pt x="653" y="126226"/>
                  <a:pt x="613" y="126211"/>
                  <a:pt x="559" y="126174"/>
                </a:cubicBezTo>
                <a:lnTo>
                  <a:pt x="559" y="126174"/>
                </a:lnTo>
                <a:cubicBezTo>
                  <a:pt x="746" y="126361"/>
                  <a:pt x="746" y="126547"/>
                  <a:pt x="559" y="126733"/>
                </a:cubicBezTo>
                <a:cubicBezTo>
                  <a:pt x="574" y="126749"/>
                  <a:pt x="594" y="126755"/>
                  <a:pt x="617" y="126755"/>
                </a:cubicBezTo>
                <a:cubicBezTo>
                  <a:pt x="674" y="126755"/>
                  <a:pt x="750" y="126720"/>
                  <a:pt x="813" y="126720"/>
                </a:cubicBezTo>
                <a:cubicBezTo>
                  <a:pt x="880" y="126720"/>
                  <a:pt x="932" y="126759"/>
                  <a:pt x="932" y="126920"/>
                </a:cubicBezTo>
                <a:cubicBezTo>
                  <a:pt x="870" y="126890"/>
                  <a:pt x="829" y="126880"/>
                  <a:pt x="797" y="126880"/>
                </a:cubicBezTo>
                <a:cubicBezTo>
                  <a:pt x="735" y="126880"/>
                  <a:pt x="713" y="126920"/>
                  <a:pt x="649" y="126920"/>
                </a:cubicBezTo>
                <a:cubicBezTo>
                  <a:pt x="649" y="127203"/>
                  <a:pt x="746" y="127203"/>
                  <a:pt x="559" y="127479"/>
                </a:cubicBezTo>
                <a:cubicBezTo>
                  <a:pt x="652" y="127527"/>
                  <a:pt x="721" y="127552"/>
                  <a:pt x="779" y="127552"/>
                </a:cubicBezTo>
                <a:cubicBezTo>
                  <a:pt x="837" y="127552"/>
                  <a:pt x="884" y="127527"/>
                  <a:pt x="932" y="127479"/>
                </a:cubicBezTo>
                <a:lnTo>
                  <a:pt x="932" y="127762"/>
                </a:lnTo>
                <a:cubicBezTo>
                  <a:pt x="649" y="127762"/>
                  <a:pt x="649" y="128038"/>
                  <a:pt x="746" y="128321"/>
                </a:cubicBezTo>
                <a:cubicBezTo>
                  <a:pt x="835" y="128321"/>
                  <a:pt x="932" y="128411"/>
                  <a:pt x="932" y="128411"/>
                </a:cubicBezTo>
                <a:cubicBezTo>
                  <a:pt x="932" y="128411"/>
                  <a:pt x="812" y="128771"/>
                  <a:pt x="765" y="128771"/>
                </a:cubicBezTo>
                <a:cubicBezTo>
                  <a:pt x="753" y="128771"/>
                  <a:pt x="746" y="128749"/>
                  <a:pt x="746" y="128694"/>
                </a:cubicBezTo>
                <a:lnTo>
                  <a:pt x="746" y="128694"/>
                </a:lnTo>
                <a:cubicBezTo>
                  <a:pt x="649" y="129067"/>
                  <a:pt x="835" y="129715"/>
                  <a:pt x="1022" y="129715"/>
                </a:cubicBezTo>
                <a:cubicBezTo>
                  <a:pt x="746" y="129812"/>
                  <a:pt x="932" y="130088"/>
                  <a:pt x="835" y="130275"/>
                </a:cubicBezTo>
                <a:cubicBezTo>
                  <a:pt x="932" y="130371"/>
                  <a:pt x="1022" y="130371"/>
                  <a:pt x="1022" y="130461"/>
                </a:cubicBezTo>
                <a:lnTo>
                  <a:pt x="932" y="130461"/>
                </a:lnTo>
                <a:cubicBezTo>
                  <a:pt x="1118" y="130461"/>
                  <a:pt x="932" y="130647"/>
                  <a:pt x="932" y="130744"/>
                </a:cubicBezTo>
                <a:cubicBezTo>
                  <a:pt x="977" y="130789"/>
                  <a:pt x="1023" y="130789"/>
                  <a:pt x="1070" y="130789"/>
                </a:cubicBezTo>
                <a:cubicBezTo>
                  <a:pt x="1117" y="130789"/>
                  <a:pt x="1163" y="130789"/>
                  <a:pt x="1208" y="130834"/>
                </a:cubicBezTo>
                <a:cubicBezTo>
                  <a:pt x="1208" y="130931"/>
                  <a:pt x="932" y="130931"/>
                  <a:pt x="1022" y="131020"/>
                </a:cubicBezTo>
                <a:cubicBezTo>
                  <a:pt x="1043" y="131041"/>
                  <a:pt x="1059" y="131049"/>
                  <a:pt x="1073" y="131049"/>
                </a:cubicBezTo>
                <a:cubicBezTo>
                  <a:pt x="1110" y="131049"/>
                  <a:pt x="1128" y="130995"/>
                  <a:pt x="1163" y="130995"/>
                </a:cubicBezTo>
                <a:cubicBezTo>
                  <a:pt x="1175" y="130995"/>
                  <a:pt x="1190" y="131002"/>
                  <a:pt x="1208" y="131020"/>
                </a:cubicBezTo>
                <a:lnTo>
                  <a:pt x="1208" y="131117"/>
                </a:lnTo>
                <a:lnTo>
                  <a:pt x="932" y="131117"/>
                </a:lnTo>
                <a:cubicBezTo>
                  <a:pt x="1022" y="131490"/>
                  <a:pt x="1118" y="131676"/>
                  <a:pt x="1118" y="131952"/>
                </a:cubicBezTo>
                <a:cubicBezTo>
                  <a:pt x="1146" y="131966"/>
                  <a:pt x="1168" y="131972"/>
                  <a:pt x="1185" y="131972"/>
                </a:cubicBezTo>
                <a:cubicBezTo>
                  <a:pt x="1263" y="131972"/>
                  <a:pt x="1238" y="131842"/>
                  <a:pt x="1273" y="131842"/>
                </a:cubicBezTo>
                <a:cubicBezTo>
                  <a:pt x="1280" y="131842"/>
                  <a:pt x="1290" y="131848"/>
                  <a:pt x="1305" y="131862"/>
                </a:cubicBezTo>
                <a:cubicBezTo>
                  <a:pt x="1208" y="132511"/>
                  <a:pt x="1305" y="133256"/>
                  <a:pt x="1581" y="133629"/>
                </a:cubicBezTo>
                <a:cubicBezTo>
                  <a:pt x="1581" y="133816"/>
                  <a:pt x="1491" y="134002"/>
                  <a:pt x="1491" y="134188"/>
                </a:cubicBezTo>
                <a:cubicBezTo>
                  <a:pt x="1678" y="134188"/>
                  <a:pt x="1767" y="134375"/>
                  <a:pt x="1767" y="134561"/>
                </a:cubicBezTo>
                <a:lnTo>
                  <a:pt x="20404" y="134561"/>
                </a:lnTo>
                <a:lnTo>
                  <a:pt x="20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13"/>
          <p:cNvSpPr/>
          <p:nvPr/>
        </p:nvSpPr>
        <p:spPr>
          <a:xfrm rot="10800000">
            <a:off x="-590553" y="-466037"/>
            <a:ext cx="2511255" cy="1901329"/>
          </a:xfrm>
          <a:custGeom>
            <a:avLst/>
            <a:gdLst/>
            <a:ahLst/>
            <a:cxnLst/>
            <a:rect l="l" t="t" r="r" b="b"/>
            <a:pathLst>
              <a:path w="37953" h="28734" extrusionOk="0">
                <a:moveTo>
                  <a:pt x="28879" y="805"/>
                </a:moveTo>
                <a:cubicBezTo>
                  <a:pt x="28932" y="805"/>
                  <a:pt x="28989" y="862"/>
                  <a:pt x="28989" y="862"/>
                </a:cubicBezTo>
                <a:cubicBezTo>
                  <a:pt x="28989" y="862"/>
                  <a:pt x="28915" y="885"/>
                  <a:pt x="28866" y="885"/>
                </a:cubicBezTo>
                <a:cubicBezTo>
                  <a:pt x="28841" y="885"/>
                  <a:pt x="28822" y="879"/>
                  <a:pt x="28822" y="862"/>
                </a:cubicBezTo>
                <a:lnTo>
                  <a:pt x="28879" y="805"/>
                </a:lnTo>
                <a:close/>
                <a:moveTo>
                  <a:pt x="33986" y="985"/>
                </a:moveTo>
                <a:cubicBezTo>
                  <a:pt x="33993" y="985"/>
                  <a:pt x="33993" y="998"/>
                  <a:pt x="33993" y="1025"/>
                </a:cubicBezTo>
                <a:lnTo>
                  <a:pt x="33940" y="1082"/>
                </a:lnTo>
                <a:lnTo>
                  <a:pt x="33940" y="1025"/>
                </a:lnTo>
                <a:cubicBezTo>
                  <a:pt x="33966" y="998"/>
                  <a:pt x="33979" y="985"/>
                  <a:pt x="33986" y="985"/>
                </a:cubicBezTo>
                <a:close/>
                <a:moveTo>
                  <a:pt x="34050" y="1135"/>
                </a:moveTo>
                <a:cubicBezTo>
                  <a:pt x="34050" y="1192"/>
                  <a:pt x="34050" y="1192"/>
                  <a:pt x="33993" y="1192"/>
                </a:cubicBezTo>
                <a:lnTo>
                  <a:pt x="34050" y="1135"/>
                </a:lnTo>
                <a:close/>
                <a:moveTo>
                  <a:pt x="29152" y="1192"/>
                </a:moveTo>
                <a:lnTo>
                  <a:pt x="29152" y="1245"/>
                </a:lnTo>
                <a:cubicBezTo>
                  <a:pt x="29152" y="1273"/>
                  <a:pt x="29139" y="1287"/>
                  <a:pt x="29126" y="1287"/>
                </a:cubicBezTo>
                <a:cubicBezTo>
                  <a:pt x="29113" y="1287"/>
                  <a:pt x="29100" y="1273"/>
                  <a:pt x="29100" y="1245"/>
                </a:cubicBezTo>
                <a:lnTo>
                  <a:pt x="29100" y="1192"/>
                </a:lnTo>
                <a:close/>
                <a:moveTo>
                  <a:pt x="27502" y="1245"/>
                </a:moveTo>
                <a:cubicBezTo>
                  <a:pt x="27502" y="1245"/>
                  <a:pt x="27502" y="1302"/>
                  <a:pt x="27449" y="1302"/>
                </a:cubicBezTo>
                <a:lnTo>
                  <a:pt x="27449" y="1412"/>
                </a:lnTo>
                <a:lnTo>
                  <a:pt x="27392" y="1355"/>
                </a:lnTo>
                <a:cubicBezTo>
                  <a:pt x="27339" y="1355"/>
                  <a:pt x="27339" y="1302"/>
                  <a:pt x="27339" y="1302"/>
                </a:cubicBezTo>
                <a:cubicBezTo>
                  <a:pt x="27339" y="1273"/>
                  <a:pt x="27353" y="1259"/>
                  <a:pt x="27366" y="1259"/>
                </a:cubicBezTo>
                <a:cubicBezTo>
                  <a:pt x="27379" y="1259"/>
                  <a:pt x="27392" y="1273"/>
                  <a:pt x="27392" y="1302"/>
                </a:cubicBezTo>
                <a:cubicBezTo>
                  <a:pt x="27392" y="1302"/>
                  <a:pt x="27449" y="1302"/>
                  <a:pt x="27449" y="1245"/>
                </a:cubicBezTo>
                <a:close/>
                <a:moveTo>
                  <a:pt x="29717" y="1331"/>
                </a:moveTo>
                <a:cubicBezTo>
                  <a:pt x="29696" y="1331"/>
                  <a:pt x="29685" y="1355"/>
                  <a:pt x="29650" y="1355"/>
                </a:cubicBezTo>
                <a:cubicBezTo>
                  <a:pt x="29702" y="1355"/>
                  <a:pt x="29702" y="1355"/>
                  <a:pt x="29760" y="1412"/>
                </a:cubicBezTo>
                <a:lnTo>
                  <a:pt x="29812" y="1412"/>
                </a:lnTo>
                <a:cubicBezTo>
                  <a:pt x="29870" y="1355"/>
                  <a:pt x="29870" y="1355"/>
                  <a:pt x="29812" y="1355"/>
                </a:cubicBezTo>
                <a:lnTo>
                  <a:pt x="29760" y="1355"/>
                </a:lnTo>
                <a:cubicBezTo>
                  <a:pt x="29740" y="1337"/>
                  <a:pt x="29728" y="1331"/>
                  <a:pt x="29717" y="1331"/>
                </a:cubicBezTo>
                <a:close/>
                <a:moveTo>
                  <a:pt x="27722" y="1355"/>
                </a:moveTo>
                <a:cubicBezTo>
                  <a:pt x="27722" y="1355"/>
                  <a:pt x="27779" y="1355"/>
                  <a:pt x="27779" y="1412"/>
                </a:cubicBezTo>
                <a:cubicBezTo>
                  <a:pt x="27832" y="1412"/>
                  <a:pt x="27832" y="1465"/>
                  <a:pt x="27779" y="1465"/>
                </a:cubicBezTo>
                <a:lnTo>
                  <a:pt x="27722" y="1465"/>
                </a:lnTo>
                <a:cubicBezTo>
                  <a:pt x="27669" y="1412"/>
                  <a:pt x="27669" y="1412"/>
                  <a:pt x="27722" y="1355"/>
                </a:cubicBezTo>
                <a:close/>
                <a:moveTo>
                  <a:pt x="27702" y="1484"/>
                </a:moveTo>
                <a:cubicBezTo>
                  <a:pt x="27713" y="1484"/>
                  <a:pt x="27722" y="1498"/>
                  <a:pt x="27722" y="1522"/>
                </a:cubicBezTo>
                <a:lnTo>
                  <a:pt x="27722" y="1632"/>
                </a:lnTo>
                <a:cubicBezTo>
                  <a:pt x="27669" y="1632"/>
                  <a:pt x="27669" y="1632"/>
                  <a:pt x="27669" y="1575"/>
                </a:cubicBezTo>
                <a:cubicBezTo>
                  <a:pt x="27669" y="1511"/>
                  <a:pt x="27687" y="1484"/>
                  <a:pt x="27702" y="1484"/>
                </a:cubicBezTo>
                <a:close/>
                <a:moveTo>
                  <a:pt x="29320" y="1465"/>
                </a:moveTo>
                <a:lnTo>
                  <a:pt x="29320" y="1575"/>
                </a:lnTo>
                <a:cubicBezTo>
                  <a:pt x="29320" y="1632"/>
                  <a:pt x="29320" y="1632"/>
                  <a:pt x="29262" y="1632"/>
                </a:cubicBezTo>
                <a:cubicBezTo>
                  <a:pt x="29210" y="1632"/>
                  <a:pt x="29210" y="1632"/>
                  <a:pt x="29210" y="1575"/>
                </a:cubicBezTo>
                <a:cubicBezTo>
                  <a:pt x="29152" y="1522"/>
                  <a:pt x="29262" y="1465"/>
                  <a:pt x="29320" y="1465"/>
                </a:cubicBezTo>
                <a:close/>
                <a:moveTo>
                  <a:pt x="28109" y="1412"/>
                </a:moveTo>
                <a:cubicBezTo>
                  <a:pt x="28109" y="1412"/>
                  <a:pt x="28109" y="1465"/>
                  <a:pt x="28162" y="1465"/>
                </a:cubicBezTo>
                <a:cubicBezTo>
                  <a:pt x="28162" y="1522"/>
                  <a:pt x="28052" y="1685"/>
                  <a:pt x="27942" y="1685"/>
                </a:cubicBezTo>
                <a:cubicBezTo>
                  <a:pt x="27889" y="1685"/>
                  <a:pt x="27889" y="1685"/>
                  <a:pt x="27999" y="1575"/>
                </a:cubicBezTo>
                <a:cubicBezTo>
                  <a:pt x="28052" y="1522"/>
                  <a:pt x="28052" y="1465"/>
                  <a:pt x="28052" y="1465"/>
                </a:cubicBezTo>
                <a:cubicBezTo>
                  <a:pt x="28052" y="1465"/>
                  <a:pt x="28052" y="1412"/>
                  <a:pt x="28109" y="1412"/>
                </a:cubicBezTo>
                <a:close/>
                <a:moveTo>
                  <a:pt x="28329" y="1575"/>
                </a:moveTo>
                <a:cubicBezTo>
                  <a:pt x="28329" y="1575"/>
                  <a:pt x="28272" y="1632"/>
                  <a:pt x="28272" y="1685"/>
                </a:cubicBezTo>
                <a:lnTo>
                  <a:pt x="28219" y="1685"/>
                </a:lnTo>
                <a:cubicBezTo>
                  <a:pt x="28219" y="1575"/>
                  <a:pt x="28219" y="1575"/>
                  <a:pt x="28329" y="1575"/>
                </a:cubicBezTo>
                <a:close/>
                <a:moveTo>
                  <a:pt x="26952" y="1575"/>
                </a:moveTo>
                <a:lnTo>
                  <a:pt x="26952" y="1632"/>
                </a:lnTo>
                <a:cubicBezTo>
                  <a:pt x="27009" y="1685"/>
                  <a:pt x="27009" y="1685"/>
                  <a:pt x="26899" y="1742"/>
                </a:cubicBezTo>
                <a:cubicBezTo>
                  <a:pt x="26842" y="1742"/>
                  <a:pt x="26842" y="1742"/>
                  <a:pt x="26842" y="1685"/>
                </a:cubicBezTo>
                <a:cubicBezTo>
                  <a:pt x="26899" y="1632"/>
                  <a:pt x="26899" y="1575"/>
                  <a:pt x="26952" y="1575"/>
                </a:cubicBezTo>
                <a:close/>
                <a:moveTo>
                  <a:pt x="28803" y="1663"/>
                </a:moveTo>
                <a:cubicBezTo>
                  <a:pt x="28822" y="1663"/>
                  <a:pt x="28822" y="1701"/>
                  <a:pt x="28822" y="1742"/>
                </a:cubicBezTo>
                <a:lnTo>
                  <a:pt x="28822" y="1795"/>
                </a:lnTo>
                <a:cubicBezTo>
                  <a:pt x="28815" y="1803"/>
                  <a:pt x="28808" y="1807"/>
                  <a:pt x="28802" y="1807"/>
                </a:cubicBezTo>
                <a:cubicBezTo>
                  <a:pt x="28769" y="1807"/>
                  <a:pt x="28769" y="1685"/>
                  <a:pt x="28769" y="1685"/>
                </a:cubicBezTo>
                <a:cubicBezTo>
                  <a:pt x="28785" y="1669"/>
                  <a:pt x="28796" y="1663"/>
                  <a:pt x="28803" y="1663"/>
                </a:cubicBezTo>
                <a:close/>
                <a:moveTo>
                  <a:pt x="27229" y="1575"/>
                </a:moveTo>
                <a:lnTo>
                  <a:pt x="27229" y="1575"/>
                </a:lnTo>
                <a:cubicBezTo>
                  <a:pt x="27189" y="1615"/>
                  <a:pt x="27206" y="1654"/>
                  <a:pt x="27238" y="1654"/>
                </a:cubicBezTo>
                <a:cubicBezTo>
                  <a:pt x="27251" y="1654"/>
                  <a:pt x="27267" y="1647"/>
                  <a:pt x="27282" y="1632"/>
                </a:cubicBezTo>
                <a:cubicBezTo>
                  <a:pt x="27298" y="1624"/>
                  <a:pt x="27310" y="1620"/>
                  <a:pt x="27320" y="1620"/>
                </a:cubicBezTo>
                <a:cubicBezTo>
                  <a:pt x="27377" y="1620"/>
                  <a:pt x="27331" y="1749"/>
                  <a:pt x="27282" y="1795"/>
                </a:cubicBezTo>
                <a:cubicBezTo>
                  <a:pt x="27256" y="1823"/>
                  <a:pt x="27228" y="1838"/>
                  <a:pt x="27201" y="1838"/>
                </a:cubicBezTo>
                <a:cubicBezTo>
                  <a:pt x="27173" y="1838"/>
                  <a:pt x="27146" y="1823"/>
                  <a:pt x="27119" y="1795"/>
                </a:cubicBezTo>
                <a:cubicBezTo>
                  <a:pt x="27119" y="1742"/>
                  <a:pt x="27062" y="1685"/>
                  <a:pt x="27062" y="1685"/>
                </a:cubicBezTo>
                <a:cubicBezTo>
                  <a:pt x="27062" y="1685"/>
                  <a:pt x="27119" y="1632"/>
                  <a:pt x="27172" y="1632"/>
                </a:cubicBezTo>
                <a:lnTo>
                  <a:pt x="27229" y="1575"/>
                </a:lnTo>
                <a:close/>
                <a:moveTo>
                  <a:pt x="30199" y="1849"/>
                </a:moveTo>
                <a:lnTo>
                  <a:pt x="30199" y="1849"/>
                </a:lnTo>
                <a:cubicBezTo>
                  <a:pt x="30199" y="1850"/>
                  <a:pt x="30199" y="1851"/>
                  <a:pt x="30199" y="1852"/>
                </a:cubicBezTo>
                <a:lnTo>
                  <a:pt x="30199" y="1852"/>
                </a:lnTo>
                <a:cubicBezTo>
                  <a:pt x="30200" y="1852"/>
                  <a:pt x="30200" y="1852"/>
                  <a:pt x="30200" y="1852"/>
                </a:cubicBezTo>
                <a:cubicBezTo>
                  <a:pt x="30200" y="1851"/>
                  <a:pt x="30200" y="1850"/>
                  <a:pt x="30199" y="1849"/>
                </a:cubicBezTo>
                <a:close/>
                <a:moveTo>
                  <a:pt x="27734" y="1870"/>
                </a:moveTo>
                <a:cubicBezTo>
                  <a:pt x="27742" y="1870"/>
                  <a:pt x="27756" y="1883"/>
                  <a:pt x="27779" y="1905"/>
                </a:cubicBezTo>
                <a:cubicBezTo>
                  <a:pt x="27779" y="1905"/>
                  <a:pt x="27779" y="1962"/>
                  <a:pt x="27722" y="1962"/>
                </a:cubicBezTo>
                <a:cubicBezTo>
                  <a:pt x="27722" y="1897"/>
                  <a:pt x="27722" y="1870"/>
                  <a:pt x="27734" y="1870"/>
                </a:cubicBezTo>
                <a:close/>
                <a:moveTo>
                  <a:pt x="27942" y="1962"/>
                </a:moveTo>
                <a:lnTo>
                  <a:pt x="27942" y="2015"/>
                </a:lnTo>
                <a:cubicBezTo>
                  <a:pt x="27942" y="2043"/>
                  <a:pt x="27942" y="2058"/>
                  <a:pt x="27936" y="2058"/>
                </a:cubicBezTo>
                <a:cubicBezTo>
                  <a:pt x="27929" y="2058"/>
                  <a:pt x="27916" y="2043"/>
                  <a:pt x="27889" y="2015"/>
                </a:cubicBezTo>
                <a:cubicBezTo>
                  <a:pt x="27832" y="1962"/>
                  <a:pt x="27889" y="1962"/>
                  <a:pt x="27942" y="1962"/>
                </a:cubicBezTo>
                <a:close/>
                <a:moveTo>
                  <a:pt x="27654" y="2034"/>
                </a:moveTo>
                <a:cubicBezTo>
                  <a:pt x="27659" y="2034"/>
                  <a:pt x="27645" y="2061"/>
                  <a:pt x="27612" y="2125"/>
                </a:cubicBezTo>
                <a:cubicBezTo>
                  <a:pt x="27612" y="2165"/>
                  <a:pt x="27586" y="2204"/>
                  <a:pt x="27570" y="2204"/>
                </a:cubicBezTo>
                <a:cubicBezTo>
                  <a:pt x="27564" y="2204"/>
                  <a:pt x="27559" y="2197"/>
                  <a:pt x="27559" y="2182"/>
                </a:cubicBezTo>
                <a:lnTo>
                  <a:pt x="27449" y="2182"/>
                </a:lnTo>
                <a:lnTo>
                  <a:pt x="27449" y="2125"/>
                </a:lnTo>
                <a:cubicBezTo>
                  <a:pt x="27502" y="2125"/>
                  <a:pt x="27559" y="2125"/>
                  <a:pt x="27612" y="2072"/>
                </a:cubicBezTo>
                <a:cubicBezTo>
                  <a:pt x="27636" y="2048"/>
                  <a:pt x="27650" y="2034"/>
                  <a:pt x="27654" y="2034"/>
                </a:cubicBezTo>
                <a:close/>
                <a:moveTo>
                  <a:pt x="27119" y="2072"/>
                </a:moveTo>
                <a:lnTo>
                  <a:pt x="27119" y="2182"/>
                </a:lnTo>
                <a:cubicBezTo>
                  <a:pt x="27119" y="2208"/>
                  <a:pt x="27119" y="2221"/>
                  <a:pt x="27112" y="2221"/>
                </a:cubicBezTo>
                <a:cubicBezTo>
                  <a:pt x="27105" y="2221"/>
                  <a:pt x="27091" y="2208"/>
                  <a:pt x="27062" y="2182"/>
                </a:cubicBezTo>
                <a:cubicBezTo>
                  <a:pt x="27119" y="2182"/>
                  <a:pt x="27119" y="2125"/>
                  <a:pt x="27062" y="2125"/>
                </a:cubicBezTo>
                <a:cubicBezTo>
                  <a:pt x="27062" y="2125"/>
                  <a:pt x="27062" y="2072"/>
                  <a:pt x="27119" y="2072"/>
                </a:cubicBezTo>
                <a:close/>
                <a:moveTo>
                  <a:pt x="27009" y="1742"/>
                </a:moveTo>
                <a:lnTo>
                  <a:pt x="27009" y="1852"/>
                </a:lnTo>
                <a:lnTo>
                  <a:pt x="27009" y="1905"/>
                </a:lnTo>
                <a:cubicBezTo>
                  <a:pt x="27009" y="1887"/>
                  <a:pt x="27015" y="1881"/>
                  <a:pt x="27023" y="1881"/>
                </a:cubicBezTo>
                <a:cubicBezTo>
                  <a:pt x="27039" y="1881"/>
                  <a:pt x="27062" y="1905"/>
                  <a:pt x="27062" y="1905"/>
                </a:cubicBezTo>
                <a:cubicBezTo>
                  <a:pt x="27062" y="1962"/>
                  <a:pt x="27062" y="1962"/>
                  <a:pt x="26952" y="2015"/>
                </a:cubicBezTo>
                <a:cubicBezTo>
                  <a:pt x="26899" y="2072"/>
                  <a:pt x="26789" y="2125"/>
                  <a:pt x="26789" y="2182"/>
                </a:cubicBezTo>
                <a:cubicBezTo>
                  <a:pt x="26761" y="2237"/>
                  <a:pt x="26746" y="2264"/>
                  <a:pt x="26739" y="2264"/>
                </a:cubicBezTo>
                <a:cubicBezTo>
                  <a:pt x="26732" y="2264"/>
                  <a:pt x="26732" y="2237"/>
                  <a:pt x="26732" y="2182"/>
                </a:cubicBezTo>
                <a:cubicBezTo>
                  <a:pt x="26732" y="2117"/>
                  <a:pt x="26732" y="2090"/>
                  <a:pt x="26709" y="2090"/>
                </a:cubicBezTo>
                <a:cubicBezTo>
                  <a:pt x="26694" y="2090"/>
                  <a:pt x="26667" y="2103"/>
                  <a:pt x="26622" y="2125"/>
                </a:cubicBezTo>
                <a:cubicBezTo>
                  <a:pt x="26622" y="2072"/>
                  <a:pt x="26679" y="2072"/>
                  <a:pt x="26732" y="2072"/>
                </a:cubicBezTo>
                <a:lnTo>
                  <a:pt x="26789" y="2015"/>
                </a:lnTo>
                <a:cubicBezTo>
                  <a:pt x="26789" y="1962"/>
                  <a:pt x="26789" y="1962"/>
                  <a:pt x="26842" y="1962"/>
                </a:cubicBezTo>
                <a:lnTo>
                  <a:pt x="26842" y="1905"/>
                </a:lnTo>
                <a:cubicBezTo>
                  <a:pt x="26789" y="1905"/>
                  <a:pt x="26789" y="1852"/>
                  <a:pt x="26842" y="1795"/>
                </a:cubicBezTo>
                <a:cubicBezTo>
                  <a:pt x="26952" y="1742"/>
                  <a:pt x="27009" y="1742"/>
                  <a:pt x="27009" y="1742"/>
                </a:cubicBezTo>
                <a:close/>
                <a:moveTo>
                  <a:pt x="27229" y="2292"/>
                </a:moveTo>
                <a:cubicBezTo>
                  <a:pt x="27282" y="2292"/>
                  <a:pt x="27229" y="2345"/>
                  <a:pt x="27229" y="2345"/>
                </a:cubicBezTo>
                <a:cubicBezTo>
                  <a:pt x="27229" y="2373"/>
                  <a:pt x="27215" y="2388"/>
                  <a:pt x="27201" y="2388"/>
                </a:cubicBezTo>
                <a:cubicBezTo>
                  <a:pt x="27186" y="2388"/>
                  <a:pt x="27172" y="2373"/>
                  <a:pt x="27172" y="2345"/>
                </a:cubicBezTo>
                <a:lnTo>
                  <a:pt x="27229" y="2292"/>
                </a:lnTo>
                <a:close/>
                <a:moveTo>
                  <a:pt x="26952" y="2402"/>
                </a:moveTo>
                <a:cubicBezTo>
                  <a:pt x="27009" y="2402"/>
                  <a:pt x="27009" y="2402"/>
                  <a:pt x="26952" y="2455"/>
                </a:cubicBezTo>
                <a:lnTo>
                  <a:pt x="26899" y="2455"/>
                </a:lnTo>
                <a:lnTo>
                  <a:pt x="26899" y="2402"/>
                </a:lnTo>
                <a:close/>
                <a:moveTo>
                  <a:pt x="27282" y="2455"/>
                </a:moveTo>
                <a:lnTo>
                  <a:pt x="27229" y="2512"/>
                </a:lnTo>
                <a:cubicBezTo>
                  <a:pt x="27172" y="2512"/>
                  <a:pt x="27172" y="2512"/>
                  <a:pt x="27229" y="2455"/>
                </a:cubicBezTo>
                <a:close/>
                <a:moveTo>
                  <a:pt x="28006" y="2415"/>
                </a:moveTo>
                <a:cubicBezTo>
                  <a:pt x="28013" y="2415"/>
                  <a:pt x="28026" y="2428"/>
                  <a:pt x="28052" y="2455"/>
                </a:cubicBezTo>
                <a:lnTo>
                  <a:pt x="28052" y="2512"/>
                </a:lnTo>
                <a:lnTo>
                  <a:pt x="27999" y="2512"/>
                </a:lnTo>
                <a:cubicBezTo>
                  <a:pt x="27942" y="2455"/>
                  <a:pt x="27942" y="2455"/>
                  <a:pt x="27999" y="2455"/>
                </a:cubicBezTo>
                <a:cubicBezTo>
                  <a:pt x="27999" y="2428"/>
                  <a:pt x="27999" y="2415"/>
                  <a:pt x="28006" y="2415"/>
                </a:cubicBezTo>
                <a:close/>
                <a:moveTo>
                  <a:pt x="26789" y="2512"/>
                </a:moveTo>
                <a:cubicBezTo>
                  <a:pt x="26899" y="2512"/>
                  <a:pt x="26899" y="2565"/>
                  <a:pt x="26789" y="2565"/>
                </a:cubicBezTo>
                <a:lnTo>
                  <a:pt x="26679" y="2565"/>
                </a:lnTo>
                <a:cubicBezTo>
                  <a:pt x="26679" y="2512"/>
                  <a:pt x="26732" y="2512"/>
                  <a:pt x="26789" y="2512"/>
                </a:cubicBezTo>
                <a:close/>
                <a:moveTo>
                  <a:pt x="27779" y="2565"/>
                </a:moveTo>
                <a:lnTo>
                  <a:pt x="27779" y="2622"/>
                </a:lnTo>
                <a:cubicBezTo>
                  <a:pt x="27779" y="2622"/>
                  <a:pt x="27722" y="2622"/>
                  <a:pt x="27779" y="2565"/>
                </a:cubicBezTo>
                <a:close/>
                <a:moveTo>
                  <a:pt x="26314" y="2635"/>
                </a:moveTo>
                <a:cubicBezTo>
                  <a:pt x="26306" y="2635"/>
                  <a:pt x="26292" y="2648"/>
                  <a:pt x="26292" y="2675"/>
                </a:cubicBezTo>
                <a:cubicBezTo>
                  <a:pt x="26321" y="2648"/>
                  <a:pt x="26321" y="2635"/>
                  <a:pt x="26314" y="2635"/>
                </a:cubicBezTo>
                <a:close/>
                <a:moveTo>
                  <a:pt x="26732" y="2675"/>
                </a:moveTo>
                <a:lnTo>
                  <a:pt x="26732" y="2732"/>
                </a:lnTo>
                <a:lnTo>
                  <a:pt x="26679" y="2732"/>
                </a:lnTo>
                <a:lnTo>
                  <a:pt x="26679" y="2675"/>
                </a:lnTo>
                <a:close/>
                <a:moveTo>
                  <a:pt x="27696" y="2689"/>
                </a:moveTo>
                <a:cubicBezTo>
                  <a:pt x="27709" y="2689"/>
                  <a:pt x="27722" y="2703"/>
                  <a:pt x="27722" y="2732"/>
                </a:cubicBezTo>
                <a:lnTo>
                  <a:pt x="27722" y="2785"/>
                </a:lnTo>
                <a:lnTo>
                  <a:pt x="27612" y="2785"/>
                </a:lnTo>
                <a:cubicBezTo>
                  <a:pt x="27612" y="2785"/>
                  <a:pt x="27612" y="2732"/>
                  <a:pt x="27669" y="2732"/>
                </a:cubicBezTo>
                <a:cubicBezTo>
                  <a:pt x="27669" y="2703"/>
                  <a:pt x="27683" y="2689"/>
                  <a:pt x="27696" y="2689"/>
                </a:cubicBezTo>
                <a:close/>
                <a:moveTo>
                  <a:pt x="27559" y="2785"/>
                </a:moveTo>
                <a:lnTo>
                  <a:pt x="27559" y="2842"/>
                </a:lnTo>
                <a:lnTo>
                  <a:pt x="27502" y="2842"/>
                </a:lnTo>
                <a:cubicBezTo>
                  <a:pt x="27449" y="2842"/>
                  <a:pt x="27449" y="2785"/>
                  <a:pt x="27502" y="2785"/>
                </a:cubicBezTo>
                <a:close/>
                <a:moveTo>
                  <a:pt x="26732" y="2842"/>
                </a:moveTo>
                <a:cubicBezTo>
                  <a:pt x="26732" y="2895"/>
                  <a:pt x="26679" y="2952"/>
                  <a:pt x="26622" y="2952"/>
                </a:cubicBezTo>
                <a:lnTo>
                  <a:pt x="26569" y="2895"/>
                </a:lnTo>
                <a:cubicBezTo>
                  <a:pt x="26587" y="2877"/>
                  <a:pt x="26599" y="2871"/>
                  <a:pt x="26606" y="2871"/>
                </a:cubicBezTo>
                <a:cubicBezTo>
                  <a:pt x="26622" y="2871"/>
                  <a:pt x="26622" y="2895"/>
                  <a:pt x="26622" y="2895"/>
                </a:cubicBezTo>
                <a:lnTo>
                  <a:pt x="26679" y="2895"/>
                </a:lnTo>
                <a:cubicBezTo>
                  <a:pt x="26679" y="2842"/>
                  <a:pt x="26679" y="2842"/>
                  <a:pt x="26732" y="2842"/>
                </a:cubicBezTo>
                <a:close/>
                <a:moveTo>
                  <a:pt x="27119" y="3115"/>
                </a:moveTo>
                <a:lnTo>
                  <a:pt x="27119" y="3172"/>
                </a:lnTo>
                <a:lnTo>
                  <a:pt x="27062" y="3172"/>
                </a:lnTo>
                <a:cubicBezTo>
                  <a:pt x="27009" y="3172"/>
                  <a:pt x="27062" y="3115"/>
                  <a:pt x="27062" y="3115"/>
                </a:cubicBezTo>
                <a:close/>
                <a:moveTo>
                  <a:pt x="27832" y="3282"/>
                </a:moveTo>
                <a:cubicBezTo>
                  <a:pt x="27832" y="3335"/>
                  <a:pt x="27832" y="3335"/>
                  <a:pt x="27779" y="3335"/>
                </a:cubicBezTo>
                <a:lnTo>
                  <a:pt x="27832" y="3282"/>
                </a:lnTo>
                <a:close/>
                <a:moveTo>
                  <a:pt x="26279" y="3441"/>
                </a:moveTo>
                <a:cubicBezTo>
                  <a:pt x="26311" y="3441"/>
                  <a:pt x="26307" y="3487"/>
                  <a:pt x="26239" y="3555"/>
                </a:cubicBezTo>
                <a:lnTo>
                  <a:pt x="26129" y="3612"/>
                </a:lnTo>
                <a:cubicBezTo>
                  <a:pt x="26019" y="3555"/>
                  <a:pt x="25962" y="3502"/>
                  <a:pt x="26072" y="3445"/>
                </a:cubicBezTo>
                <a:lnTo>
                  <a:pt x="26072" y="3445"/>
                </a:lnTo>
                <a:cubicBezTo>
                  <a:pt x="26072" y="3445"/>
                  <a:pt x="26129" y="3445"/>
                  <a:pt x="26072" y="3502"/>
                </a:cubicBezTo>
                <a:cubicBezTo>
                  <a:pt x="26072" y="3520"/>
                  <a:pt x="26078" y="3525"/>
                  <a:pt x="26089" y="3525"/>
                </a:cubicBezTo>
                <a:cubicBezTo>
                  <a:pt x="26110" y="3525"/>
                  <a:pt x="26147" y="3502"/>
                  <a:pt x="26182" y="3502"/>
                </a:cubicBezTo>
                <a:cubicBezTo>
                  <a:pt x="26225" y="3459"/>
                  <a:pt x="26259" y="3441"/>
                  <a:pt x="26279" y="3441"/>
                </a:cubicBezTo>
                <a:close/>
                <a:moveTo>
                  <a:pt x="26842" y="3555"/>
                </a:moveTo>
                <a:cubicBezTo>
                  <a:pt x="26842" y="3612"/>
                  <a:pt x="26842" y="3612"/>
                  <a:pt x="26789" y="3612"/>
                </a:cubicBezTo>
                <a:lnTo>
                  <a:pt x="26842" y="3555"/>
                </a:lnTo>
                <a:close/>
                <a:moveTo>
                  <a:pt x="26622" y="3282"/>
                </a:moveTo>
                <a:cubicBezTo>
                  <a:pt x="26679" y="3282"/>
                  <a:pt x="26732" y="3335"/>
                  <a:pt x="26622" y="3392"/>
                </a:cubicBezTo>
                <a:cubicBezTo>
                  <a:pt x="26622" y="3392"/>
                  <a:pt x="26569" y="3445"/>
                  <a:pt x="26512" y="3555"/>
                </a:cubicBezTo>
                <a:cubicBezTo>
                  <a:pt x="26512" y="3665"/>
                  <a:pt x="26459" y="3722"/>
                  <a:pt x="26349" y="3722"/>
                </a:cubicBezTo>
                <a:cubicBezTo>
                  <a:pt x="26239" y="3722"/>
                  <a:pt x="26239" y="3722"/>
                  <a:pt x="26292" y="3665"/>
                </a:cubicBezTo>
                <a:cubicBezTo>
                  <a:pt x="26349" y="3612"/>
                  <a:pt x="26512" y="3392"/>
                  <a:pt x="26512" y="3335"/>
                </a:cubicBezTo>
                <a:cubicBezTo>
                  <a:pt x="26512" y="3282"/>
                  <a:pt x="26512" y="3282"/>
                  <a:pt x="26622" y="3282"/>
                </a:cubicBezTo>
                <a:close/>
                <a:moveTo>
                  <a:pt x="27282" y="3775"/>
                </a:moveTo>
                <a:lnTo>
                  <a:pt x="27282" y="3832"/>
                </a:lnTo>
                <a:cubicBezTo>
                  <a:pt x="27247" y="3832"/>
                  <a:pt x="27235" y="3855"/>
                  <a:pt x="27231" y="3855"/>
                </a:cubicBezTo>
                <a:cubicBezTo>
                  <a:pt x="27229" y="3855"/>
                  <a:pt x="27229" y="3850"/>
                  <a:pt x="27229" y="3832"/>
                </a:cubicBezTo>
                <a:cubicBezTo>
                  <a:pt x="27172" y="3832"/>
                  <a:pt x="27172" y="3775"/>
                  <a:pt x="27229" y="3775"/>
                </a:cubicBezTo>
                <a:close/>
                <a:moveTo>
                  <a:pt x="27392" y="3722"/>
                </a:moveTo>
                <a:cubicBezTo>
                  <a:pt x="27449" y="3722"/>
                  <a:pt x="27449" y="3722"/>
                  <a:pt x="27449" y="3775"/>
                </a:cubicBezTo>
                <a:cubicBezTo>
                  <a:pt x="27449" y="3832"/>
                  <a:pt x="27392" y="3885"/>
                  <a:pt x="27392" y="3942"/>
                </a:cubicBezTo>
                <a:lnTo>
                  <a:pt x="27392" y="3722"/>
                </a:lnTo>
                <a:close/>
                <a:moveTo>
                  <a:pt x="28932" y="3832"/>
                </a:moveTo>
                <a:cubicBezTo>
                  <a:pt x="28932" y="3885"/>
                  <a:pt x="28879" y="3942"/>
                  <a:pt x="28712" y="4052"/>
                </a:cubicBezTo>
                <a:cubicBezTo>
                  <a:pt x="28659" y="4052"/>
                  <a:pt x="28659" y="3995"/>
                  <a:pt x="28712" y="3942"/>
                </a:cubicBezTo>
                <a:cubicBezTo>
                  <a:pt x="28769" y="3885"/>
                  <a:pt x="28879" y="3832"/>
                  <a:pt x="28932" y="3832"/>
                </a:cubicBezTo>
                <a:close/>
                <a:moveTo>
                  <a:pt x="26667" y="4358"/>
                </a:moveTo>
                <a:cubicBezTo>
                  <a:pt x="26674" y="4358"/>
                  <a:pt x="26679" y="4365"/>
                  <a:pt x="26679" y="4382"/>
                </a:cubicBezTo>
                <a:cubicBezTo>
                  <a:pt x="26732" y="4382"/>
                  <a:pt x="26732" y="4435"/>
                  <a:pt x="26679" y="4492"/>
                </a:cubicBezTo>
                <a:cubicBezTo>
                  <a:pt x="26622" y="4492"/>
                  <a:pt x="26622" y="4492"/>
                  <a:pt x="26622" y="4435"/>
                </a:cubicBezTo>
                <a:cubicBezTo>
                  <a:pt x="26622" y="4398"/>
                  <a:pt x="26651" y="4358"/>
                  <a:pt x="26667" y="4358"/>
                </a:cubicBezTo>
                <a:close/>
                <a:moveTo>
                  <a:pt x="25689" y="4382"/>
                </a:moveTo>
                <a:cubicBezTo>
                  <a:pt x="25742" y="4435"/>
                  <a:pt x="25742" y="4435"/>
                  <a:pt x="25689" y="4492"/>
                </a:cubicBezTo>
                <a:cubicBezTo>
                  <a:pt x="25644" y="4514"/>
                  <a:pt x="25618" y="4526"/>
                  <a:pt x="25602" y="4526"/>
                </a:cubicBezTo>
                <a:cubicBezTo>
                  <a:pt x="25579" y="4526"/>
                  <a:pt x="25579" y="4500"/>
                  <a:pt x="25579" y="4435"/>
                </a:cubicBezTo>
                <a:cubicBezTo>
                  <a:pt x="25579" y="4382"/>
                  <a:pt x="25632" y="4382"/>
                  <a:pt x="25689" y="4382"/>
                </a:cubicBezTo>
                <a:close/>
                <a:moveTo>
                  <a:pt x="26395" y="4505"/>
                </a:moveTo>
                <a:cubicBezTo>
                  <a:pt x="26402" y="4505"/>
                  <a:pt x="26402" y="4518"/>
                  <a:pt x="26402" y="4545"/>
                </a:cubicBezTo>
                <a:cubicBezTo>
                  <a:pt x="26459" y="4545"/>
                  <a:pt x="26459" y="4545"/>
                  <a:pt x="26402" y="4602"/>
                </a:cubicBezTo>
                <a:lnTo>
                  <a:pt x="26349" y="4602"/>
                </a:lnTo>
                <a:lnTo>
                  <a:pt x="26349" y="4545"/>
                </a:lnTo>
                <a:cubicBezTo>
                  <a:pt x="26376" y="4518"/>
                  <a:pt x="26389" y="4505"/>
                  <a:pt x="26395" y="4505"/>
                </a:cubicBezTo>
                <a:close/>
                <a:moveTo>
                  <a:pt x="25522" y="4712"/>
                </a:moveTo>
                <a:cubicBezTo>
                  <a:pt x="25579" y="4765"/>
                  <a:pt x="25579" y="4765"/>
                  <a:pt x="25522" y="4765"/>
                </a:cubicBezTo>
                <a:cubicBezTo>
                  <a:pt x="25522" y="4822"/>
                  <a:pt x="25469" y="4822"/>
                  <a:pt x="25469" y="4822"/>
                </a:cubicBezTo>
                <a:cubicBezTo>
                  <a:pt x="25412" y="4822"/>
                  <a:pt x="25412" y="4765"/>
                  <a:pt x="25469" y="4765"/>
                </a:cubicBezTo>
                <a:cubicBezTo>
                  <a:pt x="25469" y="4712"/>
                  <a:pt x="25522" y="4712"/>
                  <a:pt x="25522" y="4712"/>
                </a:cubicBezTo>
                <a:close/>
                <a:moveTo>
                  <a:pt x="31740" y="4875"/>
                </a:moveTo>
                <a:lnTo>
                  <a:pt x="31683" y="4932"/>
                </a:lnTo>
                <a:cubicBezTo>
                  <a:pt x="31630" y="4932"/>
                  <a:pt x="31630" y="4932"/>
                  <a:pt x="31683" y="4875"/>
                </a:cubicBezTo>
                <a:close/>
                <a:moveTo>
                  <a:pt x="25238" y="4784"/>
                </a:moveTo>
                <a:cubicBezTo>
                  <a:pt x="25249" y="4784"/>
                  <a:pt x="25249" y="4811"/>
                  <a:pt x="25249" y="4875"/>
                </a:cubicBezTo>
                <a:cubicBezTo>
                  <a:pt x="25249" y="4932"/>
                  <a:pt x="25249" y="4932"/>
                  <a:pt x="25192" y="4985"/>
                </a:cubicBezTo>
                <a:cubicBezTo>
                  <a:pt x="25139" y="4985"/>
                  <a:pt x="25139" y="4932"/>
                  <a:pt x="25192" y="4822"/>
                </a:cubicBezTo>
                <a:cubicBezTo>
                  <a:pt x="25216" y="4798"/>
                  <a:pt x="25230" y="4784"/>
                  <a:pt x="25238" y="4784"/>
                </a:cubicBezTo>
                <a:close/>
                <a:moveTo>
                  <a:pt x="24972" y="5205"/>
                </a:moveTo>
                <a:cubicBezTo>
                  <a:pt x="24972" y="5262"/>
                  <a:pt x="24919" y="5262"/>
                  <a:pt x="24919" y="5262"/>
                </a:cubicBezTo>
                <a:cubicBezTo>
                  <a:pt x="24919" y="5205"/>
                  <a:pt x="24972" y="5205"/>
                  <a:pt x="24972" y="5205"/>
                </a:cubicBezTo>
                <a:close/>
                <a:moveTo>
                  <a:pt x="25522" y="5425"/>
                </a:moveTo>
                <a:cubicBezTo>
                  <a:pt x="25563" y="5466"/>
                  <a:pt x="25546" y="5504"/>
                  <a:pt x="25513" y="5504"/>
                </a:cubicBezTo>
                <a:cubicBezTo>
                  <a:pt x="25500" y="5504"/>
                  <a:pt x="25485" y="5497"/>
                  <a:pt x="25469" y="5482"/>
                </a:cubicBezTo>
                <a:cubicBezTo>
                  <a:pt x="25412" y="5482"/>
                  <a:pt x="25412" y="5425"/>
                  <a:pt x="25412" y="5425"/>
                </a:cubicBezTo>
                <a:close/>
                <a:moveTo>
                  <a:pt x="24532" y="5372"/>
                </a:moveTo>
                <a:cubicBezTo>
                  <a:pt x="24589" y="5372"/>
                  <a:pt x="24532" y="5482"/>
                  <a:pt x="24479" y="5535"/>
                </a:cubicBezTo>
                <a:cubicBezTo>
                  <a:pt x="24369" y="5535"/>
                  <a:pt x="24369" y="5535"/>
                  <a:pt x="24369" y="5482"/>
                </a:cubicBezTo>
                <a:cubicBezTo>
                  <a:pt x="24369" y="5425"/>
                  <a:pt x="24479" y="5372"/>
                  <a:pt x="24532" y="5372"/>
                </a:cubicBezTo>
                <a:close/>
                <a:moveTo>
                  <a:pt x="26388" y="5611"/>
                </a:moveTo>
                <a:cubicBezTo>
                  <a:pt x="26393" y="5611"/>
                  <a:pt x="26380" y="5637"/>
                  <a:pt x="26349" y="5702"/>
                </a:cubicBezTo>
                <a:cubicBezTo>
                  <a:pt x="26311" y="5702"/>
                  <a:pt x="26298" y="5726"/>
                  <a:pt x="26279" y="5726"/>
                </a:cubicBezTo>
                <a:cubicBezTo>
                  <a:pt x="26269" y="5726"/>
                  <a:pt x="26257" y="5720"/>
                  <a:pt x="26239" y="5702"/>
                </a:cubicBezTo>
                <a:cubicBezTo>
                  <a:pt x="26239" y="5702"/>
                  <a:pt x="26239" y="5645"/>
                  <a:pt x="26349" y="5645"/>
                </a:cubicBezTo>
                <a:cubicBezTo>
                  <a:pt x="26371" y="5623"/>
                  <a:pt x="26384" y="5611"/>
                  <a:pt x="26388" y="5611"/>
                </a:cubicBezTo>
                <a:close/>
                <a:moveTo>
                  <a:pt x="24699" y="5315"/>
                </a:moveTo>
                <a:cubicBezTo>
                  <a:pt x="24699" y="5315"/>
                  <a:pt x="24752" y="5315"/>
                  <a:pt x="24752" y="5425"/>
                </a:cubicBezTo>
                <a:cubicBezTo>
                  <a:pt x="24809" y="5535"/>
                  <a:pt x="24809" y="5592"/>
                  <a:pt x="24699" y="5592"/>
                </a:cubicBezTo>
                <a:cubicBezTo>
                  <a:pt x="24589" y="5592"/>
                  <a:pt x="24422" y="5702"/>
                  <a:pt x="24422" y="5755"/>
                </a:cubicBezTo>
                <a:cubicBezTo>
                  <a:pt x="24422" y="5801"/>
                  <a:pt x="24351" y="5881"/>
                  <a:pt x="24323" y="5881"/>
                </a:cubicBezTo>
                <a:cubicBezTo>
                  <a:pt x="24316" y="5881"/>
                  <a:pt x="24312" y="5876"/>
                  <a:pt x="24312" y="5865"/>
                </a:cubicBezTo>
                <a:cubicBezTo>
                  <a:pt x="24259" y="5812"/>
                  <a:pt x="24259" y="5812"/>
                  <a:pt x="24369" y="5755"/>
                </a:cubicBezTo>
                <a:cubicBezTo>
                  <a:pt x="24422" y="5702"/>
                  <a:pt x="24479" y="5592"/>
                  <a:pt x="24479" y="5592"/>
                </a:cubicBezTo>
                <a:cubicBezTo>
                  <a:pt x="24479" y="5535"/>
                  <a:pt x="24479" y="5535"/>
                  <a:pt x="24532" y="5535"/>
                </a:cubicBezTo>
                <a:cubicBezTo>
                  <a:pt x="24532" y="5546"/>
                  <a:pt x="24536" y="5551"/>
                  <a:pt x="24543" y="5551"/>
                </a:cubicBezTo>
                <a:cubicBezTo>
                  <a:pt x="24571" y="5551"/>
                  <a:pt x="24642" y="5471"/>
                  <a:pt x="24642" y="5425"/>
                </a:cubicBezTo>
                <a:cubicBezTo>
                  <a:pt x="24642" y="5425"/>
                  <a:pt x="24642" y="5372"/>
                  <a:pt x="24699" y="5315"/>
                </a:cubicBezTo>
                <a:close/>
                <a:moveTo>
                  <a:pt x="24259" y="5865"/>
                </a:moveTo>
                <a:cubicBezTo>
                  <a:pt x="24259" y="5922"/>
                  <a:pt x="24202" y="5922"/>
                  <a:pt x="24202" y="5922"/>
                </a:cubicBezTo>
                <a:lnTo>
                  <a:pt x="24259" y="5865"/>
                </a:lnTo>
                <a:close/>
                <a:moveTo>
                  <a:pt x="24039" y="5865"/>
                </a:moveTo>
                <a:cubicBezTo>
                  <a:pt x="24092" y="5865"/>
                  <a:pt x="24039" y="5922"/>
                  <a:pt x="24039" y="5975"/>
                </a:cubicBezTo>
                <a:lnTo>
                  <a:pt x="23982" y="5975"/>
                </a:lnTo>
                <a:cubicBezTo>
                  <a:pt x="23929" y="5922"/>
                  <a:pt x="23982" y="5922"/>
                  <a:pt x="23982" y="5865"/>
                </a:cubicBezTo>
                <a:close/>
                <a:moveTo>
                  <a:pt x="24699" y="6085"/>
                </a:moveTo>
                <a:lnTo>
                  <a:pt x="24699" y="6142"/>
                </a:lnTo>
                <a:lnTo>
                  <a:pt x="24589" y="6142"/>
                </a:lnTo>
                <a:lnTo>
                  <a:pt x="24589" y="6085"/>
                </a:lnTo>
                <a:close/>
                <a:moveTo>
                  <a:pt x="25139" y="6195"/>
                </a:moveTo>
                <a:cubicBezTo>
                  <a:pt x="25139" y="6195"/>
                  <a:pt x="25139" y="6252"/>
                  <a:pt x="25082" y="6252"/>
                </a:cubicBezTo>
                <a:cubicBezTo>
                  <a:pt x="25056" y="6279"/>
                  <a:pt x="25028" y="6292"/>
                  <a:pt x="25014" y="6292"/>
                </a:cubicBezTo>
                <a:cubicBezTo>
                  <a:pt x="25001" y="6292"/>
                  <a:pt x="25001" y="6279"/>
                  <a:pt x="25029" y="6252"/>
                </a:cubicBezTo>
                <a:cubicBezTo>
                  <a:pt x="25029" y="6195"/>
                  <a:pt x="25082" y="6195"/>
                  <a:pt x="25139" y="6195"/>
                </a:cubicBezTo>
                <a:close/>
                <a:moveTo>
                  <a:pt x="23432" y="6252"/>
                </a:moveTo>
                <a:lnTo>
                  <a:pt x="23432" y="6305"/>
                </a:lnTo>
                <a:cubicBezTo>
                  <a:pt x="23432" y="6324"/>
                  <a:pt x="23426" y="6330"/>
                  <a:pt x="23418" y="6330"/>
                </a:cubicBezTo>
                <a:cubicBezTo>
                  <a:pt x="23403" y="6330"/>
                  <a:pt x="23379" y="6305"/>
                  <a:pt x="23379" y="6305"/>
                </a:cubicBezTo>
                <a:lnTo>
                  <a:pt x="23379" y="6252"/>
                </a:lnTo>
                <a:close/>
                <a:moveTo>
                  <a:pt x="23269" y="6252"/>
                </a:moveTo>
                <a:cubicBezTo>
                  <a:pt x="23269" y="6305"/>
                  <a:pt x="23269" y="6305"/>
                  <a:pt x="23212" y="6362"/>
                </a:cubicBezTo>
                <a:lnTo>
                  <a:pt x="23159" y="6362"/>
                </a:lnTo>
                <a:cubicBezTo>
                  <a:pt x="23159" y="6305"/>
                  <a:pt x="23212" y="6252"/>
                  <a:pt x="23212" y="6252"/>
                </a:cubicBezTo>
                <a:close/>
                <a:moveTo>
                  <a:pt x="23379" y="6362"/>
                </a:moveTo>
                <a:cubicBezTo>
                  <a:pt x="23379" y="6415"/>
                  <a:pt x="23379" y="6415"/>
                  <a:pt x="23322" y="6472"/>
                </a:cubicBezTo>
                <a:cubicBezTo>
                  <a:pt x="23269" y="6472"/>
                  <a:pt x="23269" y="6472"/>
                  <a:pt x="23269" y="6415"/>
                </a:cubicBezTo>
                <a:cubicBezTo>
                  <a:pt x="23322" y="6362"/>
                  <a:pt x="23322" y="6362"/>
                  <a:pt x="23379" y="6362"/>
                </a:cubicBezTo>
                <a:close/>
                <a:moveTo>
                  <a:pt x="24249" y="6401"/>
                </a:moveTo>
                <a:cubicBezTo>
                  <a:pt x="24255" y="6401"/>
                  <a:pt x="24259" y="6405"/>
                  <a:pt x="24259" y="6415"/>
                </a:cubicBezTo>
                <a:cubicBezTo>
                  <a:pt x="24312" y="6415"/>
                  <a:pt x="24312" y="6415"/>
                  <a:pt x="24312" y="6472"/>
                </a:cubicBezTo>
                <a:cubicBezTo>
                  <a:pt x="24286" y="6499"/>
                  <a:pt x="24258" y="6512"/>
                  <a:pt x="24237" y="6512"/>
                </a:cubicBezTo>
                <a:cubicBezTo>
                  <a:pt x="24216" y="6512"/>
                  <a:pt x="24202" y="6499"/>
                  <a:pt x="24202" y="6472"/>
                </a:cubicBezTo>
                <a:cubicBezTo>
                  <a:pt x="24159" y="6472"/>
                  <a:pt x="24223" y="6401"/>
                  <a:pt x="24249" y="6401"/>
                </a:cubicBezTo>
                <a:close/>
                <a:moveTo>
                  <a:pt x="24906" y="6338"/>
                </a:moveTo>
                <a:cubicBezTo>
                  <a:pt x="24914" y="6338"/>
                  <a:pt x="24919" y="6345"/>
                  <a:pt x="24919" y="6362"/>
                </a:cubicBezTo>
                <a:cubicBezTo>
                  <a:pt x="24972" y="6362"/>
                  <a:pt x="24862" y="6472"/>
                  <a:pt x="24809" y="6525"/>
                </a:cubicBezTo>
                <a:cubicBezTo>
                  <a:pt x="24752" y="6525"/>
                  <a:pt x="24752" y="6472"/>
                  <a:pt x="24809" y="6415"/>
                </a:cubicBezTo>
                <a:cubicBezTo>
                  <a:pt x="24846" y="6378"/>
                  <a:pt x="24886" y="6338"/>
                  <a:pt x="24906" y="6338"/>
                </a:cubicBezTo>
                <a:close/>
                <a:moveTo>
                  <a:pt x="35093" y="6472"/>
                </a:moveTo>
                <a:cubicBezTo>
                  <a:pt x="35093" y="6472"/>
                  <a:pt x="35093" y="6525"/>
                  <a:pt x="35040" y="6525"/>
                </a:cubicBezTo>
                <a:cubicBezTo>
                  <a:pt x="35040" y="6472"/>
                  <a:pt x="35093" y="6472"/>
                  <a:pt x="35093" y="6472"/>
                </a:cubicBezTo>
                <a:close/>
                <a:moveTo>
                  <a:pt x="22939" y="6525"/>
                </a:moveTo>
                <a:cubicBezTo>
                  <a:pt x="22939" y="6582"/>
                  <a:pt x="22882" y="6582"/>
                  <a:pt x="22882" y="6582"/>
                </a:cubicBezTo>
                <a:lnTo>
                  <a:pt x="22939" y="6525"/>
                </a:lnTo>
                <a:close/>
                <a:moveTo>
                  <a:pt x="25522" y="6472"/>
                </a:moveTo>
                <a:cubicBezTo>
                  <a:pt x="25579" y="6525"/>
                  <a:pt x="25579" y="6525"/>
                  <a:pt x="25522" y="6582"/>
                </a:cubicBezTo>
                <a:cubicBezTo>
                  <a:pt x="25522" y="6582"/>
                  <a:pt x="25469" y="6582"/>
                  <a:pt x="25469" y="6525"/>
                </a:cubicBezTo>
                <a:cubicBezTo>
                  <a:pt x="25469" y="6472"/>
                  <a:pt x="25522" y="6472"/>
                  <a:pt x="25522" y="6472"/>
                </a:cubicBezTo>
                <a:close/>
                <a:moveTo>
                  <a:pt x="35203" y="6582"/>
                </a:moveTo>
                <a:cubicBezTo>
                  <a:pt x="35203" y="6635"/>
                  <a:pt x="35203" y="6635"/>
                  <a:pt x="35150" y="6635"/>
                </a:cubicBezTo>
                <a:cubicBezTo>
                  <a:pt x="35150" y="6582"/>
                  <a:pt x="35203" y="6582"/>
                  <a:pt x="35203" y="6582"/>
                </a:cubicBezTo>
                <a:close/>
                <a:moveTo>
                  <a:pt x="23489" y="6415"/>
                </a:moveTo>
                <a:cubicBezTo>
                  <a:pt x="23542" y="6415"/>
                  <a:pt x="23542" y="6415"/>
                  <a:pt x="23542" y="6472"/>
                </a:cubicBezTo>
                <a:cubicBezTo>
                  <a:pt x="23542" y="6525"/>
                  <a:pt x="23489" y="6525"/>
                  <a:pt x="23432" y="6582"/>
                </a:cubicBezTo>
                <a:cubicBezTo>
                  <a:pt x="23489" y="6582"/>
                  <a:pt x="23489" y="6582"/>
                  <a:pt x="23432" y="6635"/>
                </a:cubicBezTo>
                <a:cubicBezTo>
                  <a:pt x="23379" y="6692"/>
                  <a:pt x="23322" y="6745"/>
                  <a:pt x="23269" y="6745"/>
                </a:cubicBezTo>
                <a:cubicBezTo>
                  <a:pt x="23159" y="6745"/>
                  <a:pt x="23212" y="6582"/>
                  <a:pt x="23322" y="6525"/>
                </a:cubicBezTo>
                <a:cubicBezTo>
                  <a:pt x="23379" y="6525"/>
                  <a:pt x="23432" y="6472"/>
                  <a:pt x="23489" y="6415"/>
                </a:cubicBezTo>
                <a:close/>
                <a:moveTo>
                  <a:pt x="25236" y="6723"/>
                </a:moveTo>
                <a:cubicBezTo>
                  <a:pt x="25244" y="6723"/>
                  <a:pt x="25249" y="6730"/>
                  <a:pt x="25249" y="6745"/>
                </a:cubicBezTo>
                <a:cubicBezTo>
                  <a:pt x="25249" y="6745"/>
                  <a:pt x="25249" y="6802"/>
                  <a:pt x="25192" y="6855"/>
                </a:cubicBezTo>
                <a:cubicBezTo>
                  <a:pt x="25139" y="6855"/>
                  <a:pt x="25139" y="6855"/>
                  <a:pt x="25139" y="6802"/>
                </a:cubicBezTo>
                <a:cubicBezTo>
                  <a:pt x="25177" y="6762"/>
                  <a:pt x="25216" y="6723"/>
                  <a:pt x="25236" y="6723"/>
                </a:cubicBezTo>
                <a:close/>
                <a:moveTo>
                  <a:pt x="23645" y="6539"/>
                </a:moveTo>
                <a:cubicBezTo>
                  <a:pt x="23652" y="6539"/>
                  <a:pt x="23652" y="6554"/>
                  <a:pt x="23652" y="6582"/>
                </a:cubicBezTo>
                <a:cubicBezTo>
                  <a:pt x="23599" y="6635"/>
                  <a:pt x="23599" y="6635"/>
                  <a:pt x="23652" y="6635"/>
                </a:cubicBezTo>
                <a:lnTo>
                  <a:pt x="23652" y="6745"/>
                </a:lnTo>
                <a:cubicBezTo>
                  <a:pt x="23652" y="6825"/>
                  <a:pt x="23624" y="6878"/>
                  <a:pt x="23566" y="6878"/>
                </a:cubicBezTo>
                <a:cubicBezTo>
                  <a:pt x="23544" y="6878"/>
                  <a:pt x="23519" y="6870"/>
                  <a:pt x="23489" y="6855"/>
                </a:cubicBezTo>
                <a:cubicBezTo>
                  <a:pt x="23432" y="6855"/>
                  <a:pt x="23432" y="6802"/>
                  <a:pt x="23489" y="6802"/>
                </a:cubicBezTo>
                <a:cubicBezTo>
                  <a:pt x="23542" y="6802"/>
                  <a:pt x="23542" y="6745"/>
                  <a:pt x="23542" y="6745"/>
                </a:cubicBezTo>
                <a:cubicBezTo>
                  <a:pt x="23489" y="6745"/>
                  <a:pt x="23542" y="6692"/>
                  <a:pt x="23542" y="6692"/>
                </a:cubicBezTo>
                <a:cubicBezTo>
                  <a:pt x="23599" y="6692"/>
                  <a:pt x="23599" y="6692"/>
                  <a:pt x="23542" y="6635"/>
                </a:cubicBezTo>
                <a:lnTo>
                  <a:pt x="23599" y="6582"/>
                </a:lnTo>
                <a:cubicBezTo>
                  <a:pt x="23625" y="6554"/>
                  <a:pt x="23639" y="6539"/>
                  <a:pt x="23645" y="6539"/>
                </a:cubicBezTo>
                <a:close/>
                <a:moveTo>
                  <a:pt x="24589" y="6912"/>
                </a:moveTo>
                <a:lnTo>
                  <a:pt x="24589" y="7022"/>
                </a:lnTo>
                <a:cubicBezTo>
                  <a:pt x="24589" y="7022"/>
                  <a:pt x="24532" y="7022"/>
                  <a:pt x="24532" y="6965"/>
                </a:cubicBezTo>
                <a:cubicBezTo>
                  <a:pt x="24532" y="6965"/>
                  <a:pt x="24532" y="6912"/>
                  <a:pt x="24589" y="6912"/>
                </a:cubicBezTo>
                <a:close/>
                <a:moveTo>
                  <a:pt x="23379" y="7075"/>
                </a:moveTo>
                <a:lnTo>
                  <a:pt x="23379" y="7132"/>
                </a:lnTo>
                <a:cubicBezTo>
                  <a:pt x="23341" y="7132"/>
                  <a:pt x="23328" y="7156"/>
                  <a:pt x="23308" y="7156"/>
                </a:cubicBezTo>
                <a:cubicBezTo>
                  <a:pt x="23298" y="7156"/>
                  <a:pt x="23287" y="7150"/>
                  <a:pt x="23269" y="7132"/>
                </a:cubicBezTo>
                <a:lnTo>
                  <a:pt x="23322" y="7075"/>
                </a:lnTo>
                <a:close/>
                <a:moveTo>
                  <a:pt x="23045" y="6671"/>
                </a:moveTo>
                <a:cubicBezTo>
                  <a:pt x="23068" y="6671"/>
                  <a:pt x="23088" y="6678"/>
                  <a:pt x="23102" y="6692"/>
                </a:cubicBezTo>
                <a:cubicBezTo>
                  <a:pt x="23212" y="6802"/>
                  <a:pt x="23269" y="6965"/>
                  <a:pt x="23212" y="7022"/>
                </a:cubicBezTo>
                <a:cubicBezTo>
                  <a:pt x="23159" y="7022"/>
                  <a:pt x="23159" y="7075"/>
                  <a:pt x="23159" y="7075"/>
                </a:cubicBezTo>
                <a:cubicBezTo>
                  <a:pt x="23212" y="7132"/>
                  <a:pt x="23212" y="7185"/>
                  <a:pt x="23102" y="7185"/>
                </a:cubicBezTo>
                <a:lnTo>
                  <a:pt x="23049" y="7185"/>
                </a:lnTo>
                <a:cubicBezTo>
                  <a:pt x="23016" y="7121"/>
                  <a:pt x="22965" y="7094"/>
                  <a:pt x="22917" y="7094"/>
                </a:cubicBezTo>
                <a:cubicBezTo>
                  <a:pt x="22883" y="7094"/>
                  <a:pt x="22851" y="7108"/>
                  <a:pt x="22829" y="7132"/>
                </a:cubicBezTo>
                <a:cubicBezTo>
                  <a:pt x="22829" y="7159"/>
                  <a:pt x="22829" y="7172"/>
                  <a:pt x="22822" y="7172"/>
                </a:cubicBezTo>
                <a:cubicBezTo>
                  <a:pt x="22815" y="7172"/>
                  <a:pt x="22800" y="7159"/>
                  <a:pt x="22772" y="7132"/>
                </a:cubicBezTo>
                <a:lnTo>
                  <a:pt x="22662" y="7132"/>
                </a:lnTo>
                <a:cubicBezTo>
                  <a:pt x="22662" y="7185"/>
                  <a:pt x="22662" y="7185"/>
                  <a:pt x="22609" y="7185"/>
                </a:cubicBezTo>
                <a:cubicBezTo>
                  <a:pt x="22552" y="7185"/>
                  <a:pt x="22552" y="7185"/>
                  <a:pt x="22552" y="7132"/>
                </a:cubicBezTo>
                <a:cubicBezTo>
                  <a:pt x="22603" y="7082"/>
                  <a:pt x="22823" y="6903"/>
                  <a:pt x="22872" y="6903"/>
                </a:cubicBezTo>
                <a:cubicBezTo>
                  <a:pt x="22878" y="6903"/>
                  <a:pt x="22882" y="6906"/>
                  <a:pt x="22882" y="6912"/>
                </a:cubicBezTo>
                <a:cubicBezTo>
                  <a:pt x="22882" y="6912"/>
                  <a:pt x="22939" y="6912"/>
                  <a:pt x="22939" y="6855"/>
                </a:cubicBezTo>
                <a:cubicBezTo>
                  <a:pt x="22896" y="6733"/>
                  <a:pt x="22979" y="6671"/>
                  <a:pt x="23045" y="6671"/>
                </a:cubicBezTo>
                <a:close/>
                <a:moveTo>
                  <a:pt x="22570" y="7611"/>
                </a:moveTo>
                <a:cubicBezTo>
                  <a:pt x="22585" y="7611"/>
                  <a:pt x="22599" y="7616"/>
                  <a:pt x="22609" y="7625"/>
                </a:cubicBezTo>
                <a:cubicBezTo>
                  <a:pt x="22662" y="7625"/>
                  <a:pt x="22662" y="7625"/>
                  <a:pt x="22662" y="7682"/>
                </a:cubicBezTo>
                <a:cubicBezTo>
                  <a:pt x="22499" y="7792"/>
                  <a:pt x="22442" y="7792"/>
                  <a:pt x="22442" y="7792"/>
                </a:cubicBezTo>
                <a:cubicBezTo>
                  <a:pt x="22398" y="7702"/>
                  <a:pt x="22501" y="7611"/>
                  <a:pt x="22570" y="7611"/>
                </a:cubicBezTo>
                <a:close/>
                <a:moveTo>
                  <a:pt x="22279" y="7682"/>
                </a:moveTo>
                <a:cubicBezTo>
                  <a:pt x="22332" y="7735"/>
                  <a:pt x="22279" y="7845"/>
                  <a:pt x="22222" y="7845"/>
                </a:cubicBezTo>
                <a:cubicBezTo>
                  <a:pt x="22169" y="7902"/>
                  <a:pt x="22112" y="7955"/>
                  <a:pt x="22112" y="8012"/>
                </a:cubicBezTo>
                <a:lnTo>
                  <a:pt x="22059" y="8065"/>
                </a:lnTo>
                <a:lnTo>
                  <a:pt x="22059" y="8065"/>
                </a:lnTo>
                <a:lnTo>
                  <a:pt x="22169" y="8012"/>
                </a:lnTo>
                <a:cubicBezTo>
                  <a:pt x="22234" y="7995"/>
                  <a:pt x="22284" y="7989"/>
                  <a:pt x="22320" y="7989"/>
                </a:cubicBezTo>
                <a:cubicBezTo>
                  <a:pt x="22406" y="7989"/>
                  <a:pt x="22409" y="8028"/>
                  <a:pt x="22332" y="8065"/>
                </a:cubicBezTo>
                <a:cubicBezTo>
                  <a:pt x="22279" y="8122"/>
                  <a:pt x="22222" y="8122"/>
                  <a:pt x="22169" y="8122"/>
                </a:cubicBezTo>
                <a:cubicBezTo>
                  <a:pt x="22169" y="8122"/>
                  <a:pt x="22112" y="8122"/>
                  <a:pt x="22112" y="8175"/>
                </a:cubicBezTo>
                <a:cubicBezTo>
                  <a:pt x="22059" y="8285"/>
                  <a:pt x="22059" y="8285"/>
                  <a:pt x="21949" y="8285"/>
                </a:cubicBezTo>
                <a:cubicBezTo>
                  <a:pt x="21892" y="8285"/>
                  <a:pt x="21892" y="8232"/>
                  <a:pt x="21949" y="8175"/>
                </a:cubicBezTo>
                <a:lnTo>
                  <a:pt x="22002" y="8122"/>
                </a:lnTo>
                <a:cubicBezTo>
                  <a:pt x="21949" y="8122"/>
                  <a:pt x="21949" y="8122"/>
                  <a:pt x="21782" y="8232"/>
                </a:cubicBezTo>
                <a:cubicBezTo>
                  <a:pt x="21755" y="8245"/>
                  <a:pt x="21734" y="8252"/>
                  <a:pt x="21721" y="8252"/>
                </a:cubicBezTo>
                <a:cubicBezTo>
                  <a:pt x="21682" y="8252"/>
                  <a:pt x="21713" y="8191"/>
                  <a:pt x="21839" y="8065"/>
                </a:cubicBezTo>
                <a:lnTo>
                  <a:pt x="22059" y="7845"/>
                </a:lnTo>
                <a:cubicBezTo>
                  <a:pt x="22112" y="7735"/>
                  <a:pt x="22222" y="7682"/>
                  <a:pt x="22279" y="7682"/>
                </a:cubicBezTo>
                <a:close/>
                <a:moveTo>
                  <a:pt x="21342" y="8285"/>
                </a:moveTo>
                <a:cubicBezTo>
                  <a:pt x="21399" y="8285"/>
                  <a:pt x="21399" y="8342"/>
                  <a:pt x="21342" y="8342"/>
                </a:cubicBezTo>
                <a:lnTo>
                  <a:pt x="21289" y="8342"/>
                </a:lnTo>
                <a:lnTo>
                  <a:pt x="21289" y="8285"/>
                </a:lnTo>
                <a:close/>
                <a:moveTo>
                  <a:pt x="21782" y="8452"/>
                </a:moveTo>
                <a:cubicBezTo>
                  <a:pt x="21839" y="8452"/>
                  <a:pt x="21782" y="8452"/>
                  <a:pt x="21782" y="8505"/>
                </a:cubicBezTo>
                <a:lnTo>
                  <a:pt x="21729" y="8505"/>
                </a:lnTo>
                <a:lnTo>
                  <a:pt x="21729" y="8452"/>
                </a:lnTo>
                <a:close/>
                <a:moveTo>
                  <a:pt x="21452" y="8505"/>
                </a:moveTo>
                <a:cubicBezTo>
                  <a:pt x="21509" y="8505"/>
                  <a:pt x="21509" y="8505"/>
                  <a:pt x="21509" y="8562"/>
                </a:cubicBezTo>
                <a:cubicBezTo>
                  <a:pt x="21452" y="8562"/>
                  <a:pt x="21399" y="8672"/>
                  <a:pt x="21289" y="8672"/>
                </a:cubicBezTo>
                <a:cubicBezTo>
                  <a:pt x="21260" y="8699"/>
                  <a:pt x="21233" y="8712"/>
                  <a:pt x="21212" y="8712"/>
                </a:cubicBezTo>
                <a:cubicBezTo>
                  <a:pt x="21192" y="8712"/>
                  <a:pt x="21179" y="8699"/>
                  <a:pt x="21179" y="8672"/>
                </a:cubicBezTo>
                <a:cubicBezTo>
                  <a:pt x="21179" y="8562"/>
                  <a:pt x="21342" y="8505"/>
                  <a:pt x="21452" y="8505"/>
                </a:cubicBezTo>
                <a:close/>
                <a:moveTo>
                  <a:pt x="21619" y="8725"/>
                </a:moveTo>
                <a:lnTo>
                  <a:pt x="21452" y="8835"/>
                </a:lnTo>
                <a:cubicBezTo>
                  <a:pt x="21370" y="8890"/>
                  <a:pt x="21330" y="8918"/>
                  <a:pt x="21309" y="8918"/>
                </a:cubicBezTo>
                <a:cubicBezTo>
                  <a:pt x="21289" y="8918"/>
                  <a:pt x="21289" y="8890"/>
                  <a:pt x="21289" y="8835"/>
                </a:cubicBezTo>
                <a:cubicBezTo>
                  <a:pt x="21289" y="8725"/>
                  <a:pt x="21289" y="8725"/>
                  <a:pt x="21509" y="8725"/>
                </a:cubicBezTo>
                <a:close/>
                <a:moveTo>
                  <a:pt x="21405" y="8979"/>
                </a:moveTo>
                <a:cubicBezTo>
                  <a:pt x="21420" y="8979"/>
                  <a:pt x="21436" y="8986"/>
                  <a:pt x="21452" y="9002"/>
                </a:cubicBezTo>
                <a:cubicBezTo>
                  <a:pt x="21452" y="9055"/>
                  <a:pt x="21452" y="9055"/>
                  <a:pt x="21399" y="9112"/>
                </a:cubicBezTo>
                <a:cubicBezTo>
                  <a:pt x="21342" y="9112"/>
                  <a:pt x="21342" y="9112"/>
                  <a:pt x="21342" y="9055"/>
                </a:cubicBezTo>
                <a:cubicBezTo>
                  <a:pt x="21342" y="9018"/>
                  <a:pt x="21370" y="8979"/>
                  <a:pt x="21405" y="8979"/>
                </a:cubicBezTo>
                <a:close/>
                <a:moveTo>
                  <a:pt x="21232" y="9112"/>
                </a:moveTo>
                <a:cubicBezTo>
                  <a:pt x="21232" y="9165"/>
                  <a:pt x="21232" y="9165"/>
                  <a:pt x="21179" y="9165"/>
                </a:cubicBezTo>
                <a:cubicBezTo>
                  <a:pt x="21122" y="9165"/>
                  <a:pt x="21122" y="9165"/>
                  <a:pt x="21179" y="9112"/>
                </a:cubicBezTo>
                <a:close/>
                <a:moveTo>
                  <a:pt x="21069" y="9055"/>
                </a:moveTo>
                <a:lnTo>
                  <a:pt x="21069" y="9165"/>
                </a:lnTo>
                <a:cubicBezTo>
                  <a:pt x="21069" y="9206"/>
                  <a:pt x="21040" y="9244"/>
                  <a:pt x="21023" y="9244"/>
                </a:cubicBezTo>
                <a:cubicBezTo>
                  <a:pt x="21016" y="9244"/>
                  <a:pt x="21012" y="9238"/>
                  <a:pt x="21012" y="9222"/>
                </a:cubicBezTo>
                <a:lnTo>
                  <a:pt x="21012" y="9165"/>
                </a:lnTo>
                <a:cubicBezTo>
                  <a:pt x="21069" y="9112"/>
                  <a:pt x="21069" y="9112"/>
                  <a:pt x="21069" y="9055"/>
                </a:cubicBezTo>
                <a:close/>
                <a:moveTo>
                  <a:pt x="20025" y="9087"/>
                </a:moveTo>
                <a:cubicBezTo>
                  <a:pt x="20041" y="9087"/>
                  <a:pt x="20060" y="9093"/>
                  <a:pt x="20079" y="9112"/>
                </a:cubicBezTo>
                <a:cubicBezTo>
                  <a:pt x="20132" y="9112"/>
                  <a:pt x="20132" y="9112"/>
                  <a:pt x="20132" y="9165"/>
                </a:cubicBezTo>
                <a:lnTo>
                  <a:pt x="20132" y="9222"/>
                </a:lnTo>
                <a:cubicBezTo>
                  <a:pt x="20189" y="9275"/>
                  <a:pt x="20189" y="9275"/>
                  <a:pt x="20132" y="9275"/>
                </a:cubicBezTo>
                <a:cubicBezTo>
                  <a:pt x="20132" y="9258"/>
                  <a:pt x="20126" y="9252"/>
                  <a:pt x="20118" y="9252"/>
                </a:cubicBezTo>
                <a:cubicBezTo>
                  <a:pt x="20102" y="9252"/>
                  <a:pt x="20079" y="9275"/>
                  <a:pt x="20079" y="9275"/>
                </a:cubicBezTo>
                <a:cubicBezTo>
                  <a:pt x="20022" y="9275"/>
                  <a:pt x="20022" y="9275"/>
                  <a:pt x="20022" y="9222"/>
                </a:cubicBezTo>
                <a:cubicBezTo>
                  <a:pt x="20022" y="9165"/>
                  <a:pt x="20022" y="9165"/>
                  <a:pt x="19969" y="9165"/>
                </a:cubicBezTo>
                <a:cubicBezTo>
                  <a:pt x="19969" y="9165"/>
                  <a:pt x="19912" y="9165"/>
                  <a:pt x="19969" y="9112"/>
                </a:cubicBezTo>
                <a:cubicBezTo>
                  <a:pt x="19969" y="9112"/>
                  <a:pt x="19992" y="9087"/>
                  <a:pt x="20025" y="9087"/>
                </a:cubicBezTo>
                <a:close/>
                <a:moveTo>
                  <a:pt x="20965" y="9309"/>
                </a:moveTo>
                <a:cubicBezTo>
                  <a:pt x="20980" y="9309"/>
                  <a:pt x="20996" y="9316"/>
                  <a:pt x="21012" y="9332"/>
                </a:cubicBezTo>
                <a:lnTo>
                  <a:pt x="21012" y="9385"/>
                </a:lnTo>
                <a:cubicBezTo>
                  <a:pt x="20985" y="9414"/>
                  <a:pt x="20958" y="9428"/>
                  <a:pt x="20937" y="9428"/>
                </a:cubicBezTo>
                <a:cubicBezTo>
                  <a:pt x="20916" y="9428"/>
                  <a:pt x="20902" y="9414"/>
                  <a:pt x="20902" y="9385"/>
                </a:cubicBezTo>
                <a:cubicBezTo>
                  <a:pt x="20902" y="9348"/>
                  <a:pt x="20930" y="9309"/>
                  <a:pt x="20965" y="9309"/>
                </a:cubicBezTo>
                <a:close/>
                <a:moveTo>
                  <a:pt x="19969" y="9332"/>
                </a:moveTo>
                <a:cubicBezTo>
                  <a:pt x="19969" y="9332"/>
                  <a:pt x="20022" y="9332"/>
                  <a:pt x="20022" y="9385"/>
                </a:cubicBezTo>
                <a:cubicBezTo>
                  <a:pt x="19979" y="9431"/>
                  <a:pt x="19934" y="9511"/>
                  <a:pt x="19890" y="9511"/>
                </a:cubicBezTo>
                <a:cubicBezTo>
                  <a:pt x="19880" y="9511"/>
                  <a:pt x="19869" y="9507"/>
                  <a:pt x="19859" y="9495"/>
                </a:cubicBezTo>
                <a:cubicBezTo>
                  <a:pt x="19859" y="9495"/>
                  <a:pt x="19859" y="9442"/>
                  <a:pt x="19969" y="9332"/>
                </a:cubicBezTo>
                <a:close/>
                <a:moveTo>
                  <a:pt x="20622" y="9620"/>
                </a:moveTo>
                <a:cubicBezTo>
                  <a:pt x="20629" y="9620"/>
                  <a:pt x="20629" y="9634"/>
                  <a:pt x="20629" y="9663"/>
                </a:cubicBezTo>
                <a:lnTo>
                  <a:pt x="20572" y="9663"/>
                </a:lnTo>
                <a:cubicBezTo>
                  <a:pt x="20600" y="9634"/>
                  <a:pt x="20615" y="9620"/>
                  <a:pt x="20622" y="9620"/>
                </a:cubicBezTo>
                <a:close/>
                <a:moveTo>
                  <a:pt x="19791" y="9515"/>
                </a:moveTo>
                <a:cubicBezTo>
                  <a:pt x="19802" y="9515"/>
                  <a:pt x="19802" y="9541"/>
                  <a:pt x="19802" y="9605"/>
                </a:cubicBezTo>
                <a:cubicBezTo>
                  <a:pt x="19802" y="9670"/>
                  <a:pt x="19802" y="9697"/>
                  <a:pt x="19791" y="9697"/>
                </a:cubicBezTo>
                <a:cubicBezTo>
                  <a:pt x="19783" y="9697"/>
                  <a:pt x="19770" y="9684"/>
                  <a:pt x="19749" y="9663"/>
                </a:cubicBezTo>
                <a:cubicBezTo>
                  <a:pt x="19692" y="9605"/>
                  <a:pt x="19749" y="9552"/>
                  <a:pt x="19749" y="9552"/>
                </a:cubicBezTo>
                <a:cubicBezTo>
                  <a:pt x="19771" y="9529"/>
                  <a:pt x="19784" y="9515"/>
                  <a:pt x="19791" y="9515"/>
                </a:cubicBezTo>
                <a:close/>
                <a:moveTo>
                  <a:pt x="34380" y="9825"/>
                </a:moveTo>
                <a:cubicBezTo>
                  <a:pt x="34433" y="9825"/>
                  <a:pt x="34380" y="9825"/>
                  <a:pt x="34380" y="9883"/>
                </a:cubicBezTo>
                <a:lnTo>
                  <a:pt x="34380" y="9825"/>
                </a:lnTo>
                <a:close/>
                <a:moveTo>
                  <a:pt x="20849" y="9112"/>
                </a:moveTo>
                <a:cubicBezTo>
                  <a:pt x="20902" y="9165"/>
                  <a:pt x="20902" y="9165"/>
                  <a:pt x="20849" y="9165"/>
                </a:cubicBezTo>
                <a:cubicBezTo>
                  <a:pt x="20849" y="9222"/>
                  <a:pt x="20792" y="9275"/>
                  <a:pt x="20739" y="9385"/>
                </a:cubicBezTo>
                <a:cubicBezTo>
                  <a:pt x="20670" y="9454"/>
                  <a:pt x="20622" y="9502"/>
                  <a:pt x="20610" y="9502"/>
                </a:cubicBezTo>
                <a:cubicBezTo>
                  <a:pt x="20602" y="9502"/>
                  <a:pt x="20607" y="9484"/>
                  <a:pt x="20629" y="9442"/>
                </a:cubicBezTo>
                <a:lnTo>
                  <a:pt x="20629" y="9442"/>
                </a:lnTo>
                <a:cubicBezTo>
                  <a:pt x="20629" y="9442"/>
                  <a:pt x="20572" y="9442"/>
                  <a:pt x="20519" y="9495"/>
                </a:cubicBezTo>
                <a:cubicBezTo>
                  <a:pt x="20462" y="9495"/>
                  <a:pt x="20409" y="9552"/>
                  <a:pt x="20352" y="9552"/>
                </a:cubicBezTo>
                <a:lnTo>
                  <a:pt x="20299" y="9605"/>
                </a:lnTo>
                <a:cubicBezTo>
                  <a:pt x="20325" y="9634"/>
                  <a:pt x="20298" y="9648"/>
                  <a:pt x="20264" y="9648"/>
                </a:cubicBezTo>
                <a:cubicBezTo>
                  <a:pt x="20230" y="9648"/>
                  <a:pt x="20189" y="9634"/>
                  <a:pt x="20189" y="9605"/>
                </a:cubicBezTo>
                <a:cubicBezTo>
                  <a:pt x="20189" y="9598"/>
                  <a:pt x="20186" y="9595"/>
                  <a:pt x="20180" y="9595"/>
                </a:cubicBezTo>
                <a:cubicBezTo>
                  <a:pt x="20146" y="9595"/>
                  <a:pt x="20022" y="9723"/>
                  <a:pt x="20022" y="9773"/>
                </a:cubicBezTo>
                <a:lnTo>
                  <a:pt x="20022" y="9883"/>
                </a:lnTo>
                <a:cubicBezTo>
                  <a:pt x="19969" y="9883"/>
                  <a:pt x="19969" y="9993"/>
                  <a:pt x="20022" y="10045"/>
                </a:cubicBezTo>
                <a:cubicBezTo>
                  <a:pt x="20079" y="10045"/>
                  <a:pt x="20022" y="10103"/>
                  <a:pt x="20022" y="10103"/>
                </a:cubicBezTo>
                <a:cubicBezTo>
                  <a:pt x="19995" y="10129"/>
                  <a:pt x="19982" y="10142"/>
                  <a:pt x="19968" y="10142"/>
                </a:cubicBezTo>
                <a:cubicBezTo>
                  <a:pt x="19954" y="10142"/>
                  <a:pt x="19940" y="10129"/>
                  <a:pt x="19912" y="10103"/>
                </a:cubicBezTo>
                <a:cubicBezTo>
                  <a:pt x="19912" y="10103"/>
                  <a:pt x="19859" y="10045"/>
                  <a:pt x="19802" y="10045"/>
                </a:cubicBezTo>
                <a:cubicBezTo>
                  <a:pt x="19692" y="10045"/>
                  <a:pt x="19692" y="10045"/>
                  <a:pt x="19692" y="9993"/>
                </a:cubicBezTo>
                <a:cubicBezTo>
                  <a:pt x="19692" y="9935"/>
                  <a:pt x="19749" y="9935"/>
                  <a:pt x="19802" y="9935"/>
                </a:cubicBezTo>
                <a:cubicBezTo>
                  <a:pt x="19749" y="9883"/>
                  <a:pt x="19802" y="9883"/>
                  <a:pt x="19859" y="9883"/>
                </a:cubicBezTo>
                <a:cubicBezTo>
                  <a:pt x="19912" y="9825"/>
                  <a:pt x="19912" y="9825"/>
                  <a:pt x="19912" y="9773"/>
                </a:cubicBezTo>
                <a:cubicBezTo>
                  <a:pt x="19859" y="9773"/>
                  <a:pt x="19859" y="9715"/>
                  <a:pt x="19912" y="9715"/>
                </a:cubicBezTo>
                <a:cubicBezTo>
                  <a:pt x="19969" y="9663"/>
                  <a:pt x="20022" y="9605"/>
                  <a:pt x="20022" y="9552"/>
                </a:cubicBezTo>
                <a:cubicBezTo>
                  <a:pt x="20022" y="9495"/>
                  <a:pt x="20079" y="9442"/>
                  <a:pt x="20132" y="9385"/>
                </a:cubicBezTo>
                <a:cubicBezTo>
                  <a:pt x="20160" y="9359"/>
                  <a:pt x="20174" y="9346"/>
                  <a:pt x="20182" y="9346"/>
                </a:cubicBezTo>
                <a:cubicBezTo>
                  <a:pt x="20189" y="9346"/>
                  <a:pt x="20189" y="9359"/>
                  <a:pt x="20189" y="9385"/>
                </a:cubicBezTo>
                <a:cubicBezTo>
                  <a:pt x="20189" y="9440"/>
                  <a:pt x="20189" y="9468"/>
                  <a:pt x="20203" y="9468"/>
                </a:cubicBezTo>
                <a:cubicBezTo>
                  <a:pt x="20216" y="9468"/>
                  <a:pt x="20244" y="9440"/>
                  <a:pt x="20299" y="9385"/>
                </a:cubicBezTo>
                <a:cubicBezTo>
                  <a:pt x="20336" y="9348"/>
                  <a:pt x="20375" y="9309"/>
                  <a:pt x="20395" y="9309"/>
                </a:cubicBezTo>
                <a:cubicBezTo>
                  <a:pt x="20404" y="9309"/>
                  <a:pt x="20409" y="9316"/>
                  <a:pt x="20409" y="9332"/>
                </a:cubicBezTo>
                <a:cubicBezTo>
                  <a:pt x="20462" y="9275"/>
                  <a:pt x="20792" y="9112"/>
                  <a:pt x="20849" y="9112"/>
                </a:cubicBezTo>
                <a:close/>
                <a:moveTo>
                  <a:pt x="19749" y="10103"/>
                </a:moveTo>
                <a:cubicBezTo>
                  <a:pt x="19802" y="10103"/>
                  <a:pt x="19749" y="10103"/>
                  <a:pt x="19749" y="10155"/>
                </a:cubicBezTo>
                <a:cubicBezTo>
                  <a:pt x="19639" y="10155"/>
                  <a:pt x="19639" y="10155"/>
                  <a:pt x="19692" y="10103"/>
                </a:cubicBezTo>
                <a:close/>
                <a:moveTo>
                  <a:pt x="19135" y="10116"/>
                </a:moveTo>
                <a:cubicBezTo>
                  <a:pt x="19142" y="10116"/>
                  <a:pt x="19142" y="10129"/>
                  <a:pt x="19142" y="10155"/>
                </a:cubicBezTo>
                <a:lnTo>
                  <a:pt x="19089" y="10213"/>
                </a:lnTo>
                <a:lnTo>
                  <a:pt x="19089" y="10155"/>
                </a:lnTo>
                <a:cubicBezTo>
                  <a:pt x="19115" y="10129"/>
                  <a:pt x="19128" y="10116"/>
                  <a:pt x="19135" y="10116"/>
                </a:cubicBezTo>
                <a:close/>
                <a:moveTo>
                  <a:pt x="19252" y="10375"/>
                </a:moveTo>
                <a:cubicBezTo>
                  <a:pt x="19309" y="10375"/>
                  <a:pt x="19362" y="10375"/>
                  <a:pt x="19362" y="10433"/>
                </a:cubicBezTo>
                <a:cubicBezTo>
                  <a:pt x="19390" y="10459"/>
                  <a:pt x="19377" y="10472"/>
                  <a:pt x="19349" y="10472"/>
                </a:cubicBezTo>
                <a:cubicBezTo>
                  <a:pt x="19322" y="10472"/>
                  <a:pt x="19280" y="10459"/>
                  <a:pt x="19252" y="10433"/>
                </a:cubicBezTo>
                <a:lnTo>
                  <a:pt x="19252" y="10375"/>
                </a:lnTo>
                <a:close/>
                <a:moveTo>
                  <a:pt x="18979" y="10485"/>
                </a:moveTo>
                <a:cubicBezTo>
                  <a:pt x="18979" y="10543"/>
                  <a:pt x="18979" y="10543"/>
                  <a:pt x="18921" y="10595"/>
                </a:cubicBezTo>
                <a:cubicBezTo>
                  <a:pt x="18921" y="10595"/>
                  <a:pt x="18869" y="10595"/>
                  <a:pt x="18869" y="10543"/>
                </a:cubicBezTo>
                <a:lnTo>
                  <a:pt x="18921" y="10485"/>
                </a:lnTo>
                <a:close/>
                <a:moveTo>
                  <a:pt x="18759" y="10815"/>
                </a:moveTo>
                <a:cubicBezTo>
                  <a:pt x="18759" y="10815"/>
                  <a:pt x="18759" y="10873"/>
                  <a:pt x="18701" y="10925"/>
                </a:cubicBezTo>
                <a:lnTo>
                  <a:pt x="18591" y="10925"/>
                </a:lnTo>
                <a:cubicBezTo>
                  <a:pt x="18591" y="10873"/>
                  <a:pt x="18701" y="10815"/>
                  <a:pt x="18759" y="10815"/>
                </a:cubicBezTo>
                <a:close/>
                <a:moveTo>
                  <a:pt x="19309" y="10925"/>
                </a:moveTo>
                <a:cubicBezTo>
                  <a:pt x="19362" y="10983"/>
                  <a:pt x="19362" y="10983"/>
                  <a:pt x="19309" y="10983"/>
                </a:cubicBezTo>
                <a:cubicBezTo>
                  <a:pt x="19277" y="10998"/>
                  <a:pt x="19254" y="11004"/>
                  <a:pt x="19239" y="11004"/>
                </a:cubicBezTo>
                <a:cubicBezTo>
                  <a:pt x="19203" y="11004"/>
                  <a:pt x="19214" y="10966"/>
                  <a:pt x="19252" y="10925"/>
                </a:cubicBezTo>
                <a:close/>
                <a:moveTo>
                  <a:pt x="18522" y="11067"/>
                </a:moveTo>
                <a:cubicBezTo>
                  <a:pt x="18532" y="11067"/>
                  <a:pt x="18539" y="11074"/>
                  <a:pt x="18539" y="11093"/>
                </a:cubicBezTo>
                <a:lnTo>
                  <a:pt x="18539" y="11145"/>
                </a:lnTo>
                <a:lnTo>
                  <a:pt x="18429" y="11145"/>
                </a:lnTo>
                <a:lnTo>
                  <a:pt x="18429" y="11093"/>
                </a:lnTo>
                <a:cubicBezTo>
                  <a:pt x="18464" y="11093"/>
                  <a:pt x="18501" y="11067"/>
                  <a:pt x="18522" y="11067"/>
                </a:cubicBezTo>
                <a:close/>
                <a:moveTo>
                  <a:pt x="24919" y="11365"/>
                </a:moveTo>
                <a:lnTo>
                  <a:pt x="24919" y="11423"/>
                </a:lnTo>
                <a:lnTo>
                  <a:pt x="24862" y="11423"/>
                </a:lnTo>
                <a:lnTo>
                  <a:pt x="24862" y="11365"/>
                </a:lnTo>
                <a:close/>
                <a:moveTo>
                  <a:pt x="17885" y="11509"/>
                </a:moveTo>
                <a:cubicBezTo>
                  <a:pt x="17900" y="11509"/>
                  <a:pt x="17916" y="11516"/>
                  <a:pt x="17931" y="11533"/>
                </a:cubicBezTo>
                <a:lnTo>
                  <a:pt x="17931" y="11585"/>
                </a:lnTo>
                <a:cubicBezTo>
                  <a:pt x="17931" y="11666"/>
                  <a:pt x="17845" y="11718"/>
                  <a:pt x="17775" y="11718"/>
                </a:cubicBezTo>
                <a:cubicBezTo>
                  <a:pt x="17750" y="11718"/>
                  <a:pt x="17727" y="11711"/>
                  <a:pt x="17711" y="11695"/>
                </a:cubicBezTo>
                <a:cubicBezTo>
                  <a:pt x="17711" y="11695"/>
                  <a:pt x="17711" y="11643"/>
                  <a:pt x="17769" y="11643"/>
                </a:cubicBezTo>
                <a:cubicBezTo>
                  <a:pt x="17821" y="11643"/>
                  <a:pt x="17821" y="11643"/>
                  <a:pt x="17821" y="11585"/>
                </a:cubicBezTo>
                <a:cubicBezTo>
                  <a:pt x="17821" y="11548"/>
                  <a:pt x="17850" y="11509"/>
                  <a:pt x="17885" y="11509"/>
                </a:cubicBezTo>
                <a:close/>
                <a:moveTo>
                  <a:pt x="18151" y="11695"/>
                </a:moveTo>
                <a:lnTo>
                  <a:pt x="18151" y="11753"/>
                </a:lnTo>
                <a:cubicBezTo>
                  <a:pt x="18125" y="11779"/>
                  <a:pt x="18098" y="11792"/>
                  <a:pt x="18077" y="11792"/>
                </a:cubicBezTo>
                <a:cubicBezTo>
                  <a:pt x="18056" y="11792"/>
                  <a:pt x="18041" y="11779"/>
                  <a:pt x="18041" y="11753"/>
                </a:cubicBezTo>
                <a:lnTo>
                  <a:pt x="18099" y="11695"/>
                </a:lnTo>
                <a:close/>
                <a:moveTo>
                  <a:pt x="18091" y="11876"/>
                </a:moveTo>
                <a:cubicBezTo>
                  <a:pt x="18099" y="11876"/>
                  <a:pt x="18099" y="11889"/>
                  <a:pt x="18099" y="11915"/>
                </a:cubicBezTo>
                <a:lnTo>
                  <a:pt x="18041" y="11915"/>
                </a:lnTo>
                <a:cubicBezTo>
                  <a:pt x="18070" y="11889"/>
                  <a:pt x="18084" y="11876"/>
                  <a:pt x="18091" y="11876"/>
                </a:cubicBezTo>
                <a:close/>
                <a:moveTo>
                  <a:pt x="17219" y="12193"/>
                </a:moveTo>
                <a:cubicBezTo>
                  <a:pt x="17329" y="12246"/>
                  <a:pt x="17329" y="12246"/>
                  <a:pt x="17271" y="12246"/>
                </a:cubicBezTo>
                <a:cubicBezTo>
                  <a:pt x="17245" y="12274"/>
                  <a:pt x="17217" y="12288"/>
                  <a:pt x="17197" y="12288"/>
                </a:cubicBezTo>
                <a:cubicBezTo>
                  <a:pt x="17176" y="12288"/>
                  <a:pt x="17161" y="12274"/>
                  <a:pt x="17161" y="12246"/>
                </a:cubicBezTo>
                <a:cubicBezTo>
                  <a:pt x="17161" y="12246"/>
                  <a:pt x="17109" y="12193"/>
                  <a:pt x="17161" y="12193"/>
                </a:cubicBezTo>
                <a:close/>
                <a:moveTo>
                  <a:pt x="17601" y="12246"/>
                </a:moveTo>
                <a:cubicBezTo>
                  <a:pt x="17659" y="12303"/>
                  <a:pt x="17659" y="12303"/>
                  <a:pt x="17659" y="12356"/>
                </a:cubicBezTo>
                <a:cubicBezTo>
                  <a:pt x="17659" y="12356"/>
                  <a:pt x="17549" y="12356"/>
                  <a:pt x="17491" y="12303"/>
                </a:cubicBezTo>
                <a:cubicBezTo>
                  <a:pt x="17439" y="12246"/>
                  <a:pt x="17491" y="12246"/>
                  <a:pt x="17601" y="12246"/>
                </a:cubicBezTo>
                <a:close/>
                <a:moveTo>
                  <a:pt x="16779" y="12356"/>
                </a:moveTo>
                <a:lnTo>
                  <a:pt x="16779" y="12413"/>
                </a:lnTo>
                <a:cubicBezTo>
                  <a:pt x="16779" y="12413"/>
                  <a:pt x="16721" y="12413"/>
                  <a:pt x="16721" y="12356"/>
                </a:cubicBezTo>
                <a:close/>
                <a:moveTo>
                  <a:pt x="16669" y="12413"/>
                </a:moveTo>
                <a:lnTo>
                  <a:pt x="16669" y="12466"/>
                </a:lnTo>
                <a:lnTo>
                  <a:pt x="16611" y="12466"/>
                </a:lnTo>
                <a:lnTo>
                  <a:pt x="16611" y="12413"/>
                </a:lnTo>
                <a:close/>
                <a:moveTo>
                  <a:pt x="17047" y="12375"/>
                </a:moveTo>
                <a:cubicBezTo>
                  <a:pt x="17051" y="12375"/>
                  <a:pt x="17051" y="12389"/>
                  <a:pt x="17051" y="12413"/>
                </a:cubicBezTo>
                <a:lnTo>
                  <a:pt x="16999" y="12466"/>
                </a:lnTo>
                <a:cubicBezTo>
                  <a:pt x="17029" y="12402"/>
                  <a:pt x="17042" y="12375"/>
                  <a:pt x="17047" y="12375"/>
                </a:cubicBezTo>
                <a:close/>
                <a:moveTo>
                  <a:pt x="17329" y="12303"/>
                </a:moveTo>
                <a:cubicBezTo>
                  <a:pt x="17381" y="12303"/>
                  <a:pt x="17439" y="12303"/>
                  <a:pt x="17491" y="12356"/>
                </a:cubicBezTo>
                <a:cubicBezTo>
                  <a:pt x="17549" y="12413"/>
                  <a:pt x="17491" y="12466"/>
                  <a:pt x="17381" y="12466"/>
                </a:cubicBezTo>
                <a:lnTo>
                  <a:pt x="17329" y="12466"/>
                </a:lnTo>
                <a:cubicBezTo>
                  <a:pt x="17329" y="12523"/>
                  <a:pt x="17329" y="12523"/>
                  <a:pt x="17271" y="12523"/>
                </a:cubicBezTo>
                <a:cubicBezTo>
                  <a:pt x="17161" y="12523"/>
                  <a:pt x="17161" y="12466"/>
                  <a:pt x="17271" y="12413"/>
                </a:cubicBezTo>
                <a:cubicBezTo>
                  <a:pt x="17329" y="12413"/>
                  <a:pt x="17329" y="12356"/>
                  <a:pt x="17329" y="12356"/>
                </a:cubicBezTo>
                <a:cubicBezTo>
                  <a:pt x="17271" y="12303"/>
                  <a:pt x="17271" y="12303"/>
                  <a:pt x="17329" y="12303"/>
                </a:cubicBezTo>
                <a:close/>
                <a:moveTo>
                  <a:pt x="18539" y="12633"/>
                </a:moveTo>
                <a:cubicBezTo>
                  <a:pt x="18539" y="12633"/>
                  <a:pt x="18539" y="12686"/>
                  <a:pt x="18481" y="12686"/>
                </a:cubicBezTo>
                <a:lnTo>
                  <a:pt x="18539" y="12633"/>
                </a:lnTo>
                <a:close/>
                <a:moveTo>
                  <a:pt x="16588" y="12651"/>
                </a:moveTo>
                <a:cubicBezTo>
                  <a:pt x="16602" y="12651"/>
                  <a:pt x="16611" y="12664"/>
                  <a:pt x="16611" y="12686"/>
                </a:cubicBezTo>
                <a:lnTo>
                  <a:pt x="16611" y="12796"/>
                </a:lnTo>
                <a:cubicBezTo>
                  <a:pt x="16559" y="12796"/>
                  <a:pt x="16501" y="12796"/>
                  <a:pt x="16501" y="12743"/>
                </a:cubicBezTo>
                <a:cubicBezTo>
                  <a:pt x="16535" y="12678"/>
                  <a:pt x="16567" y="12651"/>
                  <a:pt x="16588" y="12651"/>
                </a:cubicBezTo>
                <a:close/>
                <a:moveTo>
                  <a:pt x="17548" y="12700"/>
                </a:moveTo>
                <a:cubicBezTo>
                  <a:pt x="17562" y="12700"/>
                  <a:pt x="17575" y="12714"/>
                  <a:pt x="17601" y="12743"/>
                </a:cubicBezTo>
                <a:cubicBezTo>
                  <a:pt x="17549" y="12796"/>
                  <a:pt x="17549" y="12796"/>
                  <a:pt x="17491" y="12796"/>
                </a:cubicBezTo>
                <a:lnTo>
                  <a:pt x="17491" y="12743"/>
                </a:lnTo>
                <a:cubicBezTo>
                  <a:pt x="17520" y="12714"/>
                  <a:pt x="17534" y="12700"/>
                  <a:pt x="17548" y="12700"/>
                </a:cubicBezTo>
                <a:close/>
                <a:moveTo>
                  <a:pt x="17219" y="12796"/>
                </a:moveTo>
                <a:cubicBezTo>
                  <a:pt x="17271" y="12853"/>
                  <a:pt x="17271" y="12853"/>
                  <a:pt x="17219" y="12853"/>
                </a:cubicBezTo>
                <a:lnTo>
                  <a:pt x="17161" y="12853"/>
                </a:lnTo>
                <a:lnTo>
                  <a:pt x="17161" y="12796"/>
                </a:lnTo>
                <a:close/>
                <a:moveTo>
                  <a:pt x="16449" y="12963"/>
                </a:moveTo>
                <a:cubicBezTo>
                  <a:pt x="16501" y="13016"/>
                  <a:pt x="16501" y="13016"/>
                  <a:pt x="16449" y="13016"/>
                </a:cubicBezTo>
                <a:cubicBezTo>
                  <a:pt x="16449" y="13044"/>
                  <a:pt x="16434" y="13058"/>
                  <a:pt x="16420" y="13058"/>
                </a:cubicBezTo>
                <a:cubicBezTo>
                  <a:pt x="16406" y="13058"/>
                  <a:pt x="16391" y="13044"/>
                  <a:pt x="16391" y="13016"/>
                </a:cubicBezTo>
                <a:lnTo>
                  <a:pt x="16391" y="12963"/>
                </a:lnTo>
                <a:close/>
                <a:moveTo>
                  <a:pt x="16829" y="12884"/>
                </a:moveTo>
                <a:cubicBezTo>
                  <a:pt x="16831" y="12884"/>
                  <a:pt x="16831" y="12890"/>
                  <a:pt x="16831" y="12906"/>
                </a:cubicBezTo>
                <a:cubicBezTo>
                  <a:pt x="16831" y="12963"/>
                  <a:pt x="16831" y="12963"/>
                  <a:pt x="16889" y="13016"/>
                </a:cubicBezTo>
                <a:cubicBezTo>
                  <a:pt x="16889" y="13016"/>
                  <a:pt x="16831" y="13073"/>
                  <a:pt x="16779" y="13073"/>
                </a:cubicBezTo>
                <a:cubicBezTo>
                  <a:pt x="16721" y="13073"/>
                  <a:pt x="16669" y="13073"/>
                  <a:pt x="16611" y="13126"/>
                </a:cubicBezTo>
                <a:cubicBezTo>
                  <a:pt x="16611" y="13126"/>
                  <a:pt x="16559" y="13126"/>
                  <a:pt x="16559" y="13073"/>
                </a:cubicBezTo>
                <a:cubicBezTo>
                  <a:pt x="16559" y="13073"/>
                  <a:pt x="16611" y="13016"/>
                  <a:pt x="16721" y="12963"/>
                </a:cubicBezTo>
                <a:cubicBezTo>
                  <a:pt x="16799" y="12922"/>
                  <a:pt x="16822" y="12884"/>
                  <a:pt x="16829" y="12884"/>
                </a:cubicBezTo>
                <a:close/>
                <a:moveTo>
                  <a:pt x="17051" y="13293"/>
                </a:moveTo>
                <a:lnTo>
                  <a:pt x="17051" y="13346"/>
                </a:lnTo>
                <a:lnTo>
                  <a:pt x="16999" y="13346"/>
                </a:lnTo>
                <a:lnTo>
                  <a:pt x="16999" y="13293"/>
                </a:lnTo>
                <a:close/>
                <a:moveTo>
                  <a:pt x="16008" y="13183"/>
                </a:moveTo>
                <a:cubicBezTo>
                  <a:pt x="16061" y="13236"/>
                  <a:pt x="16008" y="13293"/>
                  <a:pt x="15898" y="13293"/>
                </a:cubicBezTo>
                <a:cubicBezTo>
                  <a:pt x="15841" y="13293"/>
                  <a:pt x="15788" y="13346"/>
                  <a:pt x="15788" y="13346"/>
                </a:cubicBezTo>
                <a:cubicBezTo>
                  <a:pt x="15788" y="13456"/>
                  <a:pt x="15678" y="13513"/>
                  <a:pt x="15568" y="13513"/>
                </a:cubicBezTo>
                <a:cubicBezTo>
                  <a:pt x="15458" y="13456"/>
                  <a:pt x="15401" y="13456"/>
                  <a:pt x="15401" y="13456"/>
                </a:cubicBezTo>
                <a:cubicBezTo>
                  <a:pt x="15401" y="13403"/>
                  <a:pt x="15458" y="13403"/>
                  <a:pt x="15458" y="13403"/>
                </a:cubicBezTo>
                <a:cubicBezTo>
                  <a:pt x="15511" y="13403"/>
                  <a:pt x="15511" y="13403"/>
                  <a:pt x="15568" y="13346"/>
                </a:cubicBezTo>
                <a:cubicBezTo>
                  <a:pt x="15621" y="13293"/>
                  <a:pt x="15951" y="13183"/>
                  <a:pt x="16008" y="13183"/>
                </a:cubicBezTo>
                <a:close/>
                <a:moveTo>
                  <a:pt x="14836" y="13652"/>
                </a:moveTo>
                <a:cubicBezTo>
                  <a:pt x="14851" y="13652"/>
                  <a:pt x="14851" y="13676"/>
                  <a:pt x="14851" y="13676"/>
                </a:cubicBezTo>
                <a:cubicBezTo>
                  <a:pt x="14880" y="13704"/>
                  <a:pt x="14880" y="13719"/>
                  <a:pt x="14866" y="13719"/>
                </a:cubicBezTo>
                <a:cubicBezTo>
                  <a:pt x="14852" y="13719"/>
                  <a:pt x="14825" y="13704"/>
                  <a:pt x="14798" y="13676"/>
                </a:cubicBezTo>
                <a:cubicBezTo>
                  <a:pt x="14816" y="13658"/>
                  <a:pt x="14828" y="13652"/>
                  <a:pt x="14836" y="13652"/>
                </a:cubicBezTo>
                <a:close/>
                <a:moveTo>
                  <a:pt x="15447" y="13544"/>
                </a:moveTo>
                <a:cubicBezTo>
                  <a:pt x="15454" y="13544"/>
                  <a:pt x="15458" y="13550"/>
                  <a:pt x="15458" y="13566"/>
                </a:cubicBezTo>
                <a:lnTo>
                  <a:pt x="15458" y="13676"/>
                </a:lnTo>
                <a:cubicBezTo>
                  <a:pt x="15458" y="13733"/>
                  <a:pt x="15458" y="13733"/>
                  <a:pt x="15401" y="13733"/>
                </a:cubicBezTo>
                <a:cubicBezTo>
                  <a:pt x="15401" y="13733"/>
                  <a:pt x="15348" y="13676"/>
                  <a:pt x="15401" y="13623"/>
                </a:cubicBezTo>
                <a:cubicBezTo>
                  <a:pt x="15401" y="13582"/>
                  <a:pt x="15430" y="13544"/>
                  <a:pt x="15447" y="13544"/>
                </a:cubicBezTo>
                <a:close/>
                <a:moveTo>
                  <a:pt x="15238" y="13623"/>
                </a:moveTo>
                <a:cubicBezTo>
                  <a:pt x="15291" y="13623"/>
                  <a:pt x="15291" y="13733"/>
                  <a:pt x="15238" y="13786"/>
                </a:cubicBezTo>
                <a:cubicBezTo>
                  <a:pt x="15238" y="13786"/>
                  <a:pt x="15181" y="13786"/>
                  <a:pt x="15181" y="13733"/>
                </a:cubicBezTo>
                <a:cubicBezTo>
                  <a:pt x="15128" y="13676"/>
                  <a:pt x="15181" y="13623"/>
                  <a:pt x="15238" y="13623"/>
                </a:cubicBezTo>
                <a:close/>
                <a:moveTo>
                  <a:pt x="15014" y="13805"/>
                </a:moveTo>
                <a:cubicBezTo>
                  <a:pt x="15018" y="13805"/>
                  <a:pt x="15018" y="13819"/>
                  <a:pt x="15018" y="13843"/>
                </a:cubicBezTo>
                <a:cubicBezTo>
                  <a:pt x="15018" y="13953"/>
                  <a:pt x="15018" y="13953"/>
                  <a:pt x="14961" y="13953"/>
                </a:cubicBezTo>
                <a:cubicBezTo>
                  <a:pt x="14908" y="13953"/>
                  <a:pt x="14908" y="13953"/>
                  <a:pt x="14961" y="13896"/>
                </a:cubicBezTo>
                <a:cubicBezTo>
                  <a:pt x="14994" y="13832"/>
                  <a:pt x="15008" y="13805"/>
                  <a:pt x="15014" y="13805"/>
                </a:cubicBezTo>
                <a:close/>
                <a:moveTo>
                  <a:pt x="15636" y="13927"/>
                </a:moveTo>
                <a:cubicBezTo>
                  <a:pt x="15653" y="13927"/>
                  <a:pt x="15678" y="13953"/>
                  <a:pt x="15678" y="13953"/>
                </a:cubicBezTo>
                <a:cubicBezTo>
                  <a:pt x="15678" y="13979"/>
                  <a:pt x="15678" y="13992"/>
                  <a:pt x="15671" y="13992"/>
                </a:cubicBezTo>
                <a:cubicBezTo>
                  <a:pt x="15664" y="13992"/>
                  <a:pt x="15650" y="13979"/>
                  <a:pt x="15621" y="13953"/>
                </a:cubicBezTo>
                <a:cubicBezTo>
                  <a:pt x="15621" y="13934"/>
                  <a:pt x="15628" y="13927"/>
                  <a:pt x="15636" y="13927"/>
                </a:cubicBezTo>
                <a:close/>
                <a:moveTo>
                  <a:pt x="15018" y="14006"/>
                </a:moveTo>
                <a:cubicBezTo>
                  <a:pt x="15018" y="14006"/>
                  <a:pt x="14961" y="14063"/>
                  <a:pt x="14908" y="14063"/>
                </a:cubicBezTo>
                <a:cubicBezTo>
                  <a:pt x="14885" y="14084"/>
                  <a:pt x="14862" y="14097"/>
                  <a:pt x="14844" y="14097"/>
                </a:cubicBezTo>
                <a:cubicBezTo>
                  <a:pt x="14817" y="14097"/>
                  <a:pt x="14798" y="14071"/>
                  <a:pt x="14798" y="14006"/>
                </a:cubicBezTo>
                <a:close/>
                <a:moveTo>
                  <a:pt x="14706" y="14204"/>
                </a:moveTo>
                <a:cubicBezTo>
                  <a:pt x="14715" y="14204"/>
                  <a:pt x="14726" y="14210"/>
                  <a:pt x="14741" y="14226"/>
                </a:cubicBezTo>
                <a:lnTo>
                  <a:pt x="14741" y="14336"/>
                </a:lnTo>
                <a:cubicBezTo>
                  <a:pt x="14688" y="14336"/>
                  <a:pt x="14631" y="14283"/>
                  <a:pt x="14631" y="14283"/>
                </a:cubicBezTo>
                <a:cubicBezTo>
                  <a:pt x="14672" y="14242"/>
                  <a:pt x="14684" y="14204"/>
                  <a:pt x="14706" y="14204"/>
                </a:cubicBezTo>
                <a:close/>
                <a:moveTo>
                  <a:pt x="15128" y="14336"/>
                </a:moveTo>
                <a:lnTo>
                  <a:pt x="15128" y="14393"/>
                </a:lnTo>
                <a:lnTo>
                  <a:pt x="15071" y="14393"/>
                </a:lnTo>
                <a:lnTo>
                  <a:pt x="15071" y="14336"/>
                </a:lnTo>
                <a:close/>
                <a:moveTo>
                  <a:pt x="14191" y="14446"/>
                </a:moveTo>
                <a:lnTo>
                  <a:pt x="14248" y="14503"/>
                </a:lnTo>
                <a:cubicBezTo>
                  <a:pt x="14248" y="14529"/>
                  <a:pt x="14234" y="14543"/>
                  <a:pt x="14220" y="14543"/>
                </a:cubicBezTo>
                <a:cubicBezTo>
                  <a:pt x="14205" y="14543"/>
                  <a:pt x="14191" y="14529"/>
                  <a:pt x="14191" y="14503"/>
                </a:cubicBezTo>
                <a:lnTo>
                  <a:pt x="14191" y="14446"/>
                </a:lnTo>
                <a:close/>
                <a:moveTo>
                  <a:pt x="14578" y="14503"/>
                </a:moveTo>
                <a:cubicBezTo>
                  <a:pt x="14631" y="14556"/>
                  <a:pt x="14578" y="14556"/>
                  <a:pt x="14578" y="14556"/>
                </a:cubicBezTo>
                <a:lnTo>
                  <a:pt x="14578" y="14503"/>
                </a:lnTo>
                <a:close/>
                <a:moveTo>
                  <a:pt x="16391" y="14503"/>
                </a:moveTo>
                <a:lnTo>
                  <a:pt x="16391" y="14556"/>
                </a:lnTo>
                <a:lnTo>
                  <a:pt x="16281" y="14556"/>
                </a:lnTo>
                <a:cubicBezTo>
                  <a:pt x="16338" y="14503"/>
                  <a:pt x="16338" y="14503"/>
                  <a:pt x="16391" y="14503"/>
                </a:cubicBezTo>
                <a:close/>
                <a:moveTo>
                  <a:pt x="14053" y="13943"/>
                </a:moveTo>
                <a:cubicBezTo>
                  <a:pt x="14066" y="13943"/>
                  <a:pt x="14075" y="13946"/>
                  <a:pt x="14081" y="13953"/>
                </a:cubicBezTo>
                <a:cubicBezTo>
                  <a:pt x="14081" y="14006"/>
                  <a:pt x="14081" y="14006"/>
                  <a:pt x="14138" y="14006"/>
                </a:cubicBezTo>
                <a:cubicBezTo>
                  <a:pt x="14138" y="13988"/>
                  <a:pt x="14144" y="13982"/>
                  <a:pt x="14154" y="13982"/>
                </a:cubicBezTo>
                <a:cubicBezTo>
                  <a:pt x="14174" y="13982"/>
                  <a:pt x="14210" y="14006"/>
                  <a:pt x="14248" y="14006"/>
                </a:cubicBezTo>
                <a:cubicBezTo>
                  <a:pt x="14358" y="14063"/>
                  <a:pt x="14358" y="14063"/>
                  <a:pt x="14358" y="14116"/>
                </a:cubicBezTo>
                <a:cubicBezTo>
                  <a:pt x="14301" y="14226"/>
                  <a:pt x="14301" y="14226"/>
                  <a:pt x="14191" y="14226"/>
                </a:cubicBezTo>
                <a:cubicBezTo>
                  <a:pt x="14028" y="14226"/>
                  <a:pt x="14028" y="14226"/>
                  <a:pt x="14028" y="14283"/>
                </a:cubicBezTo>
                <a:cubicBezTo>
                  <a:pt x="13995" y="14347"/>
                  <a:pt x="13981" y="14374"/>
                  <a:pt x="13987" y="14374"/>
                </a:cubicBezTo>
                <a:cubicBezTo>
                  <a:pt x="13990" y="14374"/>
                  <a:pt x="14004" y="14360"/>
                  <a:pt x="14028" y="14336"/>
                </a:cubicBezTo>
                <a:cubicBezTo>
                  <a:pt x="14055" y="14309"/>
                  <a:pt x="14068" y="14296"/>
                  <a:pt x="14075" y="14296"/>
                </a:cubicBezTo>
                <a:cubicBezTo>
                  <a:pt x="14081" y="14296"/>
                  <a:pt x="14081" y="14309"/>
                  <a:pt x="14081" y="14336"/>
                </a:cubicBezTo>
                <a:cubicBezTo>
                  <a:pt x="14081" y="14393"/>
                  <a:pt x="14081" y="14446"/>
                  <a:pt x="14028" y="14446"/>
                </a:cubicBezTo>
                <a:cubicBezTo>
                  <a:pt x="14028" y="14419"/>
                  <a:pt x="14028" y="14406"/>
                  <a:pt x="14021" y="14406"/>
                </a:cubicBezTo>
                <a:cubicBezTo>
                  <a:pt x="14014" y="14406"/>
                  <a:pt x="14000" y="14419"/>
                  <a:pt x="13971" y="14446"/>
                </a:cubicBezTo>
                <a:lnTo>
                  <a:pt x="13861" y="14446"/>
                </a:lnTo>
                <a:cubicBezTo>
                  <a:pt x="13751" y="14446"/>
                  <a:pt x="13751" y="14446"/>
                  <a:pt x="13751" y="14503"/>
                </a:cubicBezTo>
                <a:cubicBezTo>
                  <a:pt x="13751" y="14546"/>
                  <a:pt x="13643" y="14627"/>
                  <a:pt x="13603" y="14627"/>
                </a:cubicBezTo>
                <a:cubicBezTo>
                  <a:pt x="13594" y="14627"/>
                  <a:pt x="13588" y="14623"/>
                  <a:pt x="13588" y="14613"/>
                </a:cubicBezTo>
                <a:cubicBezTo>
                  <a:pt x="13588" y="14556"/>
                  <a:pt x="13531" y="14556"/>
                  <a:pt x="13531" y="14556"/>
                </a:cubicBezTo>
                <a:cubicBezTo>
                  <a:pt x="13513" y="14575"/>
                  <a:pt x="13502" y="14581"/>
                  <a:pt x="13492" y="14581"/>
                </a:cubicBezTo>
                <a:cubicBezTo>
                  <a:pt x="13472" y="14581"/>
                  <a:pt x="13459" y="14556"/>
                  <a:pt x="13421" y="14556"/>
                </a:cubicBezTo>
                <a:cubicBezTo>
                  <a:pt x="13368" y="14503"/>
                  <a:pt x="13368" y="14503"/>
                  <a:pt x="13311" y="14503"/>
                </a:cubicBezTo>
                <a:cubicBezTo>
                  <a:pt x="13289" y="14525"/>
                  <a:pt x="13277" y="14537"/>
                  <a:pt x="13273" y="14537"/>
                </a:cubicBezTo>
                <a:cubicBezTo>
                  <a:pt x="13267" y="14537"/>
                  <a:pt x="13280" y="14511"/>
                  <a:pt x="13311" y="14446"/>
                </a:cubicBezTo>
                <a:cubicBezTo>
                  <a:pt x="13311" y="14393"/>
                  <a:pt x="13368" y="14336"/>
                  <a:pt x="13531" y="14283"/>
                </a:cubicBezTo>
                <a:cubicBezTo>
                  <a:pt x="13588" y="14226"/>
                  <a:pt x="13698" y="14173"/>
                  <a:pt x="13698" y="14173"/>
                </a:cubicBezTo>
                <a:cubicBezTo>
                  <a:pt x="13698" y="14122"/>
                  <a:pt x="13958" y="13943"/>
                  <a:pt x="14053" y="13943"/>
                </a:cubicBezTo>
                <a:close/>
                <a:moveTo>
                  <a:pt x="13368" y="14613"/>
                </a:moveTo>
                <a:lnTo>
                  <a:pt x="13368" y="14666"/>
                </a:lnTo>
                <a:lnTo>
                  <a:pt x="13311" y="14666"/>
                </a:lnTo>
                <a:lnTo>
                  <a:pt x="13311" y="14613"/>
                </a:lnTo>
                <a:close/>
                <a:moveTo>
                  <a:pt x="13588" y="14833"/>
                </a:moveTo>
                <a:cubicBezTo>
                  <a:pt x="13641" y="14833"/>
                  <a:pt x="13641" y="14886"/>
                  <a:pt x="13588" y="14886"/>
                </a:cubicBezTo>
                <a:lnTo>
                  <a:pt x="13531" y="14886"/>
                </a:lnTo>
                <a:cubicBezTo>
                  <a:pt x="13478" y="14886"/>
                  <a:pt x="13478" y="14833"/>
                  <a:pt x="13531" y="14833"/>
                </a:cubicBezTo>
                <a:close/>
                <a:moveTo>
                  <a:pt x="17219" y="14943"/>
                </a:moveTo>
                <a:cubicBezTo>
                  <a:pt x="17219" y="14943"/>
                  <a:pt x="17219" y="14996"/>
                  <a:pt x="17161" y="14996"/>
                </a:cubicBezTo>
                <a:lnTo>
                  <a:pt x="17161" y="14943"/>
                </a:lnTo>
                <a:close/>
                <a:moveTo>
                  <a:pt x="12211" y="14943"/>
                </a:moveTo>
                <a:cubicBezTo>
                  <a:pt x="12211" y="14986"/>
                  <a:pt x="12176" y="15067"/>
                  <a:pt x="12132" y="15067"/>
                </a:cubicBezTo>
                <a:cubicBezTo>
                  <a:pt x="12122" y="15067"/>
                  <a:pt x="12112" y="15063"/>
                  <a:pt x="12101" y="15053"/>
                </a:cubicBezTo>
                <a:lnTo>
                  <a:pt x="12101" y="14996"/>
                </a:lnTo>
                <a:cubicBezTo>
                  <a:pt x="12101" y="14943"/>
                  <a:pt x="12211" y="14943"/>
                  <a:pt x="12211" y="14943"/>
                </a:cubicBezTo>
                <a:close/>
                <a:moveTo>
                  <a:pt x="11977" y="15015"/>
                </a:moveTo>
                <a:cubicBezTo>
                  <a:pt x="11982" y="15015"/>
                  <a:pt x="11969" y="15042"/>
                  <a:pt x="11938" y="15106"/>
                </a:cubicBezTo>
                <a:lnTo>
                  <a:pt x="11938" y="15163"/>
                </a:lnTo>
                <a:lnTo>
                  <a:pt x="11881" y="15163"/>
                </a:lnTo>
                <a:cubicBezTo>
                  <a:pt x="11881" y="15106"/>
                  <a:pt x="11881" y="15053"/>
                  <a:pt x="11938" y="15053"/>
                </a:cubicBezTo>
                <a:cubicBezTo>
                  <a:pt x="11960" y="15029"/>
                  <a:pt x="11973" y="15015"/>
                  <a:pt x="11977" y="15015"/>
                </a:cubicBezTo>
                <a:close/>
                <a:moveTo>
                  <a:pt x="12158" y="15163"/>
                </a:moveTo>
                <a:lnTo>
                  <a:pt x="12158" y="15216"/>
                </a:lnTo>
                <a:lnTo>
                  <a:pt x="12101" y="15216"/>
                </a:lnTo>
                <a:lnTo>
                  <a:pt x="12101" y="15163"/>
                </a:lnTo>
                <a:close/>
                <a:moveTo>
                  <a:pt x="13641" y="15383"/>
                </a:moveTo>
                <a:cubicBezTo>
                  <a:pt x="13641" y="15436"/>
                  <a:pt x="13641" y="15436"/>
                  <a:pt x="13588" y="15436"/>
                </a:cubicBezTo>
                <a:lnTo>
                  <a:pt x="13641" y="15383"/>
                </a:lnTo>
                <a:close/>
                <a:moveTo>
                  <a:pt x="12101" y="15436"/>
                </a:moveTo>
                <a:cubicBezTo>
                  <a:pt x="12101" y="15436"/>
                  <a:pt x="12158" y="15436"/>
                  <a:pt x="12158" y="15493"/>
                </a:cubicBezTo>
                <a:cubicBezTo>
                  <a:pt x="12211" y="15493"/>
                  <a:pt x="12211" y="15493"/>
                  <a:pt x="12211" y="15546"/>
                </a:cubicBezTo>
                <a:cubicBezTo>
                  <a:pt x="12211" y="15603"/>
                  <a:pt x="12211" y="15603"/>
                  <a:pt x="12158" y="15603"/>
                </a:cubicBezTo>
                <a:cubicBezTo>
                  <a:pt x="12101" y="15546"/>
                  <a:pt x="12048" y="15493"/>
                  <a:pt x="12101" y="15436"/>
                </a:cubicBezTo>
                <a:close/>
                <a:moveTo>
                  <a:pt x="11881" y="15546"/>
                </a:moveTo>
                <a:lnTo>
                  <a:pt x="11938" y="15603"/>
                </a:lnTo>
                <a:lnTo>
                  <a:pt x="11938" y="15656"/>
                </a:lnTo>
                <a:cubicBezTo>
                  <a:pt x="11991" y="15713"/>
                  <a:pt x="11938" y="15713"/>
                  <a:pt x="11881" y="15766"/>
                </a:cubicBezTo>
                <a:cubicBezTo>
                  <a:pt x="11826" y="15794"/>
                  <a:pt x="11798" y="15809"/>
                  <a:pt x="11778" y="15809"/>
                </a:cubicBezTo>
                <a:cubicBezTo>
                  <a:pt x="11758" y="15809"/>
                  <a:pt x="11745" y="15794"/>
                  <a:pt x="11718" y="15766"/>
                </a:cubicBezTo>
                <a:cubicBezTo>
                  <a:pt x="11718" y="15713"/>
                  <a:pt x="11718" y="15656"/>
                  <a:pt x="11828" y="15656"/>
                </a:cubicBezTo>
                <a:lnTo>
                  <a:pt x="11828" y="15603"/>
                </a:lnTo>
                <a:cubicBezTo>
                  <a:pt x="11828" y="15546"/>
                  <a:pt x="11828" y="15546"/>
                  <a:pt x="11881" y="15546"/>
                </a:cubicBezTo>
                <a:close/>
                <a:moveTo>
                  <a:pt x="12488" y="15713"/>
                </a:moveTo>
                <a:cubicBezTo>
                  <a:pt x="12488" y="15713"/>
                  <a:pt x="12541" y="15713"/>
                  <a:pt x="12541" y="15766"/>
                </a:cubicBezTo>
                <a:lnTo>
                  <a:pt x="12541" y="15823"/>
                </a:lnTo>
                <a:lnTo>
                  <a:pt x="12488" y="15823"/>
                </a:lnTo>
                <a:lnTo>
                  <a:pt x="12488" y="15713"/>
                </a:lnTo>
                <a:close/>
                <a:moveTo>
                  <a:pt x="30802" y="15876"/>
                </a:moveTo>
                <a:cubicBezTo>
                  <a:pt x="30860" y="15876"/>
                  <a:pt x="30860" y="15933"/>
                  <a:pt x="30802" y="15933"/>
                </a:cubicBezTo>
                <a:cubicBezTo>
                  <a:pt x="30802" y="15876"/>
                  <a:pt x="30750" y="15876"/>
                  <a:pt x="30802" y="15876"/>
                </a:cubicBezTo>
                <a:close/>
                <a:moveTo>
                  <a:pt x="11278" y="15876"/>
                </a:moveTo>
                <a:cubicBezTo>
                  <a:pt x="11278" y="15876"/>
                  <a:pt x="11331" y="15876"/>
                  <a:pt x="11278" y="15933"/>
                </a:cubicBezTo>
                <a:cubicBezTo>
                  <a:pt x="11278" y="15959"/>
                  <a:pt x="11278" y="15973"/>
                  <a:pt x="11271" y="15973"/>
                </a:cubicBezTo>
                <a:cubicBezTo>
                  <a:pt x="11264" y="15973"/>
                  <a:pt x="11249" y="15959"/>
                  <a:pt x="11221" y="15933"/>
                </a:cubicBezTo>
                <a:cubicBezTo>
                  <a:pt x="11111" y="15933"/>
                  <a:pt x="11168" y="15876"/>
                  <a:pt x="11278" y="15876"/>
                </a:cubicBezTo>
                <a:close/>
                <a:moveTo>
                  <a:pt x="12321" y="16043"/>
                </a:moveTo>
                <a:lnTo>
                  <a:pt x="12321" y="16096"/>
                </a:lnTo>
                <a:lnTo>
                  <a:pt x="12268" y="16096"/>
                </a:lnTo>
                <a:cubicBezTo>
                  <a:pt x="12211" y="16043"/>
                  <a:pt x="12211" y="16043"/>
                  <a:pt x="12268" y="16043"/>
                </a:cubicBezTo>
                <a:close/>
                <a:moveTo>
                  <a:pt x="17271" y="16206"/>
                </a:moveTo>
                <a:cubicBezTo>
                  <a:pt x="17271" y="16263"/>
                  <a:pt x="17219" y="16263"/>
                  <a:pt x="17219" y="16263"/>
                </a:cubicBezTo>
                <a:cubicBezTo>
                  <a:pt x="17161" y="16263"/>
                  <a:pt x="17161" y="16263"/>
                  <a:pt x="17219" y="16206"/>
                </a:cubicBezTo>
                <a:close/>
                <a:moveTo>
                  <a:pt x="11828" y="16703"/>
                </a:moveTo>
                <a:cubicBezTo>
                  <a:pt x="11828" y="16756"/>
                  <a:pt x="11771" y="16756"/>
                  <a:pt x="11771" y="16756"/>
                </a:cubicBezTo>
                <a:cubicBezTo>
                  <a:pt x="11718" y="16756"/>
                  <a:pt x="11718" y="16756"/>
                  <a:pt x="11771" y="16703"/>
                </a:cubicBezTo>
                <a:close/>
                <a:moveTo>
                  <a:pt x="11156" y="16899"/>
                </a:moveTo>
                <a:cubicBezTo>
                  <a:pt x="11163" y="16899"/>
                  <a:pt x="11168" y="16906"/>
                  <a:pt x="11168" y="16923"/>
                </a:cubicBezTo>
                <a:lnTo>
                  <a:pt x="11168" y="16976"/>
                </a:lnTo>
                <a:lnTo>
                  <a:pt x="11111" y="16976"/>
                </a:lnTo>
                <a:cubicBezTo>
                  <a:pt x="11111" y="16939"/>
                  <a:pt x="11139" y="16899"/>
                  <a:pt x="11156" y="16899"/>
                </a:cubicBezTo>
                <a:close/>
                <a:moveTo>
                  <a:pt x="9611" y="16732"/>
                </a:moveTo>
                <a:cubicBezTo>
                  <a:pt x="9622" y="16732"/>
                  <a:pt x="9628" y="16738"/>
                  <a:pt x="9628" y="16756"/>
                </a:cubicBezTo>
                <a:lnTo>
                  <a:pt x="9681" y="16756"/>
                </a:lnTo>
                <a:cubicBezTo>
                  <a:pt x="9738" y="16756"/>
                  <a:pt x="9738" y="16813"/>
                  <a:pt x="9738" y="16813"/>
                </a:cubicBezTo>
                <a:cubicBezTo>
                  <a:pt x="9738" y="16866"/>
                  <a:pt x="9791" y="16866"/>
                  <a:pt x="9791" y="16866"/>
                </a:cubicBezTo>
                <a:lnTo>
                  <a:pt x="9848" y="16866"/>
                </a:lnTo>
                <a:cubicBezTo>
                  <a:pt x="9901" y="16923"/>
                  <a:pt x="9628" y="17033"/>
                  <a:pt x="9408" y="17033"/>
                </a:cubicBezTo>
                <a:cubicBezTo>
                  <a:pt x="9298" y="17033"/>
                  <a:pt x="9298" y="17033"/>
                  <a:pt x="9298" y="16976"/>
                </a:cubicBezTo>
                <a:cubicBezTo>
                  <a:pt x="9298" y="16923"/>
                  <a:pt x="9351" y="16923"/>
                  <a:pt x="9408" y="16866"/>
                </a:cubicBezTo>
                <a:cubicBezTo>
                  <a:pt x="9408" y="16813"/>
                  <a:pt x="9408" y="16813"/>
                  <a:pt x="9518" y="16756"/>
                </a:cubicBezTo>
                <a:cubicBezTo>
                  <a:pt x="9553" y="16756"/>
                  <a:pt x="9590" y="16732"/>
                  <a:pt x="9611" y="16732"/>
                </a:cubicBezTo>
                <a:close/>
                <a:moveTo>
                  <a:pt x="25139" y="17143"/>
                </a:moveTo>
                <a:lnTo>
                  <a:pt x="25139" y="17196"/>
                </a:lnTo>
                <a:lnTo>
                  <a:pt x="25082" y="17196"/>
                </a:lnTo>
                <a:cubicBezTo>
                  <a:pt x="25082" y="17196"/>
                  <a:pt x="25029" y="17196"/>
                  <a:pt x="25082" y="17143"/>
                </a:cubicBezTo>
                <a:close/>
                <a:moveTo>
                  <a:pt x="25881" y="17156"/>
                </a:moveTo>
                <a:cubicBezTo>
                  <a:pt x="25895" y="17156"/>
                  <a:pt x="25909" y="17170"/>
                  <a:pt x="25909" y="17196"/>
                </a:cubicBezTo>
                <a:lnTo>
                  <a:pt x="25852" y="17196"/>
                </a:lnTo>
                <a:cubicBezTo>
                  <a:pt x="25852" y="17170"/>
                  <a:pt x="25866" y="17156"/>
                  <a:pt x="25881" y="17156"/>
                </a:cubicBezTo>
                <a:close/>
                <a:moveTo>
                  <a:pt x="9518" y="17143"/>
                </a:moveTo>
                <a:cubicBezTo>
                  <a:pt x="9571" y="17196"/>
                  <a:pt x="9571" y="17196"/>
                  <a:pt x="9408" y="17253"/>
                </a:cubicBezTo>
                <a:cubicBezTo>
                  <a:pt x="9351" y="17253"/>
                  <a:pt x="9351" y="17253"/>
                  <a:pt x="9351" y="17196"/>
                </a:cubicBezTo>
                <a:cubicBezTo>
                  <a:pt x="9461" y="17143"/>
                  <a:pt x="9461" y="17143"/>
                  <a:pt x="9518" y="17143"/>
                </a:cubicBezTo>
                <a:close/>
                <a:moveTo>
                  <a:pt x="24862" y="17196"/>
                </a:moveTo>
                <a:cubicBezTo>
                  <a:pt x="24919" y="17253"/>
                  <a:pt x="24919" y="17253"/>
                  <a:pt x="24862" y="17253"/>
                </a:cubicBezTo>
                <a:cubicBezTo>
                  <a:pt x="24809" y="17253"/>
                  <a:pt x="24809" y="17196"/>
                  <a:pt x="24809" y="17196"/>
                </a:cubicBezTo>
                <a:close/>
                <a:moveTo>
                  <a:pt x="24589" y="17253"/>
                </a:moveTo>
                <a:cubicBezTo>
                  <a:pt x="24589" y="17306"/>
                  <a:pt x="24642" y="17306"/>
                  <a:pt x="24642" y="17306"/>
                </a:cubicBezTo>
                <a:cubicBezTo>
                  <a:pt x="24699" y="17363"/>
                  <a:pt x="24642" y="17363"/>
                  <a:pt x="24589" y="17363"/>
                </a:cubicBezTo>
                <a:cubicBezTo>
                  <a:pt x="24532" y="17363"/>
                  <a:pt x="24532" y="17363"/>
                  <a:pt x="24479" y="17416"/>
                </a:cubicBezTo>
                <a:lnTo>
                  <a:pt x="24422" y="17363"/>
                </a:lnTo>
                <a:cubicBezTo>
                  <a:pt x="24479" y="17363"/>
                  <a:pt x="24532" y="17306"/>
                  <a:pt x="24589" y="17253"/>
                </a:cubicBezTo>
                <a:close/>
                <a:moveTo>
                  <a:pt x="24809" y="17583"/>
                </a:moveTo>
                <a:lnTo>
                  <a:pt x="24862" y="17636"/>
                </a:lnTo>
                <a:lnTo>
                  <a:pt x="24809" y="17636"/>
                </a:lnTo>
                <a:lnTo>
                  <a:pt x="24809" y="17583"/>
                </a:lnTo>
                <a:close/>
                <a:moveTo>
                  <a:pt x="8891" y="17449"/>
                </a:moveTo>
                <a:cubicBezTo>
                  <a:pt x="8906" y="17449"/>
                  <a:pt x="8895" y="17489"/>
                  <a:pt x="8858" y="17526"/>
                </a:cubicBezTo>
                <a:cubicBezTo>
                  <a:pt x="8858" y="17583"/>
                  <a:pt x="8801" y="17583"/>
                  <a:pt x="8748" y="17636"/>
                </a:cubicBezTo>
                <a:cubicBezTo>
                  <a:pt x="8719" y="17665"/>
                  <a:pt x="8692" y="17679"/>
                  <a:pt x="8671" y="17679"/>
                </a:cubicBezTo>
                <a:cubicBezTo>
                  <a:pt x="8651" y="17679"/>
                  <a:pt x="8638" y="17665"/>
                  <a:pt x="8638" y="17636"/>
                </a:cubicBezTo>
                <a:cubicBezTo>
                  <a:pt x="8638" y="17583"/>
                  <a:pt x="8748" y="17526"/>
                  <a:pt x="8858" y="17473"/>
                </a:cubicBezTo>
                <a:cubicBezTo>
                  <a:pt x="8873" y="17456"/>
                  <a:pt x="8884" y="17449"/>
                  <a:pt x="8891" y="17449"/>
                </a:cubicBezTo>
                <a:close/>
                <a:moveTo>
                  <a:pt x="8993" y="17629"/>
                </a:moveTo>
                <a:cubicBezTo>
                  <a:pt x="9014" y="17629"/>
                  <a:pt x="9045" y="17660"/>
                  <a:pt x="9078" y="17693"/>
                </a:cubicBezTo>
                <a:cubicBezTo>
                  <a:pt x="9131" y="17803"/>
                  <a:pt x="9131" y="17803"/>
                  <a:pt x="8968" y="17803"/>
                </a:cubicBezTo>
                <a:cubicBezTo>
                  <a:pt x="8858" y="17746"/>
                  <a:pt x="8801" y="17746"/>
                  <a:pt x="8911" y="17746"/>
                </a:cubicBezTo>
                <a:cubicBezTo>
                  <a:pt x="8968" y="17746"/>
                  <a:pt x="8968" y="17693"/>
                  <a:pt x="8968" y="17693"/>
                </a:cubicBezTo>
                <a:cubicBezTo>
                  <a:pt x="8968" y="17646"/>
                  <a:pt x="8978" y="17629"/>
                  <a:pt x="8993" y="17629"/>
                </a:cubicBezTo>
                <a:close/>
                <a:moveTo>
                  <a:pt x="8712" y="17842"/>
                </a:moveTo>
                <a:cubicBezTo>
                  <a:pt x="8725" y="17842"/>
                  <a:pt x="8737" y="17846"/>
                  <a:pt x="8748" y="17856"/>
                </a:cubicBezTo>
                <a:cubicBezTo>
                  <a:pt x="8801" y="17856"/>
                  <a:pt x="8691" y="18023"/>
                  <a:pt x="8581" y="18023"/>
                </a:cubicBezTo>
                <a:lnTo>
                  <a:pt x="8581" y="17966"/>
                </a:lnTo>
                <a:cubicBezTo>
                  <a:pt x="8581" y="17923"/>
                  <a:pt x="8654" y="17842"/>
                  <a:pt x="8712" y="17842"/>
                </a:cubicBezTo>
                <a:close/>
                <a:moveTo>
                  <a:pt x="23929" y="17966"/>
                </a:moveTo>
                <a:lnTo>
                  <a:pt x="23929" y="18023"/>
                </a:lnTo>
                <a:lnTo>
                  <a:pt x="23872" y="18023"/>
                </a:lnTo>
                <a:lnTo>
                  <a:pt x="23872" y="17966"/>
                </a:lnTo>
                <a:close/>
                <a:moveTo>
                  <a:pt x="7921" y="18076"/>
                </a:moveTo>
                <a:cubicBezTo>
                  <a:pt x="7921" y="18133"/>
                  <a:pt x="7868" y="18133"/>
                  <a:pt x="7811" y="18186"/>
                </a:cubicBezTo>
                <a:lnTo>
                  <a:pt x="7701" y="18243"/>
                </a:lnTo>
                <a:lnTo>
                  <a:pt x="7648" y="18186"/>
                </a:lnTo>
                <a:cubicBezTo>
                  <a:pt x="7538" y="18186"/>
                  <a:pt x="7428" y="18133"/>
                  <a:pt x="7428" y="18133"/>
                </a:cubicBezTo>
                <a:lnTo>
                  <a:pt x="7591" y="18133"/>
                </a:lnTo>
                <a:cubicBezTo>
                  <a:pt x="7701" y="18133"/>
                  <a:pt x="7811" y="18076"/>
                  <a:pt x="7811" y="18076"/>
                </a:cubicBezTo>
                <a:close/>
                <a:moveTo>
                  <a:pt x="23542" y="18243"/>
                </a:moveTo>
                <a:cubicBezTo>
                  <a:pt x="23599" y="18243"/>
                  <a:pt x="23599" y="18296"/>
                  <a:pt x="23599" y="18296"/>
                </a:cubicBezTo>
                <a:lnTo>
                  <a:pt x="23542" y="18296"/>
                </a:lnTo>
                <a:cubicBezTo>
                  <a:pt x="23542" y="18243"/>
                  <a:pt x="23489" y="18243"/>
                  <a:pt x="23542" y="18243"/>
                </a:cubicBezTo>
                <a:close/>
                <a:moveTo>
                  <a:pt x="23159" y="18353"/>
                </a:moveTo>
                <a:cubicBezTo>
                  <a:pt x="23212" y="18353"/>
                  <a:pt x="23212" y="18353"/>
                  <a:pt x="23159" y="18406"/>
                </a:cubicBezTo>
                <a:lnTo>
                  <a:pt x="23159" y="18353"/>
                </a:lnTo>
                <a:close/>
                <a:moveTo>
                  <a:pt x="18979" y="18406"/>
                </a:moveTo>
                <a:lnTo>
                  <a:pt x="18979" y="18463"/>
                </a:lnTo>
                <a:lnTo>
                  <a:pt x="18921" y="18463"/>
                </a:lnTo>
                <a:lnTo>
                  <a:pt x="18921" y="18406"/>
                </a:lnTo>
                <a:close/>
                <a:moveTo>
                  <a:pt x="7428" y="18243"/>
                </a:moveTo>
                <a:lnTo>
                  <a:pt x="7428" y="18353"/>
                </a:lnTo>
                <a:cubicBezTo>
                  <a:pt x="7304" y="18507"/>
                  <a:pt x="7250" y="18574"/>
                  <a:pt x="7216" y="18574"/>
                </a:cubicBezTo>
                <a:cubicBezTo>
                  <a:pt x="7190" y="18574"/>
                  <a:pt x="7175" y="18534"/>
                  <a:pt x="7151" y="18463"/>
                </a:cubicBezTo>
                <a:cubicBezTo>
                  <a:pt x="7098" y="18353"/>
                  <a:pt x="7098" y="18353"/>
                  <a:pt x="7261" y="18296"/>
                </a:cubicBezTo>
                <a:cubicBezTo>
                  <a:pt x="7318" y="18243"/>
                  <a:pt x="7428" y="18243"/>
                  <a:pt x="7428" y="18243"/>
                </a:cubicBezTo>
                <a:close/>
                <a:moveTo>
                  <a:pt x="24525" y="18586"/>
                </a:moveTo>
                <a:cubicBezTo>
                  <a:pt x="24532" y="18586"/>
                  <a:pt x="24532" y="18600"/>
                  <a:pt x="24532" y="18626"/>
                </a:cubicBezTo>
                <a:lnTo>
                  <a:pt x="24589" y="18626"/>
                </a:lnTo>
                <a:cubicBezTo>
                  <a:pt x="24570" y="18645"/>
                  <a:pt x="24557" y="18651"/>
                  <a:pt x="24549" y="18651"/>
                </a:cubicBezTo>
                <a:cubicBezTo>
                  <a:pt x="24532" y="18651"/>
                  <a:pt x="24532" y="18626"/>
                  <a:pt x="24532" y="18626"/>
                </a:cubicBezTo>
                <a:lnTo>
                  <a:pt x="24479" y="18626"/>
                </a:lnTo>
                <a:cubicBezTo>
                  <a:pt x="24506" y="18600"/>
                  <a:pt x="24519" y="18586"/>
                  <a:pt x="24525" y="18586"/>
                </a:cubicBezTo>
                <a:close/>
                <a:moveTo>
                  <a:pt x="8031" y="18626"/>
                </a:moveTo>
                <a:cubicBezTo>
                  <a:pt x="8088" y="18626"/>
                  <a:pt x="8088" y="18626"/>
                  <a:pt x="8088" y="18683"/>
                </a:cubicBezTo>
                <a:lnTo>
                  <a:pt x="8088" y="18736"/>
                </a:lnTo>
                <a:cubicBezTo>
                  <a:pt x="8088" y="18736"/>
                  <a:pt x="8031" y="18736"/>
                  <a:pt x="8031" y="18683"/>
                </a:cubicBezTo>
                <a:lnTo>
                  <a:pt x="8031" y="18626"/>
                </a:lnTo>
                <a:close/>
                <a:moveTo>
                  <a:pt x="6931" y="18516"/>
                </a:moveTo>
                <a:cubicBezTo>
                  <a:pt x="6988" y="18516"/>
                  <a:pt x="7151" y="18736"/>
                  <a:pt x="7098" y="18793"/>
                </a:cubicBezTo>
                <a:cubicBezTo>
                  <a:pt x="7087" y="18803"/>
                  <a:pt x="7067" y="18807"/>
                  <a:pt x="7042" y="18807"/>
                </a:cubicBezTo>
                <a:cubicBezTo>
                  <a:pt x="6930" y="18807"/>
                  <a:pt x="6711" y="18726"/>
                  <a:pt x="6711" y="18683"/>
                </a:cubicBezTo>
                <a:cubicBezTo>
                  <a:pt x="6768" y="18573"/>
                  <a:pt x="6878" y="18516"/>
                  <a:pt x="6931" y="18516"/>
                </a:cubicBezTo>
                <a:close/>
                <a:moveTo>
                  <a:pt x="7261" y="18793"/>
                </a:moveTo>
                <a:lnTo>
                  <a:pt x="7261" y="18846"/>
                </a:lnTo>
                <a:lnTo>
                  <a:pt x="7151" y="18846"/>
                </a:lnTo>
                <a:cubicBezTo>
                  <a:pt x="7151" y="18846"/>
                  <a:pt x="7151" y="18793"/>
                  <a:pt x="7208" y="18793"/>
                </a:cubicBezTo>
                <a:close/>
                <a:moveTo>
                  <a:pt x="25302" y="19066"/>
                </a:moveTo>
                <a:lnTo>
                  <a:pt x="25302" y="19123"/>
                </a:lnTo>
                <a:cubicBezTo>
                  <a:pt x="25249" y="19123"/>
                  <a:pt x="25249" y="19123"/>
                  <a:pt x="25302" y="19066"/>
                </a:cubicBezTo>
                <a:close/>
                <a:moveTo>
                  <a:pt x="3798" y="20003"/>
                </a:moveTo>
                <a:cubicBezTo>
                  <a:pt x="3798" y="20030"/>
                  <a:pt x="3798" y="20043"/>
                  <a:pt x="3804" y="20043"/>
                </a:cubicBezTo>
                <a:cubicBezTo>
                  <a:pt x="3811" y="20043"/>
                  <a:pt x="3824" y="20030"/>
                  <a:pt x="3850" y="20003"/>
                </a:cubicBezTo>
                <a:close/>
                <a:moveTo>
                  <a:pt x="25522" y="20223"/>
                </a:moveTo>
                <a:cubicBezTo>
                  <a:pt x="25522" y="20276"/>
                  <a:pt x="25522" y="20276"/>
                  <a:pt x="25469" y="20276"/>
                </a:cubicBezTo>
                <a:lnTo>
                  <a:pt x="25469" y="20223"/>
                </a:lnTo>
                <a:close/>
                <a:moveTo>
                  <a:pt x="2744" y="21061"/>
                </a:moveTo>
                <a:cubicBezTo>
                  <a:pt x="2750" y="21061"/>
                  <a:pt x="2750" y="21075"/>
                  <a:pt x="2750" y="21103"/>
                </a:cubicBezTo>
                <a:lnTo>
                  <a:pt x="2750" y="21156"/>
                </a:lnTo>
                <a:lnTo>
                  <a:pt x="2697" y="21156"/>
                </a:lnTo>
                <a:lnTo>
                  <a:pt x="2697" y="21103"/>
                </a:lnTo>
                <a:cubicBezTo>
                  <a:pt x="2724" y="21075"/>
                  <a:pt x="2737" y="21061"/>
                  <a:pt x="2744" y="21061"/>
                </a:cubicBezTo>
                <a:close/>
                <a:moveTo>
                  <a:pt x="9518" y="21103"/>
                </a:moveTo>
                <a:cubicBezTo>
                  <a:pt x="9518" y="21156"/>
                  <a:pt x="9518" y="21156"/>
                  <a:pt x="9461" y="21156"/>
                </a:cubicBezTo>
                <a:lnTo>
                  <a:pt x="9408" y="21156"/>
                </a:lnTo>
                <a:cubicBezTo>
                  <a:pt x="9408" y="21156"/>
                  <a:pt x="9408" y="21103"/>
                  <a:pt x="9461" y="21103"/>
                </a:cubicBezTo>
                <a:close/>
                <a:moveTo>
                  <a:pt x="2067" y="21342"/>
                </a:moveTo>
                <a:cubicBezTo>
                  <a:pt x="2090" y="21342"/>
                  <a:pt x="2090" y="21369"/>
                  <a:pt x="2090" y="21433"/>
                </a:cubicBezTo>
                <a:cubicBezTo>
                  <a:pt x="2147" y="21596"/>
                  <a:pt x="2147" y="21596"/>
                  <a:pt x="1980" y="21596"/>
                </a:cubicBezTo>
                <a:cubicBezTo>
                  <a:pt x="1948" y="21613"/>
                  <a:pt x="1925" y="21620"/>
                  <a:pt x="1909" y="21620"/>
                </a:cubicBezTo>
                <a:cubicBezTo>
                  <a:pt x="1870" y="21620"/>
                  <a:pt x="1870" y="21581"/>
                  <a:pt x="1870" y="21543"/>
                </a:cubicBezTo>
                <a:cubicBezTo>
                  <a:pt x="1870" y="21486"/>
                  <a:pt x="1870" y="21433"/>
                  <a:pt x="1980" y="21376"/>
                </a:cubicBezTo>
                <a:cubicBezTo>
                  <a:pt x="2025" y="21355"/>
                  <a:pt x="2052" y="21342"/>
                  <a:pt x="2067" y="21342"/>
                </a:cubicBezTo>
                <a:close/>
                <a:moveTo>
                  <a:pt x="13038" y="21654"/>
                </a:moveTo>
                <a:lnTo>
                  <a:pt x="13038" y="21706"/>
                </a:lnTo>
                <a:cubicBezTo>
                  <a:pt x="13038" y="21706"/>
                  <a:pt x="13038" y="21654"/>
                  <a:pt x="12981" y="21654"/>
                </a:cubicBezTo>
                <a:close/>
                <a:moveTo>
                  <a:pt x="880" y="22204"/>
                </a:moveTo>
                <a:cubicBezTo>
                  <a:pt x="880" y="22204"/>
                  <a:pt x="880" y="22256"/>
                  <a:pt x="827" y="22256"/>
                </a:cubicBezTo>
                <a:lnTo>
                  <a:pt x="770" y="22256"/>
                </a:lnTo>
                <a:lnTo>
                  <a:pt x="770" y="22204"/>
                </a:lnTo>
                <a:close/>
                <a:moveTo>
                  <a:pt x="4840" y="22204"/>
                </a:moveTo>
                <a:lnTo>
                  <a:pt x="4788" y="22256"/>
                </a:lnTo>
                <a:lnTo>
                  <a:pt x="4678" y="22256"/>
                </a:lnTo>
                <a:cubicBezTo>
                  <a:pt x="4678" y="22204"/>
                  <a:pt x="4730" y="22204"/>
                  <a:pt x="4730" y="22204"/>
                </a:cubicBezTo>
                <a:close/>
                <a:moveTo>
                  <a:pt x="633" y="22231"/>
                </a:moveTo>
                <a:cubicBezTo>
                  <a:pt x="660" y="22231"/>
                  <a:pt x="715" y="22259"/>
                  <a:pt x="770" y="22314"/>
                </a:cubicBezTo>
                <a:lnTo>
                  <a:pt x="770" y="22424"/>
                </a:lnTo>
                <a:cubicBezTo>
                  <a:pt x="717" y="22424"/>
                  <a:pt x="717" y="22424"/>
                  <a:pt x="660" y="22314"/>
                </a:cubicBezTo>
                <a:cubicBezTo>
                  <a:pt x="605" y="22259"/>
                  <a:pt x="605" y="22231"/>
                  <a:pt x="633" y="22231"/>
                </a:cubicBezTo>
                <a:close/>
                <a:moveTo>
                  <a:pt x="27229" y="22424"/>
                </a:moveTo>
                <a:cubicBezTo>
                  <a:pt x="27282" y="22424"/>
                  <a:pt x="27282" y="22476"/>
                  <a:pt x="27229" y="22476"/>
                </a:cubicBezTo>
                <a:lnTo>
                  <a:pt x="27172" y="22476"/>
                </a:lnTo>
                <a:lnTo>
                  <a:pt x="27172" y="22424"/>
                </a:lnTo>
                <a:close/>
                <a:moveTo>
                  <a:pt x="2367" y="22424"/>
                </a:moveTo>
                <a:lnTo>
                  <a:pt x="2367" y="22476"/>
                </a:lnTo>
                <a:cubicBezTo>
                  <a:pt x="2367" y="22495"/>
                  <a:pt x="2361" y="22502"/>
                  <a:pt x="2353" y="22502"/>
                </a:cubicBezTo>
                <a:cubicBezTo>
                  <a:pt x="2336" y="22502"/>
                  <a:pt x="2310" y="22476"/>
                  <a:pt x="2310" y="22476"/>
                </a:cubicBezTo>
                <a:cubicBezTo>
                  <a:pt x="2310" y="22424"/>
                  <a:pt x="2367" y="22424"/>
                  <a:pt x="2367" y="22424"/>
                </a:cubicBezTo>
                <a:close/>
                <a:moveTo>
                  <a:pt x="607" y="22806"/>
                </a:moveTo>
                <a:lnTo>
                  <a:pt x="660" y="22864"/>
                </a:lnTo>
                <a:lnTo>
                  <a:pt x="550" y="22864"/>
                </a:lnTo>
                <a:cubicBezTo>
                  <a:pt x="550" y="22806"/>
                  <a:pt x="550" y="22806"/>
                  <a:pt x="607" y="22806"/>
                </a:cubicBezTo>
                <a:close/>
                <a:moveTo>
                  <a:pt x="1707" y="22916"/>
                </a:moveTo>
                <a:lnTo>
                  <a:pt x="1707" y="22974"/>
                </a:lnTo>
                <a:lnTo>
                  <a:pt x="1650" y="22974"/>
                </a:lnTo>
                <a:lnTo>
                  <a:pt x="1650" y="22916"/>
                </a:lnTo>
                <a:close/>
                <a:moveTo>
                  <a:pt x="3577" y="23304"/>
                </a:moveTo>
                <a:lnTo>
                  <a:pt x="3577" y="23356"/>
                </a:lnTo>
                <a:lnTo>
                  <a:pt x="3520" y="23356"/>
                </a:lnTo>
                <a:lnTo>
                  <a:pt x="3520" y="23304"/>
                </a:lnTo>
                <a:close/>
                <a:moveTo>
                  <a:pt x="19419" y="23304"/>
                </a:moveTo>
                <a:lnTo>
                  <a:pt x="19419" y="23356"/>
                </a:lnTo>
                <a:lnTo>
                  <a:pt x="19362" y="23356"/>
                </a:lnTo>
                <a:lnTo>
                  <a:pt x="19362" y="23304"/>
                </a:lnTo>
                <a:close/>
                <a:moveTo>
                  <a:pt x="770" y="23356"/>
                </a:moveTo>
                <a:cubicBezTo>
                  <a:pt x="827" y="23356"/>
                  <a:pt x="827" y="23356"/>
                  <a:pt x="770" y="23414"/>
                </a:cubicBezTo>
                <a:lnTo>
                  <a:pt x="717" y="23356"/>
                </a:lnTo>
                <a:close/>
                <a:moveTo>
                  <a:pt x="1377" y="23634"/>
                </a:moveTo>
                <a:cubicBezTo>
                  <a:pt x="1377" y="23634"/>
                  <a:pt x="1377" y="23686"/>
                  <a:pt x="1320" y="23686"/>
                </a:cubicBezTo>
                <a:cubicBezTo>
                  <a:pt x="1267" y="23686"/>
                  <a:pt x="1267" y="23686"/>
                  <a:pt x="1320" y="23634"/>
                </a:cubicBezTo>
                <a:close/>
                <a:moveTo>
                  <a:pt x="22279" y="24624"/>
                </a:moveTo>
                <a:lnTo>
                  <a:pt x="22279" y="24677"/>
                </a:lnTo>
                <a:lnTo>
                  <a:pt x="22222" y="24677"/>
                </a:lnTo>
                <a:lnTo>
                  <a:pt x="22222" y="24624"/>
                </a:lnTo>
                <a:close/>
                <a:moveTo>
                  <a:pt x="24692" y="25901"/>
                </a:moveTo>
                <a:cubicBezTo>
                  <a:pt x="24699" y="25901"/>
                  <a:pt x="24699" y="25915"/>
                  <a:pt x="24699" y="25944"/>
                </a:cubicBezTo>
                <a:lnTo>
                  <a:pt x="24699" y="25997"/>
                </a:lnTo>
                <a:cubicBezTo>
                  <a:pt x="24642" y="25997"/>
                  <a:pt x="24642" y="25997"/>
                  <a:pt x="24642" y="25944"/>
                </a:cubicBezTo>
                <a:cubicBezTo>
                  <a:pt x="24671" y="25915"/>
                  <a:pt x="24685" y="25901"/>
                  <a:pt x="24692" y="25901"/>
                </a:cubicBezTo>
                <a:close/>
                <a:moveTo>
                  <a:pt x="33042" y="0"/>
                </a:moveTo>
                <a:cubicBezTo>
                  <a:pt x="33004" y="0"/>
                  <a:pt x="32958" y="27"/>
                  <a:pt x="32893" y="92"/>
                </a:cubicBezTo>
                <a:cubicBezTo>
                  <a:pt x="32840" y="145"/>
                  <a:pt x="32783" y="145"/>
                  <a:pt x="32783" y="145"/>
                </a:cubicBezTo>
                <a:cubicBezTo>
                  <a:pt x="32730" y="145"/>
                  <a:pt x="32730" y="145"/>
                  <a:pt x="32673" y="202"/>
                </a:cubicBezTo>
                <a:cubicBezTo>
                  <a:pt x="32620" y="255"/>
                  <a:pt x="32563" y="255"/>
                  <a:pt x="32563" y="255"/>
                </a:cubicBezTo>
                <a:cubicBezTo>
                  <a:pt x="32508" y="228"/>
                  <a:pt x="32480" y="215"/>
                  <a:pt x="32466" y="215"/>
                </a:cubicBezTo>
                <a:cubicBezTo>
                  <a:pt x="32453" y="215"/>
                  <a:pt x="32453" y="228"/>
                  <a:pt x="32453" y="255"/>
                </a:cubicBezTo>
                <a:cubicBezTo>
                  <a:pt x="32453" y="312"/>
                  <a:pt x="32453" y="312"/>
                  <a:pt x="32343" y="365"/>
                </a:cubicBezTo>
                <a:cubicBezTo>
                  <a:pt x="32233" y="422"/>
                  <a:pt x="32233" y="422"/>
                  <a:pt x="32233" y="475"/>
                </a:cubicBezTo>
                <a:cubicBezTo>
                  <a:pt x="32233" y="532"/>
                  <a:pt x="32070" y="642"/>
                  <a:pt x="32013" y="642"/>
                </a:cubicBezTo>
                <a:cubicBezTo>
                  <a:pt x="32013" y="642"/>
                  <a:pt x="31960" y="642"/>
                  <a:pt x="31960" y="695"/>
                </a:cubicBezTo>
                <a:cubicBezTo>
                  <a:pt x="31960" y="695"/>
                  <a:pt x="31960" y="752"/>
                  <a:pt x="31903" y="752"/>
                </a:cubicBezTo>
                <a:cubicBezTo>
                  <a:pt x="31903" y="778"/>
                  <a:pt x="31889" y="791"/>
                  <a:pt x="31876" y="791"/>
                </a:cubicBezTo>
                <a:cubicBezTo>
                  <a:pt x="31863" y="791"/>
                  <a:pt x="31850" y="778"/>
                  <a:pt x="31850" y="752"/>
                </a:cubicBezTo>
                <a:cubicBezTo>
                  <a:pt x="31833" y="735"/>
                  <a:pt x="31821" y="728"/>
                  <a:pt x="31811" y="728"/>
                </a:cubicBezTo>
                <a:cubicBezTo>
                  <a:pt x="31788" y="728"/>
                  <a:pt x="31777" y="767"/>
                  <a:pt x="31740" y="805"/>
                </a:cubicBezTo>
                <a:cubicBezTo>
                  <a:pt x="31698" y="885"/>
                  <a:pt x="31658" y="937"/>
                  <a:pt x="31618" y="937"/>
                </a:cubicBezTo>
                <a:cubicBezTo>
                  <a:pt x="31603" y="937"/>
                  <a:pt x="31588" y="930"/>
                  <a:pt x="31572" y="915"/>
                </a:cubicBezTo>
                <a:cubicBezTo>
                  <a:pt x="31572" y="915"/>
                  <a:pt x="31520" y="972"/>
                  <a:pt x="31520" y="1082"/>
                </a:cubicBezTo>
                <a:cubicBezTo>
                  <a:pt x="31468" y="1230"/>
                  <a:pt x="31281" y="1472"/>
                  <a:pt x="31208" y="1472"/>
                </a:cubicBezTo>
                <a:cubicBezTo>
                  <a:pt x="31201" y="1472"/>
                  <a:pt x="31194" y="1470"/>
                  <a:pt x="31190" y="1465"/>
                </a:cubicBezTo>
                <a:lnTo>
                  <a:pt x="31022" y="1632"/>
                </a:lnTo>
                <a:cubicBezTo>
                  <a:pt x="30912" y="1685"/>
                  <a:pt x="30802" y="1795"/>
                  <a:pt x="30802" y="1795"/>
                </a:cubicBezTo>
                <a:cubicBezTo>
                  <a:pt x="30750" y="1852"/>
                  <a:pt x="30750" y="1852"/>
                  <a:pt x="30802" y="1852"/>
                </a:cubicBezTo>
                <a:cubicBezTo>
                  <a:pt x="30856" y="1902"/>
                  <a:pt x="30566" y="2296"/>
                  <a:pt x="30440" y="2296"/>
                </a:cubicBezTo>
                <a:cubicBezTo>
                  <a:pt x="30433" y="2296"/>
                  <a:pt x="30426" y="2295"/>
                  <a:pt x="30420" y="2292"/>
                </a:cubicBezTo>
                <a:lnTo>
                  <a:pt x="30420" y="2235"/>
                </a:lnTo>
                <a:cubicBezTo>
                  <a:pt x="30472" y="2182"/>
                  <a:pt x="30420" y="2125"/>
                  <a:pt x="30310" y="2015"/>
                </a:cubicBezTo>
                <a:lnTo>
                  <a:pt x="30362" y="1962"/>
                </a:lnTo>
                <a:lnTo>
                  <a:pt x="30310" y="1962"/>
                </a:lnTo>
                <a:cubicBezTo>
                  <a:pt x="30286" y="1983"/>
                  <a:pt x="30272" y="1996"/>
                  <a:pt x="30261" y="1996"/>
                </a:cubicBezTo>
                <a:cubicBezTo>
                  <a:pt x="30244" y="1996"/>
                  <a:pt x="30231" y="1970"/>
                  <a:pt x="30200" y="1905"/>
                </a:cubicBezTo>
                <a:cubicBezTo>
                  <a:pt x="30200" y="1885"/>
                  <a:pt x="30200" y="1867"/>
                  <a:pt x="30199" y="1852"/>
                </a:cubicBezTo>
                <a:lnTo>
                  <a:pt x="30199" y="1852"/>
                </a:lnTo>
                <a:cubicBezTo>
                  <a:pt x="30197" y="1854"/>
                  <a:pt x="30141" y="1905"/>
                  <a:pt x="30090" y="1905"/>
                </a:cubicBezTo>
                <a:cubicBezTo>
                  <a:pt x="30061" y="1933"/>
                  <a:pt x="30047" y="1948"/>
                  <a:pt x="30040" y="1948"/>
                </a:cubicBezTo>
                <a:cubicBezTo>
                  <a:pt x="30032" y="1948"/>
                  <a:pt x="30032" y="1933"/>
                  <a:pt x="30032" y="1905"/>
                </a:cubicBezTo>
                <a:cubicBezTo>
                  <a:pt x="30032" y="1867"/>
                  <a:pt x="30115" y="1828"/>
                  <a:pt x="30164" y="1828"/>
                </a:cubicBezTo>
                <a:cubicBezTo>
                  <a:pt x="30184" y="1828"/>
                  <a:pt x="30198" y="1834"/>
                  <a:pt x="30199" y="1849"/>
                </a:cubicBezTo>
                <a:lnTo>
                  <a:pt x="30199" y="1849"/>
                </a:lnTo>
                <a:cubicBezTo>
                  <a:pt x="30199" y="1742"/>
                  <a:pt x="30192" y="1742"/>
                  <a:pt x="30142" y="1742"/>
                </a:cubicBezTo>
                <a:cubicBezTo>
                  <a:pt x="30142" y="1795"/>
                  <a:pt x="30090" y="1795"/>
                  <a:pt x="30032" y="1795"/>
                </a:cubicBezTo>
                <a:cubicBezTo>
                  <a:pt x="29980" y="1795"/>
                  <a:pt x="29980" y="1795"/>
                  <a:pt x="30032" y="1685"/>
                </a:cubicBezTo>
                <a:cubicBezTo>
                  <a:pt x="30090" y="1685"/>
                  <a:pt x="30090" y="1632"/>
                  <a:pt x="30090" y="1575"/>
                </a:cubicBezTo>
                <a:cubicBezTo>
                  <a:pt x="30032" y="1575"/>
                  <a:pt x="30032" y="1575"/>
                  <a:pt x="30032" y="1522"/>
                </a:cubicBezTo>
                <a:cubicBezTo>
                  <a:pt x="30032" y="1476"/>
                  <a:pt x="29927" y="1396"/>
                  <a:pt x="29886" y="1396"/>
                </a:cubicBezTo>
                <a:cubicBezTo>
                  <a:pt x="29876" y="1396"/>
                  <a:pt x="29870" y="1401"/>
                  <a:pt x="29870" y="1412"/>
                </a:cubicBezTo>
                <a:lnTo>
                  <a:pt x="29870" y="1465"/>
                </a:lnTo>
                <a:cubicBezTo>
                  <a:pt x="29870" y="1522"/>
                  <a:pt x="29870" y="1522"/>
                  <a:pt x="29812" y="1522"/>
                </a:cubicBezTo>
                <a:lnTo>
                  <a:pt x="29812" y="1465"/>
                </a:lnTo>
                <a:cubicBezTo>
                  <a:pt x="29795" y="1484"/>
                  <a:pt x="29783" y="1490"/>
                  <a:pt x="29773" y="1490"/>
                </a:cubicBezTo>
                <a:cubicBezTo>
                  <a:pt x="29753" y="1490"/>
                  <a:pt x="29740" y="1465"/>
                  <a:pt x="29702" y="1465"/>
                </a:cubicBezTo>
                <a:cubicBezTo>
                  <a:pt x="29650" y="1412"/>
                  <a:pt x="29650" y="1412"/>
                  <a:pt x="29650" y="1355"/>
                </a:cubicBezTo>
                <a:cubicBezTo>
                  <a:pt x="29603" y="1379"/>
                  <a:pt x="29577" y="1392"/>
                  <a:pt x="29565" y="1392"/>
                </a:cubicBezTo>
                <a:cubicBezTo>
                  <a:pt x="29549" y="1392"/>
                  <a:pt x="29562" y="1366"/>
                  <a:pt x="29592" y="1302"/>
                </a:cubicBezTo>
                <a:cubicBezTo>
                  <a:pt x="29650" y="1302"/>
                  <a:pt x="29592" y="1245"/>
                  <a:pt x="29540" y="1135"/>
                </a:cubicBezTo>
                <a:cubicBezTo>
                  <a:pt x="29482" y="1082"/>
                  <a:pt x="29482" y="1082"/>
                  <a:pt x="29430" y="1082"/>
                </a:cubicBezTo>
                <a:lnTo>
                  <a:pt x="29372" y="1082"/>
                </a:lnTo>
                <a:cubicBezTo>
                  <a:pt x="29320" y="1025"/>
                  <a:pt x="29320" y="1025"/>
                  <a:pt x="29372" y="1025"/>
                </a:cubicBezTo>
                <a:cubicBezTo>
                  <a:pt x="29430" y="1025"/>
                  <a:pt x="29540" y="972"/>
                  <a:pt x="29482" y="915"/>
                </a:cubicBezTo>
                <a:lnTo>
                  <a:pt x="29482" y="915"/>
                </a:lnTo>
                <a:cubicBezTo>
                  <a:pt x="29482" y="915"/>
                  <a:pt x="29262" y="972"/>
                  <a:pt x="29262" y="1025"/>
                </a:cubicBezTo>
                <a:cubicBezTo>
                  <a:pt x="29262" y="1071"/>
                  <a:pt x="29228" y="1151"/>
                  <a:pt x="29215" y="1151"/>
                </a:cubicBezTo>
                <a:cubicBezTo>
                  <a:pt x="29212" y="1151"/>
                  <a:pt x="29210" y="1146"/>
                  <a:pt x="29210" y="1135"/>
                </a:cubicBezTo>
                <a:lnTo>
                  <a:pt x="29152" y="1135"/>
                </a:lnTo>
                <a:cubicBezTo>
                  <a:pt x="29100" y="1135"/>
                  <a:pt x="29262" y="915"/>
                  <a:pt x="29320" y="862"/>
                </a:cubicBezTo>
                <a:cubicBezTo>
                  <a:pt x="29372" y="862"/>
                  <a:pt x="29320" y="805"/>
                  <a:pt x="29320" y="805"/>
                </a:cubicBezTo>
                <a:cubicBezTo>
                  <a:pt x="29303" y="789"/>
                  <a:pt x="29287" y="783"/>
                  <a:pt x="29273" y="783"/>
                </a:cubicBezTo>
                <a:cubicBezTo>
                  <a:pt x="29241" y="783"/>
                  <a:pt x="29225" y="821"/>
                  <a:pt x="29262" y="862"/>
                </a:cubicBezTo>
                <a:cubicBezTo>
                  <a:pt x="29262" y="862"/>
                  <a:pt x="29262" y="915"/>
                  <a:pt x="29210" y="915"/>
                </a:cubicBezTo>
                <a:cubicBezTo>
                  <a:pt x="29210" y="915"/>
                  <a:pt x="29210" y="862"/>
                  <a:pt x="29152" y="805"/>
                </a:cubicBezTo>
                <a:cubicBezTo>
                  <a:pt x="29152" y="695"/>
                  <a:pt x="29152" y="642"/>
                  <a:pt x="29100" y="642"/>
                </a:cubicBezTo>
                <a:cubicBezTo>
                  <a:pt x="29042" y="642"/>
                  <a:pt x="29042" y="642"/>
                  <a:pt x="29100" y="695"/>
                </a:cubicBezTo>
                <a:cubicBezTo>
                  <a:pt x="29152" y="695"/>
                  <a:pt x="29152" y="752"/>
                  <a:pt x="29100" y="752"/>
                </a:cubicBezTo>
                <a:cubicBezTo>
                  <a:pt x="29100" y="805"/>
                  <a:pt x="29152" y="805"/>
                  <a:pt x="29100" y="862"/>
                </a:cubicBezTo>
                <a:cubicBezTo>
                  <a:pt x="29100" y="915"/>
                  <a:pt x="29100" y="915"/>
                  <a:pt x="29042" y="915"/>
                </a:cubicBezTo>
                <a:lnTo>
                  <a:pt x="29042" y="805"/>
                </a:lnTo>
                <a:cubicBezTo>
                  <a:pt x="29042" y="778"/>
                  <a:pt x="29029" y="765"/>
                  <a:pt x="29016" y="765"/>
                </a:cubicBezTo>
                <a:cubicBezTo>
                  <a:pt x="29003" y="765"/>
                  <a:pt x="28989" y="778"/>
                  <a:pt x="28989" y="805"/>
                </a:cubicBezTo>
                <a:cubicBezTo>
                  <a:pt x="28932" y="805"/>
                  <a:pt x="28879" y="805"/>
                  <a:pt x="28879" y="752"/>
                </a:cubicBezTo>
                <a:cubicBezTo>
                  <a:pt x="28822" y="752"/>
                  <a:pt x="28549" y="862"/>
                  <a:pt x="28602" y="915"/>
                </a:cubicBezTo>
                <a:cubicBezTo>
                  <a:pt x="28602" y="972"/>
                  <a:pt x="28439" y="1025"/>
                  <a:pt x="28329" y="1025"/>
                </a:cubicBezTo>
                <a:cubicBezTo>
                  <a:pt x="28329" y="1007"/>
                  <a:pt x="28323" y="1001"/>
                  <a:pt x="28315" y="1001"/>
                </a:cubicBezTo>
                <a:cubicBezTo>
                  <a:pt x="28298" y="1001"/>
                  <a:pt x="28272" y="1025"/>
                  <a:pt x="28272" y="1025"/>
                </a:cubicBezTo>
                <a:cubicBezTo>
                  <a:pt x="28272" y="1025"/>
                  <a:pt x="28272" y="1082"/>
                  <a:pt x="28329" y="1082"/>
                </a:cubicBezTo>
                <a:cubicBezTo>
                  <a:pt x="28345" y="1065"/>
                  <a:pt x="28356" y="1058"/>
                  <a:pt x="28364" y="1058"/>
                </a:cubicBezTo>
                <a:cubicBezTo>
                  <a:pt x="28382" y="1058"/>
                  <a:pt x="28382" y="1097"/>
                  <a:pt x="28382" y="1135"/>
                </a:cubicBezTo>
                <a:cubicBezTo>
                  <a:pt x="28382" y="1192"/>
                  <a:pt x="28439" y="1192"/>
                  <a:pt x="28492" y="1192"/>
                </a:cubicBezTo>
                <a:cubicBezTo>
                  <a:pt x="28602" y="1135"/>
                  <a:pt x="28712" y="1082"/>
                  <a:pt x="28659" y="1025"/>
                </a:cubicBezTo>
                <a:cubicBezTo>
                  <a:pt x="28689" y="1011"/>
                  <a:pt x="28710" y="1004"/>
                  <a:pt x="28725" y="1004"/>
                </a:cubicBezTo>
                <a:cubicBezTo>
                  <a:pt x="28765" y="1004"/>
                  <a:pt x="28754" y="1054"/>
                  <a:pt x="28712" y="1135"/>
                </a:cubicBezTo>
                <a:cubicBezTo>
                  <a:pt x="28659" y="1135"/>
                  <a:pt x="28602" y="1192"/>
                  <a:pt x="28602" y="1192"/>
                </a:cubicBezTo>
                <a:lnTo>
                  <a:pt x="28659" y="1192"/>
                </a:lnTo>
                <a:cubicBezTo>
                  <a:pt x="28659" y="1192"/>
                  <a:pt x="28712" y="1192"/>
                  <a:pt x="28769" y="1135"/>
                </a:cubicBezTo>
                <a:lnTo>
                  <a:pt x="28769" y="1082"/>
                </a:lnTo>
                <a:cubicBezTo>
                  <a:pt x="28769" y="1025"/>
                  <a:pt x="28822" y="972"/>
                  <a:pt x="28822" y="972"/>
                </a:cubicBezTo>
                <a:cubicBezTo>
                  <a:pt x="28852" y="956"/>
                  <a:pt x="28874" y="949"/>
                  <a:pt x="28888" y="949"/>
                </a:cubicBezTo>
                <a:cubicBezTo>
                  <a:pt x="28928" y="949"/>
                  <a:pt x="28918" y="1001"/>
                  <a:pt x="28879" y="1082"/>
                </a:cubicBezTo>
                <a:cubicBezTo>
                  <a:pt x="28822" y="1082"/>
                  <a:pt x="28822" y="1135"/>
                  <a:pt x="28822" y="1192"/>
                </a:cubicBezTo>
                <a:cubicBezTo>
                  <a:pt x="28822" y="1245"/>
                  <a:pt x="28769" y="1302"/>
                  <a:pt x="28712" y="1302"/>
                </a:cubicBezTo>
                <a:cubicBezTo>
                  <a:pt x="28659" y="1355"/>
                  <a:pt x="28659" y="1355"/>
                  <a:pt x="28712" y="1355"/>
                </a:cubicBezTo>
                <a:cubicBezTo>
                  <a:pt x="28822" y="1355"/>
                  <a:pt x="28822" y="1412"/>
                  <a:pt x="28769" y="1412"/>
                </a:cubicBezTo>
                <a:cubicBezTo>
                  <a:pt x="28712" y="1465"/>
                  <a:pt x="28712" y="1522"/>
                  <a:pt x="28769" y="1522"/>
                </a:cubicBezTo>
                <a:lnTo>
                  <a:pt x="28769" y="1575"/>
                </a:lnTo>
                <a:lnTo>
                  <a:pt x="28659" y="1575"/>
                </a:lnTo>
                <a:cubicBezTo>
                  <a:pt x="28644" y="1583"/>
                  <a:pt x="28629" y="1586"/>
                  <a:pt x="28614" y="1586"/>
                </a:cubicBezTo>
                <a:cubicBezTo>
                  <a:pt x="28522" y="1586"/>
                  <a:pt x="28447" y="1449"/>
                  <a:pt x="28492" y="1355"/>
                </a:cubicBezTo>
                <a:cubicBezTo>
                  <a:pt x="28595" y="1287"/>
                  <a:pt x="28613" y="1241"/>
                  <a:pt x="28561" y="1241"/>
                </a:cubicBezTo>
                <a:cubicBezTo>
                  <a:pt x="28528" y="1241"/>
                  <a:pt x="28467" y="1259"/>
                  <a:pt x="28382" y="1302"/>
                </a:cubicBezTo>
                <a:cubicBezTo>
                  <a:pt x="28316" y="1323"/>
                  <a:pt x="28267" y="1336"/>
                  <a:pt x="28236" y="1336"/>
                </a:cubicBezTo>
                <a:cubicBezTo>
                  <a:pt x="28192" y="1336"/>
                  <a:pt x="28186" y="1310"/>
                  <a:pt x="28219" y="1245"/>
                </a:cubicBezTo>
                <a:cubicBezTo>
                  <a:pt x="28272" y="1192"/>
                  <a:pt x="28272" y="1135"/>
                  <a:pt x="28219" y="1135"/>
                </a:cubicBezTo>
                <a:cubicBezTo>
                  <a:pt x="28162" y="1135"/>
                  <a:pt x="28162" y="1135"/>
                  <a:pt x="28162" y="1082"/>
                </a:cubicBezTo>
                <a:lnTo>
                  <a:pt x="28162" y="1025"/>
                </a:lnTo>
                <a:lnTo>
                  <a:pt x="28162" y="972"/>
                </a:lnTo>
                <a:cubicBezTo>
                  <a:pt x="28109" y="972"/>
                  <a:pt x="28109" y="972"/>
                  <a:pt x="28109" y="1025"/>
                </a:cubicBezTo>
                <a:cubicBezTo>
                  <a:pt x="28081" y="1053"/>
                  <a:pt x="28026" y="1067"/>
                  <a:pt x="27985" y="1067"/>
                </a:cubicBezTo>
                <a:cubicBezTo>
                  <a:pt x="27943" y="1067"/>
                  <a:pt x="27916" y="1053"/>
                  <a:pt x="27942" y="1025"/>
                </a:cubicBezTo>
                <a:cubicBezTo>
                  <a:pt x="27942" y="998"/>
                  <a:pt x="27942" y="985"/>
                  <a:pt x="27936" y="985"/>
                </a:cubicBezTo>
                <a:cubicBezTo>
                  <a:pt x="27929" y="985"/>
                  <a:pt x="27916" y="998"/>
                  <a:pt x="27889" y="1025"/>
                </a:cubicBezTo>
                <a:lnTo>
                  <a:pt x="27942" y="1082"/>
                </a:lnTo>
                <a:cubicBezTo>
                  <a:pt x="27999" y="1135"/>
                  <a:pt x="28052" y="1192"/>
                  <a:pt x="27942" y="1245"/>
                </a:cubicBezTo>
                <a:cubicBezTo>
                  <a:pt x="27942" y="1245"/>
                  <a:pt x="27889" y="1245"/>
                  <a:pt x="27889" y="1302"/>
                </a:cubicBezTo>
                <a:cubicBezTo>
                  <a:pt x="27860" y="1316"/>
                  <a:pt x="27835" y="1322"/>
                  <a:pt x="27814" y="1322"/>
                </a:cubicBezTo>
                <a:cubicBezTo>
                  <a:pt x="27757" y="1322"/>
                  <a:pt x="27737" y="1273"/>
                  <a:pt x="27779" y="1192"/>
                </a:cubicBezTo>
                <a:cubicBezTo>
                  <a:pt x="27832" y="1135"/>
                  <a:pt x="27832" y="1135"/>
                  <a:pt x="27722" y="1135"/>
                </a:cubicBezTo>
                <a:cubicBezTo>
                  <a:pt x="27705" y="1117"/>
                  <a:pt x="27687" y="1111"/>
                  <a:pt x="27668" y="1111"/>
                </a:cubicBezTo>
                <a:cubicBezTo>
                  <a:pt x="27632" y="1111"/>
                  <a:pt x="27595" y="1135"/>
                  <a:pt x="27559" y="1135"/>
                </a:cubicBezTo>
                <a:cubicBezTo>
                  <a:pt x="27559" y="1192"/>
                  <a:pt x="27502" y="1192"/>
                  <a:pt x="27449" y="1192"/>
                </a:cubicBezTo>
                <a:cubicBezTo>
                  <a:pt x="27339" y="1192"/>
                  <a:pt x="27229" y="1245"/>
                  <a:pt x="27282" y="1302"/>
                </a:cubicBezTo>
                <a:lnTo>
                  <a:pt x="27282" y="1412"/>
                </a:lnTo>
                <a:cubicBezTo>
                  <a:pt x="27282" y="1429"/>
                  <a:pt x="27276" y="1435"/>
                  <a:pt x="27268" y="1435"/>
                </a:cubicBezTo>
                <a:cubicBezTo>
                  <a:pt x="27253" y="1435"/>
                  <a:pt x="27229" y="1412"/>
                  <a:pt x="27229" y="1412"/>
                </a:cubicBezTo>
                <a:cubicBezTo>
                  <a:pt x="27229" y="1371"/>
                  <a:pt x="27145" y="1333"/>
                  <a:pt x="27096" y="1333"/>
                </a:cubicBezTo>
                <a:cubicBezTo>
                  <a:pt x="27076" y="1333"/>
                  <a:pt x="27062" y="1339"/>
                  <a:pt x="27062" y="1355"/>
                </a:cubicBezTo>
                <a:cubicBezTo>
                  <a:pt x="27062" y="1355"/>
                  <a:pt x="27009" y="1465"/>
                  <a:pt x="26952" y="1522"/>
                </a:cubicBezTo>
                <a:lnTo>
                  <a:pt x="26732" y="1742"/>
                </a:lnTo>
                <a:cubicBezTo>
                  <a:pt x="26679" y="1852"/>
                  <a:pt x="26679" y="1905"/>
                  <a:pt x="26732" y="1905"/>
                </a:cubicBezTo>
                <a:cubicBezTo>
                  <a:pt x="26789" y="1962"/>
                  <a:pt x="26789" y="1962"/>
                  <a:pt x="26679" y="2015"/>
                </a:cubicBezTo>
                <a:cubicBezTo>
                  <a:pt x="26569" y="2072"/>
                  <a:pt x="26512" y="2182"/>
                  <a:pt x="26569" y="2182"/>
                </a:cubicBezTo>
                <a:cubicBezTo>
                  <a:pt x="26679" y="2235"/>
                  <a:pt x="26622" y="2292"/>
                  <a:pt x="26512" y="2292"/>
                </a:cubicBezTo>
                <a:cubicBezTo>
                  <a:pt x="26512" y="2273"/>
                  <a:pt x="26506" y="2266"/>
                  <a:pt x="26496" y="2266"/>
                </a:cubicBezTo>
                <a:cubicBezTo>
                  <a:pt x="26476" y="2266"/>
                  <a:pt x="26440" y="2292"/>
                  <a:pt x="26402" y="2292"/>
                </a:cubicBezTo>
                <a:cubicBezTo>
                  <a:pt x="26402" y="2292"/>
                  <a:pt x="26292" y="2345"/>
                  <a:pt x="26239" y="2402"/>
                </a:cubicBezTo>
                <a:cubicBezTo>
                  <a:pt x="26182" y="2455"/>
                  <a:pt x="26182" y="2512"/>
                  <a:pt x="26182" y="2512"/>
                </a:cubicBezTo>
                <a:cubicBezTo>
                  <a:pt x="26182" y="2538"/>
                  <a:pt x="26196" y="2552"/>
                  <a:pt x="26211" y="2552"/>
                </a:cubicBezTo>
                <a:cubicBezTo>
                  <a:pt x="26225" y="2552"/>
                  <a:pt x="26239" y="2538"/>
                  <a:pt x="26239" y="2512"/>
                </a:cubicBezTo>
                <a:cubicBezTo>
                  <a:pt x="26292" y="2512"/>
                  <a:pt x="26349" y="2455"/>
                  <a:pt x="26349" y="2455"/>
                </a:cubicBezTo>
                <a:cubicBezTo>
                  <a:pt x="26402" y="2455"/>
                  <a:pt x="26402" y="2402"/>
                  <a:pt x="26459" y="2402"/>
                </a:cubicBezTo>
                <a:lnTo>
                  <a:pt x="26512" y="2402"/>
                </a:lnTo>
                <a:cubicBezTo>
                  <a:pt x="26512" y="2402"/>
                  <a:pt x="26512" y="2455"/>
                  <a:pt x="26459" y="2455"/>
                </a:cubicBezTo>
                <a:cubicBezTo>
                  <a:pt x="26402" y="2512"/>
                  <a:pt x="26349" y="2512"/>
                  <a:pt x="26349" y="2565"/>
                </a:cubicBezTo>
                <a:cubicBezTo>
                  <a:pt x="26376" y="2593"/>
                  <a:pt x="26389" y="2608"/>
                  <a:pt x="26403" y="2608"/>
                </a:cubicBezTo>
                <a:cubicBezTo>
                  <a:pt x="26416" y="2608"/>
                  <a:pt x="26431" y="2593"/>
                  <a:pt x="26459" y="2565"/>
                </a:cubicBezTo>
                <a:cubicBezTo>
                  <a:pt x="26475" y="2549"/>
                  <a:pt x="26490" y="2543"/>
                  <a:pt x="26504" y="2543"/>
                </a:cubicBezTo>
                <a:cubicBezTo>
                  <a:pt x="26536" y="2543"/>
                  <a:pt x="26553" y="2581"/>
                  <a:pt x="26512" y="2622"/>
                </a:cubicBezTo>
                <a:lnTo>
                  <a:pt x="26512" y="2732"/>
                </a:lnTo>
                <a:cubicBezTo>
                  <a:pt x="26459" y="2675"/>
                  <a:pt x="26402" y="2675"/>
                  <a:pt x="26349" y="2675"/>
                </a:cubicBezTo>
                <a:cubicBezTo>
                  <a:pt x="26321" y="2703"/>
                  <a:pt x="26306" y="2718"/>
                  <a:pt x="26299" y="2718"/>
                </a:cubicBezTo>
                <a:cubicBezTo>
                  <a:pt x="26292" y="2718"/>
                  <a:pt x="26292" y="2703"/>
                  <a:pt x="26292" y="2675"/>
                </a:cubicBezTo>
                <a:cubicBezTo>
                  <a:pt x="26239" y="2675"/>
                  <a:pt x="26239" y="2675"/>
                  <a:pt x="26182" y="2622"/>
                </a:cubicBezTo>
                <a:cubicBezTo>
                  <a:pt x="26182" y="2622"/>
                  <a:pt x="26129" y="2565"/>
                  <a:pt x="26072" y="2565"/>
                </a:cubicBezTo>
                <a:cubicBezTo>
                  <a:pt x="25962" y="2565"/>
                  <a:pt x="25962" y="2622"/>
                  <a:pt x="26129" y="2675"/>
                </a:cubicBezTo>
                <a:cubicBezTo>
                  <a:pt x="26182" y="2732"/>
                  <a:pt x="26182" y="2732"/>
                  <a:pt x="26129" y="2785"/>
                </a:cubicBezTo>
                <a:cubicBezTo>
                  <a:pt x="26129" y="2842"/>
                  <a:pt x="26072" y="2895"/>
                  <a:pt x="26019" y="2952"/>
                </a:cubicBezTo>
                <a:cubicBezTo>
                  <a:pt x="25962" y="3005"/>
                  <a:pt x="25962" y="3062"/>
                  <a:pt x="26019" y="3062"/>
                </a:cubicBezTo>
                <a:cubicBezTo>
                  <a:pt x="26046" y="3033"/>
                  <a:pt x="26073" y="3019"/>
                  <a:pt x="26094" y="3019"/>
                </a:cubicBezTo>
                <a:cubicBezTo>
                  <a:pt x="26115" y="3019"/>
                  <a:pt x="26129" y="3033"/>
                  <a:pt x="26129" y="3062"/>
                </a:cubicBezTo>
                <a:cubicBezTo>
                  <a:pt x="26129" y="3062"/>
                  <a:pt x="26182" y="3115"/>
                  <a:pt x="26182" y="3172"/>
                </a:cubicBezTo>
                <a:cubicBezTo>
                  <a:pt x="26182" y="3225"/>
                  <a:pt x="26182" y="3225"/>
                  <a:pt x="26129" y="3282"/>
                </a:cubicBezTo>
                <a:cubicBezTo>
                  <a:pt x="26072" y="3282"/>
                  <a:pt x="25962" y="3335"/>
                  <a:pt x="25909" y="3392"/>
                </a:cubicBezTo>
                <a:cubicBezTo>
                  <a:pt x="25852" y="3445"/>
                  <a:pt x="25799" y="3502"/>
                  <a:pt x="25852" y="3502"/>
                </a:cubicBezTo>
                <a:cubicBezTo>
                  <a:pt x="25909" y="3555"/>
                  <a:pt x="25909" y="3612"/>
                  <a:pt x="25799" y="3612"/>
                </a:cubicBezTo>
                <a:cubicBezTo>
                  <a:pt x="25689" y="3612"/>
                  <a:pt x="25689" y="3612"/>
                  <a:pt x="25742" y="3555"/>
                </a:cubicBezTo>
                <a:lnTo>
                  <a:pt x="25742" y="3445"/>
                </a:lnTo>
                <a:cubicBezTo>
                  <a:pt x="25689" y="3445"/>
                  <a:pt x="25689" y="3445"/>
                  <a:pt x="25689" y="3502"/>
                </a:cubicBezTo>
                <a:cubicBezTo>
                  <a:pt x="25689" y="3555"/>
                  <a:pt x="25689" y="3612"/>
                  <a:pt x="25632" y="3612"/>
                </a:cubicBezTo>
                <a:cubicBezTo>
                  <a:pt x="25632" y="3665"/>
                  <a:pt x="25632" y="3665"/>
                  <a:pt x="25689" y="3665"/>
                </a:cubicBezTo>
                <a:cubicBezTo>
                  <a:pt x="25716" y="3638"/>
                  <a:pt x="25729" y="3625"/>
                  <a:pt x="25735" y="3625"/>
                </a:cubicBezTo>
                <a:cubicBezTo>
                  <a:pt x="25742" y="3625"/>
                  <a:pt x="25742" y="3638"/>
                  <a:pt x="25742" y="3665"/>
                </a:cubicBezTo>
                <a:cubicBezTo>
                  <a:pt x="25742" y="3722"/>
                  <a:pt x="25742" y="3722"/>
                  <a:pt x="25689" y="3722"/>
                </a:cubicBezTo>
                <a:cubicBezTo>
                  <a:pt x="25632" y="3722"/>
                  <a:pt x="25632" y="3722"/>
                  <a:pt x="25632" y="3775"/>
                </a:cubicBezTo>
                <a:cubicBezTo>
                  <a:pt x="25689" y="3775"/>
                  <a:pt x="25469" y="3995"/>
                  <a:pt x="25359" y="3995"/>
                </a:cubicBezTo>
                <a:cubicBezTo>
                  <a:pt x="25469" y="3995"/>
                  <a:pt x="25522" y="4052"/>
                  <a:pt x="25469" y="4162"/>
                </a:cubicBezTo>
                <a:cubicBezTo>
                  <a:pt x="25431" y="4162"/>
                  <a:pt x="25418" y="4186"/>
                  <a:pt x="25414" y="4186"/>
                </a:cubicBezTo>
                <a:cubicBezTo>
                  <a:pt x="25412" y="4186"/>
                  <a:pt x="25412" y="4180"/>
                  <a:pt x="25412" y="4162"/>
                </a:cubicBezTo>
                <a:cubicBezTo>
                  <a:pt x="25412" y="4105"/>
                  <a:pt x="25249" y="4105"/>
                  <a:pt x="25192" y="4105"/>
                </a:cubicBezTo>
                <a:cubicBezTo>
                  <a:pt x="25192" y="4162"/>
                  <a:pt x="25192" y="4162"/>
                  <a:pt x="25249" y="4162"/>
                </a:cubicBezTo>
                <a:cubicBezTo>
                  <a:pt x="25302" y="4162"/>
                  <a:pt x="25302" y="4162"/>
                  <a:pt x="25249" y="4215"/>
                </a:cubicBezTo>
                <a:cubicBezTo>
                  <a:pt x="25249" y="4272"/>
                  <a:pt x="25192" y="4272"/>
                  <a:pt x="25082" y="4272"/>
                </a:cubicBezTo>
                <a:cubicBezTo>
                  <a:pt x="24972" y="4272"/>
                  <a:pt x="24919" y="4272"/>
                  <a:pt x="24809" y="4382"/>
                </a:cubicBezTo>
                <a:lnTo>
                  <a:pt x="24699" y="4492"/>
                </a:lnTo>
                <a:lnTo>
                  <a:pt x="24809" y="4492"/>
                </a:lnTo>
                <a:lnTo>
                  <a:pt x="24972" y="4325"/>
                </a:lnTo>
                <a:cubicBezTo>
                  <a:pt x="24972" y="4298"/>
                  <a:pt x="24972" y="4285"/>
                  <a:pt x="24979" y="4285"/>
                </a:cubicBezTo>
                <a:cubicBezTo>
                  <a:pt x="24986" y="4285"/>
                  <a:pt x="25001" y="4298"/>
                  <a:pt x="25029" y="4325"/>
                </a:cubicBezTo>
                <a:cubicBezTo>
                  <a:pt x="25082" y="4382"/>
                  <a:pt x="25082" y="4435"/>
                  <a:pt x="24972" y="4545"/>
                </a:cubicBezTo>
                <a:cubicBezTo>
                  <a:pt x="24919" y="4602"/>
                  <a:pt x="24809" y="4712"/>
                  <a:pt x="24752" y="4712"/>
                </a:cubicBezTo>
                <a:cubicBezTo>
                  <a:pt x="24699" y="4765"/>
                  <a:pt x="24642" y="4822"/>
                  <a:pt x="24642" y="4875"/>
                </a:cubicBezTo>
                <a:cubicBezTo>
                  <a:pt x="24642" y="4985"/>
                  <a:pt x="24589" y="4985"/>
                  <a:pt x="24532" y="4985"/>
                </a:cubicBezTo>
                <a:cubicBezTo>
                  <a:pt x="24422" y="4985"/>
                  <a:pt x="24259" y="5095"/>
                  <a:pt x="24312" y="5152"/>
                </a:cubicBezTo>
                <a:lnTo>
                  <a:pt x="24369" y="5152"/>
                </a:lnTo>
                <a:cubicBezTo>
                  <a:pt x="24369" y="5205"/>
                  <a:pt x="24369" y="5205"/>
                  <a:pt x="24422" y="5205"/>
                </a:cubicBezTo>
                <a:lnTo>
                  <a:pt x="24422" y="5262"/>
                </a:lnTo>
                <a:cubicBezTo>
                  <a:pt x="24422" y="5315"/>
                  <a:pt x="24422" y="5315"/>
                  <a:pt x="24369" y="5315"/>
                </a:cubicBezTo>
                <a:cubicBezTo>
                  <a:pt x="24259" y="5315"/>
                  <a:pt x="24202" y="5425"/>
                  <a:pt x="24259" y="5425"/>
                </a:cubicBezTo>
                <a:cubicBezTo>
                  <a:pt x="24312" y="5425"/>
                  <a:pt x="24259" y="5482"/>
                  <a:pt x="24202" y="5482"/>
                </a:cubicBezTo>
                <a:cubicBezTo>
                  <a:pt x="24149" y="5482"/>
                  <a:pt x="24149" y="5535"/>
                  <a:pt x="24202" y="5535"/>
                </a:cubicBezTo>
                <a:lnTo>
                  <a:pt x="24202" y="5592"/>
                </a:lnTo>
                <a:cubicBezTo>
                  <a:pt x="24149" y="5702"/>
                  <a:pt x="24149" y="5702"/>
                  <a:pt x="24202" y="5702"/>
                </a:cubicBezTo>
                <a:cubicBezTo>
                  <a:pt x="24312" y="5702"/>
                  <a:pt x="24312" y="5702"/>
                  <a:pt x="24202" y="5755"/>
                </a:cubicBezTo>
                <a:lnTo>
                  <a:pt x="24149" y="5812"/>
                </a:lnTo>
                <a:lnTo>
                  <a:pt x="24092" y="5812"/>
                </a:lnTo>
                <a:cubicBezTo>
                  <a:pt x="24039" y="5812"/>
                  <a:pt x="24039" y="5755"/>
                  <a:pt x="24092" y="5755"/>
                </a:cubicBezTo>
                <a:cubicBezTo>
                  <a:pt x="24149" y="5702"/>
                  <a:pt x="24149" y="5702"/>
                  <a:pt x="24092" y="5702"/>
                </a:cubicBezTo>
                <a:cubicBezTo>
                  <a:pt x="24039" y="5702"/>
                  <a:pt x="23982" y="5812"/>
                  <a:pt x="23872" y="5865"/>
                </a:cubicBezTo>
                <a:cubicBezTo>
                  <a:pt x="23789" y="5991"/>
                  <a:pt x="23706" y="6052"/>
                  <a:pt x="23648" y="6052"/>
                </a:cubicBezTo>
                <a:cubicBezTo>
                  <a:pt x="23629" y="6052"/>
                  <a:pt x="23612" y="6045"/>
                  <a:pt x="23599" y="6032"/>
                </a:cubicBezTo>
                <a:cubicBezTo>
                  <a:pt x="23599" y="5975"/>
                  <a:pt x="23599" y="5975"/>
                  <a:pt x="23542" y="5975"/>
                </a:cubicBezTo>
                <a:cubicBezTo>
                  <a:pt x="23489" y="6032"/>
                  <a:pt x="23432" y="6032"/>
                  <a:pt x="23379" y="6032"/>
                </a:cubicBezTo>
                <a:cubicBezTo>
                  <a:pt x="23350" y="6004"/>
                  <a:pt x="23336" y="5989"/>
                  <a:pt x="23329" y="5989"/>
                </a:cubicBezTo>
                <a:cubicBezTo>
                  <a:pt x="23322" y="5989"/>
                  <a:pt x="23322" y="6004"/>
                  <a:pt x="23322" y="6032"/>
                </a:cubicBezTo>
                <a:cubicBezTo>
                  <a:pt x="23322" y="6069"/>
                  <a:pt x="23350" y="6109"/>
                  <a:pt x="23367" y="6109"/>
                </a:cubicBezTo>
                <a:cubicBezTo>
                  <a:pt x="23374" y="6109"/>
                  <a:pt x="23379" y="6102"/>
                  <a:pt x="23379" y="6085"/>
                </a:cubicBezTo>
                <a:cubicBezTo>
                  <a:pt x="23432" y="6085"/>
                  <a:pt x="23432" y="6142"/>
                  <a:pt x="23379" y="6142"/>
                </a:cubicBezTo>
                <a:cubicBezTo>
                  <a:pt x="23379" y="6195"/>
                  <a:pt x="23269" y="6195"/>
                  <a:pt x="23159" y="6195"/>
                </a:cubicBezTo>
                <a:cubicBezTo>
                  <a:pt x="23102" y="6195"/>
                  <a:pt x="23049" y="6252"/>
                  <a:pt x="23049" y="6252"/>
                </a:cubicBezTo>
                <a:cubicBezTo>
                  <a:pt x="23102" y="6252"/>
                  <a:pt x="22992" y="6415"/>
                  <a:pt x="22882" y="6472"/>
                </a:cubicBezTo>
                <a:cubicBezTo>
                  <a:pt x="22772" y="6472"/>
                  <a:pt x="22772" y="6472"/>
                  <a:pt x="22772" y="6525"/>
                </a:cubicBezTo>
                <a:cubicBezTo>
                  <a:pt x="22772" y="6525"/>
                  <a:pt x="22772" y="6582"/>
                  <a:pt x="22719" y="6582"/>
                </a:cubicBezTo>
                <a:lnTo>
                  <a:pt x="22662" y="6635"/>
                </a:lnTo>
                <a:cubicBezTo>
                  <a:pt x="22662" y="6692"/>
                  <a:pt x="22662" y="6692"/>
                  <a:pt x="22609" y="6745"/>
                </a:cubicBezTo>
                <a:cubicBezTo>
                  <a:pt x="22585" y="6769"/>
                  <a:pt x="22581" y="6783"/>
                  <a:pt x="22589" y="6783"/>
                </a:cubicBezTo>
                <a:cubicBezTo>
                  <a:pt x="22599" y="6783"/>
                  <a:pt x="22631" y="6756"/>
                  <a:pt x="22662" y="6692"/>
                </a:cubicBezTo>
                <a:cubicBezTo>
                  <a:pt x="22740" y="6652"/>
                  <a:pt x="22763" y="6613"/>
                  <a:pt x="22790" y="6613"/>
                </a:cubicBezTo>
                <a:cubicBezTo>
                  <a:pt x="22801" y="6613"/>
                  <a:pt x="22812" y="6620"/>
                  <a:pt x="22829" y="6635"/>
                </a:cubicBezTo>
                <a:cubicBezTo>
                  <a:pt x="22882" y="6692"/>
                  <a:pt x="22829" y="6802"/>
                  <a:pt x="22719" y="6802"/>
                </a:cubicBezTo>
                <a:cubicBezTo>
                  <a:pt x="22719" y="6802"/>
                  <a:pt x="22662" y="6802"/>
                  <a:pt x="22662" y="6912"/>
                </a:cubicBezTo>
                <a:cubicBezTo>
                  <a:pt x="22609" y="6965"/>
                  <a:pt x="22552" y="7075"/>
                  <a:pt x="22442" y="7132"/>
                </a:cubicBezTo>
                <a:cubicBezTo>
                  <a:pt x="22332" y="7242"/>
                  <a:pt x="22279" y="7352"/>
                  <a:pt x="22279" y="7352"/>
                </a:cubicBezTo>
                <a:cubicBezTo>
                  <a:pt x="22279" y="7379"/>
                  <a:pt x="22292" y="7392"/>
                  <a:pt x="22305" y="7392"/>
                </a:cubicBezTo>
                <a:cubicBezTo>
                  <a:pt x="22319" y="7392"/>
                  <a:pt x="22332" y="7379"/>
                  <a:pt x="22332" y="7352"/>
                </a:cubicBezTo>
                <a:lnTo>
                  <a:pt x="22389" y="7352"/>
                </a:lnTo>
                <a:cubicBezTo>
                  <a:pt x="22436" y="7400"/>
                  <a:pt x="22223" y="7580"/>
                  <a:pt x="22137" y="7580"/>
                </a:cubicBezTo>
                <a:cubicBezTo>
                  <a:pt x="22126" y="7580"/>
                  <a:pt x="22118" y="7578"/>
                  <a:pt x="22112" y="7572"/>
                </a:cubicBezTo>
                <a:cubicBezTo>
                  <a:pt x="22112" y="7572"/>
                  <a:pt x="21672" y="7792"/>
                  <a:pt x="21729" y="7845"/>
                </a:cubicBezTo>
                <a:cubicBezTo>
                  <a:pt x="21729" y="7845"/>
                  <a:pt x="21729" y="7902"/>
                  <a:pt x="21672" y="7902"/>
                </a:cubicBezTo>
                <a:cubicBezTo>
                  <a:pt x="21619" y="7955"/>
                  <a:pt x="21619" y="7955"/>
                  <a:pt x="21672" y="7955"/>
                </a:cubicBezTo>
                <a:cubicBezTo>
                  <a:pt x="21782" y="7955"/>
                  <a:pt x="21782" y="7955"/>
                  <a:pt x="21672" y="8012"/>
                </a:cubicBezTo>
                <a:lnTo>
                  <a:pt x="21619" y="8065"/>
                </a:lnTo>
                <a:cubicBezTo>
                  <a:pt x="21672" y="8122"/>
                  <a:pt x="21509" y="8175"/>
                  <a:pt x="21399" y="8175"/>
                </a:cubicBezTo>
                <a:cubicBezTo>
                  <a:pt x="21382" y="8160"/>
                  <a:pt x="21366" y="8153"/>
                  <a:pt x="21350" y="8153"/>
                </a:cubicBezTo>
                <a:cubicBezTo>
                  <a:pt x="21311" y="8153"/>
                  <a:pt x="21272" y="8192"/>
                  <a:pt x="21232" y="8232"/>
                </a:cubicBezTo>
                <a:lnTo>
                  <a:pt x="21232" y="8285"/>
                </a:lnTo>
                <a:cubicBezTo>
                  <a:pt x="21232" y="8342"/>
                  <a:pt x="21232" y="8342"/>
                  <a:pt x="21179" y="8342"/>
                </a:cubicBezTo>
                <a:lnTo>
                  <a:pt x="21122" y="8395"/>
                </a:lnTo>
                <a:cubicBezTo>
                  <a:pt x="21179" y="8395"/>
                  <a:pt x="21122" y="8615"/>
                  <a:pt x="21122" y="8615"/>
                </a:cubicBezTo>
                <a:cubicBezTo>
                  <a:pt x="21069" y="8615"/>
                  <a:pt x="21069" y="8615"/>
                  <a:pt x="21069" y="8562"/>
                </a:cubicBezTo>
                <a:cubicBezTo>
                  <a:pt x="21040" y="8507"/>
                  <a:pt x="21013" y="8480"/>
                  <a:pt x="20985" y="8480"/>
                </a:cubicBezTo>
                <a:cubicBezTo>
                  <a:pt x="20958" y="8480"/>
                  <a:pt x="20930" y="8507"/>
                  <a:pt x="20902" y="8562"/>
                </a:cubicBezTo>
                <a:cubicBezTo>
                  <a:pt x="20902" y="8615"/>
                  <a:pt x="20902" y="8615"/>
                  <a:pt x="20959" y="8615"/>
                </a:cubicBezTo>
                <a:cubicBezTo>
                  <a:pt x="21122" y="8615"/>
                  <a:pt x="20902" y="8835"/>
                  <a:pt x="20739" y="8892"/>
                </a:cubicBezTo>
                <a:cubicBezTo>
                  <a:pt x="20682" y="8892"/>
                  <a:pt x="20572" y="9002"/>
                  <a:pt x="20462" y="9055"/>
                </a:cubicBezTo>
                <a:cubicBezTo>
                  <a:pt x="20388" y="9105"/>
                  <a:pt x="20336" y="9132"/>
                  <a:pt x="20301" y="9132"/>
                </a:cubicBezTo>
                <a:cubicBezTo>
                  <a:pt x="20259" y="9132"/>
                  <a:pt x="20242" y="9092"/>
                  <a:pt x="20242" y="9002"/>
                </a:cubicBezTo>
                <a:cubicBezTo>
                  <a:pt x="20242" y="8892"/>
                  <a:pt x="20242" y="8892"/>
                  <a:pt x="20409" y="8892"/>
                </a:cubicBezTo>
                <a:cubicBezTo>
                  <a:pt x="20519" y="8835"/>
                  <a:pt x="20572" y="8835"/>
                  <a:pt x="20572" y="8782"/>
                </a:cubicBezTo>
                <a:cubicBezTo>
                  <a:pt x="20519" y="8725"/>
                  <a:pt x="20572" y="8725"/>
                  <a:pt x="20629" y="8725"/>
                </a:cubicBezTo>
                <a:cubicBezTo>
                  <a:pt x="20682" y="8782"/>
                  <a:pt x="20739" y="8782"/>
                  <a:pt x="20739" y="8782"/>
                </a:cubicBezTo>
                <a:cubicBezTo>
                  <a:pt x="20739" y="8809"/>
                  <a:pt x="20752" y="8822"/>
                  <a:pt x="20765" y="8822"/>
                </a:cubicBezTo>
                <a:cubicBezTo>
                  <a:pt x="20778" y="8822"/>
                  <a:pt x="20792" y="8809"/>
                  <a:pt x="20792" y="8782"/>
                </a:cubicBezTo>
                <a:cubicBezTo>
                  <a:pt x="20849" y="8782"/>
                  <a:pt x="20849" y="8782"/>
                  <a:pt x="20792" y="8725"/>
                </a:cubicBezTo>
                <a:cubicBezTo>
                  <a:pt x="20739" y="8725"/>
                  <a:pt x="20739" y="8672"/>
                  <a:pt x="20682" y="8615"/>
                </a:cubicBezTo>
                <a:cubicBezTo>
                  <a:pt x="20682" y="8615"/>
                  <a:pt x="20658" y="8592"/>
                  <a:pt x="20643" y="8592"/>
                </a:cubicBezTo>
                <a:cubicBezTo>
                  <a:pt x="20635" y="8592"/>
                  <a:pt x="20629" y="8598"/>
                  <a:pt x="20629" y="8615"/>
                </a:cubicBezTo>
                <a:cubicBezTo>
                  <a:pt x="20629" y="8615"/>
                  <a:pt x="20572" y="8615"/>
                  <a:pt x="20572" y="8562"/>
                </a:cubicBezTo>
                <a:lnTo>
                  <a:pt x="20629" y="8562"/>
                </a:lnTo>
                <a:cubicBezTo>
                  <a:pt x="20682" y="8562"/>
                  <a:pt x="20739" y="8505"/>
                  <a:pt x="20739" y="8505"/>
                </a:cubicBezTo>
                <a:cubicBezTo>
                  <a:pt x="20682" y="8452"/>
                  <a:pt x="20682" y="8452"/>
                  <a:pt x="20739" y="8395"/>
                </a:cubicBezTo>
                <a:cubicBezTo>
                  <a:pt x="20739" y="8395"/>
                  <a:pt x="20792" y="8342"/>
                  <a:pt x="20739" y="8285"/>
                </a:cubicBezTo>
                <a:cubicBezTo>
                  <a:pt x="20739" y="8259"/>
                  <a:pt x="20725" y="8246"/>
                  <a:pt x="20696" y="8246"/>
                </a:cubicBezTo>
                <a:cubicBezTo>
                  <a:pt x="20668" y="8246"/>
                  <a:pt x="20627" y="8259"/>
                  <a:pt x="20572" y="8285"/>
                </a:cubicBezTo>
                <a:lnTo>
                  <a:pt x="20409" y="8342"/>
                </a:lnTo>
                <a:lnTo>
                  <a:pt x="20519" y="8342"/>
                </a:lnTo>
                <a:cubicBezTo>
                  <a:pt x="20682" y="8342"/>
                  <a:pt x="20682" y="8395"/>
                  <a:pt x="20462" y="8505"/>
                </a:cubicBezTo>
                <a:cubicBezTo>
                  <a:pt x="20352" y="8562"/>
                  <a:pt x="20352" y="8562"/>
                  <a:pt x="20352" y="8615"/>
                </a:cubicBezTo>
                <a:cubicBezTo>
                  <a:pt x="20352" y="8615"/>
                  <a:pt x="20352" y="8672"/>
                  <a:pt x="20299" y="8672"/>
                </a:cubicBezTo>
                <a:cubicBezTo>
                  <a:pt x="20299" y="8699"/>
                  <a:pt x="20285" y="8712"/>
                  <a:pt x="20270" y="8712"/>
                </a:cubicBezTo>
                <a:cubicBezTo>
                  <a:pt x="20256" y="8712"/>
                  <a:pt x="20242" y="8699"/>
                  <a:pt x="20242" y="8672"/>
                </a:cubicBezTo>
                <a:cubicBezTo>
                  <a:pt x="20242" y="8672"/>
                  <a:pt x="20242" y="8615"/>
                  <a:pt x="20189" y="8615"/>
                </a:cubicBezTo>
                <a:cubicBezTo>
                  <a:pt x="20132" y="8615"/>
                  <a:pt x="20079" y="8672"/>
                  <a:pt x="20132" y="8725"/>
                </a:cubicBezTo>
                <a:lnTo>
                  <a:pt x="20079" y="8782"/>
                </a:lnTo>
                <a:cubicBezTo>
                  <a:pt x="19969" y="8835"/>
                  <a:pt x="19912" y="8945"/>
                  <a:pt x="19969" y="9002"/>
                </a:cubicBezTo>
                <a:cubicBezTo>
                  <a:pt x="20022" y="9002"/>
                  <a:pt x="19912" y="9112"/>
                  <a:pt x="19802" y="9165"/>
                </a:cubicBezTo>
                <a:lnTo>
                  <a:pt x="19802" y="9222"/>
                </a:lnTo>
                <a:lnTo>
                  <a:pt x="19692" y="9222"/>
                </a:lnTo>
                <a:cubicBezTo>
                  <a:pt x="19692" y="9222"/>
                  <a:pt x="19692" y="9275"/>
                  <a:pt x="19749" y="9275"/>
                </a:cubicBezTo>
                <a:lnTo>
                  <a:pt x="19749" y="9332"/>
                </a:lnTo>
                <a:cubicBezTo>
                  <a:pt x="19692" y="9385"/>
                  <a:pt x="19692" y="9385"/>
                  <a:pt x="19692" y="9442"/>
                </a:cubicBezTo>
                <a:lnTo>
                  <a:pt x="19582" y="9552"/>
                </a:lnTo>
                <a:cubicBezTo>
                  <a:pt x="19472" y="9605"/>
                  <a:pt x="19472" y="9605"/>
                  <a:pt x="19582" y="9605"/>
                </a:cubicBezTo>
                <a:cubicBezTo>
                  <a:pt x="19639" y="9605"/>
                  <a:pt x="19639" y="9605"/>
                  <a:pt x="19529" y="9663"/>
                </a:cubicBezTo>
                <a:cubicBezTo>
                  <a:pt x="19472" y="9663"/>
                  <a:pt x="19472" y="9663"/>
                  <a:pt x="19472" y="9715"/>
                </a:cubicBezTo>
                <a:cubicBezTo>
                  <a:pt x="19529" y="9715"/>
                  <a:pt x="19529" y="9773"/>
                  <a:pt x="19472" y="9773"/>
                </a:cubicBezTo>
                <a:cubicBezTo>
                  <a:pt x="19472" y="9773"/>
                  <a:pt x="19448" y="9796"/>
                  <a:pt x="19432" y="9796"/>
                </a:cubicBezTo>
                <a:cubicBezTo>
                  <a:pt x="19425" y="9796"/>
                  <a:pt x="19419" y="9790"/>
                  <a:pt x="19419" y="9773"/>
                </a:cubicBezTo>
                <a:cubicBezTo>
                  <a:pt x="19362" y="9773"/>
                  <a:pt x="19362" y="9773"/>
                  <a:pt x="19362" y="9825"/>
                </a:cubicBezTo>
                <a:cubicBezTo>
                  <a:pt x="19330" y="9890"/>
                  <a:pt x="19318" y="9917"/>
                  <a:pt x="19323" y="9917"/>
                </a:cubicBezTo>
                <a:cubicBezTo>
                  <a:pt x="19327" y="9917"/>
                  <a:pt x="19340" y="9904"/>
                  <a:pt x="19362" y="9883"/>
                </a:cubicBezTo>
                <a:lnTo>
                  <a:pt x="19419" y="9883"/>
                </a:lnTo>
                <a:cubicBezTo>
                  <a:pt x="19419" y="9935"/>
                  <a:pt x="19252" y="10045"/>
                  <a:pt x="19199" y="10045"/>
                </a:cubicBezTo>
                <a:lnTo>
                  <a:pt x="19089" y="10045"/>
                </a:lnTo>
                <a:cubicBezTo>
                  <a:pt x="18979" y="10045"/>
                  <a:pt x="18979" y="10045"/>
                  <a:pt x="18979" y="10155"/>
                </a:cubicBezTo>
                <a:cubicBezTo>
                  <a:pt x="18921" y="10155"/>
                  <a:pt x="18869" y="10265"/>
                  <a:pt x="18869" y="10265"/>
                </a:cubicBezTo>
                <a:lnTo>
                  <a:pt x="18811" y="10323"/>
                </a:lnTo>
                <a:cubicBezTo>
                  <a:pt x="18869" y="10323"/>
                  <a:pt x="18921" y="10323"/>
                  <a:pt x="18869" y="10433"/>
                </a:cubicBezTo>
                <a:cubicBezTo>
                  <a:pt x="18869" y="10485"/>
                  <a:pt x="18759" y="10595"/>
                  <a:pt x="18649" y="10595"/>
                </a:cubicBezTo>
                <a:cubicBezTo>
                  <a:pt x="18539" y="10595"/>
                  <a:pt x="18371" y="10705"/>
                  <a:pt x="18429" y="10763"/>
                </a:cubicBezTo>
                <a:cubicBezTo>
                  <a:pt x="18481" y="10763"/>
                  <a:pt x="18319" y="10873"/>
                  <a:pt x="18209" y="10925"/>
                </a:cubicBezTo>
                <a:lnTo>
                  <a:pt x="18099" y="10925"/>
                </a:lnTo>
                <a:lnTo>
                  <a:pt x="18041" y="10873"/>
                </a:lnTo>
                <a:cubicBezTo>
                  <a:pt x="17989" y="10873"/>
                  <a:pt x="17989" y="10925"/>
                  <a:pt x="17931" y="10925"/>
                </a:cubicBezTo>
                <a:cubicBezTo>
                  <a:pt x="17905" y="10954"/>
                  <a:pt x="17892" y="10968"/>
                  <a:pt x="17878" y="10968"/>
                </a:cubicBezTo>
                <a:cubicBezTo>
                  <a:pt x="17864" y="10968"/>
                  <a:pt x="17850" y="10954"/>
                  <a:pt x="17821" y="10925"/>
                </a:cubicBezTo>
                <a:cubicBezTo>
                  <a:pt x="17821" y="10815"/>
                  <a:pt x="17769" y="10815"/>
                  <a:pt x="17769" y="10815"/>
                </a:cubicBezTo>
                <a:cubicBezTo>
                  <a:pt x="17659" y="10873"/>
                  <a:pt x="17659" y="10873"/>
                  <a:pt x="17711" y="10873"/>
                </a:cubicBezTo>
                <a:cubicBezTo>
                  <a:pt x="17769" y="10925"/>
                  <a:pt x="17821" y="10983"/>
                  <a:pt x="17769" y="10983"/>
                </a:cubicBezTo>
                <a:lnTo>
                  <a:pt x="17769" y="11145"/>
                </a:lnTo>
                <a:cubicBezTo>
                  <a:pt x="17769" y="11145"/>
                  <a:pt x="17879" y="11145"/>
                  <a:pt x="17931" y="11093"/>
                </a:cubicBezTo>
                <a:cubicBezTo>
                  <a:pt x="18041" y="11038"/>
                  <a:pt x="18111" y="11010"/>
                  <a:pt x="18139" y="11010"/>
                </a:cubicBezTo>
                <a:cubicBezTo>
                  <a:pt x="18167" y="11010"/>
                  <a:pt x="18154" y="11038"/>
                  <a:pt x="18099" y="11093"/>
                </a:cubicBezTo>
                <a:lnTo>
                  <a:pt x="18099" y="11203"/>
                </a:lnTo>
                <a:cubicBezTo>
                  <a:pt x="18125" y="11174"/>
                  <a:pt x="18153" y="11160"/>
                  <a:pt x="18173" y="11160"/>
                </a:cubicBezTo>
                <a:cubicBezTo>
                  <a:pt x="18194" y="11160"/>
                  <a:pt x="18209" y="11174"/>
                  <a:pt x="18209" y="11203"/>
                </a:cubicBezTo>
                <a:cubicBezTo>
                  <a:pt x="18209" y="11203"/>
                  <a:pt x="18151" y="11255"/>
                  <a:pt x="18041" y="11255"/>
                </a:cubicBezTo>
                <a:cubicBezTo>
                  <a:pt x="18015" y="11284"/>
                  <a:pt x="17988" y="11298"/>
                  <a:pt x="17974" y="11298"/>
                </a:cubicBezTo>
                <a:cubicBezTo>
                  <a:pt x="17960" y="11298"/>
                  <a:pt x="17960" y="11284"/>
                  <a:pt x="17989" y="11255"/>
                </a:cubicBezTo>
                <a:cubicBezTo>
                  <a:pt x="18044" y="11229"/>
                  <a:pt x="18044" y="11216"/>
                  <a:pt x="18016" y="11216"/>
                </a:cubicBezTo>
                <a:cubicBezTo>
                  <a:pt x="17989" y="11216"/>
                  <a:pt x="17934" y="11229"/>
                  <a:pt x="17879" y="11255"/>
                </a:cubicBezTo>
                <a:cubicBezTo>
                  <a:pt x="17659" y="11313"/>
                  <a:pt x="17601" y="11423"/>
                  <a:pt x="17659" y="11475"/>
                </a:cubicBezTo>
                <a:cubicBezTo>
                  <a:pt x="17659" y="11475"/>
                  <a:pt x="17659" y="11533"/>
                  <a:pt x="17601" y="11585"/>
                </a:cubicBezTo>
                <a:cubicBezTo>
                  <a:pt x="17549" y="11585"/>
                  <a:pt x="17549" y="11643"/>
                  <a:pt x="17601" y="11643"/>
                </a:cubicBezTo>
                <a:lnTo>
                  <a:pt x="17601" y="11695"/>
                </a:lnTo>
                <a:lnTo>
                  <a:pt x="17491" y="11695"/>
                </a:lnTo>
                <a:cubicBezTo>
                  <a:pt x="17439" y="11585"/>
                  <a:pt x="17439" y="11475"/>
                  <a:pt x="17549" y="11255"/>
                </a:cubicBezTo>
                <a:cubicBezTo>
                  <a:pt x="17601" y="11145"/>
                  <a:pt x="17601" y="11145"/>
                  <a:pt x="17549" y="11145"/>
                </a:cubicBezTo>
                <a:cubicBezTo>
                  <a:pt x="17491" y="11145"/>
                  <a:pt x="17491" y="11145"/>
                  <a:pt x="17439" y="11203"/>
                </a:cubicBezTo>
                <a:lnTo>
                  <a:pt x="17439" y="11313"/>
                </a:lnTo>
                <a:lnTo>
                  <a:pt x="17381" y="11313"/>
                </a:lnTo>
                <a:cubicBezTo>
                  <a:pt x="17329" y="11313"/>
                  <a:pt x="17329" y="11365"/>
                  <a:pt x="17381" y="11365"/>
                </a:cubicBezTo>
                <a:lnTo>
                  <a:pt x="17439" y="11365"/>
                </a:lnTo>
                <a:cubicBezTo>
                  <a:pt x="17439" y="11423"/>
                  <a:pt x="17381" y="11475"/>
                  <a:pt x="17381" y="11533"/>
                </a:cubicBezTo>
                <a:cubicBezTo>
                  <a:pt x="17381" y="11585"/>
                  <a:pt x="17381" y="11585"/>
                  <a:pt x="17271" y="11585"/>
                </a:cubicBezTo>
                <a:cubicBezTo>
                  <a:pt x="17161" y="11643"/>
                  <a:pt x="17109" y="11643"/>
                  <a:pt x="17161" y="11695"/>
                </a:cubicBezTo>
                <a:cubicBezTo>
                  <a:pt x="17199" y="11695"/>
                  <a:pt x="17212" y="11721"/>
                  <a:pt x="17232" y="11721"/>
                </a:cubicBezTo>
                <a:cubicBezTo>
                  <a:pt x="17242" y="11721"/>
                  <a:pt x="17254" y="11715"/>
                  <a:pt x="17271" y="11695"/>
                </a:cubicBezTo>
                <a:lnTo>
                  <a:pt x="17329" y="11695"/>
                </a:lnTo>
                <a:cubicBezTo>
                  <a:pt x="17371" y="11741"/>
                  <a:pt x="17274" y="11822"/>
                  <a:pt x="17205" y="11822"/>
                </a:cubicBezTo>
                <a:cubicBezTo>
                  <a:pt x="17188" y="11822"/>
                  <a:pt x="17173" y="11817"/>
                  <a:pt x="17161" y="11805"/>
                </a:cubicBezTo>
                <a:cubicBezTo>
                  <a:pt x="17109" y="11805"/>
                  <a:pt x="16941" y="11973"/>
                  <a:pt x="16941" y="12025"/>
                </a:cubicBezTo>
                <a:cubicBezTo>
                  <a:pt x="16941" y="12083"/>
                  <a:pt x="16889" y="12083"/>
                  <a:pt x="16831" y="12136"/>
                </a:cubicBezTo>
                <a:lnTo>
                  <a:pt x="16779" y="12193"/>
                </a:lnTo>
                <a:lnTo>
                  <a:pt x="16779" y="12246"/>
                </a:lnTo>
                <a:cubicBezTo>
                  <a:pt x="16721" y="12246"/>
                  <a:pt x="16721" y="12246"/>
                  <a:pt x="16669" y="12303"/>
                </a:cubicBezTo>
                <a:cubicBezTo>
                  <a:pt x="16640" y="12329"/>
                  <a:pt x="16626" y="12342"/>
                  <a:pt x="16618" y="12342"/>
                </a:cubicBezTo>
                <a:cubicBezTo>
                  <a:pt x="16611" y="12342"/>
                  <a:pt x="16611" y="12329"/>
                  <a:pt x="16611" y="12303"/>
                </a:cubicBezTo>
                <a:lnTo>
                  <a:pt x="16559" y="12303"/>
                </a:lnTo>
                <a:cubicBezTo>
                  <a:pt x="16559" y="12303"/>
                  <a:pt x="16501" y="12356"/>
                  <a:pt x="16391" y="12356"/>
                </a:cubicBezTo>
                <a:cubicBezTo>
                  <a:pt x="16281" y="12413"/>
                  <a:pt x="16281" y="12413"/>
                  <a:pt x="16338" y="12466"/>
                </a:cubicBezTo>
                <a:lnTo>
                  <a:pt x="16391" y="12523"/>
                </a:lnTo>
                <a:cubicBezTo>
                  <a:pt x="16391" y="12549"/>
                  <a:pt x="16378" y="12562"/>
                  <a:pt x="16365" y="12562"/>
                </a:cubicBezTo>
                <a:cubicBezTo>
                  <a:pt x="16352" y="12562"/>
                  <a:pt x="16338" y="12549"/>
                  <a:pt x="16338" y="12523"/>
                </a:cubicBezTo>
                <a:lnTo>
                  <a:pt x="16281" y="12523"/>
                </a:lnTo>
                <a:lnTo>
                  <a:pt x="16281" y="12576"/>
                </a:lnTo>
                <a:cubicBezTo>
                  <a:pt x="16338" y="12576"/>
                  <a:pt x="16338" y="12633"/>
                  <a:pt x="16228" y="12633"/>
                </a:cubicBezTo>
                <a:cubicBezTo>
                  <a:pt x="16171" y="12633"/>
                  <a:pt x="16171" y="12686"/>
                  <a:pt x="16228" y="12686"/>
                </a:cubicBezTo>
                <a:cubicBezTo>
                  <a:pt x="16228" y="12743"/>
                  <a:pt x="16228" y="12743"/>
                  <a:pt x="16171" y="12743"/>
                </a:cubicBezTo>
                <a:cubicBezTo>
                  <a:pt x="16118" y="12743"/>
                  <a:pt x="16061" y="12796"/>
                  <a:pt x="16061" y="12796"/>
                </a:cubicBezTo>
                <a:cubicBezTo>
                  <a:pt x="16024" y="12836"/>
                  <a:pt x="15984" y="12875"/>
                  <a:pt x="15964" y="12875"/>
                </a:cubicBezTo>
                <a:cubicBezTo>
                  <a:pt x="15956" y="12875"/>
                  <a:pt x="15951" y="12868"/>
                  <a:pt x="15951" y="12853"/>
                </a:cubicBezTo>
                <a:cubicBezTo>
                  <a:pt x="16008" y="12853"/>
                  <a:pt x="16008" y="12853"/>
                  <a:pt x="16008" y="12796"/>
                </a:cubicBezTo>
                <a:lnTo>
                  <a:pt x="15898" y="12796"/>
                </a:lnTo>
                <a:cubicBezTo>
                  <a:pt x="15841" y="12853"/>
                  <a:pt x="15841" y="12853"/>
                  <a:pt x="15841" y="12906"/>
                </a:cubicBezTo>
                <a:cubicBezTo>
                  <a:pt x="15841" y="12906"/>
                  <a:pt x="15841" y="12963"/>
                  <a:pt x="15731" y="13016"/>
                </a:cubicBezTo>
                <a:lnTo>
                  <a:pt x="15678" y="13016"/>
                </a:lnTo>
                <a:cubicBezTo>
                  <a:pt x="15678" y="12963"/>
                  <a:pt x="15678" y="12963"/>
                  <a:pt x="15568" y="12963"/>
                </a:cubicBezTo>
                <a:cubicBezTo>
                  <a:pt x="15536" y="12978"/>
                  <a:pt x="15514" y="12985"/>
                  <a:pt x="15496" y="12985"/>
                </a:cubicBezTo>
                <a:cubicBezTo>
                  <a:pt x="15454" y="12985"/>
                  <a:pt x="15442" y="12946"/>
                  <a:pt x="15401" y="12906"/>
                </a:cubicBezTo>
                <a:cubicBezTo>
                  <a:pt x="15401" y="12879"/>
                  <a:pt x="15388" y="12866"/>
                  <a:pt x="15368" y="12866"/>
                </a:cubicBezTo>
                <a:cubicBezTo>
                  <a:pt x="15347" y="12866"/>
                  <a:pt x="15320" y="12879"/>
                  <a:pt x="15291" y="12906"/>
                </a:cubicBezTo>
                <a:cubicBezTo>
                  <a:pt x="15238" y="12963"/>
                  <a:pt x="15238" y="12963"/>
                  <a:pt x="15291" y="12963"/>
                </a:cubicBezTo>
                <a:cubicBezTo>
                  <a:pt x="15401" y="13016"/>
                  <a:pt x="15238" y="13073"/>
                  <a:pt x="15071" y="13073"/>
                </a:cubicBezTo>
                <a:cubicBezTo>
                  <a:pt x="14961" y="13073"/>
                  <a:pt x="14961" y="13073"/>
                  <a:pt x="15018" y="13016"/>
                </a:cubicBezTo>
                <a:cubicBezTo>
                  <a:pt x="15071" y="12963"/>
                  <a:pt x="15071" y="12963"/>
                  <a:pt x="15018" y="12906"/>
                </a:cubicBezTo>
                <a:lnTo>
                  <a:pt x="14961" y="12906"/>
                </a:lnTo>
                <a:lnTo>
                  <a:pt x="14908" y="12853"/>
                </a:lnTo>
                <a:lnTo>
                  <a:pt x="14908" y="12743"/>
                </a:lnTo>
                <a:lnTo>
                  <a:pt x="14908" y="12686"/>
                </a:lnTo>
                <a:lnTo>
                  <a:pt x="14851" y="12686"/>
                </a:lnTo>
                <a:cubicBezTo>
                  <a:pt x="14851" y="12743"/>
                  <a:pt x="14798" y="12743"/>
                  <a:pt x="14741" y="12743"/>
                </a:cubicBezTo>
                <a:cubicBezTo>
                  <a:pt x="14798" y="12796"/>
                  <a:pt x="14741" y="12853"/>
                  <a:pt x="14688" y="12853"/>
                </a:cubicBezTo>
                <a:cubicBezTo>
                  <a:pt x="14631" y="12853"/>
                  <a:pt x="14631" y="12906"/>
                  <a:pt x="14688" y="12906"/>
                </a:cubicBezTo>
                <a:cubicBezTo>
                  <a:pt x="14741" y="12906"/>
                  <a:pt x="14741" y="12963"/>
                  <a:pt x="14741" y="13016"/>
                </a:cubicBezTo>
                <a:lnTo>
                  <a:pt x="14798" y="13073"/>
                </a:lnTo>
                <a:cubicBezTo>
                  <a:pt x="14809" y="13062"/>
                  <a:pt x="14821" y="13057"/>
                  <a:pt x="14835" y="13057"/>
                </a:cubicBezTo>
                <a:cubicBezTo>
                  <a:pt x="14890" y="13057"/>
                  <a:pt x="14961" y="13137"/>
                  <a:pt x="14961" y="13183"/>
                </a:cubicBezTo>
                <a:cubicBezTo>
                  <a:pt x="14961" y="13209"/>
                  <a:pt x="14975" y="13222"/>
                  <a:pt x="14990" y="13222"/>
                </a:cubicBezTo>
                <a:cubicBezTo>
                  <a:pt x="15004" y="13222"/>
                  <a:pt x="15018" y="13209"/>
                  <a:pt x="15018" y="13183"/>
                </a:cubicBezTo>
                <a:cubicBezTo>
                  <a:pt x="15018" y="13183"/>
                  <a:pt x="15071" y="13183"/>
                  <a:pt x="15128" y="13236"/>
                </a:cubicBezTo>
                <a:cubicBezTo>
                  <a:pt x="15181" y="13236"/>
                  <a:pt x="15238" y="13293"/>
                  <a:pt x="15181" y="13293"/>
                </a:cubicBezTo>
                <a:lnTo>
                  <a:pt x="15181" y="13346"/>
                </a:lnTo>
                <a:cubicBezTo>
                  <a:pt x="15223" y="13426"/>
                  <a:pt x="15234" y="13478"/>
                  <a:pt x="15172" y="13478"/>
                </a:cubicBezTo>
                <a:cubicBezTo>
                  <a:pt x="15149" y="13478"/>
                  <a:pt x="15116" y="13471"/>
                  <a:pt x="15071" y="13456"/>
                </a:cubicBezTo>
                <a:lnTo>
                  <a:pt x="14851" y="13456"/>
                </a:lnTo>
                <a:cubicBezTo>
                  <a:pt x="14798" y="13456"/>
                  <a:pt x="14798" y="13403"/>
                  <a:pt x="14851" y="13403"/>
                </a:cubicBezTo>
                <a:cubicBezTo>
                  <a:pt x="14908" y="13403"/>
                  <a:pt x="14961" y="13183"/>
                  <a:pt x="14908" y="13183"/>
                </a:cubicBezTo>
                <a:cubicBezTo>
                  <a:pt x="14798" y="13183"/>
                  <a:pt x="14688" y="13346"/>
                  <a:pt x="14741" y="13456"/>
                </a:cubicBezTo>
                <a:cubicBezTo>
                  <a:pt x="14798" y="13513"/>
                  <a:pt x="14741" y="13513"/>
                  <a:pt x="14741" y="13513"/>
                </a:cubicBezTo>
                <a:cubicBezTo>
                  <a:pt x="14688" y="13513"/>
                  <a:pt x="14631" y="13566"/>
                  <a:pt x="14631" y="13623"/>
                </a:cubicBezTo>
                <a:cubicBezTo>
                  <a:pt x="14631" y="13676"/>
                  <a:pt x="14521" y="13733"/>
                  <a:pt x="14468" y="13733"/>
                </a:cubicBezTo>
                <a:cubicBezTo>
                  <a:pt x="14411" y="13786"/>
                  <a:pt x="14411" y="13843"/>
                  <a:pt x="14411" y="13896"/>
                </a:cubicBezTo>
                <a:lnTo>
                  <a:pt x="14468" y="13843"/>
                </a:lnTo>
                <a:cubicBezTo>
                  <a:pt x="14495" y="13814"/>
                  <a:pt x="14535" y="13800"/>
                  <a:pt x="14563" y="13800"/>
                </a:cubicBezTo>
                <a:cubicBezTo>
                  <a:pt x="14590" y="13800"/>
                  <a:pt x="14605" y="13814"/>
                  <a:pt x="14578" y="13843"/>
                </a:cubicBezTo>
                <a:cubicBezTo>
                  <a:pt x="14521" y="13896"/>
                  <a:pt x="14521" y="13953"/>
                  <a:pt x="14578" y="13953"/>
                </a:cubicBezTo>
                <a:cubicBezTo>
                  <a:pt x="14578" y="14006"/>
                  <a:pt x="14578" y="14006"/>
                  <a:pt x="14521" y="14063"/>
                </a:cubicBezTo>
                <a:lnTo>
                  <a:pt x="14468" y="14063"/>
                </a:lnTo>
                <a:cubicBezTo>
                  <a:pt x="14468" y="14006"/>
                  <a:pt x="14411" y="14006"/>
                  <a:pt x="14358" y="13953"/>
                </a:cubicBezTo>
                <a:cubicBezTo>
                  <a:pt x="14248" y="13953"/>
                  <a:pt x="14191" y="13896"/>
                  <a:pt x="14248" y="13843"/>
                </a:cubicBezTo>
                <a:cubicBezTo>
                  <a:pt x="14301" y="13786"/>
                  <a:pt x="14411" y="13676"/>
                  <a:pt x="14358" y="13676"/>
                </a:cubicBezTo>
                <a:cubicBezTo>
                  <a:pt x="14358" y="13623"/>
                  <a:pt x="14358" y="13623"/>
                  <a:pt x="14301" y="13623"/>
                </a:cubicBezTo>
                <a:cubicBezTo>
                  <a:pt x="14248" y="13623"/>
                  <a:pt x="14248" y="13623"/>
                  <a:pt x="14301" y="13676"/>
                </a:cubicBezTo>
                <a:lnTo>
                  <a:pt x="14248" y="13676"/>
                </a:lnTo>
                <a:cubicBezTo>
                  <a:pt x="14191" y="13733"/>
                  <a:pt x="14138" y="13733"/>
                  <a:pt x="14081" y="13733"/>
                </a:cubicBezTo>
                <a:cubicBezTo>
                  <a:pt x="14081" y="13786"/>
                  <a:pt x="13971" y="13786"/>
                  <a:pt x="13918" y="13786"/>
                </a:cubicBezTo>
                <a:cubicBezTo>
                  <a:pt x="13751" y="13786"/>
                  <a:pt x="13698" y="13843"/>
                  <a:pt x="13751" y="13843"/>
                </a:cubicBezTo>
                <a:cubicBezTo>
                  <a:pt x="13808" y="13896"/>
                  <a:pt x="13808" y="14006"/>
                  <a:pt x="13698" y="14006"/>
                </a:cubicBezTo>
                <a:cubicBezTo>
                  <a:pt x="13698" y="14006"/>
                  <a:pt x="13641" y="14006"/>
                  <a:pt x="13588" y="14063"/>
                </a:cubicBezTo>
                <a:cubicBezTo>
                  <a:pt x="13588" y="14116"/>
                  <a:pt x="13531" y="14173"/>
                  <a:pt x="13531" y="14173"/>
                </a:cubicBezTo>
                <a:cubicBezTo>
                  <a:pt x="13478" y="14173"/>
                  <a:pt x="13421" y="14226"/>
                  <a:pt x="13311" y="14336"/>
                </a:cubicBezTo>
                <a:cubicBezTo>
                  <a:pt x="13201" y="14446"/>
                  <a:pt x="13148" y="14446"/>
                  <a:pt x="13091" y="14446"/>
                </a:cubicBezTo>
                <a:cubicBezTo>
                  <a:pt x="12981" y="14393"/>
                  <a:pt x="12871" y="14336"/>
                  <a:pt x="12981" y="14283"/>
                </a:cubicBezTo>
                <a:cubicBezTo>
                  <a:pt x="13038" y="14283"/>
                  <a:pt x="13038" y="14283"/>
                  <a:pt x="13038" y="14226"/>
                </a:cubicBezTo>
                <a:cubicBezTo>
                  <a:pt x="13038" y="14226"/>
                  <a:pt x="13038" y="14173"/>
                  <a:pt x="13091" y="14116"/>
                </a:cubicBezTo>
                <a:cubicBezTo>
                  <a:pt x="13148" y="14116"/>
                  <a:pt x="13148" y="14063"/>
                  <a:pt x="13148" y="14063"/>
                </a:cubicBezTo>
                <a:cubicBezTo>
                  <a:pt x="13148" y="14042"/>
                  <a:pt x="13142" y="14033"/>
                  <a:pt x="13132" y="14033"/>
                </a:cubicBezTo>
                <a:cubicBezTo>
                  <a:pt x="13089" y="14033"/>
                  <a:pt x="12971" y="14194"/>
                  <a:pt x="12928" y="14283"/>
                </a:cubicBezTo>
                <a:cubicBezTo>
                  <a:pt x="12871" y="14283"/>
                  <a:pt x="12871" y="14336"/>
                  <a:pt x="12818" y="14393"/>
                </a:cubicBezTo>
                <a:cubicBezTo>
                  <a:pt x="12928" y="14393"/>
                  <a:pt x="12981" y="14393"/>
                  <a:pt x="12928" y="14503"/>
                </a:cubicBezTo>
                <a:cubicBezTo>
                  <a:pt x="12871" y="14503"/>
                  <a:pt x="12871" y="14556"/>
                  <a:pt x="12928" y="14556"/>
                </a:cubicBezTo>
                <a:cubicBezTo>
                  <a:pt x="12928" y="14584"/>
                  <a:pt x="12928" y="14599"/>
                  <a:pt x="12935" y="14599"/>
                </a:cubicBezTo>
                <a:cubicBezTo>
                  <a:pt x="12941" y="14599"/>
                  <a:pt x="12955" y="14584"/>
                  <a:pt x="12981" y="14556"/>
                </a:cubicBezTo>
                <a:cubicBezTo>
                  <a:pt x="13010" y="14529"/>
                  <a:pt x="13024" y="14516"/>
                  <a:pt x="13031" y="14516"/>
                </a:cubicBezTo>
                <a:cubicBezTo>
                  <a:pt x="13038" y="14516"/>
                  <a:pt x="13038" y="14529"/>
                  <a:pt x="13038" y="14556"/>
                </a:cubicBezTo>
                <a:cubicBezTo>
                  <a:pt x="13038" y="14613"/>
                  <a:pt x="13038" y="14666"/>
                  <a:pt x="13091" y="14723"/>
                </a:cubicBezTo>
                <a:cubicBezTo>
                  <a:pt x="13148" y="14833"/>
                  <a:pt x="13148" y="14833"/>
                  <a:pt x="13038" y="14833"/>
                </a:cubicBezTo>
                <a:cubicBezTo>
                  <a:pt x="13019" y="14851"/>
                  <a:pt x="13001" y="14856"/>
                  <a:pt x="12984" y="14856"/>
                </a:cubicBezTo>
                <a:cubicBezTo>
                  <a:pt x="12952" y="14856"/>
                  <a:pt x="12928" y="14833"/>
                  <a:pt x="12928" y="14833"/>
                </a:cubicBezTo>
                <a:cubicBezTo>
                  <a:pt x="12928" y="14886"/>
                  <a:pt x="12871" y="14943"/>
                  <a:pt x="12818" y="14943"/>
                </a:cubicBezTo>
                <a:cubicBezTo>
                  <a:pt x="12761" y="14943"/>
                  <a:pt x="12761" y="14943"/>
                  <a:pt x="12761" y="14886"/>
                </a:cubicBezTo>
                <a:cubicBezTo>
                  <a:pt x="12818" y="14833"/>
                  <a:pt x="12871" y="14776"/>
                  <a:pt x="12928" y="14776"/>
                </a:cubicBezTo>
                <a:cubicBezTo>
                  <a:pt x="12981" y="14776"/>
                  <a:pt x="12981" y="14723"/>
                  <a:pt x="12981" y="14666"/>
                </a:cubicBezTo>
                <a:cubicBezTo>
                  <a:pt x="12946" y="14666"/>
                  <a:pt x="12934" y="14642"/>
                  <a:pt x="12913" y="14642"/>
                </a:cubicBezTo>
                <a:cubicBezTo>
                  <a:pt x="12903" y="14642"/>
                  <a:pt x="12890" y="14648"/>
                  <a:pt x="12871" y="14666"/>
                </a:cubicBezTo>
                <a:lnTo>
                  <a:pt x="12818" y="14613"/>
                </a:lnTo>
                <a:cubicBezTo>
                  <a:pt x="12818" y="14597"/>
                  <a:pt x="12806" y="14590"/>
                  <a:pt x="12789" y="14590"/>
                </a:cubicBezTo>
                <a:cubicBezTo>
                  <a:pt x="12744" y="14590"/>
                  <a:pt x="12666" y="14643"/>
                  <a:pt x="12708" y="14723"/>
                </a:cubicBezTo>
                <a:lnTo>
                  <a:pt x="12651" y="14776"/>
                </a:lnTo>
                <a:lnTo>
                  <a:pt x="12598" y="14723"/>
                </a:lnTo>
                <a:cubicBezTo>
                  <a:pt x="12598" y="14713"/>
                  <a:pt x="12593" y="14708"/>
                  <a:pt x="12583" y="14708"/>
                </a:cubicBezTo>
                <a:cubicBezTo>
                  <a:pt x="12539" y="14708"/>
                  <a:pt x="12411" y="14806"/>
                  <a:pt x="12321" y="14943"/>
                </a:cubicBezTo>
                <a:cubicBezTo>
                  <a:pt x="12299" y="14965"/>
                  <a:pt x="12287" y="14977"/>
                  <a:pt x="12275" y="14977"/>
                </a:cubicBezTo>
                <a:cubicBezTo>
                  <a:pt x="12259" y="14977"/>
                  <a:pt x="12245" y="14951"/>
                  <a:pt x="12211" y="14886"/>
                </a:cubicBezTo>
                <a:cubicBezTo>
                  <a:pt x="12180" y="14822"/>
                  <a:pt x="12167" y="14795"/>
                  <a:pt x="12151" y="14795"/>
                </a:cubicBezTo>
                <a:cubicBezTo>
                  <a:pt x="12139" y="14795"/>
                  <a:pt x="12125" y="14809"/>
                  <a:pt x="12101" y="14833"/>
                </a:cubicBezTo>
                <a:lnTo>
                  <a:pt x="11938" y="14996"/>
                </a:lnTo>
                <a:cubicBezTo>
                  <a:pt x="11808" y="15061"/>
                  <a:pt x="11755" y="15087"/>
                  <a:pt x="11733" y="15087"/>
                </a:cubicBezTo>
                <a:cubicBezTo>
                  <a:pt x="11718" y="15087"/>
                  <a:pt x="11718" y="15075"/>
                  <a:pt x="11718" y="15053"/>
                </a:cubicBezTo>
                <a:cubicBezTo>
                  <a:pt x="11696" y="15010"/>
                  <a:pt x="11682" y="14992"/>
                  <a:pt x="11671" y="14992"/>
                </a:cubicBezTo>
                <a:cubicBezTo>
                  <a:pt x="11653" y="14992"/>
                  <a:pt x="11641" y="15038"/>
                  <a:pt x="11608" y="15106"/>
                </a:cubicBezTo>
                <a:cubicBezTo>
                  <a:pt x="11551" y="15163"/>
                  <a:pt x="11551" y="15163"/>
                  <a:pt x="11608" y="15163"/>
                </a:cubicBezTo>
                <a:cubicBezTo>
                  <a:pt x="11718" y="15163"/>
                  <a:pt x="11771" y="15216"/>
                  <a:pt x="11661" y="15216"/>
                </a:cubicBezTo>
                <a:cubicBezTo>
                  <a:pt x="11583" y="15256"/>
                  <a:pt x="11589" y="15295"/>
                  <a:pt x="11638" y="15295"/>
                </a:cubicBezTo>
                <a:cubicBezTo>
                  <a:pt x="11659" y="15295"/>
                  <a:pt x="11686" y="15288"/>
                  <a:pt x="11718" y="15273"/>
                </a:cubicBezTo>
                <a:lnTo>
                  <a:pt x="11881" y="15273"/>
                </a:lnTo>
                <a:cubicBezTo>
                  <a:pt x="11881" y="15326"/>
                  <a:pt x="11771" y="15436"/>
                  <a:pt x="11608" y="15546"/>
                </a:cubicBezTo>
                <a:cubicBezTo>
                  <a:pt x="11498" y="15603"/>
                  <a:pt x="11388" y="15656"/>
                  <a:pt x="11388" y="15713"/>
                </a:cubicBezTo>
                <a:cubicBezTo>
                  <a:pt x="11333" y="15739"/>
                  <a:pt x="11306" y="15753"/>
                  <a:pt x="11292" y="15753"/>
                </a:cubicBezTo>
                <a:cubicBezTo>
                  <a:pt x="11278" y="15753"/>
                  <a:pt x="11278" y="15739"/>
                  <a:pt x="11278" y="15713"/>
                </a:cubicBezTo>
                <a:cubicBezTo>
                  <a:pt x="11278" y="15603"/>
                  <a:pt x="11221" y="15603"/>
                  <a:pt x="11168" y="15603"/>
                </a:cubicBezTo>
                <a:cubicBezTo>
                  <a:pt x="11111" y="15603"/>
                  <a:pt x="11058" y="15713"/>
                  <a:pt x="11168" y="15713"/>
                </a:cubicBezTo>
                <a:lnTo>
                  <a:pt x="11168" y="15766"/>
                </a:lnTo>
                <a:cubicBezTo>
                  <a:pt x="11111" y="15766"/>
                  <a:pt x="11058" y="15823"/>
                  <a:pt x="11001" y="15823"/>
                </a:cubicBezTo>
                <a:cubicBezTo>
                  <a:pt x="10891" y="15823"/>
                  <a:pt x="10781" y="15823"/>
                  <a:pt x="10728" y="15876"/>
                </a:cubicBezTo>
                <a:cubicBezTo>
                  <a:pt x="10644" y="15904"/>
                  <a:pt x="10589" y="15919"/>
                  <a:pt x="10548" y="15919"/>
                </a:cubicBezTo>
                <a:cubicBezTo>
                  <a:pt x="10507" y="15919"/>
                  <a:pt x="10479" y="15904"/>
                  <a:pt x="10451" y="15876"/>
                </a:cubicBezTo>
                <a:cubicBezTo>
                  <a:pt x="10451" y="15823"/>
                  <a:pt x="10451" y="15823"/>
                  <a:pt x="10398" y="15823"/>
                </a:cubicBezTo>
                <a:cubicBezTo>
                  <a:pt x="10341" y="15823"/>
                  <a:pt x="10288" y="15986"/>
                  <a:pt x="10231" y="16096"/>
                </a:cubicBezTo>
                <a:cubicBezTo>
                  <a:pt x="10231" y="16153"/>
                  <a:pt x="10231" y="16153"/>
                  <a:pt x="10288" y="16153"/>
                </a:cubicBezTo>
                <a:cubicBezTo>
                  <a:pt x="10341" y="16096"/>
                  <a:pt x="10398" y="16096"/>
                  <a:pt x="10398" y="16043"/>
                </a:cubicBezTo>
                <a:cubicBezTo>
                  <a:pt x="10451" y="15986"/>
                  <a:pt x="10671" y="15933"/>
                  <a:pt x="10671" y="15933"/>
                </a:cubicBezTo>
                <a:lnTo>
                  <a:pt x="10671" y="15933"/>
                </a:lnTo>
                <a:cubicBezTo>
                  <a:pt x="10671" y="15986"/>
                  <a:pt x="10671" y="16043"/>
                  <a:pt x="10561" y="16043"/>
                </a:cubicBezTo>
                <a:lnTo>
                  <a:pt x="10451" y="16153"/>
                </a:lnTo>
                <a:lnTo>
                  <a:pt x="10671" y="16096"/>
                </a:lnTo>
                <a:cubicBezTo>
                  <a:pt x="10891" y="16043"/>
                  <a:pt x="11001" y="15986"/>
                  <a:pt x="10948" y="15933"/>
                </a:cubicBezTo>
                <a:cubicBezTo>
                  <a:pt x="10948" y="15876"/>
                  <a:pt x="11001" y="15876"/>
                  <a:pt x="11001" y="15876"/>
                </a:cubicBezTo>
                <a:cubicBezTo>
                  <a:pt x="11058" y="15876"/>
                  <a:pt x="11058" y="15876"/>
                  <a:pt x="11058" y="15986"/>
                </a:cubicBezTo>
                <a:cubicBezTo>
                  <a:pt x="11111" y="16096"/>
                  <a:pt x="11111" y="16096"/>
                  <a:pt x="10948" y="16153"/>
                </a:cubicBezTo>
                <a:cubicBezTo>
                  <a:pt x="10851" y="16217"/>
                  <a:pt x="10792" y="16244"/>
                  <a:pt x="10760" y="16244"/>
                </a:cubicBezTo>
                <a:cubicBezTo>
                  <a:pt x="10737" y="16244"/>
                  <a:pt x="10728" y="16230"/>
                  <a:pt x="10728" y="16206"/>
                </a:cubicBezTo>
                <a:cubicBezTo>
                  <a:pt x="10699" y="16179"/>
                  <a:pt x="10685" y="16166"/>
                  <a:pt x="10671" y="16166"/>
                </a:cubicBezTo>
                <a:cubicBezTo>
                  <a:pt x="10658" y="16166"/>
                  <a:pt x="10644" y="16179"/>
                  <a:pt x="10618" y="16206"/>
                </a:cubicBezTo>
                <a:cubicBezTo>
                  <a:pt x="10508" y="16316"/>
                  <a:pt x="10451" y="16316"/>
                  <a:pt x="10341" y="16316"/>
                </a:cubicBezTo>
                <a:lnTo>
                  <a:pt x="10121" y="16316"/>
                </a:lnTo>
                <a:lnTo>
                  <a:pt x="10178" y="16373"/>
                </a:lnTo>
                <a:cubicBezTo>
                  <a:pt x="10288" y="16373"/>
                  <a:pt x="10341" y="16426"/>
                  <a:pt x="10288" y="16426"/>
                </a:cubicBezTo>
                <a:lnTo>
                  <a:pt x="10178" y="16536"/>
                </a:lnTo>
                <a:cubicBezTo>
                  <a:pt x="10121" y="16646"/>
                  <a:pt x="10121" y="16646"/>
                  <a:pt x="10068" y="16646"/>
                </a:cubicBezTo>
                <a:cubicBezTo>
                  <a:pt x="10011" y="16646"/>
                  <a:pt x="10011" y="16646"/>
                  <a:pt x="10068" y="16703"/>
                </a:cubicBezTo>
                <a:lnTo>
                  <a:pt x="10121" y="16703"/>
                </a:lnTo>
                <a:cubicBezTo>
                  <a:pt x="10121" y="16756"/>
                  <a:pt x="10068" y="16756"/>
                  <a:pt x="10011" y="16756"/>
                </a:cubicBezTo>
                <a:lnTo>
                  <a:pt x="9901" y="16756"/>
                </a:lnTo>
                <a:cubicBezTo>
                  <a:pt x="9958" y="16813"/>
                  <a:pt x="9958" y="16813"/>
                  <a:pt x="9901" y="16813"/>
                </a:cubicBezTo>
                <a:cubicBezTo>
                  <a:pt x="9901" y="16813"/>
                  <a:pt x="9848" y="16813"/>
                  <a:pt x="9848" y="16756"/>
                </a:cubicBezTo>
                <a:lnTo>
                  <a:pt x="9848" y="16703"/>
                </a:lnTo>
                <a:cubicBezTo>
                  <a:pt x="9901" y="16646"/>
                  <a:pt x="9681" y="16646"/>
                  <a:pt x="9628" y="16646"/>
                </a:cubicBezTo>
                <a:cubicBezTo>
                  <a:pt x="9529" y="16711"/>
                  <a:pt x="9489" y="16737"/>
                  <a:pt x="9472" y="16737"/>
                </a:cubicBezTo>
                <a:cubicBezTo>
                  <a:pt x="9461" y="16737"/>
                  <a:pt x="9461" y="16725"/>
                  <a:pt x="9461" y="16703"/>
                </a:cubicBezTo>
                <a:cubicBezTo>
                  <a:pt x="9408" y="16646"/>
                  <a:pt x="9408" y="16646"/>
                  <a:pt x="9351" y="16646"/>
                </a:cubicBezTo>
                <a:cubicBezTo>
                  <a:pt x="9298" y="16703"/>
                  <a:pt x="9241" y="16703"/>
                  <a:pt x="9241" y="16703"/>
                </a:cubicBezTo>
                <a:cubicBezTo>
                  <a:pt x="9241" y="16674"/>
                  <a:pt x="9228" y="16660"/>
                  <a:pt x="9214" y="16660"/>
                </a:cubicBezTo>
                <a:cubicBezTo>
                  <a:pt x="9201" y="16660"/>
                  <a:pt x="9188" y="16674"/>
                  <a:pt x="9188" y="16703"/>
                </a:cubicBezTo>
                <a:cubicBezTo>
                  <a:pt x="9188" y="16756"/>
                  <a:pt x="9188" y="16756"/>
                  <a:pt x="9131" y="16813"/>
                </a:cubicBezTo>
                <a:cubicBezTo>
                  <a:pt x="9021" y="16813"/>
                  <a:pt x="9021" y="16866"/>
                  <a:pt x="9188" y="16923"/>
                </a:cubicBezTo>
                <a:cubicBezTo>
                  <a:pt x="9320" y="17012"/>
                  <a:pt x="9310" y="17102"/>
                  <a:pt x="9184" y="17102"/>
                </a:cubicBezTo>
                <a:cubicBezTo>
                  <a:pt x="9155" y="17102"/>
                  <a:pt x="9119" y="17097"/>
                  <a:pt x="9078" y="17086"/>
                </a:cubicBezTo>
                <a:cubicBezTo>
                  <a:pt x="9033" y="17064"/>
                  <a:pt x="8997" y="17052"/>
                  <a:pt x="8977" y="17052"/>
                </a:cubicBezTo>
                <a:cubicBezTo>
                  <a:pt x="8949" y="17052"/>
                  <a:pt x="8956" y="17078"/>
                  <a:pt x="9021" y="17143"/>
                </a:cubicBezTo>
                <a:cubicBezTo>
                  <a:pt x="8968" y="17143"/>
                  <a:pt x="8858" y="17196"/>
                  <a:pt x="8748" y="17253"/>
                </a:cubicBezTo>
                <a:cubicBezTo>
                  <a:pt x="8581" y="17306"/>
                  <a:pt x="8528" y="17306"/>
                  <a:pt x="8471" y="17306"/>
                </a:cubicBezTo>
                <a:cubicBezTo>
                  <a:pt x="8455" y="17291"/>
                  <a:pt x="8444" y="17284"/>
                  <a:pt x="8438" y="17284"/>
                </a:cubicBezTo>
                <a:cubicBezTo>
                  <a:pt x="8422" y="17284"/>
                  <a:pt x="8433" y="17323"/>
                  <a:pt x="8471" y="17363"/>
                </a:cubicBezTo>
                <a:cubicBezTo>
                  <a:pt x="8471" y="17416"/>
                  <a:pt x="8471" y="17473"/>
                  <a:pt x="8361" y="17526"/>
                </a:cubicBezTo>
                <a:cubicBezTo>
                  <a:pt x="8198" y="17583"/>
                  <a:pt x="8198" y="17583"/>
                  <a:pt x="8141" y="17583"/>
                </a:cubicBezTo>
                <a:lnTo>
                  <a:pt x="8141" y="17636"/>
                </a:lnTo>
                <a:cubicBezTo>
                  <a:pt x="8141" y="17693"/>
                  <a:pt x="8141" y="17693"/>
                  <a:pt x="8088" y="17693"/>
                </a:cubicBezTo>
                <a:cubicBezTo>
                  <a:pt x="8031" y="17693"/>
                  <a:pt x="8031" y="17693"/>
                  <a:pt x="8088" y="17746"/>
                </a:cubicBezTo>
                <a:lnTo>
                  <a:pt x="8088" y="17803"/>
                </a:lnTo>
                <a:lnTo>
                  <a:pt x="7978" y="17913"/>
                </a:lnTo>
                <a:cubicBezTo>
                  <a:pt x="7949" y="17940"/>
                  <a:pt x="7922" y="17953"/>
                  <a:pt x="7901" y="17953"/>
                </a:cubicBezTo>
                <a:cubicBezTo>
                  <a:pt x="7881" y="17953"/>
                  <a:pt x="7868" y="17940"/>
                  <a:pt x="7868" y="17913"/>
                </a:cubicBezTo>
                <a:lnTo>
                  <a:pt x="7701" y="17913"/>
                </a:lnTo>
                <a:cubicBezTo>
                  <a:pt x="7591" y="17913"/>
                  <a:pt x="7591" y="17913"/>
                  <a:pt x="7648" y="18023"/>
                </a:cubicBezTo>
                <a:lnTo>
                  <a:pt x="7701" y="18076"/>
                </a:lnTo>
                <a:lnTo>
                  <a:pt x="7591" y="18076"/>
                </a:lnTo>
                <a:cubicBezTo>
                  <a:pt x="7481" y="18076"/>
                  <a:pt x="7428" y="18076"/>
                  <a:pt x="7428" y="18023"/>
                </a:cubicBezTo>
                <a:cubicBezTo>
                  <a:pt x="7428" y="18023"/>
                  <a:pt x="7371" y="18023"/>
                  <a:pt x="7371" y="18076"/>
                </a:cubicBezTo>
                <a:cubicBezTo>
                  <a:pt x="7371" y="18122"/>
                  <a:pt x="7265" y="18202"/>
                  <a:pt x="7167" y="18202"/>
                </a:cubicBezTo>
                <a:cubicBezTo>
                  <a:pt x="7143" y="18202"/>
                  <a:pt x="7119" y="18197"/>
                  <a:pt x="7098" y="18186"/>
                </a:cubicBezTo>
                <a:cubicBezTo>
                  <a:pt x="7098" y="18172"/>
                  <a:pt x="7094" y="18165"/>
                  <a:pt x="7088" y="18165"/>
                </a:cubicBezTo>
                <a:cubicBezTo>
                  <a:pt x="7071" y="18165"/>
                  <a:pt x="7041" y="18215"/>
                  <a:pt x="7041" y="18296"/>
                </a:cubicBezTo>
                <a:cubicBezTo>
                  <a:pt x="7041" y="18406"/>
                  <a:pt x="6988" y="18406"/>
                  <a:pt x="6931" y="18406"/>
                </a:cubicBezTo>
                <a:cubicBezTo>
                  <a:pt x="6915" y="18391"/>
                  <a:pt x="6886" y="18384"/>
                  <a:pt x="6850" y="18384"/>
                </a:cubicBezTo>
                <a:cubicBezTo>
                  <a:pt x="6764" y="18384"/>
                  <a:pt x="6641" y="18423"/>
                  <a:pt x="6601" y="18463"/>
                </a:cubicBezTo>
                <a:cubicBezTo>
                  <a:pt x="6548" y="18516"/>
                  <a:pt x="6548" y="18516"/>
                  <a:pt x="6658" y="18573"/>
                </a:cubicBezTo>
                <a:cubicBezTo>
                  <a:pt x="6711" y="18573"/>
                  <a:pt x="6711" y="18573"/>
                  <a:pt x="6711" y="18626"/>
                </a:cubicBezTo>
                <a:lnTo>
                  <a:pt x="6658" y="18626"/>
                </a:lnTo>
                <a:cubicBezTo>
                  <a:pt x="6658" y="18573"/>
                  <a:pt x="6601" y="18573"/>
                  <a:pt x="6601" y="18573"/>
                </a:cubicBezTo>
                <a:cubicBezTo>
                  <a:pt x="6548" y="18626"/>
                  <a:pt x="6601" y="18626"/>
                  <a:pt x="6601" y="18626"/>
                </a:cubicBezTo>
                <a:cubicBezTo>
                  <a:pt x="6658" y="18683"/>
                  <a:pt x="6548" y="18736"/>
                  <a:pt x="6491" y="18736"/>
                </a:cubicBezTo>
                <a:lnTo>
                  <a:pt x="6438" y="18736"/>
                </a:lnTo>
                <a:cubicBezTo>
                  <a:pt x="6409" y="18765"/>
                  <a:pt x="6382" y="18779"/>
                  <a:pt x="6361" y="18779"/>
                </a:cubicBezTo>
                <a:cubicBezTo>
                  <a:pt x="6341" y="18779"/>
                  <a:pt x="6328" y="18765"/>
                  <a:pt x="6328" y="18736"/>
                </a:cubicBezTo>
                <a:cubicBezTo>
                  <a:pt x="6287" y="18699"/>
                  <a:pt x="6275" y="18659"/>
                  <a:pt x="6253" y="18659"/>
                </a:cubicBezTo>
                <a:cubicBezTo>
                  <a:pt x="6244" y="18659"/>
                  <a:pt x="6233" y="18666"/>
                  <a:pt x="6218" y="18683"/>
                </a:cubicBezTo>
                <a:lnTo>
                  <a:pt x="6218" y="18736"/>
                </a:lnTo>
                <a:lnTo>
                  <a:pt x="6160" y="18793"/>
                </a:lnTo>
                <a:cubicBezTo>
                  <a:pt x="6160" y="18793"/>
                  <a:pt x="6218" y="18793"/>
                  <a:pt x="6270" y="18846"/>
                </a:cubicBezTo>
                <a:cubicBezTo>
                  <a:pt x="6381" y="18846"/>
                  <a:pt x="6438" y="18903"/>
                  <a:pt x="6438" y="18903"/>
                </a:cubicBezTo>
                <a:cubicBezTo>
                  <a:pt x="6438" y="18903"/>
                  <a:pt x="6381" y="18956"/>
                  <a:pt x="6270" y="19013"/>
                </a:cubicBezTo>
                <a:lnTo>
                  <a:pt x="6108" y="19013"/>
                </a:lnTo>
                <a:cubicBezTo>
                  <a:pt x="6108" y="18956"/>
                  <a:pt x="6050" y="18956"/>
                  <a:pt x="6050" y="18956"/>
                </a:cubicBezTo>
                <a:cubicBezTo>
                  <a:pt x="6050" y="18956"/>
                  <a:pt x="5998" y="19013"/>
                  <a:pt x="5940" y="19013"/>
                </a:cubicBezTo>
                <a:lnTo>
                  <a:pt x="5940" y="19123"/>
                </a:lnTo>
                <a:cubicBezTo>
                  <a:pt x="5940" y="19176"/>
                  <a:pt x="5940" y="19233"/>
                  <a:pt x="5888" y="19233"/>
                </a:cubicBezTo>
                <a:cubicBezTo>
                  <a:pt x="5830" y="19233"/>
                  <a:pt x="5558" y="19233"/>
                  <a:pt x="5558" y="19176"/>
                </a:cubicBezTo>
                <a:cubicBezTo>
                  <a:pt x="5610" y="19176"/>
                  <a:pt x="5558" y="19123"/>
                  <a:pt x="5500" y="19123"/>
                </a:cubicBezTo>
                <a:lnTo>
                  <a:pt x="5448" y="19123"/>
                </a:lnTo>
                <a:cubicBezTo>
                  <a:pt x="5500" y="19176"/>
                  <a:pt x="5500" y="19176"/>
                  <a:pt x="5448" y="19233"/>
                </a:cubicBezTo>
                <a:cubicBezTo>
                  <a:pt x="5610" y="19233"/>
                  <a:pt x="5668" y="19286"/>
                  <a:pt x="5558" y="19396"/>
                </a:cubicBezTo>
                <a:cubicBezTo>
                  <a:pt x="5493" y="19461"/>
                  <a:pt x="5466" y="19488"/>
                  <a:pt x="5443" y="19488"/>
                </a:cubicBezTo>
                <a:cubicBezTo>
                  <a:pt x="5428" y="19488"/>
                  <a:pt x="5414" y="19475"/>
                  <a:pt x="5390" y="19453"/>
                </a:cubicBezTo>
                <a:cubicBezTo>
                  <a:pt x="5390" y="19436"/>
                  <a:pt x="5386" y="19430"/>
                  <a:pt x="5379" y="19430"/>
                </a:cubicBezTo>
                <a:cubicBezTo>
                  <a:pt x="5364" y="19430"/>
                  <a:pt x="5338" y="19469"/>
                  <a:pt x="5338" y="19506"/>
                </a:cubicBezTo>
                <a:cubicBezTo>
                  <a:pt x="5338" y="19571"/>
                  <a:pt x="5338" y="19598"/>
                  <a:pt x="5303" y="19598"/>
                </a:cubicBezTo>
                <a:cubicBezTo>
                  <a:pt x="5279" y="19598"/>
                  <a:pt x="5239" y="19585"/>
                  <a:pt x="5170" y="19563"/>
                </a:cubicBezTo>
                <a:lnTo>
                  <a:pt x="5060" y="19563"/>
                </a:lnTo>
                <a:cubicBezTo>
                  <a:pt x="5060" y="19616"/>
                  <a:pt x="5060" y="19673"/>
                  <a:pt x="5008" y="19673"/>
                </a:cubicBezTo>
                <a:cubicBezTo>
                  <a:pt x="5008" y="19673"/>
                  <a:pt x="4950" y="19673"/>
                  <a:pt x="4950" y="19616"/>
                </a:cubicBezTo>
                <a:cubicBezTo>
                  <a:pt x="4950" y="19590"/>
                  <a:pt x="4950" y="19577"/>
                  <a:pt x="4944" y="19577"/>
                </a:cubicBezTo>
                <a:cubicBezTo>
                  <a:pt x="4937" y="19577"/>
                  <a:pt x="4924" y="19590"/>
                  <a:pt x="4898" y="19616"/>
                </a:cubicBezTo>
                <a:cubicBezTo>
                  <a:pt x="4898" y="19673"/>
                  <a:pt x="4898" y="19726"/>
                  <a:pt x="4950" y="19726"/>
                </a:cubicBezTo>
                <a:cubicBezTo>
                  <a:pt x="5060" y="19726"/>
                  <a:pt x="5060" y="19783"/>
                  <a:pt x="4950" y="19836"/>
                </a:cubicBezTo>
                <a:cubicBezTo>
                  <a:pt x="4898" y="19836"/>
                  <a:pt x="4840" y="19893"/>
                  <a:pt x="4840" y="19893"/>
                </a:cubicBezTo>
                <a:cubicBezTo>
                  <a:pt x="4898" y="19946"/>
                  <a:pt x="4840" y="19946"/>
                  <a:pt x="4840" y="19946"/>
                </a:cubicBezTo>
                <a:cubicBezTo>
                  <a:pt x="4814" y="19975"/>
                  <a:pt x="4801" y="19989"/>
                  <a:pt x="4787" y="19989"/>
                </a:cubicBezTo>
                <a:cubicBezTo>
                  <a:pt x="4773" y="19989"/>
                  <a:pt x="4759" y="19975"/>
                  <a:pt x="4730" y="19946"/>
                </a:cubicBezTo>
                <a:lnTo>
                  <a:pt x="4730" y="19893"/>
                </a:lnTo>
                <a:cubicBezTo>
                  <a:pt x="4788" y="19893"/>
                  <a:pt x="4788" y="19836"/>
                  <a:pt x="4840" y="19783"/>
                </a:cubicBezTo>
                <a:cubicBezTo>
                  <a:pt x="4840" y="19755"/>
                  <a:pt x="4840" y="19740"/>
                  <a:pt x="4834" y="19740"/>
                </a:cubicBezTo>
                <a:cubicBezTo>
                  <a:pt x="4827" y="19740"/>
                  <a:pt x="4814" y="19755"/>
                  <a:pt x="4788" y="19783"/>
                </a:cubicBezTo>
                <a:cubicBezTo>
                  <a:pt x="4730" y="19783"/>
                  <a:pt x="4730" y="19783"/>
                  <a:pt x="4730" y="19836"/>
                </a:cubicBezTo>
                <a:cubicBezTo>
                  <a:pt x="4678" y="19836"/>
                  <a:pt x="4620" y="19893"/>
                  <a:pt x="4510" y="19893"/>
                </a:cubicBezTo>
                <a:cubicBezTo>
                  <a:pt x="4473" y="19931"/>
                  <a:pt x="4408" y="19970"/>
                  <a:pt x="4352" y="19970"/>
                </a:cubicBezTo>
                <a:cubicBezTo>
                  <a:pt x="4329" y="19970"/>
                  <a:pt x="4307" y="19963"/>
                  <a:pt x="4290" y="19946"/>
                </a:cubicBezTo>
                <a:cubicBezTo>
                  <a:pt x="4238" y="19946"/>
                  <a:pt x="4180" y="19946"/>
                  <a:pt x="4180" y="20003"/>
                </a:cubicBezTo>
                <a:cubicBezTo>
                  <a:pt x="4180" y="20030"/>
                  <a:pt x="4167" y="20043"/>
                  <a:pt x="4140" y="20043"/>
                </a:cubicBezTo>
                <a:cubicBezTo>
                  <a:pt x="4113" y="20043"/>
                  <a:pt x="4073" y="20030"/>
                  <a:pt x="4018" y="20003"/>
                </a:cubicBezTo>
                <a:lnTo>
                  <a:pt x="3850" y="20003"/>
                </a:lnTo>
                <a:cubicBezTo>
                  <a:pt x="3850" y="20003"/>
                  <a:pt x="3908" y="20003"/>
                  <a:pt x="3908" y="20056"/>
                </a:cubicBezTo>
                <a:cubicBezTo>
                  <a:pt x="3850" y="20056"/>
                  <a:pt x="3908" y="20056"/>
                  <a:pt x="3908" y="20113"/>
                </a:cubicBezTo>
                <a:cubicBezTo>
                  <a:pt x="4018" y="20113"/>
                  <a:pt x="4018" y="20166"/>
                  <a:pt x="3908" y="20223"/>
                </a:cubicBezTo>
                <a:lnTo>
                  <a:pt x="3850" y="20223"/>
                </a:lnTo>
                <a:cubicBezTo>
                  <a:pt x="3850" y="20195"/>
                  <a:pt x="3837" y="20180"/>
                  <a:pt x="3824" y="20180"/>
                </a:cubicBezTo>
                <a:cubicBezTo>
                  <a:pt x="3811" y="20180"/>
                  <a:pt x="3798" y="20195"/>
                  <a:pt x="3798" y="20223"/>
                </a:cubicBezTo>
                <a:cubicBezTo>
                  <a:pt x="3687" y="20223"/>
                  <a:pt x="3687" y="20223"/>
                  <a:pt x="3740" y="20276"/>
                </a:cubicBezTo>
                <a:cubicBezTo>
                  <a:pt x="3786" y="20276"/>
                  <a:pt x="3615" y="20348"/>
                  <a:pt x="3519" y="20348"/>
                </a:cubicBezTo>
                <a:cubicBezTo>
                  <a:pt x="3496" y="20348"/>
                  <a:pt x="3478" y="20344"/>
                  <a:pt x="3467" y="20333"/>
                </a:cubicBezTo>
                <a:cubicBezTo>
                  <a:pt x="3467" y="20333"/>
                  <a:pt x="3357" y="20333"/>
                  <a:pt x="3247" y="20386"/>
                </a:cubicBezTo>
                <a:cubicBezTo>
                  <a:pt x="3137" y="20443"/>
                  <a:pt x="3137" y="20443"/>
                  <a:pt x="3137" y="20496"/>
                </a:cubicBezTo>
                <a:cubicBezTo>
                  <a:pt x="3137" y="20525"/>
                  <a:pt x="3151" y="20539"/>
                  <a:pt x="3164" y="20539"/>
                </a:cubicBezTo>
                <a:cubicBezTo>
                  <a:pt x="3177" y="20539"/>
                  <a:pt x="3190" y="20525"/>
                  <a:pt x="3190" y="20496"/>
                </a:cubicBezTo>
                <a:cubicBezTo>
                  <a:pt x="3228" y="20496"/>
                  <a:pt x="3265" y="20473"/>
                  <a:pt x="3284" y="20473"/>
                </a:cubicBezTo>
                <a:cubicBezTo>
                  <a:pt x="3294" y="20473"/>
                  <a:pt x="3300" y="20479"/>
                  <a:pt x="3300" y="20496"/>
                </a:cubicBezTo>
                <a:cubicBezTo>
                  <a:pt x="3357" y="20496"/>
                  <a:pt x="3630" y="20496"/>
                  <a:pt x="3687" y="20386"/>
                </a:cubicBezTo>
                <a:cubicBezTo>
                  <a:pt x="3687" y="20360"/>
                  <a:pt x="3715" y="20347"/>
                  <a:pt x="3742" y="20347"/>
                </a:cubicBezTo>
                <a:cubicBezTo>
                  <a:pt x="3770" y="20347"/>
                  <a:pt x="3798" y="20360"/>
                  <a:pt x="3798" y="20386"/>
                </a:cubicBezTo>
                <a:cubicBezTo>
                  <a:pt x="3850" y="20443"/>
                  <a:pt x="3850" y="20443"/>
                  <a:pt x="3798" y="20496"/>
                </a:cubicBezTo>
                <a:cubicBezTo>
                  <a:pt x="3740" y="20496"/>
                  <a:pt x="3740" y="20553"/>
                  <a:pt x="3740" y="20553"/>
                </a:cubicBezTo>
                <a:cubicBezTo>
                  <a:pt x="3740" y="20606"/>
                  <a:pt x="3740" y="20606"/>
                  <a:pt x="3687" y="20606"/>
                </a:cubicBezTo>
                <a:cubicBezTo>
                  <a:pt x="3630" y="20606"/>
                  <a:pt x="3577" y="20606"/>
                  <a:pt x="3577" y="20663"/>
                </a:cubicBezTo>
                <a:lnTo>
                  <a:pt x="3467" y="20663"/>
                </a:lnTo>
                <a:cubicBezTo>
                  <a:pt x="3410" y="20663"/>
                  <a:pt x="3357" y="20663"/>
                  <a:pt x="3357" y="20716"/>
                </a:cubicBezTo>
                <a:cubicBezTo>
                  <a:pt x="3357" y="20716"/>
                  <a:pt x="3357" y="20773"/>
                  <a:pt x="3300" y="20826"/>
                </a:cubicBezTo>
                <a:cubicBezTo>
                  <a:pt x="3247" y="20826"/>
                  <a:pt x="3247" y="20826"/>
                  <a:pt x="3247" y="20773"/>
                </a:cubicBezTo>
                <a:cubicBezTo>
                  <a:pt x="3247" y="20716"/>
                  <a:pt x="3247" y="20716"/>
                  <a:pt x="3190" y="20716"/>
                </a:cubicBezTo>
                <a:lnTo>
                  <a:pt x="3137" y="20716"/>
                </a:lnTo>
                <a:cubicBezTo>
                  <a:pt x="3137" y="20773"/>
                  <a:pt x="3137" y="20773"/>
                  <a:pt x="3080" y="20773"/>
                </a:cubicBezTo>
                <a:cubicBezTo>
                  <a:pt x="3027" y="20826"/>
                  <a:pt x="2970" y="20883"/>
                  <a:pt x="2970" y="20936"/>
                </a:cubicBezTo>
                <a:cubicBezTo>
                  <a:pt x="2970" y="20965"/>
                  <a:pt x="2970" y="20979"/>
                  <a:pt x="2964" y="20979"/>
                </a:cubicBezTo>
                <a:cubicBezTo>
                  <a:pt x="2957" y="20979"/>
                  <a:pt x="2944" y="20965"/>
                  <a:pt x="2917" y="20936"/>
                </a:cubicBezTo>
                <a:cubicBezTo>
                  <a:pt x="2862" y="20910"/>
                  <a:pt x="2835" y="20897"/>
                  <a:pt x="2821" y="20897"/>
                </a:cubicBezTo>
                <a:cubicBezTo>
                  <a:pt x="2807" y="20897"/>
                  <a:pt x="2807" y="20910"/>
                  <a:pt x="2807" y="20936"/>
                </a:cubicBezTo>
                <a:cubicBezTo>
                  <a:pt x="2774" y="21001"/>
                  <a:pt x="2741" y="21028"/>
                  <a:pt x="2721" y="21028"/>
                </a:cubicBezTo>
                <a:cubicBezTo>
                  <a:pt x="2706" y="21028"/>
                  <a:pt x="2697" y="21015"/>
                  <a:pt x="2697" y="20993"/>
                </a:cubicBezTo>
                <a:cubicBezTo>
                  <a:pt x="2697" y="20993"/>
                  <a:pt x="2640" y="20936"/>
                  <a:pt x="2587" y="20936"/>
                </a:cubicBezTo>
                <a:cubicBezTo>
                  <a:pt x="2551" y="20919"/>
                  <a:pt x="2520" y="20913"/>
                  <a:pt x="2497" y="20913"/>
                </a:cubicBezTo>
                <a:cubicBezTo>
                  <a:pt x="2452" y="20913"/>
                  <a:pt x="2439" y="20936"/>
                  <a:pt x="2477" y="20936"/>
                </a:cubicBezTo>
                <a:cubicBezTo>
                  <a:pt x="2530" y="20936"/>
                  <a:pt x="2530" y="20993"/>
                  <a:pt x="2477" y="20993"/>
                </a:cubicBezTo>
                <a:cubicBezTo>
                  <a:pt x="2477" y="21046"/>
                  <a:pt x="2477" y="21046"/>
                  <a:pt x="2530" y="21103"/>
                </a:cubicBezTo>
                <a:cubicBezTo>
                  <a:pt x="2530" y="21103"/>
                  <a:pt x="2530" y="21156"/>
                  <a:pt x="2477" y="21156"/>
                </a:cubicBezTo>
                <a:cubicBezTo>
                  <a:pt x="2420" y="21156"/>
                  <a:pt x="2367" y="21213"/>
                  <a:pt x="2420" y="21213"/>
                </a:cubicBezTo>
                <a:lnTo>
                  <a:pt x="2257" y="21213"/>
                </a:lnTo>
                <a:cubicBezTo>
                  <a:pt x="2257" y="21185"/>
                  <a:pt x="2243" y="21171"/>
                  <a:pt x="2222" y="21171"/>
                </a:cubicBezTo>
                <a:cubicBezTo>
                  <a:pt x="2201" y="21171"/>
                  <a:pt x="2174" y="21185"/>
                  <a:pt x="2147" y="21213"/>
                </a:cubicBezTo>
                <a:cubicBezTo>
                  <a:pt x="2090" y="21266"/>
                  <a:pt x="2037" y="21266"/>
                  <a:pt x="1980" y="21266"/>
                </a:cubicBezTo>
                <a:cubicBezTo>
                  <a:pt x="1980" y="21266"/>
                  <a:pt x="1927" y="21266"/>
                  <a:pt x="1980" y="21323"/>
                </a:cubicBezTo>
                <a:cubicBezTo>
                  <a:pt x="1980" y="21323"/>
                  <a:pt x="1927" y="21376"/>
                  <a:pt x="1817" y="21433"/>
                </a:cubicBezTo>
                <a:lnTo>
                  <a:pt x="1707" y="21543"/>
                </a:lnTo>
                <a:cubicBezTo>
                  <a:pt x="1760" y="21596"/>
                  <a:pt x="1707" y="21596"/>
                  <a:pt x="1597" y="21596"/>
                </a:cubicBezTo>
                <a:cubicBezTo>
                  <a:pt x="1487" y="21596"/>
                  <a:pt x="1487" y="21596"/>
                  <a:pt x="1487" y="21654"/>
                </a:cubicBezTo>
                <a:cubicBezTo>
                  <a:pt x="1540" y="21706"/>
                  <a:pt x="1487" y="21706"/>
                  <a:pt x="1377" y="21764"/>
                </a:cubicBezTo>
                <a:cubicBezTo>
                  <a:pt x="1320" y="21816"/>
                  <a:pt x="1267" y="21874"/>
                  <a:pt x="1210" y="21874"/>
                </a:cubicBezTo>
                <a:cubicBezTo>
                  <a:pt x="1210" y="21900"/>
                  <a:pt x="1197" y="21913"/>
                  <a:pt x="1184" y="21913"/>
                </a:cubicBezTo>
                <a:cubicBezTo>
                  <a:pt x="1170" y="21913"/>
                  <a:pt x="1157" y="21900"/>
                  <a:pt x="1157" y="21874"/>
                </a:cubicBezTo>
                <a:cubicBezTo>
                  <a:pt x="1157" y="21816"/>
                  <a:pt x="1157" y="21816"/>
                  <a:pt x="1100" y="21816"/>
                </a:cubicBezTo>
                <a:lnTo>
                  <a:pt x="1100" y="21926"/>
                </a:lnTo>
                <a:cubicBezTo>
                  <a:pt x="1100" y="21972"/>
                  <a:pt x="995" y="22052"/>
                  <a:pt x="924" y="22052"/>
                </a:cubicBezTo>
                <a:cubicBezTo>
                  <a:pt x="907" y="22052"/>
                  <a:pt x="891" y="22048"/>
                  <a:pt x="880" y="22036"/>
                </a:cubicBezTo>
                <a:cubicBezTo>
                  <a:pt x="880" y="22010"/>
                  <a:pt x="867" y="21997"/>
                  <a:pt x="854" y="21997"/>
                </a:cubicBezTo>
                <a:cubicBezTo>
                  <a:pt x="840" y="21997"/>
                  <a:pt x="827" y="22010"/>
                  <a:pt x="827" y="22036"/>
                </a:cubicBezTo>
                <a:cubicBezTo>
                  <a:pt x="787" y="22114"/>
                  <a:pt x="694" y="22192"/>
                  <a:pt x="661" y="22192"/>
                </a:cubicBezTo>
                <a:cubicBezTo>
                  <a:pt x="648" y="22192"/>
                  <a:pt x="645" y="22179"/>
                  <a:pt x="660" y="22146"/>
                </a:cubicBezTo>
                <a:cubicBezTo>
                  <a:pt x="717" y="22094"/>
                  <a:pt x="717" y="22094"/>
                  <a:pt x="660" y="22094"/>
                </a:cubicBezTo>
                <a:cubicBezTo>
                  <a:pt x="550" y="22146"/>
                  <a:pt x="497" y="22366"/>
                  <a:pt x="550" y="22424"/>
                </a:cubicBezTo>
                <a:cubicBezTo>
                  <a:pt x="607" y="22476"/>
                  <a:pt x="607" y="22586"/>
                  <a:pt x="497" y="22586"/>
                </a:cubicBezTo>
                <a:cubicBezTo>
                  <a:pt x="497" y="22586"/>
                  <a:pt x="440" y="22586"/>
                  <a:pt x="440" y="22534"/>
                </a:cubicBezTo>
                <a:cubicBezTo>
                  <a:pt x="440" y="22505"/>
                  <a:pt x="427" y="22491"/>
                  <a:pt x="400" y="22491"/>
                </a:cubicBezTo>
                <a:cubicBezTo>
                  <a:pt x="373" y="22491"/>
                  <a:pt x="332" y="22505"/>
                  <a:pt x="277" y="22534"/>
                </a:cubicBezTo>
                <a:lnTo>
                  <a:pt x="277" y="22476"/>
                </a:lnTo>
                <a:cubicBezTo>
                  <a:pt x="330" y="22424"/>
                  <a:pt x="330" y="22366"/>
                  <a:pt x="330" y="22366"/>
                </a:cubicBezTo>
                <a:cubicBezTo>
                  <a:pt x="323" y="22359"/>
                  <a:pt x="315" y="22356"/>
                  <a:pt x="306" y="22356"/>
                </a:cubicBezTo>
                <a:cubicBezTo>
                  <a:pt x="249" y="22356"/>
                  <a:pt x="167" y="22484"/>
                  <a:pt x="167" y="22534"/>
                </a:cubicBezTo>
                <a:cubicBezTo>
                  <a:pt x="167" y="22534"/>
                  <a:pt x="167" y="22586"/>
                  <a:pt x="110" y="22586"/>
                </a:cubicBezTo>
                <a:cubicBezTo>
                  <a:pt x="110" y="22644"/>
                  <a:pt x="110" y="22644"/>
                  <a:pt x="220" y="22696"/>
                </a:cubicBezTo>
                <a:cubicBezTo>
                  <a:pt x="277" y="22696"/>
                  <a:pt x="330" y="22754"/>
                  <a:pt x="330" y="22754"/>
                </a:cubicBezTo>
                <a:cubicBezTo>
                  <a:pt x="330" y="22754"/>
                  <a:pt x="387" y="22754"/>
                  <a:pt x="387" y="22696"/>
                </a:cubicBezTo>
                <a:cubicBezTo>
                  <a:pt x="408" y="22687"/>
                  <a:pt x="426" y="22682"/>
                  <a:pt x="442" y="22682"/>
                </a:cubicBezTo>
                <a:cubicBezTo>
                  <a:pt x="513" y="22682"/>
                  <a:pt x="540" y="22763"/>
                  <a:pt x="497" y="22806"/>
                </a:cubicBezTo>
                <a:lnTo>
                  <a:pt x="440" y="22864"/>
                </a:lnTo>
                <a:cubicBezTo>
                  <a:pt x="497" y="22916"/>
                  <a:pt x="440" y="23026"/>
                  <a:pt x="387" y="23026"/>
                </a:cubicBezTo>
                <a:cubicBezTo>
                  <a:pt x="330" y="23084"/>
                  <a:pt x="330" y="23136"/>
                  <a:pt x="277" y="23136"/>
                </a:cubicBezTo>
                <a:cubicBezTo>
                  <a:pt x="277" y="23194"/>
                  <a:pt x="220" y="23246"/>
                  <a:pt x="220" y="23246"/>
                </a:cubicBezTo>
                <a:cubicBezTo>
                  <a:pt x="167" y="23304"/>
                  <a:pt x="167" y="23304"/>
                  <a:pt x="167" y="23356"/>
                </a:cubicBezTo>
                <a:cubicBezTo>
                  <a:pt x="167" y="23356"/>
                  <a:pt x="110" y="23414"/>
                  <a:pt x="57" y="23414"/>
                </a:cubicBezTo>
                <a:cubicBezTo>
                  <a:pt x="0" y="23414"/>
                  <a:pt x="0" y="23414"/>
                  <a:pt x="0" y="23466"/>
                </a:cubicBezTo>
                <a:cubicBezTo>
                  <a:pt x="0" y="23524"/>
                  <a:pt x="57" y="23524"/>
                  <a:pt x="110" y="23524"/>
                </a:cubicBezTo>
                <a:cubicBezTo>
                  <a:pt x="118" y="23515"/>
                  <a:pt x="126" y="23512"/>
                  <a:pt x="134" y="23512"/>
                </a:cubicBezTo>
                <a:cubicBezTo>
                  <a:pt x="180" y="23512"/>
                  <a:pt x="212" y="23641"/>
                  <a:pt x="167" y="23686"/>
                </a:cubicBezTo>
                <a:cubicBezTo>
                  <a:pt x="57" y="23854"/>
                  <a:pt x="57" y="23854"/>
                  <a:pt x="167" y="23854"/>
                </a:cubicBezTo>
                <a:cubicBezTo>
                  <a:pt x="220" y="23906"/>
                  <a:pt x="220" y="23906"/>
                  <a:pt x="167" y="23906"/>
                </a:cubicBezTo>
                <a:cubicBezTo>
                  <a:pt x="110" y="23964"/>
                  <a:pt x="167" y="23964"/>
                  <a:pt x="220" y="24074"/>
                </a:cubicBezTo>
                <a:cubicBezTo>
                  <a:pt x="277" y="24184"/>
                  <a:pt x="330" y="24237"/>
                  <a:pt x="330" y="24237"/>
                </a:cubicBezTo>
                <a:lnTo>
                  <a:pt x="387" y="24294"/>
                </a:lnTo>
                <a:cubicBezTo>
                  <a:pt x="387" y="24347"/>
                  <a:pt x="387" y="24404"/>
                  <a:pt x="440" y="24404"/>
                </a:cubicBezTo>
                <a:lnTo>
                  <a:pt x="550" y="24514"/>
                </a:lnTo>
                <a:lnTo>
                  <a:pt x="660" y="24514"/>
                </a:lnTo>
                <a:cubicBezTo>
                  <a:pt x="717" y="24514"/>
                  <a:pt x="717" y="24567"/>
                  <a:pt x="717" y="24624"/>
                </a:cubicBezTo>
                <a:cubicBezTo>
                  <a:pt x="717" y="24661"/>
                  <a:pt x="743" y="24700"/>
                  <a:pt x="779" y="24700"/>
                </a:cubicBezTo>
                <a:cubicBezTo>
                  <a:pt x="794" y="24700"/>
                  <a:pt x="810" y="24693"/>
                  <a:pt x="827" y="24677"/>
                </a:cubicBezTo>
                <a:lnTo>
                  <a:pt x="770" y="24677"/>
                </a:lnTo>
                <a:cubicBezTo>
                  <a:pt x="770" y="24624"/>
                  <a:pt x="770" y="24624"/>
                  <a:pt x="827" y="24624"/>
                </a:cubicBezTo>
                <a:lnTo>
                  <a:pt x="880" y="24677"/>
                </a:lnTo>
                <a:cubicBezTo>
                  <a:pt x="880" y="24734"/>
                  <a:pt x="880" y="24734"/>
                  <a:pt x="937" y="24734"/>
                </a:cubicBezTo>
                <a:cubicBezTo>
                  <a:pt x="990" y="24787"/>
                  <a:pt x="1047" y="24787"/>
                  <a:pt x="1047" y="24844"/>
                </a:cubicBezTo>
                <a:lnTo>
                  <a:pt x="1157" y="24954"/>
                </a:lnTo>
                <a:cubicBezTo>
                  <a:pt x="1210" y="24954"/>
                  <a:pt x="1267" y="25007"/>
                  <a:pt x="1267" y="25007"/>
                </a:cubicBezTo>
                <a:cubicBezTo>
                  <a:pt x="1267" y="25007"/>
                  <a:pt x="1320" y="25064"/>
                  <a:pt x="1377" y="25064"/>
                </a:cubicBezTo>
                <a:cubicBezTo>
                  <a:pt x="1487" y="25064"/>
                  <a:pt x="1540" y="25117"/>
                  <a:pt x="1540" y="25117"/>
                </a:cubicBezTo>
                <a:cubicBezTo>
                  <a:pt x="1540" y="25174"/>
                  <a:pt x="1540" y="25174"/>
                  <a:pt x="1597" y="25174"/>
                </a:cubicBezTo>
                <a:cubicBezTo>
                  <a:pt x="1650" y="25227"/>
                  <a:pt x="1707" y="25227"/>
                  <a:pt x="1707" y="25284"/>
                </a:cubicBezTo>
                <a:cubicBezTo>
                  <a:pt x="1650" y="25284"/>
                  <a:pt x="1707" y="25337"/>
                  <a:pt x="1760" y="25337"/>
                </a:cubicBezTo>
                <a:cubicBezTo>
                  <a:pt x="1817" y="25337"/>
                  <a:pt x="1870" y="25394"/>
                  <a:pt x="1927" y="25394"/>
                </a:cubicBezTo>
                <a:cubicBezTo>
                  <a:pt x="1980" y="25557"/>
                  <a:pt x="2090" y="25557"/>
                  <a:pt x="2367" y="25557"/>
                </a:cubicBezTo>
                <a:cubicBezTo>
                  <a:pt x="2697" y="25504"/>
                  <a:pt x="2697" y="25504"/>
                  <a:pt x="2860" y="25337"/>
                </a:cubicBezTo>
                <a:cubicBezTo>
                  <a:pt x="3029" y="25168"/>
                  <a:pt x="3133" y="25098"/>
                  <a:pt x="3198" y="25098"/>
                </a:cubicBezTo>
                <a:cubicBezTo>
                  <a:pt x="3218" y="25098"/>
                  <a:pt x="3234" y="25104"/>
                  <a:pt x="3247" y="25117"/>
                </a:cubicBezTo>
                <a:cubicBezTo>
                  <a:pt x="3270" y="25141"/>
                  <a:pt x="3292" y="25154"/>
                  <a:pt x="3320" y="25154"/>
                </a:cubicBezTo>
                <a:cubicBezTo>
                  <a:pt x="3357" y="25154"/>
                  <a:pt x="3404" y="25128"/>
                  <a:pt x="3467" y="25064"/>
                </a:cubicBezTo>
                <a:cubicBezTo>
                  <a:pt x="3577" y="25007"/>
                  <a:pt x="3630" y="25007"/>
                  <a:pt x="3687" y="25007"/>
                </a:cubicBezTo>
                <a:cubicBezTo>
                  <a:pt x="3687" y="25021"/>
                  <a:pt x="3698" y="25028"/>
                  <a:pt x="3719" y="25028"/>
                </a:cubicBezTo>
                <a:cubicBezTo>
                  <a:pt x="3780" y="25028"/>
                  <a:pt x="3934" y="24965"/>
                  <a:pt x="4180" y="24844"/>
                </a:cubicBezTo>
                <a:cubicBezTo>
                  <a:pt x="4400" y="24734"/>
                  <a:pt x="4620" y="24624"/>
                  <a:pt x="4678" y="24624"/>
                </a:cubicBezTo>
                <a:cubicBezTo>
                  <a:pt x="4730" y="24567"/>
                  <a:pt x="4840" y="24567"/>
                  <a:pt x="4840" y="24567"/>
                </a:cubicBezTo>
                <a:cubicBezTo>
                  <a:pt x="4840" y="24567"/>
                  <a:pt x="4898" y="24677"/>
                  <a:pt x="4950" y="24844"/>
                </a:cubicBezTo>
                <a:cubicBezTo>
                  <a:pt x="4950" y="24897"/>
                  <a:pt x="4950" y="24954"/>
                  <a:pt x="4898" y="24954"/>
                </a:cubicBezTo>
                <a:lnTo>
                  <a:pt x="4898" y="25007"/>
                </a:lnTo>
                <a:cubicBezTo>
                  <a:pt x="4950" y="25064"/>
                  <a:pt x="4950" y="25064"/>
                  <a:pt x="4898" y="25117"/>
                </a:cubicBezTo>
                <a:cubicBezTo>
                  <a:pt x="4788" y="25117"/>
                  <a:pt x="4730" y="25227"/>
                  <a:pt x="4788" y="25337"/>
                </a:cubicBezTo>
                <a:cubicBezTo>
                  <a:pt x="4840" y="25337"/>
                  <a:pt x="4840" y="25394"/>
                  <a:pt x="4788" y="25394"/>
                </a:cubicBezTo>
                <a:lnTo>
                  <a:pt x="4840" y="25394"/>
                </a:lnTo>
                <a:cubicBezTo>
                  <a:pt x="4898" y="25447"/>
                  <a:pt x="4898" y="25447"/>
                  <a:pt x="4840" y="25447"/>
                </a:cubicBezTo>
                <a:cubicBezTo>
                  <a:pt x="4730" y="25504"/>
                  <a:pt x="4840" y="25777"/>
                  <a:pt x="5118" y="26217"/>
                </a:cubicBezTo>
                <a:cubicBezTo>
                  <a:pt x="5280" y="26437"/>
                  <a:pt x="5500" y="26657"/>
                  <a:pt x="5668" y="26714"/>
                </a:cubicBezTo>
                <a:cubicBezTo>
                  <a:pt x="5720" y="26714"/>
                  <a:pt x="5778" y="26767"/>
                  <a:pt x="5778" y="26767"/>
                </a:cubicBezTo>
                <a:cubicBezTo>
                  <a:pt x="5830" y="26767"/>
                  <a:pt x="5830" y="26824"/>
                  <a:pt x="5830" y="26824"/>
                </a:cubicBezTo>
                <a:cubicBezTo>
                  <a:pt x="5888" y="26824"/>
                  <a:pt x="5940" y="26824"/>
                  <a:pt x="5998" y="26877"/>
                </a:cubicBezTo>
                <a:cubicBezTo>
                  <a:pt x="6108" y="26934"/>
                  <a:pt x="6218" y="27044"/>
                  <a:pt x="6328" y="27044"/>
                </a:cubicBezTo>
                <a:cubicBezTo>
                  <a:pt x="6438" y="27097"/>
                  <a:pt x="6548" y="27097"/>
                  <a:pt x="6548" y="27154"/>
                </a:cubicBezTo>
                <a:cubicBezTo>
                  <a:pt x="6548" y="27154"/>
                  <a:pt x="6658" y="27207"/>
                  <a:pt x="6711" y="27207"/>
                </a:cubicBezTo>
                <a:lnTo>
                  <a:pt x="6931" y="27317"/>
                </a:lnTo>
                <a:cubicBezTo>
                  <a:pt x="6988" y="27427"/>
                  <a:pt x="7261" y="27484"/>
                  <a:pt x="7318" y="27484"/>
                </a:cubicBezTo>
                <a:cubicBezTo>
                  <a:pt x="7318" y="27484"/>
                  <a:pt x="7341" y="27459"/>
                  <a:pt x="7374" y="27459"/>
                </a:cubicBezTo>
                <a:cubicBezTo>
                  <a:pt x="7390" y="27459"/>
                  <a:pt x="7409" y="27465"/>
                  <a:pt x="7428" y="27484"/>
                </a:cubicBezTo>
                <a:cubicBezTo>
                  <a:pt x="7538" y="27484"/>
                  <a:pt x="8308" y="27264"/>
                  <a:pt x="8691" y="27044"/>
                </a:cubicBezTo>
                <a:cubicBezTo>
                  <a:pt x="8911" y="26934"/>
                  <a:pt x="9078" y="26877"/>
                  <a:pt x="9131" y="26877"/>
                </a:cubicBezTo>
                <a:cubicBezTo>
                  <a:pt x="9188" y="26877"/>
                  <a:pt x="9351" y="26767"/>
                  <a:pt x="9571" y="26714"/>
                </a:cubicBezTo>
                <a:cubicBezTo>
                  <a:pt x="9738" y="26604"/>
                  <a:pt x="10178" y="26384"/>
                  <a:pt x="10508" y="26217"/>
                </a:cubicBezTo>
                <a:cubicBezTo>
                  <a:pt x="10891" y="26054"/>
                  <a:pt x="11718" y="25614"/>
                  <a:pt x="12378" y="25284"/>
                </a:cubicBezTo>
                <a:cubicBezTo>
                  <a:pt x="12598" y="25117"/>
                  <a:pt x="12871" y="24954"/>
                  <a:pt x="13148" y="24844"/>
                </a:cubicBezTo>
                <a:cubicBezTo>
                  <a:pt x="13148" y="25007"/>
                  <a:pt x="13201" y="25064"/>
                  <a:pt x="13421" y="25174"/>
                </a:cubicBezTo>
                <a:cubicBezTo>
                  <a:pt x="13531" y="25229"/>
                  <a:pt x="13600" y="25256"/>
                  <a:pt x="13663" y="25256"/>
                </a:cubicBezTo>
                <a:cubicBezTo>
                  <a:pt x="13725" y="25256"/>
                  <a:pt x="13780" y="25229"/>
                  <a:pt x="13861" y="25174"/>
                </a:cubicBezTo>
                <a:cubicBezTo>
                  <a:pt x="13960" y="25109"/>
                  <a:pt x="14039" y="25082"/>
                  <a:pt x="14098" y="25082"/>
                </a:cubicBezTo>
                <a:cubicBezTo>
                  <a:pt x="14138" y="25082"/>
                  <a:pt x="14170" y="25095"/>
                  <a:pt x="14191" y="25117"/>
                </a:cubicBezTo>
                <a:cubicBezTo>
                  <a:pt x="14191" y="25174"/>
                  <a:pt x="14248" y="25174"/>
                  <a:pt x="14358" y="25174"/>
                </a:cubicBezTo>
                <a:lnTo>
                  <a:pt x="14468" y="25174"/>
                </a:lnTo>
                <a:cubicBezTo>
                  <a:pt x="14495" y="25200"/>
                  <a:pt x="14535" y="25213"/>
                  <a:pt x="14604" y="25213"/>
                </a:cubicBezTo>
                <a:cubicBezTo>
                  <a:pt x="14673" y="25213"/>
                  <a:pt x="14770" y="25200"/>
                  <a:pt x="14908" y="25174"/>
                </a:cubicBezTo>
                <a:lnTo>
                  <a:pt x="15458" y="25174"/>
                </a:lnTo>
                <a:cubicBezTo>
                  <a:pt x="15458" y="25174"/>
                  <a:pt x="15511" y="25284"/>
                  <a:pt x="15511" y="25447"/>
                </a:cubicBezTo>
                <a:cubicBezTo>
                  <a:pt x="15511" y="25504"/>
                  <a:pt x="15458" y="25557"/>
                  <a:pt x="15458" y="25557"/>
                </a:cubicBezTo>
                <a:cubicBezTo>
                  <a:pt x="15401" y="25557"/>
                  <a:pt x="15401" y="25557"/>
                  <a:pt x="15458" y="25614"/>
                </a:cubicBezTo>
                <a:cubicBezTo>
                  <a:pt x="15458" y="25667"/>
                  <a:pt x="15458" y="25667"/>
                  <a:pt x="15401" y="25667"/>
                </a:cubicBezTo>
                <a:cubicBezTo>
                  <a:pt x="15291" y="25667"/>
                  <a:pt x="15238" y="25777"/>
                  <a:pt x="15291" y="25834"/>
                </a:cubicBezTo>
                <a:lnTo>
                  <a:pt x="15291" y="25944"/>
                </a:lnTo>
                <a:cubicBezTo>
                  <a:pt x="15348" y="25997"/>
                  <a:pt x="15348" y="25997"/>
                  <a:pt x="15291" y="25997"/>
                </a:cubicBezTo>
                <a:cubicBezTo>
                  <a:pt x="15238" y="25997"/>
                  <a:pt x="15238" y="26327"/>
                  <a:pt x="15348" y="26824"/>
                </a:cubicBezTo>
                <a:cubicBezTo>
                  <a:pt x="15401" y="27044"/>
                  <a:pt x="15568" y="27317"/>
                  <a:pt x="15678" y="27427"/>
                </a:cubicBezTo>
                <a:lnTo>
                  <a:pt x="15788" y="27537"/>
                </a:lnTo>
                <a:cubicBezTo>
                  <a:pt x="15788" y="27537"/>
                  <a:pt x="15788" y="27594"/>
                  <a:pt x="15841" y="27594"/>
                </a:cubicBezTo>
                <a:lnTo>
                  <a:pt x="15951" y="27704"/>
                </a:lnTo>
                <a:cubicBezTo>
                  <a:pt x="16008" y="27814"/>
                  <a:pt x="16061" y="27924"/>
                  <a:pt x="16171" y="27977"/>
                </a:cubicBezTo>
                <a:cubicBezTo>
                  <a:pt x="16228" y="28034"/>
                  <a:pt x="16338" y="28087"/>
                  <a:pt x="16338" y="28144"/>
                </a:cubicBezTo>
                <a:lnTo>
                  <a:pt x="16449" y="28254"/>
                </a:lnTo>
                <a:lnTo>
                  <a:pt x="16611" y="28417"/>
                </a:lnTo>
                <a:cubicBezTo>
                  <a:pt x="16611" y="28527"/>
                  <a:pt x="16831" y="28694"/>
                  <a:pt x="16889" y="28694"/>
                </a:cubicBezTo>
                <a:lnTo>
                  <a:pt x="16999" y="28694"/>
                </a:lnTo>
                <a:cubicBezTo>
                  <a:pt x="17025" y="28721"/>
                  <a:pt x="17217" y="28734"/>
                  <a:pt x="17445" y="28734"/>
                </a:cubicBezTo>
                <a:cubicBezTo>
                  <a:pt x="17672" y="28734"/>
                  <a:pt x="17934" y="28721"/>
                  <a:pt x="18099" y="28694"/>
                </a:cubicBezTo>
                <a:cubicBezTo>
                  <a:pt x="18319" y="28637"/>
                  <a:pt x="18481" y="28637"/>
                  <a:pt x="18539" y="28637"/>
                </a:cubicBezTo>
                <a:cubicBezTo>
                  <a:pt x="18539" y="28637"/>
                  <a:pt x="18701" y="28637"/>
                  <a:pt x="18921" y="28584"/>
                </a:cubicBezTo>
                <a:cubicBezTo>
                  <a:pt x="18979" y="28584"/>
                  <a:pt x="19142" y="28527"/>
                  <a:pt x="19309" y="28474"/>
                </a:cubicBezTo>
                <a:cubicBezTo>
                  <a:pt x="19472" y="28474"/>
                  <a:pt x="19639" y="28417"/>
                  <a:pt x="19802" y="28364"/>
                </a:cubicBezTo>
                <a:cubicBezTo>
                  <a:pt x="19969" y="28364"/>
                  <a:pt x="20242" y="28307"/>
                  <a:pt x="20519" y="28197"/>
                </a:cubicBezTo>
                <a:cubicBezTo>
                  <a:pt x="20792" y="28087"/>
                  <a:pt x="21179" y="28034"/>
                  <a:pt x="21452" y="27924"/>
                </a:cubicBezTo>
                <a:cubicBezTo>
                  <a:pt x="22059" y="27704"/>
                  <a:pt x="22719" y="27484"/>
                  <a:pt x="22992" y="27374"/>
                </a:cubicBezTo>
                <a:cubicBezTo>
                  <a:pt x="23269" y="27264"/>
                  <a:pt x="23432" y="27207"/>
                  <a:pt x="23432" y="27154"/>
                </a:cubicBezTo>
                <a:cubicBezTo>
                  <a:pt x="23489" y="27154"/>
                  <a:pt x="23709" y="27097"/>
                  <a:pt x="23929" y="26987"/>
                </a:cubicBezTo>
                <a:cubicBezTo>
                  <a:pt x="24149" y="26877"/>
                  <a:pt x="24369" y="26767"/>
                  <a:pt x="24369" y="26714"/>
                </a:cubicBezTo>
                <a:lnTo>
                  <a:pt x="24422" y="26714"/>
                </a:lnTo>
                <a:cubicBezTo>
                  <a:pt x="24432" y="26723"/>
                  <a:pt x="24449" y="26728"/>
                  <a:pt x="24471" y="26728"/>
                </a:cubicBezTo>
                <a:cubicBezTo>
                  <a:pt x="24569" y="26728"/>
                  <a:pt x="24762" y="26637"/>
                  <a:pt x="24809" y="26547"/>
                </a:cubicBezTo>
                <a:lnTo>
                  <a:pt x="25249" y="26327"/>
                </a:lnTo>
                <a:cubicBezTo>
                  <a:pt x="25632" y="26164"/>
                  <a:pt x="25742" y="26107"/>
                  <a:pt x="25742" y="26054"/>
                </a:cubicBezTo>
                <a:cubicBezTo>
                  <a:pt x="25776" y="25989"/>
                  <a:pt x="25790" y="25962"/>
                  <a:pt x="25795" y="25962"/>
                </a:cubicBezTo>
                <a:cubicBezTo>
                  <a:pt x="25799" y="25962"/>
                  <a:pt x="25799" y="25975"/>
                  <a:pt x="25799" y="25997"/>
                </a:cubicBezTo>
                <a:cubicBezTo>
                  <a:pt x="25814" y="26013"/>
                  <a:pt x="25833" y="26024"/>
                  <a:pt x="25866" y="26024"/>
                </a:cubicBezTo>
                <a:cubicBezTo>
                  <a:pt x="25951" y="26024"/>
                  <a:pt x="26131" y="25946"/>
                  <a:pt x="26569" y="25667"/>
                </a:cubicBezTo>
                <a:cubicBezTo>
                  <a:pt x="26679" y="25557"/>
                  <a:pt x="26842" y="25504"/>
                  <a:pt x="27009" y="25394"/>
                </a:cubicBezTo>
                <a:lnTo>
                  <a:pt x="27502" y="25064"/>
                </a:lnTo>
                <a:cubicBezTo>
                  <a:pt x="27669" y="24954"/>
                  <a:pt x="27889" y="24844"/>
                  <a:pt x="28052" y="24734"/>
                </a:cubicBezTo>
                <a:cubicBezTo>
                  <a:pt x="28272" y="24567"/>
                  <a:pt x="28492" y="24457"/>
                  <a:pt x="28712" y="24294"/>
                </a:cubicBezTo>
                <a:cubicBezTo>
                  <a:pt x="29100" y="24017"/>
                  <a:pt x="29482" y="23744"/>
                  <a:pt x="29482" y="23686"/>
                </a:cubicBezTo>
                <a:cubicBezTo>
                  <a:pt x="29540" y="23686"/>
                  <a:pt x="29650" y="23576"/>
                  <a:pt x="29760" y="23466"/>
                </a:cubicBezTo>
                <a:cubicBezTo>
                  <a:pt x="29870" y="23414"/>
                  <a:pt x="29922" y="23356"/>
                  <a:pt x="30032" y="23246"/>
                </a:cubicBezTo>
                <a:cubicBezTo>
                  <a:pt x="30090" y="23194"/>
                  <a:pt x="30200" y="23084"/>
                  <a:pt x="30310" y="23026"/>
                </a:cubicBezTo>
                <a:cubicBezTo>
                  <a:pt x="30472" y="22864"/>
                  <a:pt x="30692" y="22696"/>
                  <a:pt x="30802" y="22586"/>
                </a:cubicBezTo>
                <a:cubicBezTo>
                  <a:pt x="30970" y="22476"/>
                  <a:pt x="31022" y="22366"/>
                  <a:pt x="31022" y="22366"/>
                </a:cubicBezTo>
                <a:lnTo>
                  <a:pt x="31410" y="21984"/>
                </a:lnTo>
                <a:lnTo>
                  <a:pt x="31793" y="21596"/>
                </a:lnTo>
                <a:cubicBezTo>
                  <a:pt x="31903" y="21486"/>
                  <a:pt x="32070" y="21266"/>
                  <a:pt x="32290" y="21103"/>
                </a:cubicBezTo>
                <a:cubicBezTo>
                  <a:pt x="32620" y="20716"/>
                  <a:pt x="32840" y="20443"/>
                  <a:pt x="33280" y="19946"/>
                </a:cubicBezTo>
                <a:cubicBezTo>
                  <a:pt x="33333" y="19783"/>
                  <a:pt x="33553" y="19563"/>
                  <a:pt x="33663" y="19453"/>
                </a:cubicBezTo>
                <a:cubicBezTo>
                  <a:pt x="33773" y="19286"/>
                  <a:pt x="33993" y="19013"/>
                  <a:pt x="34050" y="18903"/>
                </a:cubicBezTo>
                <a:cubicBezTo>
                  <a:pt x="34160" y="18736"/>
                  <a:pt x="34380" y="18463"/>
                  <a:pt x="34490" y="18296"/>
                </a:cubicBezTo>
                <a:cubicBezTo>
                  <a:pt x="34600" y="18133"/>
                  <a:pt x="34710" y="17966"/>
                  <a:pt x="34763" y="17913"/>
                </a:cubicBezTo>
                <a:cubicBezTo>
                  <a:pt x="34763" y="17913"/>
                  <a:pt x="34820" y="17746"/>
                  <a:pt x="34930" y="17636"/>
                </a:cubicBezTo>
                <a:cubicBezTo>
                  <a:pt x="35040" y="17473"/>
                  <a:pt x="35150" y="17306"/>
                  <a:pt x="35203" y="17253"/>
                </a:cubicBezTo>
                <a:cubicBezTo>
                  <a:pt x="35260" y="17143"/>
                  <a:pt x="35370" y="16976"/>
                  <a:pt x="35423" y="16866"/>
                </a:cubicBezTo>
                <a:cubicBezTo>
                  <a:pt x="35643" y="16536"/>
                  <a:pt x="35810" y="16263"/>
                  <a:pt x="36030" y="15876"/>
                </a:cubicBezTo>
                <a:cubicBezTo>
                  <a:pt x="36083" y="15713"/>
                  <a:pt x="36250" y="15493"/>
                  <a:pt x="36303" y="15383"/>
                </a:cubicBezTo>
                <a:cubicBezTo>
                  <a:pt x="36470" y="15106"/>
                  <a:pt x="36690" y="14613"/>
                  <a:pt x="36800" y="14446"/>
                </a:cubicBezTo>
                <a:cubicBezTo>
                  <a:pt x="36800" y="14336"/>
                  <a:pt x="36910" y="14226"/>
                  <a:pt x="36910" y="14173"/>
                </a:cubicBezTo>
                <a:cubicBezTo>
                  <a:pt x="36963" y="14116"/>
                  <a:pt x="37073" y="13953"/>
                  <a:pt x="37130" y="13843"/>
                </a:cubicBezTo>
                <a:cubicBezTo>
                  <a:pt x="37183" y="13733"/>
                  <a:pt x="37240" y="13513"/>
                  <a:pt x="37350" y="13403"/>
                </a:cubicBezTo>
                <a:cubicBezTo>
                  <a:pt x="37403" y="13236"/>
                  <a:pt x="37513" y="13016"/>
                  <a:pt x="37623" y="12796"/>
                </a:cubicBezTo>
                <a:cubicBezTo>
                  <a:pt x="37733" y="12576"/>
                  <a:pt x="37790" y="12466"/>
                  <a:pt x="37843" y="12466"/>
                </a:cubicBezTo>
                <a:cubicBezTo>
                  <a:pt x="37953" y="12413"/>
                  <a:pt x="37953" y="12303"/>
                  <a:pt x="37900" y="12136"/>
                </a:cubicBezTo>
                <a:cubicBezTo>
                  <a:pt x="37900" y="12025"/>
                  <a:pt x="37733" y="11805"/>
                  <a:pt x="37680" y="11805"/>
                </a:cubicBezTo>
                <a:cubicBezTo>
                  <a:pt x="37623" y="11805"/>
                  <a:pt x="37623" y="11753"/>
                  <a:pt x="37623" y="11753"/>
                </a:cubicBezTo>
                <a:cubicBezTo>
                  <a:pt x="37623" y="11695"/>
                  <a:pt x="37570" y="11643"/>
                  <a:pt x="37570" y="11643"/>
                </a:cubicBezTo>
                <a:lnTo>
                  <a:pt x="37403" y="11475"/>
                </a:lnTo>
                <a:cubicBezTo>
                  <a:pt x="37350" y="11365"/>
                  <a:pt x="37240" y="11255"/>
                  <a:pt x="37073" y="11203"/>
                </a:cubicBezTo>
                <a:cubicBezTo>
                  <a:pt x="36970" y="11097"/>
                  <a:pt x="36910" y="11058"/>
                  <a:pt x="36879" y="11058"/>
                </a:cubicBezTo>
                <a:cubicBezTo>
                  <a:pt x="36861" y="11058"/>
                  <a:pt x="36853" y="11072"/>
                  <a:pt x="36853" y="11093"/>
                </a:cubicBezTo>
                <a:cubicBezTo>
                  <a:pt x="36853" y="11119"/>
                  <a:pt x="36853" y="11132"/>
                  <a:pt x="36846" y="11132"/>
                </a:cubicBezTo>
                <a:cubicBezTo>
                  <a:pt x="36840" y="11132"/>
                  <a:pt x="36827" y="11119"/>
                  <a:pt x="36800" y="11093"/>
                </a:cubicBezTo>
                <a:cubicBezTo>
                  <a:pt x="36800" y="11052"/>
                  <a:pt x="36800" y="11014"/>
                  <a:pt x="36780" y="11014"/>
                </a:cubicBezTo>
                <a:cubicBezTo>
                  <a:pt x="36771" y="11014"/>
                  <a:pt x="36760" y="11020"/>
                  <a:pt x="36743" y="11035"/>
                </a:cubicBezTo>
                <a:cubicBezTo>
                  <a:pt x="36743" y="11035"/>
                  <a:pt x="36690" y="10983"/>
                  <a:pt x="36523" y="10925"/>
                </a:cubicBezTo>
                <a:cubicBezTo>
                  <a:pt x="36303" y="10763"/>
                  <a:pt x="36303" y="10763"/>
                  <a:pt x="35973" y="10595"/>
                </a:cubicBezTo>
                <a:cubicBezTo>
                  <a:pt x="35810" y="10543"/>
                  <a:pt x="35700" y="10485"/>
                  <a:pt x="35590" y="10485"/>
                </a:cubicBezTo>
                <a:lnTo>
                  <a:pt x="35260" y="10485"/>
                </a:lnTo>
                <a:cubicBezTo>
                  <a:pt x="35150" y="10485"/>
                  <a:pt x="34763" y="10433"/>
                  <a:pt x="34763" y="10375"/>
                </a:cubicBezTo>
                <a:cubicBezTo>
                  <a:pt x="34763" y="10375"/>
                  <a:pt x="34763" y="10323"/>
                  <a:pt x="34820" y="10265"/>
                </a:cubicBezTo>
                <a:lnTo>
                  <a:pt x="34820" y="10103"/>
                </a:lnTo>
                <a:lnTo>
                  <a:pt x="34820" y="9993"/>
                </a:lnTo>
                <a:cubicBezTo>
                  <a:pt x="34873" y="9993"/>
                  <a:pt x="34873" y="9883"/>
                  <a:pt x="34820" y="9825"/>
                </a:cubicBezTo>
                <a:cubicBezTo>
                  <a:pt x="34820" y="9663"/>
                  <a:pt x="34820" y="9552"/>
                  <a:pt x="34873" y="9552"/>
                </a:cubicBezTo>
                <a:cubicBezTo>
                  <a:pt x="34930" y="9552"/>
                  <a:pt x="34930" y="9495"/>
                  <a:pt x="34930" y="9442"/>
                </a:cubicBezTo>
                <a:cubicBezTo>
                  <a:pt x="34930" y="9385"/>
                  <a:pt x="34930" y="9275"/>
                  <a:pt x="34983" y="9275"/>
                </a:cubicBezTo>
                <a:lnTo>
                  <a:pt x="34983" y="9165"/>
                </a:lnTo>
                <a:cubicBezTo>
                  <a:pt x="34983" y="9112"/>
                  <a:pt x="34983" y="9112"/>
                  <a:pt x="35040" y="9055"/>
                </a:cubicBezTo>
                <a:lnTo>
                  <a:pt x="35040" y="8945"/>
                </a:lnTo>
                <a:cubicBezTo>
                  <a:pt x="35040" y="8892"/>
                  <a:pt x="35093" y="8835"/>
                  <a:pt x="35093" y="8782"/>
                </a:cubicBezTo>
                <a:cubicBezTo>
                  <a:pt x="35150" y="8782"/>
                  <a:pt x="35203" y="8725"/>
                  <a:pt x="35150" y="8725"/>
                </a:cubicBezTo>
                <a:cubicBezTo>
                  <a:pt x="35150" y="8672"/>
                  <a:pt x="35150" y="8615"/>
                  <a:pt x="35203" y="8562"/>
                </a:cubicBezTo>
                <a:cubicBezTo>
                  <a:pt x="35203" y="8505"/>
                  <a:pt x="35260" y="8452"/>
                  <a:pt x="35203" y="8452"/>
                </a:cubicBezTo>
                <a:cubicBezTo>
                  <a:pt x="35203" y="8452"/>
                  <a:pt x="35260" y="8175"/>
                  <a:pt x="35313" y="8122"/>
                </a:cubicBezTo>
                <a:lnTo>
                  <a:pt x="35313" y="7955"/>
                </a:lnTo>
                <a:cubicBezTo>
                  <a:pt x="35313" y="7845"/>
                  <a:pt x="35313" y="7845"/>
                  <a:pt x="35370" y="7845"/>
                </a:cubicBezTo>
                <a:cubicBezTo>
                  <a:pt x="35423" y="7845"/>
                  <a:pt x="35423" y="7792"/>
                  <a:pt x="35423" y="7682"/>
                </a:cubicBezTo>
                <a:cubicBezTo>
                  <a:pt x="35370" y="7625"/>
                  <a:pt x="35370" y="7625"/>
                  <a:pt x="35423" y="7572"/>
                </a:cubicBezTo>
                <a:cubicBezTo>
                  <a:pt x="35370" y="7572"/>
                  <a:pt x="35370" y="7515"/>
                  <a:pt x="35423" y="7515"/>
                </a:cubicBezTo>
                <a:lnTo>
                  <a:pt x="35423" y="7295"/>
                </a:lnTo>
                <a:cubicBezTo>
                  <a:pt x="35423" y="7242"/>
                  <a:pt x="35423" y="7185"/>
                  <a:pt x="35480" y="7185"/>
                </a:cubicBezTo>
                <a:lnTo>
                  <a:pt x="35480" y="7075"/>
                </a:lnTo>
                <a:cubicBezTo>
                  <a:pt x="35480" y="7022"/>
                  <a:pt x="35533" y="7022"/>
                  <a:pt x="35533" y="7022"/>
                </a:cubicBezTo>
                <a:cubicBezTo>
                  <a:pt x="35590" y="6965"/>
                  <a:pt x="35590" y="6965"/>
                  <a:pt x="35590" y="6912"/>
                </a:cubicBezTo>
                <a:cubicBezTo>
                  <a:pt x="35533" y="6912"/>
                  <a:pt x="35533" y="6855"/>
                  <a:pt x="35533" y="6855"/>
                </a:cubicBezTo>
                <a:cubicBezTo>
                  <a:pt x="35590" y="6802"/>
                  <a:pt x="35533" y="6802"/>
                  <a:pt x="35533" y="6745"/>
                </a:cubicBezTo>
                <a:cubicBezTo>
                  <a:pt x="35533" y="6745"/>
                  <a:pt x="35480" y="6692"/>
                  <a:pt x="35533" y="6692"/>
                </a:cubicBezTo>
                <a:cubicBezTo>
                  <a:pt x="35533" y="6635"/>
                  <a:pt x="35480" y="6635"/>
                  <a:pt x="35370" y="6582"/>
                </a:cubicBezTo>
                <a:lnTo>
                  <a:pt x="35260" y="6472"/>
                </a:lnTo>
                <a:cubicBezTo>
                  <a:pt x="35203" y="6415"/>
                  <a:pt x="35203" y="6415"/>
                  <a:pt x="35093" y="6362"/>
                </a:cubicBezTo>
                <a:cubicBezTo>
                  <a:pt x="35040" y="6362"/>
                  <a:pt x="35040" y="6305"/>
                  <a:pt x="35040" y="6305"/>
                </a:cubicBezTo>
                <a:lnTo>
                  <a:pt x="34873" y="6195"/>
                </a:lnTo>
                <a:lnTo>
                  <a:pt x="34820" y="6195"/>
                </a:lnTo>
                <a:lnTo>
                  <a:pt x="34653" y="6032"/>
                </a:lnTo>
                <a:cubicBezTo>
                  <a:pt x="34571" y="6004"/>
                  <a:pt x="34531" y="5989"/>
                  <a:pt x="34497" y="5989"/>
                </a:cubicBezTo>
                <a:cubicBezTo>
                  <a:pt x="34462" y="5989"/>
                  <a:pt x="34435" y="6004"/>
                  <a:pt x="34380" y="6032"/>
                </a:cubicBezTo>
                <a:cubicBezTo>
                  <a:pt x="34270" y="6032"/>
                  <a:pt x="34270" y="6032"/>
                  <a:pt x="34270" y="5975"/>
                </a:cubicBezTo>
                <a:cubicBezTo>
                  <a:pt x="34270" y="5922"/>
                  <a:pt x="34213" y="5865"/>
                  <a:pt x="34103" y="5865"/>
                </a:cubicBezTo>
                <a:cubicBezTo>
                  <a:pt x="34103" y="5865"/>
                  <a:pt x="34050" y="5865"/>
                  <a:pt x="33993" y="5812"/>
                </a:cubicBezTo>
                <a:cubicBezTo>
                  <a:pt x="33947" y="5788"/>
                  <a:pt x="33920" y="5774"/>
                  <a:pt x="33896" y="5774"/>
                </a:cubicBezTo>
                <a:cubicBezTo>
                  <a:pt x="33863" y="5774"/>
                  <a:pt x="33837" y="5801"/>
                  <a:pt x="33773" y="5865"/>
                </a:cubicBezTo>
                <a:cubicBezTo>
                  <a:pt x="33773" y="5922"/>
                  <a:pt x="33720" y="5922"/>
                  <a:pt x="33720" y="5922"/>
                </a:cubicBezTo>
                <a:cubicBezTo>
                  <a:pt x="33663" y="5922"/>
                  <a:pt x="33663" y="5922"/>
                  <a:pt x="33610" y="5975"/>
                </a:cubicBezTo>
                <a:cubicBezTo>
                  <a:pt x="33610" y="6032"/>
                  <a:pt x="33553" y="6032"/>
                  <a:pt x="33500" y="6032"/>
                </a:cubicBezTo>
                <a:cubicBezTo>
                  <a:pt x="33471" y="6004"/>
                  <a:pt x="33457" y="5989"/>
                  <a:pt x="33450" y="5989"/>
                </a:cubicBezTo>
                <a:cubicBezTo>
                  <a:pt x="33443" y="5989"/>
                  <a:pt x="33443" y="6004"/>
                  <a:pt x="33443" y="6032"/>
                </a:cubicBezTo>
                <a:cubicBezTo>
                  <a:pt x="33443" y="6085"/>
                  <a:pt x="33443" y="6085"/>
                  <a:pt x="33390" y="6142"/>
                </a:cubicBezTo>
                <a:cubicBezTo>
                  <a:pt x="33333" y="6195"/>
                  <a:pt x="33333" y="6195"/>
                  <a:pt x="33333" y="6252"/>
                </a:cubicBezTo>
                <a:lnTo>
                  <a:pt x="33333" y="6305"/>
                </a:lnTo>
                <a:cubicBezTo>
                  <a:pt x="33280" y="6252"/>
                  <a:pt x="33223" y="6195"/>
                  <a:pt x="33060" y="6085"/>
                </a:cubicBezTo>
                <a:cubicBezTo>
                  <a:pt x="32840" y="5922"/>
                  <a:pt x="32783" y="5865"/>
                  <a:pt x="32673" y="5865"/>
                </a:cubicBezTo>
                <a:cubicBezTo>
                  <a:pt x="32563" y="5865"/>
                  <a:pt x="32453" y="5812"/>
                  <a:pt x="32453" y="5812"/>
                </a:cubicBezTo>
                <a:lnTo>
                  <a:pt x="32343" y="5812"/>
                </a:lnTo>
                <a:cubicBezTo>
                  <a:pt x="32233" y="5812"/>
                  <a:pt x="31850" y="5645"/>
                  <a:pt x="31850" y="5592"/>
                </a:cubicBezTo>
                <a:lnTo>
                  <a:pt x="31960" y="5482"/>
                </a:lnTo>
                <a:cubicBezTo>
                  <a:pt x="31960" y="5425"/>
                  <a:pt x="32013" y="5315"/>
                  <a:pt x="32013" y="5262"/>
                </a:cubicBezTo>
                <a:cubicBezTo>
                  <a:pt x="32013" y="5205"/>
                  <a:pt x="32070" y="5152"/>
                  <a:pt x="32070" y="5152"/>
                </a:cubicBezTo>
                <a:cubicBezTo>
                  <a:pt x="32123" y="5152"/>
                  <a:pt x="32180" y="5042"/>
                  <a:pt x="32180" y="4932"/>
                </a:cubicBezTo>
                <a:cubicBezTo>
                  <a:pt x="32233" y="4765"/>
                  <a:pt x="32290" y="4655"/>
                  <a:pt x="32343" y="4655"/>
                </a:cubicBezTo>
                <a:cubicBezTo>
                  <a:pt x="32400" y="4655"/>
                  <a:pt x="32400" y="4602"/>
                  <a:pt x="32453" y="4545"/>
                </a:cubicBezTo>
                <a:cubicBezTo>
                  <a:pt x="32510" y="4435"/>
                  <a:pt x="32563" y="4325"/>
                  <a:pt x="32620" y="4325"/>
                </a:cubicBezTo>
                <a:cubicBezTo>
                  <a:pt x="32620" y="4272"/>
                  <a:pt x="32673" y="4215"/>
                  <a:pt x="32673" y="4162"/>
                </a:cubicBezTo>
                <a:cubicBezTo>
                  <a:pt x="32673" y="4162"/>
                  <a:pt x="32673" y="4105"/>
                  <a:pt x="32730" y="4105"/>
                </a:cubicBezTo>
                <a:cubicBezTo>
                  <a:pt x="32783" y="4105"/>
                  <a:pt x="32783" y="3995"/>
                  <a:pt x="32840" y="3942"/>
                </a:cubicBezTo>
                <a:cubicBezTo>
                  <a:pt x="32840" y="3885"/>
                  <a:pt x="32893" y="3832"/>
                  <a:pt x="32950" y="3775"/>
                </a:cubicBezTo>
                <a:cubicBezTo>
                  <a:pt x="33060" y="3775"/>
                  <a:pt x="33060" y="3722"/>
                  <a:pt x="33060" y="3665"/>
                </a:cubicBezTo>
                <a:lnTo>
                  <a:pt x="33170" y="3555"/>
                </a:lnTo>
                <a:cubicBezTo>
                  <a:pt x="33223" y="3502"/>
                  <a:pt x="33280" y="3445"/>
                  <a:pt x="33223" y="3392"/>
                </a:cubicBezTo>
                <a:cubicBezTo>
                  <a:pt x="33223" y="3392"/>
                  <a:pt x="33390" y="3062"/>
                  <a:pt x="33500" y="2952"/>
                </a:cubicBezTo>
                <a:cubicBezTo>
                  <a:pt x="33500" y="2952"/>
                  <a:pt x="33553" y="2842"/>
                  <a:pt x="33553" y="2785"/>
                </a:cubicBezTo>
                <a:cubicBezTo>
                  <a:pt x="33610" y="2675"/>
                  <a:pt x="33663" y="2675"/>
                  <a:pt x="33663" y="2675"/>
                </a:cubicBezTo>
                <a:cubicBezTo>
                  <a:pt x="33673" y="2686"/>
                  <a:pt x="33684" y="2690"/>
                  <a:pt x="33694" y="2690"/>
                </a:cubicBezTo>
                <a:cubicBezTo>
                  <a:pt x="33738" y="2690"/>
                  <a:pt x="33773" y="2601"/>
                  <a:pt x="33773" y="2512"/>
                </a:cubicBezTo>
                <a:cubicBezTo>
                  <a:pt x="33773" y="2455"/>
                  <a:pt x="33830" y="2402"/>
                  <a:pt x="33830" y="2402"/>
                </a:cubicBezTo>
                <a:cubicBezTo>
                  <a:pt x="33883" y="2345"/>
                  <a:pt x="33883" y="2345"/>
                  <a:pt x="33830" y="2345"/>
                </a:cubicBezTo>
                <a:cubicBezTo>
                  <a:pt x="33830" y="2345"/>
                  <a:pt x="33830" y="2292"/>
                  <a:pt x="33883" y="2292"/>
                </a:cubicBezTo>
                <a:cubicBezTo>
                  <a:pt x="33940" y="2235"/>
                  <a:pt x="33993" y="2125"/>
                  <a:pt x="33993" y="2015"/>
                </a:cubicBezTo>
                <a:cubicBezTo>
                  <a:pt x="34050" y="1962"/>
                  <a:pt x="34050" y="1905"/>
                  <a:pt x="34103" y="1905"/>
                </a:cubicBezTo>
                <a:cubicBezTo>
                  <a:pt x="34103" y="1905"/>
                  <a:pt x="34160" y="1852"/>
                  <a:pt x="34160" y="1795"/>
                </a:cubicBezTo>
                <a:cubicBezTo>
                  <a:pt x="34213" y="1742"/>
                  <a:pt x="34213" y="1685"/>
                  <a:pt x="34270" y="1685"/>
                </a:cubicBezTo>
                <a:cubicBezTo>
                  <a:pt x="34323" y="1685"/>
                  <a:pt x="34323" y="1632"/>
                  <a:pt x="34323" y="1575"/>
                </a:cubicBezTo>
                <a:lnTo>
                  <a:pt x="34323" y="1465"/>
                </a:lnTo>
                <a:cubicBezTo>
                  <a:pt x="34380" y="1465"/>
                  <a:pt x="34380" y="1412"/>
                  <a:pt x="34380" y="1412"/>
                </a:cubicBezTo>
                <a:cubicBezTo>
                  <a:pt x="34323" y="1355"/>
                  <a:pt x="34323" y="1302"/>
                  <a:pt x="34380" y="1302"/>
                </a:cubicBezTo>
                <a:cubicBezTo>
                  <a:pt x="34380" y="1245"/>
                  <a:pt x="34380" y="1245"/>
                  <a:pt x="34270" y="1135"/>
                </a:cubicBezTo>
                <a:cubicBezTo>
                  <a:pt x="34213" y="1082"/>
                  <a:pt x="34160" y="1025"/>
                  <a:pt x="34160" y="972"/>
                </a:cubicBezTo>
                <a:cubicBezTo>
                  <a:pt x="34160" y="972"/>
                  <a:pt x="34160" y="915"/>
                  <a:pt x="34103" y="862"/>
                </a:cubicBezTo>
                <a:cubicBezTo>
                  <a:pt x="34050" y="862"/>
                  <a:pt x="33993" y="805"/>
                  <a:pt x="33993" y="805"/>
                </a:cubicBezTo>
                <a:cubicBezTo>
                  <a:pt x="34042" y="759"/>
                  <a:pt x="33968" y="630"/>
                  <a:pt x="33910" y="630"/>
                </a:cubicBezTo>
                <a:cubicBezTo>
                  <a:pt x="33900" y="630"/>
                  <a:pt x="33891" y="634"/>
                  <a:pt x="33883" y="642"/>
                </a:cubicBezTo>
                <a:cubicBezTo>
                  <a:pt x="33883" y="642"/>
                  <a:pt x="33830" y="642"/>
                  <a:pt x="33830" y="585"/>
                </a:cubicBezTo>
                <a:cubicBezTo>
                  <a:pt x="33830" y="585"/>
                  <a:pt x="33773" y="475"/>
                  <a:pt x="33720" y="422"/>
                </a:cubicBezTo>
                <a:cubicBezTo>
                  <a:pt x="33655" y="357"/>
                  <a:pt x="33608" y="330"/>
                  <a:pt x="33558" y="330"/>
                </a:cubicBezTo>
                <a:cubicBezTo>
                  <a:pt x="33524" y="330"/>
                  <a:pt x="33488" y="343"/>
                  <a:pt x="33443" y="365"/>
                </a:cubicBezTo>
                <a:cubicBezTo>
                  <a:pt x="33333" y="365"/>
                  <a:pt x="33333" y="365"/>
                  <a:pt x="33390" y="312"/>
                </a:cubicBezTo>
                <a:cubicBezTo>
                  <a:pt x="33390" y="202"/>
                  <a:pt x="33333" y="145"/>
                  <a:pt x="33280" y="145"/>
                </a:cubicBezTo>
                <a:cubicBezTo>
                  <a:pt x="33223" y="145"/>
                  <a:pt x="33170" y="92"/>
                  <a:pt x="33113" y="34"/>
                </a:cubicBezTo>
                <a:cubicBezTo>
                  <a:pt x="33091" y="13"/>
                  <a:pt x="33069" y="0"/>
                  <a:pt x="3304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18"/>
          <p:cNvSpPr txBox="1">
            <a:spLocks noGrp="1"/>
          </p:cNvSpPr>
          <p:nvPr>
            <p:ph type="title"/>
          </p:nvPr>
        </p:nvSpPr>
        <p:spPr>
          <a:xfrm>
            <a:off x="2952375" y="1478200"/>
            <a:ext cx="3677100" cy="4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3" name="Google Shape;1683;p18"/>
          <p:cNvSpPr txBox="1"/>
          <p:nvPr/>
        </p:nvSpPr>
        <p:spPr>
          <a:xfrm>
            <a:off x="901075" y="3601400"/>
            <a:ext cx="75297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, including icons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684" name="Google Shape;1684;p18"/>
          <p:cNvSpPr txBox="1">
            <a:spLocks noGrp="1"/>
          </p:cNvSpPr>
          <p:nvPr>
            <p:ph type="subTitle" idx="1"/>
          </p:nvPr>
        </p:nvSpPr>
        <p:spPr>
          <a:xfrm>
            <a:off x="713275" y="4231225"/>
            <a:ext cx="77175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5" name="Google Shape;1685;p18"/>
          <p:cNvSpPr txBox="1">
            <a:spLocks noGrp="1"/>
          </p:cNvSpPr>
          <p:nvPr>
            <p:ph type="subTitle" idx="2"/>
          </p:nvPr>
        </p:nvSpPr>
        <p:spPr>
          <a:xfrm>
            <a:off x="713225" y="2130625"/>
            <a:ext cx="7717500" cy="9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Raleway Black"/>
              <a:buNone/>
              <a:defRPr sz="2500">
                <a:solidFill>
                  <a:schemeClr val="l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4" r:id="rId9"/>
    <p:sldLayoutId id="2147483669" r:id="rId10"/>
    <p:sldLayoutId id="2147483671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Google Shape;3031;p34"/>
          <p:cNvSpPr txBox="1">
            <a:spLocks noGrp="1"/>
          </p:cNvSpPr>
          <p:nvPr>
            <p:ph type="ctrTitle"/>
          </p:nvPr>
        </p:nvSpPr>
        <p:spPr>
          <a:xfrm>
            <a:off x="1785300" y="1645975"/>
            <a:ext cx="5573400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y Favourite Country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p64"/>
          <p:cNvSpPr txBox="1">
            <a:spLocks noGrp="1"/>
          </p:cNvSpPr>
          <p:nvPr>
            <p:ph type="title"/>
          </p:nvPr>
        </p:nvSpPr>
        <p:spPr>
          <a:xfrm>
            <a:off x="2671578" y="2266399"/>
            <a:ext cx="3677100" cy="4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3886" name="Google Shape;3886;p64"/>
          <p:cNvSpPr txBox="1">
            <a:spLocks noGrp="1"/>
          </p:cNvSpPr>
          <p:nvPr>
            <p:ph type="subTitle" idx="2"/>
          </p:nvPr>
        </p:nvSpPr>
        <p:spPr>
          <a:xfrm>
            <a:off x="713250" y="2588368"/>
            <a:ext cx="7717500" cy="9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Do you have any questions?</a:t>
            </a:r>
            <a:br>
              <a:rPr lang="en" dirty="0"/>
            </a:br>
            <a:endParaRPr dirty="0"/>
          </a:p>
        </p:txBody>
      </p:sp>
      <p:grpSp>
        <p:nvGrpSpPr>
          <p:cNvPr id="3887" name="Google Shape;3887;p64"/>
          <p:cNvGrpSpPr/>
          <p:nvPr/>
        </p:nvGrpSpPr>
        <p:grpSpPr>
          <a:xfrm>
            <a:off x="3893859" y="3133730"/>
            <a:ext cx="1337287" cy="357581"/>
            <a:chOff x="3893859" y="2600330"/>
            <a:chExt cx="1337287" cy="357581"/>
          </a:xfrm>
        </p:grpSpPr>
        <p:grpSp>
          <p:nvGrpSpPr>
            <p:cNvPr id="3888" name="Google Shape;3888;p64"/>
            <p:cNvGrpSpPr/>
            <p:nvPr/>
          </p:nvGrpSpPr>
          <p:grpSpPr>
            <a:xfrm>
              <a:off x="4873565" y="2600330"/>
              <a:ext cx="357581" cy="357581"/>
              <a:chOff x="1379798" y="1723250"/>
              <a:chExt cx="397887" cy="397887"/>
            </a:xfrm>
          </p:grpSpPr>
          <p:sp>
            <p:nvSpPr>
              <p:cNvPr id="3889" name="Google Shape;3889;p64"/>
              <p:cNvSpPr/>
              <p:nvPr/>
            </p:nvSpPr>
            <p:spPr>
              <a:xfrm>
                <a:off x="1462169" y="1793977"/>
                <a:ext cx="23354" cy="23312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117" extrusionOk="0">
                    <a:moveTo>
                      <a:pt x="559" y="1"/>
                    </a:moveTo>
                    <a:cubicBezTo>
                      <a:pt x="251" y="1"/>
                      <a:pt x="0" y="250"/>
                      <a:pt x="0" y="558"/>
                    </a:cubicBezTo>
                    <a:cubicBezTo>
                      <a:pt x="0" y="866"/>
                      <a:pt x="251" y="1117"/>
                      <a:pt x="559" y="1117"/>
                    </a:cubicBezTo>
                    <a:cubicBezTo>
                      <a:pt x="867" y="1117"/>
                      <a:pt x="1118" y="866"/>
                      <a:pt x="1118" y="558"/>
                    </a:cubicBezTo>
                    <a:cubicBezTo>
                      <a:pt x="1118" y="250"/>
                      <a:pt x="867" y="1"/>
                      <a:pt x="5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64"/>
              <p:cNvSpPr/>
              <p:nvPr/>
            </p:nvSpPr>
            <p:spPr>
              <a:xfrm>
                <a:off x="1379798" y="1723250"/>
                <a:ext cx="39788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5" h="19065" extrusionOk="0">
                    <a:moveTo>
                      <a:pt x="4506" y="2271"/>
                    </a:moveTo>
                    <a:cubicBezTo>
                      <a:pt x="5429" y="2271"/>
                      <a:pt x="6181" y="3023"/>
                      <a:pt x="6181" y="3947"/>
                    </a:cubicBezTo>
                    <a:cubicBezTo>
                      <a:pt x="6181" y="4872"/>
                      <a:pt x="5429" y="5622"/>
                      <a:pt x="4506" y="5622"/>
                    </a:cubicBezTo>
                    <a:cubicBezTo>
                      <a:pt x="3583" y="5622"/>
                      <a:pt x="2831" y="4872"/>
                      <a:pt x="2831" y="3947"/>
                    </a:cubicBezTo>
                    <a:cubicBezTo>
                      <a:pt x="2831" y="3023"/>
                      <a:pt x="3583" y="2271"/>
                      <a:pt x="4506" y="2271"/>
                    </a:cubicBezTo>
                    <a:close/>
                    <a:moveTo>
                      <a:pt x="5622" y="6740"/>
                    </a:moveTo>
                    <a:cubicBezTo>
                      <a:pt x="5932" y="6740"/>
                      <a:pt x="6181" y="6989"/>
                      <a:pt x="6181" y="7299"/>
                    </a:cubicBezTo>
                    <a:lnTo>
                      <a:pt x="6181" y="16234"/>
                    </a:lnTo>
                    <a:cubicBezTo>
                      <a:pt x="6181" y="16544"/>
                      <a:pt x="5932" y="16793"/>
                      <a:pt x="5622" y="16793"/>
                    </a:cubicBezTo>
                    <a:lnTo>
                      <a:pt x="3388" y="16793"/>
                    </a:lnTo>
                    <a:cubicBezTo>
                      <a:pt x="3080" y="16793"/>
                      <a:pt x="2831" y="16544"/>
                      <a:pt x="2831" y="16234"/>
                    </a:cubicBezTo>
                    <a:lnTo>
                      <a:pt x="2831" y="7299"/>
                    </a:lnTo>
                    <a:cubicBezTo>
                      <a:pt x="2831" y="6989"/>
                      <a:pt x="3080" y="6740"/>
                      <a:pt x="3388" y="6740"/>
                    </a:cubicBezTo>
                    <a:close/>
                    <a:moveTo>
                      <a:pt x="12596" y="6721"/>
                    </a:moveTo>
                    <a:cubicBezTo>
                      <a:pt x="12811" y="6721"/>
                      <a:pt x="13027" y="6739"/>
                      <a:pt x="13241" y="6774"/>
                    </a:cubicBezTo>
                    <a:cubicBezTo>
                      <a:pt x="15058" y="7069"/>
                      <a:pt x="16235" y="8557"/>
                      <a:pt x="16235" y="10223"/>
                    </a:cubicBezTo>
                    <a:lnTo>
                      <a:pt x="16235" y="16234"/>
                    </a:lnTo>
                    <a:cubicBezTo>
                      <a:pt x="16235" y="16544"/>
                      <a:pt x="15985" y="16793"/>
                      <a:pt x="15676" y="16793"/>
                    </a:cubicBezTo>
                    <a:lnTo>
                      <a:pt x="13441" y="16793"/>
                    </a:lnTo>
                    <a:cubicBezTo>
                      <a:pt x="13133" y="16793"/>
                      <a:pt x="12884" y="16544"/>
                      <a:pt x="12884" y="16234"/>
                    </a:cubicBezTo>
                    <a:lnTo>
                      <a:pt x="12884" y="11209"/>
                    </a:lnTo>
                    <a:cubicBezTo>
                      <a:pt x="12884" y="10593"/>
                      <a:pt x="12382" y="10091"/>
                      <a:pt x="11766" y="10091"/>
                    </a:cubicBezTo>
                    <a:cubicBezTo>
                      <a:pt x="11150" y="10091"/>
                      <a:pt x="10650" y="10593"/>
                      <a:pt x="10650" y="11209"/>
                    </a:cubicBezTo>
                    <a:lnTo>
                      <a:pt x="10650" y="16234"/>
                    </a:lnTo>
                    <a:cubicBezTo>
                      <a:pt x="10650" y="16544"/>
                      <a:pt x="10399" y="16793"/>
                      <a:pt x="10091" y="16793"/>
                    </a:cubicBezTo>
                    <a:lnTo>
                      <a:pt x="7857" y="16793"/>
                    </a:lnTo>
                    <a:cubicBezTo>
                      <a:pt x="7547" y="16793"/>
                      <a:pt x="7298" y="16544"/>
                      <a:pt x="7298" y="16234"/>
                    </a:cubicBezTo>
                    <a:lnTo>
                      <a:pt x="7298" y="7299"/>
                    </a:lnTo>
                    <a:cubicBezTo>
                      <a:pt x="7298" y="6989"/>
                      <a:pt x="7547" y="6740"/>
                      <a:pt x="7857" y="6740"/>
                    </a:cubicBezTo>
                    <a:lnTo>
                      <a:pt x="10091" y="6740"/>
                    </a:lnTo>
                    <a:cubicBezTo>
                      <a:pt x="10377" y="6740"/>
                      <a:pt x="10613" y="6956"/>
                      <a:pt x="10644" y="7234"/>
                    </a:cubicBezTo>
                    <a:cubicBezTo>
                      <a:pt x="11219" y="6901"/>
                      <a:pt x="11901" y="6721"/>
                      <a:pt x="12596" y="6721"/>
                    </a:cubicBezTo>
                    <a:close/>
                    <a:moveTo>
                      <a:pt x="2831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31" y="19065"/>
                    </a:cubicBezTo>
                    <a:lnTo>
                      <a:pt x="16235" y="19065"/>
                    </a:lnTo>
                    <a:cubicBezTo>
                      <a:pt x="17774" y="19065"/>
                      <a:pt x="19065" y="17775"/>
                      <a:pt x="19065" y="16234"/>
                    </a:cubicBezTo>
                    <a:lnTo>
                      <a:pt x="19065" y="2831"/>
                    </a:lnTo>
                    <a:cubicBezTo>
                      <a:pt x="19065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64"/>
              <p:cNvSpPr/>
              <p:nvPr/>
            </p:nvSpPr>
            <p:spPr>
              <a:xfrm>
                <a:off x="1555413" y="1886846"/>
                <a:ext cx="139912" cy="163558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7837" extrusionOk="0">
                    <a:moveTo>
                      <a:pt x="4182" y="0"/>
                    </a:moveTo>
                    <a:cubicBezTo>
                      <a:pt x="3474" y="0"/>
                      <a:pt x="2782" y="261"/>
                      <a:pt x="2332" y="711"/>
                    </a:cubicBezTo>
                    <a:cubicBezTo>
                      <a:pt x="2108" y="935"/>
                      <a:pt x="1938" y="1142"/>
                      <a:pt x="1686" y="1142"/>
                    </a:cubicBezTo>
                    <a:cubicBezTo>
                      <a:pt x="1618" y="1142"/>
                      <a:pt x="1544" y="1127"/>
                      <a:pt x="1462" y="1093"/>
                    </a:cubicBezTo>
                    <a:cubicBezTo>
                      <a:pt x="1253" y="1006"/>
                      <a:pt x="1117" y="803"/>
                      <a:pt x="1117" y="576"/>
                    </a:cubicBezTo>
                    <a:lnTo>
                      <a:pt x="1117" y="17"/>
                    </a:lnTo>
                    <a:lnTo>
                      <a:pt x="1" y="17"/>
                    </a:lnTo>
                    <a:lnTo>
                      <a:pt x="1" y="7836"/>
                    </a:lnTo>
                    <a:lnTo>
                      <a:pt x="1117" y="7836"/>
                    </a:lnTo>
                    <a:lnTo>
                      <a:pt x="1117" y="3370"/>
                    </a:lnTo>
                    <a:cubicBezTo>
                      <a:pt x="1117" y="2137"/>
                      <a:pt x="2120" y="1135"/>
                      <a:pt x="3351" y="1135"/>
                    </a:cubicBezTo>
                    <a:cubicBezTo>
                      <a:pt x="4584" y="1135"/>
                      <a:pt x="5585" y="2137"/>
                      <a:pt x="5585" y="3370"/>
                    </a:cubicBezTo>
                    <a:lnTo>
                      <a:pt x="5585" y="7836"/>
                    </a:lnTo>
                    <a:lnTo>
                      <a:pt x="6703" y="7836"/>
                    </a:lnTo>
                    <a:lnTo>
                      <a:pt x="6703" y="2384"/>
                    </a:lnTo>
                    <a:cubicBezTo>
                      <a:pt x="6703" y="1266"/>
                      <a:pt x="5932" y="245"/>
                      <a:pt x="4648" y="38"/>
                    </a:cubicBezTo>
                    <a:cubicBezTo>
                      <a:pt x="4493" y="13"/>
                      <a:pt x="4337" y="0"/>
                      <a:pt x="41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64"/>
              <p:cNvSpPr/>
              <p:nvPr/>
            </p:nvSpPr>
            <p:spPr>
              <a:xfrm>
                <a:off x="1462169" y="1887200"/>
                <a:ext cx="23354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7820" extrusionOk="0">
                    <a:moveTo>
                      <a:pt x="0" y="0"/>
                    </a:moveTo>
                    <a:lnTo>
                      <a:pt x="0" y="7819"/>
                    </a:lnTo>
                    <a:lnTo>
                      <a:pt x="1118" y="7819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3" name="Google Shape;3893;p64"/>
            <p:cNvGrpSpPr/>
            <p:nvPr/>
          </p:nvGrpSpPr>
          <p:grpSpPr>
            <a:xfrm>
              <a:off x="3893859" y="2600330"/>
              <a:ext cx="357599" cy="357581"/>
              <a:chOff x="266768" y="1721375"/>
              <a:chExt cx="397907" cy="397887"/>
            </a:xfrm>
          </p:grpSpPr>
          <p:sp>
            <p:nvSpPr>
              <p:cNvPr id="3894" name="Google Shape;3894;p64"/>
              <p:cNvSpPr/>
              <p:nvPr/>
            </p:nvSpPr>
            <p:spPr>
              <a:xfrm>
                <a:off x="454843" y="1791037"/>
                <a:ext cx="136218" cy="328222"/>
              </a:xfrm>
              <a:custGeom>
                <a:avLst/>
                <a:gdLst/>
                <a:ahLst/>
                <a:cxnLst/>
                <a:rect l="l" t="t" r="r" b="b"/>
                <a:pathLst>
                  <a:path w="6527" h="15727" extrusionOk="0">
                    <a:moveTo>
                      <a:pt x="4957" y="1"/>
                    </a:moveTo>
                    <a:cubicBezTo>
                      <a:pt x="4645" y="1"/>
                      <a:pt x="4336" y="24"/>
                      <a:pt x="4028" y="69"/>
                    </a:cubicBezTo>
                    <a:cubicBezTo>
                      <a:pt x="2588" y="280"/>
                      <a:pt x="1700" y="890"/>
                      <a:pt x="1675" y="2250"/>
                    </a:cubicBezTo>
                    <a:lnTo>
                      <a:pt x="1675" y="5040"/>
                    </a:lnTo>
                    <a:cubicBezTo>
                      <a:pt x="1675" y="5348"/>
                      <a:pt x="1426" y="5599"/>
                      <a:pt x="1118" y="5599"/>
                    </a:cubicBezTo>
                    <a:lnTo>
                      <a:pt x="0" y="5599"/>
                    </a:lnTo>
                    <a:lnTo>
                      <a:pt x="0" y="6715"/>
                    </a:lnTo>
                    <a:lnTo>
                      <a:pt x="1118" y="6715"/>
                    </a:lnTo>
                    <a:cubicBezTo>
                      <a:pt x="1426" y="6715"/>
                      <a:pt x="1675" y="6965"/>
                      <a:pt x="1675" y="7274"/>
                    </a:cubicBezTo>
                    <a:lnTo>
                      <a:pt x="1675" y="15727"/>
                    </a:lnTo>
                    <a:lnTo>
                      <a:pt x="3352" y="15727"/>
                    </a:lnTo>
                    <a:lnTo>
                      <a:pt x="3352" y="7274"/>
                    </a:lnTo>
                    <a:cubicBezTo>
                      <a:pt x="3352" y="6965"/>
                      <a:pt x="3602" y="6715"/>
                      <a:pt x="3910" y="6715"/>
                    </a:cubicBezTo>
                    <a:lnTo>
                      <a:pt x="5709" y="6715"/>
                    </a:lnTo>
                    <a:lnTo>
                      <a:pt x="5987" y="5599"/>
                    </a:lnTo>
                    <a:lnTo>
                      <a:pt x="3910" y="5599"/>
                    </a:lnTo>
                    <a:cubicBezTo>
                      <a:pt x="3602" y="5599"/>
                      <a:pt x="3352" y="5348"/>
                      <a:pt x="3352" y="5040"/>
                    </a:cubicBezTo>
                    <a:lnTo>
                      <a:pt x="3352" y="3253"/>
                    </a:lnTo>
                    <a:cubicBezTo>
                      <a:pt x="3352" y="2316"/>
                      <a:pt x="3942" y="1677"/>
                      <a:pt x="4968" y="1504"/>
                    </a:cubicBezTo>
                    <a:cubicBezTo>
                      <a:pt x="5157" y="1473"/>
                      <a:pt x="5339" y="1460"/>
                      <a:pt x="5511" y="1460"/>
                    </a:cubicBezTo>
                    <a:cubicBezTo>
                      <a:pt x="5810" y="1460"/>
                      <a:pt x="6082" y="1498"/>
                      <a:pt x="6324" y="1546"/>
                    </a:cubicBezTo>
                    <a:lnTo>
                      <a:pt x="6526" y="182"/>
                    </a:lnTo>
                    <a:cubicBezTo>
                      <a:pt x="5988" y="62"/>
                      <a:pt x="5468" y="1"/>
                      <a:pt x="4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64"/>
              <p:cNvSpPr/>
              <p:nvPr/>
            </p:nvSpPr>
            <p:spPr>
              <a:xfrm>
                <a:off x="266768" y="1721375"/>
                <a:ext cx="397907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19065" extrusionOk="0">
                    <a:moveTo>
                      <a:pt x="2794" y="0"/>
                    </a:moveTo>
                    <a:cubicBezTo>
                      <a:pt x="1255" y="0"/>
                      <a:pt x="1" y="1253"/>
                      <a:pt x="1" y="2793"/>
                    </a:cubicBezTo>
                    <a:lnTo>
                      <a:pt x="1" y="16271"/>
                    </a:lnTo>
                    <a:cubicBezTo>
                      <a:pt x="1" y="17812"/>
                      <a:pt x="1255" y="19065"/>
                      <a:pt x="2794" y="19065"/>
                    </a:cubicBezTo>
                    <a:lnTo>
                      <a:pt x="9571" y="19065"/>
                    </a:lnTo>
                    <a:lnTo>
                      <a:pt x="9571" y="11171"/>
                    </a:lnTo>
                    <a:lnTo>
                      <a:pt x="8453" y="11171"/>
                    </a:lnTo>
                    <a:cubicBezTo>
                      <a:pt x="8145" y="11171"/>
                      <a:pt x="7896" y="10920"/>
                      <a:pt x="7896" y="10612"/>
                    </a:cubicBezTo>
                    <a:lnTo>
                      <a:pt x="7896" y="8378"/>
                    </a:lnTo>
                    <a:cubicBezTo>
                      <a:pt x="7896" y="8070"/>
                      <a:pt x="8145" y="7819"/>
                      <a:pt x="8453" y="7819"/>
                    </a:cubicBezTo>
                    <a:lnTo>
                      <a:pt x="9571" y="7819"/>
                    </a:lnTo>
                    <a:lnTo>
                      <a:pt x="9571" y="5836"/>
                    </a:lnTo>
                    <a:cubicBezTo>
                      <a:pt x="9571" y="3710"/>
                      <a:pt x="10741" y="2615"/>
                      <a:pt x="12878" y="2302"/>
                    </a:cubicBezTo>
                    <a:cubicBezTo>
                      <a:pt x="13231" y="2249"/>
                      <a:pt x="13591" y="2223"/>
                      <a:pt x="13956" y="2223"/>
                    </a:cubicBezTo>
                    <a:cubicBezTo>
                      <a:pt x="14725" y="2223"/>
                      <a:pt x="15517" y="2339"/>
                      <a:pt x="16318" y="2567"/>
                    </a:cubicBezTo>
                    <a:cubicBezTo>
                      <a:pt x="16589" y="2643"/>
                      <a:pt x="16759" y="2908"/>
                      <a:pt x="16718" y="3186"/>
                    </a:cubicBezTo>
                    <a:lnTo>
                      <a:pt x="16352" y="5650"/>
                    </a:lnTo>
                    <a:cubicBezTo>
                      <a:pt x="16329" y="5806"/>
                      <a:pt x="16240" y="5944"/>
                      <a:pt x="16111" y="6031"/>
                    </a:cubicBezTo>
                    <a:cubicBezTo>
                      <a:pt x="16006" y="6102"/>
                      <a:pt x="15912" y="6127"/>
                      <a:pt x="15818" y="6127"/>
                    </a:cubicBezTo>
                    <a:cubicBezTo>
                      <a:pt x="15717" y="6127"/>
                      <a:pt x="15614" y="6098"/>
                      <a:pt x="15494" y="6068"/>
                    </a:cubicBezTo>
                    <a:cubicBezTo>
                      <a:pt x="15202" y="5995"/>
                      <a:pt x="14879" y="5914"/>
                      <a:pt x="14527" y="5914"/>
                    </a:cubicBezTo>
                    <a:cubicBezTo>
                      <a:pt x="14409" y="5914"/>
                      <a:pt x="14289" y="5923"/>
                      <a:pt x="14165" y="5944"/>
                    </a:cubicBezTo>
                    <a:cubicBezTo>
                      <a:pt x="13534" y="6050"/>
                      <a:pt x="13481" y="6333"/>
                      <a:pt x="13481" y="6590"/>
                    </a:cubicBezTo>
                    <a:lnTo>
                      <a:pt x="13481" y="7819"/>
                    </a:lnTo>
                    <a:lnTo>
                      <a:pt x="15715" y="7819"/>
                    </a:lnTo>
                    <a:cubicBezTo>
                      <a:pt x="15887" y="7819"/>
                      <a:pt x="16048" y="7899"/>
                      <a:pt x="16154" y="8035"/>
                    </a:cubicBezTo>
                    <a:cubicBezTo>
                      <a:pt x="16260" y="8169"/>
                      <a:pt x="16297" y="8346"/>
                      <a:pt x="16256" y="8513"/>
                    </a:cubicBezTo>
                    <a:lnTo>
                      <a:pt x="15697" y="10747"/>
                    </a:lnTo>
                    <a:cubicBezTo>
                      <a:pt x="15635" y="10996"/>
                      <a:pt x="15412" y="11170"/>
                      <a:pt x="15156" y="11170"/>
                    </a:cubicBezTo>
                    <a:lnTo>
                      <a:pt x="13481" y="11170"/>
                    </a:lnTo>
                    <a:lnTo>
                      <a:pt x="13481" y="19065"/>
                    </a:lnTo>
                    <a:lnTo>
                      <a:pt x="16272" y="19065"/>
                    </a:lnTo>
                    <a:cubicBezTo>
                      <a:pt x="17813" y="19065"/>
                      <a:pt x="19066" y="17810"/>
                      <a:pt x="19066" y="16271"/>
                    </a:cubicBezTo>
                    <a:lnTo>
                      <a:pt x="19066" y="2793"/>
                    </a:lnTo>
                    <a:cubicBezTo>
                      <a:pt x="19066" y="1253"/>
                      <a:pt x="17813" y="0"/>
                      <a:pt x="162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6" name="Google Shape;3896;p64"/>
            <p:cNvGrpSpPr/>
            <p:nvPr/>
          </p:nvGrpSpPr>
          <p:grpSpPr>
            <a:xfrm>
              <a:off x="4383730" y="2600330"/>
              <a:ext cx="357562" cy="357581"/>
              <a:chOff x="864491" y="1723250"/>
              <a:chExt cx="397866" cy="397887"/>
            </a:xfrm>
          </p:grpSpPr>
          <p:sp>
            <p:nvSpPr>
              <p:cNvPr id="3897" name="Google Shape;3897;p64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64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64"/>
              <p:cNvSpPr/>
              <p:nvPr/>
            </p:nvSpPr>
            <p:spPr>
              <a:xfrm>
                <a:off x="864491" y="1723250"/>
                <a:ext cx="397866" cy="397887"/>
              </a:xfrm>
              <a:custGeom>
                <a:avLst/>
                <a:gdLst/>
                <a:ahLst/>
                <a:cxnLst/>
                <a:rect l="l" t="t" r="r" b="b"/>
                <a:pathLst>
                  <a:path w="19064" h="19065" extrusionOk="0">
                    <a:moveTo>
                      <a:pt x="14000" y="2271"/>
                    </a:moveTo>
                    <a:cubicBezTo>
                      <a:pt x="15539" y="2271"/>
                      <a:pt x="16794" y="3524"/>
                      <a:pt x="16794" y="5065"/>
                    </a:cubicBezTo>
                    <a:lnTo>
                      <a:pt x="16794" y="14000"/>
                    </a:lnTo>
                    <a:cubicBezTo>
                      <a:pt x="16794" y="15541"/>
                      <a:pt x="15539" y="16793"/>
                      <a:pt x="14000" y="16793"/>
                    </a:cubicBezTo>
                    <a:lnTo>
                      <a:pt x="5063" y="16793"/>
                    </a:lnTo>
                    <a:cubicBezTo>
                      <a:pt x="3524" y="16793"/>
                      <a:pt x="2272" y="15541"/>
                      <a:pt x="2272" y="14000"/>
                    </a:cubicBezTo>
                    <a:lnTo>
                      <a:pt x="2272" y="5065"/>
                    </a:lnTo>
                    <a:cubicBezTo>
                      <a:pt x="2272" y="3524"/>
                      <a:pt x="3524" y="2271"/>
                      <a:pt x="5063" y="2271"/>
                    </a:cubicBezTo>
                    <a:close/>
                    <a:moveTo>
                      <a:pt x="2829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29" y="19065"/>
                    </a:cubicBezTo>
                    <a:lnTo>
                      <a:pt x="16235" y="19065"/>
                    </a:lnTo>
                    <a:cubicBezTo>
                      <a:pt x="17774" y="19065"/>
                      <a:pt x="19063" y="17775"/>
                      <a:pt x="19063" y="16234"/>
                    </a:cubicBezTo>
                    <a:lnTo>
                      <a:pt x="19063" y="2831"/>
                    </a:lnTo>
                    <a:cubicBezTo>
                      <a:pt x="19063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00" name="Google Shape;3900;p64"/>
          <p:cNvSpPr/>
          <p:nvPr/>
        </p:nvSpPr>
        <p:spPr>
          <a:xfrm rot="-5400000">
            <a:off x="3864902" y="-3864923"/>
            <a:ext cx="1433196" cy="9162999"/>
          </a:xfrm>
          <a:custGeom>
            <a:avLst/>
            <a:gdLst/>
            <a:ahLst/>
            <a:cxnLst/>
            <a:rect l="l" t="t" r="r" b="b"/>
            <a:pathLst>
              <a:path w="20405" h="134562" extrusionOk="0">
                <a:moveTo>
                  <a:pt x="9781" y="29544"/>
                </a:moveTo>
                <a:cubicBezTo>
                  <a:pt x="9781" y="30006"/>
                  <a:pt x="9878" y="30289"/>
                  <a:pt x="9967" y="30662"/>
                </a:cubicBezTo>
                <a:cubicBezTo>
                  <a:pt x="10064" y="30848"/>
                  <a:pt x="10064" y="31035"/>
                  <a:pt x="10064" y="31221"/>
                </a:cubicBezTo>
                <a:cubicBezTo>
                  <a:pt x="10064" y="31427"/>
                  <a:pt x="10010" y="31534"/>
                  <a:pt x="9905" y="31534"/>
                </a:cubicBezTo>
                <a:cubicBezTo>
                  <a:pt x="9869" y="31534"/>
                  <a:pt x="9828" y="31521"/>
                  <a:pt x="9781" y="31497"/>
                </a:cubicBezTo>
                <a:cubicBezTo>
                  <a:pt x="9408" y="31221"/>
                  <a:pt x="9319" y="31035"/>
                  <a:pt x="9408" y="30476"/>
                </a:cubicBezTo>
                <a:lnTo>
                  <a:pt x="9408" y="30476"/>
                </a:lnTo>
                <a:cubicBezTo>
                  <a:pt x="9595" y="30662"/>
                  <a:pt x="9505" y="30938"/>
                  <a:pt x="9781" y="31124"/>
                </a:cubicBezTo>
                <a:cubicBezTo>
                  <a:pt x="9781" y="30565"/>
                  <a:pt x="9692" y="30103"/>
                  <a:pt x="9692" y="29633"/>
                </a:cubicBezTo>
                <a:cubicBezTo>
                  <a:pt x="9692" y="29633"/>
                  <a:pt x="9692" y="29544"/>
                  <a:pt x="9781" y="29544"/>
                </a:cubicBezTo>
                <a:close/>
                <a:moveTo>
                  <a:pt x="10064" y="31870"/>
                </a:moveTo>
                <a:cubicBezTo>
                  <a:pt x="10154" y="31870"/>
                  <a:pt x="10251" y="31967"/>
                  <a:pt x="10251" y="32056"/>
                </a:cubicBezTo>
                <a:lnTo>
                  <a:pt x="10251" y="33174"/>
                </a:lnTo>
                <a:lnTo>
                  <a:pt x="10251" y="34017"/>
                </a:lnTo>
                <a:cubicBezTo>
                  <a:pt x="10251" y="34106"/>
                  <a:pt x="10251" y="34293"/>
                  <a:pt x="10154" y="34293"/>
                </a:cubicBezTo>
                <a:cubicBezTo>
                  <a:pt x="10064" y="34293"/>
                  <a:pt x="9967" y="34203"/>
                  <a:pt x="9967" y="34106"/>
                </a:cubicBezTo>
                <a:cubicBezTo>
                  <a:pt x="9967" y="34106"/>
                  <a:pt x="9878" y="34017"/>
                  <a:pt x="9781" y="34017"/>
                </a:cubicBezTo>
                <a:cubicBezTo>
                  <a:pt x="9692" y="34017"/>
                  <a:pt x="9781" y="34106"/>
                  <a:pt x="9781" y="34203"/>
                </a:cubicBezTo>
                <a:cubicBezTo>
                  <a:pt x="9967" y="34479"/>
                  <a:pt x="9878" y="34762"/>
                  <a:pt x="9878" y="35038"/>
                </a:cubicBezTo>
                <a:cubicBezTo>
                  <a:pt x="9878" y="35135"/>
                  <a:pt x="9781" y="35224"/>
                  <a:pt x="9692" y="35224"/>
                </a:cubicBezTo>
                <a:cubicBezTo>
                  <a:pt x="9595" y="35224"/>
                  <a:pt x="9505" y="35135"/>
                  <a:pt x="9595" y="35038"/>
                </a:cubicBezTo>
                <a:cubicBezTo>
                  <a:pt x="9595" y="34665"/>
                  <a:pt x="9505" y="34293"/>
                  <a:pt x="9505" y="33920"/>
                </a:cubicBezTo>
                <a:cubicBezTo>
                  <a:pt x="9437" y="33788"/>
                  <a:pt x="9465" y="33656"/>
                  <a:pt x="9585" y="33656"/>
                </a:cubicBezTo>
                <a:cubicBezTo>
                  <a:pt x="9635" y="33656"/>
                  <a:pt x="9700" y="33679"/>
                  <a:pt x="9781" y="33733"/>
                </a:cubicBezTo>
                <a:lnTo>
                  <a:pt x="9878" y="33830"/>
                </a:lnTo>
                <a:cubicBezTo>
                  <a:pt x="9967" y="33733"/>
                  <a:pt x="9967" y="33644"/>
                  <a:pt x="9967" y="33644"/>
                </a:cubicBezTo>
                <a:cubicBezTo>
                  <a:pt x="9781" y="33174"/>
                  <a:pt x="9967" y="32712"/>
                  <a:pt x="9878" y="32339"/>
                </a:cubicBezTo>
                <a:cubicBezTo>
                  <a:pt x="9781" y="32242"/>
                  <a:pt x="9878" y="32153"/>
                  <a:pt x="9878" y="31967"/>
                </a:cubicBezTo>
                <a:cubicBezTo>
                  <a:pt x="9878" y="31870"/>
                  <a:pt x="9967" y="31870"/>
                  <a:pt x="10064" y="31870"/>
                </a:cubicBezTo>
                <a:close/>
                <a:moveTo>
                  <a:pt x="5681" y="73714"/>
                </a:moveTo>
                <a:cubicBezTo>
                  <a:pt x="5681" y="73804"/>
                  <a:pt x="5591" y="73804"/>
                  <a:pt x="5591" y="73901"/>
                </a:cubicBezTo>
                <a:cubicBezTo>
                  <a:pt x="5591" y="73804"/>
                  <a:pt x="5591" y="73714"/>
                  <a:pt x="5681" y="73714"/>
                </a:cubicBezTo>
                <a:close/>
                <a:moveTo>
                  <a:pt x="6523" y="74832"/>
                </a:moveTo>
                <a:cubicBezTo>
                  <a:pt x="6523" y="75108"/>
                  <a:pt x="6426" y="75391"/>
                  <a:pt x="6426" y="75667"/>
                </a:cubicBezTo>
                <a:lnTo>
                  <a:pt x="6426" y="76972"/>
                </a:lnTo>
                <a:lnTo>
                  <a:pt x="6426" y="77069"/>
                </a:lnTo>
                <a:cubicBezTo>
                  <a:pt x="6337" y="76972"/>
                  <a:pt x="6426" y="76599"/>
                  <a:pt x="6240" y="76599"/>
                </a:cubicBezTo>
                <a:lnTo>
                  <a:pt x="6240" y="76786"/>
                </a:lnTo>
                <a:lnTo>
                  <a:pt x="6240" y="76882"/>
                </a:lnTo>
                <a:cubicBezTo>
                  <a:pt x="6240" y="76510"/>
                  <a:pt x="6150" y="76226"/>
                  <a:pt x="6150" y="75854"/>
                </a:cubicBezTo>
                <a:lnTo>
                  <a:pt x="6150" y="75578"/>
                </a:lnTo>
                <a:cubicBezTo>
                  <a:pt x="6150" y="75578"/>
                  <a:pt x="6150" y="75667"/>
                  <a:pt x="6240" y="75667"/>
                </a:cubicBezTo>
                <a:lnTo>
                  <a:pt x="6240" y="75205"/>
                </a:lnTo>
                <a:lnTo>
                  <a:pt x="6240" y="75108"/>
                </a:lnTo>
                <a:lnTo>
                  <a:pt x="6523" y="74832"/>
                </a:lnTo>
                <a:close/>
                <a:moveTo>
                  <a:pt x="6523" y="77158"/>
                </a:moveTo>
                <a:lnTo>
                  <a:pt x="6523" y="77442"/>
                </a:lnTo>
                <a:cubicBezTo>
                  <a:pt x="6426" y="77345"/>
                  <a:pt x="6426" y="77345"/>
                  <a:pt x="6426" y="77158"/>
                </a:cubicBezTo>
                <a:close/>
                <a:moveTo>
                  <a:pt x="6240" y="76972"/>
                </a:moveTo>
                <a:cubicBezTo>
                  <a:pt x="6337" y="77158"/>
                  <a:pt x="6337" y="77345"/>
                  <a:pt x="6240" y="77531"/>
                </a:cubicBezTo>
                <a:lnTo>
                  <a:pt x="6240" y="76972"/>
                </a:lnTo>
                <a:close/>
                <a:moveTo>
                  <a:pt x="6523" y="77531"/>
                </a:moveTo>
                <a:lnTo>
                  <a:pt x="6523" y="77628"/>
                </a:lnTo>
                <a:lnTo>
                  <a:pt x="6426" y="77628"/>
                </a:lnTo>
                <a:lnTo>
                  <a:pt x="6523" y="77531"/>
                </a:lnTo>
                <a:close/>
                <a:moveTo>
                  <a:pt x="6523" y="78277"/>
                </a:moveTo>
                <a:lnTo>
                  <a:pt x="6523" y="78373"/>
                </a:lnTo>
                <a:cubicBezTo>
                  <a:pt x="6523" y="78277"/>
                  <a:pt x="6426" y="78277"/>
                  <a:pt x="6426" y="78277"/>
                </a:cubicBezTo>
                <a:close/>
                <a:moveTo>
                  <a:pt x="6337" y="78373"/>
                </a:moveTo>
                <a:lnTo>
                  <a:pt x="6426" y="78463"/>
                </a:lnTo>
                <a:lnTo>
                  <a:pt x="6337" y="78463"/>
                </a:lnTo>
                <a:lnTo>
                  <a:pt x="6337" y="78373"/>
                </a:lnTo>
                <a:close/>
                <a:moveTo>
                  <a:pt x="7082" y="84054"/>
                </a:moveTo>
                <a:cubicBezTo>
                  <a:pt x="7172" y="84054"/>
                  <a:pt x="7172" y="84151"/>
                  <a:pt x="7269" y="84151"/>
                </a:cubicBezTo>
                <a:cubicBezTo>
                  <a:pt x="7172" y="84240"/>
                  <a:pt x="7172" y="84240"/>
                  <a:pt x="7172" y="84337"/>
                </a:cubicBezTo>
                <a:lnTo>
                  <a:pt x="7172" y="84800"/>
                </a:lnTo>
                <a:cubicBezTo>
                  <a:pt x="7082" y="84613"/>
                  <a:pt x="7172" y="84427"/>
                  <a:pt x="7082" y="84240"/>
                </a:cubicBezTo>
                <a:cubicBezTo>
                  <a:pt x="7082" y="84427"/>
                  <a:pt x="6985" y="84524"/>
                  <a:pt x="6896" y="84524"/>
                </a:cubicBezTo>
                <a:lnTo>
                  <a:pt x="6896" y="84240"/>
                </a:lnTo>
                <a:cubicBezTo>
                  <a:pt x="6985" y="84151"/>
                  <a:pt x="6985" y="84054"/>
                  <a:pt x="7082" y="84054"/>
                </a:cubicBezTo>
                <a:close/>
                <a:moveTo>
                  <a:pt x="6985" y="84710"/>
                </a:moveTo>
                <a:lnTo>
                  <a:pt x="7172" y="84896"/>
                </a:lnTo>
                <a:lnTo>
                  <a:pt x="7172" y="84986"/>
                </a:lnTo>
                <a:cubicBezTo>
                  <a:pt x="7101" y="84986"/>
                  <a:pt x="6969" y="84869"/>
                  <a:pt x="6917" y="84869"/>
                </a:cubicBezTo>
                <a:cubicBezTo>
                  <a:pt x="6904" y="84869"/>
                  <a:pt x="6896" y="84876"/>
                  <a:pt x="6896" y="84896"/>
                </a:cubicBezTo>
                <a:lnTo>
                  <a:pt x="6896" y="84800"/>
                </a:lnTo>
                <a:cubicBezTo>
                  <a:pt x="6896" y="84710"/>
                  <a:pt x="6985" y="84710"/>
                  <a:pt x="6985" y="84710"/>
                </a:cubicBezTo>
                <a:close/>
                <a:moveTo>
                  <a:pt x="6896" y="84986"/>
                </a:moveTo>
                <a:lnTo>
                  <a:pt x="6896" y="84986"/>
                </a:lnTo>
                <a:cubicBezTo>
                  <a:pt x="6985" y="85083"/>
                  <a:pt x="7082" y="84986"/>
                  <a:pt x="7082" y="85172"/>
                </a:cubicBezTo>
                <a:cubicBezTo>
                  <a:pt x="6985" y="85172"/>
                  <a:pt x="6896" y="85083"/>
                  <a:pt x="6896" y="84986"/>
                </a:cubicBezTo>
                <a:close/>
                <a:moveTo>
                  <a:pt x="6896" y="85172"/>
                </a:moveTo>
                <a:lnTo>
                  <a:pt x="6896" y="85269"/>
                </a:lnTo>
                <a:lnTo>
                  <a:pt x="6799" y="85269"/>
                </a:lnTo>
                <a:lnTo>
                  <a:pt x="6799" y="85172"/>
                </a:lnTo>
                <a:close/>
                <a:moveTo>
                  <a:pt x="7172" y="85545"/>
                </a:moveTo>
                <a:lnTo>
                  <a:pt x="7172" y="85731"/>
                </a:lnTo>
                <a:lnTo>
                  <a:pt x="6985" y="85731"/>
                </a:lnTo>
                <a:cubicBezTo>
                  <a:pt x="6985" y="85642"/>
                  <a:pt x="7082" y="85545"/>
                  <a:pt x="7172" y="85545"/>
                </a:cubicBezTo>
                <a:close/>
                <a:moveTo>
                  <a:pt x="4133" y="86640"/>
                </a:moveTo>
                <a:cubicBezTo>
                  <a:pt x="4127" y="86640"/>
                  <a:pt x="4117" y="86647"/>
                  <a:pt x="4100" y="86663"/>
                </a:cubicBezTo>
                <a:cubicBezTo>
                  <a:pt x="4114" y="86657"/>
                  <a:pt x="4126" y="86654"/>
                  <a:pt x="4137" y="86654"/>
                </a:cubicBezTo>
                <a:cubicBezTo>
                  <a:pt x="4138" y="86654"/>
                  <a:pt x="4139" y="86654"/>
                  <a:pt x="4140" y="86654"/>
                </a:cubicBezTo>
                <a:lnTo>
                  <a:pt x="4140" y="86654"/>
                </a:lnTo>
                <a:cubicBezTo>
                  <a:pt x="4140" y="86645"/>
                  <a:pt x="4139" y="86640"/>
                  <a:pt x="4133" y="86640"/>
                </a:cubicBezTo>
                <a:close/>
                <a:moveTo>
                  <a:pt x="7082" y="88154"/>
                </a:moveTo>
                <a:lnTo>
                  <a:pt x="7082" y="88341"/>
                </a:lnTo>
                <a:lnTo>
                  <a:pt x="6985" y="88251"/>
                </a:lnTo>
                <a:cubicBezTo>
                  <a:pt x="6985" y="88154"/>
                  <a:pt x="6985" y="88154"/>
                  <a:pt x="7082" y="88154"/>
                </a:cubicBezTo>
                <a:close/>
                <a:moveTo>
                  <a:pt x="5405" y="88251"/>
                </a:moveTo>
                <a:cubicBezTo>
                  <a:pt x="5494" y="88341"/>
                  <a:pt x="5494" y="88341"/>
                  <a:pt x="5591" y="88341"/>
                </a:cubicBezTo>
                <a:lnTo>
                  <a:pt x="5591" y="88438"/>
                </a:lnTo>
                <a:lnTo>
                  <a:pt x="5681" y="88438"/>
                </a:lnTo>
                <a:lnTo>
                  <a:pt x="5681" y="88527"/>
                </a:lnTo>
                <a:lnTo>
                  <a:pt x="5494" y="88527"/>
                </a:lnTo>
                <a:cubicBezTo>
                  <a:pt x="5551" y="88419"/>
                  <a:pt x="5542" y="88373"/>
                  <a:pt x="5488" y="88373"/>
                </a:cubicBezTo>
                <a:cubicBezTo>
                  <a:pt x="5449" y="88373"/>
                  <a:pt x="5386" y="88397"/>
                  <a:pt x="5308" y="88438"/>
                </a:cubicBezTo>
                <a:cubicBezTo>
                  <a:pt x="5308" y="88341"/>
                  <a:pt x="5405" y="88341"/>
                  <a:pt x="5405" y="88251"/>
                </a:cubicBezTo>
                <a:close/>
                <a:moveTo>
                  <a:pt x="5122" y="89086"/>
                </a:moveTo>
                <a:cubicBezTo>
                  <a:pt x="5219" y="89086"/>
                  <a:pt x="5308" y="89086"/>
                  <a:pt x="5308" y="89183"/>
                </a:cubicBezTo>
                <a:lnTo>
                  <a:pt x="5122" y="89183"/>
                </a:lnTo>
                <a:lnTo>
                  <a:pt x="5122" y="89086"/>
                </a:lnTo>
                <a:close/>
                <a:moveTo>
                  <a:pt x="4003" y="89086"/>
                </a:moveTo>
                <a:cubicBezTo>
                  <a:pt x="4100" y="89086"/>
                  <a:pt x="4003" y="89273"/>
                  <a:pt x="4100" y="89369"/>
                </a:cubicBezTo>
                <a:cubicBezTo>
                  <a:pt x="3914" y="89369"/>
                  <a:pt x="4003" y="89183"/>
                  <a:pt x="4003" y="89086"/>
                </a:cubicBezTo>
                <a:close/>
                <a:moveTo>
                  <a:pt x="5405" y="89086"/>
                </a:moveTo>
                <a:cubicBezTo>
                  <a:pt x="5477" y="89086"/>
                  <a:pt x="5554" y="89207"/>
                  <a:pt x="5581" y="89207"/>
                </a:cubicBezTo>
                <a:cubicBezTo>
                  <a:pt x="5588" y="89207"/>
                  <a:pt x="5591" y="89200"/>
                  <a:pt x="5591" y="89183"/>
                </a:cubicBezTo>
                <a:lnTo>
                  <a:pt x="5591" y="89369"/>
                </a:lnTo>
                <a:cubicBezTo>
                  <a:pt x="5494" y="89273"/>
                  <a:pt x="5405" y="89273"/>
                  <a:pt x="5405" y="89086"/>
                </a:cubicBezTo>
                <a:close/>
                <a:moveTo>
                  <a:pt x="5405" y="89369"/>
                </a:moveTo>
                <a:cubicBezTo>
                  <a:pt x="5494" y="89369"/>
                  <a:pt x="5494" y="89459"/>
                  <a:pt x="5494" y="89459"/>
                </a:cubicBezTo>
                <a:lnTo>
                  <a:pt x="5494" y="89645"/>
                </a:lnTo>
                <a:lnTo>
                  <a:pt x="5308" y="89645"/>
                </a:lnTo>
                <a:cubicBezTo>
                  <a:pt x="5405" y="89556"/>
                  <a:pt x="5405" y="89556"/>
                  <a:pt x="5405" y="89369"/>
                </a:cubicBezTo>
                <a:close/>
                <a:moveTo>
                  <a:pt x="5964" y="89645"/>
                </a:moveTo>
                <a:lnTo>
                  <a:pt x="5964" y="89742"/>
                </a:lnTo>
                <a:lnTo>
                  <a:pt x="5964" y="89832"/>
                </a:lnTo>
                <a:cubicBezTo>
                  <a:pt x="5867" y="89832"/>
                  <a:pt x="5867" y="89742"/>
                  <a:pt x="5964" y="89645"/>
                </a:cubicBezTo>
                <a:close/>
                <a:moveTo>
                  <a:pt x="5170" y="89392"/>
                </a:moveTo>
                <a:cubicBezTo>
                  <a:pt x="5194" y="89392"/>
                  <a:pt x="5219" y="89414"/>
                  <a:pt x="5219" y="89459"/>
                </a:cubicBezTo>
                <a:cubicBezTo>
                  <a:pt x="5122" y="89556"/>
                  <a:pt x="5219" y="89832"/>
                  <a:pt x="5122" y="89929"/>
                </a:cubicBezTo>
                <a:cubicBezTo>
                  <a:pt x="5122" y="89742"/>
                  <a:pt x="5032" y="89742"/>
                  <a:pt x="5122" y="89556"/>
                </a:cubicBezTo>
                <a:lnTo>
                  <a:pt x="5032" y="89556"/>
                </a:lnTo>
                <a:lnTo>
                  <a:pt x="5122" y="89459"/>
                </a:lnTo>
                <a:cubicBezTo>
                  <a:pt x="5122" y="89414"/>
                  <a:pt x="5146" y="89392"/>
                  <a:pt x="5170" y="89392"/>
                </a:cubicBezTo>
                <a:close/>
                <a:moveTo>
                  <a:pt x="5405" y="90018"/>
                </a:moveTo>
                <a:cubicBezTo>
                  <a:pt x="5405" y="90115"/>
                  <a:pt x="5494" y="90204"/>
                  <a:pt x="5494" y="90301"/>
                </a:cubicBezTo>
                <a:lnTo>
                  <a:pt x="5494" y="90391"/>
                </a:lnTo>
                <a:lnTo>
                  <a:pt x="5308" y="90391"/>
                </a:lnTo>
                <a:cubicBezTo>
                  <a:pt x="5405" y="90204"/>
                  <a:pt x="5308" y="90115"/>
                  <a:pt x="5405" y="90018"/>
                </a:cubicBezTo>
                <a:close/>
                <a:moveTo>
                  <a:pt x="4973" y="91940"/>
                </a:moveTo>
                <a:cubicBezTo>
                  <a:pt x="4987" y="91940"/>
                  <a:pt x="5006" y="91953"/>
                  <a:pt x="5032" y="91979"/>
                </a:cubicBezTo>
                <a:cubicBezTo>
                  <a:pt x="5122" y="92068"/>
                  <a:pt x="5032" y="92165"/>
                  <a:pt x="5032" y="92254"/>
                </a:cubicBezTo>
                <a:cubicBezTo>
                  <a:pt x="4935" y="92254"/>
                  <a:pt x="4935" y="92254"/>
                  <a:pt x="4935" y="92165"/>
                </a:cubicBezTo>
                <a:cubicBezTo>
                  <a:pt x="4935" y="92029"/>
                  <a:pt x="4935" y="91940"/>
                  <a:pt x="4973" y="91940"/>
                </a:cubicBezTo>
                <a:close/>
                <a:moveTo>
                  <a:pt x="4563" y="92351"/>
                </a:moveTo>
                <a:lnTo>
                  <a:pt x="4563" y="92814"/>
                </a:lnTo>
                <a:lnTo>
                  <a:pt x="4563" y="93000"/>
                </a:lnTo>
                <a:cubicBezTo>
                  <a:pt x="4376" y="92911"/>
                  <a:pt x="4659" y="92538"/>
                  <a:pt x="4376" y="92538"/>
                </a:cubicBezTo>
                <a:cubicBezTo>
                  <a:pt x="4473" y="92441"/>
                  <a:pt x="4473" y="92351"/>
                  <a:pt x="4563" y="92351"/>
                </a:cubicBezTo>
                <a:close/>
                <a:moveTo>
                  <a:pt x="3811" y="93269"/>
                </a:moveTo>
                <a:cubicBezTo>
                  <a:pt x="3837" y="93278"/>
                  <a:pt x="3871" y="93283"/>
                  <a:pt x="3914" y="93283"/>
                </a:cubicBezTo>
                <a:cubicBezTo>
                  <a:pt x="3894" y="93323"/>
                  <a:pt x="3877" y="93337"/>
                  <a:pt x="3864" y="93337"/>
                </a:cubicBezTo>
                <a:cubicBezTo>
                  <a:pt x="3842" y="93337"/>
                  <a:pt x="3827" y="93300"/>
                  <a:pt x="3811" y="93269"/>
                </a:cubicBezTo>
                <a:close/>
                <a:moveTo>
                  <a:pt x="4563" y="93186"/>
                </a:moveTo>
                <a:lnTo>
                  <a:pt x="4563" y="93373"/>
                </a:lnTo>
                <a:cubicBezTo>
                  <a:pt x="4563" y="93283"/>
                  <a:pt x="4473" y="93283"/>
                  <a:pt x="4473" y="93186"/>
                </a:cubicBezTo>
                <a:close/>
                <a:moveTo>
                  <a:pt x="1581" y="93186"/>
                </a:moveTo>
                <a:cubicBezTo>
                  <a:pt x="1491" y="93373"/>
                  <a:pt x="1767" y="93283"/>
                  <a:pt x="1678" y="93470"/>
                </a:cubicBezTo>
                <a:cubicBezTo>
                  <a:pt x="1491" y="93470"/>
                  <a:pt x="1305" y="93186"/>
                  <a:pt x="1581" y="93186"/>
                </a:cubicBezTo>
                <a:close/>
                <a:moveTo>
                  <a:pt x="1581" y="93932"/>
                </a:moveTo>
                <a:lnTo>
                  <a:pt x="1581" y="93932"/>
                </a:lnTo>
                <a:cubicBezTo>
                  <a:pt x="1678" y="94215"/>
                  <a:pt x="1305" y="94029"/>
                  <a:pt x="1394" y="94215"/>
                </a:cubicBezTo>
                <a:cubicBezTo>
                  <a:pt x="1118" y="94118"/>
                  <a:pt x="1491" y="94029"/>
                  <a:pt x="1581" y="93932"/>
                </a:cubicBezTo>
                <a:close/>
                <a:moveTo>
                  <a:pt x="3960" y="94094"/>
                </a:moveTo>
                <a:cubicBezTo>
                  <a:pt x="3972" y="94094"/>
                  <a:pt x="3986" y="94101"/>
                  <a:pt x="4003" y="94118"/>
                </a:cubicBezTo>
                <a:cubicBezTo>
                  <a:pt x="4100" y="94215"/>
                  <a:pt x="4003" y="94215"/>
                  <a:pt x="4003" y="94305"/>
                </a:cubicBezTo>
                <a:cubicBezTo>
                  <a:pt x="3914" y="94305"/>
                  <a:pt x="3914" y="94305"/>
                  <a:pt x="3817" y="94215"/>
                </a:cubicBezTo>
                <a:cubicBezTo>
                  <a:pt x="3895" y="94215"/>
                  <a:pt x="3910" y="94094"/>
                  <a:pt x="3960" y="94094"/>
                </a:cubicBezTo>
                <a:close/>
                <a:moveTo>
                  <a:pt x="4563" y="94305"/>
                </a:moveTo>
                <a:lnTo>
                  <a:pt x="4563" y="94491"/>
                </a:lnTo>
                <a:cubicBezTo>
                  <a:pt x="4473" y="94491"/>
                  <a:pt x="4473" y="94401"/>
                  <a:pt x="4473" y="94305"/>
                </a:cubicBezTo>
                <a:close/>
                <a:moveTo>
                  <a:pt x="3355" y="91979"/>
                </a:moveTo>
                <a:lnTo>
                  <a:pt x="3355" y="92068"/>
                </a:lnTo>
                <a:cubicBezTo>
                  <a:pt x="3169" y="92165"/>
                  <a:pt x="3444" y="92351"/>
                  <a:pt x="3444" y="92441"/>
                </a:cubicBezTo>
                <a:cubicBezTo>
                  <a:pt x="3355" y="92538"/>
                  <a:pt x="3355" y="93000"/>
                  <a:pt x="3541" y="93097"/>
                </a:cubicBezTo>
                <a:cubicBezTo>
                  <a:pt x="3444" y="93000"/>
                  <a:pt x="3444" y="92724"/>
                  <a:pt x="3728" y="92724"/>
                </a:cubicBezTo>
                <a:lnTo>
                  <a:pt x="3728" y="92814"/>
                </a:lnTo>
                <a:lnTo>
                  <a:pt x="3728" y="92911"/>
                </a:lnTo>
                <a:lnTo>
                  <a:pt x="3817" y="92814"/>
                </a:lnTo>
                <a:lnTo>
                  <a:pt x="3914" y="92814"/>
                </a:lnTo>
                <a:cubicBezTo>
                  <a:pt x="3914" y="93000"/>
                  <a:pt x="3631" y="93000"/>
                  <a:pt x="3631" y="93097"/>
                </a:cubicBezTo>
                <a:cubicBezTo>
                  <a:pt x="3687" y="93148"/>
                  <a:pt x="3710" y="93202"/>
                  <a:pt x="3756" y="93239"/>
                </a:cubicBezTo>
                <a:lnTo>
                  <a:pt x="3756" y="93239"/>
                </a:lnTo>
                <a:cubicBezTo>
                  <a:pt x="3747" y="93247"/>
                  <a:pt x="3738" y="93261"/>
                  <a:pt x="3728" y="93283"/>
                </a:cubicBezTo>
                <a:lnTo>
                  <a:pt x="3728" y="93373"/>
                </a:lnTo>
                <a:lnTo>
                  <a:pt x="3728" y="93559"/>
                </a:lnTo>
                <a:cubicBezTo>
                  <a:pt x="3728" y="93559"/>
                  <a:pt x="3728" y="93656"/>
                  <a:pt x="3631" y="93745"/>
                </a:cubicBezTo>
                <a:cubicBezTo>
                  <a:pt x="3728" y="93745"/>
                  <a:pt x="3728" y="93745"/>
                  <a:pt x="3728" y="93842"/>
                </a:cubicBezTo>
                <a:cubicBezTo>
                  <a:pt x="3728" y="93932"/>
                  <a:pt x="3631" y="93932"/>
                  <a:pt x="3631" y="94029"/>
                </a:cubicBezTo>
                <a:cubicBezTo>
                  <a:pt x="3631" y="94029"/>
                  <a:pt x="3541" y="93932"/>
                  <a:pt x="3541" y="93842"/>
                </a:cubicBezTo>
                <a:cubicBezTo>
                  <a:pt x="3458" y="93842"/>
                  <a:pt x="3518" y="94047"/>
                  <a:pt x="3418" y="94047"/>
                </a:cubicBezTo>
                <a:cubicBezTo>
                  <a:pt x="3401" y="94047"/>
                  <a:pt x="3381" y="94041"/>
                  <a:pt x="3355" y="94029"/>
                </a:cubicBezTo>
                <a:lnTo>
                  <a:pt x="3355" y="94029"/>
                </a:lnTo>
                <a:cubicBezTo>
                  <a:pt x="3428" y="94102"/>
                  <a:pt x="3565" y="94239"/>
                  <a:pt x="3666" y="94239"/>
                </a:cubicBezTo>
                <a:cubicBezTo>
                  <a:pt x="3689" y="94239"/>
                  <a:pt x="3710" y="94232"/>
                  <a:pt x="3728" y="94215"/>
                </a:cubicBezTo>
                <a:lnTo>
                  <a:pt x="3728" y="94215"/>
                </a:lnTo>
                <a:cubicBezTo>
                  <a:pt x="3817" y="94401"/>
                  <a:pt x="3355" y="94305"/>
                  <a:pt x="3355" y="94588"/>
                </a:cubicBezTo>
                <a:cubicBezTo>
                  <a:pt x="3258" y="94588"/>
                  <a:pt x="3258" y="94491"/>
                  <a:pt x="3169" y="94491"/>
                </a:cubicBezTo>
                <a:cubicBezTo>
                  <a:pt x="3169" y="94401"/>
                  <a:pt x="3444" y="94305"/>
                  <a:pt x="3169" y="94305"/>
                </a:cubicBezTo>
                <a:cubicBezTo>
                  <a:pt x="3258" y="94118"/>
                  <a:pt x="3169" y="94029"/>
                  <a:pt x="3355" y="93842"/>
                </a:cubicBezTo>
                <a:cubicBezTo>
                  <a:pt x="3355" y="93810"/>
                  <a:pt x="3344" y="93799"/>
                  <a:pt x="3326" y="93799"/>
                </a:cubicBezTo>
                <a:cubicBezTo>
                  <a:pt x="3291" y="93799"/>
                  <a:pt x="3228" y="93842"/>
                  <a:pt x="3169" y="93842"/>
                </a:cubicBezTo>
                <a:cubicBezTo>
                  <a:pt x="3444" y="93656"/>
                  <a:pt x="3072" y="93097"/>
                  <a:pt x="3355" y="93000"/>
                </a:cubicBezTo>
                <a:cubicBezTo>
                  <a:pt x="3169" y="92911"/>
                  <a:pt x="3355" y="92724"/>
                  <a:pt x="3169" y="92724"/>
                </a:cubicBezTo>
                <a:cubicBezTo>
                  <a:pt x="3355" y="92538"/>
                  <a:pt x="3072" y="92254"/>
                  <a:pt x="3258" y="91979"/>
                </a:cubicBezTo>
                <a:close/>
                <a:moveTo>
                  <a:pt x="4563" y="94588"/>
                </a:moveTo>
                <a:lnTo>
                  <a:pt x="4563" y="94677"/>
                </a:lnTo>
                <a:lnTo>
                  <a:pt x="4473" y="94677"/>
                </a:lnTo>
                <a:lnTo>
                  <a:pt x="4473" y="94588"/>
                </a:lnTo>
                <a:close/>
                <a:moveTo>
                  <a:pt x="4100" y="95333"/>
                </a:moveTo>
                <a:cubicBezTo>
                  <a:pt x="4100" y="95423"/>
                  <a:pt x="3914" y="95423"/>
                  <a:pt x="3817" y="95609"/>
                </a:cubicBezTo>
                <a:cubicBezTo>
                  <a:pt x="3631" y="95423"/>
                  <a:pt x="3914" y="95423"/>
                  <a:pt x="4100" y="95333"/>
                </a:cubicBezTo>
                <a:close/>
                <a:moveTo>
                  <a:pt x="4287" y="95706"/>
                </a:moveTo>
                <a:cubicBezTo>
                  <a:pt x="4287" y="95796"/>
                  <a:pt x="4190" y="95892"/>
                  <a:pt x="4190" y="95892"/>
                </a:cubicBezTo>
                <a:cubicBezTo>
                  <a:pt x="4003" y="95892"/>
                  <a:pt x="4100" y="95706"/>
                  <a:pt x="4287" y="95706"/>
                </a:cubicBezTo>
                <a:close/>
                <a:moveTo>
                  <a:pt x="2512" y="94864"/>
                </a:moveTo>
                <a:cubicBezTo>
                  <a:pt x="2796" y="94864"/>
                  <a:pt x="2885" y="95147"/>
                  <a:pt x="2885" y="95333"/>
                </a:cubicBezTo>
                <a:lnTo>
                  <a:pt x="3072" y="95333"/>
                </a:lnTo>
                <a:cubicBezTo>
                  <a:pt x="3169" y="95236"/>
                  <a:pt x="3169" y="95147"/>
                  <a:pt x="3169" y="95050"/>
                </a:cubicBezTo>
                <a:lnTo>
                  <a:pt x="3169" y="95050"/>
                </a:lnTo>
                <a:cubicBezTo>
                  <a:pt x="3355" y="95236"/>
                  <a:pt x="3072" y="95423"/>
                  <a:pt x="2885" y="95423"/>
                </a:cubicBezTo>
                <a:cubicBezTo>
                  <a:pt x="2796" y="95333"/>
                  <a:pt x="2796" y="95333"/>
                  <a:pt x="2796" y="95236"/>
                </a:cubicBezTo>
                <a:lnTo>
                  <a:pt x="2699" y="95333"/>
                </a:lnTo>
                <a:cubicBezTo>
                  <a:pt x="2885" y="95333"/>
                  <a:pt x="2796" y="95609"/>
                  <a:pt x="2885" y="95796"/>
                </a:cubicBezTo>
                <a:cubicBezTo>
                  <a:pt x="2885" y="95796"/>
                  <a:pt x="2885" y="95706"/>
                  <a:pt x="2982" y="95706"/>
                </a:cubicBezTo>
                <a:cubicBezTo>
                  <a:pt x="2982" y="95658"/>
                  <a:pt x="2958" y="95658"/>
                  <a:pt x="2934" y="95658"/>
                </a:cubicBezTo>
                <a:cubicBezTo>
                  <a:pt x="2909" y="95658"/>
                  <a:pt x="2885" y="95658"/>
                  <a:pt x="2885" y="95609"/>
                </a:cubicBezTo>
                <a:lnTo>
                  <a:pt x="2885" y="95520"/>
                </a:lnTo>
                <a:cubicBezTo>
                  <a:pt x="2885" y="95556"/>
                  <a:pt x="2933" y="95578"/>
                  <a:pt x="2982" y="95578"/>
                </a:cubicBezTo>
                <a:cubicBezTo>
                  <a:pt x="3053" y="95578"/>
                  <a:pt x="3129" y="95533"/>
                  <a:pt x="3072" y="95423"/>
                </a:cubicBezTo>
                <a:lnTo>
                  <a:pt x="3072" y="95423"/>
                </a:lnTo>
                <a:cubicBezTo>
                  <a:pt x="3258" y="95706"/>
                  <a:pt x="3072" y="95796"/>
                  <a:pt x="2885" y="95982"/>
                </a:cubicBezTo>
                <a:cubicBezTo>
                  <a:pt x="2885" y="95890"/>
                  <a:pt x="2855" y="95859"/>
                  <a:pt x="2807" y="95859"/>
                </a:cubicBezTo>
                <a:cubicBezTo>
                  <a:pt x="2711" y="95859"/>
                  <a:pt x="2547" y="95982"/>
                  <a:pt x="2423" y="95982"/>
                </a:cubicBezTo>
                <a:cubicBezTo>
                  <a:pt x="2512" y="95892"/>
                  <a:pt x="2609" y="95706"/>
                  <a:pt x="2609" y="95520"/>
                </a:cubicBezTo>
                <a:cubicBezTo>
                  <a:pt x="2609" y="95471"/>
                  <a:pt x="2585" y="95447"/>
                  <a:pt x="2561" y="95447"/>
                </a:cubicBezTo>
                <a:cubicBezTo>
                  <a:pt x="2537" y="95447"/>
                  <a:pt x="2512" y="95471"/>
                  <a:pt x="2512" y="95520"/>
                </a:cubicBezTo>
                <a:cubicBezTo>
                  <a:pt x="2423" y="95520"/>
                  <a:pt x="2423" y="95333"/>
                  <a:pt x="2423" y="95333"/>
                </a:cubicBezTo>
                <a:cubicBezTo>
                  <a:pt x="2423" y="95333"/>
                  <a:pt x="2699" y="95147"/>
                  <a:pt x="2423" y="95147"/>
                </a:cubicBezTo>
                <a:cubicBezTo>
                  <a:pt x="2453" y="95085"/>
                  <a:pt x="2473" y="95064"/>
                  <a:pt x="2493" y="95064"/>
                </a:cubicBezTo>
                <a:cubicBezTo>
                  <a:pt x="2533" y="95064"/>
                  <a:pt x="2575" y="95147"/>
                  <a:pt x="2699" y="95147"/>
                </a:cubicBezTo>
                <a:cubicBezTo>
                  <a:pt x="2796" y="95147"/>
                  <a:pt x="2609" y="95050"/>
                  <a:pt x="2699" y="94961"/>
                </a:cubicBezTo>
                <a:cubicBezTo>
                  <a:pt x="2609" y="94961"/>
                  <a:pt x="2609" y="95050"/>
                  <a:pt x="2609" y="95050"/>
                </a:cubicBezTo>
                <a:cubicBezTo>
                  <a:pt x="2609" y="95050"/>
                  <a:pt x="2609" y="94961"/>
                  <a:pt x="2512" y="94864"/>
                </a:cubicBezTo>
                <a:close/>
                <a:moveTo>
                  <a:pt x="4003" y="95706"/>
                </a:moveTo>
                <a:cubicBezTo>
                  <a:pt x="4003" y="95892"/>
                  <a:pt x="3914" y="95982"/>
                  <a:pt x="3817" y="95982"/>
                </a:cubicBezTo>
                <a:cubicBezTo>
                  <a:pt x="3914" y="96079"/>
                  <a:pt x="3914" y="96079"/>
                  <a:pt x="3914" y="96168"/>
                </a:cubicBezTo>
                <a:cubicBezTo>
                  <a:pt x="3728" y="95982"/>
                  <a:pt x="3817" y="95706"/>
                  <a:pt x="4003" y="95706"/>
                </a:cubicBezTo>
                <a:close/>
                <a:moveTo>
                  <a:pt x="3631" y="95796"/>
                </a:moveTo>
                <a:cubicBezTo>
                  <a:pt x="3728" y="95892"/>
                  <a:pt x="3631" y="95892"/>
                  <a:pt x="3631" y="95982"/>
                </a:cubicBezTo>
                <a:lnTo>
                  <a:pt x="3444" y="95982"/>
                </a:lnTo>
                <a:cubicBezTo>
                  <a:pt x="3577" y="96051"/>
                  <a:pt x="3570" y="96116"/>
                  <a:pt x="3622" y="96116"/>
                </a:cubicBezTo>
                <a:cubicBezTo>
                  <a:pt x="3643" y="96116"/>
                  <a:pt x="3674" y="96105"/>
                  <a:pt x="3728" y="96079"/>
                </a:cubicBezTo>
                <a:lnTo>
                  <a:pt x="3728" y="96079"/>
                </a:lnTo>
                <a:cubicBezTo>
                  <a:pt x="3728" y="96168"/>
                  <a:pt x="3631" y="96168"/>
                  <a:pt x="3631" y="96265"/>
                </a:cubicBezTo>
                <a:cubicBezTo>
                  <a:pt x="3631" y="96168"/>
                  <a:pt x="3541" y="96168"/>
                  <a:pt x="3444" y="96168"/>
                </a:cubicBezTo>
                <a:lnTo>
                  <a:pt x="3444" y="95982"/>
                </a:lnTo>
                <a:cubicBezTo>
                  <a:pt x="3444" y="95796"/>
                  <a:pt x="3541" y="95796"/>
                  <a:pt x="3631" y="95796"/>
                </a:cubicBezTo>
                <a:close/>
                <a:moveTo>
                  <a:pt x="3541" y="96541"/>
                </a:moveTo>
                <a:cubicBezTo>
                  <a:pt x="3631" y="96541"/>
                  <a:pt x="3541" y="96727"/>
                  <a:pt x="3631" y="96824"/>
                </a:cubicBezTo>
                <a:cubicBezTo>
                  <a:pt x="3444" y="96824"/>
                  <a:pt x="3444" y="96638"/>
                  <a:pt x="3541" y="96541"/>
                </a:cubicBezTo>
                <a:close/>
                <a:moveTo>
                  <a:pt x="4190" y="96452"/>
                </a:moveTo>
                <a:lnTo>
                  <a:pt x="4190" y="96541"/>
                </a:lnTo>
                <a:cubicBezTo>
                  <a:pt x="4190" y="96638"/>
                  <a:pt x="4190" y="96727"/>
                  <a:pt x="4287" y="96727"/>
                </a:cubicBezTo>
                <a:lnTo>
                  <a:pt x="4287" y="96914"/>
                </a:lnTo>
                <a:cubicBezTo>
                  <a:pt x="4190" y="96914"/>
                  <a:pt x="4190" y="97011"/>
                  <a:pt x="4100" y="97011"/>
                </a:cubicBezTo>
                <a:cubicBezTo>
                  <a:pt x="4190" y="96914"/>
                  <a:pt x="4100" y="96824"/>
                  <a:pt x="4003" y="96824"/>
                </a:cubicBezTo>
                <a:lnTo>
                  <a:pt x="4003" y="96727"/>
                </a:lnTo>
                <a:cubicBezTo>
                  <a:pt x="4100" y="96727"/>
                  <a:pt x="4100" y="96727"/>
                  <a:pt x="4100" y="96824"/>
                </a:cubicBezTo>
                <a:cubicBezTo>
                  <a:pt x="4287" y="96727"/>
                  <a:pt x="4003" y="96727"/>
                  <a:pt x="4003" y="96541"/>
                </a:cubicBezTo>
                <a:lnTo>
                  <a:pt x="4003" y="96541"/>
                </a:lnTo>
                <a:cubicBezTo>
                  <a:pt x="4042" y="96561"/>
                  <a:pt x="4069" y="96569"/>
                  <a:pt x="4088" y="96569"/>
                </a:cubicBezTo>
                <a:cubicBezTo>
                  <a:pt x="4161" y="96569"/>
                  <a:pt x="4119" y="96452"/>
                  <a:pt x="4190" y="96452"/>
                </a:cubicBezTo>
                <a:close/>
                <a:moveTo>
                  <a:pt x="3072" y="97011"/>
                </a:moveTo>
                <a:cubicBezTo>
                  <a:pt x="3072" y="97100"/>
                  <a:pt x="3072" y="97197"/>
                  <a:pt x="3169" y="97287"/>
                </a:cubicBezTo>
                <a:cubicBezTo>
                  <a:pt x="3142" y="97300"/>
                  <a:pt x="3119" y="97306"/>
                  <a:pt x="3099" y="97306"/>
                </a:cubicBezTo>
                <a:cubicBezTo>
                  <a:pt x="2980" y="97306"/>
                  <a:pt x="2968" y="97087"/>
                  <a:pt x="2885" y="97011"/>
                </a:cubicBezTo>
                <a:close/>
                <a:moveTo>
                  <a:pt x="3355" y="97197"/>
                </a:moveTo>
                <a:cubicBezTo>
                  <a:pt x="3555" y="97197"/>
                  <a:pt x="3661" y="97393"/>
                  <a:pt x="3738" y="97393"/>
                </a:cubicBezTo>
                <a:cubicBezTo>
                  <a:pt x="3767" y="97393"/>
                  <a:pt x="3792" y="97365"/>
                  <a:pt x="3817" y="97287"/>
                </a:cubicBezTo>
                <a:cubicBezTo>
                  <a:pt x="3824" y="97280"/>
                  <a:pt x="3831" y="97277"/>
                  <a:pt x="3836" y="97277"/>
                </a:cubicBezTo>
                <a:cubicBezTo>
                  <a:pt x="3883" y="97277"/>
                  <a:pt x="3856" y="97513"/>
                  <a:pt x="3871" y="97513"/>
                </a:cubicBezTo>
                <a:cubicBezTo>
                  <a:pt x="3877" y="97513"/>
                  <a:pt x="3889" y="97479"/>
                  <a:pt x="3914" y="97383"/>
                </a:cubicBezTo>
                <a:cubicBezTo>
                  <a:pt x="4003" y="97383"/>
                  <a:pt x="3914" y="97473"/>
                  <a:pt x="3914" y="97570"/>
                </a:cubicBezTo>
                <a:cubicBezTo>
                  <a:pt x="3817" y="97473"/>
                  <a:pt x="3631" y="97570"/>
                  <a:pt x="3631" y="97383"/>
                </a:cubicBezTo>
                <a:cubicBezTo>
                  <a:pt x="3631" y="97383"/>
                  <a:pt x="3541" y="97473"/>
                  <a:pt x="3541" y="97570"/>
                </a:cubicBezTo>
                <a:cubicBezTo>
                  <a:pt x="3463" y="97492"/>
                  <a:pt x="3631" y="97356"/>
                  <a:pt x="3506" y="97356"/>
                </a:cubicBezTo>
                <a:cubicBezTo>
                  <a:pt x="3476" y="97356"/>
                  <a:pt x="3428" y="97364"/>
                  <a:pt x="3355" y="97383"/>
                </a:cubicBezTo>
                <a:lnTo>
                  <a:pt x="3355" y="97197"/>
                </a:lnTo>
                <a:close/>
                <a:moveTo>
                  <a:pt x="3982" y="98207"/>
                </a:moveTo>
                <a:cubicBezTo>
                  <a:pt x="3988" y="98207"/>
                  <a:pt x="3996" y="98211"/>
                  <a:pt x="4003" y="98218"/>
                </a:cubicBezTo>
                <a:cubicBezTo>
                  <a:pt x="3914" y="98405"/>
                  <a:pt x="4100" y="98405"/>
                  <a:pt x="4003" y="98591"/>
                </a:cubicBezTo>
                <a:cubicBezTo>
                  <a:pt x="3922" y="98591"/>
                  <a:pt x="3915" y="98207"/>
                  <a:pt x="3982" y="98207"/>
                </a:cubicBezTo>
                <a:close/>
                <a:moveTo>
                  <a:pt x="4100" y="99337"/>
                </a:moveTo>
                <a:cubicBezTo>
                  <a:pt x="4100" y="99434"/>
                  <a:pt x="4100" y="99523"/>
                  <a:pt x="4190" y="99523"/>
                </a:cubicBezTo>
                <a:cubicBezTo>
                  <a:pt x="4100" y="99523"/>
                  <a:pt x="4100" y="99523"/>
                  <a:pt x="4100" y="99620"/>
                </a:cubicBezTo>
                <a:cubicBezTo>
                  <a:pt x="4003" y="99620"/>
                  <a:pt x="4100" y="99434"/>
                  <a:pt x="4003" y="99434"/>
                </a:cubicBezTo>
                <a:cubicBezTo>
                  <a:pt x="4003" y="99337"/>
                  <a:pt x="4100" y="99337"/>
                  <a:pt x="4100" y="99337"/>
                </a:cubicBezTo>
                <a:close/>
                <a:moveTo>
                  <a:pt x="4287" y="100269"/>
                </a:moveTo>
                <a:lnTo>
                  <a:pt x="4287" y="100365"/>
                </a:lnTo>
                <a:lnTo>
                  <a:pt x="4287" y="100455"/>
                </a:lnTo>
                <a:lnTo>
                  <a:pt x="4287" y="100552"/>
                </a:lnTo>
                <a:cubicBezTo>
                  <a:pt x="4287" y="100552"/>
                  <a:pt x="4287" y="100455"/>
                  <a:pt x="4190" y="100455"/>
                </a:cubicBezTo>
                <a:cubicBezTo>
                  <a:pt x="4287" y="100365"/>
                  <a:pt x="4287" y="100269"/>
                  <a:pt x="4287" y="100269"/>
                </a:cubicBezTo>
                <a:close/>
                <a:moveTo>
                  <a:pt x="3068" y="100721"/>
                </a:moveTo>
                <a:cubicBezTo>
                  <a:pt x="3069" y="100726"/>
                  <a:pt x="3070" y="100732"/>
                  <a:pt x="3072" y="100738"/>
                </a:cubicBezTo>
                <a:cubicBezTo>
                  <a:pt x="3072" y="100732"/>
                  <a:pt x="3070" y="100726"/>
                  <a:pt x="3068" y="100721"/>
                </a:cubicBezTo>
                <a:close/>
                <a:moveTo>
                  <a:pt x="4003" y="101200"/>
                </a:moveTo>
                <a:cubicBezTo>
                  <a:pt x="4100" y="101297"/>
                  <a:pt x="4100" y="101387"/>
                  <a:pt x="4190" y="101484"/>
                </a:cubicBezTo>
                <a:cubicBezTo>
                  <a:pt x="4152" y="101502"/>
                  <a:pt x="4121" y="101509"/>
                  <a:pt x="4096" y="101509"/>
                </a:cubicBezTo>
                <a:cubicBezTo>
                  <a:pt x="4023" y="101509"/>
                  <a:pt x="3987" y="101455"/>
                  <a:pt x="3916" y="101455"/>
                </a:cubicBezTo>
                <a:cubicBezTo>
                  <a:pt x="3889" y="101455"/>
                  <a:pt x="3858" y="101463"/>
                  <a:pt x="3817" y="101484"/>
                </a:cubicBezTo>
                <a:cubicBezTo>
                  <a:pt x="3914" y="101297"/>
                  <a:pt x="3914" y="101297"/>
                  <a:pt x="4003" y="101200"/>
                </a:cubicBezTo>
                <a:close/>
                <a:moveTo>
                  <a:pt x="3728" y="101200"/>
                </a:moveTo>
                <a:cubicBezTo>
                  <a:pt x="3817" y="101297"/>
                  <a:pt x="3728" y="101297"/>
                  <a:pt x="3631" y="101297"/>
                </a:cubicBezTo>
                <a:cubicBezTo>
                  <a:pt x="3728" y="101387"/>
                  <a:pt x="3728" y="101387"/>
                  <a:pt x="3728" y="101573"/>
                </a:cubicBezTo>
                <a:lnTo>
                  <a:pt x="3914" y="101573"/>
                </a:lnTo>
                <a:cubicBezTo>
                  <a:pt x="3914" y="101670"/>
                  <a:pt x="3817" y="101670"/>
                  <a:pt x="3728" y="101670"/>
                </a:cubicBezTo>
                <a:lnTo>
                  <a:pt x="3728" y="101856"/>
                </a:lnTo>
                <a:cubicBezTo>
                  <a:pt x="3631" y="101856"/>
                  <a:pt x="3728" y="101670"/>
                  <a:pt x="3728" y="101573"/>
                </a:cubicBezTo>
                <a:lnTo>
                  <a:pt x="3258" y="101573"/>
                </a:lnTo>
                <a:cubicBezTo>
                  <a:pt x="3258" y="101387"/>
                  <a:pt x="3258" y="101297"/>
                  <a:pt x="3355" y="101200"/>
                </a:cubicBezTo>
                <a:cubicBezTo>
                  <a:pt x="3444" y="101200"/>
                  <a:pt x="3444" y="101387"/>
                  <a:pt x="3541" y="101387"/>
                </a:cubicBezTo>
                <a:cubicBezTo>
                  <a:pt x="3631" y="101387"/>
                  <a:pt x="3631" y="101200"/>
                  <a:pt x="3728" y="101200"/>
                </a:cubicBezTo>
                <a:close/>
                <a:moveTo>
                  <a:pt x="2565" y="101745"/>
                </a:moveTo>
                <a:cubicBezTo>
                  <a:pt x="2654" y="101745"/>
                  <a:pt x="2638" y="101909"/>
                  <a:pt x="2662" y="101909"/>
                </a:cubicBezTo>
                <a:cubicBezTo>
                  <a:pt x="2670" y="101909"/>
                  <a:pt x="2681" y="101895"/>
                  <a:pt x="2699" y="101856"/>
                </a:cubicBezTo>
                <a:cubicBezTo>
                  <a:pt x="2796" y="101856"/>
                  <a:pt x="2699" y="101946"/>
                  <a:pt x="2699" y="101946"/>
                </a:cubicBezTo>
                <a:lnTo>
                  <a:pt x="2699" y="102043"/>
                </a:lnTo>
                <a:cubicBezTo>
                  <a:pt x="2609" y="101946"/>
                  <a:pt x="2512" y="101856"/>
                  <a:pt x="2512" y="101759"/>
                </a:cubicBezTo>
                <a:cubicBezTo>
                  <a:pt x="2533" y="101750"/>
                  <a:pt x="2550" y="101745"/>
                  <a:pt x="2565" y="101745"/>
                </a:cubicBezTo>
                <a:close/>
                <a:moveTo>
                  <a:pt x="2982" y="101759"/>
                </a:moveTo>
                <a:cubicBezTo>
                  <a:pt x="2982" y="101946"/>
                  <a:pt x="3169" y="101946"/>
                  <a:pt x="3258" y="102132"/>
                </a:cubicBezTo>
                <a:cubicBezTo>
                  <a:pt x="3072" y="102132"/>
                  <a:pt x="2885" y="101946"/>
                  <a:pt x="2885" y="101946"/>
                </a:cubicBezTo>
                <a:cubicBezTo>
                  <a:pt x="2699" y="101856"/>
                  <a:pt x="2885" y="101759"/>
                  <a:pt x="2982" y="101759"/>
                </a:cubicBezTo>
                <a:close/>
                <a:moveTo>
                  <a:pt x="2866" y="102229"/>
                </a:moveTo>
                <a:lnTo>
                  <a:pt x="2866" y="102229"/>
                </a:lnTo>
                <a:cubicBezTo>
                  <a:pt x="2869" y="102232"/>
                  <a:pt x="2873" y="102235"/>
                  <a:pt x="2877" y="102238"/>
                </a:cubicBezTo>
                <a:lnTo>
                  <a:pt x="2877" y="102238"/>
                </a:lnTo>
                <a:cubicBezTo>
                  <a:pt x="2882" y="102233"/>
                  <a:pt x="2885" y="102229"/>
                  <a:pt x="2885" y="102229"/>
                </a:cubicBezTo>
                <a:cubicBezTo>
                  <a:pt x="2878" y="102229"/>
                  <a:pt x="2872" y="102229"/>
                  <a:pt x="2866" y="102229"/>
                </a:cubicBezTo>
                <a:close/>
                <a:moveTo>
                  <a:pt x="2796" y="102043"/>
                </a:moveTo>
                <a:lnTo>
                  <a:pt x="2796" y="102043"/>
                </a:lnTo>
                <a:cubicBezTo>
                  <a:pt x="2885" y="102132"/>
                  <a:pt x="3072" y="102132"/>
                  <a:pt x="2982" y="102319"/>
                </a:cubicBezTo>
                <a:cubicBezTo>
                  <a:pt x="2944" y="102284"/>
                  <a:pt x="2908" y="102262"/>
                  <a:pt x="2877" y="102238"/>
                </a:cubicBezTo>
                <a:lnTo>
                  <a:pt x="2877" y="102238"/>
                </a:lnTo>
                <a:cubicBezTo>
                  <a:pt x="2857" y="102261"/>
                  <a:pt x="2813" y="102319"/>
                  <a:pt x="2885" y="102319"/>
                </a:cubicBezTo>
                <a:cubicBezTo>
                  <a:pt x="2885" y="102351"/>
                  <a:pt x="2875" y="102362"/>
                  <a:pt x="2858" y="102362"/>
                </a:cubicBezTo>
                <a:cubicBezTo>
                  <a:pt x="2825" y="102362"/>
                  <a:pt x="2763" y="102319"/>
                  <a:pt x="2699" y="102319"/>
                </a:cubicBezTo>
                <a:cubicBezTo>
                  <a:pt x="2699" y="102319"/>
                  <a:pt x="2699" y="102229"/>
                  <a:pt x="2609" y="102229"/>
                </a:cubicBezTo>
                <a:cubicBezTo>
                  <a:pt x="2512" y="102319"/>
                  <a:pt x="2609" y="102602"/>
                  <a:pt x="2512" y="102788"/>
                </a:cubicBezTo>
                <a:cubicBezTo>
                  <a:pt x="2237" y="102602"/>
                  <a:pt x="2609" y="102416"/>
                  <a:pt x="2512" y="102132"/>
                </a:cubicBezTo>
                <a:cubicBezTo>
                  <a:pt x="2637" y="102132"/>
                  <a:pt x="2678" y="102258"/>
                  <a:pt x="2692" y="102258"/>
                </a:cubicBezTo>
                <a:cubicBezTo>
                  <a:pt x="2699" y="102258"/>
                  <a:pt x="2699" y="102227"/>
                  <a:pt x="2699" y="102132"/>
                </a:cubicBezTo>
                <a:cubicBezTo>
                  <a:pt x="2788" y="102222"/>
                  <a:pt x="2795" y="102229"/>
                  <a:pt x="2866" y="102229"/>
                </a:cubicBezTo>
                <a:lnTo>
                  <a:pt x="2866" y="102229"/>
                </a:lnTo>
                <a:cubicBezTo>
                  <a:pt x="2824" y="102193"/>
                  <a:pt x="2796" y="102147"/>
                  <a:pt x="2796" y="102043"/>
                </a:cubicBezTo>
                <a:close/>
                <a:moveTo>
                  <a:pt x="4024" y="102633"/>
                </a:moveTo>
                <a:cubicBezTo>
                  <a:pt x="4140" y="102633"/>
                  <a:pt x="4247" y="102678"/>
                  <a:pt x="4190" y="102788"/>
                </a:cubicBezTo>
                <a:cubicBezTo>
                  <a:pt x="4100" y="102788"/>
                  <a:pt x="4003" y="102691"/>
                  <a:pt x="3817" y="102691"/>
                </a:cubicBezTo>
                <a:cubicBezTo>
                  <a:pt x="3857" y="102655"/>
                  <a:pt x="3943" y="102633"/>
                  <a:pt x="4024" y="102633"/>
                </a:cubicBezTo>
                <a:close/>
                <a:moveTo>
                  <a:pt x="3085" y="102610"/>
                </a:moveTo>
                <a:cubicBezTo>
                  <a:pt x="3155" y="102610"/>
                  <a:pt x="3209" y="102661"/>
                  <a:pt x="3169" y="102788"/>
                </a:cubicBezTo>
                <a:cubicBezTo>
                  <a:pt x="3147" y="102767"/>
                  <a:pt x="3131" y="102759"/>
                  <a:pt x="3116" y="102759"/>
                </a:cubicBezTo>
                <a:cubicBezTo>
                  <a:pt x="3077" y="102759"/>
                  <a:pt x="3049" y="102813"/>
                  <a:pt x="2979" y="102813"/>
                </a:cubicBezTo>
                <a:cubicBezTo>
                  <a:pt x="2954" y="102813"/>
                  <a:pt x="2923" y="102807"/>
                  <a:pt x="2885" y="102788"/>
                </a:cubicBezTo>
                <a:cubicBezTo>
                  <a:pt x="2885" y="102686"/>
                  <a:pt x="2998" y="102610"/>
                  <a:pt x="3085" y="102610"/>
                </a:cubicBezTo>
                <a:close/>
                <a:moveTo>
                  <a:pt x="1257" y="102452"/>
                </a:moveTo>
                <a:cubicBezTo>
                  <a:pt x="1382" y="102452"/>
                  <a:pt x="1422" y="102616"/>
                  <a:pt x="1525" y="102616"/>
                </a:cubicBezTo>
                <a:cubicBezTo>
                  <a:pt x="1542" y="102616"/>
                  <a:pt x="1560" y="102612"/>
                  <a:pt x="1581" y="102602"/>
                </a:cubicBezTo>
                <a:lnTo>
                  <a:pt x="1581" y="102602"/>
                </a:lnTo>
                <a:cubicBezTo>
                  <a:pt x="1581" y="102664"/>
                  <a:pt x="1560" y="102685"/>
                  <a:pt x="1529" y="102685"/>
                </a:cubicBezTo>
                <a:cubicBezTo>
                  <a:pt x="1467" y="102685"/>
                  <a:pt x="1364" y="102602"/>
                  <a:pt x="1305" y="102602"/>
                </a:cubicBezTo>
                <a:cubicBezTo>
                  <a:pt x="1208" y="102602"/>
                  <a:pt x="1208" y="102691"/>
                  <a:pt x="1208" y="102691"/>
                </a:cubicBezTo>
                <a:cubicBezTo>
                  <a:pt x="1305" y="102788"/>
                  <a:pt x="1305" y="103064"/>
                  <a:pt x="1208" y="103161"/>
                </a:cubicBezTo>
                <a:cubicBezTo>
                  <a:pt x="1022" y="102975"/>
                  <a:pt x="1305" y="102691"/>
                  <a:pt x="1022" y="102505"/>
                </a:cubicBezTo>
                <a:cubicBezTo>
                  <a:pt x="1022" y="102475"/>
                  <a:pt x="1032" y="102465"/>
                  <a:pt x="1047" y="102465"/>
                </a:cubicBezTo>
                <a:cubicBezTo>
                  <a:pt x="1075" y="102465"/>
                  <a:pt x="1118" y="102505"/>
                  <a:pt x="1118" y="102505"/>
                </a:cubicBezTo>
                <a:cubicBezTo>
                  <a:pt x="1175" y="102467"/>
                  <a:pt x="1220" y="102452"/>
                  <a:pt x="1257" y="102452"/>
                </a:cubicBezTo>
                <a:close/>
                <a:moveTo>
                  <a:pt x="4100" y="102975"/>
                </a:moveTo>
                <a:cubicBezTo>
                  <a:pt x="4190" y="102975"/>
                  <a:pt x="4287" y="103064"/>
                  <a:pt x="4287" y="103161"/>
                </a:cubicBezTo>
                <a:cubicBezTo>
                  <a:pt x="4100" y="103161"/>
                  <a:pt x="4100" y="103064"/>
                  <a:pt x="4100" y="102975"/>
                </a:cubicBezTo>
                <a:close/>
                <a:moveTo>
                  <a:pt x="2761" y="103319"/>
                </a:moveTo>
                <a:cubicBezTo>
                  <a:pt x="2816" y="103319"/>
                  <a:pt x="2869" y="103372"/>
                  <a:pt x="2923" y="103372"/>
                </a:cubicBezTo>
                <a:cubicBezTo>
                  <a:pt x="2943" y="103372"/>
                  <a:pt x="2962" y="103366"/>
                  <a:pt x="2982" y="103347"/>
                </a:cubicBezTo>
                <a:lnTo>
                  <a:pt x="2982" y="103437"/>
                </a:lnTo>
                <a:cubicBezTo>
                  <a:pt x="2982" y="103437"/>
                  <a:pt x="2796" y="103437"/>
                  <a:pt x="2699" y="103347"/>
                </a:cubicBezTo>
                <a:cubicBezTo>
                  <a:pt x="2720" y="103326"/>
                  <a:pt x="2741" y="103319"/>
                  <a:pt x="2761" y="103319"/>
                </a:cubicBezTo>
                <a:close/>
                <a:moveTo>
                  <a:pt x="2326" y="103064"/>
                </a:moveTo>
                <a:cubicBezTo>
                  <a:pt x="2326" y="103250"/>
                  <a:pt x="2237" y="103250"/>
                  <a:pt x="2237" y="103534"/>
                </a:cubicBezTo>
                <a:lnTo>
                  <a:pt x="2423" y="103534"/>
                </a:lnTo>
                <a:cubicBezTo>
                  <a:pt x="2512" y="103623"/>
                  <a:pt x="2326" y="103720"/>
                  <a:pt x="2423" y="103720"/>
                </a:cubicBezTo>
                <a:cubicBezTo>
                  <a:pt x="2400" y="103765"/>
                  <a:pt x="2377" y="103782"/>
                  <a:pt x="2356" y="103782"/>
                </a:cubicBezTo>
                <a:cubicBezTo>
                  <a:pt x="2289" y="103782"/>
                  <a:pt x="2237" y="103602"/>
                  <a:pt x="2237" y="103534"/>
                </a:cubicBezTo>
                <a:cubicBezTo>
                  <a:pt x="2158" y="103534"/>
                  <a:pt x="2143" y="103413"/>
                  <a:pt x="2094" y="103413"/>
                </a:cubicBezTo>
                <a:cubicBezTo>
                  <a:pt x="2082" y="103413"/>
                  <a:pt x="2068" y="103420"/>
                  <a:pt x="2050" y="103437"/>
                </a:cubicBezTo>
                <a:cubicBezTo>
                  <a:pt x="2140" y="103347"/>
                  <a:pt x="2140" y="103161"/>
                  <a:pt x="2326" y="103064"/>
                </a:cubicBezTo>
                <a:close/>
                <a:moveTo>
                  <a:pt x="2050" y="103623"/>
                </a:moveTo>
                <a:cubicBezTo>
                  <a:pt x="1983" y="103690"/>
                  <a:pt x="2052" y="103800"/>
                  <a:pt x="2100" y="103800"/>
                </a:cubicBezTo>
                <a:cubicBezTo>
                  <a:pt x="2122" y="103800"/>
                  <a:pt x="2140" y="103778"/>
                  <a:pt x="2140" y="103720"/>
                </a:cubicBezTo>
                <a:lnTo>
                  <a:pt x="2140" y="103720"/>
                </a:lnTo>
                <a:cubicBezTo>
                  <a:pt x="2326" y="103810"/>
                  <a:pt x="2050" y="103810"/>
                  <a:pt x="2050" y="103996"/>
                </a:cubicBezTo>
                <a:cubicBezTo>
                  <a:pt x="2050" y="103907"/>
                  <a:pt x="1864" y="103907"/>
                  <a:pt x="1864" y="103907"/>
                </a:cubicBezTo>
                <a:cubicBezTo>
                  <a:pt x="1767" y="103720"/>
                  <a:pt x="2050" y="103720"/>
                  <a:pt x="1864" y="103720"/>
                </a:cubicBezTo>
                <a:cubicBezTo>
                  <a:pt x="1864" y="103623"/>
                  <a:pt x="2050" y="103623"/>
                  <a:pt x="2050" y="103623"/>
                </a:cubicBezTo>
                <a:close/>
                <a:moveTo>
                  <a:pt x="2351" y="104149"/>
                </a:moveTo>
                <a:cubicBezTo>
                  <a:pt x="2353" y="104149"/>
                  <a:pt x="2326" y="104269"/>
                  <a:pt x="2326" y="104466"/>
                </a:cubicBezTo>
                <a:cubicBezTo>
                  <a:pt x="2326" y="104495"/>
                  <a:pt x="2326" y="104505"/>
                  <a:pt x="2323" y="104505"/>
                </a:cubicBezTo>
                <a:cubicBezTo>
                  <a:pt x="2316" y="104505"/>
                  <a:pt x="2296" y="104466"/>
                  <a:pt x="2237" y="104466"/>
                </a:cubicBezTo>
                <a:cubicBezTo>
                  <a:pt x="2325" y="104244"/>
                  <a:pt x="2349" y="104149"/>
                  <a:pt x="2351" y="104149"/>
                </a:cubicBezTo>
                <a:close/>
                <a:moveTo>
                  <a:pt x="1864" y="104182"/>
                </a:moveTo>
                <a:lnTo>
                  <a:pt x="1864" y="104279"/>
                </a:lnTo>
                <a:cubicBezTo>
                  <a:pt x="1864" y="104369"/>
                  <a:pt x="1953" y="104369"/>
                  <a:pt x="2050" y="104369"/>
                </a:cubicBezTo>
                <a:cubicBezTo>
                  <a:pt x="2050" y="104466"/>
                  <a:pt x="1953" y="104555"/>
                  <a:pt x="2140" y="104555"/>
                </a:cubicBezTo>
                <a:cubicBezTo>
                  <a:pt x="2050" y="104652"/>
                  <a:pt x="1953" y="104652"/>
                  <a:pt x="1953" y="104652"/>
                </a:cubicBezTo>
                <a:cubicBezTo>
                  <a:pt x="1864" y="104652"/>
                  <a:pt x="1864" y="104741"/>
                  <a:pt x="1864" y="104741"/>
                </a:cubicBezTo>
                <a:cubicBezTo>
                  <a:pt x="1694" y="104741"/>
                  <a:pt x="1908" y="104357"/>
                  <a:pt x="1806" y="104357"/>
                </a:cubicBezTo>
                <a:cubicBezTo>
                  <a:pt x="1796" y="104357"/>
                  <a:pt x="1783" y="104361"/>
                  <a:pt x="1767" y="104369"/>
                </a:cubicBezTo>
                <a:cubicBezTo>
                  <a:pt x="1767" y="104279"/>
                  <a:pt x="1864" y="104279"/>
                  <a:pt x="1864" y="104182"/>
                </a:cubicBezTo>
                <a:close/>
                <a:moveTo>
                  <a:pt x="2423" y="104741"/>
                </a:moveTo>
                <a:cubicBezTo>
                  <a:pt x="2423" y="104883"/>
                  <a:pt x="2445" y="104907"/>
                  <a:pt x="2480" y="104907"/>
                </a:cubicBezTo>
                <a:cubicBezTo>
                  <a:pt x="2498" y="104907"/>
                  <a:pt x="2519" y="104901"/>
                  <a:pt x="2542" y="104901"/>
                </a:cubicBezTo>
                <a:cubicBezTo>
                  <a:pt x="2563" y="104901"/>
                  <a:pt x="2586" y="104906"/>
                  <a:pt x="2609" y="104928"/>
                </a:cubicBezTo>
                <a:cubicBezTo>
                  <a:pt x="2609" y="105025"/>
                  <a:pt x="2699" y="105025"/>
                  <a:pt x="2796" y="105025"/>
                </a:cubicBezTo>
                <a:cubicBezTo>
                  <a:pt x="2699" y="105114"/>
                  <a:pt x="2699" y="105211"/>
                  <a:pt x="2609" y="105211"/>
                </a:cubicBezTo>
                <a:cubicBezTo>
                  <a:pt x="2796" y="104928"/>
                  <a:pt x="2326" y="105025"/>
                  <a:pt x="2237" y="104928"/>
                </a:cubicBezTo>
                <a:cubicBezTo>
                  <a:pt x="2326" y="104928"/>
                  <a:pt x="2326" y="104741"/>
                  <a:pt x="2423" y="104741"/>
                </a:cubicBezTo>
                <a:close/>
                <a:moveTo>
                  <a:pt x="1208" y="105114"/>
                </a:moveTo>
                <a:cubicBezTo>
                  <a:pt x="1305" y="105211"/>
                  <a:pt x="1208" y="105397"/>
                  <a:pt x="1118" y="105397"/>
                </a:cubicBezTo>
                <a:cubicBezTo>
                  <a:pt x="1022" y="105397"/>
                  <a:pt x="1118" y="105114"/>
                  <a:pt x="1208" y="105114"/>
                </a:cubicBezTo>
                <a:close/>
                <a:moveTo>
                  <a:pt x="3002" y="105247"/>
                </a:moveTo>
                <a:cubicBezTo>
                  <a:pt x="3043" y="105247"/>
                  <a:pt x="3072" y="105286"/>
                  <a:pt x="3072" y="105397"/>
                </a:cubicBezTo>
                <a:cubicBezTo>
                  <a:pt x="3052" y="105376"/>
                  <a:pt x="3037" y="105369"/>
                  <a:pt x="3023" y="105369"/>
                </a:cubicBezTo>
                <a:cubicBezTo>
                  <a:pt x="2986" y="105369"/>
                  <a:pt x="2959" y="105423"/>
                  <a:pt x="2889" y="105423"/>
                </a:cubicBezTo>
                <a:cubicBezTo>
                  <a:pt x="2864" y="105423"/>
                  <a:pt x="2834" y="105416"/>
                  <a:pt x="2796" y="105397"/>
                </a:cubicBezTo>
                <a:cubicBezTo>
                  <a:pt x="2850" y="105339"/>
                  <a:pt x="2940" y="105247"/>
                  <a:pt x="3002" y="105247"/>
                </a:cubicBezTo>
                <a:close/>
                <a:moveTo>
                  <a:pt x="1864" y="105025"/>
                </a:moveTo>
                <a:cubicBezTo>
                  <a:pt x="2050" y="105301"/>
                  <a:pt x="2050" y="105211"/>
                  <a:pt x="2237" y="105487"/>
                </a:cubicBezTo>
                <a:cubicBezTo>
                  <a:pt x="2050" y="105397"/>
                  <a:pt x="1864" y="105301"/>
                  <a:pt x="1864" y="105025"/>
                </a:cubicBezTo>
                <a:close/>
                <a:moveTo>
                  <a:pt x="3491" y="105191"/>
                </a:moveTo>
                <a:cubicBezTo>
                  <a:pt x="3591" y="105191"/>
                  <a:pt x="3728" y="105410"/>
                  <a:pt x="3728" y="105487"/>
                </a:cubicBezTo>
                <a:cubicBezTo>
                  <a:pt x="3541" y="105487"/>
                  <a:pt x="3541" y="105301"/>
                  <a:pt x="3444" y="105211"/>
                </a:cubicBezTo>
                <a:cubicBezTo>
                  <a:pt x="3458" y="105197"/>
                  <a:pt x="3474" y="105191"/>
                  <a:pt x="3491" y="105191"/>
                </a:cubicBezTo>
                <a:close/>
                <a:moveTo>
                  <a:pt x="3169" y="104928"/>
                </a:moveTo>
                <a:cubicBezTo>
                  <a:pt x="3355" y="104928"/>
                  <a:pt x="3169" y="105114"/>
                  <a:pt x="3355" y="105211"/>
                </a:cubicBezTo>
                <a:cubicBezTo>
                  <a:pt x="3258" y="105301"/>
                  <a:pt x="3355" y="105301"/>
                  <a:pt x="3355" y="105584"/>
                </a:cubicBezTo>
                <a:cubicBezTo>
                  <a:pt x="3072" y="105487"/>
                  <a:pt x="3169" y="105114"/>
                  <a:pt x="3169" y="104928"/>
                </a:cubicBezTo>
                <a:close/>
                <a:moveTo>
                  <a:pt x="1394" y="105301"/>
                </a:moveTo>
                <a:cubicBezTo>
                  <a:pt x="1394" y="105397"/>
                  <a:pt x="1491" y="105397"/>
                  <a:pt x="1581" y="105397"/>
                </a:cubicBezTo>
                <a:lnTo>
                  <a:pt x="1581" y="105487"/>
                </a:lnTo>
                <a:lnTo>
                  <a:pt x="1953" y="105487"/>
                </a:lnTo>
                <a:lnTo>
                  <a:pt x="1953" y="105673"/>
                </a:lnTo>
                <a:cubicBezTo>
                  <a:pt x="1953" y="105673"/>
                  <a:pt x="1864" y="105673"/>
                  <a:pt x="1864" y="105770"/>
                </a:cubicBezTo>
                <a:cubicBezTo>
                  <a:pt x="1767" y="105770"/>
                  <a:pt x="1953" y="105584"/>
                  <a:pt x="1767" y="105487"/>
                </a:cubicBezTo>
                <a:cubicBezTo>
                  <a:pt x="1678" y="105584"/>
                  <a:pt x="1581" y="105584"/>
                  <a:pt x="1491" y="105584"/>
                </a:cubicBezTo>
                <a:cubicBezTo>
                  <a:pt x="1491" y="105474"/>
                  <a:pt x="1457" y="105429"/>
                  <a:pt x="1411" y="105429"/>
                </a:cubicBezTo>
                <a:cubicBezTo>
                  <a:pt x="1379" y="105429"/>
                  <a:pt x="1341" y="105450"/>
                  <a:pt x="1305" y="105487"/>
                </a:cubicBezTo>
                <a:cubicBezTo>
                  <a:pt x="1305" y="105397"/>
                  <a:pt x="1394" y="105397"/>
                  <a:pt x="1394" y="105301"/>
                </a:cubicBezTo>
                <a:close/>
                <a:moveTo>
                  <a:pt x="3003" y="105615"/>
                </a:moveTo>
                <a:cubicBezTo>
                  <a:pt x="3090" y="105615"/>
                  <a:pt x="3182" y="105637"/>
                  <a:pt x="3258" y="105673"/>
                </a:cubicBezTo>
                <a:lnTo>
                  <a:pt x="3169" y="105770"/>
                </a:lnTo>
                <a:cubicBezTo>
                  <a:pt x="3119" y="105721"/>
                  <a:pt x="3076" y="105704"/>
                  <a:pt x="3036" y="105704"/>
                </a:cubicBezTo>
                <a:cubicBezTo>
                  <a:pt x="2947" y="105704"/>
                  <a:pt x="2872" y="105789"/>
                  <a:pt x="2776" y="105789"/>
                </a:cubicBezTo>
                <a:cubicBezTo>
                  <a:pt x="2752" y="105789"/>
                  <a:pt x="2726" y="105783"/>
                  <a:pt x="2699" y="105770"/>
                </a:cubicBezTo>
                <a:cubicBezTo>
                  <a:pt x="2756" y="105660"/>
                  <a:pt x="2876" y="105615"/>
                  <a:pt x="3003" y="105615"/>
                </a:cubicBezTo>
                <a:close/>
                <a:moveTo>
                  <a:pt x="2471" y="105837"/>
                </a:moveTo>
                <a:cubicBezTo>
                  <a:pt x="2544" y="105837"/>
                  <a:pt x="2609" y="105990"/>
                  <a:pt x="2609" y="106143"/>
                </a:cubicBezTo>
                <a:cubicBezTo>
                  <a:pt x="2423" y="106143"/>
                  <a:pt x="2512" y="105957"/>
                  <a:pt x="2423" y="105860"/>
                </a:cubicBezTo>
                <a:cubicBezTo>
                  <a:pt x="2439" y="105844"/>
                  <a:pt x="2455" y="105837"/>
                  <a:pt x="2471" y="105837"/>
                </a:cubicBezTo>
                <a:close/>
                <a:moveTo>
                  <a:pt x="3364" y="105835"/>
                </a:moveTo>
                <a:cubicBezTo>
                  <a:pt x="3390" y="105835"/>
                  <a:pt x="3463" y="105957"/>
                  <a:pt x="3541" y="105957"/>
                </a:cubicBezTo>
                <a:lnTo>
                  <a:pt x="3444" y="106046"/>
                </a:lnTo>
                <a:cubicBezTo>
                  <a:pt x="3444" y="106143"/>
                  <a:pt x="3541" y="106143"/>
                  <a:pt x="3541" y="106143"/>
                </a:cubicBezTo>
                <a:cubicBezTo>
                  <a:pt x="3528" y="106155"/>
                  <a:pt x="3515" y="106161"/>
                  <a:pt x="3502" y="106161"/>
                </a:cubicBezTo>
                <a:cubicBezTo>
                  <a:pt x="3422" y="106161"/>
                  <a:pt x="3355" y="105943"/>
                  <a:pt x="3355" y="105860"/>
                </a:cubicBezTo>
                <a:cubicBezTo>
                  <a:pt x="3355" y="105842"/>
                  <a:pt x="3358" y="105835"/>
                  <a:pt x="3364" y="105835"/>
                </a:cubicBezTo>
                <a:close/>
                <a:moveTo>
                  <a:pt x="1022" y="106046"/>
                </a:moveTo>
                <a:cubicBezTo>
                  <a:pt x="1118" y="106143"/>
                  <a:pt x="1305" y="106143"/>
                  <a:pt x="1208" y="106232"/>
                </a:cubicBezTo>
                <a:cubicBezTo>
                  <a:pt x="1118" y="106232"/>
                  <a:pt x="1022" y="106232"/>
                  <a:pt x="1022" y="106329"/>
                </a:cubicBezTo>
                <a:cubicBezTo>
                  <a:pt x="835" y="106232"/>
                  <a:pt x="1118" y="106232"/>
                  <a:pt x="1022" y="106046"/>
                </a:cubicBezTo>
                <a:close/>
                <a:moveTo>
                  <a:pt x="1394" y="106143"/>
                </a:moveTo>
                <a:cubicBezTo>
                  <a:pt x="1467" y="106143"/>
                  <a:pt x="1485" y="106297"/>
                  <a:pt x="1527" y="106297"/>
                </a:cubicBezTo>
                <a:cubicBezTo>
                  <a:pt x="1541" y="106297"/>
                  <a:pt x="1558" y="106280"/>
                  <a:pt x="1581" y="106232"/>
                </a:cubicBezTo>
                <a:cubicBezTo>
                  <a:pt x="1581" y="106329"/>
                  <a:pt x="1678" y="106419"/>
                  <a:pt x="1581" y="106516"/>
                </a:cubicBezTo>
                <a:cubicBezTo>
                  <a:pt x="1491" y="106419"/>
                  <a:pt x="1394" y="106329"/>
                  <a:pt x="1394" y="106143"/>
                </a:cubicBezTo>
                <a:close/>
                <a:moveTo>
                  <a:pt x="2133" y="106209"/>
                </a:moveTo>
                <a:cubicBezTo>
                  <a:pt x="2237" y="106209"/>
                  <a:pt x="2237" y="106363"/>
                  <a:pt x="2237" y="106516"/>
                </a:cubicBezTo>
                <a:lnTo>
                  <a:pt x="2050" y="106516"/>
                </a:lnTo>
                <a:cubicBezTo>
                  <a:pt x="2050" y="106419"/>
                  <a:pt x="2140" y="106419"/>
                  <a:pt x="2140" y="106419"/>
                </a:cubicBezTo>
                <a:cubicBezTo>
                  <a:pt x="2140" y="106329"/>
                  <a:pt x="2140" y="106329"/>
                  <a:pt x="2050" y="106232"/>
                </a:cubicBezTo>
                <a:cubicBezTo>
                  <a:pt x="2083" y="106217"/>
                  <a:pt x="2111" y="106209"/>
                  <a:pt x="2133" y="106209"/>
                </a:cubicBezTo>
                <a:close/>
                <a:moveTo>
                  <a:pt x="2512" y="106232"/>
                </a:moveTo>
                <a:cubicBezTo>
                  <a:pt x="2609" y="106329"/>
                  <a:pt x="2512" y="106329"/>
                  <a:pt x="2609" y="106516"/>
                </a:cubicBezTo>
                <a:lnTo>
                  <a:pt x="2423" y="106516"/>
                </a:lnTo>
                <a:cubicBezTo>
                  <a:pt x="2512" y="106419"/>
                  <a:pt x="2512" y="106419"/>
                  <a:pt x="2512" y="106232"/>
                </a:cubicBezTo>
                <a:close/>
                <a:moveTo>
                  <a:pt x="3914" y="106329"/>
                </a:moveTo>
                <a:cubicBezTo>
                  <a:pt x="4100" y="106329"/>
                  <a:pt x="3914" y="106419"/>
                  <a:pt x="4003" y="106605"/>
                </a:cubicBezTo>
                <a:lnTo>
                  <a:pt x="4100" y="106605"/>
                </a:lnTo>
                <a:cubicBezTo>
                  <a:pt x="4100" y="106637"/>
                  <a:pt x="4090" y="106648"/>
                  <a:pt x="4072" y="106648"/>
                </a:cubicBezTo>
                <a:cubicBezTo>
                  <a:pt x="4037" y="106648"/>
                  <a:pt x="3974" y="106605"/>
                  <a:pt x="3914" y="106605"/>
                </a:cubicBezTo>
                <a:cubicBezTo>
                  <a:pt x="3914" y="106516"/>
                  <a:pt x="3728" y="106419"/>
                  <a:pt x="3914" y="106329"/>
                </a:cubicBezTo>
                <a:close/>
                <a:moveTo>
                  <a:pt x="1394" y="106489"/>
                </a:moveTo>
                <a:cubicBezTo>
                  <a:pt x="1491" y="106489"/>
                  <a:pt x="1491" y="106624"/>
                  <a:pt x="1491" y="106702"/>
                </a:cubicBezTo>
                <a:lnTo>
                  <a:pt x="1305" y="106702"/>
                </a:lnTo>
                <a:cubicBezTo>
                  <a:pt x="1394" y="106605"/>
                  <a:pt x="1394" y="106605"/>
                  <a:pt x="1305" y="106516"/>
                </a:cubicBezTo>
                <a:cubicBezTo>
                  <a:pt x="1341" y="106497"/>
                  <a:pt x="1371" y="106489"/>
                  <a:pt x="1394" y="106489"/>
                </a:cubicBezTo>
                <a:close/>
                <a:moveTo>
                  <a:pt x="2982" y="106419"/>
                </a:moveTo>
                <a:cubicBezTo>
                  <a:pt x="2885" y="106516"/>
                  <a:pt x="2885" y="106702"/>
                  <a:pt x="2885" y="106888"/>
                </a:cubicBezTo>
                <a:lnTo>
                  <a:pt x="2699" y="106888"/>
                </a:lnTo>
                <a:cubicBezTo>
                  <a:pt x="2885" y="106792"/>
                  <a:pt x="2796" y="106419"/>
                  <a:pt x="2982" y="106419"/>
                </a:cubicBezTo>
                <a:close/>
                <a:moveTo>
                  <a:pt x="2050" y="106702"/>
                </a:moveTo>
                <a:lnTo>
                  <a:pt x="1953" y="106888"/>
                </a:lnTo>
                <a:cubicBezTo>
                  <a:pt x="1927" y="106901"/>
                  <a:pt x="1907" y="106906"/>
                  <a:pt x="1891" y="106906"/>
                </a:cubicBezTo>
                <a:cubicBezTo>
                  <a:pt x="1796" y="106906"/>
                  <a:pt x="1890" y="106702"/>
                  <a:pt x="2050" y="106702"/>
                </a:cubicBezTo>
                <a:close/>
                <a:moveTo>
                  <a:pt x="1394" y="107075"/>
                </a:moveTo>
                <a:cubicBezTo>
                  <a:pt x="1678" y="107075"/>
                  <a:pt x="1305" y="107351"/>
                  <a:pt x="1491" y="107448"/>
                </a:cubicBezTo>
                <a:lnTo>
                  <a:pt x="1208" y="107448"/>
                </a:lnTo>
                <a:cubicBezTo>
                  <a:pt x="1394" y="107351"/>
                  <a:pt x="1305" y="107164"/>
                  <a:pt x="1305" y="107075"/>
                </a:cubicBezTo>
                <a:lnTo>
                  <a:pt x="1305" y="107075"/>
                </a:lnTo>
                <a:cubicBezTo>
                  <a:pt x="1357" y="107127"/>
                  <a:pt x="1411" y="107181"/>
                  <a:pt x="1429" y="107181"/>
                </a:cubicBezTo>
                <a:cubicBezTo>
                  <a:pt x="1441" y="107181"/>
                  <a:pt x="1435" y="107153"/>
                  <a:pt x="1394" y="107075"/>
                </a:cubicBezTo>
                <a:close/>
                <a:moveTo>
                  <a:pt x="2011" y="107333"/>
                </a:moveTo>
                <a:cubicBezTo>
                  <a:pt x="2023" y="107333"/>
                  <a:pt x="2037" y="107338"/>
                  <a:pt x="2050" y="107351"/>
                </a:cubicBezTo>
                <a:cubicBezTo>
                  <a:pt x="2050" y="107448"/>
                  <a:pt x="2050" y="107537"/>
                  <a:pt x="1953" y="107537"/>
                </a:cubicBezTo>
                <a:cubicBezTo>
                  <a:pt x="1876" y="107537"/>
                  <a:pt x="1932" y="107333"/>
                  <a:pt x="2011" y="107333"/>
                </a:cubicBezTo>
                <a:close/>
                <a:moveTo>
                  <a:pt x="559" y="107910"/>
                </a:moveTo>
                <a:cubicBezTo>
                  <a:pt x="649" y="107910"/>
                  <a:pt x="649" y="108007"/>
                  <a:pt x="649" y="108096"/>
                </a:cubicBezTo>
                <a:cubicBezTo>
                  <a:pt x="462" y="108096"/>
                  <a:pt x="559" y="108007"/>
                  <a:pt x="559" y="107910"/>
                </a:cubicBezTo>
                <a:close/>
                <a:moveTo>
                  <a:pt x="968" y="109014"/>
                </a:moveTo>
                <a:cubicBezTo>
                  <a:pt x="984" y="109014"/>
                  <a:pt x="1002" y="109018"/>
                  <a:pt x="1022" y="109028"/>
                </a:cubicBezTo>
                <a:cubicBezTo>
                  <a:pt x="1022" y="109125"/>
                  <a:pt x="932" y="109214"/>
                  <a:pt x="932" y="109311"/>
                </a:cubicBezTo>
                <a:cubicBezTo>
                  <a:pt x="846" y="109311"/>
                  <a:pt x="836" y="109014"/>
                  <a:pt x="968" y="109014"/>
                </a:cubicBezTo>
                <a:close/>
                <a:moveTo>
                  <a:pt x="746" y="110430"/>
                </a:moveTo>
                <a:cubicBezTo>
                  <a:pt x="746" y="110519"/>
                  <a:pt x="559" y="110519"/>
                  <a:pt x="559" y="110616"/>
                </a:cubicBezTo>
                <a:cubicBezTo>
                  <a:pt x="373" y="110519"/>
                  <a:pt x="649" y="110430"/>
                  <a:pt x="746" y="110430"/>
                </a:cubicBezTo>
                <a:close/>
                <a:moveTo>
                  <a:pt x="932" y="129067"/>
                </a:moveTo>
                <a:cubicBezTo>
                  <a:pt x="1022" y="129067"/>
                  <a:pt x="932" y="129253"/>
                  <a:pt x="1022" y="129343"/>
                </a:cubicBezTo>
                <a:cubicBezTo>
                  <a:pt x="835" y="129343"/>
                  <a:pt x="932" y="129156"/>
                  <a:pt x="932" y="129067"/>
                </a:cubicBezTo>
                <a:close/>
                <a:moveTo>
                  <a:pt x="9222" y="0"/>
                </a:moveTo>
                <a:cubicBezTo>
                  <a:pt x="9222" y="186"/>
                  <a:pt x="9222" y="283"/>
                  <a:pt x="9319" y="373"/>
                </a:cubicBezTo>
                <a:lnTo>
                  <a:pt x="9408" y="470"/>
                </a:lnTo>
                <a:cubicBezTo>
                  <a:pt x="9132" y="842"/>
                  <a:pt x="9505" y="1215"/>
                  <a:pt x="9505" y="1588"/>
                </a:cubicBezTo>
                <a:lnTo>
                  <a:pt x="9505" y="1864"/>
                </a:lnTo>
                <a:cubicBezTo>
                  <a:pt x="9692" y="1961"/>
                  <a:pt x="9595" y="2147"/>
                  <a:pt x="9505" y="2236"/>
                </a:cubicBezTo>
                <a:cubicBezTo>
                  <a:pt x="9408" y="2333"/>
                  <a:pt x="9319" y="2520"/>
                  <a:pt x="9692" y="2520"/>
                </a:cubicBezTo>
                <a:cubicBezTo>
                  <a:pt x="9781" y="2520"/>
                  <a:pt x="9692" y="2609"/>
                  <a:pt x="9692" y="2609"/>
                </a:cubicBezTo>
                <a:cubicBezTo>
                  <a:pt x="9692" y="2796"/>
                  <a:pt x="9595" y="2796"/>
                  <a:pt x="9505" y="2796"/>
                </a:cubicBezTo>
                <a:cubicBezTo>
                  <a:pt x="9449" y="2744"/>
                  <a:pt x="9362" y="2689"/>
                  <a:pt x="9300" y="2689"/>
                </a:cubicBezTo>
                <a:cubicBezTo>
                  <a:pt x="9255" y="2689"/>
                  <a:pt x="9222" y="2717"/>
                  <a:pt x="9222" y="2796"/>
                </a:cubicBezTo>
                <a:cubicBezTo>
                  <a:pt x="9222" y="2893"/>
                  <a:pt x="9132" y="3168"/>
                  <a:pt x="9408" y="3168"/>
                </a:cubicBezTo>
                <a:cubicBezTo>
                  <a:pt x="9595" y="3265"/>
                  <a:pt x="9692" y="3452"/>
                  <a:pt x="9878" y="3541"/>
                </a:cubicBezTo>
                <a:cubicBezTo>
                  <a:pt x="9967" y="3638"/>
                  <a:pt x="9967" y="4197"/>
                  <a:pt x="9878" y="4197"/>
                </a:cubicBezTo>
                <a:cubicBezTo>
                  <a:pt x="9808" y="4268"/>
                  <a:pt x="9750" y="4297"/>
                  <a:pt x="9705" y="4297"/>
                </a:cubicBezTo>
                <a:cubicBezTo>
                  <a:pt x="9632" y="4297"/>
                  <a:pt x="9595" y="4216"/>
                  <a:pt x="9595" y="4100"/>
                </a:cubicBezTo>
                <a:cubicBezTo>
                  <a:pt x="9595" y="4011"/>
                  <a:pt x="9505" y="3824"/>
                  <a:pt x="9408" y="3727"/>
                </a:cubicBezTo>
                <a:cubicBezTo>
                  <a:pt x="9352" y="3672"/>
                  <a:pt x="9294" y="3540"/>
                  <a:pt x="9212" y="3540"/>
                </a:cubicBezTo>
                <a:cubicBezTo>
                  <a:pt x="9163" y="3540"/>
                  <a:pt x="9105" y="3588"/>
                  <a:pt x="9036" y="3727"/>
                </a:cubicBezTo>
                <a:cubicBezTo>
                  <a:pt x="9036" y="3727"/>
                  <a:pt x="8935" y="3831"/>
                  <a:pt x="8834" y="3831"/>
                </a:cubicBezTo>
                <a:cubicBezTo>
                  <a:pt x="8768" y="3831"/>
                  <a:pt x="8701" y="3786"/>
                  <a:pt x="8663" y="3638"/>
                </a:cubicBezTo>
                <a:cubicBezTo>
                  <a:pt x="8663" y="3478"/>
                  <a:pt x="8597" y="3246"/>
                  <a:pt x="8459" y="3246"/>
                </a:cubicBezTo>
                <a:cubicBezTo>
                  <a:pt x="8437" y="3246"/>
                  <a:pt x="8413" y="3252"/>
                  <a:pt x="8387" y="3265"/>
                </a:cubicBezTo>
                <a:cubicBezTo>
                  <a:pt x="8201" y="3265"/>
                  <a:pt x="8387" y="3541"/>
                  <a:pt x="8387" y="3638"/>
                </a:cubicBezTo>
                <a:cubicBezTo>
                  <a:pt x="8290" y="3914"/>
                  <a:pt x="8387" y="4287"/>
                  <a:pt x="8387" y="4473"/>
                </a:cubicBezTo>
                <a:cubicBezTo>
                  <a:pt x="8290" y="4943"/>
                  <a:pt x="8201" y="5218"/>
                  <a:pt x="8573" y="5591"/>
                </a:cubicBezTo>
                <a:cubicBezTo>
                  <a:pt x="8663" y="5688"/>
                  <a:pt x="8573" y="6150"/>
                  <a:pt x="8476" y="6434"/>
                </a:cubicBezTo>
                <a:cubicBezTo>
                  <a:pt x="8476" y="6523"/>
                  <a:pt x="8387" y="6620"/>
                  <a:pt x="8476" y="6709"/>
                </a:cubicBezTo>
                <a:cubicBezTo>
                  <a:pt x="8573" y="6993"/>
                  <a:pt x="8573" y="7179"/>
                  <a:pt x="8387" y="7365"/>
                </a:cubicBezTo>
                <a:cubicBezTo>
                  <a:pt x="8201" y="7455"/>
                  <a:pt x="8290" y="7552"/>
                  <a:pt x="8476" y="7641"/>
                </a:cubicBezTo>
                <a:cubicBezTo>
                  <a:pt x="8663" y="7738"/>
                  <a:pt x="8760" y="7925"/>
                  <a:pt x="8573" y="8111"/>
                </a:cubicBezTo>
                <a:cubicBezTo>
                  <a:pt x="8476" y="8200"/>
                  <a:pt x="8476" y="8200"/>
                  <a:pt x="8573" y="8297"/>
                </a:cubicBezTo>
                <a:cubicBezTo>
                  <a:pt x="8573" y="8370"/>
                  <a:pt x="8633" y="8507"/>
                  <a:pt x="8506" y="8507"/>
                </a:cubicBezTo>
                <a:cubicBezTo>
                  <a:pt x="8477" y="8507"/>
                  <a:pt x="8438" y="8500"/>
                  <a:pt x="8387" y="8484"/>
                </a:cubicBezTo>
                <a:cubicBezTo>
                  <a:pt x="8201" y="8484"/>
                  <a:pt x="8201" y="8670"/>
                  <a:pt x="8290" y="8760"/>
                </a:cubicBezTo>
                <a:cubicBezTo>
                  <a:pt x="8290" y="8856"/>
                  <a:pt x="8387" y="9043"/>
                  <a:pt x="8387" y="9229"/>
                </a:cubicBezTo>
                <a:cubicBezTo>
                  <a:pt x="8573" y="9505"/>
                  <a:pt x="8290" y="9691"/>
                  <a:pt x="8201" y="9878"/>
                </a:cubicBezTo>
                <a:cubicBezTo>
                  <a:pt x="8177" y="9923"/>
                  <a:pt x="8148" y="9941"/>
                  <a:pt x="8116" y="9941"/>
                </a:cubicBezTo>
                <a:cubicBezTo>
                  <a:pt x="8013" y="9941"/>
                  <a:pt x="7872" y="9765"/>
                  <a:pt x="7731" y="9691"/>
                </a:cubicBezTo>
                <a:cubicBezTo>
                  <a:pt x="7641" y="9602"/>
                  <a:pt x="7731" y="9505"/>
                  <a:pt x="7828" y="9505"/>
                </a:cubicBezTo>
                <a:cubicBezTo>
                  <a:pt x="7917" y="9416"/>
                  <a:pt x="8014" y="9416"/>
                  <a:pt x="8014" y="9319"/>
                </a:cubicBezTo>
                <a:cubicBezTo>
                  <a:pt x="8014" y="9229"/>
                  <a:pt x="7917" y="9229"/>
                  <a:pt x="7828" y="9229"/>
                </a:cubicBezTo>
                <a:cubicBezTo>
                  <a:pt x="7731" y="9229"/>
                  <a:pt x="7731" y="9229"/>
                  <a:pt x="7641" y="9132"/>
                </a:cubicBezTo>
                <a:cubicBezTo>
                  <a:pt x="7507" y="9107"/>
                  <a:pt x="7411" y="9088"/>
                  <a:pt x="7345" y="9088"/>
                </a:cubicBezTo>
                <a:cubicBezTo>
                  <a:pt x="7180" y="9088"/>
                  <a:pt x="7199" y="9203"/>
                  <a:pt x="7269" y="9602"/>
                </a:cubicBezTo>
                <a:cubicBezTo>
                  <a:pt x="7269" y="9830"/>
                  <a:pt x="7141" y="9997"/>
                  <a:pt x="6936" y="9997"/>
                </a:cubicBezTo>
                <a:cubicBezTo>
                  <a:pt x="6894" y="9997"/>
                  <a:pt x="6848" y="9990"/>
                  <a:pt x="6799" y="9975"/>
                </a:cubicBezTo>
                <a:cubicBezTo>
                  <a:pt x="6710" y="9975"/>
                  <a:pt x="6613" y="10064"/>
                  <a:pt x="6523" y="10161"/>
                </a:cubicBezTo>
                <a:lnTo>
                  <a:pt x="6523" y="10437"/>
                </a:lnTo>
                <a:cubicBezTo>
                  <a:pt x="6553" y="10469"/>
                  <a:pt x="6584" y="10480"/>
                  <a:pt x="6615" y="10480"/>
                </a:cubicBezTo>
                <a:cubicBezTo>
                  <a:pt x="6676" y="10480"/>
                  <a:pt x="6739" y="10437"/>
                  <a:pt x="6799" y="10437"/>
                </a:cubicBezTo>
                <a:cubicBezTo>
                  <a:pt x="6907" y="10385"/>
                  <a:pt x="6985" y="10330"/>
                  <a:pt x="7049" y="10330"/>
                </a:cubicBezTo>
                <a:cubicBezTo>
                  <a:pt x="7096" y="10330"/>
                  <a:pt x="7134" y="10359"/>
                  <a:pt x="7172" y="10437"/>
                </a:cubicBezTo>
                <a:cubicBezTo>
                  <a:pt x="7269" y="10623"/>
                  <a:pt x="7269" y="10810"/>
                  <a:pt x="6985" y="10907"/>
                </a:cubicBezTo>
                <a:cubicBezTo>
                  <a:pt x="6799" y="10907"/>
                  <a:pt x="6799" y="11093"/>
                  <a:pt x="6799" y="11182"/>
                </a:cubicBezTo>
                <a:cubicBezTo>
                  <a:pt x="6896" y="11369"/>
                  <a:pt x="6896" y="11555"/>
                  <a:pt x="6896" y="11838"/>
                </a:cubicBezTo>
                <a:cubicBezTo>
                  <a:pt x="6710" y="11741"/>
                  <a:pt x="6710" y="11555"/>
                  <a:pt x="6613" y="11369"/>
                </a:cubicBezTo>
                <a:cubicBezTo>
                  <a:pt x="6535" y="11207"/>
                  <a:pt x="6385" y="10979"/>
                  <a:pt x="6225" y="10979"/>
                </a:cubicBezTo>
                <a:cubicBezTo>
                  <a:pt x="6200" y="10979"/>
                  <a:pt x="6175" y="10984"/>
                  <a:pt x="6150" y="10996"/>
                </a:cubicBezTo>
                <a:cubicBezTo>
                  <a:pt x="5964" y="10996"/>
                  <a:pt x="5867" y="11369"/>
                  <a:pt x="5964" y="11555"/>
                </a:cubicBezTo>
                <a:cubicBezTo>
                  <a:pt x="5964" y="11734"/>
                  <a:pt x="5890" y="11800"/>
                  <a:pt x="5811" y="11800"/>
                </a:cubicBezTo>
                <a:cubicBezTo>
                  <a:pt x="5765" y="11800"/>
                  <a:pt x="5717" y="11777"/>
                  <a:pt x="5681" y="11741"/>
                </a:cubicBezTo>
                <a:cubicBezTo>
                  <a:pt x="5219" y="11741"/>
                  <a:pt x="5032" y="11838"/>
                  <a:pt x="5122" y="12301"/>
                </a:cubicBezTo>
                <a:cubicBezTo>
                  <a:pt x="5122" y="12487"/>
                  <a:pt x="5032" y="12770"/>
                  <a:pt x="5219" y="12957"/>
                </a:cubicBezTo>
                <a:lnTo>
                  <a:pt x="5032" y="12957"/>
                </a:lnTo>
                <a:cubicBezTo>
                  <a:pt x="4856" y="12780"/>
                  <a:pt x="4763" y="12687"/>
                  <a:pt x="4675" y="12687"/>
                </a:cubicBezTo>
                <a:cubicBezTo>
                  <a:pt x="4576" y="12687"/>
                  <a:pt x="4483" y="12803"/>
                  <a:pt x="4287" y="13046"/>
                </a:cubicBezTo>
                <a:lnTo>
                  <a:pt x="4190" y="13143"/>
                </a:lnTo>
                <a:cubicBezTo>
                  <a:pt x="4376" y="13702"/>
                  <a:pt x="4376" y="14261"/>
                  <a:pt x="4473" y="14820"/>
                </a:cubicBezTo>
                <a:cubicBezTo>
                  <a:pt x="4563" y="15096"/>
                  <a:pt x="4846" y="15096"/>
                  <a:pt x="4935" y="15283"/>
                </a:cubicBezTo>
                <a:cubicBezTo>
                  <a:pt x="4886" y="15267"/>
                  <a:pt x="4843" y="15259"/>
                  <a:pt x="4805" y="15259"/>
                </a:cubicBezTo>
                <a:cubicBezTo>
                  <a:pt x="4631" y="15259"/>
                  <a:pt x="4580" y="15413"/>
                  <a:pt x="4659" y="15566"/>
                </a:cubicBezTo>
                <a:cubicBezTo>
                  <a:pt x="4749" y="15752"/>
                  <a:pt x="4659" y="15842"/>
                  <a:pt x="4563" y="15939"/>
                </a:cubicBezTo>
                <a:cubicBezTo>
                  <a:pt x="4473" y="16028"/>
                  <a:pt x="4287" y="16125"/>
                  <a:pt x="4190" y="16214"/>
                </a:cubicBezTo>
                <a:cubicBezTo>
                  <a:pt x="4100" y="16311"/>
                  <a:pt x="4100" y="16498"/>
                  <a:pt x="4287" y="16587"/>
                </a:cubicBezTo>
                <a:cubicBezTo>
                  <a:pt x="4563" y="16684"/>
                  <a:pt x="4659" y="16870"/>
                  <a:pt x="4749" y="17243"/>
                </a:cubicBezTo>
                <a:cubicBezTo>
                  <a:pt x="4935" y="17057"/>
                  <a:pt x="4846" y="16870"/>
                  <a:pt x="4846" y="16774"/>
                </a:cubicBezTo>
                <a:cubicBezTo>
                  <a:pt x="4846" y="16684"/>
                  <a:pt x="4846" y="16587"/>
                  <a:pt x="4935" y="16498"/>
                </a:cubicBezTo>
                <a:cubicBezTo>
                  <a:pt x="5032" y="16498"/>
                  <a:pt x="5122" y="16587"/>
                  <a:pt x="5122" y="16684"/>
                </a:cubicBezTo>
                <a:cubicBezTo>
                  <a:pt x="5219" y="16774"/>
                  <a:pt x="5405" y="16870"/>
                  <a:pt x="5308" y="17146"/>
                </a:cubicBezTo>
                <a:cubicBezTo>
                  <a:pt x="5308" y="17146"/>
                  <a:pt x="5308" y="17243"/>
                  <a:pt x="5405" y="17243"/>
                </a:cubicBezTo>
                <a:cubicBezTo>
                  <a:pt x="5444" y="17230"/>
                  <a:pt x="5477" y="17224"/>
                  <a:pt x="5505" y="17224"/>
                </a:cubicBezTo>
                <a:cubicBezTo>
                  <a:pt x="5683" y="17224"/>
                  <a:pt x="5694" y="17456"/>
                  <a:pt x="5778" y="17616"/>
                </a:cubicBezTo>
                <a:cubicBezTo>
                  <a:pt x="5964" y="18734"/>
                  <a:pt x="6054" y="19852"/>
                  <a:pt x="6054" y="21060"/>
                </a:cubicBezTo>
                <a:cubicBezTo>
                  <a:pt x="6054" y="21157"/>
                  <a:pt x="6150" y="21343"/>
                  <a:pt x="6150" y="21433"/>
                </a:cubicBezTo>
                <a:cubicBezTo>
                  <a:pt x="6426" y="22178"/>
                  <a:pt x="6613" y="22834"/>
                  <a:pt x="6896" y="23580"/>
                </a:cubicBezTo>
                <a:cubicBezTo>
                  <a:pt x="7082" y="24228"/>
                  <a:pt x="7172" y="24974"/>
                  <a:pt x="7172" y="25630"/>
                </a:cubicBezTo>
                <a:cubicBezTo>
                  <a:pt x="7172" y="26003"/>
                  <a:pt x="7269" y="26279"/>
                  <a:pt x="7082" y="26651"/>
                </a:cubicBezTo>
                <a:cubicBezTo>
                  <a:pt x="7082" y="26935"/>
                  <a:pt x="7172" y="27210"/>
                  <a:pt x="7172" y="27494"/>
                </a:cubicBezTo>
                <a:cubicBezTo>
                  <a:pt x="7172" y="27770"/>
                  <a:pt x="7172" y="27956"/>
                  <a:pt x="7082" y="28239"/>
                </a:cubicBezTo>
                <a:lnTo>
                  <a:pt x="7082" y="28329"/>
                </a:lnTo>
                <a:cubicBezTo>
                  <a:pt x="7455" y="29074"/>
                  <a:pt x="7545" y="29917"/>
                  <a:pt x="7828" y="30751"/>
                </a:cubicBezTo>
                <a:cubicBezTo>
                  <a:pt x="7917" y="30379"/>
                  <a:pt x="7917" y="29917"/>
                  <a:pt x="7731" y="29544"/>
                </a:cubicBezTo>
                <a:cubicBezTo>
                  <a:pt x="7545" y="29171"/>
                  <a:pt x="7545" y="28798"/>
                  <a:pt x="7455" y="28426"/>
                </a:cubicBezTo>
                <a:cubicBezTo>
                  <a:pt x="7455" y="28329"/>
                  <a:pt x="7455" y="28329"/>
                  <a:pt x="7545" y="28329"/>
                </a:cubicBezTo>
                <a:cubicBezTo>
                  <a:pt x="7577" y="28299"/>
                  <a:pt x="7598" y="28289"/>
                  <a:pt x="7616" y="28289"/>
                </a:cubicBezTo>
                <a:cubicBezTo>
                  <a:pt x="7651" y="28289"/>
                  <a:pt x="7671" y="28329"/>
                  <a:pt x="7731" y="28329"/>
                </a:cubicBezTo>
                <a:cubicBezTo>
                  <a:pt x="7828" y="28701"/>
                  <a:pt x="8104" y="28888"/>
                  <a:pt x="8104" y="29261"/>
                </a:cubicBezTo>
                <a:cubicBezTo>
                  <a:pt x="8104" y="29633"/>
                  <a:pt x="8290" y="30103"/>
                  <a:pt x="8476" y="30476"/>
                </a:cubicBezTo>
                <a:cubicBezTo>
                  <a:pt x="8663" y="30848"/>
                  <a:pt x="8573" y="31221"/>
                  <a:pt x="8663" y="31594"/>
                </a:cubicBezTo>
                <a:cubicBezTo>
                  <a:pt x="8760" y="31780"/>
                  <a:pt x="8760" y="31967"/>
                  <a:pt x="8760" y="32242"/>
                </a:cubicBezTo>
                <a:cubicBezTo>
                  <a:pt x="8760" y="32242"/>
                  <a:pt x="8760" y="32339"/>
                  <a:pt x="8663" y="32339"/>
                </a:cubicBezTo>
                <a:cubicBezTo>
                  <a:pt x="8637" y="32365"/>
                  <a:pt x="8618" y="32376"/>
                  <a:pt x="8603" y="32376"/>
                </a:cubicBezTo>
                <a:cubicBezTo>
                  <a:pt x="8565" y="32376"/>
                  <a:pt x="8545" y="32311"/>
                  <a:pt x="8476" y="32242"/>
                </a:cubicBezTo>
                <a:cubicBezTo>
                  <a:pt x="8476" y="32153"/>
                  <a:pt x="8573" y="31967"/>
                  <a:pt x="8387" y="31967"/>
                </a:cubicBezTo>
                <a:cubicBezTo>
                  <a:pt x="8290" y="32056"/>
                  <a:pt x="8290" y="32153"/>
                  <a:pt x="8387" y="32242"/>
                </a:cubicBezTo>
                <a:cubicBezTo>
                  <a:pt x="8573" y="32802"/>
                  <a:pt x="8476" y="33361"/>
                  <a:pt x="8573" y="33920"/>
                </a:cubicBezTo>
                <a:cubicBezTo>
                  <a:pt x="8663" y="34203"/>
                  <a:pt x="8573" y="34576"/>
                  <a:pt x="8573" y="34852"/>
                </a:cubicBezTo>
                <a:lnTo>
                  <a:pt x="8573" y="35135"/>
                </a:lnTo>
                <a:cubicBezTo>
                  <a:pt x="8760" y="35135"/>
                  <a:pt x="8760" y="34949"/>
                  <a:pt x="8849" y="34949"/>
                </a:cubicBezTo>
                <a:cubicBezTo>
                  <a:pt x="8946" y="35224"/>
                  <a:pt x="8849" y="35411"/>
                  <a:pt x="8760" y="35597"/>
                </a:cubicBezTo>
                <a:cubicBezTo>
                  <a:pt x="8663" y="35694"/>
                  <a:pt x="8663" y="35784"/>
                  <a:pt x="8663" y="35880"/>
                </a:cubicBezTo>
                <a:cubicBezTo>
                  <a:pt x="8760" y="36156"/>
                  <a:pt x="8849" y="36440"/>
                  <a:pt x="8760" y="36715"/>
                </a:cubicBezTo>
                <a:cubicBezTo>
                  <a:pt x="8760" y="36715"/>
                  <a:pt x="8760" y="36876"/>
                  <a:pt x="8839" y="36876"/>
                </a:cubicBezTo>
                <a:cubicBezTo>
                  <a:pt x="8865" y="36876"/>
                  <a:pt x="8900" y="36858"/>
                  <a:pt x="8946" y="36812"/>
                </a:cubicBezTo>
                <a:cubicBezTo>
                  <a:pt x="9004" y="36754"/>
                  <a:pt x="9044" y="36732"/>
                  <a:pt x="9071" y="36732"/>
                </a:cubicBezTo>
                <a:cubicBezTo>
                  <a:pt x="9132" y="36732"/>
                  <a:pt x="9132" y="36840"/>
                  <a:pt x="9132" y="36902"/>
                </a:cubicBezTo>
                <a:cubicBezTo>
                  <a:pt x="9132" y="37062"/>
                  <a:pt x="9061" y="37294"/>
                  <a:pt x="9278" y="37294"/>
                </a:cubicBezTo>
                <a:cubicBezTo>
                  <a:pt x="9313" y="37294"/>
                  <a:pt x="9356" y="37288"/>
                  <a:pt x="9408" y="37275"/>
                </a:cubicBezTo>
                <a:cubicBezTo>
                  <a:pt x="9505" y="37275"/>
                  <a:pt x="9505" y="37461"/>
                  <a:pt x="9505" y="37558"/>
                </a:cubicBezTo>
                <a:cubicBezTo>
                  <a:pt x="9319" y="38020"/>
                  <a:pt x="9408" y="38490"/>
                  <a:pt x="9595" y="38952"/>
                </a:cubicBezTo>
                <a:cubicBezTo>
                  <a:pt x="9692" y="39235"/>
                  <a:pt x="9692" y="39608"/>
                  <a:pt x="9692" y="39981"/>
                </a:cubicBezTo>
                <a:cubicBezTo>
                  <a:pt x="9781" y="40353"/>
                  <a:pt x="9781" y="40726"/>
                  <a:pt x="9781" y="41099"/>
                </a:cubicBezTo>
                <a:cubicBezTo>
                  <a:pt x="9781" y="41176"/>
                  <a:pt x="9852" y="41395"/>
                  <a:pt x="9638" y="41395"/>
                </a:cubicBezTo>
                <a:cubicBezTo>
                  <a:pt x="9602" y="41395"/>
                  <a:pt x="9558" y="41389"/>
                  <a:pt x="9505" y="41375"/>
                </a:cubicBezTo>
                <a:cubicBezTo>
                  <a:pt x="9495" y="41365"/>
                  <a:pt x="9485" y="41361"/>
                  <a:pt x="9475" y="41361"/>
                </a:cubicBezTo>
                <a:cubicBezTo>
                  <a:pt x="9389" y="41361"/>
                  <a:pt x="9309" y="41667"/>
                  <a:pt x="9222" y="41747"/>
                </a:cubicBezTo>
                <a:cubicBezTo>
                  <a:pt x="9128" y="41935"/>
                  <a:pt x="9034" y="42006"/>
                  <a:pt x="8940" y="42006"/>
                </a:cubicBezTo>
                <a:cubicBezTo>
                  <a:pt x="8848" y="42006"/>
                  <a:pt x="8755" y="41937"/>
                  <a:pt x="8663" y="41844"/>
                </a:cubicBezTo>
                <a:cubicBezTo>
                  <a:pt x="8585" y="41804"/>
                  <a:pt x="8524" y="41780"/>
                  <a:pt x="8479" y="41780"/>
                </a:cubicBezTo>
                <a:cubicBezTo>
                  <a:pt x="8417" y="41780"/>
                  <a:pt x="8387" y="41826"/>
                  <a:pt x="8387" y="41934"/>
                </a:cubicBezTo>
                <a:cubicBezTo>
                  <a:pt x="8290" y="42493"/>
                  <a:pt x="8290" y="43052"/>
                  <a:pt x="8201" y="43611"/>
                </a:cubicBezTo>
                <a:cubicBezTo>
                  <a:pt x="8201" y="43708"/>
                  <a:pt x="8201" y="43894"/>
                  <a:pt x="8014" y="43894"/>
                </a:cubicBezTo>
                <a:cubicBezTo>
                  <a:pt x="7917" y="43894"/>
                  <a:pt x="7917" y="43798"/>
                  <a:pt x="7828" y="43708"/>
                </a:cubicBezTo>
                <a:cubicBezTo>
                  <a:pt x="7731" y="43611"/>
                  <a:pt x="7828" y="43335"/>
                  <a:pt x="7545" y="43335"/>
                </a:cubicBezTo>
                <a:cubicBezTo>
                  <a:pt x="7358" y="43335"/>
                  <a:pt x="7358" y="43611"/>
                  <a:pt x="7358" y="43798"/>
                </a:cubicBezTo>
                <a:cubicBezTo>
                  <a:pt x="7269" y="43894"/>
                  <a:pt x="7269" y="43894"/>
                  <a:pt x="7269" y="43984"/>
                </a:cubicBezTo>
                <a:cubicBezTo>
                  <a:pt x="7082" y="43984"/>
                  <a:pt x="7172" y="43894"/>
                  <a:pt x="7082" y="43798"/>
                </a:cubicBezTo>
                <a:cubicBezTo>
                  <a:pt x="7003" y="43725"/>
                  <a:pt x="6929" y="43588"/>
                  <a:pt x="6752" y="43588"/>
                </a:cubicBezTo>
                <a:cubicBezTo>
                  <a:pt x="6711" y="43588"/>
                  <a:pt x="6665" y="43595"/>
                  <a:pt x="6613" y="43611"/>
                </a:cubicBezTo>
                <a:cubicBezTo>
                  <a:pt x="6493" y="43659"/>
                  <a:pt x="6398" y="43683"/>
                  <a:pt x="6324" y="43683"/>
                </a:cubicBezTo>
                <a:cubicBezTo>
                  <a:pt x="6113" y="43683"/>
                  <a:pt x="6079" y="43492"/>
                  <a:pt x="6150" y="43149"/>
                </a:cubicBezTo>
                <a:cubicBezTo>
                  <a:pt x="6150" y="42866"/>
                  <a:pt x="5964" y="42679"/>
                  <a:pt x="5778" y="42590"/>
                </a:cubicBezTo>
                <a:cubicBezTo>
                  <a:pt x="5748" y="42532"/>
                  <a:pt x="5709" y="42510"/>
                  <a:pt x="5667" y="42510"/>
                </a:cubicBezTo>
                <a:cubicBezTo>
                  <a:pt x="5574" y="42510"/>
                  <a:pt x="5467" y="42618"/>
                  <a:pt x="5405" y="42679"/>
                </a:cubicBezTo>
                <a:cubicBezTo>
                  <a:pt x="5288" y="42757"/>
                  <a:pt x="5187" y="42802"/>
                  <a:pt x="5096" y="42802"/>
                </a:cubicBezTo>
                <a:cubicBezTo>
                  <a:pt x="4967" y="42802"/>
                  <a:pt x="4858" y="42711"/>
                  <a:pt x="4749" y="42493"/>
                </a:cubicBezTo>
                <a:cubicBezTo>
                  <a:pt x="4659" y="42404"/>
                  <a:pt x="4563" y="42217"/>
                  <a:pt x="4563" y="42031"/>
                </a:cubicBezTo>
                <a:cubicBezTo>
                  <a:pt x="4473" y="41934"/>
                  <a:pt x="4473" y="41844"/>
                  <a:pt x="4376" y="41844"/>
                </a:cubicBezTo>
                <a:cubicBezTo>
                  <a:pt x="4190" y="41844"/>
                  <a:pt x="4287" y="41934"/>
                  <a:pt x="4190" y="42031"/>
                </a:cubicBezTo>
                <a:cubicBezTo>
                  <a:pt x="4100" y="42217"/>
                  <a:pt x="4003" y="42307"/>
                  <a:pt x="4003" y="42404"/>
                </a:cubicBezTo>
                <a:cubicBezTo>
                  <a:pt x="3914" y="42493"/>
                  <a:pt x="3914" y="42590"/>
                  <a:pt x="3914" y="42590"/>
                </a:cubicBezTo>
                <a:cubicBezTo>
                  <a:pt x="4100" y="43149"/>
                  <a:pt x="4190" y="43798"/>
                  <a:pt x="4287" y="44357"/>
                </a:cubicBezTo>
                <a:lnTo>
                  <a:pt x="4190" y="44357"/>
                </a:lnTo>
                <a:cubicBezTo>
                  <a:pt x="4003" y="44543"/>
                  <a:pt x="3631" y="45013"/>
                  <a:pt x="4190" y="45102"/>
                </a:cubicBezTo>
                <a:cubicBezTo>
                  <a:pt x="4287" y="45102"/>
                  <a:pt x="4376" y="45102"/>
                  <a:pt x="4376" y="45013"/>
                </a:cubicBezTo>
                <a:lnTo>
                  <a:pt x="4376" y="45102"/>
                </a:lnTo>
                <a:cubicBezTo>
                  <a:pt x="4473" y="45572"/>
                  <a:pt x="4473" y="46034"/>
                  <a:pt x="4473" y="46504"/>
                </a:cubicBezTo>
                <a:cubicBezTo>
                  <a:pt x="4473" y="46567"/>
                  <a:pt x="4425" y="46634"/>
                  <a:pt x="4365" y="46634"/>
                </a:cubicBezTo>
                <a:cubicBezTo>
                  <a:pt x="4340" y="46634"/>
                  <a:pt x="4313" y="46622"/>
                  <a:pt x="4287" y="46593"/>
                </a:cubicBezTo>
                <a:cubicBezTo>
                  <a:pt x="4160" y="46510"/>
                  <a:pt x="4072" y="46464"/>
                  <a:pt x="4005" y="46464"/>
                </a:cubicBezTo>
                <a:cubicBezTo>
                  <a:pt x="3922" y="46464"/>
                  <a:pt x="3871" y="46534"/>
                  <a:pt x="3817" y="46690"/>
                </a:cubicBezTo>
                <a:cubicBezTo>
                  <a:pt x="3817" y="46780"/>
                  <a:pt x="3728" y="46780"/>
                  <a:pt x="3728" y="46780"/>
                </a:cubicBezTo>
                <a:cubicBezTo>
                  <a:pt x="3355" y="46780"/>
                  <a:pt x="3444" y="47249"/>
                  <a:pt x="3169" y="47436"/>
                </a:cubicBezTo>
                <a:cubicBezTo>
                  <a:pt x="3072" y="47525"/>
                  <a:pt x="3169" y="47622"/>
                  <a:pt x="3169" y="47622"/>
                </a:cubicBezTo>
                <a:cubicBezTo>
                  <a:pt x="3444" y="47995"/>
                  <a:pt x="3169" y="48181"/>
                  <a:pt x="2982" y="48457"/>
                </a:cubicBezTo>
                <a:cubicBezTo>
                  <a:pt x="2982" y="48554"/>
                  <a:pt x="2885" y="48554"/>
                  <a:pt x="2885" y="48643"/>
                </a:cubicBezTo>
                <a:cubicBezTo>
                  <a:pt x="2982" y="49016"/>
                  <a:pt x="2982" y="49486"/>
                  <a:pt x="3169" y="49762"/>
                </a:cubicBezTo>
                <a:cubicBezTo>
                  <a:pt x="3444" y="50231"/>
                  <a:pt x="3631" y="50321"/>
                  <a:pt x="3631" y="50880"/>
                </a:cubicBezTo>
                <a:cubicBezTo>
                  <a:pt x="3631" y="51033"/>
                  <a:pt x="3631" y="51186"/>
                  <a:pt x="3788" y="51186"/>
                </a:cubicBezTo>
                <a:cubicBezTo>
                  <a:pt x="3822" y="51186"/>
                  <a:pt x="3864" y="51179"/>
                  <a:pt x="3914" y="51163"/>
                </a:cubicBezTo>
                <a:cubicBezTo>
                  <a:pt x="4100" y="51163"/>
                  <a:pt x="4190" y="51252"/>
                  <a:pt x="4190" y="51439"/>
                </a:cubicBezTo>
                <a:cubicBezTo>
                  <a:pt x="4376" y="52557"/>
                  <a:pt x="4563" y="53675"/>
                  <a:pt x="4846" y="54794"/>
                </a:cubicBezTo>
                <a:cubicBezTo>
                  <a:pt x="4846" y="55077"/>
                  <a:pt x="4749" y="55353"/>
                  <a:pt x="4846" y="55539"/>
                </a:cubicBezTo>
                <a:cubicBezTo>
                  <a:pt x="5219" y="56381"/>
                  <a:pt x="5122" y="57216"/>
                  <a:pt x="5122" y="58059"/>
                </a:cubicBezTo>
                <a:cubicBezTo>
                  <a:pt x="5032" y="58894"/>
                  <a:pt x="5308" y="59639"/>
                  <a:pt x="5308" y="60482"/>
                </a:cubicBezTo>
                <a:cubicBezTo>
                  <a:pt x="5308" y="60668"/>
                  <a:pt x="5219" y="61041"/>
                  <a:pt x="5591" y="61041"/>
                </a:cubicBezTo>
                <a:cubicBezTo>
                  <a:pt x="5681" y="61041"/>
                  <a:pt x="5681" y="61130"/>
                  <a:pt x="5681" y="61227"/>
                </a:cubicBezTo>
                <a:lnTo>
                  <a:pt x="5681" y="62621"/>
                </a:lnTo>
                <a:lnTo>
                  <a:pt x="5681" y="62718"/>
                </a:lnTo>
                <a:lnTo>
                  <a:pt x="5681" y="63180"/>
                </a:lnTo>
                <a:cubicBezTo>
                  <a:pt x="5681" y="63367"/>
                  <a:pt x="5591" y="63553"/>
                  <a:pt x="5494" y="63739"/>
                </a:cubicBezTo>
                <a:cubicBezTo>
                  <a:pt x="5405" y="64299"/>
                  <a:pt x="5681" y="64955"/>
                  <a:pt x="5681" y="65603"/>
                </a:cubicBezTo>
                <a:cubicBezTo>
                  <a:pt x="5681" y="65700"/>
                  <a:pt x="5778" y="65790"/>
                  <a:pt x="5867" y="65790"/>
                </a:cubicBezTo>
                <a:cubicBezTo>
                  <a:pt x="5964" y="65886"/>
                  <a:pt x="6054" y="66073"/>
                  <a:pt x="5964" y="66162"/>
                </a:cubicBezTo>
                <a:cubicBezTo>
                  <a:pt x="5867" y="66721"/>
                  <a:pt x="6054" y="67377"/>
                  <a:pt x="5867" y="67937"/>
                </a:cubicBezTo>
                <a:cubicBezTo>
                  <a:pt x="5867" y="67937"/>
                  <a:pt x="5867" y="67894"/>
                  <a:pt x="5841" y="67894"/>
                </a:cubicBezTo>
                <a:cubicBezTo>
                  <a:pt x="5827" y="67894"/>
                  <a:pt x="5808" y="67904"/>
                  <a:pt x="5778" y="67937"/>
                </a:cubicBezTo>
                <a:lnTo>
                  <a:pt x="5778" y="68123"/>
                </a:lnTo>
                <a:cubicBezTo>
                  <a:pt x="5681" y="68309"/>
                  <a:pt x="5778" y="68496"/>
                  <a:pt x="5778" y="68682"/>
                </a:cubicBezTo>
                <a:cubicBezTo>
                  <a:pt x="5867" y="69890"/>
                  <a:pt x="5867" y="71008"/>
                  <a:pt x="5867" y="72126"/>
                </a:cubicBezTo>
                <a:cubicBezTo>
                  <a:pt x="5867" y="72313"/>
                  <a:pt x="5867" y="72499"/>
                  <a:pt x="5964" y="72596"/>
                </a:cubicBezTo>
                <a:lnTo>
                  <a:pt x="5867" y="72685"/>
                </a:lnTo>
                <a:lnTo>
                  <a:pt x="5964" y="72685"/>
                </a:lnTo>
                <a:lnTo>
                  <a:pt x="5964" y="72969"/>
                </a:lnTo>
                <a:cubicBezTo>
                  <a:pt x="6150" y="73341"/>
                  <a:pt x="6054" y="73714"/>
                  <a:pt x="6054" y="74087"/>
                </a:cubicBezTo>
                <a:cubicBezTo>
                  <a:pt x="6054" y="74087"/>
                  <a:pt x="6017" y="74123"/>
                  <a:pt x="6014" y="74175"/>
                </a:cubicBezTo>
                <a:lnTo>
                  <a:pt x="6014" y="74175"/>
                </a:lnTo>
                <a:cubicBezTo>
                  <a:pt x="5964" y="74024"/>
                  <a:pt x="5964" y="73883"/>
                  <a:pt x="5964" y="73804"/>
                </a:cubicBezTo>
                <a:lnTo>
                  <a:pt x="6054" y="73804"/>
                </a:lnTo>
                <a:cubicBezTo>
                  <a:pt x="6054" y="73804"/>
                  <a:pt x="5964" y="73804"/>
                  <a:pt x="5964" y="73714"/>
                </a:cubicBezTo>
                <a:cubicBezTo>
                  <a:pt x="5867" y="73617"/>
                  <a:pt x="5867" y="73431"/>
                  <a:pt x="5867" y="73244"/>
                </a:cubicBezTo>
                <a:cubicBezTo>
                  <a:pt x="5867" y="73155"/>
                  <a:pt x="5867" y="73058"/>
                  <a:pt x="5778" y="73058"/>
                </a:cubicBezTo>
                <a:cubicBezTo>
                  <a:pt x="5591" y="73058"/>
                  <a:pt x="5681" y="73244"/>
                  <a:pt x="5681" y="73341"/>
                </a:cubicBezTo>
                <a:lnTo>
                  <a:pt x="5681" y="73431"/>
                </a:lnTo>
                <a:lnTo>
                  <a:pt x="5591" y="73431"/>
                </a:lnTo>
                <a:lnTo>
                  <a:pt x="5591" y="73341"/>
                </a:lnTo>
                <a:lnTo>
                  <a:pt x="5494" y="73341"/>
                </a:lnTo>
                <a:lnTo>
                  <a:pt x="5494" y="72969"/>
                </a:lnTo>
                <a:lnTo>
                  <a:pt x="5494" y="72782"/>
                </a:lnTo>
                <a:cubicBezTo>
                  <a:pt x="5494" y="72685"/>
                  <a:pt x="5494" y="72596"/>
                  <a:pt x="5405" y="72499"/>
                </a:cubicBezTo>
                <a:cubicBezTo>
                  <a:pt x="5494" y="72313"/>
                  <a:pt x="5494" y="72037"/>
                  <a:pt x="5405" y="72037"/>
                </a:cubicBezTo>
                <a:cubicBezTo>
                  <a:pt x="5405" y="71940"/>
                  <a:pt x="5494" y="71940"/>
                  <a:pt x="5494" y="71940"/>
                </a:cubicBezTo>
                <a:cubicBezTo>
                  <a:pt x="5494" y="71850"/>
                  <a:pt x="5308" y="71940"/>
                  <a:pt x="5405" y="71753"/>
                </a:cubicBezTo>
                <a:lnTo>
                  <a:pt x="5405" y="71753"/>
                </a:lnTo>
                <a:cubicBezTo>
                  <a:pt x="5405" y="71754"/>
                  <a:pt x="5445" y="71797"/>
                  <a:pt x="5471" y="71797"/>
                </a:cubicBezTo>
                <a:cubicBezTo>
                  <a:pt x="5485" y="71797"/>
                  <a:pt x="5494" y="71786"/>
                  <a:pt x="5494" y="71753"/>
                </a:cubicBezTo>
                <a:cubicBezTo>
                  <a:pt x="5405" y="71753"/>
                  <a:pt x="5405" y="71664"/>
                  <a:pt x="5494" y="71567"/>
                </a:cubicBezTo>
                <a:cubicBezTo>
                  <a:pt x="5308" y="71567"/>
                  <a:pt x="5405" y="71478"/>
                  <a:pt x="5219" y="71478"/>
                </a:cubicBezTo>
                <a:cubicBezTo>
                  <a:pt x="5305" y="71744"/>
                  <a:pt x="5051" y="72017"/>
                  <a:pt x="5281" y="72116"/>
                </a:cubicBezTo>
                <a:lnTo>
                  <a:pt x="5281" y="72116"/>
                </a:lnTo>
                <a:cubicBezTo>
                  <a:pt x="5271" y="72113"/>
                  <a:pt x="5262" y="72112"/>
                  <a:pt x="5254" y="72112"/>
                </a:cubicBezTo>
                <a:cubicBezTo>
                  <a:pt x="5140" y="72112"/>
                  <a:pt x="5132" y="72329"/>
                  <a:pt x="5189" y="72329"/>
                </a:cubicBezTo>
                <a:cubicBezTo>
                  <a:pt x="5197" y="72329"/>
                  <a:pt x="5207" y="72324"/>
                  <a:pt x="5219" y="72313"/>
                </a:cubicBezTo>
                <a:cubicBezTo>
                  <a:pt x="5219" y="72313"/>
                  <a:pt x="5275" y="72195"/>
                  <a:pt x="5298" y="72195"/>
                </a:cubicBezTo>
                <a:cubicBezTo>
                  <a:pt x="5304" y="72195"/>
                  <a:pt x="5308" y="72203"/>
                  <a:pt x="5308" y="72223"/>
                </a:cubicBezTo>
                <a:lnTo>
                  <a:pt x="5308" y="72313"/>
                </a:lnTo>
                <a:lnTo>
                  <a:pt x="5308" y="72410"/>
                </a:lnTo>
                <a:cubicBezTo>
                  <a:pt x="5219" y="72499"/>
                  <a:pt x="5219" y="72685"/>
                  <a:pt x="5219" y="72872"/>
                </a:cubicBezTo>
                <a:cubicBezTo>
                  <a:pt x="5219" y="72782"/>
                  <a:pt x="5219" y="72782"/>
                  <a:pt x="5308" y="72782"/>
                </a:cubicBezTo>
                <a:lnTo>
                  <a:pt x="5308" y="72872"/>
                </a:lnTo>
                <a:lnTo>
                  <a:pt x="5219" y="72872"/>
                </a:lnTo>
                <a:cubicBezTo>
                  <a:pt x="5219" y="72955"/>
                  <a:pt x="5080" y="73173"/>
                  <a:pt x="5099" y="73173"/>
                </a:cubicBezTo>
                <a:cubicBezTo>
                  <a:pt x="5102" y="73173"/>
                  <a:pt x="5110" y="73167"/>
                  <a:pt x="5122" y="73155"/>
                </a:cubicBezTo>
                <a:cubicBezTo>
                  <a:pt x="5122" y="73058"/>
                  <a:pt x="5308" y="73058"/>
                  <a:pt x="5308" y="73058"/>
                </a:cubicBezTo>
                <a:cubicBezTo>
                  <a:pt x="5219" y="73058"/>
                  <a:pt x="5219" y="72969"/>
                  <a:pt x="5308" y="72969"/>
                </a:cubicBezTo>
                <a:lnTo>
                  <a:pt x="5308" y="73431"/>
                </a:lnTo>
                <a:cubicBezTo>
                  <a:pt x="5219" y="73431"/>
                  <a:pt x="5219" y="73341"/>
                  <a:pt x="5219" y="73341"/>
                </a:cubicBezTo>
                <a:lnTo>
                  <a:pt x="5219" y="73341"/>
                </a:lnTo>
                <a:cubicBezTo>
                  <a:pt x="5122" y="73431"/>
                  <a:pt x="5219" y="73528"/>
                  <a:pt x="5308" y="73528"/>
                </a:cubicBezTo>
                <a:lnTo>
                  <a:pt x="5308" y="73714"/>
                </a:lnTo>
                <a:lnTo>
                  <a:pt x="5122" y="73714"/>
                </a:lnTo>
                <a:cubicBezTo>
                  <a:pt x="5219" y="73804"/>
                  <a:pt x="5032" y="73901"/>
                  <a:pt x="5122" y="73901"/>
                </a:cubicBezTo>
                <a:lnTo>
                  <a:pt x="5308" y="73901"/>
                </a:lnTo>
                <a:lnTo>
                  <a:pt x="5308" y="73990"/>
                </a:lnTo>
                <a:cubicBezTo>
                  <a:pt x="5219" y="73990"/>
                  <a:pt x="5219" y="74087"/>
                  <a:pt x="5308" y="74087"/>
                </a:cubicBezTo>
                <a:lnTo>
                  <a:pt x="5308" y="74176"/>
                </a:lnTo>
                <a:lnTo>
                  <a:pt x="5308" y="74460"/>
                </a:lnTo>
                <a:cubicBezTo>
                  <a:pt x="5405" y="74922"/>
                  <a:pt x="5405" y="75481"/>
                  <a:pt x="5308" y="75951"/>
                </a:cubicBezTo>
                <a:cubicBezTo>
                  <a:pt x="5308" y="75902"/>
                  <a:pt x="5286" y="75878"/>
                  <a:pt x="5263" y="75878"/>
                </a:cubicBezTo>
                <a:cubicBezTo>
                  <a:pt x="5241" y="75878"/>
                  <a:pt x="5219" y="75902"/>
                  <a:pt x="5219" y="75951"/>
                </a:cubicBezTo>
                <a:cubicBezTo>
                  <a:pt x="5122" y="76040"/>
                  <a:pt x="5219" y="76040"/>
                  <a:pt x="5308" y="76040"/>
                </a:cubicBezTo>
                <a:lnTo>
                  <a:pt x="5219" y="76040"/>
                </a:lnTo>
                <a:cubicBezTo>
                  <a:pt x="5219" y="76226"/>
                  <a:pt x="5308" y="76137"/>
                  <a:pt x="5308" y="76226"/>
                </a:cubicBezTo>
                <a:lnTo>
                  <a:pt x="5308" y="76323"/>
                </a:lnTo>
                <a:lnTo>
                  <a:pt x="5219" y="76323"/>
                </a:lnTo>
                <a:lnTo>
                  <a:pt x="5219" y="77158"/>
                </a:lnTo>
                <a:cubicBezTo>
                  <a:pt x="5219" y="77158"/>
                  <a:pt x="5219" y="77255"/>
                  <a:pt x="5308" y="77255"/>
                </a:cubicBezTo>
                <a:lnTo>
                  <a:pt x="5308" y="77345"/>
                </a:lnTo>
                <a:lnTo>
                  <a:pt x="5219" y="77345"/>
                </a:lnTo>
                <a:lnTo>
                  <a:pt x="5219" y="77531"/>
                </a:lnTo>
                <a:lnTo>
                  <a:pt x="5219" y="77628"/>
                </a:lnTo>
                <a:lnTo>
                  <a:pt x="5219" y="77717"/>
                </a:lnTo>
                <a:lnTo>
                  <a:pt x="5219" y="77904"/>
                </a:lnTo>
                <a:lnTo>
                  <a:pt x="5219" y="78187"/>
                </a:lnTo>
                <a:lnTo>
                  <a:pt x="5219" y="78277"/>
                </a:lnTo>
                <a:cubicBezTo>
                  <a:pt x="5219" y="78277"/>
                  <a:pt x="5122" y="78373"/>
                  <a:pt x="5219" y="78463"/>
                </a:cubicBezTo>
                <a:lnTo>
                  <a:pt x="5219" y="78649"/>
                </a:lnTo>
                <a:lnTo>
                  <a:pt x="5219" y="78746"/>
                </a:lnTo>
                <a:lnTo>
                  <a:pt x="5219" y="78836"/>
                </a:lnTo>
                <a:lnTo>
                  <a:pt x="5219" y="79208"/>
                </a:lnTo>
                <a:lnTo>
                  <a:pt x="5219" y="79305"/>
                </a:lnTo>
                <a:lnTo>
                  <a:pt x="5308" y="79305"/>
                </a:lnTo>
                <a:lnTo>
                  <a:pt x="5308" y="79581"/>
                </a:lnTo>
                <a:lnTo>
                  <a:pt x="5308" y="80051"/>
                </a:lnTo>
                <a:cubicBezTo>
                  <a:pt x="5308" y="79954"/>
                  <a:pt x="5219" y="79954"/>
                  <a:pt x="5219" y="79864"/>
                </a:cubicBezTo>
                <a:cubicBezTo>
                  <a:pt x="5219" y="80051"/>
                  <a:pt x="5122" y="79954"/>
                  <a:pt x="5122" y="80051"/>
                </a:cubicBezTo>
                <a:cubicBezTo>
                  <a:pt x="5219" y="80051"/>
                  <a:pt x="5219" y="80140"/>
                  <a:pt x="5308" y="80140"/>
                </a:cubicBezTo>
                <a:lnTo>
                  <a:pt x="5308" y="80886"/>
                </a:lnTo>
                <a:cubicBezTo>
                  <a:pt x="5308" y="81169"/>
                  <a:pt x="5219" y="81445"/>
                  <a:pt x="5219" y="81728"/>
                </a:cubicBezTo>
                <a:lnTo>
                  <a:pt x="5219" y="81915"/>
                </a:lnTo>
                <a:cubicBezTo>
                  <a:pt x="5122" y="81818"/>
                  <a:pt x="5219" y="81818"/>
                  <a:pt x="5219" y="81728"/>
                </a:cubicBezTo>
                <a:lnTo>
                  <a:pt x="5219" y="81728"/>
                </a:lnTo>
                <a:cubicBezTo>
                  <a:pt x="5195" y="81774"/>
                  <a:pt x="5171" y="81792"/>
                  <a:pt x="5149" y="81792"/>
                </a:cubicBezTo>
                <a:cubicBezTo>
                  <a:pt x="5083" y="81792"/>
                  <a:pt x="5032" y="81631"/>
                  <a:pt x="5032" y="81631"/>
                </a:cubicBezTo>
                <a:cubicBezTo>
                  <a:pt x="4935" y="81915"/>
                  <a:pt x="5032" y="82004"/>
                  <a:pt x="4935" y="82287"/>
                </a:cubicBezTo>
                <a:cubicBezTo>
                  <a:pt x="4935" y="82332"/>
                  <a:pt x="4982" y="82332"/>
                  <a:pt x="5029" y="82332"/>
                </a:cubicBezTo>
                <a:cubicBezTo>
                  <a:pt x="5075" y="82332"/>
                  <a:pt x="5122" y="82332"/>
                  <a:pt x="5122" y="82377"/>
                </a:cubicBezTo>
                <a:cubicBezTo>
                  <a:pt x="4935" y="82474"/>
                  <a:pt x="5032" y="82660"/>
                  <a:pt x="5122" y="82660"/>
                </a:cubicBezTo>
                <a:cubicBezTo>
                  <a:pt x="5032" y="82846"/>
                  <a:pt x="5219" y="83033"/>
                  <a:pt x="4935" y="83033"/>
                </a:cubicBezTo>
                <a:cubicBezTo>
                  <a:pt x="5032" y="83122"/>
                  <a:pt x="4846" y="83219"/>
                  <a:pt x="4935" y="83219"/>
                </a:cubicBezTo>
                <a:cubicBezTo>
                  <a:pt x="4935" y="83172"/>
                  <a:pt x="4942" y="83154"/>
                  <a:pt x="4951" y="83154"/>
                </a:cubicBezTo>
                <a:cubicBezTo>
                  <a:pt x="4978" y="83154"/>
                  <a:pt x="5032" y="83309"/>
                  <a:pt x="5032" y="83309"/>
                </a:cubicBezTo>
                <a:cubicBezTo>
                  <a:pt x="5032" y="83309"/>
                  <a:pt x="5122" y="83309"/>
                  <a:pt x="5122" y="83219"/>
                </a:cubicBezTo>
                <a:lnTo>
                  <a:pt x="5122" y="83406"/>
                </a:lnTo>
                <a:cubicBezTo>
                  <a:pt x="5032" y="83495"/>
                  <a:pt x="4935" y="83495"/>
                  <a:pt x="4846" y="83592"/>
                </a:cubicBezTo>
                <a:cubicBezTo>
                  <a:pt x="4846" y="83685"/>
                  <a:pt x="4915" y="83685"/>
                  <a:pt x="4973" y="83685"/>
                </a:cubicBezTo>
                <a:cubicBezTo>
                  <a:pt x="5030" y="83685"/>
                  <a:pt x="5077" y="83685"/>
                  <a:pt x="5032" y="83778"/>
                </a:cubicBezTo>
                <a:lnTo>
                  <a:pt x="5032" y="84151"/>
                </a:lnTo>
                <a:cubicBezTo>
                  <a:pt x="4659" y="84986"/>
                  <a:pt x="4846" y="85828"/>
                  <a:pt x="4659" y="86663"/>
                </a:cubicBezTo>
                <a:cubicBezTo>
                  <a:pt x="4659" y="86477"/>
                  <a:pt x="4749" y="86201"/>
                  <a:pt x="4659" y="86015"/>
                </a:cubicBezTo>
                <a:cubicBezTo>
                  <a:pt x="4563" y="86104"/>
                  <a:pt x="4563" y="86201"/>
                  <a:pt x="4473" y="86291"/>
                </a:cubicBezTo>
                <a:cubicBezTo>
                  <a:pt x="4659" y="86291"/>
                  <a:pt x="4473" y="86387"/>
                  <a:pt x="4473" y="86387"/>
                </a:cubicBezTo>
                <a:cubicBezTo>
                  <a:pt x="4563" y="86387"/>
                  <a:pt x="4659" y="86477"/>
                  <a:pt x="4659" y="86574"/>
                </a:cubicBezTo>
                <a:cubicBezTo>
                  <a:pt x="4563" y="86663"/>
                  <a:pt x="4473" y="86663"/>
                  <a:pt x="4473" y="86663"/>
                </a:cubicBezTo>
                <a:cubicBezTo>
                  <a:pt x="4749" y="86663"/>
                  <a:pt x="4563" y="86946"/>
                  <a:pt x="4659" y="87036"/>
                </a:cubicBezTo>
                <a:lnTo>
                  <a:pt x="4659" y="87036"/>
                </a:lnTo>
                <a:cubicBezTo>
                  <a:pt x="4657" y="87215"/>
                  <a:pt x="4645" y="87451"/>
                  <a:pt x="4563" y="87692"/>
                </a:cubicBezTo>
                <a:lnTo>
                  <a:pt x="4563" y="87782"/>
                </a:lnTo>
                <a:cubicBezTo>
                  <a:pt x="4563" y="88713"/>
                  <a:pt x="4659" y="89742"/>
                  <a:pt x="4563" y="90764"/>
                </a:cubicBezTo>
                <a:cubicBezTo>
                  <a:pt x="4473" y="91136"/>
                  <a:pt x="4563" y="91606"/>
                  <a:pt x="4563" y="92068"/>
                </a:cubicBezTo>
                <a:cubicBezTo>
                  <a:pt x="4563" y="92068"/>
                  <a:pt x="4473" y="92068"/>
                  <a:pt x="4473" y="91979"/>
                </a:cubicBezTo>
                <a:lnTo>
                  <a:pt x="4473" y="91979"/>
                </a:lnTo>
                <a:cubicBezTo>
                  <a:pt x="4376" y="92165"/>
                  <a:pt x="4659" y="92254"/>
                  <a:pt x="4473" y="92254"/>
                </a:cubicBezTo>
                <a:cubicBezTo>
                  <a:pt x="4376" y="92165"/>
                  <a:pt x="4473" y="91979"/>
                  <a:pt x="4287" y="91882"/>
                </a:cubicBezTo>
                <a:lnTo>
                  <a:pt x="4473" y="91882"/>
                </a:lnTo>
                <a:cubicBezTo>
                  <a:pt x="4376" y="90860"/>
                  <a:pt x="4287" y="89742"/>
                  <a:pt x="4287" y="88997"/>
                </a:cubicBezTo>
                <a:cubicBezTo>
                  <a:pt x="4239" y="88997"/>
                  <a:pt x="4194" y="89018"/>
                  <a:pt x="4159" y="89018"/>
                </a:cubicBezTo>
                <a:cubicBezTo>
                  <a:pt x="4124" y="89018"/>
                  <a:pt x="4100" y="88995"/>
                  <a:pt x="4100" y="88900"/>
                </a:cubicBezTo>
                <a:cubicBezTo>
                  <a:pt x="4190" y="88900"/>
                  <a:pt x="4190" y="88997"/>
                  <a:pt x="4287" y="88997"/>
                </a:cubicBezTo>
                <a:cubicBezTo>
                  <a:pt x="4376" y="88810"/>
                  <a:pt x="4100" y="88810"/>
                  <a:pt x="4190" y="88713"/>
                </a:cubicBezTo>
                <a:cubicBezTo>
                  <a:pt x="4100" y="88713"/>
                  <a:pt x="4003" y="88713"/>
                  <a:pt x="4003" y="88527"/>
                </a:cubicBezTo>
                <a:cubicBezTo>
                  <a:pt x="4190" y="88527"/>
                  <a:pt x="4100" y="88527"/>
                  <a:pt x="4287" y="88624"/>
                </a:cubicBezTo>
                <a:cubicBezTo>
                  <a:pt x="4287" y="88251"/>
                  <a:pt x="4190" y="87692"/>
                  <a:pt x="4190" y="87319"/>
                </a:cubicBezTo>
                <a:cubicBezTo>
                  <a:pt x="4100" y="87319"/>
                  <a:pt x="3914" y="87319"/>
                  <a:pt x="3914" y="87222"/>
                </a:cubicBezTo>
                <a:cubicBezTo>
                  <a:pt x="4100" y="87222"/>
                  <a:pt x="3817" y="87036"/>
                  <a:pt x="4003" y="87036"/>
                </a:cubicBezTo>
                <a:cubicBezTo>
                  <a:pt x="4003" y="87036"/>
                  <a:pt x="4003" y="87222"/>
                  <a:pt x="4100" y="87222"/>
                </a:cubicBezTo>
                <a:cubicBezTo>
                  <a:pt x="4183" y="87140"/>
                  <a:pt x="4271" y="86661"/>
                  <a:pt x="4140" y="86654"/>
                </a:cubicBezTo>
                <a:lnTo>
                  <a:pt x="4140" y="86654"/>
                </a:lnTo>
                <a:cubicBezTo>
                  <a:pt x="4139" y="86691"/>
                  <a:pt x="4100" y="86791"/>
                  <a:pt x="4100" y="86850"/>
                </a:cubicBezTo>
                <a:cubicBezTo>
                  <a:pt x="4100" y="86850"/>
                  <a:pt x="3979" y="86971"/>
                  <a:pt x="3932" y="86971"/>
                </a:cubicBezTo>
                <a:cubicBezTo>
                  <a:pt x="3921" y="86971"/>
                  <a:pt x="3914" y="86964"/>
                  <a:pt x="3914" y="86947"/>
                </a:cubicBezTo>
                <a:cubicBezTo>
                  <a:pt x="3914" y="86850"/>
                  <a:pt x="4100" y="86760"/>
                  <a:pt x="4003" y="86663"/>
                </a:cubicBezTo>
                <a:cubicBezTo>
                  <a:pt x="3977" y="86637"/>
                  <a:pt x="3959" y="86626"/>
                  <a:pt x="3944" y="86626"/>
                </a:cubicBezTo>
                <a:cubicBezTo>
                  <a:pt x="3906" y="86626"/>
                  <a:pt x="3886" y="86691"/>
                  <a:pt x="3817" y="86760"/>
                </a:cubicBezTo>
                <a:cubicBezTo>
                  <a:pt x="3817" y="86574"/>
                  <a:pt x="3914" y="86477"/>
                  <a:pt x="3914" y="86291"/>
                </a:cubicBezTo>
                <a:cubicBezTo>
                  <a:pt x="4003" y="86387"/>
                  <a:pt x="3914" y="86477"/>
                  <a:pt x="4003" y="86574"/>
                </a:cubicBezTo>
                <a:cubicBezTo>
                  <a:pt x="4100" y="86387"/>
                  <a:pt x="4190" y="86201"/>
                  <a:pt x="4003" y="86104"/>
                </a:cubicBezTo>
                <a:cubicBezTo>
                  <a:pt x="4003" y="86173"/>
                  <a:pt x="4003" y="86238"/>
                  <a:pt x="3972" y="86238"/>
                </a:cubicBezTo>
                <a:cubicBezTo>
                  <a:pt x="3958" y="86238"/>
                  <a:pt x="3940" y="86227"/>
                  <a:pt x="3914" y="86201"/>
                </a:cubicBezTo>
                <a:cubicBezTo>
                  <a:pt x="3728" y="86104"/>
                  <a:pt x="3914" y="85828"/>
                  <a:pt x="3817" y="85828"/>
                </a:cubicBezTo>
                <a:cubicBezTo>
                  <a:pt x="3631" y="85918"/>
                  <a:pt x="3817" y="86015"/>
                  <a:pt x="3728" y="86104"/>
                </a:cubicBezTo>
                <a:cubicBezTo>
                  <a:pt x="3663" y="86104"/>
                  <a:pt x="3641" y="86064"/>
                  <a:pt x="3608" y="86064"/>
                </a:cubicBezTo>
                <a:cubicBezTo>
                  <a:pt x="3591" y="86064"/>
                  <a:pt x="3571" y="86074"/>
                  <a:pt x="3541" y="86104"/>
                </a:cubicBezTo>
                <a:cubicBezTo>
                  <a:pt x="3541" y="86173"/>
                  <a:pt x="3567" y="86191"/>
                  <a:pt x="3599" y="86191"/>
                </a:cubicBezTo>
                <a:cubicBezTo>
                  <a:pt x="3634" y="86191"/>
                  <a:pt x="3675" y="86171"/>
                  <a:pt x="3702" y="86171"/>
                </a:cubicBezTo>
                <a:cubicBezTo>
                  <a:pt x="3717" y="86171"/>
                  <a:pt x="3728" y="86178"/>
                  <a:pt x="3728" y="86201"/>
                </a:cubicBezTo>
                <a:cubicBezTo>
                  <a:pt x="3728" y="86291"/>
                  <a:pt x="3817" y="86291"/>
                  <a:pt x="3728" y="86387"/>
                </a:cubicBezTo>
                <a:cubicBezTo>
                  <a:pt x="3631" y="86850"/>
                  <a:pt x="3728" y="87319"/>
                  <a:pt x="3817" y="87782"/>
                </a:cubicBezTo>
                <a:lnTo>
                  <a:pt x="3631" y="87782"/>
                </a:lnTo>
                <a:cubicBezTo>
                  <a:pt x="3631" y="87878"/>
                  <a:pt x="3728" y="87878"/>
                  <a:pt x="3817" y="87968"/>
                </a:cubicBezTo>
                <a:lnTo>
                  <a:pt x="3817" y="88065"/>
                </a:lnTo>
                <a:lnTo>
                  <a:pt x="3631" y="88065"/>
                </a:lnTo>
                <a:cubicBezTo>
                  <a:pt x="3728" y="88251"/>
                  <a:pt x="3817" y="88624"/>
                  <a:pt x="3728" y="88810"/>
                </a:cubicBezTo>
                <a:cubicBezTo>
                  <a:pt x="3772" y="88762"/>
                  <a:pt x="3819" y="88738"/>
                  <a:pt x="3854" y="88738"/>
                </a:cubicBezTo>
                <a:cubicBezTo>
                  <a:pt x="3890" y="88738"/>
                  <a:pt x="3914" y="88762"/>
                  <a:pt x="3914" y="88810"/>
                </a:cubicBezTo>
                <a:cubicBezTo>
                  <a:pt x="3817" y="89086"/>
                  <a:pt x="3728" y="89086"/>
                  <a:pt x="3541" y="89273"/>
                </a:cubicBezTo>
                <a:cubicBezTo>
                  <a:pt x="3541" y="89287"/>
                  <a:pt x="3543" y="89293"/>
                  <a:pt x="3547" y="89293"/>
                </a:cubicBezTo>
                <a:cubicBezTo>
                  <a:pt x="3562" y="89293"/>
                  <a:pt x="3604" y="89207"/>
                  <a:pt x="3655" y="89207"/>
                </a:cubicBezTo>
                <a:cubicBezTo>
                  <a:pt x="3678" y="89207"/>
                  <a:pt x="3703" y="89224"/>
                  <a:pt x="3728" y="89273"/>
                </a:cubicBezTo>
                <a:cubicBezTo>
                  <a:pt x="3541" y="89273"/>
                  <a:pt x="3631" y="89459"/>
                  <a:pt x="3444" y="89556"/>
                </a:cubicBezTo>
                <a:cubicBezTo>
                  <a:pt x="3728" y="89645"/>
                  <a:pt x="3444" y="89742"/>
                  <a:pt x="3355" y="89832"/>
                </a:cubicBezTo>
                <a:cubicBezTo>
                  <a:pt x="3446" y="89832"/>
                  <a:pt x="3493" y="89810"/>
                  <a:pt x="3527" y="89810"/>
                </a:cubicBezTo>
                <a:cubicBezTo>
                  <a:pt x="3563" y="89810"/>
                  <a:pt x="3585" y="89833"/>
                  <a:pt x="3631" y="89929"/>
                </a:cubicBezTo>
                <a:cubicBezTo>
                  <a:pt x="3631" y="90018"/>
                  <a:pt x="3541" y="90018"/>
                  <a:pt x="3355" y="90018"/>
                </a:cubicBezTo>
                <a:cubicBezTo>
                  <a:pt x="3444" y="90115"/>
                  <a:pt x="3444" y="90204"/>
                  <a:pt x="3541" y="90301"/>
                </a:cubicBezTo>
                <a:cubicBezTo>
                  <a:pt x="3631" y="90204"/>
                  <a:pt x="3631" y="90204"/>
                  <a:pt x="3728" y="90204"/>
                </a:cubicBezTo>
                <a:cubicBezTo>
                  <a:pt x="3728" y="90391"/>
                  <a:pt x="3444" y="90577"/>
                  <a:pt x="3355" y="90674"/>
                </a:cubicBezTo>
                <a:cubicBezTo>
                  <a:pt x="3355" y="90719"/>
                  <a:pt x="3377" y="90719"/>
                  <a:pt x="3400" y="90719"/>
                </a:cubicBezTo>
                <a:cubicBezTo>
                  <a:pt x="3422" y="90719"/>
                  <a:pt x="3444" y="90719"/>
                  <a:pt x="3444" y="90764"/>
                </a:cubicBezTo>
                <a:cubicBezTo>
                  <a:pt x="3355" y="90950"/>
                  <a:pt x="3444" y="90860"/>
                  <a:pt x="3444" y="91047"/>
                </a:cubicBezTo>
                <a:cubicBezTo>
                  <a:pt x="3458" y="91059"/>
                  <a:pt x="3470" y="91065"/>
                  <a:pt x="3480" y="91065"/>
                </a:cubicBezTo>
                <a:cubicBezTo>
                  <a:pt x="3543" y="91065"/>
                  <a:pt x="3554" y="90860"/>
                  <a:pt x="3631" y="90860"/>
                </a:cubicBezTo>
                <a:cubicBezTo>
                  <a:pt x="3541" y="91136"/>
                  <a:pt x="3728" y="91136"/>
                  <a:pt x="3817" y="91233"/>
                </a:cubicBezTo>
                <a:cubicBezTo>
                  <a:pt x="3631" y="91509"/>
                  <a:pt x="3817" y="91979"/>
                  <a:pt x="3541" y="92165"/>
                </a:cubicBezTo>
                <a:cubicBezTo>
                  <a:pt x="3631" y="91979"/>
                  <a:pt x="3541" y="91979"/>
                  <a:pt x="3444" y="91882"/>
                </a:cubicBezTo>
                <a:cubicBezTo>
                  <a:pt x="3728" y="91792"/>
                  <a:pt x="3541" y="91606"/>
                  <a:pt x="3631" y="91420"/>
                </a:cubicBezTo>
                <a:cubicBezTo>
                  <a:pt x="3604" y="91406"/>
                  <a:pt x="3583" y="91400"/>
                  <a:pt x="3567" y="91400"/>
                </a:cubicBezTo>
                <a:cubicBezTo>
                  <a:pt x="3466" y="91400"/>
                  <a:pt x="3515" y="91619"/>
                  <a:pt x="3355" y="91695"/>
                </a:cubicBezTo>
                <a:lnTo>
                  <a:pt x="3444" y="91695"/>
                </a:lnTo>
                <a:cubicBezTo>
                  <a:pt x="3444" y="91864"/>
                  <a:pt x="3347" y="91898"/>
                  <a:pt x="3209" y="91898"/>
                </a:cubicBezTo>
                <a:cubicBezTo>
                  <a:pt x="3114" y="91898"/>
                  <a:pt x="3000" y="91882"/>
                  <a:pt x="2885" y="91882"/>
                </a:cubicBezTo>
                <a:cubicBezTo>
                  <a:pt x="3072" y="92068"/>
                  <a:pt x="2699" y="92068"/>
                  <a:pt x="2982" y="92254"/>
                </a:cubicBezTo>
                <a:cubicBezTo>
                  <a:pt x="2982" y="92068"/>
                  <a:pt x="2982" y="91979"/>
                  <a:pt x="3072" y="91979"/>
                </a:cubicBezTo>
                <a:cubicBezTo>
                  <a:pt x="2982" y="92254"/>
                  <a:pt x="3258" y="92538"/>
                  <a:pt x="2885" y="92814"/>
                </a:cubicBezTo>
                <a:cubicBezTo>
                  <a:pt x="3355" y="93373"/>
                  <a:pt x="2796" y="93932"/>
                  <a:pt x="3169" y="94401"/>
                </a:cubicBezTo>
                <a:cubicBezTo>
                  <a:pt x="3109" y="94684"/>
                  <a:pt x="2947" y="94794"/>
                  <a:pt x="2766" y="94794"/>
                </a:cubicBezTo>
                <a:cubicBezTo>
                  <a:pt x="2652" y="94794"/>
                  <a:pt x="2530" y="94750"/>
                  <a:pt x="2423" y="94677"/>
                </a:cubicBezTo>
                <a:cubicBezTo>
                  <a:pt x="2512" y="94491"/>
                  <a:pt x="2326" y="94491"/>
                  <a:pt x="2423" y="94215"/>
                </a:cubicBezTo>
                <a:lnTo>
                  <a:pt x="2423" y="94215"/>
                </a:lnTo>
                <a:cubicBezTo>
                  <a:pt x="2445" y="94261"/>
                  <a:pt x="2462" y="94279"/>
                  <a:pt x="2476" y="94279"/>
                </a:cubicBezTo>
                <a:cubicBezTo>
                  <a:pt x="2518" y="94279"/>
                  <a:pt x="2536" y="94118"/>
                  <a:pt x="2609" y="94118"/>
                </a:cubicBezTo>
                <a:cubicBezTo>
                  <a:pt x="2552" y="94228"/>
                  <a:pt x="2628" y="94273"/>
                  <a:pt x="2717" y="94273"/>
                </a:cubicBezTo>
                <a:cubicBezTo>
                  <a:pt x="2780" y="94273"/>
                  <a:pt x="2849" y="94252"/>
                  <a:pt x="2885" y="94215"/>
                </a:cubicBezTo>
                <a:cubicBezTo>
                  <a:pt x="2796" y="94215"/>
                  <a:pt x="2796" y="94029"/>
                  <a:pt x="2699" y="94029"/>
                </a:cubicBezTo>
                <a:cubicBezTo>
                  <a:pt x="2658" y="94048"/>
                  <a:pt x="2622" y="94055"/>
                  <a:pt x="2590" y="94055"/>
                </a:cubicBezTo>
                <a:cubicBezTo>
                  <a:pt x="2528" y="94055"/>
                  <a:pt x="2479" y="94032"/>
                  <a:pt x="2435" y="94032"/>
                </a:cubicBezTo>
                <a:cubicBezTo>
                  <a:pt x="2396" y="94032"/>
                  <a:pt x="2362" y="94050"/>
                  <a:pt x="2326" y="94118"/>
                </a:cubicBezTo>
                <a:cubicBezTo>
                  <a:pt x="2237" y="94029"/>
                  <a:pt x="2326" y="93745"/>
                  <a:pt x="2140" y="93656"/>
                </a:cubicBezTo>
                <a:lnTo>
                  <a:pt x="2140" y="93656"/>
                </a:lnTo>
                <a:cubicBezTo>
                  <a:pt x="2140" y="94215"/>
                  <a:pt x="2423" y="94305"/>
                  <a:pt x="2050" y="94961"/>
                </a:cubicBezTo>
                <a:cubicBezTo>
                  <a:pt x="2140" y="94774"/>
                  <a:pt x="2050" y="94774"/>
                  <a:pt x="2050" y="94588"/>
                </a:cubicBezTo>
                <a:lnTo>
                  <a:pt x="2140" y="94588"/>
                </a:lnTo>
                <a:cubicBezTo>
                  <a:pt x="2099" y="94574"/>
                  <a:pt x="2067" y="94568"/>
                  <a:pt x="2041" y="94568"/>
                </a:cubicBezTo>
                <a:cubicBezTo>
                  <a:pt x="1886" y="94568"/>
                  <a:pt x="1940" y="94774"/>
                  <a:pt x="1864" y="94774"/>
                </a:cubicBezTo>
                <a:cubicBezTo>
                  <a:pt x="1767" y="94774"/>
                  <a:pt x="1767" y="94774"/>
                  <a:pt x="1767" y="94677"/>
                </a:cubicBezTo>
                <a:cubicBezTo>
                  <a:pt x="1864" y="94401"/>
                  <a:pt x="1864" y="94118"/>
                  <a:pt x="1678" y="93745"/>
                </a:cubicBezTo>
                <a:cubicBezTo>
                  <a:pt x="1953" y="93559"/>
                  <a:pt x="1491" y="93097"/>
                  <a:pt x="1767" y="92911"/>
                </a:cubicBezTo>
                <a:cubicBezTo>
                  <a:pt x="1678" y="92814"/>
                  <a:pt x="1581" y="92814"/>
                  <a:pt x="1491" y="92724"/>
                </a:cubicBezTo>
                <a:cubicBezTo>
                  <a:pt x="1394" y="92814"/>
                  <a:pt x="1394" y="93097"/>
                  <a:pt x="1208" y="93097"/>
                </a:cubicBezTo>
                <a:cubicBezTo>
                  <a:pt x="1118" y="93283"/>
                  <a:pt x="1305" y="93186"/>
                  <a:pt x="1305" y="93373"/>
                </a:cubicBezTo>
                <a:lnTo>
                  <a:pt x="1118" y="93373"/>
                </a:lnTo>
                <a:cubicBezTo>
                  <a:pt x="1118" y="93656"/>
                  <a:pt x="1208" y="93932"/>
                  <a:pt x="1118" y="94215"/>
                </a:cubicBezTo>
                <a:cubicBezTo>
                  <a:pt x="1208" y="94305"/>
                  <a:pt x="1305" y="94305"/>
                  <a:pt x="1305" y="94401"/>
                </a:cubicBezTo>
                <a:lnTo>
                  <a:pt x="1208" y="94401"/>
                </a:lnTo>
                <a:cubicBezTo>
                  <a:pt x="1118" y="94588"/>
                  <a:pt x="1394" y="94588"/>
                  <a:pt x="1394" y="94588"/>
                </a:cubicBezTo>
                <a:cubicBezTo>
                  <a:pt x="1394" y="94677"/>
                  <a:pt x="1118" y="94588"/>
                  <a:pt x="1118" y="94774"/>
                </a:cubicBezTo>
                <a:cubicBezTo>
                  <a:pt x="1394" y="94774"/>
                  <a:pt x="1581" y="94961"/>
                  <a:pt x="1581" y="95147"/>
                </a:cubicBezTo>
                <a:cubicBezTo>
                  <a:pt x="1581" y="95147"/>
                  <a:pt x="1581" y="95187"/>
                  <a:pt x="1554" y="95187"/>
                </a:cubicBezTo>
                <a:cubicBezTo>
                  <a:pt x="1541" y="95187"/>
                  <a:pt x="1521" y="95177"/>
                  <a:pt x="1491" y="95147"/>
                </a:cubicBezTo>
                <a:cubicBezTo>
                  <a:pt x="1581" y="95050"/>
                  <a:pt x="1305" y="94961"/>
                  <a:pt x="1118" y="94961"/>
                </a:cubicBezTo>
                <a:cubicBezTo>
                  <a:pt x="1208" y="95147"/>
                  <a:pt x="1208" y="95050"/>
                  <a:pt x="1118" y="95236"/>
                </a:cubicBezTo>
                <a:cubicBezTo>
                  <a:pt x="1178" y="95236"/>
                  <a:pt x="1241" y="95154"/>
                  <a:pt x="1276" y="95154"/>
                </a:cubicBezTo>
                <a:cubicBezTo>
                  <a:pt x="1294" y="95154"/>
                  <a:pt x="1305" y="95174"/>
                  <a:pt x="1305" y="95236"/>
                </a:cubicBezTo>
                <a:cubicBezTo>
                  <a:pt x="1305" y="95333"/>
                  <a:pt x="1022" y="95333"/>
                  <a:pt x="1208" y="95520"/>
                </a:cubicBezTo>
                <a:cubicBezTo>
                  <a:pt x="1208" y="95423"/>
                  <a:pt x="1305" y="95423"/>
                  <a:pt x="1305" y="95423"/>
                </a:cubicBezTo>
                <a:lnTo>
                  <a:pt x="1305" y="95423"/>
                </a:lnTo>
                <a:cubicBezTo>
                  <a:pt x="1208" y="95609"/>
                  <a:pt x="1208" y="95706"/>
                  <a:pt x="1118" y="95892"/>
                </a:cubicBezTo>
                <a:cubicBezTo>
                  <a:pt x="1208" y="95892"/>
                  <a:pt x="1208" y="96265"/>
                  <a:pt x="1208" y="96355"/>
                </a:cubicBezTo>
                <a:cubicBezTo>
                  <a:pt x="1358" y="96355"/>
                  <a:pt x="1450" y="96476"/>
                  <a:pt x="1578" y="96476"/>
                </a:cubicBezTo>
                <a:cubicBezTo>
                  <a:pt x="1609" y="96476"/>
                  <a:pt x="1641" y="96469"/>
                  <a:pt x="1678" y="96452"/>
                </a:cubicBezTo>
                <a:lnTo>
                  <a:pt x="1678" y="96452"/>
                </a:lnTo>
                <a:cubicBezTo>
                  <a:pt x="1603" y="96594"/>
                  <a:pt x="1643" y="96789"/>
                  <a:pt x="1705" y="96789"/>
                </a:cubicBezTo>
                <a:cubicBezTo>
                  <a:pt x="1725" y="96789"/>
                  <a:pt x="1746" y="96771"/>
                  <a:pt x="1767" y="96727"/>
                </a:cubicBezTo>
                <a:cubicBezTo>
                  <a:pt x="1767" y="96647"/>
                  <a:pt x="1844" y="96341"/>
                  <a:pt x="1658" y="96341"/>
                </a:cubicBezTo>
                <a:cubicBezTo>
                  <a:pt x="1636" y="96341"/>
                  <a:pt x="1611" y="96345"/>
                  <a:pt x="1581" y="96355"/>
                </a:cubicBezTo>
                <a:cubicBezTo>
                  <a:pt x="1491" y="96265"/>
                  <a:pt x="1491" y="96079"/>
                  <a:pt x="1581" y="96079"/>
                </a:cubicBezTo>
                <a:cubicBezTo>
                  <a:pt x="1637" y="96131"/>
                  <a:pt x="1691" y="96185"/>
                  <a:pt x="1726" y="96185"/>
                </a:cubicBezTo>
                <a:cubicBezTo>
                  <a:pt x="1751" y="96185"/>
                  <a:pt x="1767" y="96157"/>
                  <a:pt x="1767" y="96079"/>
                </a:cubicBezTo>
                <a:cubicBezTo>
                  <a:pt x="1678" y="96079"/>
                  <a:pt x="1581" y="96079"/>
                  <a:pt x="1581" y="95892"/>
                </a:cubicBezTo>
                <a:cubicBezTo>
                  <a:pt x="1508" y="95892"/>
                  <a:pt x="1431" y="95771"/>
                  <a:pt x="1502" y="95771"/>
                </a:cubicBezTo>
                <a:cubicBezTo>
                  <a:pt x="1519" y="95771"/>
                  <a:pt x="1545" y="95778"/>
                  <a:pt x="1581" y="95796"/>
                </a:cubicBezTo>
                <a:cubicBezTo>
                  <a:pt x="1581" y="95706"/>
                  <a:pt x="1491" y="95706"/>
                  <a:pt x="1491" y="95706"/>
                </a:cubicBezTo>
                <a:cubicBezTo>
                  <a:pt x="1472" y="95687"/>
                  <a:pt x="1457" y="95679"/>
                  <a:pt x="1444" y="95679"/>
                </a:cubicBezTo>
                <a:cubicBezTo>
                  <a:pt x="1391" y="95679"/>
                  <a:pt x="1377" y="95815"/>
                  <a:pt x="1305" y="95892"/>
                </a:cubicBezTo>
                <a:cubicBezTo>
                  <a:pt x="1208" y="95796"/>
                  <a:pt x="1394" y="95706"/>
                  <a:pt x="1305" y="95520"/>
                </a:cubicBezTo>
                <a:lnTo>
                  <a:pt x="1305" y="95520"/>
                </a:lnTo>
                <a:cubicBezTo>
                  <a:pt x="1343" y="95532"/>
                  <a:pt x="1375" y="95538"/>
                  <a:pt x="1400" y="95538"/>
                </a:cubicBezTo>
                <a:cubicBezTo>
                  <a:pt x="1557" y="95538"/>
                  <a:pt x="1491" y="95333"/>
                  <a:pt x="1491" y="95333"/>
                </a:cubicBezTo>
                <a:cubicBezTo>
                  <a:pt x="1767" y="95333"/>
                  <a:pt x="1581" y="95796"/>
                  <a:pt x="1581" y="95892"/>
                </a:cubicBezTo>
                <a:cubicBezTo>
                  <a:pt x="1629" y="95844"/>
                  <a:pt x="1653" y="95844"/>
                  <a:pt x="1689" y="95844"/>
                </a:cubicBezTo>
                <a:cubicBezTo>
                  <a:pt x="1724" y="95844"/>
                  <a:pt x="1771" y="95844"/>
                  <a:pt x="1864" y="95796"/>
                </a:cubicBezTo>
                <a:cubicBezTo>
                  <a:pt x="1678" y="95423"/>
                  <a:pt x="1767" y="95147"/>
                  <a:pt x="1864" y="94864"/>
                </a:cubicBezTo>
                <a:cubicBezTo>
                  <a:pt x="1953" y="95050"/>
                  <a:pt x="2140" y="95147"/>
                  <a:pt x="2237" y="95333"/>
                </a:cubicBezTo>
                <a:cubicBezTo>
                  <a:pt x="2208" y="95305"/>
                  <a:pt x="2180" y="95293"/>
                  <a:pt x="2157" y="95293"/>
                </a:cubicBezTo>
                <a:cubicBezTo>
                  <a:pt x="2103" y="95293"/>
                  <a:pt x="2077" y="95360"/>
                  <a:pt x="2140" y="95423"/>
                </a:cubicBezTo>
                <a:cubicBezTo>
                  <a:pt x="2170" y="95365"/>
                  <a:pt x="2181" y="95343"/>
                  <a:pt x="2183" y="95343"/>
                </a:cubicBezTo>
                <a:lnTo>
                  <a:pt x="2183" y="95343"/>
                </a:lnTo>
                <a:cubicBezTo>
                  <a:pt x="2186" y="95343"/>
                  <a:pt x="2140" y="95453"/>
                  <a:pt x="2140" y="95520"/>
                </a:cubicBezTo>
                <a:cubicBezTo>
                  <a:pt x="2167" y="95533"/>
                  <a:pt x="2190" y="95538"/>
                  <a:pt x="2210" y="95538"/>
                </a:cubicBezTo>
                <a:cubicBezTo>
                  <a:pt x="2290" y="95538"/>
                  <a:pt x="2315" y="95454"/>
                  <a:pt x="2323" y="95454"/>
                </a:cubicBezTo>
                <a:cubicBezTo>
                  <a:pt x="2326" y="95454"/>
                  <a:pt x="2326" y="95471"/>
                  <a:pt x="2326" y="95520"/>
                </a:cubicBezTo>
                <a:cubicBezTo>
                  <a:pt x="2237" y="95706"/>
                  <a:pt x="2050" y="95706"/>
                  <a:pt x="2050" y="95706"/>
                </a:cubicBezTo>
                <a:cubicBezTo>
                  <a:pt x="2050" y="95706"/>
                  <a:pt x="2237" y="95796"/>
                  <a:pt x="2050" y="95892"/>
                </a:cubicBezTo>
                <a:cubicBezTo>
                  <a:pt x="2140" y="96079"/>
                  <a:pt x="2237" y="96079"/>
                  <a:pt x="2140" y="96265"/>
                </a:cubicBezTo>
                <a:cubicBezTo>
                  <a:pt x="2326" y="96265"/>
                  <a:pt x="2326" y="96168"/>
                  <a:pt x="2423" y="96168"/>
                </a:cubicBezTo>
                <a:cubicBezTo>
                  <a:pt x="2423" y="96452"/>
                  <a:pt x="2699" y="96265"/>
                  <a:pt x="2609" y="96452"/>
                </a:cubicBezTo>
                <a:cubicBezTo>
                  <a:pt x="2459" y="96452"/>
                  <a:pt x="2367" y="96330"/>
                  <a:pt x="2192" y="96330"/>
                </a:cubicBezTo>
                <a:cubicBezTo>
                  <a:pt x="2150" y="96330"/>
                  <a:pt x="2104" y="96337"/>
                  <a:pt x="2050" y="96355"/>
                </a:cubicBezTo>
                <a:cubicBezTo>
                  <a:pt x="2140" y="96452"/>
                  <a:pt x="2237" y="96452"/>
                  <a:pt x="2237" y="96541"/>
                </a:cubicBezTo>
                <a:cubicBezTo>
                  <a:pt x="2140" y="96541"/>
                  <a:pt x="2140" y="96824"/>
                  <a:pt x="2237" y="97011"/>
                </a:cubicBezTo>
                <a:cubicBezTo>
                  <a:pt x="2237" y="96962"/>
                  <a:pt x="2237" y="96962"/>
                  <a:pt x="2260" y="96962"/>
                </a:cubicBezTo>
                <a:cubicBezTo>
                  <a:pt x="2283" y="96962"/>
                  <a:pt x="2330" y="96962"/>
                  <a:pt x="2423" y="96914"/>
                </a:cubicBezTo>
                <a:cubicBezTo>
                  <a:pt x="2423" y="97383"/>
                  <a:pt x="2699" y="97287"/>
                  <a:pt x="2699" y="97570"/>
                </a:cubicBezTo>
                <a:lnTo>
                  <a:pt x="2512" y="97570"/>
                </a:lnTo>
                <a:cubicBezTo>
                  <a:pt x="2609" y="97943"/>
                  <a:pt x="2609" y="98405"/>
                  <a:pt x="2796" y="98502"/>
                </a:cubicBezTo>
                <a:cubicBezTo>
                  <a:pt x="2699" y="98502"/>
                  <a:pt x="2699" y="98502"/>
                  <a:pt x="2699" y="98591"/>
                </a:cubicBezTo>
                <a:lnTo>
                  <a:pt x="2609" y="98591"/>
                </a:lnTo>
                <a:cubicBezTo>
                  <a:pt x="2512" y="98874"/>
                  <a:pt x="2796" y="99061"/>
                  <a:pt x="2609" y="99247"/>
                </a:cubicBezTo>
                <a:lnTo>
                  <a:pt x="2699" y="99247"/>
                </a:lnTo>
                <a:cubicBezTo>
                  <a:pt x="2609" y="99434"/>
                  <a:pt x="2699" y="99523"/>
                  <a:pt x="2609" y="99709"/>
                </a:cubicBezTo>
                <a:cubicBezTo>
                  <a:pt x="2796" y="99806"/>
                  <a:pt x="2699" y="99993"/>
                  <a:pt x="2699" y="100269"/>
                </a:cubicBezTo>
                <a:cubicBezTo>
                  <a:pt x="2720" y="100290"/>
                  <a:pt x="2741" y="100297"/>
                  <a:pt x="2760" y="100297"/>
                </a:cubicBezTo>
                <a:cubicBezTo>
                  <a:pt x="2812" y="100297"/>
                  <a:pt x="2856" y="100243"/>
                  <a:pt x="2875" y="100243"/>
                </a:cubicBezTo>
                <a:cubicBezTo>
                  <a:pt x="2881" y="100243"/>
                  <a:pt x="2885" y="100250"/>
                  <a:pt x="2885" y="100269"/>
                </a:cubicBezTo>
                <a:cubicBezTo>
                  <a:pt x="2885" y="100455"/>
                  <a:pt x="2796" y="100552"/>
                  <a:pt x="2699" y="100738"/>
                </a:cubicBezTo>
                <a:cubicBezTo>
                  <a:pt x="2728" y="100723"/>
                  <a:pt x="2752" y="100717"/>
                  <a:pt x="2773" y="100717"/>
                </a:cubicBezTo>
                <a:cubicBezTo>
                  <a:pt x="2852" y="100717"/>
                  <a:pt x="2883" y="100803"/>
                  <a:pt x="2921" y="100803"/>
                </a:cubicBezTo>
                <a:cubicBezTo>
                  <a:pt x="2938" y="100803"/>
                  <a:pt x="2957" y="100786"/>
                  <a:pt x="2982" y="100738"/>
                </a:cubicBezTo>
                <a:cubicBezTo>
                  <a:pt x="2889" y="100690"/>
                  <a:pt x="2911" y="100665"/>
                  <a:pt x="2957" y="100665"/>
                </a:cubicBezTo>
                <a:cubicBezTo>
                  <a:pt x="2997" y="100665"/>
                  <a:pt x="3054" y="100684"/>
                  <a:pt x="3068" y="100721"/>
                </a:cubicBezTo>
                <a:lnTo>
                  <a:pt x="3068" y="100721"/>
                </a:lnTo>
                <a:cubicBezTo>
                  <a:pt x="2987" y="100262"/>
                  <a:pt x="3165" y="99988"/>
                  <a:pt x="2885" y="99620"/>
                </a:cubicBezTo>
                <a:cubicBezTo>
                  <a:pt x="2982" y="99620"/>
                  <a:pt x="2982" y="99709"/>
                  <a:pt x="3072" y="99709"/>
                </a:cubicBezTo>
                <a:cubicBezTo>
                  <a:pt x="2982" y="99434"/>
                  <a:pt x="2982" y="99150"/>
                  <a:pt x="3072" y="99061"/>
                </a:cubicBezTo>
                <a:cubicBezTo>
                  <a:pt x="2982" y="98964"/>
                  <a:pt x="3072" y="98688"/>
                  <a:pt x="2982" y="98591"/>
                </a:cubicBezTo>
                <a:cubicBezTo>
                  <a:pt x="3214" y="98516"/>
                  <a:pt x="3057" y="98242"/>
                  <a:pt x="3000" y="98045"/>
                </a:cubicBezTo>
                <a:lnTo>
                  <a:pt x="3000" y="98045"/>
                </a:lnTo>
                <a:cubicBezTo>
                  <a:pt x="3013" y="98065"/>
                  <a:pt x="3035" y="98089"/>
                  <a:pt x="3072" y="98129"/>
                </a:cubicBezTo>
                <a:cubicBezTo>
                  <a:pt x="3169" y="97846"/>
                  <a:pt x="3258" y="97659"/>
                  <a:pt x="3072" y="97570"/>
                </a:cubicBezTo>
                <a:cubicBezTo>
                  <a:pt x="3150" y="97570"/>
                  <a:pt x="3223" y="97449"/>
                  <a:pt x="3249" y="97449"/>
                </a:cubicBezTo>
                <a:cubicBezTo>
                  <a:pt x="3255" y="97449"/>
                  <a:pt x="3258" y="97456"/>
                  <a:pt x="3258" y="97473"/>
                </a:cubicBezTo>
                <a:cubicBezTo>
                  <a:pt x="3258" y="97473"/>
                  <a:pt x="3258" y="97516"/>
                  <a:pt x="3287" y="97516"/>
                </a:cubicBezTo>
                <a:cubicBezTo>
                  <a:pt x="3301" y="97516"/>
                  <a:pt x="3323" y="97505"/>
                  <a:pt x="3355" y="97473"/>
                </a:cubicBezTo>
                <a:cubicBezTo>
                  <a:pt x="3258" y="97383"/>
                  <a:pt x="3072" y="97011"/>
                  <a:pt x="3355" y="97011"/>
                </a:cubicBezTo>
                <a:cubicBezTo>
                  <a:pt x="3258" y="97287"/>
                  <a:pt x="3355" y="97473"/>
                  <a:pt x="3444" y="97659"/>
                </a:cubicBezTo>
                <a:lnTo>
                  <a:pt x="3258" y="97659"/>
                </a:lnTo>
                <a:cubicBezTo>
                  <a:pt x="3258" y="97943"/>
                  <a:pt x="3355" y="97943"/>
                  <a:pt x="3169" y="98218"/>
                </a:cubicBezTo>
                <a:cubicBezTo>
                  <a:pt x="3262" y="98174"/>
                  <a:pt x="3308" y="98151"/>
                  <a:pt x="3343" y="98151"/>
                </a:cubicBezTo>
                <a:cubicBezTo>
                  <a:pt x="3377" y="98151"/>
                  <a:pt x="3400" y="98174"/>
                  <a:pt x="3444" y="98218"/>
                </a:cubicBezTo>
                <a:cubicBezTo>
                  <a:pt x="3541" y="98032"/>
                  <a:pt x="3631" y="97846"/>
                  <a:pt x="3631" y="97659"/>
                </a:cubicBezTo>
                <a:cubicBezTo>
                  <a:pt x="3631" y="97659"/>
                  <a:pt x="3728" y="97659"/>
                  <a:pt x="3728" y="97756"/>
                </a:cubicBezTo>
                <a:cubicBezTo>
                  <a:pt x="3631" y="97943"/>
                  <a:pt x="3817" y="98032"/>
                  <a:pt x="3631" y="98315"/>
                </a:cubicBezTo>
                <a:cubicBezTo>
                  <a:pt x="3817" y="98315"/>
                  <a:pt x="3631" y="98688"/>
                  <a:pt x="3817" y="98778"/>
                </a:cubicBezTo>
                <a:cubicBezTo>
                  <a:pt x="3849" y="98715"/>
                  <a:pt x="3881" y="98695"/>
                  <a:pt x="3908" y="98695"/>
                </a:cubicBezTo>
                <a:cubicBezTo>
                  <a:pt x="3964" y="98695"/>
                  <a:pt x="4003" y="98778"/>
                  <a:pt x="4003" y="98778"/>
                </a:cubicBezTo>
                <a:cubicBezTo>
                  <a:pt x="4287" y="98591"/>
                  <a:pt x="4190" y="98129"/>
                  <a:pt x="4100" y="97846"/>
                </a:cubicBezTo>
                <a:lnTo>
                  <a:pt x="4190" y="97846"/>
                </a:lnTo>
                <a:lnTo>
                  <a:pt x="4190" y="97473"/>
                </a:lnTo>
                <a:lnTo>
                  <a:pt x="4287" y="97473"/>
                </a:lnTo>
                <a:cubicBezTo>
                  <a:pt x="4374" y="97930"/>
                  <a:pt x="4115" y="98204"/>
                  <a:pt x="4355" y="98479"/>
                </a:cubicBezTo>
                <a:lnTo>
                  <a:pt x="4355" y="98479"/>
                </a:lnTo>
                <a:lnTo>
                  <a:pt x="4287" y="98405"/>
                </a:lnTo>
                <a:cubicBezTo>
                  <a:pt x="4287" y="98502"/>
                  <a:pt x="4287" y="98502"/>
                  <a:pt x="4190" y="98502"/>
                </a:cubicBezTo>
                <a:cubicBezTo>
                  <a:pt x="4287" y="98591"/>
                  <a:pt x="4287" y="98874"/>
                  <a:pt x="4100" y="98874"/>
                </a:cubicBezTo>
                <a:lnTo>
                  <a:pt x="4100" y="99061"/>
                </a:lnTo>
                <a:cubicBezTo>
                  <a:pt x="4100" y="99061"/>
                  <a:pt x="4100" y="99101"/>
                  <a:pt x="4072" y="99101"/>
                </a:cubicBezTo>
                <a:cubicBezTo>
                  <a:pt x="4057" y="99101"/>
                  <a:pt x="4036" y="99091"/>
                  <a:pt x="4003" y="99061"/>
                </a:cubicBezTo>
                <a:lnTo>
                  <a:pt x="4003" y="99061"/>
                </a:lnTo>
                <a:cubicBezTo>
                  <a:pt x="3959" y="99154"/>
                  <a:pt x="4005" y="99154"/>
                  <a:pt x="4052" y="99154"/>
                </a:cubicBezTo>
                <a:cubicBezTo>
                  <a:pt x="4099" y="99154"/>
                  <a:pt x="4145" y="99154"/>
                  <a:pt x="4100" y="99247"/>
                </a:cubicBezTo>
                <a:cubicBezTo>
                  <a:pt x="4003" y="99247"/>
                  <a:pt x="3914" y="99337"/>
                  <a:pt x="3728" y="99337"/>
                </a:cubicBezTo>
                <a:cubicBezTo>
                  <a:pt x="3817" y="99523"/>
                  <a:pt x="3728" y="99620"/>
                  <a:pt x="3631" y="99709"/>
                </a:cubicBezTo>
                <a:cubicBezTo>
                  <a:pt x="3631" y="99523"/>
                  <a:pt x="3631" y="99523"/>
                  <a:pt x="3541" y="99523"/>
                </a:cubicBezTo>
                <a:cubicBezTo>
                  <a:pt x="3587" y="99618"/>
                  <a:pt x="3537" y="99641"/>
                  <a:pt x="3465" y="99641"/>
                </a:cubicBezTo>
                <a:cubicBezTo>
                  <a:pt x="3396" y="99641"/>
                  <a:pt x="3305" y="99620"/>
                  <a:pt x="3258" y="99620"/>
                </a:cubicBezTo>
                <a:cubicBezTo>
                  <a:pt x="3444" y="99709"/>
                  <a:pt x="3169" y="99993"/>
                  <a:pt x="3444" y="100179"/>
                </a:cubicBezTo>
                <a:cubicBezTo>
                  <a:pt x="3444" y="100082"/>
                  <a:pt x="3444" y="99993"/>
                  <a:pt x="3541" y="99993"/>
                </a:cubicBezTo>
                <a:cubicBezTo>
                  <a:pt x="3541" y="100041"/>
                  <a:pt x="3547" y="100058"/>
                  <a:pt x="3558" y="100058"/>
                </a:cubicBezTo>
                <a:cubicBezTo>
                  <a:pt x="3582" y="100058"/>
                  <a:pt x="3629" y="99972"/>
                  <a:pt x="3684" y="99972"/>
                </a:cubicBezTo>
                <a:cubicBezTo>
                  <a:pt x="3698" y="99972"/>
                  <a:pt x="3713" y="99978"/>
                  <a:pt x="3728" y="99993"/>
                </a:cubicBezTo>
                <a:cubicBezTo>
                  <a:pt x="3728" y="99993"/>
                  <a:pt x="3728" y="100082"/>
                  <a:pt x="3817" y="100082"/>
                </a:cubicBezTo>
                <a:cubicBezTo>
                  <a:pt x="4003" y="99993"/>
                  <a:pt x="3631" y="99896"/>
                  <a:pt x="3817" y="99806"/>
                </a:cubicBezTo>
                <a:lnTo>
                  <a:pt x="3817" y="99806"/>
                </a:lnTo>
                <a:cubicBezTo>
                  <a:pt x="3817" y="99806"/>
                  <a:pt x="3914" y="99806"/>
                  <a:pt x="3914" y="99896"/>
                </a:cubicBezTo>
                <a:cubicBezTo>
                  <a:pt x="3914" y="99896"/>
                  <a:pt x="4003" y="100082"/>
                  <a:pt x="4003" y="100179"/>
                </a:cubicBezTo>
                <a:cubicBezTo>
                  <a:pt x="3984" y="100199"/>
                  <a:pt x="3960" y="100205"/>
                  <a:pt x="3934" y="100205"/>
                </a:cubicBezTo>
                <a:cubicBezTo>
                  <a:pt x="3885" y="100205"/>
                  <a:pt x="3830" y="100182"/>
                  <a:pt x="3789" y="100182"/>
                </a:cubicBezTo>
                <a:cubicBezTo>
                  <a:pt x="3753" y="100182"/>
                  <a:pt x="3728" y="100200"/>
                  <a:pt x="3728" y="100269"/>
                </a:cubicBezTo>
                <a:cubicBezTo>
                  <a:pt x="3823" y="100269"/>
                  <a:pt x="3892" y="100294"/>
                  <a:pt x="3951" y="100294"/>
                </a:cubicBezTo>
                <a:cubicBezTo>
                  <a:pt x="4007" y="100294"/>
                  <a:pt x="4053" y="100270"/>
                  <a:pt x="4100" y="100179"/>
                </a:cubicBezTo>
                <a:lnTo>
                  <a:pt x="4100" y="100179"/>
                </a:lnTo>
                <a:cubicBezTo>
                  <a:pt x="4100" y="100552"/>
                  <a:pt x="4100" y="100269"/>
                  <a:pt x="4003" y="100552"/>
                </a:cubicBezTo>
                <a:cubicBezTo>
                  <a:pt x="4190" y="100641"/>
                  <a:pt x="4190" y="101014"/>
                  <a:pt x="4190" y="101111"/>
                </a:cubicBezTo>
                <a:cubicBezTo>
                  <a:pt x="4143" y="101064"/>
                  <a:pt x="4096" y="101046"/>
                  <a:pt x="4047" y="101046"/>
                </a:cubicBezTo>
                <a:cubicBezTo>
                  <a:pt x="3904" y="101046"/>
                  <a:pt x="3747" y="101200"/>
                  <a:pt x="3541" y="101200"/>
                </a:cubicBezTo>
                <a:cubicBezTo>
                  <a:pt x="3569" y="101115"/>
                  <a:pt x="3544" y="101092"/>
                  <a:pt x="3502" y="101092"/>
                </a:cubicBezTo>
                <a:cubicBezTo>
                  <a:pt x="3450" y="101092"/>
                  <a:pt x="3373" y="101127"/>
                  <a:pt x="3334" y="101127"/>
                </a:cubicBezTo>
                <a:cubicBezTo>
                  <a:pt x="3302" y="101127"/>
                  <a:pt x="3296" y="101103"/>
                  <a:pt x="3355" y="101014"/>
                </a:cubicBezTo>
                <a:lnTo>
                  <a:pt x="3355" y="101014"/>
                </a:lnTo>
                <a:cubicBezTo>
                  <a:pt x="2982" y="101200"/>
                  <a:pt x="3258" y="101484"/>
                  <a:pt x="3258" y="101856"/>
                </a:cubicBezTo>
                <a:cubicBezTo>
                  <a:pt x="3444" y="101856"/>
                  <a:pt x="3444" y="101759"/>
                  <a:pt x="3541" y="101759"/>
                </a:cubicBezTo>
                <a:cubicBezTo>
                  <a:pt x="3505" y="101829"/>
                  <a:pt x="3508" y="101847"/>
                  <a:pt x="3526" y="101847"/>
                </a:cubicBezTo>
                <a:cubicBezTo>
                  <a:pt x="3546" y="101847"/>
                  <a:pt x="3582" y="101827"/>
                  <a:pt x="3606" y="101827"/>
                </a:cubicBezTo>
                <a:cubicBezTo>
                  <a:pt x="3620" y="101827"/>
                  <a:pt x="3631" y="101834"/>
                  <a:pt x="3631" y="101856"/>
                </a:cubicBezTo>
                <a:cubicBezTo>
                  <a:pt x="3541" y="101856"/>
                  <a:pt x="3541" y="101946"/>
                  <a:pt x="3541" y="101946"/>
                </a:cubicBezTo>
                <a:cubicBezTo>
                  <a:pt x="3482" y="101955"/>
                  <a:pt x="3430" y="101959"/>
                  <a:pt x="3384" y="101959"/>
                </a:cubicBezTo>
                <a:cubicBezTo>
                  <a:pt x="2933" y="101959"/>
                  <a:pt x="3152" y="101548"/>
                  <a:pt x="2982" y="101297"/>
                </a:cubicBezTo>
                <a:lnTo>
                  <a:pt x="2982" y="101297"/>
                </a:lnTo>
                <a:cubicBezTo>
                  <a:pt x="2982" y="101573"/>
                  <a:pt x="2796" y="101573"/>
                  <a:pt x="2796" y="101759"/>
                </a:cubicBezTo>
                <a:cubicBezTo>
                  <a:pt x="2699" y="101670"/>
                  <a:pt x="2796" y="101484"/>
                  <a:pt x="2609" y="101484"/>
                </a:cubicBezTo>
                <a:cubicBezTo>
                  <a:pt x="2654" y="101622"/>
                  <a:pt x="2630" y="101644"/>
                  <a:pt x="2571" y="101644"/>
                </a:cubicBezTo>
                <a:cubicBezTo>
                  <a:pt x="2543" y="101644"/>
                  <a:pt x="2507" y="101639"/>
                  <a:pt x="2467" y="101639"/>
                </a:cubicBezTo>
                <a:cubicBezTo>
                  <a:pt x="2423" y="101639"/>
                  <a:pt x="2375" y="101645"/>
                  <a:pt x="2326" y="101670"/>
                </a:cubicBezTo>
                <a:cubicBezTo>
                  <a:pt x="2326" y="101856"/>
                  <a:pt x="2512" y="101759"/>
                  <a:pt x="2512" y="101946"/>
                </a:cubicBezTo>
                <a:cubicBezTo>
                  <a:pt x="2237" y="101946"/>
                  <a:pt x="2326" y="101856"/>
                  <a:pt x="2237" y="101759"/>
                </a:cubicBezTo>
                <a:cubicBezTo>
                  <a:pt x="2140" y="101759"/>
                  <a:pt x="2326" y="101946"/>
                  <a:pt x="2237" y="102043"/>
                </a:cubicBezTo>
                <a:cubicBezTo>
                  <a:pt x="2296" y="102043"/>
                  <a:pt x="2316" y="102000"/>
                  <a:pt x="2323" y="102000"/>
                </a:cubicBezTo>
                <a:cubicBezTo>
                  <a:pt x="2326" y="102000"/>
                  <a:pt x="2326" y="102010"/>
                  <a:pt x="2326" y="102043"/>
                </a:cubicBezTo>
                <a:cubicBezTo>
                  <a:pt x="2140" y="102319"/>
                  <a:pt x="2423" y="102691"/>
                  <a:pt x="2237" y="103064"/>
                </a:cubicBezTo>
                <a:cubicBezTo>
                  <a:pt x="2143" y="102971"/>
                  <a:pt x="2073" y="102971"/>
                  <a:pt x="2014" y="102971"/>
                </a:cubicBezTo>
                <a:cubicBezTo>
                  <a:pt x="1955" y="102971"/>
                  <a:pt x="1909" y="102971"/>
                  <a:pt x="1864" y="102878"/>
                </a:cubicBezTo>
                <a:cubicBezTo>
                  <a:pt x="1953" y="102878"/>
                  <a:pt x="2326" y="102416"/>
                  <a:pt x="1953" y="102319"/>
                </a:cubicBezTo>
                <a:lnTo>
                  <a:pt x="1953" y="102319"/>
                </a:lnTo>
                <a:cubicBezTo>
                  <a:pt x="1953" y="102505"/>
                  <a:pt x="2050" y="102505"/>
                  <a:pt x="1953" y="102602"/>
                </a:cubicBezTo>
                <a:cubicBezTo>
                  <a:pt x="1953" y="102509"/>
                  <a:pt x="1884" y="102509"/>
                  <a:pt x="1815" y="102509"/>
                </a:cubicBezTo>
                <a:cubicBezTo>
                  <a:pt x="1746" y="102509"/>
                  <a:pt x="1678" y="102509"/>
                  <a:pt x="1678" y="102416"/>
                </a:cubicBezTo>
                <a:cubicBezTo>
                  <a:pt x="1767" y="102416"/>
                  <a:pt x="1767" y="102416"/>
                  <a:pt x="1767" y="102319"/>
                </a:cubicBezTo>
                <a:lnTo>
                  <a:pt x="1491" y="102319"/>
                </a:lnTo>
                <a:cubicBezTo>
                  <a:pt x="1536" y="102367"/>
                  <a:pt x="1418" y="102367"/>
                  <a:pt x="1290" y="102367"/>
                </a:cubicBezTo>
                <a:cubicBezTo>
                  <a:pt x="1192" y="102367"/>
                  <a:pt x="1087" y="102367"/>
                  <a:pt x="1043" y="102389"/>
                </a:cubicBezTo>
                <a:lnTo>
                  <a:pt x="1043" y="102389"/>
                </a:lnTo>
                <a:cubicBezTo>
                  <a:pt x="1117" y="102275"/>
                  <a:pt x="1103" y="102035"/>
                  <a:pt x="932" y="101946"/>
                </a:cubicBezTo>
                <a:lnTo>
                  <a:pt x="932" y="101946"/>
                </a:lnTo>
                <a:cubicBezTo>
                  <a:pt x="835" y="102416"/>
                  <a:pt x="932" y="102505"/>
                  <a:pt x="1022" y="102878"/>
                </a:cubicBezTo>
                <a:lnTo>
                  <a:pt x="835" y="102878"/>
                </a:lnTo>
                <a:cubicBezTo>
                  <a:pt x="932" y="102975"/>
                  <a:pt x="1022" y="103064"/>
                  <a:pt x="932" y="103250"/>
                </a:cubicBezTo>
                <a:cubicBezTo>
                  <a:pt x="932" y="103250"/>
                  <a:pt x="1022" y="103250"/>
                  <a:pt x="1022" y="103347"/>
                </a:cubicBezTo>
                <a:cubicBezTo>
                  <a:pt x="776" y="103513"/>
                  <a:pt x="1115" y="104123"/>
                  <a:pt x="867" y="104123"/>
                </a:cubicBezTo>
                <a:cubicBezTo>
                  <a:pt x="836" y="104123"/>
                  <a:pt x="796" y="104113"/>
                  <a:pt x="746" y="104093"/>
                </a:cubicBezTo>
                <a:lnTo>
                  <a:pt x="746" y="104279"/>
                </a:lnTo>
                <a:cubicBezTo>
                  <a:pt x="764" y="104298"/>
                  <a:pt x="783" y="104304"/>
                  <a:pt x="801" y="104304"/>
                </a:cubicBezTo>
                <a:cubicBezTo>
                  <a:pt x="854" y="104304"/>
                  <a:pt x="909" y="104250"/>
                  <a:pt x="962" y="104250"/>
                </a:cubicBezTo>
                <a:cubicBezTo>
                  <a:pt x="982" y="104250"/>
                  <a:pt x="1002" y="104258"/>
                  <a:pt x="1022" y="104279"/>
                </a:cubicBezTo>
                <a:cubicBezTo>
                  <a:pt x="1022" y="104466"/>
                  <a:pt x="835" y="104466"/>
                  <a:pt x="835" y="104741"/>
                </a:cubicBezTo>
                <a:cubicBezTo>
                  <a:pt x="1118" y="104741"/>
                  <a:pt x="932" y="105025"/>
                  <a:pt x="835" y="105114"/>
                </a:cubicBezTo>
                <a:cubicBezTo>
                  <a:pt x="932" y="105114"/>
                  <a:pt x="1022" y="105211"/>
                  <a:pt x="1022" y="105301"/>
                </a:cubicBezTo>
                <a:cubicBezTo>
                  <a:pt x="835" y="105397"/>
                  <a:pt x="1022" y="105487"/>
                  <a:pt x="835" y="105770"/>
                </a:cubicBezTo>
                <a:cubicBezTo>
                  <a:pt x="870" y="105787"/>
                  <a:pt x="895" y="105794"/>
                  <a:pt x="913" y="105794"/>
                </a:cubicBezTo>
                <a:cubicBezTo>
                  <a:pt x="994" y="105794"/>
                  <a:pt x="949" y="105657"/>
                  <a:pt x="1022" y="105584"/>
                </a:cubicBezTo>
                <a:cubicBezTo>
                  <a:pt x="1118" y="105673"/>
                  <a:pt x="1022" y="105957"/>
                  <a:pt x="1022" y="105957"/>
                </a:cubicBezTo>
                <a:cubicBezTo>
                  <a:pt x="932" y="105957"/>
                  <a:pt x="1022" y="105860"/>
                  <a:pt x="932" y="105860"/>
                </a:cubicBezTo>
                <a:cubicBezTo>
                  <a:pt x="932" y="105875"/>
                  <a:pt x="928" y="105881"/>
                  <a:pt x="920" y="105881"/>
                </a:cubicBezTo>
                <a:cubicBezTo>
                  <a:pt x="892" y="105881"/>
                  <a:pt x="819" y="105795"/>
                  <a:pt x="777" y="105795"/>
                </a:cubicBezTo>
                <a:cubicBezTo>
                  <a:pt x="758" y="105795"/>
                  <a:pt x="746" y="105811"/>
                  <a:pt x="746" y="105860"/>
                </a:cubicBezTo>
                <a:cubicBezTo>
                  <a:pt x="932" y="105860"/>
                  <a:pt x="1022" y="106046"/>
                  <a:pt x="932" y="106143"/>
                </a:cubicBezTo>
                <a:cubicBezTo>
                  <a:pt x="835" y="106143"/>
                  <a:pt x="932" y="106046"/>
                  <a:pt x="835" y="106046"/>
                </a:cubicBezTo>
                <a:cubicBezTo>
                  <a:pt x="746" y="106232"/>
                  <a:pt x="1022" y="106232"/>
                  <a:pt x="835" y="106419"/>
                </a:cubicBezTo>
                <a:cubicBezTo>
                  <a:pt x="884" y="106512"/>
                  <a:pt x="954" y="106512"/>
                  <a:pt x="1013" y="106512"/>
                </a:cubicBezTo>
                <a:cubicBezTo>
                  <a:pt x="1072" y="106512"/>
                  <a:pt x="1118" y="106512"/>
                  <a:pt x="1118" y="106605"/>
                </a:cubicBezTo>
                <a:cubicBezTo>
                  <a:pt x="1022" y="106605"/>
                  <a:pt x="1118" y="106978"/>
                  <a:pt x="1022" y="106978"/>
                </a:cubicBezTo>
                <a:lnTo>
                  <a:pt x="1022" y="106702"/>
                </a:lnTo>
                <a:cubicBezTo>
                  <a:pt x="932" y="106605"/>
                  <a:pt x="932" y="106516"/>
                  <a:pt x="835" y="106516"/>
                </a:cubicBezTo>
                <a:cubicBezTo>
                  <a:pt x="835" y="106605"/>
                  <a:pt x="649" y="106605"/>
                  <a:pt x="649" y="106702"/>
                </a:cubicBezTo>
                <a:cubicBezTo>
                  <a:pt x="1022" y="106702"/>
                  <a:pt x="835" y="106978"/>
                  <a:pt x="932" y="107164"/>
                </a:cubicBezTo>
                <a:lnTo>
                  <a:pt x="932" y="107075"/>
                </a:lnTo>
                <a:lnTo>
                  <a:pt x="1022" y="107351"/>
                </a:lnTo>
                <a:cubicBezTo>
                  <a:pt x="970" y="107299"/>
                  <a:pt x="915" y="107244"/>
                  <a:pt x="879" y="107244"/>
                </a:cubicBezTo>
                <a:cubicBezTo>
                  <a:pt x="852" y="107244"/>
                  <a:pt x="835" y="107273"/>
                  <a:pt x="835" y="107351"/>
                </a:cubicBezTo>
                <a:cubicBezTo>
                  <a:pt x="1022" y="107351"/>
                  <a:pt x="835" y="107537"/>
                  <a:pt x="746" y="107634"/>
                </a:cubicBezTo>
                <a:cubicBezTo>
                  <a:pt x="835" y="107634"/>
                  <a:pt x="932" y="107634"/>
                  <a:pt x="932" y="107820"/>
                </a:cubicBezTo>
                <a:cubicBezTo>
                  <a:pt x="746" y="107820"/>
                  <a:pt x="746" y="107910"/>
                  <a:pt x="746" y="107910"/>
                </a:cubicBezTo>
                <a:cubicBezTo>
                  <a:pt x="649" y="107910"/>
                  <a:pt x="649" y="107910"/>
                  <a:pt x="649" y="107820"/>
                </a:cubicBezTo>
                <a:cubicBezTo>
                  <a:pt x="746" y="107820"/>
                  <a:pt x="835" y="107820"/>
                  <a:pt x="835" y="107723"/>
                </a:cubicBezTo>
                <a:cubicBezTo>
                  <a:pt x="649" y="107723"/>
                  <a:pt x="462" y="107910"/>
                  <a:pt x="462" y="108193"/>
                </a:cubicBezTo>
                <a:cubicBezTo>
                  <a:pt x="484" y="108213"/>
                  <a:pt x="504" y="108219"/>
                  <a:pt x="524" y="108219"/>
                </a:cubicBezTo>
                <a:cubicBezTo>
                  <a:pt x="561" y="108219"/>
                  <a:pt x="594" y="108196"/>
                  <a:pt x="617" y="108196"/>
                </a:cubicBezTo>
                <a:cubicBezTo>
                  <a:pt x="637" y="108196"/>
                  <a:pt x="649" y="108214"/>
                  <a:pt x="649" y="108283"/>
                </a:cubicBezTo>
                <a:cubicBezTo>
                  <a:pt x="488" y="108366"/>
                  <a:pt x="466" y="108583"/>
                  <a:pt x="583" y="108583"/>
                </a:cubicBezTo>
                <a:cubicBezTo>
                  <a:pt x="601" y="108583"/>
                  <a:pt x="623" y="108578"/>
                  <a:pt x="649" y="108566"/>
                </a:cubicBezTo>
                <a:lnTo>
                  <a:pt x="649" y="108566"/>
                </a:lnTo>
                <a:cubicBezTo>
                  <a:pt x="649" y="108752"/>
                  <a:pt x="462" y="108752"/>
                  <a:pt x="559" y="108939"/>
                </a:cubicBezTo>
                <a:cubicBezTo>
                  <a:pt x="577" y="108956"/>
                  <a:pt x="591" y="108963"/>
                  <a:pt x="603" y="108963"/>
                </a:cubicBezTo>
                <a:cubicBezTo>
                  <a:pt x="652" y="108963"/>
                  <a:pt x="668" y="108842"/>
                  <a:pt x="746" y="108842"/>
                </a:cubicBezTo>
                <a:cubicBezTo>
                  <a:pt x="649" y="109028"/>
                  <a:pt x="649" y="109214"/>
                  <a:pt x="835" y="109311"/>
                </a:cubicBezTo>
                <a:cubicBezTo>
                  <a:pt x="835" y="109498"/>
                  <a:pt x="835" y="109587"/>
                  <a:pt x="649" y="109587"/>
                </a:cubicBezTo>
                <a:cubicBezTo>
                  <a:pt x="649" y="109498"/>
                  <a:pt x="746" y="109498"/>
                  <a:pt x="649" y="109401"/>
                </a:cubicBezTo>
                <a:cubicBezTo>
                  <a:pt x="559" y="109498"/>
                  <a:pt x="559" y="109684"/>
                  <a:pt x="559" y="109870"/>
                </a:cubicBezTo>
                <a:cubicBezTo>
                  <a:pt x="462" y="109870"/>
                  <a:pt x="559" y="109960"/>
                  <a:pt x="462" y="110057"/>
                </a:cubicBezTo>
                <a:cubicBezTo>
                  <a:pt x="443" y="110036"/>
                  <a:pt x="428" y="110028"/>
                  <a:pt x="414" y="110028"/>
                </a:cubicBezTo>
                <a:cubicBezTo>
                  <a:pt x="377" y="110028"/>
                  <a:pt x="350" y="110082"/>
                  <a:pt x="280" y="110082"/>
                </a:cubicBezTo>
                <a:cubicBezTo>
                  <a:pt x="255" y="110082"/>
                  <a:pt x="225" y="110075"/>
                  <a:pt x="187" y="110057"/>
                </a:cubicBezTo>
                <a:lnTo>
                  <a:pt x="187" y="110057"/>
                </a:lnTo>
                <a:cubicBezTo>
                  <a:pt x="187" y="110146"/>
                  <a:pt x="276" y="110243"/>
                  <a:pt x="276" y="110333"/>
                </a:cubicBezTo>
                <a:cubicBezTo>
                  <a:pt x="276" y="110245"/>
                  <a:pt x="304" y="110213"/>
                  <a:pt x="343" y="110213"/>
                </a:cubicBezTo>
                <a:cubicBezTo>
                  <a:pt x="427" y="110213"/>
                  <a:pt x="559" y="110363"/>
                  <a:pt x="559" y="110430"/>
                </a:cubicBezTo>
                <a:lnTo>
                  <a:pt x="276" y="110430"/>
                </a:lnTo>
                <a:cubicBezTo>
                  <a:pt x="276" y="110616"/>
                  <a:pt x="462" y="110519"/>
                  <a:pt x="462" y="110616"/>
                </a:cubicBezTo>
                <a:cubicBezTo>
                  <a:pt x="373" y="110705"/>
                  <a:pt x="462" y="110802"/>
                  <a:pt x="462" y="110892"/>
                </a:cubicBezTo>
                <a:cubicBezTo>
                  <a:pt x="373" y="110802"/>
                  <a:pt x="373" y="110802"/>
                  <a:pt x="276" y="110802"/>
                </a:cubicBezTo>
                <a:cubicBezTo>
                  <a:pt x="373" y="110892"/>
                  <a:pt x="276" y="110989"/>
                  <a:pt x="276" y="111078"/>
                </a:cubicBezTo>
                <a:cubicBezTo>
                  <a:pt x="308" y="111110"/>
                  <a:pt x="330" y="111121"/>
                  <a:pt x="344" y="111121"/>
                </a:cubicBezTo>
                <a:cubicBezTo>
                  <a:pt x="373" y="111121"/>
                  <a:pt x="373" y="111079"/>
                  <a:pt x="373" y="111078"/>
                </a:cubicBezTo>
                <a:lnTo>
                  <a:pt x="373" y="111078"/>
                </a:lnTo>
                <a:cubicBezTo>
                  <a:pt x="373" y="111265"/>
                  <a:pt x="373" y="111265"/>
                  <a:pt x="276" y="111451"/>
                </a:cubicBezTo>
                <a:cubicBezTo>
                  <a:pt x="288" y="111462"/>
                  <a:pt x="300" y="111467"/>
                  <a:pt x="314" y="111467"/>
                </a:cubicBezTo>
                <a:cubicBezTo>
                  <a:pt x="392" y="111467"/>
                  <a:pt x="501" y="111308"/>
                  <a:pt x="583" y="111308"/>
                </a:cubicBezTo>
                <a:cubicBezTo>
                  <a:pt x="608" y="111308"/>
                  <a:pt x="630" y="111323"/>
                  <a:pt x="649" y="111361"/>
                </a:cubicBezTo>
                <a:cubicBezTo>
                  <a:pt x="649" y="111451"/>
                  <a:pt x="462" y="111548"/>
                  <a:pt x="559" y="111734"/>
                </a:cubicBezTo>
                <a:lnTo>
                  <a:pt x="373" y="111734"/>
                </a:lnTo>
                <a:cubicBezTo>
                  <a:pt x="441" y="111877"/>
                  <a:pt x="457" y="112072"/>
                  <a:pt x="337" y="112072"/>
                </a:cubicBezTo>
                <a:cubicBezTo>
                  <a:pt x="301" y="112072"/>
                  <a:pt x="251" y="112054"/>
                  <a:pt x="187" y="112010"/>
                </a:cubicBezTo>
                <a:lnTo>
                  <a:pt x="187" y="112010"/>
                </a:lnTo>
                <a:cubicBezTo>
                  <a:pt x="276" y="112293"/>
                  <a:pt x="276" y="112480"/>
                  <a:pt x="276" y="112666"/>
                </a:cubicBezTo>
                <a:cubicBezTo>
                  <a:pt x="276" y="112942"/>
                  <a:pt x="276" y="113128"/>
                  <a:pt x="187" y="113315"/>
                </a:cubicBezTo>
                <a:lnTo>
                  <a:pt x="373" y="113315"/>
                </a:lnTo>
                <a:cubicBezTo>
                  <a:pt x="373" y="113412"/>
                  <a:pt x="462" y="113501"/>
                  <a:pt x="373" y="113501"/>
                </a:cubicBezTo>
                <a:cubicBezTo>
                  <a:pt x="336" y="113431"/>
                  <a:pt x="287" y="113401"/>
                  <a:pt x="240" y="113401"/>
                </a:cubicBezTo>
                <a:cubicBezTo>
                  <a:pt x="162" y="113401"/>
                  <a:pt x="90" y="113482"/>
                  <a:pt x="90" y="113598"/>
                </a:cubicBezTo>
                <a:cubicBezTo>
                  <a:pt x="111" y="113617"/>
                  <a:pt x="132" y="113624"/>
                  <a:pt x="151" y="113624"/>
                </a:cubicBezTo>
                <a:cubicBezTo>
                  <a:pt x="188" y="113624"/>
                  <a:pt x="221" y="113601"/>
                  <a:pt x="244" y="113601"/>
                </a:cubicBezTo>
                <a:cubicBezTo>
                  <a:pt x="264" y="113601"/>
                  <a:pt x="276" y="113619"/>
                  <a:pt x="276" y="113687"/>
                </a:cubicBezTo>
                <a:cubicBezTo>
                  <a:pt x="90" y="113971"/>
                  <a:pt x="276" y="114530"/>
                  <a:pt x="187" y="114992"/>
                </a:cubicBezTo>
                <a:cubicBezTo>
                  <a:pt x="206" y="115013"/>
                  <a:pt x="226" y="115021"/>
                  <a:pt x="245" y="115021"/>
                </a:cubicBezTo>
                <a:cubicBezTo>
                  <a:pt x="296" y="115021"/>
                  <a:pt x="341" y="114967"/>
                  <a:pt x="362" y="114967"/>
                </a:cubicBezTo>
                <a:cubicBezTo>
                  <a:pt x="369" y="114967"/>
                  <a:pt x="373" y="114974"/>
                  <a:pt x="373" y="114992"/>
                </a:cubicBezTo>
                <a:cubicBezTo>
                  <a:pt x="373" y="115089"/>
                  <a:pt x="276" y="115178"/>
                  <a:pt x="276" y="115462"/>
                </a:cubicBezTo>
                <a:cubicBezTo>
                  <a:pt x="308" y="115429"/>
                  <a:pt x="340" y="115419"/>
                  <a:pt x="367" y="115419"/>
                </a:cubicBezTo>
                <a:cubicBezTo>
                  <a:pt x="423" y="115419"/>
                  <a:pt x="462" y="115462"/>
                  <a:pt x="462" y="115462"/>
                </a:cubicBezTo>
                <a:cubicBezTo>
                  <a:pt x="462" y="115648"/>
                  <a:pt x="462" y="115648"/>
                  <a:pt x="373" y="115648"/>
                </a:cubicBezTo>
                <a:cubicBezTo>
                  <a:pt x="373" y="115551"/>
                  <a:pt x="276" y="115551"/>
                  <a:pt x="276" y="115551"/>
                </a:cubicBezTo>
                <a:lnTo>
                  <a:pt x="187" y="115551"/>
                </a:lnTo>
                <a:cubicBezTo>
                  <a:pt x="187" y="115737"/>
                  <a:pt x="276" y="115924"/>
                  <a:pt x="0" y="115924"/>
                </a:cubicBezTo>
                <a:cubicBezTo>
                  <a:pt x="0" y="116065"/>
                  <a:pt x="23" y="116090"/>
                  <a:pt x="57" y="116090"/>
                </a:cubicBezTo>
                <a:cubicBezTo>
                  <a:pt x="75" y="116090"/>
                  <a:pt x="96" y="116083"/>
                  <a:pt x="119" y="116083"/>
                </a:cubicBezTo>
                <a:cubicBezTo>
                  <a:pt x="140" y="116083"/>
                  <a:pt x="163" y="116089"/>
                  <a:pt x="187" y="116110"/>
                </a:cubicBezTo>
                <a:cubicBezTo>
                  <a:pt x="0" y="116297"/>
                  <a:pt x="90" y="116483"/>
                  <a:pt x="187" y="116856"/>
                </a:cubicBezTo>
                <a:cubicBezTo>
                  <a:pt x="246" y="116856"/>
                  <a:pt x="309" y="116816"/>
                  <a:pt x="344" y="116816"/>
                </a:cubicBezTo>
                <a:cubicBezTo>
                  <a:pt x="362" y="116816"/>
                  <a:pt x="373" y="116826"/>
                  <a:pt x="373" y="116856"/>
                </a:cubicBezTo>
                <a:cubicBezTo>
                  <a:pt x="187" y="116953"/>
                  <a:pt x="462" y="116953"/>
                  <a:pt x="373" y="117139"/>
                </a:cubicBezTo>
                <a:cubicBezTo>
                  <a:pt x="340" y="117155"/>
                  <a:pt x="312" y="117162"/>
                  <a:pt x="290" y="117162"/>
                </a:cubicBezTo>
                <a:cubicBezTo>
                  <a:pt x="187" y="117162"/>
                  <a:pt x="187" y="117009"/>
                  <a:pt x="187" y="116856"/>
                </a:cubicBezTo>
                <a:lnTo>
                  <a:pt x="187" y="116856"/>
                </a:lnTo>
                <a:cubicBezTo>
                  <a:pt x="0" y="116953"/>
                  <a:pt x="187" y="117228"/>
                  <a:pt x="276" y="117325"/>
                </a:cubicBezTo>
                <a:cubicBezTo>
                  <a:pt x="276" y="117698"/>
                  <a:pt x="0" y="117974"/>
                  <a:pt x="276" y="118347"/>
                </a:cubicBezTo>
                <a:cubicBezTo>
                  <a:pt x="276" y="118284"/>
                  <a:pt x="324" y="118217"/>
                  <a:pt x="353" y="118217"/>
                </a:cubicBezTo>
                <a:cubicBezTo>
                  <a:pt x="364" y="118217"/>
                  <a:pt x="373" y="118229"/>
                  <a:pt x="373" y="118257"/>
                </a:cubicBezTo>
                <a:cubicBezTo>
                  <a:pt x="276" y="118444"/>
                  <a:pt x="90" y="118816"/>
                  <a:pt x="276" y="119003"/>
                </a:cubicBezTo>
                <a:cubicBezTo>
                  <a:pt x="187" y="119279"/>
                  <a:pt x="276" y="119465"/>
                  <a:pt x="373" y="119748"/>
                </a:cubicBezTo>
                <a:lnTo>
                  <a:pt x="187" y="119748"/>
                </a:lnTo>
                <a:cubicBezTo>
                  <a:pt x="276" y="119935"/>
                  <a:pt x="276" y="120024"/>
                  <a:pt x="373" y="120210"/>
                </a:cubicBezTo>
                <a:cubicBezTo>
                  <a:pt x="276" y="120397"/>
                  <a:pt x="373" y="120494"/>
                  <a:pt x="373" y="120680"/>
                </a:cubicBezTo>
                <a:lnTo>
                  <a:pt x="187" y="120680"/>
                </a:lnTo>
                <a:cubicBezTo>
                  <a:pt x="187" y="121239"/>
                  <a:pt x="373" y="121701"/>
                  <a:pt x="373" y="122074"/>
                </a:cubicBezTo>
                <a:cubicBezTo>
                  <a:pt x="373" y="122357"/>
                  <a:pt x="187" y="122633"/>
                  <a:pt x="187" y="122730"/>
                </a:cubicBezTo>
                <a:cubicBezTo>
                  <a:pt x="187" y="122820"/>
                  <a:pt x="462" y="123006"/>
                  <a:pt x="276" y="123006"/>
                </a:cubicBezTo>
                <a:cubicBezTo>
                  <a:pt x="297" y="123027"/>
                  <a:pt x="314" y="123035"/>
                  <a:pt x="327" y="123035"/>
                </a:cubicBezTo>
                <a:cubicBezTo>
                  <a:pt x="364" y="123035"/>
                  <a:pt x="382" y="122981"/>
                  <a:pt x="417" y="122981"/>
                </a:cubicBezTo>
                <a:cubicBezTo>
                  <a:pt x="430" y="122981"/>
                  <a:pt x="444" y="122988"/>
                  <a:pt x="462" y="123006"/>
                </a:cubicBezTo>
                <a:cubicBezTo>
                  <a:pt x="462" y="123565"/>
                  <a:pt x="373" y="123751"/>
                  <a:pt x="373" y="124311"/>
                </a:cubicBezTo>
                <a:cubicBezTo>
                  <a:pt x="433" y="124311"/>
                  <a:pt x="496" y="124271"/>
                  <a:pt x="557" y="124271"/>
                </a:cubicBezTo>
                <a:cubicBezTo>
                  <a:pt x="588" y="124271"/>
                  <a:pt x="619" y="124281"/>
                  <a:pt x="649" y="124311"/>
                </a:cubicBezTo>
                <a:cubicBezTo>
                  <a:pt x="559" y="124311"/>
                  <a:pt x="559" y="124408"/>
                  <a:pt x="462" y="124408"/>
                </a:cubicBezTo>
                <a:cubicBezTo>
                  <a:pt x="373" y="124870"/>
                  <a:pt x="649" y="125056"/>
                  <a:pt x="559" y="125429"/>
                </a:cubicBezTo>
                <a:cubicBezTo>
                  <a:pt x="559" y="125444"/>
                  <a:pt x="564" y="125450"/>
                  <a:pt x="571" y="125450"/>
                </a:cubicBezTo>
                <a:cubicBezTo>
                  <a:pt x="600" y="125450"/>
                  <a:pt x="673" y="125364"/>
                  <a:pt x="715" y="125364"/>
                </a:cubicBezTo>
                <a:cubicBezTo>
                  <a:pt x="733" y="125364"/>
                  <a:pt x="746" y="125381"/>
                  <a:pt x="746" y="125429"/>
                </a:cubicBezTo>
                <a:cubicBezTo>
                  <a:pt x="713" y="125461"/>
                  <a:pt x="682" y="125472"/>
                  <a:pt x="651" y="125472"/>
                </a:cubicBezTo>
                <a:cubicBezTo>
                  <a:pt x="588" y="125472"/>
                  <a:pt x="527" y="125429"/>
                  <a:pt x="462" y="125429"/>
                </a:cubicBezTo>
                <a:cubicBezTo>
                  <a:pt x="418" y="125570"/>
                  <a:pt x="464" y="125595"/>
                  <a:pt x="522" y="125595"/>
                </a:cubicBezTo>
                <a:cubicBezTo>
                  <a:pt x="552" y="125595"/>
                  <a:pt x="585" y="125588"/>
                  <a:pt x="610" y="125588"/>
                </a:cubicBezTo>
                <a:cubicBezTo>
                  <a:pt x="633" y="125588"/>
                  <a:pt x="649" y="125594"/>
                  <a:pt x="649" y="125615"/>
                </a:cubicBezTo>
                <a:lnTo>
                  <a:pt x="649" y="125802"/>
                </a:lnTo>
                <a:cubicBezTo>
                  <a:pt x="628" y="125795"/>
                  <a:pt x="610" y="125792"/>
                  <a:pt x="594" y="125792"/>
                </a:cubicBezTo>
                <a:cubicBezTo>
                  <a:pt x="431" y="125792"/>
                  <a:pt x="523" y="126123"/>
                  <a:pt x="606" y="126123"/>
                </a:cubicBezTo>
                <a:cubicBezTo>
                  <a:pt x="621" y="126123"/>
                  <a:pt x="636" y="126112"/>
                  <a:pt x="649" y="126085"/>
                </a:cubicBezTo>
                <a:cubicBezTo>
                  <a:pt x="559" y="126085"/>
                  <a:pt x="649" y="125898"/>
                  <a:pt x="746" y="125898"/>
                </a:cubicBezTo>
                <a:cubicBezTo>
                  <a:pt x="746" y="125970"/>
                  <a:pt x="804" y="126226"/>
                  <a:pt x="683" y="126226"/>
                </a:cubicBezTo>
                <a:cubicBezTo>
                  <a:pt x="653" y="126226"/>
                  <a:pt x="613" y="126211"/>
                  <a:pt x="559" y="126174"/>
                </a:cubicBezTo>
                <a:lnTo>
                  <a:pt x="559" y="126174"/>
                </a:lnTo>
                <a:cubicBezTo>
                  <a:pt x="746" y="126361"/>
                  <a:pt x="746" y="126547"/>
                  <a:pt x="559" y="126733"/>
                </a:cubicBezTo>
                <a:cubicBezTo>
                  <a:pt x="574" y="126749"/>
                  <a:pt x="594" y="126755"/>
                  <a:pt x="617" y="126755"/>
                </a:cubicBezTo>
                <a:cubicBezTo>
                  <a:pt x="674" y="126755"/>
                  <a:pt x="750" y="126720"/>
                  <a:pt x="813" y="126720"/>
                </a:cubicBezTo>
                <a:cubicBezTo>
                  <a:pt x="880" y="126720"/>
                  <a:pt x="932" y="126759"/>
                  <a:pt x="932" y="126920"/>
                </a:cubicBezTo>
                <a:cubicBezTo>
                  <a:pt x="870" y="126890"/>
                  <a:pt x="829" y="126880"/>
                  <a:pt x="797" y="126880"/>
                </a:cubicBezTo>
                <a:cubicBezTo>
                  <a:pt x="735" y="126880"/>
                  <a:pt x="713" y="126920"/>
                  <a:pt x="649" y="126920"/>
                </a:cubicBezTo>
                <a:cubicBezTo>
                  <a:pt x="649" y="127203"/>
                  <a:pt x="746" y="127203"/>
                  <a:pt x="559" y="127479"/>
                </a:cubicBezTo>
                <a:cubicBezTo>
                  <a:pt x="652" y="127527"/>
                  <a:pt x="721" y="127552"/>
                  <a:pt x="779" y="127552"/>
                </a:cubicBezTo>
                <a:cubicBezTo>
                  <a:pt x="837" y="127552"/>
                  <a:pt x="884" y="127527"/>
                  <a:pt x="932" y="127479"/>
                </a:cubicBezTo>
                <a:lnTo>
                  <a:pt x="932" y="127762"/>
                </a:lnTo>
                <a:cubicBezTo>
                  <a:pt x="649" y="127762"/>
                  <a:pt x="649" y="128038"/>
                  <a:pt x="746" y="128321"/>
                </a:cubicBezTo>
                <a:cubicBezTo>
                  <a:pt x="835" y="128321"/>
                  <a:pt x="932" y="128411"/>
                  <a:pt x="932" y="128411"/>
                </a:cubicBezTo>
                <a:cubicBezTo>
                  <a:pt x="932" y="128411"/>
                  <a:pt x="812" y="128771"/>
                  <a:pt x="765" y="128771"/>
                </a:cubicBezTo>
                <a:cubicBezTo>
                  <a:pt x="753" y="128771"/>
                  <a:pt x="746" y="128749"/>
                  <a:pt x="746" y="128694"/>
                </a:cubicBezTo>
                <a:lnTo>
                  <a:pt x="746" y="128694"/>
                </a:lnTo>
                <a:cubicBezTo>
                  <a:pt x="649" y="129067"/>
                  <a:pt x="835" y="129715"/>
                  <a:pt x="1022" y="129715"/>
                </a:cubicBezTo>
                <a:cubicBezTo>
                  <a:pt x="746" y="129812"/>
                  <a:pt x="932" y="130088"/>
                  <a:pt x="835" y="130275"/>
                </a:cubicBezTo>
                <a:cubicBezTo>
                  <a:pt x="932" y="130371"/>
                  <a:pt x="1022" y="130371"/>
                  <a:pt x="1022" y="130461"/>
                </a:cubicBezTo>
                <a:lnTo>
                  <a:pt x="932" y="130461"/>
                </a:lnTo>
                <a:cubicBezTo>
                  <a:pt x="1118" y="130461"/>
                  <a:pt x="932" y="130647"/>
                  <a:pt x="932" y="130744"/>
                </a:cubicBezTo>
                <a:cubicBezTo>
                  <a:pt x="977" y="130789"/>
                  <a:pt x="1023" y="130789"/>
                  <a:pt x="1070" y="130789"/>
                </a:cubicBezTo>
                <a:cubicBezTo>
                  <a:pt x="1117" y="130789"/>
                  <a:pt x="1163" y="130789"/>
                  <a:pt x="1208" y="130834"/>
                </a:cubicBezTo>
                <a:cubicBezTo>
                  <a:pt x="1208" y="130931"/>
                  <a:pt x="932" y="130931"/>
                  <a:pt x="1022" y="131020"/>
                </a:cubicBezTo>
                <a:cubicBezTo>
                  <a:pt x="1043" y="131041"/>
                  <a:pt x="1059" y="131049"/>
                  <a:pt x="1073" y="131049"/>
                </a:cubicBezTo>
                <a:cubicBezTo>
                  <a:pt x="1110" y="131049"/>
                  <a:pt x="1128" y="130995"/>
                  <a:pt x="1163" y="130995"/>
                </a:cubicBezTo>
                <a:cubicBezTo>
                  <a:pt x="1175" y="130995"/>
                  <a:pt x="1190" y="131002"/>
                  <a:pt x="1208" y="131020"/>
                </a:cubicBezTo>
                <a:lnTo>
                  <a:pt x="1208" y="131117"/>
                </a:lnTo>
                <a:lnTo>
                  <a:pt x="932" y="131117"/>
                </a:lnTo>
                <a:cubicBezTo>
                  <a:pt x="1022" y="131490"/>
                  <a:pt x="1118" y="131676"/>
                  <a:pt x="1118" y="131952"/>
                </a:cubicBezTo>
                <a:cubicBezTo>
                  <a:pt x="1146" y="131966"/>
                  <a:pt x="1168" y="131972"/>
                  <a:pt x="1185" y="131972"/>
                </a:cubicBezTo>
                <a:cubicBezTo>
                  <a:pt x="1263" y="131972"/>
                  <a:pt x="1238" y="131842"/>
                  <a:pt x="1273" y="131842"/>
                </a:cubicBezTo>
                <a:cubicBezTo>
                  <a:pt x="1280" y="131842"/>
                  <a:pt x="1290" y="131848"/>
                  <a:pt x="1305" y="131862"/>
                </a:cubicBezTo>
                <a:cubicBezTo>
                  <a:pt x="1208" y="132511"/>
                  <a:pt x="1305" y="133256"/>
                  <a:pt x="1581" y="133629"/>
                </a:cubicBezTo>
                <a:cubicBezTo>
                  <a:pt x="1581" y="133816"/>
                  <a:pt x="1491" y="134002"/>
                  <a:pt x="1491" y="134188"/>
                </a:cubicBezTo>
                <a:cubicBezTo>
                  <a:pt x="1678" y="134188"/>
                  <a:pt x="1767" y="134375"/>
                  <a:pt x="1767" y="134561"/>
                </a:cubicBezTo>
                <a:lnTo>
                  <a:pt x="20404" y="134561"/>
                </a:lnTo>
                <a:lnTo>
                  <a:pt x="2040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C4D2ACC-7DD1-BFDA-B923-72CD7399143D}"/>
              </a:ext>
            </a:extLst>
          </p:cNvPr>
          <p:cNvSpPr/>
          <p:nvPr/>
        </p:nvSpPr>
        <p:spPr>
          <a:xfrm>
            <a:off x="1565790" y="3574768"/>
            <a:ext cx="6098241" cy="759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7" name="Google Shape;3037;p35"/>
          <p:cNvSpPr txBox="1">
            <a:spLocks noGrp="1"/>
          </p:cNvSpPr>
          <p:nvPr>
            <p:ph type="title"/>
          </p:nvPr>
        </p:nvSpPr>
        <p:spPr>
          <a:xfrm>
            <a:off x="793959" y="170514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Japan !!</a:t>
            </a:r>
            <a:endParaRPr dirty="0"/>
          </a:p>
        </p:txBody>
      </p:sp>
      <p:sp>
        <p:nvSpPr>
          <p:cNvPr id="3038" name="Google Shape;3038;p35"/>
          <p:cNvSpPr txBox="1">
            <a:spLocks noGrp="1"/>
          </p:cNvSpPr>
          <p:nvPr>
            <p:ph type="body" idx="1"/>
          </p:nvPr>
        </p:nvSpPr>
        <p:spPr>
          <a:xfrm>
            <a:off x="793959" y="2126545"/>
            <a:ext cx="7704000" cy="3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Yes, Japan may be crazy sometimes, but mostly in a good way.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p36"/>
          <p:cNvSpPr txBox="1">
            <a:spLocks noGrp="1"/>
          </p:cNvSpPr>
          <p:nvPr>
            <p:ph type="title" idx="15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Five Reasons Why I Love Japan</a:t>
            </a:r>
          </a:p>
        </p:txBody>
      </p:sp>
      <p:sp>
        <p:nvSpPr>
          <p:cNvPr id="3044" name="Google Shape;3044;p36"/>
          <p:cNvSpPr txBox="1">
            <a:spLocks noGrp="1"/>
          </p:cNvSpPr>
          <p:nvPr>
            <p:ph type="subTitle" idx="1"/>
          </p:nvPr>
        </p:nvSpPr>
        <p:spPr>
          <a:xfrm>
            <a:off x="720000" y="1787957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Politeness</a:t>
            </a:r>
            <a:endParaRPr dirty="0"/>
          </a:p>
        </p:txBody>
      </p:sp>
      <p:sp>
        <p:nvSpPr>
          <p:cNvPr id="3045" name="Google Shape;3045;p36"/>
          <p:cNvSpPr txBox="1">
            <a:spLocks noGrp="1"/>
          </p:cNvSpPr>
          <p:nvPr>
            <p:ph type="subTitle" idx="2"/>
          </p:nvPr>
        </p:nvSpPr>
        <p:spPr>
          <a:xfrm>
            <a:off x="720000" y="2134632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nation of politeness.</a:t>
            </a:r>
            <a:endParaRPr dirty="0"/>
          </a:p>
        </p:txBody>
      </p:sp>
      <p:sp>
        <p:nvSpPr>
          <p:cNvPr id="3046" name="Google Shape;3046;p36"/>
          <p:cNvSpPr txBox="1">
            <a:spLocks noGrp="1"/>
          </p:cNvSpPr>
          <p:nvPr>
            <p:ph type="title"/>
          </p:nvPr>
        </p:nvSpPr>
        <p:spPr>
          <a:xfrm>
            <a:off x="720000" y="1394207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047" name="Google Shape;3047;p36"/>
          <p:cNvSpPr txBox="1">
            <a:spLocks noGrp="1"/>
          </p:cNvSpPr>
          <p:nvPr>
            <p:ph type="subTitle" idx="3"/>
          </p:nvPr>
        </p:nvSpPr>
        <p:spPr>
          <a:xfrm>
            <a:off x="720000" y="32762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High-Technology</a:t>
            </a:r>
            <a:endParaRPr dirty="0"/>
          </a:p>
        </p:txBody>
      </p:sp>
      <p:sp>
        <p:nvSpPr>
          <p:cNvPr id="3048" name="Google Shape;3048;p36"/>
          <p:cNvSpPr txBox="1">
            <a:spLocks noGrp="1"/>
          </p:cNvSpPr>
          <p:nvPr>
            <p:ph type="subTitle" idx="4"/>
          </p:nvPr>
        </p:nvSpPr>
        <p:spPr>
          <a:xfrm>
            <a:off x="720000" y="36228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Robots, Bullet trains etc.</a:t>
            </a:r>
            <a:endParaRPr dirty="0"/>
          </a:p>
        </p:txBody>
      </p:sp>
      <p:sp>
        <p:nvSpPr>
          <p:cNvPr id="3049" name="Google Shape;3049;p36"/>
          <p:cNvSpPr txBox="1">
            <a:spLocks noGrp="1"/>
          </p:cNvSpPr>
          <p:nvPr>
            <p:ph type="title" idx="5"/>
          </p:nvPr>
        </p:nvSpPr>
        <p:spPr>
          <a:xfrm>
            <a:off x="720000" y="28824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050" name="Google Shape;3050;p36"/>
          <p:cNvSpPr txBox="1">
            <a:spLocks noGrp="1"/>
          </p:cNvSpPr>
          <p:nvPr>
            <p:ph type="subTitle" idx="6"/>
          </p:nvPr>
        </p:nvSpPr>
        <p:spPr>
          <a:xfrm>
            <a:off x="5817546" y="1646328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cleanliness</a:t>
            </a:r>
            <a:endParaRPr dirty="0"/>
          </a:p>
        </p:txBody>
      </p:sp>
      <p:sp>
        <p:nvSpPr>
          <p:cNvPr id="3051" name="Google Shape;3051;p36"/>
          <p:cNvSpPr txBox="1">
            <a:spLocks noGrp="1"/>
          </p:cNvSpPr>
          <p:nvPr>
            <p:ph type="subTitle" idx="7"/>
          </p:nvPr>
        </p:nvSpPr>
        <p:spPr>
          <a:xfrm>
            <a:off x="5817546" y="1993003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It’s rare to see rubbish on Japanese streets</a:t>
            </a:r>
            <a:endParaRPr dirty="0"/>
          </a:p>
        </p:txBody>
      </p:sp>
      <p:sp>
        <p:nvSpPr>
          <p:cNvPr id="3052" name="Google Shape;3052;p36"/>
          <p:cNvSpPr txBox="1">
            <a:spLocks noGrp="1"/>
          </p:cNvSpPr>
          <p:nvPr>
            <p:ph type="title" idx="8"/>
          </p:nvPr>
        </p:nvSpPr>
        <p:spPr>
          <a:xfrm>
            <a:off x="5898672" y="1252578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053" name="Google Shape;3053;p36"/>
          <p:cNvSpPr txBox="1">
            <a:spLocks noGrp="1"/>
          </p:cNvSpPr>
          <p:nvPr>
            <p:ph type="subTitle" idx="9"/>
          </p:nvPr>
        </p:nvSpPr>
        <p:spPr>
          <a:xfrm>
            <a:off x="5817546" y="32762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Food</a:t>
            </a:r>
            <a:endParaRPr dirty="0"/>
          </a:p>
        </p:txBody>
      </p:sp>
      <p:sp>
        <p:nvSpPr>
          <p:cNvPr id="3054" name="Google Shape;3054;p36"/>
          <p:cNvSpPr txBox="1">
            <a:spLocks noGrp="1"/>
          </p:cNvSpPr>
          <p:nvPr>
            <p:ph type="subTitle" idx="13"/>
          </p:nvPr>
        </p:nvSpPr>
        <p:spPr>
          <a:xfrm>
            <a:off x="5817546" y="36228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of the strongest reasons for many to visit Japan</a:t>
            </a:r>
            <a:endParaRPr dirty="0"/>
          </a:p>
        </p:txBody>
      </p:sp>
      <p:sp>
        <p:nvSpPr>
          <p:cNvPr id="3055" name="Google Shape;3055;p36"/>
          <p:cNvSpPr txBox="1">
            <a:spLocks noGrp="1"/>
          </p:cNvSpPr>
          <p:nvPr>
            <p:ph type="title" idx="14"/>
          </p:nvPr>
        </p:nvSpPr>
        <p:spPr>
          <a:xfrm>
            <a:off x="5898672" y="28824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56" name="Google Shape;3056;p36"/>
          <p:cNvSpPr/>
          <p:nvPr/>
        </p:nvSpPr>
        <p:spPr>
          <a:xfrm>
            <a:off x="8860925" y="1544075"/>
            <a:ext cx="36575" cy="73125"/>
          </a:xfrm>
          <a:custGeom>
            <a:avLst/>
            <a:gdLst/>
            <a:ahLst/>
            <a:cxnLst/>
            <a:rect l="l" t="t" r="r" b="b"/>
            <a:pathLst>
              <a:path w="1463" h="2925" extrusionOk="0">
                <a:moveTo>
                  <a:pt x="1462" y="1"/>
                </a:moveTo>
                <a:cubicBezTo>
                  <a:pt x="1119" y="586"/>
                  <a:pt x="780" y="1217"/>
                  <a:pt x="437" y="1852"/>
                </a:cubicBezTo>
                <a:lnTo>
                  <a:pt x="437" y="1899"/>
                </a:lnTo>
                <a:cubicBezTo>
                  <a:pt x="293" y="2242"/>
                  <a:pt x="145" y="2581"/>
                  <a:pt x="1" y="2873"/>
                </a:cubicBezTo>
                <a:cubicBezTo>
                  <a:pt x="47" y="2873"/>
                  <a:pt x="98" y="2924"/>
                  <a:pt x="98" y="2924"/>
                </a:cubicBezTo>
                <a:cubicBezTo>
                  <a:pt x="535" y="1950"/>
                  <a:pt x="975" y="975"/>
                  <a:pt x="1462" y="1"/>
                </a:cubicBezTo>
                <a:close/>
              </a:path>
            </a:pathLst>
          </a:custGeom>
          <a:solidFill>
            <a:srgbClr val="00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047;p36">
            <a:extLst>
              <a:ext uri="{FF2B5EF4-FFF2-40B4-BE49-F238E27FC236}">
                <a16:creationId xmlns:a16="http://schemas.microsoft.com/office/drawing/2014/main" id="{DE7B1189-955D-C6F4-5E11-4206284EDABF}"/>
              </a:ext>
            </a:extLst>
          </p:cNvPr>
          <p:cNvSpPr txBox="1">
            <a:spLocks/>
          </p:cNvSpPr>
          <p:nvPr/>
        </p:nvSpPr>
        <p:spPr>
          <a:xfrm>
            <a:off x="3133308" y="2713241"/>
            <a:ext cx="24801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en-US" dirty="0"/>
              <a:t>Culture</a:t>
            </a:r>
          </a:p>
        </p:txBody>
      </p:sp>
      <p:sp>
        <p:nvSpPr>
          <p:cNvPr id="3" name="Google Shape;3048;p36">
            <a:extLst>
              <a:ext uri="{FF2B5EF4-FFF2-40B4-BE49-F238E27FC236}">
                <a16:creationId xmlns:a16="http://schemas.microsoft.com/office/drawing/2014/main" id="{431347D0-04AC-CCA1-EA27-5DF288D2F83E}"/>
              </a:ext>
            </a:extLst>
          </p:cNvPr>
          <p:cNvSpPr txBox="1">
            <a:spLocks/>
          </p:cNvSpPr>
          <p:nvPr/>
        </p:nvSpPr>
        <p:spPr>
          <a:xfrm>
            <a:off x="3133308" y="3059916"/>
            <a:ext cx="24801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5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en-US" dirty="0"/>
              <a:t>Japanese traditional culture is very special and original</a:t>
            </a:r>
            <a:endParaRPr lang="fr-FR" dirty="0"/>
          </a:p>
        </p:txBody>
      </p:sp>
      <p:sp>
        <p:nvSpPr>
          <p:cNvPr id="4" name="Google Shape;3049;p36">
            <a:extLst>
              <a:ext uri="{FF2B5EF4-FFF2-40B4-BE49-F238E27FC236}">
                <a16:creationId xmlns:a16="http://schemas.microsoft.com/office/drawing/2014/main" id="{04C7673E-2964-A834-6D31-A865D0304E11}"/>
              </a:ext>
            </a:extLst>
          </p:cNvPr>
          <p:cNvSpPr txBox="1">
            <a:spLocks/>
          </p:cNvSpPr>
          <p:nvPr/>
        </p:nvSpPr>
        <p:spPr>
          <a:xfrm>
            <a:off x="3133308" y="2319491"/>
            <a:ext cx="7749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leway Black"/>
              <a:buNone/>
              <a:defRPr sz="25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Google Shape;3061;p37"/>
          <p:cNvSpPr txBox="1">
            <a:spLocks noGrp="1"/>
          </p:cNvSpPr>
          <p:nvPr>
            <p:ph type="title"/>
          </p:nvPr>
        </p:nvSpPr>
        <p:spPr>
          <a:xfrm>
            <a:off x="2416650" y="2088256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Politeness</a:t>
            </a:r>
            <a:endParaRPr dirty="0"/>
          </a:p>
        </p:txBody>
      </p:sp>
      <p:sp>
        <p:nvSpPr>
          <p:cNvPr id="3062" name="Google Shape;3062;p37"/>
          <p:cNvSpPr txBox="1">
            <a:spLocks noGrp="1"/>
          </p:cNvSpPr>
          <p:nvPr>
            <p:ph type="title" idx="2"/>
          </p:nvPr>
        </p:nvSpPr>
        <p:spPr>
          <a:xfrm>
            <a:off x="4060050" y="1632876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063" name="Google Shape;3063;p37"/>
          <p:cNvSpPr txBox="1">
            <a:spLocks noGrp="1"/>
          </p:cNvSpPr>
          <p:nvPr>
            <p:ph type="subTitle" idx="1"/>
          </p:nvPr>
        </p:nvSpPr>
        <p:spPr>
          <a:xfrm>
            <a:off x="2416650" y="2734539"/>
            <a:ext cx="4310700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Did you know people even learn how to bow correctly in Japan??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p39"/>
          <p:cNvSpPr txBox="1">
            <a:spLocks noGrp="1"/>
          </p:cNvSpPr>
          <p:nvPr>
            <p:ph type="subTitle" idx="1"/>
          </p:nvPr>
        </p:nvSpPr>
        <p:spPr>
          <a:xfrm>
            <a:off x="1231050" y="2038125"/>
            <a:ext cx="6681900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“The Japanese have perfected good manners and made them indistinguishable from rudeness”</a:t>
            </a:r>
            <a:endParaRPr dirty="0"/>
          </a:p>
        </p:txBody>
      </p:sp>
      <p:sp>
        <p:nvSpPr>
          <p:cNvPr id="3088" name="Google Shape;3088;p39"/>
          <p:cNvSpPr/>
          <p:nvPr/>
        </p:nvSpPr>
        <p:spPr>
          <a:xfrm rot="-5400000">
            <a:off x="3889686" y="-3870650"/>
            <a:ext cx="1383714" cy="9124986"/>
          </a:xfrm>
          <a:custGeom>
            <a:avLst/>
            <a:gdLst/>
            <a:ahLst/>
            <a:cxnLst/>
            <a:rect l="l" t="t" r="r" b="b"/>
            <a:pathLst>
              <a:path w="20405" h="134562" extrusionOk="0">
                <a:moveTo>
                  <a:pt x="9781" y="29544"/>
                </a:moveTo>
                <a:cubicBezTo>
                  <a:pt x="9781" y="30006"/>
                  <a:pt x="9878" y="30289"/>
                  <a:pt x="9967" y="30662"/>
                </a:cubicBezTo>
                <a:cubicBezTo>
                  <a:pt x="10064" y="30848"/>
                  <a:pt x="10064" y="31035"/>
                  <a:pt x="10064" y="31221"/>
                </a:cubicBezTo>
                <a:cubicBezTo>
                  <a:pt x="10064" y="31427"/>
                  <a:pt x="10010" y="31534"/>
                  <a:pt x="9905" y="31534"/>
                </a:cubicBezTo>
                <a:cubicBezTo>
                  <a:pt x="9869" y="31534"/>
                  <a:pt x="9828" y="31521"/>
                  <a:pt x="9781" y="31497"/>
                </a:cubicBezTo>
                <a:cubicBezTo>
                  <a:pt x="9408" y="31221"/>
                  <a:pt x="9319" y="31035"/>
                  <a:pt x="9408" y="30476"/>
                </a:cubicBezTo>
                <a:lnTo>
                  <a:pt x="9408" y="30476"/>
                </a:lnTo>
                <a:cubicBezTo>
                  <a:pt x="9595" y="30662"/>
                  <a:pt x="9505" y="30938"/>
                  <a:pt x="9781" y="31124"/>
                </a:cubicBezTo>
                <a:cubicBezTo>
                  <a:pt x="9781" y="30565"/>
                  <a:pt x="9692" y="30103"/>
                  <a:pt x="9692" y="29633"/>
                </a:cubicBezTo>
                <a:cubicBezTo>
                  <a:pt x="9692" y="29633"/>
                  <a:pt x="9692" y="29544"/>
                  <a:pt x="9781" y="29544"/>
                </a:cubicBezTo>
                <a:close/>
                <a:moveTo>
                  <a:pt x="10064" y="31870"/>
                </a:moveTo>
                <a:cubicBezTo>
                  <a:pt x="10154" y="31870"/>
                  <a:pt x="10251" y="31967"/>
                  <a:pt x="10251" y="32056"/>
                </a:cubicBezTo>
                <a:lnTo>
                  <a:pt x="10251" y="33174"/>
                </a:lnTo>
                <a:lnTo>
                  <a:pt x="10251" y="34017"/>
                </a:lnTo>
                <a:cubicBezTo>
                  <a:pt x="10251" y="34106"/>
                  <a:pt x="10251" y="34293"/>
                  <a:pt x="10154" y="34293"/>
                </a:cubicBezTo>
                <a:cubicBezTo>
                  <a:pt x="10064" y="34293"/>
                  <a:pt x="9967" y="34203"/>
                  <a:pt x="9967" y="34106"/>
                </a:cubicBezTo>
                <a:cubicBezTo>
                  <a:pt x="9967" y="34106"/>
                  <a:pt x="9878" y="34017"/>
                  <a:pt x="9781" y="34017"/>
                </a:cubicBezTo>
                <a:cubicBezTo>
                  <a:pt x="9692" y="34017"/>
                  <a:pt x="9781" y="34106"/>
                  <a:pt x="9781" y="34203"/>
                </a:cubicBezTo>
                <a:cubicBezTo>
                  <a:pt x="9967" y="34479"/>
                  <a:pt x="9878" y="34762"/>
                  <a:pt x="9878" y="35038"/>
                </a:cubicBezTo>
                <a:cubicBezTo>
                  <a:pt x="9878" y="35135"/>
                  <a:pt x="9781" y="35224"/>
                  <a:pt x="9692" y="35224"/>
                </a:cubicBezTo>
                <a:cubicBezTo>
                  <a:pt x="9595" y="35224"/>
                  <a:pt x="9505" y="35135"/>
                  <a:pt x="9595" y="35038"/>
                </a:cubicBezTo>
                <a:cubicBezTo>
                  <a:pt x="9595" y="34665"/>
                  <a:pt x="9505" y="34293"/>
                  <a:pt x="9505" y="33920"/>
                </a:cubicBezTo>
                <a:cubicBezTo>
                  <a:pt x="9437" y="33788"/>
                  <a:pt x="9465" y="33656"/>
                  <a:pt x="9585" y="33656"/>
                </a:cubicBezTo>
                <a:cubicBezTo>
                  <a:pt x="9635" y="33656"/>
                  <a:pt x="9700" y="33679"/>
                  <a:pt x="9781" y="33733"/>
                </a:cubicBezTo>
                <a:lnTo>
                  <a:pt x="9878" y="33830"/>
                </a:lnTo>
                <a:cubicBezTo>
                  <a:pt x="9967" y="33733"/>
                  <a:pt x="9967" y="33644"/>
                  <a:pt x="9967" y="33644"/>
                </a:cubicBezTo>
                <a:cubicBezTo>
                  <a:pt x="9781" y="33174"/>
                  <a:pt x="9967" y="32712"/>
                  <a:pt x="9878" y="32339"/>
                </a:cubicBezTo>
                <a:cubicBezTo>
                  <a:pt x="9781" y="32242"/>
                  <a:pt x="9878" y="32153"/>
                  <a:pt x="9878" y="31967"/>
                </a:cubicBezTo>
                <a:cubicBezTo>
                  <a:pt x="9878" y="31870"/>
                  <a:pt x="9967" y="31870"/>
                  <a:pt x="10064" y="31870"/>
                </a:cubicBezTo>
                <a:close/>
                <a:moveTo>
                  <a:pt x="5681" y="73714"/>
                </a:moveTo>
                <a:cubicBezTo>
                  <a:pt x="5681" y="73804"/>
                  <a:pt x="5591" y="73804"/>
                  <a:pt x="5591" y="73901"/>
                </a:cubicBezTo>
                <a:cubicBezTo>
                  <a:pt x="5591" y="73804"/>
                  <a:pt x="5591" y="73714"/>
                  <a:pt x="5681" y="73714"/>
                </a:cubicBezTo>
                <a:close/>
                <a:moveTo>
                  <a:pt x="6523" y="74832"/>
                </a:moveTo>
                <a:cubicBezTo>
                  <a:pt x="6523" y="75108"/>
                  <a:pt x="6426" y="75391"/>
                  <a:pt x="6426" y="75667"/>
                </a:cubicBezTo>
                <a:lnTo>
                  <a:pt x="6426" y="76972"/>
                </a:lnTo>
                <a:lnTo>
                  <a:pt x="6426" y="77069"/>
                </a:lnTo>
                <a:cubicBezTo>
                  <a:pt x="6337" y="76972"/>
                  <a:pt x="6426" y="76599"/>
                  <a:pt x="6240" y="76599"/>
                </a:cubicBezTo>
                <a:lnTo>
                  <a:pt x="6240" y="76786"/>
                </a:lnTo>
                <a:lnTo>
                  <a:pt x="6240" y="76882"/>
                </a:lnTo>
                <a:cubicBezTo>
                  <a:pt x="6240" y="76510"/>
                  <a:pt x="6150" y="76226"/>
                  <a:pt x="6150" y="75854"/>
                </a:cubicBezTo>
                <a:lnTo>
                  <a:pt x="6150" y="75578"/>
                </a:lnTo>
                <a:cubicBezTo>
                  <a:pt x="6150" y="75578"/>
                  <a:pt x="6150" y="75667"/>
                  <a:pt x="6240" y="75667"/>
                </a:cubicBezTo>
                <a:lnTo>
                  <a:pt x="6240" y="75205"/>
                </a:lnTo>
                <a:lnTo>
                  <a:pt x="6240" y="75108"/>
                </a:lnTo>
                <a:lnTo>
                  <a:pt x="6523" y="74832"/>
                </a:lnTo>
                <a:close/>
                <a:moveTo>
                  <a:pt x="6523" y="77158"/>
                </a:moveTo>
                <a:lnTo>
                  <a:pt x="6523" y="77442"/>
                </a:lnTo>
                <a:cubicBezTo>
                  <a:pt x="6426" y="77345"/>
                  <a:pt x="6426" y="77345"/>
                  <a:pt x="6426" y="77158"/>
                </a:cubicBezTo>
                <a:close/>
                <a:moveTo>
                  <a:pt x="6240" y="76972"/>
                </a:moveTo>
                <a:cubicBezTo>
                  <a:pt x="6337" y="77158"/>
                  <a:pt x="6337" y="77345"/>
                  <a:pt x="6240" y="77531"/>
                </a:cubicBezTo>
                <a:lnTo>
                  <a:pt x="6240" y="76972"/>
                </a:lnTo>
                <a:close/>
                <a:moveTo>
                  <a:pt x="6523" y="77531"/>
                </a:moveTo>
                <a:lnTo>
                  <a:pt x="6523" y="77628"/>
                </a:lnTo>
                <a:lnTo>
                  <a:pt x="6426" y="77628"/>
                </a:lnTo>
                <a:lnTo>
                  <a:pt x="6523" y="77531"/>
                </a:lnTo>
                <a:close/>
                <a:moveTo>
                  <a:pt x="6523" y="78277"/>
                </a:moveTo>
                <a:lnTo>
                  <a:pt x="6523" y="78373"/>
                </a:lnTo>
                <a:cubicBezTo>
                  <a:pt x="6523" y="78277"/>
                  <a:pt x="6426" y="78277"/>
                  <a:pt x="6426" y="78277"/>
                </a:cubicBezTo>
                <a:close/>
                <a:moveTo>
                  <a:pt x="6337" y="78373"/>
                </a:moveTo>
                <a:lnTo>
                  <a:pt x="6426" y="78463"/>
                </a:lnTo>
                <a:lnTo>
                  <a:pt x="6337" y="78463"/>
                </a:lnTo>
                <a:lnTo>
                  <a:pt x="6337" y="78373"/>
                </a:lnTo>
                <a:close/>
                <a:moveTo>
                  <a:pt x="7082" y="84054"/>
                </a:moveTo>
                <a:cubicBezTo>
                  <a:pt x="7172" y="84054"/>
                  <a:pt x="7172" y="84151"/>
                  <a:pt x="7269" y="84151"/>
                </a:cubicBezTo>
                <a:cubicBezTo>
                  <a:pt x="7172" y="84240"/>
                  <a:pt x="7172" y="84240"/>
                  <a:pt x="7172" y="84337"/>
                </a:cubicBezTo>
                <a:lnTo>
                  <a:pt x="7172" y="84800"/>
                </a:lnTo>
                <a:cubicBezTo>
                  <a:pt x="7082" y="84613"/>
                  <a:pt x="7172" y="84427"/>
                  <a:pt x="7082" y="84240"/>
                </a:cubicBezTo>
                <a:cubicBezTo>
                  <a:pt x="7082" y="84427"/>
                  <a:pt x="6985" y="84524"/>
                  <a:pt x="6896" y="84524"/>
                </a:cubicBezTo>
                <a:lnTo>
                  <a:pt x="6896" y="84240"/>
                </a:lnTo>
                <a:cubicBezTo>
                  <a:pt x="6985" y="84151"/>
                  <a:pt x="6985" y="84054"/>
                  <a:pt x="7082" y="84054"/>
                </a:cubicBezTo>
                <a:close/>
                <a:moveTo>
                  <a:pt x="6985" y="84710"/>
                </a:moveTo>
                <a:lnTo>
                  <a:pt x="7172" y="84896"/>
                </a:lnTo>
                <a:lnTo>
                  <a:pt x="7172" y="84986"/>
                </a:lnTo>
                <a:cubicBezTo>
                  <a:pt x="7101" y="84986"/>
                  <a:pt x="6969" y="84869"/>
                  <a:pt x="6917" y="84869"/>
                </a:cubicBezTo>
                <a:cubicBezTo>
                  <a:pt x="6904" y="84869"/>
                  <a:pt x="6896" y="84876"/>
                  <a:pt x="6896" y="84896"/>
                </a:cubicBezTo>
                <a:lnTo>
                  <a:pt x="6896" y="84800"/>
                </a:lnTo>
                <a:cubicBezTo>
                  <a:pt x="6896" y="84710"/>
                  <a:pt x="6985" y="84710"/>
                  <a:pt x="6985" y="84710"/>
                </a:cubicBezTo>
                <a:close/>
                <a:moveTo>
                  <a:pt x="6896" y="84986"/>
                </a:moveTo>
                <a:lnTo>
                  <a:pt x="6896" y="84986"/>
                </a:lnTo>
                <a:cubicBezTo>
                  <a:pt x="6985" y="85083"/>
                  <a:pt x="7082" y="84986"/>
                  <a:pt x="7082" y="85172"/>
                </a:cubicBezTo>
                <a:cubicBezTo>
                  <a:pt x="6985" y="85172"/>
                  <a:pt x="6896" y="85083"/>
                  <a:pt x="6896" y="84986"/>
                </a:cubicBezTo>
                <a:close/>
                <a:moveTo>
                  <a:pt x="6896" y="85172"/>
                </a:moveTo>
                <a:lnTo>
                  <a:pt x="6896" y="85269"/>
                </a:lnTo>
                <a:lnTo>
                  <a:pt x="6799" y="85269"/>
                </a:lnTo>
                <a:lnTo>
                  <a:pt x="6799" y="85172"/>
                </a:lnTo>
                <a:close/>
                <a:moveTo>
                  <a:pt x="7172" y="85545"/>
                </a:moveTo>
                <a:lnTo>
                  <a:pt x="7172" y="85731"/>
                </a:lnTo>
                <a:lnTo>
                  <a:pt x="6985" y="85731"/>
                </a:lnTo>
                <a:cubicBezTo>
                  <a:pt x="6985" y="85642"/>
                  <a:pt x="7082" y="85545"/>
                  <a:pt x="7172" y="85545"/>
                </a:cubicBezTo>
                <a:close/>
                <a:moveTo>
                  <a:pt x="4133" y="86640"/>
                </a:moveTo>
                <a:cubicBezTo>
                  <a:pt x="4127" y="86640"/>
                  <a:pt x="4117" y="86647"/>
                  <a:pt x="4100" y="86663"/>
                </a:cubicBezTo>
                <a:cubicBezTo>
                  <a:pt x="4114" y="86657"/>
                  <a:pt x="4126" y="86654"/>
                  <a:pt x="4137" y="86654"/>
                </a:cubicBezTo>
                <a:cubicBezTo>
                  <a:pt x="4138" y="86654"/>
                  <a:pt x="4139" y="86654"/>
                  <a:pt x="4140" y="86654"/>
                </a:cubicBezTo>
                <a:lnTo>
                  <a:pt x="4140" y="86654"/>
                </a:lnTo>
                <a:cubicBezTo>
                  <a:pt x="4140" y="86645"/>
                  <a:pt x="4139" y="86640"/>
                  <a:pt x="4133" y="86640"/>
                </a:cubicBezTo>
                <a:close/>
                <a:moveTo>
                  <a:pt x="7082" y="88154"/>
                </a:moveTo>
                <a:lnTo>
                  <a:pt x="7082" y="88341"/>
                </a:lnTo>
                <a:lnTo>
                  <a:pt x="6985" y="88251"/>
                </a:lnTo>
                <a:cubicBezTo>
                  <a:pt x="6985" y="88154"/>
                  <a:pt x="6985" y="88154"/>
                  <a:pt x="7082" y="88154"/>
                </a:cubicBezTo>
                <a:close/>
                <a:moveTo>
                  <a:pt x="5405" y="88251"/>
                </a:moveTo>
                <a:cubicBezTo>
                  <a:pt x="5494" y="88341"/>
                  <a:pt x="5494" y="88341"/>
                  <a:pt x="5591" y="88341"/>
                </a:cubicBezTo>
                <a:lnTo>
                  <a:pt x="5591" y="88438"/>
                </a:lnTo>
                <a:lnTo>
                  <a:pt x="5681" y="88438"/>
                </a:lnTo>
                <a:lnTo>
                  <a:pt x="5681" y="88527"/>
                </a:lnTo>
                <a:lnTo>
                  <a:pt x="5494" y="88527"/>
                </a:lnTo>
                <a:cubicBezTo>
                  <a:pt x="5551" y="88419"/>
                  <a:pt x="5542" y="88373"/>
                  <a:pt x="5488" y="88373"/>
                </a:cubicBezTo>
                <a:cubicBezTo>
                  <a:pt x="5449" y="88373"/>
                  <a:pt x="5386" y="88397"/>
                  <a:pt x="5308" y="88438"/>
                </a:cubicBezTo>
                <a:cubicBezTo>
                  <a:pt x="5308" y="88341"/>
                  <a:pt x="5405" y="88341"/>
                  <a:pt x="5405" y="88251"/>
                </a:cubicBezTo>
                <a:close/>
                <a:moveTo>
                  <a:pt x="5122" y="89086"/>
                </a:moveTo>
                <a:cubicBezTo>
                  <a:pt x="5219" y="89086"/>
                  <a:pt x="5308" y="89086"/>
                  <a:pt x="5308" y="89183"/>
                </a:cubicBezTo>
                <a:lnTo>
                  <a:pt x="5122" y="89183"/>
                </a:lnTo>
                <a:lnTo>
                  <a:pt x="5122" y="89086"/>
                </a:lnTo>
                <a:close/>
                <a:moveTo>
                  <a:pt x="4003" y="89086"/>
                </a:moveTo>
                <a:cubicBezTo>
                  <a:pt x="4100" y="89086"/>
                  <a:pt x="4003" y="89273"/>
                  <a:pt x="4100" y="89369"/>
                </a:cubicBezTo>
                <a:cubicBezTo>
                  <a:pt x="3914" y="89369"/>
                  <a:pt x="4003" y="89183"/>
                  <a:pt x="4003" y="89086"/>
                </a:cubicBezTo>
                <a:close/>
                <a:moveTo>
                  <a:pt x="5405" y="89086"/>
                </a:moveTo>
                <a:cubicBezTo>
                  <a:pt x="5477" y="89086"/>
                  <a:pt x="5554" y="89207"/>
                  <a:pt x="5581" y="89207"/>
                </a:cubicBezTo>
                <a:cubicBezTo>
                  <a:pt x="5588" y="89207"/>
                  <a:pt x="5591" y="89200"/>
                  <a:pt x="5591" y="89183"/>
                </a:cubicBezTo>
                <a:lnTo>
                  <a:pt x="5591" y="89369"/>
                </a:lnTo>
                <a:cubicBezTo>
                  <a:pt x="5494" y="89273"/>
                  <a:pt x="5405" y="89273"/>
                  <a:pt x="5405" y="89086"/>
                </a:cubicBezTo>
                <a:close/>
                <a:moveTo>
                  <a:pt x="5405" y="89369"/>
                </a:moveTo>
                <a:cubicBezTo>
                  <a:pt x="5494" y="89369"/>
                  <a:pt x="5494" y="89459"/>
                  <a:pt x="5494" y="89459"/>
                </a:cubicBezTo>
                <a:lnTo>
                  <a:pt x="5494" y="89645"/>
                </a:lnTo>
                <a:lnTo>
                  <a:pt x="5308" y="89645"/>
                </a:lnTo>
                <a:cubicBezTo>
                  <a:pt x="5405" y="89556"/>
                  <a:pt x="5405" y="89556"/>
                  <a:pt x="5405" y="89369"/>
                </a:cubicBezTo>
                <a:close/>
                <a:moveTo>
                  <a:pt x="5964" y="89645"/>
                </a:moveTo>
                <a:lnTo>
                  <a:pt x="5964" y="89742"/>
                </a:lnTo>
                <a:lnTo>
                  <a:pt x="5964" y="89832"/>
                </a:lnTo>
                <a:cubicBezTo>
                  <a:pt x="5867" y="89832"/>
                  <a:pt x="5867" y="89742"/>
                  <a:pt x="5964" y="89645"/>
                </a:cubicBezTo>
                <a:close/>
                <a:moveTo>
                  <a:pt x="5170" y="89392"/>
                </a:moveTo>
                <a:cubicBezTo>
                  <a:pt x="5194" y="89392"/>
                  <a:pt x="5219" y="89414"/>
                  <a:pt x="5219" y="89459"/>
                </a:cubicBezTo>
                <a:cubicBezTo>
                  <a:pt x="5122" y="89556"/>
                  <a:pt x="5219" y="89832"/>
                  <a:pt x="5122" y="89929"/>
                </a:cubicBezTo>
                <a:cubicBezTo>
                  <a:pt x="5122" y="89742"/>
                  <a:pt x="5032" y="89742"/>
                  <a:pt x="5122" y="89556"/>
                </a:cubicBezTo>
                <a:lnTo>
                  <a:pt x="5032" y="89556"/>
                </a:lnTo>
                <a:lnTo>
                  <a:pt x="5122" y="89459"/>
                </a:lnTo>
                <a:cubicBezTo>
                  <a:pt x="5122" y="89414"/>
                  <a:pt x="5146" y="89392"/>
                  <a:pt x="5170" y="89392"/>
                </a:cubicBezTo>
                <a:close/>
                <a:moveTo>
                  <a:pt x="5405" y="90018"/>
                </a:moveTo>
                <a:cubicBezTo>
                  <a:pt x="5405" y="90115"/>
                  <a:pt x="5494" y="90204"/>
                  <a:pt x="5494" y="90301"/>
                </a:cubicBezTo>
                <a:lnTo>
                  <a:pt x="5494" y="90391"/>
                </a:lnTo>
                <a:lnTo>
                  <a:pt x="5308" y="90391"/>
                </a:lnTo>
                <a:cubicBezTo>
                  <a:pt x="5405" y="90204"/>
                  <a:pt x="5308" y="90115"/>
                  <a:pt x="5405" y="90018"/>
                </a:cubicBezTo>
                <a:close/>
                <a:moveTo>
                  <a:pt x="4973" y="91940"/>
                </a:moveTo>
                <a:cubicBezTo>
                  <a:pt x="4987" y="91940"/>
                  <a:pt x="5006" y="91953"/>
                  <a:pt x="5032" y="91979"/>
                </a:cubicBezTo>
                <a:cubicBezTo>
                  <a:pt x="5122" y="92068"/>
                  <a:pt x="5032" y="92165"/>
                  <a:pt x="5032" y="92254"/>
                </a:cubicBezTo>
                <a:cubicBezTo>
                  <a:pt x="4935" y="92254"/>
                  <a:pt x="4935" y="92254"/>
                  <a:pt x="4935" y="92165"/>
                </a:cubicBezTo>
                <a:cubicBezTo>
                  <a:pt x="4935" y="92029"/>
                  <a:pt x="4935" y="91940"/>
                  <a:pt x="4973" y="91940"/>
                </a:cubicBezTo>
                <a:close/>
                <a:moveTo>
                  <a:pt x="4563" y="92351"/>
                </a:moveTo>
                <a:lnTo>
                  <a:pt x="4563" y="92814"/>
                </a:lnTo>
                <a:lnTo>
                  <a:pt x="4563" y="93000"/>
                </a:lnTo>
                <a:cubicBezTo>
                  <a:pt x="4376" y="92911"/>
                  <a:pt x="4659" y="92538"/>
                  <a:pt x="4376" y="92538"/>
                </a:cubicBezTo>
                <a:cubicBezTo>
                  <a:pt x="4473" y="92441"/>
                  <a:pt x="4473" y="92351"/>
                  <a:pt x="4563" y="92351"/>
                </a:cubicBezTo>
                <a:close/>
                <a:moveTo>
                  <a:pt x="3811" y="93269"/>
                </a:moveTo>
                <a:cubicBezTo>
                  <a:pt x="3837" y="93278"/>
                  <a:pt x="3871" y="93283"/>
                  <a:pt x="3914" y="93283"/>
                </a:cubicBezTo>
                <a:cubicBezTo>
                  <a:pt x="3894" y="93323"/>
                  <a:pt x="3877" y="93337"/>
                  <a:pt x="3864" y="93337"/>
                </a:cubicBezTo>
                <a:cubicBezTo>
                  <a:pt x="3842" y="93337"/>
                  <a:pt x="3827" y="93300"/>
                  <a:pt x="3811" y="93269"/>
                </a:cubicBezTo>
                <a:close/>
                <a:moveTo>
                  <a:pt x="4563" y="93186"/>
                </a:moveTo>
                <a:lnTo>
                  <a:pt x="4563" y="93373"/>
                </a:lnTo>
                <a:cubicBezTo>
                  <a:pt x="4563" y="93283"/>
                  <a:pt x="4473" y="93283"/>
                  <a:pt x="4473" y="93186"/>
                </a:cubicBezTo>
                <a:close/>
                <a:moveTo>
                  <a:pt x="1581" y="93186"/>
                </a:moveTo>
                <a:cubicBezTo>
                  <a:pt x="1491" y="93373"/>
                  <a:pt x="1767" y="93283"/>
                  <a:pt x="1678" y="93470"/>
                </a:cubicBezTo>
                <a:cubicBezTo>
                  <a:pt x="1491" y="93470"/>
                  <a:pt x="1305" y="93186"/>
                  <a:pt x="1581" y="93186"/>
                </a:cubicBezTo>
                <a:close/>
                <a:moveTo>
                  <a:pt x="1581" y="93932"/>
                </a:moveTo>
                <a:lnTo>
                  <a:pt x="1581" y="93932"/>
                </a:lnTo>
                <a:cubicBezTo>
                  <a:pt x="1678" y="94215"/>
                  <a:pt x="1305" y="94029"/>
                  <a:pt x="1394" y="94215"/>
                </a:cubicBezTo>
                <a:cubicBezTo>
                  <a:pt x="1118" y="94118"/>
                  <a:pt x="1491" y="94029"/>
                  <a:pt x="1581" y="93932"/>
                </a:cubicBezTo>
                <a:close/>
                <a:moveTo>
                  <a:pt x="3960" y="94094"/>
                </a:moveTo>
                <a:cubicBezTo>
                  <a:pt x="3972" y="94094"/>
                  <a:pt x="3986" y="94101"/>
                  <a:pt x="4003" y="94118"/>
                </a:cubicBezTo>
                <a:cubicBezTo>
                  <a:pt x="4100" y="94215"/>
                  <a:pt x="4003" y="94215"/>
                  <a:pt x="4003" y="94305"/>
                </a:cubicBezTo>
                <a:cubicBezTo>
                  <a:pt x="3914" y="94305"/>
                  <a:pt x="3914" y="94305"/>
                  <a:pt x="3817" y="94215"/>
                </a:cubicBezTo>
                <a:cubicBezTo>
                  <a:pt x="3895" y="94215"/>
                  <a:pt x="3910" y="94094"/>
                  <a:pt x="3960" y="94094"/>
                </a:cubicBezTo>
                <a:close/>
                <a:moveTo>
                  <a:pt x="4563" y="94305"/>
                </a:moveTo>
                <a:lnTo>
                  <a:pt x="4563" y="94491"/>
                </a:lnTo>
                <a:cubicBezTo>
                  <a:pt x="4473" y="94491"/>
                  <a:pt x="4473" y="94401"/>
                  <a:pt x="4473" y="94305"/>
                </a:cubicBezTo>
                <a:close/>
                <a:moveTo>
                  <a:pt x="3355" y="91979"/>
                </a:moveTo>
                <a:lnTo>
                  <a:pt x="3355" y="92068"/>
                </a:lnTo>
                <a:cubicBezTo>
                  <a:pt x="3169" y="92165"/>
                  <a:pt x="3444" y="92351"/>
                  <a:pt x="3444" y="92441"/>
                </a:cubicBezTo>
                <a:cubicBezTo>
                  <a:pt x="3355" y="92538"/>
                  <a:pt x="3355" y="93000"/>
                  <a:pt x="3541" y="93097"/>
                </a:cubicBezTo>
                <a:cubicBezTo>
                  <a:pt x="3444" y="93000"/>
                  <a:pt x="3444" y="92724"/>
                  <a:pt x="3728" y="92724"/>
                </a:cubicBezTo>
                <a:lnTo>
                  <a:pt x="3728" y="92814"/>
                </a:lnTo>
                <a:lnTo>
                  <a:pt x="3728" y="92911"/>
                </a:lnTo>
                <a:lnTo>
                  <a:pt x="3817" y="92814"/>
                </a:lnTo>
                <a:lnTo>
                  <a:pt x="3914" y="92814"/>
                </a:lnTo>
                <a:cubicBezTo>
                  <a:pt x="3914" y="93000"/>
                  <a:pt x="3631" y="93000"/>
                  <a:pt x="3631" y="93097"/>
                </a:cubicBezTo>
                <a:cubicBezTo>
                  <a:pt x="3687" y="93148"/>
                  <a:pt x="3710" y="93202"/>
                  <a:pt x="3756" y="93239"/>
                </a:cubicBezTo>
                <a:lnTo>
                  <a:pt x="3756" y="93239"/>
                </a:lnTo>
                <a:cubicBezTo>
                  <a:pt x="3747" y="93247"/>
                  <a:pt x="3738" y="93261"/>
                  <a:pt x="3728" y="93283"/>
                </a:cubicBezTo>
                <a:lnTo>
                  <a:pt x="3728" y="93373"/>
                </a:lnTo>
                <a:lnTo>
                  <a:pt x="3728" y="93559"/>
                </a:lnTo>
                <a:cubicBezTo>
                  <a:pt x="3728" y="93559"/>
                  <a:pt x="3728" y="93656"/>
                  <a:pt x="3631" y="93745"/>
                </a:cubicBezTo>
                <a:cubicBezTo>
                  <a:pt x="3728" y="93745"/>
                  <a:pt x="3728" y="93745"/>
                  <a:pt x="3728" y="93842"/>
                </a:cubicBezTo>
                <a:cubicBezTo>
                  <a:pt x="3728" y="93932"/>
                  <a:pt x="3631" y="93932"/>
                  <a:pt x="3631" y="94029"/>
                </a:cubicBezTo>
                <a:cubicBezTo>
                  <a:pt x="3631" y="94029"/>
                  <a:pt x="3541" y="93932"/>
                  <a:pt x="3541" y="93842"/>
                </a:cubicBezTo>
                <a:cubicBezTo>
                  <a:pt x="3458" y="93842"/>
                  <a:pt x="3518" y="94047"/>
                  <a:pt x="3418" y="94047"/>
                </a:cubicBezTo>
                <a:cubicBezTo>
                  <a:pt x="3401" y="94047"/>
                  <a:pt x="3381" y="94041"/>
                  <a:pt x="3355" y="94029"/>
                </a:cubicBezTo>
                <a:lnTo>
                  <a:pt x="3355" y="94029"/>
                </a:lnTo>
                <a:cubicBezTo>
                  <a:pt x="3428" y="94102"/>
                  <a:pt x="3565" y="94239"/>
                  <a:pt x="3666" y="94239"/>
                </a:cubicBezTo>
                <a:cubicBezTo>
                  <a:pt x="3689" y="94239"/>
                  <a:pt x="3710" y="94232"/>
                  <a:pt x="3728" y="94215"/>
                </a:cubicBezTo>
                <a:lnTo>
                  <a:pt x="3728" y="94215"/>
                </a:lnTo>
                <a:cubicBezTo>
                  <a:pt x="3817" y="94401"/>
                  <a:pt x="3355" y="94305"/>
                  <a:pt x="3355" y="94588"/>
                </a:cubicBezTo>
                <a:cubicBezTo>
                  <a:pt x="3258" y="94588"/>
                  <a:pt x="3258" y="94491"/>
                  <a:pt x="3169" y="94491"/>
                </a:cubicBezTo>
                <a:cubicBezTo>
                  <a:pt x="3169" y="94401"/>
                  <a:pt x="3444" y="94305"/>
                  <a:pt x="3169" y="94305"/>
                </a:cubicBezTo>
                <a:cubicBezTo>
                  <a:pt x="3258" y="94118"/>
                  <a:pt x="3169" y="94029"/>
                  <a:pt x="3355" y="93842"/>
                </a:cubicBezTo>
                <a:cubicBezTo>
                  <a:pt x="3355" y="93810"/>
                  <a:pt x="3344" y="93799"/>
                  <a:pt x="3326" y="93799"/>
                </a:cubicBezTo>
                <a:cubicBezTo>
                  <a:pt x="3291" y="93799"/>
                  <a:pt x="3228" y="93842"/>
                  <a:pt x="3169" y="93842"/>
                </a:cubicBezTo>
                <a:cubicBezTo>
                  <a:pt x="3444" y="93656"/>
                  <a:pt x="3072" y="93097"/>
                  <a:pt x="3355" y="93000"/>
                </a:cubicBezTo>
                <a:cubicBezTo>
                  <a:pt x="3169" y="92911"/>
                  <a:pt x="3355" y="92724"/>
                  <a:pt x="3169" y="92724"/>
                </a:cubicBezTo>
                <a:cubicBezTo>
                  <a:pt x="3355" y="92538"/>
                  <a:pt x="3072" y="92254"/>
                  <a:pt x="3258" y="91979"/>
                </a:cubicBezTo>
                <a:close/>
                <a:moveTo>
                  <a:pt x="4563" y="94588"/>
                </a:moveTo>
                <a:lnTo>
                  <a:pt x="4563" y="94677"/>
                </a:lnTo>
                <a:lnTo>
                  <a:pt x="4473" y="94677"/>
                </a:lnTo>
                <a:lnTo>
                  <a:pt x="4473" y="94588"/>
                </a:lnTo>
                <a:close/>
                <a:moveTo>
                  <a:pt x="4100" y="95333"/>
                </a:moveTo>
                <a:cubicBezTo>
                  <a:pt x="4100" y="95423"/>
                  <a:pt x="3914" y="95423"/>
                  <a:pt x="3817" y="95609"/>
                </a:cubicBezTo>
                <a:cubicBezTo>
                  <a:pt x="3631" y="95423"/>
                  <a:pt x="3914" y="95423"/>
                  <a:pt x="4100" y="95333"/>
                </a:cubicBezTo>
                <a:close/>
                <a:moveTo>
                  <a:pt x="4287" y="95706"/>
                </a:moveTo>
                <a:cubicBezTo>
                  <a:pt x="4287" y="95796"/>
                  <a:pt x="4190" y="95892"/>
                  <a:pt x="4190" y="95892"/>
                </a:cubicBezTo>
                <a:cubicBezTo>
                  <a:pt x="4003" y="95892"/>
                  <a:pt x="4100" y="95706"/>
                  <a:pt x="4287" y="95706"/>
                </a:cubicBezTo>
                <a:close/>
                <a:moveTo>
                  <a:pt x="2512" y="94864"/>
                </a:moveTo>
                <a:cubicBezTo>
                  <a:pt x="2796" y="94864"/>
                  <a:pt x="2885" y="95147"/>
                  <a:pt x="2885" y="95333"/>
                </a:cubicBezTo>
                <a:lnTo>
                  <a:pt x="3072" y="95333"/>
                </a:lnTo>
                <a:cubicBezTo>
                  <a:pt x="3169" y="95236"/>
                  <a:pt x="3169" y="95147"/>
                  <a:pt x="3169" y="95050"/>
                </a:cubicBezTo>
                <a:lnTo>
                  <a:pt x="3169" y="95050"/>
                </a:lnTo>
                <a:cubicBezTo>
                  <a:pt x="3355" y="95236"/>
                  <a:pt x="3072" y="95423"/>
                  <a:pt x="2885" y="95423"/>
                </a:cubicBezTo>
                <a:cubicBezTo>
                  <a:pt x="2796" y="95333"/>
                  <a:pt x="2796" y="95333"/>
                  <a:pt x="2796" y="95236"/>
                </a:cubicBezTo>
                <a:lnTo>
                  <a:pt x="2699" y="95333"/>
                </a:lnTo>
                <a:cubicBezTo>
                  <a:pt x="2885" y="95333"/>
                  <a:pt x="2796" y="95609"/>
                  <a:pt x="2885" y="95796"/>
                </a:cubicBezTo>
                <a:cubicBezTo>
                  <a:pt x="2885" y="95796"/>
                  <a:pt x="2885" y="95706"/>
                  <a:pt x="2982" y="95706"/>
                </a:cubicBezTo>
                <a:cubicBezTo>
                  <a:pt x="2982" y="95658"/>
                  <a:pt x="2958" y="95658"/>
                  <a:pt x="2934" y="95658"/>
                </a:cubicBezTo>
                <a:cubicBezTo>
                  <a:pt x="2909" y="95658"/>
                  <a:pt x="2885" y="95658"/>
                  <a:pt x="2885" y="95609"/>
                </a:cubicBezTo>
                <a:lnTo>
                  <a:pt x="2885" y="95520"/>
                </a:lnTo>
                <a:cubicBezTo>
                  <a:pt x="2885" y="95556"/>
                  <a:pt x="2933" y="95578"/>
                  <a:pt x="2982" y="95578"/>
                </a:cubicBezTo>
                <a:cubicBezTo>
                  <a:pt x="3053" y="95578"/>
                  <a:pt x="3129" y="95533"/>
                  <a:pt x="3072" y="95423"/>
                </a:cubicBezTo>
                <a:lnTo>
                  <a:pt x="3072" y="95423"/>
                </a:lnTo>
                <a:cubicBezTo>
                  <a:pt x="3258" y="95706"/>
                  <a:pt x="3072" y="95796"/>
                  <a:pt x="2885" y="95982"/>
                </a:cubicBezTo>
                <a:cubicBezTo>
                  <a:pt x="2885" y="95890"/>
                  <a:pt x="2855" y="95859"/>
                  <a:pt x="2807" y="95859"/>
                </a:cubicBezTo>
                <a:cubicBezTo>
                  <a:pt x="2711" y="95859"/>
                  <a:pt x="2547" y="95982"/>
                  <a:pt x="2423" y="95982"/>
                </a:cubicBezTo>
                <a:cubicBezTo>
                  <a:pt x="2512" y="95892"/>
                  <a:pt x="2609" y="95706"/>
                  <a:pt x="2609" y="95520"/>
                </a:cubicBezTo>
                <a:cubicBezTo>
                  <a:pt x="2609" y="95471"/>
                  <a:pt x="2585" y="95447"/>
                  <a:pt x="2561" y="95447"/>
                </a:cubicBezTo>
                <a:cubicBezTo>
                  <a:pt x="2537" y="95447"/>
                  <a:pt x="2512" y="95471"/>
                  <a:pt x="2512" y="95520"/>
                </a:cubicBezTo>
                <a:cubicBezTo>
                  <a:pt x="2423" y="95520"/>
                  <a:pt x="2423" y="95333"/>
                  <a:pt x="2423" y="95333"/>
                </a:cubicBezTo>
                <a:cubicBezTo>
                  <a:pt x="2423" y="95333"/>
                  <a:pt x="2699" y="95147"/>
                  <a:pt x="2423" y="95147"/>
                </a:cubicBezTo>
                <a:cubicBezTo>
                  <a:pt x="2453" y="95085"/>
                  <a:pt x="2473" y="95064"/>
                  <a:pt x="2493" y="95064"/>
                </a:cubicBezTo>
                <a:cubicBezTo>
                  <a:pt x="2533" y="95064"/>
                  <a:pt x="2575" y="95147"/>
                  <a:pt x="2699" y="95147"/>
                </a:cubicBezTo>
                <a:cubicBezTo>
                  <a:pt x="2796" y="95147"/>
                  <a:pt x="2609" y="95050"/>
                  <a:pt x="2699" y="94961"/>
                </a:cubicBezTo>
                <a:cubicBezTo>
                  <a:pt x="2609" y="94961"/>
                  <a:pt x="2609" y="95050"/>
                  <a:pt x="2609" y="95050"/>
                </a:cubicBezTo>
                <a:cubicBezTo>
                  <a:pt x="2609" y="95050"/>
                  <a:pt x="2609" y="94961"/>
                  <a:pt x="2512" y="94864"/>
                </a:cubicBezTo>
                <a:close/>
                <a:moveTo>
                  <a:pt x="4003" y="95706"/>
                </a:moveTo>
                <a:cubicBezTo>
                  <a:pt x="4003" y="95892"/>
                  <a:pt x="3914" y="95982"/>
                  <a:pt x="3817" y="95982"/>
                </a:cubicBezTo>
                <a:cubicBezTo>
                  <a:pt x="3914" y="96079"/>
                  <a:pt x="3914" y="96079"/>
                  <a:pt x="3914" y="96168"/>
                </a:cubicBezTo>
                <a:cubicBezTo>
                  <a:pt x="3728" y="95982"/>
                  <a:pt x="3817" y="95706"/>
                  <a:pt x="4003" y="95706"/>
                </a:cubicBezTo>
                <a:close/>
                <a:moveTo>
                  <a:pt x="3631" y="95796"/>
                </a:moveTo>
                <a:cubicBezTo>
                  <a:pt x="3728" y="95892"/>
                  <a:pt x="3631" y="95892"/>
                  <a:pt x="3631" y="95982"/>
                </a:cubicBezTo>
                <a:lnTo>
                  <a:pt x="3444" y="95982"/>
                </a:lnTo>
                <a:cubicBezTo>
                  <a:pt x="3577" y="96051"/>
                  <a:pt x="3570" y="96116"/>
                  <a:pt x="3622" y="96116"/>
                </a:cubicBezTo>
                <a:cubicBezTo>
                  <a:pt x="3643" y="96116"/>
                  <a:pt x="3674" y="96105"/>
                  <a:pt x="3728" y="96079"/>
                </a:cubicBezTo>
                <a:lnTo>
                  <a:pt x="3728" y="96079"/>
                </a:lnTo>
                <a:cubicBezTo>
                  <a:pt x="3728" y="96168"/>
                  <a:pt x="3631" y="96168"/>
                  <a:pt x="3631" y="96265"/>
                </a:cubicBezTo>
                <a:cubicBezTo>
                  <a:pt x="3631" y="96168"/>
                  <a:pt x="3541" y="96168"/>
                  <a:pt x="3444" y="96168"/>
                </a:cubicBezTo>
                <a:lnTo>
                  <a:pt x="3444" y="95982"/>
                </a:lnTo>
                <a:cubicBezTo>
                  <a:pt x="3444" y="95796"/>
                  <a:pt x="3541" y="95796"/>
                  <a:pt x="3631" y="95796"/>
                </a:cubicBezTo>
                <a:close/>
                <a:moveTo>
                  <a:pt x="3541" y="96541"/>
                </a:moveTo>
                <a:cubicBezTo>
                  <a:pt x="3631" y="96541"/>
                  <a:pt x="3541" y="96727"/>
                  <a:pt x="3631" y="96824"/>
                </a:cubicBezTo>
                <a:cubicBezTo>
                  <a:pt x="3444" y="96824"/>
                  <a:pt x="3444" y="96638"/>
                  <a:pt x="3541" y="96541"/>
                </a:cubicBezTo>
                <a:close/>
                <a:moveTo>
                  <a:pt x="4190" y="96452"/>
                </a:moveTo>
                <a:lnTo>
                  <a:pt x="4190" y="96541"/>
                </a:lnTo>
                <a:cubicBezTo>
                  <a:pt x="4190" y="96638"/>
                  <a:pt x="4190" y="96727"/>
                  <a:pt x="4287" y="96727"/>
                </a:cubicBezTo>
                <a:lnTo>
                  <a:pt x="4287" y="96914"/>
                </a:lnTo>
                <a:cubicBezTo>
                  <a:pt x="4190" y="96914"/>
                  <a:pt x="4190" y="97011"/>
                  <a:pt x="4100" y="97011"/>
                </a:cubicBezTo>
                <a:cubicBezTo>
                  <a:pt x="4190" y="96914"/>
                  <a:pt x="4100" y="96824"/>
                  <a:pt x="4003" y="96824"/>
                </a:cubicBezTo>
                <a:lnTo>
                  <a:pt x="4003" y="96727"/>
                </a:lnTo>
                <a:cubicBezTo>
                  <a:pt x="4100" y="96727"/>
                  <a:pt x="4100" y="96727"/>
                  <a:pt x="4100" y="96824"/>
                </a:cubicBezTo>
                <a:cubicBezTo>
                  <a:pt x="4287" y="96727"/>
                  <a:pt x="4003" y="96727"/>
                  <a:pt x="4003" y="96541"/>
                </a:cubicBezTo>
                <a:lnTo>
                  <a:pt x="4003" y="96541"/>
                </a:lnTo>
                <a:cubicBezTo>
                  <a:pt x="4042" y="96561"/>
                  <a:pt x="4069" y="96569"/>
                  <a:pt x="4088" y="96569"/>
                </a:cubicBezTo>
                <a:cubicBezTo>
                  <a:pt x="4161" y="96569"/>
                  <a:pt x="4119" y="96452"/>
                  <a:pt x="4190" y="96452"/>
                </a:cubicBezTo>
                <a:close/>
                <a:moveTo>
                  <a:pt x="3072" y="97011"/>
                </a:moveTo>
                <a:cubicBezTo>
                  <a:pt x="3072" y="97100"/>
                  <a:pt x="3072" y="97197"/>
                  <a:pt x="3169" y="97287"/>
                </a:cubicBezTo>
                <a:cubicBezTo>
                  <a:pt x="3142" y="97300"/>
                  <a:pt x="3119" y="97306"/>
                  <a:pt x="3099" y="97306"/>
                </a:cubicBezTo>
                <a:cubicBezTo>
                  <a:pt x="2980" y="97306"/>
                  <a:pt x="2968" y="97087"/>
                  <a:pt x="2885" y="97011"/>
                </a:cubicBezTo>
                <a:close/>
                <a:moveTo>
                  <a:pt x="3355" y="97197"/>
                </a:moveTo>
                <a:cubicBezTo>
                  <a:pt x="3555" y="97197"/>
                  <a:pt x="3661" y="97393"/>
                  <a:pt x="3738" y="97393"/>
                </a:cubicBezTo>
                <a:cubicBezTo>
                  <a:pt x="3767" y="97393"/>
                  <a:pt x="3792" y="97365"/>
                  <a:pt x="3817" y="97287"/>
                </a:cubicBezTo>
                <a:cubicBezTo>
                  <a:pt x="3824" y="97280"/>
                  <a:pt x="3831" y="97277"/>
                  <a:pt x="3836" y="97277"/>
                </a:cubicBezTo>
                <a:cubicBezTo>
                  <a:pt x="3883" y="97277"/>
                  <a:pt x="3856" y="97513"/>
                  <a:pt x="3871" y="97513"/>
                </a:cubicBezTo>
                <a:cubicBezTo>
                  <a:pt x="3877" y="97513"/>
                  <a:pt x="3889" y="97479"/>
                  <a:pt x="3914" y="97383"/>
                </a:cubicBezTo>
                <a:cubicBezTo>
                  <a:pt x="4003" y="97383"/>
                  <a:pt x="3914" y="97473"/>
                  <a:pt x="3914" y="97570"/>
                </a:cubicBezTo>
                <a:cubicBezTo>
                  <a:pt x="3817" y="97473"/>
                  <a:pt x="3631" y="97570"/>
                  <a:pt x="3631" y="97383"/>
                </a:cubicBezTo>
                <a:cubicBezTo>
                  <a:pt x="3631" y="97383"/>
                  <a:pt x="3541" y="97473"/>
                  <a:pt x="3541" y="97570"/>
                </a:cubicBezTo>
                <a:cubicBezTo>
                  <a:pt x="3463" y="97492"/>
                  <a:pt x="3631" y="97356"/>
                  <a:pt x="3506" y="97356"/>
                </a:cubicBezTo>
                <a:cubicBezTo>
                  <a:pt x="3476" y="97356"/>
                  <a:pt x="3428" y="97364"/>
                  <a:pt x="3355" y="97383"/>
                </a:cubicBezTo>
                <a:lnTo>
                  <a:pt x="3355" y="97197"/>
                </a:lnTo>
                <a:close/>
                <a:moveTo>
                  <a:pt x="3982" y="98207"/>
                </a:moveTo>
                <a:cubicBezTo>
                  <a:pt x="3988" y="98207"/>
                  <a:pt x="3996" y="98211"/>
                  <a:pt x="4003" y="98218"/>
                </a:cubicBezTo>
                <a:cubicBezTo>
                  <a:pt x="3914" y="98405"/>
                  <a:pt x="4100" y="98405"/>
                  <a:pt x="4003" y="98591"/>
                </a:cubicBezTo>
                <a:cubicBezTo>
                  <a:pt x="3922" y="98591"/>
                  <a:pt x="3915" y="98207"/>
                  <a:pt x="3982" y="98207"/>
                </a:cubicBezTo>
                <a:close/>
                <a:moveTo>
                  <a:pt x="4100" y="99337"/>
                </a:moveTo>
                <a:cubicBezTo>
                  <a:pt x="4100" y="99434"/>
                  <a:pt x="4100" y="99523"/>
                  <a:pt x="4190" y="99523"/>
                </a:cubicBezTo>
                <a:cubicBezTo>
                  <a:pt x="4100" y="99523"/>
                  <a:pt x="4100" y="99523"/>
                  <a:pt x="4100" y="99620"/>
                </a:cubicBezTo>
                <a:cubicBezTo>
                  <a:pt x="4003" y="99620"/>
                  <a:pt x="4100" y="99434"/>
                  <a:pt x="4003" y="99434"/>
                </a:cubicBezTo>
                <a:cubicBezTo>
                  <a:pt x="4003" y="99337"/>
                  <a:pt x="4100" y="99337"/>
                  <a:pt x="4100" y="99337"/>
                </a:cubicBezTo>
                <a:close/>
                <a:moveTo>
                  <a:pt x="4287" y="100269"/>
                </a:moveTo>
                <a:lnTo>
                  <a:pt x="4287" y="100365"/>
                </a:lnTo>
                <a:lnTo>
                  <a:pt x="4287" y="100455"/>
                </a:lnTo>
                <a:lnTo>
                  <a:pt x="4287" y="100552"/>
                </a:lnTo>
                <a:cubicBezTo>
                  <a:pt x="4287" y="100552"/>
                  <a:pt x="4287" y="100455"/>
                  <a:pt x="4190" y="100455"/>
                </a:cubicBezTo>
                <a:cubicBezTo>
                  <a:pt x="4287" y="100365"/>
                  <a:pt x="4287" y="100269"/>
                  <a:pt x="4287" y="100269"/>
                </a:cubicBezTo>
                <a:close/>
                <a:moveTo>
                  <a:pt x="3068" y="100721"/>
                </a:moveTo>
                <a:cubicBezTo>
                  <a:pt x="3069" y="100726"/>
                  <a:pt x="3070" y="100732"/>
                  <a:pt x="3072" y="100738"/>
                </a:cubicBezTo>
                <a:cubicBezTo>
                  <a:pt x="3072" y="100732"/>
                  <a:pt x="3070" y="100726"/>
                  <a:pt x="3068" y="100721"/>
                </a:cubicBezTo>
                <a:close/>
                <a:moveTo>
                  <a:pt x="4003" y="101200"/>
                </a:moveTo>
                <a:cubicBezTo>
                  <a:pt x="4100" y="101297"/>
                  <a:pt x="4100" y="101387"/>
                  <a:pt x="4190" y="101484"/>
                </a:cubicBezTo>
                <a:cubicBezTo>
                  <a:pt x="4152" y="101502"/>
                  <a:pt x="4121" y="101509"/>
                  <a:pt x="4096" y="101509"/>
                </a:cubicBezTo>
                <a:cubicBezTo>
                  <a:pt x="4023" y="101509"/>
                  <a:pt x="3987" y="101455"/>
                  <a:pt x="3916" y="101455"/>
                </a:cubicBezTo>
                <a:cubicBezTo>
                  <a:pt x="3889" y="101455"/>
                  <a:pt x="3858" y="101463"/>
                  <a:pt x="3817" y="101484"/>
                </a:cubicBezTo>
                <a:cubicBezTo>
                  <a:pt x="3914" y="101297"/>
                  <a:pt x="3914" y="101297"/>
                  <a:pt x="4003" y="101200"/>
                </a:cubicBezTo>
                <a:close/>
                <a:moveTo>
                  <a:pt x="3728" y="101200"/>
                </a:moveTo>
                <a:cubicBezTo>
                  <a:pt x="3817" y="101297"/>
                  <a:pt x="3728" y="101297"/>
                  <a:pt x="3631" y="101297"/>
                </a:cubicBezTo>
                <a:cubicBezTo>
                  <a:pt x="3728" y="101387"/>
                  <a:pt x="3728" y="101387"/>
                  <a:pt x="3728" y="101573"/>
                </a:cubicBezTo>
                <a:lnTo>
                  <a:pt x="3914" y="101573"/>
                </a:lnTo>
                <a:cubicBezTo>
                  <a:pt x="3914" y="101670"/>
                  <a:pt x="3817" y="101670"/>
                  <a:pt x="3728" y="101670"/>
                </a:cubicBezTo>
                <a:lnTo>
                  <a:pt x="3728" y="101856"/>
                </a:lnTo>
                <a:cubicBezTo>
                  <a:pt x="3631" y="101856"/>
                  <a:pt x="3728" y="101670"/>
                  <a:pt x="3728" y="101573"/>
                </a:cubicBezTo>
                <a:lnTo>
                  <a:pt x="3258" y="101573"/>
                </a:lnTo>
                <a:cubicBezTo>
                  <a:pt x="3258" y="101387"/>
                  <a:pt x="3258" y="101297"/>
                  <a:pt x="3355" y="101200"/>
                </a:cubicBezTo>
                <a:cubicBezTo>
                  <a:pt x="3444" y="101200"/>
                  <a:pt x="3444" y="101387"/>
                  <a:pt x="3541" y="101387"/>
                </a:cubicBezTo>
                <a:cubicBezTo>
                  <a:pt x="3631" y="101387"/>
                  <a:pt x="3631" y="101200"/>
                  <a:pt x="3728" y="101200"/>
                </a:cubicBezTo>
                <a:close/>
                <a:moveTo>
                  <a:pt x="2565" y="101745"/>
                </a:moveTo>
                <a:cubicBezTo>
                  <a:pt x="2654" y="101745"/>
                  <a:pt x="2638" y="101909"/>
                  <a:pt x="2662" y="101909"/>
                </a:cubicBezTo>
                <a:cubicBezTo>
                  <a:pt x="2670" y="101909"/>
                  <a:pt x="2681" y="101895"/>
                  <a:pt x="2699" y="101856"/>
                </a:cubicBezTo>
                <a:cubicBezTo>
                  <a:pt x="2796" y="101856"/>
                  <a:pt x="2699" y="101946"/>
                  <a:pt x="2699" y="101946"/>
                </a:cubicBezTo>
                <a:lnTo>
                  <a:pt x="2699" y="102043"/>
                </a:lnTo>
                <a:cubicBezTo>
                  <a:pt x="2609" y="101946"/>
                  <a:pt x="2512" y="101856"/>
                  <a:pt x="2512" y="101759"/>
                </a:cubicBezTo>
                <a:cubicBezTo>
                  <a:pt x="2533" y="101750"/>
                  <a:pt x="2550" y="101745"/>
                  <a:pt x="2565" y="101745"/>
                </a:cubicBezTo>
                <a:close/>
                <a:moveTo>
                  <a:pt x="2982" y="101759"/>
                </a:moveTo>
                <a:cubicBezTo>
                  <a:pt x="2982" y="101946"/>
                  <a:pt x="3169" y="101946"/>
                  <a:pt x="3258" y="102132"/>
                </a:cubicBezTo>
                <a:cubicBezTo>
                  <a:pt x="3072" y="102132"/>
                  <a:pt x="2885" y="101946"/>
                  <a:pt x="2885" y="101946"/>
                </a:cubicBezTo>
                <a:cubicBezTo>
                  <a:pt x="2699" y="101856"/>
                  <a:pt x="2885" y="101759"/>
                  <a:pt x="2982" y="101759"/>
                </a:cubicBezTo>
                <a:close/>
                <a:moveTo>
                  <a:pt x="2866" y="102229"/>
                </a:moveTo>
                <a:lnTo>
                  <a:pt x="2866" y="102229"/>
                </a:lnTo>
                <a:cubicBezTo>
                  <a:pt x="2869" y="102232"/>
                  <a:pt x="2873" y="102235"/>
                  <a:pt x="2877" y="102238"/>
                </a:cubicBezTo>
                <a:lnTo>
                  <a:pt x="2877" y="102238"/>
                </a:lnTo>
                <a:cubicBezTo>
                  <a:pt x="2882" y="102233"/>
                  <a:pt x="2885" y="102229"/>
                  <a:pt x="2885" y="102229"/>
                </a:cubicBezTo>
                <a:cubicBezTo>
                  <a:pt x="2878" y="102229"/>
                  <a:pt x="2872" y="102229"/>
                  <a:pt x="2866" y="102229"/>
                </a:cubicBezTo>
                <a:close/>
                <a:moveTo>
                  <a:pt x="2796" y="102043"/>
                </a:moveTo>
                <a:lnTo>
                  <a:pt x="2796" y="102043"/>
                </a:lnTo>
                <a:cubicBezTo>
                  <a:pt x="2885" y="102132"/>
                  <a:pt x="3072" y="102132"/>
                  <a:pt x="2982" y="102319"/>
                </a:cubicBezTo>
                <a:cubicBezTo>
                  <a:pt x="2944" y="102284"/>
                  <a:pt x="2908" y="102262"/>
                  <a:pt x="2877" y="102238"/>
                </a:cubicBezTo>
                <a:lnTo>
                  <a:pt x="2877" y="102238"/>
                </a:lnTo>
                <a:cubicBezTo>
                  <a:pt x="2857" y="102261"/>
                  <a:pt x="2813" y="102319"/>
                  <a:pt x="2885" y="102319"/>
                </a:cubicBezTo>
                <a:cubicBezTo>
                  <a:pt x="2885" y="102351"/>
                  <a:pt x="2875" y="102362"/>
                  <a:pt x="2858" y="102362"/>
                </a:cubicBezTo>
                <a:cubicBezTo>
                  <a:pt x="2825" y="102362"/>
                  <a:pt x="2763" y="102319"/>
                  <a:pt x="2699" y="102319"/>
                </a:cubicBezTo>
                <a:cubicBezTo>
                  <a:pt x="2699" y="102319"/>
                  <a:pt x="2699" y="102229"/>
                  <a:pt x="2609" y="102229"/>
                </a:cubicBezTo>
                <a:cubicBezTo>
                  <a:pt x="2512" y="102319"/>
                  <a:pt x="2609" y="102602"/>
                  <a:pt x="2512" y="102788"/>
                </a:cubicBezTo>
                <a:cubicBezTo>
                  <a:pt x="2237" y="102602"/>
                  <a:pt x="2609" y="102416"/>
                  <a:pt x="2512" y="102132"/>
                </a:cubicBezTo>
                <a:cubicBezTo>
                  <a:pt x="2637" y="102132"/>
                  <a:pt x="2678" y="102258"/>
                  <a:pt x="2692" y="102258"/>
                </a:cubicBezTo>
                <a:cubicBezTo>
                  <a:pt x="2699" y="102258"/>
                  <a:pt x="2699" y="102227"/>
                  <a:pt x="2699" y="102132"/>
                </a:cubicBezTo>
                <a:cubicBezTo>
                  <a:pt x="2788" y="102222"/>
                  <a:pt x="2795" y="102229"/>
                  <a:pt x="2866" y="102229"/>
                </a:cubicBezTo>
                <a:lnTo>
                  <a:pt x="2866" y="102229"/>
                </a:lnTo>
                <a:cubicBezTo>
                  <a:pt x="2824" y="102193"/>
                  <a:pt x="2796" y="102147"/>
                  <a:pt x="2796" y="102043"/>
                </a:cubicBezTo>
                <a:close/>
                <a:moveTo>
                  <a:pt x="4024" y="102633"/>
                </a:moveTo>
                <a:cubicBezTo>
                  <a:pt x="4140" y="102633"/>
                  <a:pt x="4247" y="102678"/>
                  <a:pt x="4190" y="102788"/>
                </a:cubicBezTo>
                <a:cubicBezTo>
                  <a:pt x="4100" y="102788"/>
                  <a:pt x="4003" y="102691"/>
                  <a:pt x="3817" y="102691"/>
                </a:cubicBezTo>
                <a:cubicBezTo>
                  <a:pt x="3857" y="102655"/>
                  <a:pt x="3943" y="102633"/>
                  <a:pt x="4024" y="102633"/>
                </a:cubicBezTo>
                <a:close/>
                <a:moveTo>
                  <a:pt x="3085" y="102610"/>
                </a:moveTo>
                <a:cubicBezTo>
                  <a:pt x="3155" y="102610"/>
                  <a:pt x="3209" y="102661"/>
                  <a:pt x="3169" y="102788"/>
                </a:cubicBezTo>
                <a:cubicBezTo>
                  <a:pt x="3147" y="102767"/>
                  <a:pt x="3131" y="102759"/>
                  <a:pt x="3116" y="102759"/>
                </a:cubicBezTo>
                <a:cubicBezTo>
                  <a:pt x="3077" y="102759"/>
                  <a:pt x="3049" y="102813"/>
                  <a:pt x="2979" y="102813"/>
                </a:cubicBezTo>
                <a:cubicBezTo>
                  <a:pt x="2954" y="102813"/>
                  <a:pt x="2923" y="102807"/>
                  <a:pt x="2885" y="102788"/>
                </a:cubicBezTo>
                <a:cubicBezTo>
                  <a:pt x="2885" y="102686"/>
                  <a:pt x="2998" y="102610"/>
                  <a:pt x="3085" y="102610"/>
                </a:cubicBezTo>
                <a:close/>
                <a:moveTo>
                  <a:pt x="1257" y="102452"/>
                </a:moveTo>
                <a:cubicBezTo>
                  <a:pt x="1382" y="102452"/>
                  <a:pt x="1422" y="102616"/>
                  <a:pt x="1525" y="102616"/>
                </a:cubicBezTo>
                <a:cubicBezTo>
                  <a:pt x="1542" y="102616"/>
                  <a:pt x="1560" y="102612"/>
                  <a:pt x="1581" y="102602"/>
                </a:cubicBezTo>
                <a:lnTo>
                  <a:pt x="1581" y="102602"/>
                </a:lnTo>
                <a:cubicBezTo>
                  <a:pt x="1581" y="102664"/>
                  <a:pt x="1560" y="102685"/>
                  <a:pt x="1529" y="102685"/>
                </a:cubicBezTo>
                <a:cubicBezTo>
                  <a:pt x="1467" y="102685"/>
                  <a:pt x="1364" y="102602"/>
                  <a:pt x="1305" y="102602"/>
                </a:cubicBezTo>
                <a:cubicBezTo>
                  <a:pt x="1208" y="102602"/>
                  <a:pt x="1208" y="102691"/>
                  <a:pt x="1208" y="102691"/>
                </a:cubicBezTo>
                <a:cubicBezTo>
                  <a:pt x="1305" y="102788"/>
                  <a:pt x="1305" y="103064"/>
                  <a:pt x="1208" y="103161"/>
                </a:cubicBezTo>
                <a:cubicBezTo>
                  <a:pt x="1022" y="102975"/>
                  <a:pt x="1305" y="102691"/>
                  <a:pt x="1022" y="102505"/>
                </a:cubicBezTo>
                <a:cubicBezTo>
                  <a:pt x="1022" y="102475"/>
                  <a:pt x="1032" y="102465"/>
                  <a:pt x="1047" y="102465"/>
                </a:cubicBezTo>
                <a:cubicBezTo>
                  <a:pt x="1075" y="102465"/>
                  <a:pt x="1118" y="102505"/>
                  <a:pt x="1118" y="102505"/>
                </a:cubicBezTo>
                <a:cubicBezTo>
                  <a:pt x="1175" y="102467"/>
                  <a:pt x="1220" y="102452"/>
                  <a:pt x="1257" y="102452"/>
                </a:cubicBezTo>
                <a:close/>
                <a:moveTo>
                  <a:pt x="4100" y="102975"/>
                </a:moveTo>
                <a:cubicBezTo>
                  <a:pt x="4190" y="102975"/>
                  <a:pt x="4287" y="103064"/>
                  <a:pt x="4287" y="103161"/>
                </a:cubicBezTo>
                <a:cubicBezTo>
                  <a:pt x="4100" y="103161"/>
                  <a:pt x="4100" y="103064"/>
                  <a:pt x="4100" y="102975"/>
                </a:cubicBezTo>
                <a:close/>
                <a:moveTo>
                  <a:pt x="2761" y="103319"/>
                </a:moveTo>
                <a:cubicBezTo>
                  <a:pt x="2816" y="103319"/>
                  <a:pt x="2869" y="103372"/>
                  <a:pt x="2923" y="103372"/>
                </a:cubicBezTo>
                <a:cubicBezTo>
                  <a:pt x="2943" y="103372"/>
                  <a:pt x="2962" y="103366"/>
                  <a:pt x="2982" y="103347"/>
                </a:cubicBezTo>
                <a:lnTo>
                  <a:pt x="2982" y="103437"/>
                </a:lnTo>
                <a:cubicBezTo>
                  <a:pt x="2982" y="103437"/>
                  <a:pt x="2796" y="103437"/>
                  <a:pt x="2699" y="103347"/>
                </a:cubicBezTo>
                <a:cubicBezTo>
                  <a:pt x="2720" y="103326"/>
                  <a:pt x="2741" y="103319"/>
                  <a:pt x="2761" y="103319"/>
                </a:cubicBezTo>
                <a:close/>
                <a:moveTo>
                  <a:pt x="2326" y="103064"/>
                </a:moveTo>
                <a:cubicBezTo>
                  <a:pt x="2326" y="103250"/>
                  <a:pt x="2237" y="103250"/>
                  <a:pt x="2237" y="103534"/>
                </a:cubicBezTo>
                <a:lnTo>
                  <a:pt x="2423" y="103534"/>
                </a:lnTo>
                <a:cubicBezTo>
                  <a:pt x="2512" y="103623"/>
                  <a:pt x="2326" y="103720"/>
                  <a:pt x="2423" y="103720"/>
                </a:cubicBezTo>
                <a:cubicBezTo>
                  <a:pt x="2400" y="103765"/>
                  <a:pt x="2377" y="103782"/>
                  <a:pt x="2356" y="103782"/>
                </a:cubicBezTo>
                <a:cubicBezTo>
                  <a:pt x="2289" y="103782"/>
                  <a:pt x="2237" y="103602"/>
                  <a:pt x="2237" y="103534"/>
                </a:cubicBezTo>
                <a:cubicBezTo>
                  <a:pt x="2158" y="103534"/>
                  <a:pt x="2143" y="103413"/>
                  <a:pt x="2094" y="103413"/>
                </a:cubicBezTo>
                <a:cubicBezTo>
                  <a:pt x="2082" y="103413"/>
                  <a:pt x="2068" y="103420"/>
                  <a:pt x="2050" y="103437"/>
                </a:cubicBezTo>
                <a:cubicBezTo>
                  <a:pt x="2140" y="103347"/>
                  <a:pt x="2140" y="103161"/>
                  <a:pt x="2326" y="103064"/>
                </a:cubicBezTo>
                <a:close/>
                <a:moveTo>
                  <a:pt x="2050" y="103623"/>
                </a:moveTo>
                <a:cubicBezTo>
                  <a:pt x="1983" y="103690"/>
                  <a:pt x="2052" y="103800"/>
                  <a:pt x="2100" y="103800"/>
                </a:cubicBezTo>
                <a:cubicBezTo>
                  <a:pt x="2122" y="103800"/>
                  <a:pt x="2140" y="103778"/>
                  <a:pt x="2140" y="103720"/>
                </a:cubicBezTo>
                <a:lnTo>
                  <a:pt x="2140" y="103720"/>
                </a:lnTo>
                <a:cubicBezTo>
                  <a:pt x="2326" y="103810"/>
                  <a:pt x="2050" y="103810"/>
                  <a:pt x="2050" y="103996"/>
                </a:cubicBezTo>
                <a:cubicBezTo>
                  <a:pt x="2050" y="103907"/>
                  <a:pt x="1864" y="103907"/>
                  <a:pt x="1864" y="103907"/>
                </a:cubicBezTo>
                <a:cubicBezTo>
                  <a:pt x="1767" y="103720"/>
                  <a:pt x="2050" y="103720"/>
                  <a:pt x="1864" y="103720"/>
                </a:cubicBezTo>
                <a:cubicBezTo>
                  <a:pt x="1864" y="103623"/>
                  <a:pt x="2050" y="103623"/>
                  <a:pt x="2050" y="103623"/>
                </a:cubicBezTo>
                <a:close/>
                <a:moveTo>
                  <a:pt x="2351" y="104149"/>
                </a:moveTo>
                <a:cubicBezTo>
                  <a:pt x="2353" y="104149"/>
                  <a:pt x="2326" y="104269"/>
                  <a:pt x="2326" y="104466"/>
                </a:cubicBezTo>
                <a:cubicBezTo>
                  <a:pt x="2326" y="104495"/>
                  <a:pt x="2326" y="104505"/>
                  <a:pt x="2323" y="104505"/>
                </a:cubicBezTo>
                <a:cubicBezTo>
                  <a:pt x="2316" y="104505"/>
                  <a:pt x="2296" y="104466"/>
                  <a:pt x="2237" y="104466"/>
                </a:cubicBezTo>
                <a:cubicBezTo>
                  <a:pt x="2325" y="104244"/>
                  <a:pt x="2349" y="104149"/>
                  <a:pt x="2351" y="104149"/>
                </a:cubicBezTo>
                <a:close/>
                <a:moveTo>
                  <a:pt x="1864" y="104182"/>
                </a:moveTo>
                <a:lnTo>
                  <a:pt x="1864" y="104279"/>
                </a:lnTo>
                <a:cubicBezTo>
                  <a:pt x="1864" y="104369"/>
                  <a:pt x="1953" y="104369"/>
                  <a:pt x="2050" y="104369"/>
                </a:cubicBezTo>
                <a:cubicBezTo>
                  <a:pt x="2050" y="104466"/>
                  <a:pt x="1953" y="104555"/>
                  <a:pt x="2140" y="104555"/>
                </a:cubicBezTo>
                <a:cubicBezTo>
                  <a:pt x="2050" y="104652"/>
                  <a:pt x="1953" y="104652"/>
                  <a:pt x="1953" y="104652"/>
                </a:cubicBezTo>
                <a:cubicBezTo>
                  <a:pt x="1864" y="104652"/>
                  <a:pt x="1864" y="104741"/>
                  <a:pt x="1864" y="104741"/>
                </a:cubicBezTo>
                <a:cubicBezTo>
                  <a:pt x="1694" y="104741"/>
                  <a:pt x="1908" y="104357"/>
                  <a:pt x="1806" y="104357"/>
                </a:cubicBezTo>
                <a:cubicBezTo>
                  <a:pt x="1796" y="104357"/>
                  <a:pt x="1783" y="104361"/>
                  <a:pt x="1767" y="104369"/>
                </a:cubicBezTo>
                <a:cubicBezTo>
                  <a:pt x="1767" y="104279"/>
                  <a:pt x="1864" y="104279"/>
                  <a:pt x="1864" y="104182"/>
                </a:cubicBezTo>
                <a:close/>
                <a:moveTo>
                  <a:pt x="2423" y="104741"/>
                </a:moveTo>
                <a:cubicBezTo>
                  <a:pt x="2423" y="104883"/>
                  <a:pt x="2445" y="104907"/>
                  <a:pt x="2480" y="104907"/>
                </a:cubicBezTo>
                <a:cubicBezTo>
                  <a:pt x="2498" y="104907"/>
                  <a:pt x="2519" y="104901"/>
                  <a:pt x="2542" y="104901"/>
                </a:cubicBezTo>
                <a:cubicBezTo>
                  <a:pt x="2563" y="104901"/>
                  <a:pt x="2586" y="104906"/>
                  <a:pt x="2609" y="104928"/>
                </a:cubicBezTo>
                <a:cubicBezTo>
                  <a:pt x="2609" y="105025"/>
                  <a:pt x="2699" y="105025"/>
                  <a:pt x="2796" y="105025"/>
                </a:cubicBezTo>
                <a:cubicBezTo>
                  <a:pt x="2699" y="105114"/>
                  <a:pt x="2699" y="105211"/>
                  <a:pt x="2609" y="105211"/>
                </a:cubicBezTo>
                <a:cubicBezTo>
                  <a:pt x="2796" y="104928"/>
                  <a:pt x="2326" y="105025"/>
                  <a:pt x="2237" y="104928"/>
                </a:cubicBezTo>
                <a:cubicBezTo>
                  <a:pt x="2326" y="104928"/>
                  <a:pt x="2326" y="104741"/>
                  <a:pt x="2423" y="104741"/>
                </a:cubicBezTo>
                <a:close/>
                <a:moveTo>
                  <a:pt x="1208" y="105114"/>
                </a:moveTo>
                <a:cubicBezTo>
                  <a:pt x="1305" y="105211"/>
                  <a:pt x="1208" y="105397"/>
                  <a:pt x="1118" y="105397"/>
                </a:cubicBezTo>
                <a:cubicBezTo>
                  <a:pt x="1022" y="105397"/>
                  <a:pt x="1118" y="105114"/>
                  <a:pt x="1208" y="105114"/>
                </a:cubicBezTo>
                <a:close/>
                <a:moveTo>
                  <a:pt x="3002" y="105247"/>
                </a:moveTo>
                <a:cubicBezTo>
                  <a:pt x="3043" y="105247"/>
                  <a:pt x="3072" y="105286"/>
                  <a:pt x="3072" y="105397"/>
                </a:cubicBezTo>
                <a:cubicBezTo>
                  <a:pt x="3052" y="105376"/>
                  <a:pt x="3037" y="105369"/>
                  <a:pt x="3023" y="105369"/>
                </a:cubicBezTo>
                <a:cubicBezTo>
                  <a:pt x="2986" y="105369"/>
                  <a:pt x="2959" y="105423"/>
                  <a:pt x="2889" y="105423"/>
                </a:cubicBezTo>
                <a:cubicBezTo>
                  <a:pt x="2864" y="105423"/>
                  <a:pt x="2834" y="105416"/>
                  <a:pt x="2796" y="105397"/>
                </a:cubicBezTo>
                <a:cubicBezTo>
                  <a:pt x="2850" y="105339"/>
                  <a:pt x="2940" y="105247"/>
                  <a:pt x="3002" y="105247"/>
                </a:cubicBezTo>
                <a:close/>
                <a:moveTo>
                  <a:pt x="1864" y="105025"/>
                </a:moveTo>
                <a:cubicBezTo>
                  <a:pt x="2050" y="105301"/>
                  <a:pt x="2050" y="105211"/>
                  <a:pt x="2237" y="105487"/>
                </a:cubicBezTo>
                <a:cubicBezTo>
                  <a:pt x="2050" y="105397"/>
                  <a:pt x="1864" y="105301"/>
                  <a:pt x="1864" y="105025"/>
                </a:cubicBezTo>
                <a:close/>
                <a:moveTo>
                  <a:pt x="3491" y="105191"/>
                </a:moveTo>
                <a:cubicBezTo>
                  <a:pt x="3591" y="105191"/>
                  <a:pt x="3728" y="105410"/>
                  <a:pt x="3728" y="105487"/>
                </a:cubicBezTo>
                <a:cubicBezTo>
                  <a:pt x="3541" y="105487"/>
                  <a:pt x="3541" y="105301"/>
                  <a:pt x="3444" y="105211"/>
                </a:cubicBezTo>
                <a:cubicBezTo>
                  <a:pt x="3458" y="105197"/>
                  <a:pt x="3474" y="105191"/>
                  <a:pt x="3491" y="105191"/>
                </a:cubicBezTo>
                <a:close/>
                <a:moveTo>
                  <a:pt x="3169" y="104928"/>
                </a:moveTo>
                <a:cubicBezTo>
                  <a:pt x="3355" y="104928"/>
                  <a:pt x="3169" y="105114"/>
                  <a:pt x="3355" y="105211"/>
                </a:cubicBezTo>
                <a:cubicBezTo>
                  <a:pt x="3258" y="105301"/>
                  <a:pt x="3355" y="105301"/>
                  <a:pt x="3355" y="105584"/>
                </a:cubicBezTo>
                <a:cubicBezTo>
                  <a:pt x="3072" y="105487"/>
                  <a:pt x="3169" y="105114"/>
                  <a:pt x="3169" y="104928"/>
                </a:cubicBezTo>
                <a:close/>
                <a:moveTo>
                  <a:pt x="1394" y="105301"/>
                </a:moveTo>
                <a:cubicBezTo>
                  <a:pt x="1394" y="105397"/>
                  <a:pt x="1491" y="105397"/>
                  <a:pt x="1581" y="105397"/>
                </a:cubicBezTo>
                <a:lnTo>
                  <a:pt x="1581" y="105487"/>
                </a:lnTo>
                <a:lnTo>
                  <a:pt x="1953" y="105487"/>
                </a:lnTo>
                <a:lnTo>
                  <a:pt x="1953" y="105673"/>
                </a:lnTo>
                <a:cubicBezTo>
                  <a:pt x="1953" y="105673"/>
                  <a:pt x="1864" y="105673"/>
                  <a:pt x="1864" y="105770"/>
                </a:cubicBezTo>
                <a:cubicBezTo>
                  <a:pt x="1767" y="105770"/>
                  <a:pt x="1953" y="105584"/>
                  <a:pt x="1767" y="105487"/>
                </a:cubicBezTo>
                <a:cubicBezTo>
                  <a:pt x="1678" y="105584"/>
                  <a:pt x="1581" y="105584"/>
                  <a:pt x="1491" y="105584"/>
                </a:cubicBezTo>
                <a:cubicBezTo>
                  <a:pt x="1491" y="105474"/>
                  <a:pt x="1457" y="105429"/>
                  <a:pt x="1411" y="105429"/>
                </a:cubicBezTo>
                <a:cubicBezTo>
                  <a:pt x="1379" y="105429"/>
                  <a:pt x="1341" y="105450"/>
                  <a:pt x="1305" y="105487"/>
                </a:cubicBezTo>
                <a:cubicBezTo>
                  <a:pt x="1305" y="105397"/>
                  <a:pt x="1394" y="105397"/>
                  <a:pt x="1394" y="105301"/>
                </a:cubicBezTo>
                <a:close/>
                <a:moveTo>
                  <a:pt x="3003" y="105615"/>
                </a:moveTo>
                <a:cubicBezTo>
                  <a:pt x="3090" y="105615"/>
                  <a:pt x="3182" y="105637"/>
                  <a:pt x="3258" y="105673"/>
                </a:cubicBezTo>
                <a:lnTo>
                  <a:pt x="3169" y="105770"/>
                </a:lnTo>
                <a:cubicBezTo>
                  <a:pt x="3119" y="105721"/>
                  <a:pt x="3076" y="105704"/>
                  <a:pt x="3036" y="105704"/>
                </a:cubicBezTo>
                <a:cubicBezTo>
                  <a:pt x="2947" y="105704"/>
                  <a:pt x="2872" y="105789"/>
                  <a:pt x="2776" y="105789"/>
                </a:cubicBezTo>
                <a:cubicBezTo>
                  <a:pt x="2752" y="105789"/>
                  <a:pt x="2726" y="105783"/>
                  <a:pt x="2699" y="105770"/>
                </a:cubicBezTo>
                <a:cubicBezTo>
                  <a:pt x="2756" y="105660"/>
                  <a:pt x="2876" y="105615"/>
                  <a:pt x="3003" y="105615"/>
                </a:cubicBezTo>
                <a:close/>
                <a:moveTo>
                  <a:pt x="2471" y="105837"/>
                </a:moveTo>
                <a:cubicBezTo>
                  <a:pt x="2544" y="105837"/>
                  <a:pt x="2609" y="105990"/>
                  <a:pt x="2609" y="106143"/>
                </a:cubicBezTo>
                <a:cubicBezTo>
                  <a:pt x="2423" y="106143"/>
                  <a:pt x="2512" y="105957"/>
                  <a:pt x="2423" y="105860"/>
                </a:cubicBezTo>
                <a:cubicBezTo>
                  <a:pt x="2439" y="105844"/>
                  <a:pt x="2455" y="105837"/>
                  <a:pt x="2471" y="105837"/>
                </a:cubicBezTo>
                <a:close/>
                <a:moveTo>
                  <a:pt x="3364" y="105835"/>
                </a:moveTo>
                <a:cubicBezTo>
                  <a:pt x="3390" y="105835"/>
                  <a:pt x="3463" y="105957"/>
                  <a:pt x="3541" y="105957"/>
                </a:cubicBezTo>
                <a:lnTo>
                  <a:pt x="3444" y="106046"/>
                </a:lnTo>
                <a:cubicBezTo>
                  <a:pt x="3444" y="106143"/>
                  <a:pt x="3541" y="106143"/>
                  <a:pt x="3541" y="106143"/>
                </a:cubicBezTo>
                <a:cubicBezTo>
                  <a:pt x="3528" y="106155"/>
                  <a:pt x="3515" y="106161"/>
                  <a:pt x="3502" y="106161"/>
                </a:cubicBezTo>
                <a:cubicBezTo>
                  <a:pt x="3422" y="106161"/>
                  <a:pt x="3355" y="105943"/>
                  <a:pt x="3355" y="105860"/>
                </a:cubicBezTo>
                <a:cubicBezTo>
                  <a:pt x="3355" y="105842"/>
                  <a:pt x="3358" y="105835"/>
                  <a:pt x="3364" y="105835"/>
                </a:cubicBezTo>
                <a:close/>
                <a:moveTo>
                  <a:pt x="1022" y="106046"/>
                </a:moveTo>
                <a:cubicBezTo>
                  <a:pt x="1118" y="106143"/>
                  <a:pt x="1305" y="106143"/>
                  <a:pt x="1208" y="106232"/>
                </a:cubicBezTo>
                <a:cubicBezTo>
                  <a:pt x="1118" y="106232"/>
                  <a:pt x="1022" y="106232"/>
                  <a:pt x="1022" y="106329"/>
                </a:cubicBezTo>
                <a:cubicBezTo>
                  <a:pt x="835" y="106232"/>
                  <a:pt x="1118" y="106232"/>
                  <a:pt x="1022" y="106046"/>
                </a:cubicBezTo>
                <a:close/>
                <a:moveTo>
                  <a:pt x="1394" y="106143"/>
                </a:moveTo>
                <a:cubicBezTo>
                  <a:pt x="1467" y="106143"/>
                  <a:pt x="1485" y="106297"/>
                  <a:pt x="1527" y="106297"/>
                </a:cubicBezTo>
                <a:cubicBezTo>
                  <a:pt x="1541" y="106297"/>
                  <a:pt x="1558" y="106280"/>
                  <a:pt x="1581" y="106232"/>
                </a:cubicBezTo>
                <a:cubicBezTo>
                  <a:pt x="1581" y="106329"/>
                  <a:pt x="1678" y="106419"/>
                  <a:pt x="1581" y="106516"/>
                </a:cubicBezTo>
                <a:cubicBezTo>
                  <a:pt x="1491" y="106419"/>
                  <a:pt x="1394" y="106329"/>
                  <a:pt x="1394" y="106143"/>
                </a:cubicBezTo>
                <a:close/>
                <a:moveTo>
                  <a:pt x="2133" y="106209"/>
                </a:moveTo>
                <a:cubicBezTo>
                  <a:pt x="2237" y="106209"/>
                  <a:pt x="2237" y="106363"/>
                  <a:pt x="2237" y="106516"/>
                </a:cubicBezTo>
                <a:lnTo>
                  <a:pt x="2050" y="106516"/>
                </a:lnTo>
                <a:cubicBezTo>
                  <a:pt x="2050" y="106419"/>
                  <a:pt x="2140" y="106419"/>
                  <a:pt x="2140" y="106419"/>
                </a:cubicBezTo>
                <a:cubicBezTo>
                  <a:pt x="2140" y="106329"/>
                  <a:pt x="2140" y="106329"/>
                  <a:pt x="2050" y="106232"/>
                </a:cubicBezTo>
                <a:cubicBezTo>
                  <a:pt x="2083" y="106217"/>
                  <a:pt x="2111" y="106209"/>
                  <a:pt x="2133" y="106209"/>
                </a:cubicBezTo>
                <a:close/>
                <a:moveTo>
                  <a:pt x="2512" y="106232"/>
                </a:moveTo>
                <a:cubicBezTo>
                  <a:pt x="2609" y="106329"/>
                  <a:pt x="2512" y="106329"/>
                  <a:pt x="2609" y="106516"/>
                </a:cubicBezTo>
                <a:lnTo>
                  <a:pt x="2423" y="106516"/>
                </a:lnTo>
                <a:cubicBezTo>
                  <a:pt x="2512" y="106419"/>
                  <a:pt x="2512" y="106419"/>
                  <a:pt x="2512" y="106232"/>
                </a:cubicBezTo>
                <a:close/>
                <a:moveTo>
                  <a:pt x="3914" y="106329"/>
                </a:moveTo>
                <a:cubicBezTo>
                  <a:pt x="4100" y="106329"/>
                  <a:pt x="3914" y="106419"/>
                  <a:pt x="4003" y="106605"/>
                </a:cubicBezTo>
                <a:lnTo>
                  <a:pt x="4100" y="106605"/>
                </a:lnTo>
                <a:cubicBezTo>
                  <a:pt x="4100" y="106637"/>
                  <a:pt x="4090" y="106648"/>
                  <a:pt x="4072" y="106648"/>
                </a:cubicBezTo>
                <a:cubicBezTo>
                  <a:pt x="4037" y="106648"/>
                  <a:pt x="3974" y="106605"/>
                  <a:pt x="3914" y="106605"/>
                </a:cubicBezTo>
                <a:cubicBezTo>
                  <a:pt x="3914" y="106516"/>
                  <a:pt x="3728" y="106419"/>
                  <a:pt x="3914" y="106329"/>
                </a:cubicBezTo>
                <a:close/>
                <a:moveTo>
                  <a:pt x="1394" y="106489"/>
                </a:moveTo>
                <a:cubicBezTo>
                  <a:pt x="1491" y="106489"/>
                  <a:pt x="1491" y="106624"/>
                  <a:pt x="1491" y="106702"/>
                </a:cubicBezTo>
                <a:lnTo>
                  <a:pt x="1305" y="106702"/>
                </a:lnTo>
                <a:cubicBezTo>
                  <a:pt x="1394" y="106605"/>
                  <a:pt x="1394" y="106605"/>
                  <a:pt x="1305" y="106516"/>
                </a:cubicBezTo>
                <a:cubicBezTo>
                  <a:pt x="1341" y="106497"/>
                  <a:pt x="1371" y="106489"/>
                  <a:pt x="1394" y="106489"/>
                </a:cubicBezTo>
                <a:close/>
                <a:moveTo>
                  <a:pt x="2982" y="106419"/>
                </a:moveTo>
                <a:cubicBezTo>
                  <a:pt x="2885" y="106516"/>
                  <a:pt x="2885" y="106702"/>
                  <a:pt x="2885" y="106888"/>
                </a:cubicBezTo>
                <a:lnTo>
                  <a:pt x="2699" y="106888"/>
                </a:lnTo>
                <a:cubicBezTo>
                  <a:pt x="2885" y="106792"/>
                  <a:pt x="2796" y="106419"/>
                  <a:pt x="2982" y="106419"/>
                </a:cubicBezTo>
                <a:close/>
                <a:moveTo>
                  <a:pt x="2050" y="106702"/>
                </a:moveTo>
                <a:lnTo>
                  <a:pt x="1953" y="106888"/>
                </a:lnTo>
                <a:cubicBezTo>
                  <a:pt x="1927" y="106901"/>
                  <a:pt x="1907" y="106906"/>
                  <a:pt x="1891" y="106906"/>
                </a:cubicBezTo>
                <a:cubicBezTo>
                  <a:pt x="1796" y="106906"/>
                  <a:pt x="1890" y="106702"/>
                  <a:pt x="2050" y="106702"/>
                </a:cubicBezTo>
                <a:close/>
                <a:moveTo>
                  <a:pt x="1394" y="107075"/>
                </a:moveTo>
                <a:cubicBezTo>
                  <a:pt x="1678" y="107075"/>
                  <a:pt x="1305" y="107351"/>
                  <a:pt x="1491" y="107448"/>
                </a:cubicBezTo>
                <a:lnTo>
                  <a:pt x="1208" y="107448"/>
                </a:lnTo>
                <a:cubicBezTo>
                  <a:pt x="1394" y="107351"/>
                  <a:pt x="1305" y="107164"/>
                  <a:pt x="1305" y="107075"/>
                </a:cubicBezTo>
                <a:lnTo>
                  <a:pt x="1305" y="107075"/>
                </a:lnTo>
                <a:cubicBezTo>
                  <a:pt x="1357" y="107127"/>
                  <a:pt x="1411" y="107181"/>
                  <a:pt x="1429" y="107181"/>
                </a:cubicBezTo>
                <a:cubicBezTo>
                  <a:pt x="1441" y="107181"/>
                  <a:pt x="1435" y="107153"/>
                  <a:pt x="1394" y="107075"/>
                </a:cubicBezTo>
                <a:close/>
                <a:moveTo>
                  <a:pt x="2011" y="107333"/>
                </a:moveTo>
                <a:cubicBezTo>
                  <a:pt x="2023" y="107333"/>
                  <a:pt x="2037" y="107338"/>
                  <a:pt x="2050" y="107351"/>
                </a:cubicBezTo>
                <a:cubicBezTo>
                  <a:pt x="2050" y="107448"/>
                  <a:pt x="2050" y="107537"/>
                  <a:pt x="1953" y="107537"/>
                </a:cubicBezTo>
                <a:cubicBezTo>
                  <a:pt x="1876" y="107537"/>
                  <a:pt x="1932" y="107333"/>
                  <a:pt x="2011" y="107333"/>
                </a:cubicBezTo>
                <a:close/>
                <a:moveTo>
                  <a:pt x="559" y="107910"/>
                </a:moveTo>
                <a:cubicBezTo>
                  <a:pt x="649" y="107910"/>
                  <a:pt x="649" y="108007"/>
                  <a:pt x="649" y="108096"/>
                </a:cubicBezTo>
                <a:cubicBezTo>
                  <a:pt x="462" y="108096"/>
                  <a:pt x="559" y="108007"/>
                  <a:pt x="559" y="107910"/>
                </a:cubicBezTo>
                <a:close/>
                <a:moveTo>
                  <a:pt x="968" y="109014"/>
                </a:moveTo>
                <a:cubicBezTo>
                  <a:pt x="984" y="109014"/>
                  <a:pt x="1002" y="109018"/>
                  <a:pt x="1022" y="109028"/>
                </a:cubicBezTo>
                <a:cubicBezTo>
                  <a:pt x="1022" y="109125"/>
                  <a:pt x="932" y="109214"/>
                  <a:pt x="932" y="109311"/>
                </a:cubicBezTo>
                <a:cubicBezTo>
                  <a:pt x="846" y="109311"/>
                  <a:pt x="836" y="109014"/>
                  <a:pt x="968" y="109014"/>
                </a:cubicBezTo>
                <a:close/>
                <a:moveTo>
                  <a:pt x="746" y="110430"/>
                </a:moveTo>
                <a:cubicBezTo>
                  <a:pt x="746" y="110519"/>
                  <a:pt x="559" y="110519"/>
                  <a:pt x="559" y="110616"/>
                </a:cubicBezTo>
                <a:cubicBezTo>
                  <a:pt x="373" y="110519"/>
                  <a:pt x="649" y="110430"/>
                  <a:pt x="746" y="110430"/>
                </a:cubicBezTo>
                <a:close/>
                <a:moveTo>
                  <a:pt x="932" y="129067"/>
                </a:moveTo>
                <a:cubicBezTo>
                  <a:pt x="1022" y="129067"/>
                  <a:pt x="932" y="129253"/>
                  <a:pt x="1022" y="129343"/>
                </a:cubicBezTo>
                <a:cubicBezTo>
                  <a:pt x="835" y="129343"/>
                  <a:pt x="932" y="129156"/>
                  <a:pt x="932" y="129067"/>
                </a:cubicBezTo>
                <a:close/>
                <a:moveTo>
                  <a:pt x="9222" y="0"/>
                </a:moveTo>
                <a:cubicBezTo>
                  <a:pt x="9222" y="186"/>
                  <a:pt x="9222" y="283"/>
                  <a:pt x="9319" y="373"/>
                </a:cubicBezTo>
                <a:lnTo>
                  <a:pt x="9408" y="470"/>
                </a:lnTo>
                <a:cubicBezTo>
                  <a:pt x="9132" y="842"/>
                  <a:pt x="9505" y="1215"/>
                  <a:pt x="9505" y="1588"/>
                </a:cubicBezTo>
                <a:lnTo>
                  <a:pt x="9505" y="1864"/>
                </a:lnTo>
                <a:cubicBezTo>
                  <a:pt x="9692" y="1961"/>
                  <a:pt x="9595" y="2147"/>
                  <a:pt x="9505" y="2236"/>
                </a:cubicBezTo>
                <a:cubicBezTo>
                  <a:pt x="9408" y="2333"/>
                  <a:pt x="9319" y="2520"/>
                  <a:pt x="9692" y="2520"/>
                </a:cubicBezTo>
                <a:cubicBezTo>
                  <a:pt x="9781" y="2520"/>
                  <a:pt x="9692" y="2609"/>
                  <a:pt x="9692" y="2609"/>
                </a:cubicBezTo>
                <a:cubicBezTo>
                  <a:pt x="9692" y="2796"/>
                  <a:pt x="9595" y="2796"/>
                  <a:pt x="9505" y="2796"/>
                </a:cubicBezTo>
                <a:cubicBezTo>
                  <a:pt x="9449" y="2744"/>
                  <a:pt x="9362" y="2689"/>
                  <a:pt x="9300" y="2689"/>
                </a:cubicBezTo>
                <a:cubicBezTo>
                  <a:pt x="9255" y="2689"/>
                  <a:pt x="9222" y="2717"/>
                  <a:pt x="9222" y="2796"/>
                </a:cubicBezTo>
                <a:cubicBezTo>
                  <a:pt x="9222" y="2893"/>
                  <a:pt x="9132" y="3168"/>
                  <a:pt x="9408" y="3168"/>
                </a:cubicBezTo>
                <a:cubicBezTo>
                  <a:pt x="9595" y="3265"/>
                  <a:pt x="9692" y="3452"/>
                  <a:pt x="9878" y="3541"/>
                </a:cubicBezTo>
                <a:cubicBezTo>
                  <a:pt x="9967" y="3638"/>
                  <a:pt x="9967" y="4197"/>
                  <a:pt x="9878" y="4197"/>
                </a:cubicBezTo>
                <a:cubicBezTo>
                  <a:pt x="9808" y="4268"/>
                  <a:pt x="9750" y="4297"/>
                  <a:pt x="9705" y="4297"/>
                </a:cubicBezTo>
                <a:cubicBezTo>
                  <a:pt x="9632" y="4297"/>
                  <a:pt x="9595" y="4216"/>
                  <a:pt x="9595" y="4100"/>
                </a:cubicBezTo>
                <a:cubicBezTo>
                  <a:pt x="9595" y="4011"/>
                  <a:pt x="9505" y="3824"/>
                  <a:pt x="9408" y="3727"/>
                </a:cubicBezTo>
                <a:cubicBezTo>
                  <a:pt x="9352" y="3672"/>
                  <a:pt x="9294" y="3540"/>
                  <a:pt x="9212" y="3540"/>
                </a:cubicBezTo>
                <a:cubicBezTo>
                  <a:pt x="9163" y="3540"/>
                  <a:pt x="9105" y="3588"/>
                  <a:pt x="9036" y="3727"/>
                </a:cubicBezTo>
                <a:cubicBezTo>
                  <a:pt x="9036" y="3727"/>
                  <a:pt x="8935" y="3831"/>
                  <a:pt x="8834" y="3831"/>
                </a:cubicBezTo>
                <a:cubicBezTo>
                  <a:pt x="8768" y="3831"/>
                  <a:pt x="8701" y="3786"/>
                  <a:pt x="8663" y="3638"/>
                </a:cubicBezTo>
                <a:cubicBezTo>
                  <a:pt x="8663" y="3478"/>
                  <a:pt x="8597" y="3246"/>
                  <a:pt x="8459" y="3246"/>
                </a:cubicBezTo>
                <a:cubicBezTo>
                  <a:pt x="8437" y="3246"/>
                  <a:pt x="8413" y="3252"/>
                  <a:pt x="8387" y="3265"/>
                </a:cubicBezTo>
                <a:cubicBezTo>
                  <a:pt x="8201" y="3265"/>
                  <a:pt x="8387" y="3541"/>
                  <a:pt x="8387" y="3638"/>
                </a:cubicBezTo>
                <a:cubicBezTo>
                  <a:pt x="8290" y="3914"/>
                  <a:pt x="8387" y="4287"/>
                  <a:pt x="8387" y="4473"/>
                </a:cubicBezTo>
                <a:cubicBezTo>
                  <a:pt x="8290" y="4943"/>
                  <a:pt x="8201" y="5218"/>
                  <a:pt x="8573" y="5591"/>
                </a:cubicBezTo>
                <a:cubicBezTo>
                  <a:pt x="8663" y="5688"/>
                  <a:pt x="8573" y="6150"/>
                  <a:pt x="8476" y="6434"/>
                </a:cubicBezTo>
                <a:cubicBezTo>
                  <a:pt x="8476" y="6523"/>
                  <a:pt x="8387" y="6620"/>
                  <a:pt x="8476" y="6709"/>
                </a:cubicBezTo>
                <a:cubicBezTo>
                  <a:pt x="8573" y="6993"/>
                  <a:pt x="8573" y="7179"/>
                  <a:pt x="8387" y="7365"/>
                </a:cubicBezTo>
                <a:cubicBezTo>
                  <a:pt x="8201" y="7455"/>
                  <a:pt x="8290" y="7552"/>
                  <a:pt x="8476" y="7641"/>
                </a:cubicBezTo>
                <a:cubicBezTo>
                  <a:pt x="8663" y="7738"/>
                  <a:pt x="8760" y="7925"/>
                  <a:pt x="8573" y="8111"/>
                </a:cubicBezTo>
                <a:cubicBezTo>
                  <a:pt x="8476" y="8200"/>
                  <a:pt x="8476" y="8200"/>
                  <a:pt x="8573" y="8297"/>
                </a:cubicBezTo>
                <a:cubicBezTo>
                  <a:pt x="8573" y="8370"/>
                  <a:pt x="8633" y="8507"/>
                  <a:pt x="8506" y="8507"/>
                </a:cubicBezTo>
                <a:cubicBezTo>
                  <a:pt x="8477" y="8507"/>
                  <a:pt x="8438" y="8500"/>
                  <a:pt x="8387" y="8484"/>
                </a:cubicBezTo>
                <a:cubicBezTo>
                  <a:pt x="8201" y="8484"/>
                  <a:pt x="8201" y="8670"/>
                  <a:pt x="8290" y="8760"/>
                </a:cubicBezTo>
                <a:cubicBezTo>
                  <a:pt x="8290" y="8856"/>
                  <a:pt x="8387" y="9043"/>
                  <a:pt x="8387" y="9229"/>
                </a:cubicBezTo>
                <a:cubicBezTo>
                  <a:pt x="8573" y="9505"/>
                  <a:pt x="8290" y="9691"/>
                  <a:pt x="8201" y="9878"/>
                </a:cubicBezTo>
                <a:cubicBezTo>
                  <a:pt x="8177" y="9923"/>
                  <a:pt x="8148" y="9941"/>
                  <a:pt x="8116" y="9941"/>
                </a:cubicBezTo>
                <a:cubicBezTo>
                  <a:pt x="8013" y="9941"/>
                  <a:pt x="7872" y="9765"/>
                  <a:pt x="7731" y="9691"/>
                </a:cubicBezTo>
                <a:cubicBezTo>
                  <a:pt x="7641" y="9602"/>
                  <a:pt x="7731" y="9505"/>
                  <a:pt x="7828" y="9505"/>
                </a:cubicBezTo>
                <a:cubicBezTo>
                  <a:pt x="7917" y="9416"/>
                  <a:pt x="8014" y="9416"/>
                  <a:pt x="8014" y="9319"/>
                </a:cubicBezTo>
                <a:cubicBezTo>
                  <a:pt x="8014" y="9229"/>
                  <a:pt x="7917" y="9229"/>
                  <a:pt x="7828" y="9229"/>
                </a:cubicBezTo>
                <a:cubicBezTo>
                  <a:pt x="7731" y="9229"/>
                  <a:pt x="7731" y="9229"/>
                  <a:pt x="7641" y="9132"/>
                </a:cubicBezTo>
                <a:cubicBezTo>
                  <a:pt x="7507" y="9107"/>
                  <a:pt x="7411" y="9088"/>
                  <a:pt x="7345" y="9088"/>
                </a:cubicBezTo>
                <a:cubicBezTo>
                  <a:pt x="7180" y="9088"/>
                  <a:pt x="7199" y="9203"/>
                  <a:pt x="7269" y="9602"/>
                </a:cubicBezTo>
                <a:cubicBezTo>
                  <a:pt x="7269" y="9830"/>
                  <a:pt x="7141" y="9997"/>
                  <a:pt x="6936" y="9997"/>
                </a:cubicBezTo>
                <a:cubicBezTo>
                  <a:pt x="6894" y="9997"/>
                  <a:pt x="6848" y="9990"/>
                  <a:pt x="6799" y="9975"/>
                </a:cubicBezTo>
                <a:cubicBezTo>
                  <a:pt x="6710" y="9975"/>
                  <a:pt x="6613" y="10064"/>
                  <a:pt x="6523" y="10161"/>
                </a:cubicBezTo>
                <a:lnTo>
                  <a:pt x="6523" y="10437"/>
                </a:lnTo>
                <a:cubicBezTo>
                  <a:pt x="6553" y="10469"/>
                  <a:pt x="6584" y="10480"/>
                  <a:pt x="6615" y="10480"/>
                </a:cubicBezTo>
                <a:cubicBezTo>
                  <a:pt x="6676" y="10480"/>
                  <a:pt x="6739" y="10437"/>
                  <a:pt x="6799" y="10437"/>
                </a:cubicBezTo>
                <a:cubicBezTo>
                  <a:pt x="6907" y="10385"/>
                  <a:pt x="6985" y="10330"/>
                  <a:pt x="7049" y="10330"/>
                </a:cubicBezTo>
                <a:cubicBezTo>
                  <a:pt x="7096" y="10330"/>
                  <a:pt x="7134" y="10359"/>
                  <a:pt x="7172" y="10437"/>
                </a:cubicBezTo>
                <a:cubicBezTo>
                  <a:pt x="7269" y="10623"/>
                  <a:pt x="7269" y="10810"/>
                  <a:pt x="6985" y="10907"/>
                </a:cubicBezTo>
                <a:cubicBezTo>
                  <a:pt x="6799" y="10907"/>
                  <a:pt x="6799" y="11093"/>
                  <a:pt x="6799" y="11182"/>
                </a:cubicBezTo>
                <a:cubicBezTo>
                  <a:pt x="6896" y="11369"/>
                  <a:pt x="6896" y="11555"/>
                  <a:pt x="6896" y="11838"/>
                </a:cubicBezTo>
                <a:cubicBezTo>
                  <a:pt x="6710" y="11741"/>
                  <a:pt x="6710" y="11555"/>
                  <a:pt x="6613" y="11369"/>
                </a:cubicBezTo>
                <a:cubicBezTo>
                  <a:pt x="6535" y="11207"/>
                  <a:pt x="6385" y="10979"/>
                  <a:pt x="6225" y="10979"/>
                </a:cubicBezTo>
                <a:cubicBezTo>
                  <a:pt x="6200" y="10979"/>
                  <a:pt x="6175" y="10984"/>
                  <a:pt x="6150" y="10996"/>
                </a:cubicBezTo>
                <a:cubicBezTo>
                  <a:pt x="5964" y="10996"/>
                  <a:pt x="5867" y="11369"/>
                  <a:pt x="5964" y="11555"/>
                </a:cubicBezTo>
                <a:cubicBezTo>
                  <a:pt x="5964" y="11734"/>
                  <a:pt x="5890" y="11800"/>
                  <a:pt x="5811" y="11800"/>
                </a:cubicBezTo>
                <a:cubicBezTo>
                  <a:pt x="5765" y="11800"/>
                  <a:pt x="5717" y="11777"/>
                  <a:pt x="5681" y="11741"/>
                </a:cubicBezTo>
                <a:cubicBezTo>
                  <a:pt x="5219" y="11741"/>
                  <a:pt x="5032" y="11838"/>
                  <a:pt x="5122" y="12301"/>
                </a:cubicBezTo>
                <a:cubicBezTo>
                  <a:pt x="5122" y="12487"/>
                  <a:pt x="5032" y="12770"/>
                  <a:pt x="5219" y="12957"/>
                </a:cubicBezTo>
                <a:lnTo>
                  <a:pt x="5032" y="12957"/>
                </a:lnTo>
                <a:cubicBezTo>
                  <a:pt x="4856" y="12780"/>
                  <a:pt x="4763" y="12687"/>
                  <a:pt x="4675" y="12687"/>
                </a:cubicBezTo>
                <a:cubicBezTo>
                  <a:pt x="4576" y="12687"/>
                  <a:pt x="4483" y="12803"/>
                  <a:pt x="4287" y="13046"/>
                </a:cubicBezTo>
                <a:lnTo>
                  <a:pt x="4190" y="13143"/>
                </a:lnTo>
                <a:cubicBezTo>
                  <a:pt x="4376" y="13702"/>
                  <a:pt x="4376" y="14261"/>
                  <a:pt x="4473" y="14820"/>
                </a:cubicBezTo>
                <a:cubicBezTo>
                  <a:pt x="4563" y="15096"/>
                  <a:pt x="4846" y="15096"/>
                  <a:pt x="4935" y="15283"/>
                </a:cubicBezTo>
                <a:cubicBezTo>
                  <a:pt x="4886" y="15267"/>
                  <a:pt x="4843" y="15259"/>
                  <a:pt x="4805" y="15259"/>
                </a:cubicBezTo>
                <a:cubicBezTo>
                  <a:pt x="4631" y="15259"/>
                  <a:pt x="4580" y="15413"/>
                  <a:pt x="4659" y="15566"/>
                </a:cubicBezTo>
                <a:cubicBezTo>
                  <a:pt x="4749" y="15752"/>
                  <a:pt x="4659" y="15842"/>
                  <a:pt x="4563" y="15939"/>
                </a:cubicBezTo>
                <a:cubicBezTo>
                  <a:pt x="4473" y="16028"/>
                  <a:pt x="4287" y="16125"/>
                  <a:pt x="4190" y="16214"/>
                </a:cubicBezTo>
                <a:cubicBezTo>
                  <a:pt x="4100" y="16311"/>
                  <a:pt x="4100" y="16498"/>
                  <a:pt x="4287" y="16587"/>
                </a:cubicBezTo>
                <a:cubicBezTo>
                  <a:pt x="4563" y="16684"/>
                  <a:pt x="4659" y="16870"/>
                  <a:pt x="4749" y="17243"/>
                </a:cubicBezTo>
                <a:cubicBezTo>
                  <a:pt x="4935" y="17057"/>
                  <a:pt x="4846" y="16870"/>
                  <a:pt x="4846" y="16774"/>
                </a:cubicBezTo>
                <a:cubicBezTo>
                  <a:pt x="4846" y="16684"/>
                  <a:pt x="4846" y="16587"/>
                  <a:pt x="4935" y="16498"/>
                </a:cubicBezTo>
                <a:cubicBezTo>
                  <a:pt x="5032" y="16498"/>
                  <a:pt x="5122" y="16587"/>
                  <a:pt x="5122" y="16684"/>
                </a:cubicBezTo>
                <a:cubicBezTo>
                  <a:pt x="5219" y="16774"/>
                  <a:pt x="5405" y="16870"/>
                  <a:pt x="5308" y="17146"/>
                </a:cubicBezTo>
                <a:cubicBezTo>
                  <a:pt x="5308" y="17146"/>
                  <a:pt x="5308" y="17243"/>
                  <a:pt x="5405" y="17243"/>
                </a:cubicBezTo>
                <a:cubicBezTo>
                  <a:pt x="5444" y="17230"/>
                  <a:pt x="5477" y="17224"/>
                  <a:pt x="5505" y="17224"/>
                </a:cubicBezTo>
                <a:cubicBezTo>
                  <a:pt x="5683" y="17224"/>
                  <a:pt x="5694" y="17456"/>
                  <a:pt x="5778" y="17616"/>
                </a:cubicBezTo>
                <a:cubicBezTo>
                  <a:pt x="5964" y="18734"/>
                  <a:pt x="6054" y="19852"/>
                  <a:pt x="6054" y="21060"/>
                </a:cubicBezTo>
                <a:cubicBezTo>
                  <a:pt x="6054" y="21157"/>
                  <a:pt x="6150" y="21343"/>
                  <a:pt x="6150" y="21433"/>
                </a:cubicBezTo>
                <a:cubicBezTo>
                  <a:pt x="6426" y="22178"/>
                  <a:pt x="6613" y="22834"/>
                  <a:pt x="6896" y="23580"/>
                </a:cubicBezTo>
                <a:cubicBezTo>
                  <a:pt x="7082" y="24228"/>
                  <a:pt x="7172" y="24974"/>
                  <a:pt x="7172" y="25630"/>
                </a:cubicBezTo>
                <a:cubicBezTo>
                  <a:pt x="7172" y="26003"/>
                  <a:pt x="7269" y="26279"/>
                  <a:pt x="7082" y="26651"/>
                </a:cubicBezTo>
                <a:cubicBezTo>
                  <a:pt x="7082" y="26935"/>
                  <a:pt x="7172" y="27210"/>
                  <a:pt x="7172" y="27494"/>
                </a:cubicBezTo>
                <a:cubicBezTo>
                  <a:pt x="7172" y="27770"/>
                  <a:pt x="7172" y="27956"/>
                  <a:pt x="7082" y="28239"/>
                </a:cubicBezTo>
                <a:lnTo>
                  <a:pt x="7082" y="28329"/>
                </a:lnTo>
                <a:cubicBezTo>
                  <a:pt x="7455" y="29074"/>
                  <a:pt x="7545" y="29917"/>
                  <a:pt x="7828" y="30751"/>
                </a:cubicBezTo>
                <a:cubicBezTo>
                  <a:pt x="7917" y="30379"/>
                  <a:pt x="7917" y="29917"/>
                  <a:pt x="7731" y="29544"/>
                </a:cubicBezTo>
                <a:cubicBezTo>
                  <a:pt x="7545" y="29171"/>
                  <a:pt x="7545" y="28798"/>
                  <a:pt x="7455" y="28426"/>
                </a:cubicBezTo>
                <a:cubicBezTo>
                  <a:pt x="7455" y="28329"/>
                  <a:pt x="7455" y="28329"/>
                  <a:pt x="7545" y="28329"/>
                </a:cubicBezTo>
                <a:cubicBezTo>
                  <a:pt x="7577" y="28299"/>
                  <a:pt x="7598" y="28289"/>
                  <a:pt x="7616" y="28289"/>
                </a:cubicBezTo>
                <a:cubicBezTo>
                  <a:pt x="7651" y="28289"/>
                  <a:pt x="7671" y="28329"/>
                  <a:pt x="7731" y="28329"/>
                </a:cubicBezTo>
                <a:cubicBezTo>
                  <a:pt x="7828" y="28701"/>
                  <a:pt x="8104" y="28888"/>
                  <a:pt x="8104" y="29261"/>
                </a:cubicBezTo>
                <a:cubicBezTo>
                  <a:pt x="8104" y="29633"/>
                  <a:pt x="8290" y="30103"/>
                  <a:pt x="8476" y="30476"/>
                </a:cubicBezTo>
                <a:cubicBezTo>
                  <a:pt x="8663" y="30848"/>
                  <a:pt x="8573" y="31221"/>
                  <a:pt x="8663" y="31594"/>
                </a:cubicBezTo>
                <a:cubicBezTo>
                  <a:pt x="8760" y="31780"/>
                  <a:pt x="8760" y="31967"/>
                  <a:pt x="8760" y="32242"/>
                </a:cubicBezTo>
                <a:cubicBezTo>
                  <a:pt x="8760" y="32242"/>
                  <a:pt x="8760" y="32339"/>
                  <a:pt x="8663" y="32339"/>
                </a:cubicBezTo>
                <a:cubicBezTo>
                  <a:pt x="8637" y="32365"/>
                  <a:pt x="8618" y="32376"/>
                  <a:pt x="8603" y="32376"/>
                </a:cubicBezTo>
                <a:cubicBezTo>
                  <a:pt x="8565" y="32376"/>
                  <a:pt x="8545" y="32311"/>
                  <a:pt x="8476" y="32242"/>
                </a:cubicBezTo>
                <a:cubicBezTo>
                  <a:pt x="8476" y="32153"/>
                  <a:pt x="8573" y="31967"/>
                  <a:pt x="8387" y="31967"/>
                </a:cubicBezTo>
                <a:cubicBezTo>
                  <a:pt x="8290" y="32056"/>
                  <a:pt x="8290" y="32153"/>
                  <a:pt x="8387" y="32242"/>
                </a:cubicBezTo>
                <a:cubicBezTo>
                  <a:pt x="8573" y="32802"/>
                  <a:pt x="8476" y="33361"/>
                  <a:pt x="8573" y="33920"/>
                </a:cubicBezTo>
                <a:cubicBezTo>
                  <a:pt x="8663" y="34203"/>
                  <a:pt x="8573" y="34576"/>
                  <a:pt x="8573" y="34852"/>
                </a:cubicBezTo>
                <a:lnTo>
                  <a:pt x="8573" y="35135"/>
                </a:lnTo>
                <a:cubicBezTo>
                  <a:pt x="8760" y="35135"/>
                  <a:pt x="8760" y="34949"/>
                  <a:pt x="8849" y="34949"/>
                </a:cubicBezTo>
                <a:cubicBezTo>
                  <a:pt x="8946" y="35224"/>
                  <a:pt x="8849" y="35411"/>
                  <a:pt x="8760" y="35597"/>
                </a:cubicBezTo>
                <a:cubicBezTo>
                  <a:pt x="8663" y="35694"/>
                  <a:pt x="8663" y="35784"/>
                  <a:pt x="8663" y="35880"/>
                </a:cubicBezTo>
                <a:cubicBezTo>
                  <a:pt x="8760" y="36156"/>
                  <a:pt x="8849" y="36440"/>
                  <a:pt x="8760" y="36715"/>
                </a:cubicBezTo>
                <a:cubicBezTo>
                  <a:pt x="8760" y="36715"/>
                  <a:pt x="8760" y="36876"/>
                  <a:pt x="8839" y="36876"/>
                </a:cubicBezTo>
                <a:cubicBezTo>
                  <a:pt x="8865" y="36876"/>
                  <a:pt x="8900" y="36858"/>
                  <a:pt x="8946" y="36812"/>
                </a:cubicBezTo>
                <a:cubicBezTo>
                  <a:pt x="9004" y="36754"/>
                  <a:pt x="9044" y="36732"/>
                  <a:pt x="9071" y="36732"/>
                </a:cubicBezTo>
                <a:cubicBezTo>
                  <a:pt x="9132" y="36732"/>
                  <a:pt x="9132" y="36840"/>
                  <a:pt x="9132" y="36902"/>
                </a:cubicBezTo>
                <a:cubicBezTo>
                  <a:pt x="9132" y="37062"/>
                  <a:pt x="9061" y="37294"/>
                  <a:pt x="9278" y="37294"/>
                </a:cubicBezTo>
                <a:cubicBezTo>
                  <a:pt x="9313" y="37294"/>
                  <a:pt x="9356" y="37288"/>
                  <a:pt x="9408" y="37275"/>
                </a:cubicBezTo>
                <a:cubicBezTo>
                  <a:pt x="9505" y="37275"/>
                  <a:pt x="9505" y="37461"/>
                  <a:pt x="9505" y="37558"/>
                </a:cubicBezTo>
                <a:cubicBezTo>
                  <a:pt x="9319" y="38020"/>
                  <a:pt x="9408" y="38490"/>
                  <a:pt x="9595" y="38952"/>
                </a:cubicBezTo>
                <a:cubicBezTo>
                  <a:pt x="9692" y="39235"/>
                  <a:pt x="9692" y="39608"/>
                  <a:pt x="9692" y="39981"/>
                </a:cubicBezTo>
                <a:cubicBezTo>
                  <a:pt x="9781" y="40353"/>
                  <a:pt x="9781" y="40726"/>
                  <a:pt x="9781" y="41099"/>
                </a:cubicBezTo>
                <a:cubicBezTo>
                  <a:pt x="9781" y="41176"/>
                  <a:pt x="9852" y="41395"/>
                  <a:pt x="9638" y="41395"/>
                </a:cubicBezTo>
                <a:cubicBezTo>
                  <a:pt x="9602" y="41395"/>
                  <a:pt x="9558" y="41389"/>
                  <a:pt x="9505" y="41375"/>
                </a:cubicBezTo>
                <a:cubicBezTo>
                  <a:pt x="9495" y="41365"/>
                  <a:pt x="9485" y="41361"/>
                  <a:pt x="9475" y="41361"/>
                </a:cubicBezTo>
                <a:cubicBezTo>
                  <a:pt x="9389" y="41361"/>
                  <a:pt x="9309" y="41667"/>
                  <a:pt x="9222" y="41747"/>
                </a:cubicBezTo>
                <a:cubicBezTo>
                  <a:pt x="9128" y="41935"/>
                  <a:pt x="9034" y="42006"/>
                  <a:pt x="8940" y="42006"/>
                </a:cubicBezTo>
                <a:cubicBezTo>
                  <a:pt x="8848" y="42006"/>
                  <a:pt x="8755" y="41937"/>
                  <a:pt x="8663" y="41844"/>
                </a:cubicBezTo>
                <a:cubicBezTo>
                  <a:pt x="8585" y="41804"/>
                  <a:pt x="8524" y="41780"/>
                  <a:pt x="8479" y="41780"/>
                </a:cubicBezTo>
                <a:cubicBezTo>
                  <a:pt x="8417" y="41780"/>
                  <a:pt x="8387" y="41826"/>
                  <a:pt x="8387" y="41934"/>
                </a:cubicBezTo>
                <a:cubicBezTo>
                  <a:pt x="8290" y="42493"/>
                  <a:pt x="8290" y="43052"/>
                  <a:pt x="8201" y="43611"/>
                </a:cubicBezTo>
                <a:cubicBezTo>
                  <a:pt x="8201" y="43708"/>
                  <a:pt x="8201" y="43894"/>
                  <a:pt x="8014" y="43894"/>
                </a:cubicBezTo>
                <a:cubicBezTo>
                  <a:pt x="7917" y="43894"/>
                  <a:pt x="7917" y="43798"/>
                  <a:pt x="7828" y="43708"/>
                </a:cubicBezTo>
                <a:cubicBezTo>
                  <a:pt x="7731" y="43611"/>
                  <a:pt x="7828" y="43335"/>
                  <a:pt x="7545" y="43335"/>
                </a:cubicBezTo>
                <a:cubicBezTo>
                  <a:pt x="7358" y="43335"/>
                  <a:pt x="7358" y="43611"/>
                  <a:pt x="7358" y="43798"/>
                </a:cubicBezTo>
                <a:cubicBezTo>
                  <a:pt x="7269" y="43894"/>
                  <a:pt x="7269" y="43894"/>
                  <a:pt x="7269" y="43984"/>
                </a:cubicBezTo>
                <a:cubicBezTo>
                  <a:pt x="7082" y="43984"/>
                  <a:pt x="7172" y="43894"/>
                  <a:pt x="7082" y="43798"/>
                </a:cubicBezTo>
                <a:cubicBezTo>
                  <a:pt x="7003" y="43725"/>
                  <a:pt x="6929" y="43588"/>
                  <a:pt x="6752" y="43588"/>
                </a:cubicBezTo>
                <a:cubicBezTo>
                  <a:pt x="6711" y="43588"/>
                  <a:pt x="6665" y="43595"/>
                  <a:pt x="6613" y="43611"/>
                </a:cubicBezTo>
                <a:cubicBezTo>
                  <a:pt x="6493" y="43659"/>
                  <a:pt x="6398" y="43683"/>
                  <a:pt x="6324" y="43683"/>
                </a:cubicBezTo>
                <a:cubicBezTo>
                  <a:pt x="6113" y="43683"/>
                  <a:pt x="6079" y="43492"/>
                  <a:pt x="6150" y="43149"/>
                </a:cubicBezTo>
                <a:cubicBezTo>
                  <a:pt x="6150" y="42866"/>
                  <a:pt x="5964" y="42679"/>
                  <a:pt x="5778" y="42590"/>
                </a:cubicBezTo>
                <a:cubicBezTo>
                  <a:pt x="5748" y="42532"/>
                  <a:pt x="5709" y="42510"/>
                  <a:pt x="5667" y="42510"/>
                </a:cubicBezTo>
                <a:cubicBezTo>
                  <a:pt x="5574" y="42510"/>
                  <a:pt x="5467" y="42618"/>
                  <a:pt x="5405" y="42679"/>
                </a:cubicBezTo>
                <a:cubicBezTo>
                  <a:pt x="5288" y="42757"/>
                  <a:pt x="5187" y="42802"/>
                  <a:pt x="5096" y="42802"/>
                </a:cubicBezTo>
                <a:cubicBezTo>
                  <a:pt x="4967" y="42802"/>
                  <a:pt x="4858" y="42711"/>
                  <a:pt x="4749" y="42493"/>
                </a:cubicBezTo>
                <a:cubicBezTo>
                  <a:pt x="4659" y="42404"/>
                  <a:pt x="4563" y="42217"/>
                  <a:pt x="4563" y="42031"/>
                </a:cubicBezTo>
                <a:cubicBezTo>
                  <a:pt x="4473" y="41934"/>
                  <a:pt x="4473" y="41844"/>
                  <a:pt x="4376" y="41844"/>
                </a:cubicBezTo>
                <a:cubicBezTo>
                  <a:pt x="4190" y="41844"/>
                  <a:pt x="4287" y="41934"/>
                  <a:pt x="4190" y="42031"/>
                </a:cubicBezTo>
                <a:cubicBezTo>
                  <a:pt x="4100" y="42217"/>
                  <a:pt x="4003" y="42307"/>
                  <a:pt x="4003" y="42404"/>
                </a:cubicBezTo>
                <a:cubicBezTo>
                  <a:pt x="3914" y="42493"/>
                  <a:pt x="3914" y="42590"/>
                  <a:pt x="3914" y="42590"/>
                </a:cubicBezTo>
                <a:cubicBezTo>
                  <a:pt x="4100" y="43149"/>
                  <a:pt x="4190" y="43798"/>
                  <a:pt x="4287" y="44357"/>
                </a:cubicBezTo>
                <a:lnTo>
                  <a:pt x="4190" y="44357"/>
                </a:lnTo>
                <a:cubicBezTo>
                  <a:pt x="4003" y="44543"/>
                  <a:pt x="3631" y="45013"/>
                  <a:pt x="4190" y="45102"/>
                </a:cubicBezTo>
                <a:cubicBezTo>
                  <a:pt x="4287" y="45102"/>
                  <a:pt x="4376" y="45102"/>
                  <a:pt x="4376" y="45013"/>
                </a:cubicBezTo>
                <a:lnTo>
                  <a:pt x="4376" y="45102"/>
                </a:lnTo>
                <a:cubicBezTo>
                  <a:pt x="4473" y="45572"/>
                  <a:pt x="4473" y="46034"/>
                  <a:pt x="4473" y="46504"/>
                </a:cubicBezTo>
                <a:cubicBezTo>
                  <a:pt x="4473" y="46567"/>
                  <a:pt x="4425" y="46634"/>
                  <a:pt x="4365" y="46634"/>
                </a:cubicBezTo>
                <a:cubicBezTo>
                  <a:pt x="4340" y="46634"/>
                  <a:pt x="4313" y="46622"/>
                  <a:pt x="4287" y="46593"/>
                </a:cubicBezTo>
                <a:cubicBezTo>
                  <a:pt x="4160" y="46510"/>
                  <a:pt x="4072" y="46464"/>
                  <a:pt x="4005" y="46464"/>
                </a:cubicBezTo>
                <a:cubicBezTo>
                  <a:pt x="3922" y="46464"/>
                  <a:pt x="3871" y="46534"/>
                  <a:pt x="3817" y="46690"/>
                </a:cubicBezTo>
                <a:cubicBezTo>
                  <a:pt x="3817" y="46780"/>
                  <a:pt x="3728" y="46780"/>
                  <a:pt x="3728" y="46780"/>
                </a:cubicBezTo>
                <a:cubicBezTo>
                  <a:pt x="3355" y="46780"/>
                  <a:pt x="3444" y="47249"/>
                  <a:pt x="3169" y="47436"/>
                </a:cubicBezTo>
                <a:cubicBezTo>
                  <a:pt x="3072" y="47525"/>
                  <a:pt x="3169" y="47622"/>
                  <a:pt x="3169" y="47622"/>
                </a:cubicBezTo>
                <a:cubicBezTo>
                  <a:pt x="3444" y="47995"/>
                  <a:pt x="3169" y="48181"/>
                  <a:pt x="2982" y="48457"/>
                </a:cubicBezTo>
                <a:cubicBezTo>
                  <a:pt x="2982" y="48554"/>
                  <a:pt x="2885" y="48554"/>
                  <a:pt x="2885" y="48643"/>
                </a:cubicBezTo>
                <a:cubicBezTo>
                  <a:pt x="2982" y="49016"/>
                  <a:pt x="2982" y="49486"/>
                  <a:pt x="3169" y="49762"/>
                </a:cubicBezTo>
                <a:cubicBezTo>
                  <a:pt x="3444" y="50231"/>
                  <a:pt x="3631" y="50321"/>
                  <a:pt x="3631" y="50880"/>
                </a:cubicBezTo>
                <a:cubicBezTo>
                  <a:pt x="3631" y="51033"/>
                  <a:pt x="3631" y="51186"/>
                  <a:pt x="3788" y="51186"/>
                </a:cubicBezTo>
                <a:cubicBezTo>
                  <a:pt x="3822" y="51186"/>
                  <a:pt x="3864" y="51179"/>
                  <a:pt x="3914" y="51163"/>
                </a:cubicBezTo>
                <a:cubicBezTo>
                  <a:pt x="4100" y="51163"/>
                  <a:pt x="4190" y="51252"/>
                  <a:pt x="4190" y="51439"/>
                </a:cubicBezTo>
                <a:cubicBezTo>
                  <a:pt x="4376" y="52557"/>
                  <a:pt x="4563" y="53675"/>
                  <a:pt x="4846" y="54794"/>
                </a:cubicBezTo>
                <a:cubicBezTo>
                  <a:pt x="4846" y="55077"/>
                  <a:pt x="4749" y="55353"/>
                  <a:pt x="4846" y="55539"/>
                </a:cubicBezTo>
                <a:cubicBezTo>
                  <a:pt x="5219" y="56381"/>
                  <a:pt x="5122" y="57216"/>
                  <a:pt x="5122" y="58059"/>
                </a:cubicBezTo>
                <a:cubicBezTo>
                  <a:pt x="5032" y="58894"/>
                  <a:pt x="5308" y="59639"/>
                  <a:pt x="5308" y="60482"/>
                </a:cubicBezTo>
                <a:cubicBezTo>
                  <a:pt x="5308" y="60668"/>
                  <a:pt x="5219" y="61041"/>
                  <a:pt x="5591" y="61041"/>
                </a:cubicBezTo>
                <a:cubicBezTo>
                  <a:pt x="5681" y="61041"/>
                  <a:pt x="5681" y="61130"/>
                  <a:pt x="5681" y="61227"/>
                </a:cubicBezTo>
                <a:lnTo>
                  <a:pt x="5681" y="62621"/>
                </a:lnTo>
                <a:lnTo>
                  <a:pt x="5681" y="62718"/>
                </a:lnTo>
                <a:lnTo>
                  <a:pt x="5681" y="63180"/>
                </a:lnTo>
                <a:cubicBezTo>
                  <a:pt x="5681" y="63367"/>
                  <a:pt x="5591" y="63553"/>
                  <a:pt x="5494" y="63739"/>
                </a:cubicBezTo>
                <a:cubicBezTo>
                  <a:pt x="5405" y="64299"/>
                  <a:pt x="5681" y="64955"/>
                  <a:pt x="5681" y="65603"/>
                </a:cubicBezTo>
                <a:cubicBezTo>
                  <a:pt x="5681" y="65700"/>
                  <a:pt x="5778" y="65790"/>
                  <a:pt x="5867" y="65790"/>
                </a:cubicBezTo>
                <a:cubicBezTo>
                  <a:pt x="5964" y="65886"/>
                  <a:pt x="6054" y="66073"/>
                  <a:pt x="5964" y="66162"/>
                </a:cubicBezTo>
                <a:cubicBezTo>
                  <a:pt x="5867" y="66721"/>
                  <a:pt x="6054" y="67377"/>
                  <a:pt x="5867" y="67937"/>
                </a:cubicBezTo>
                <a:cubicBezTo>
                  <a:pt x="5867" y="67937"/>
                  <a:pt x="5867" y="67894"/>
                  <a:pt x="5841" y="67894"/>
                </a:cubicBezTo>
                <a:cubicBezTo>
                  <a:pt x="5827" y="67894"/>
                  <a:pt x="5808" y="67904"/>
                  <a:pt x="5778" y="67937"/>
                </a:cubicBezTo>
                <a:lnTo>
                  <a:pt x="5778" y="68123"/>
                </a:lnTo>
                <a:cubicBezTo>
                  <a:pt x="5681" y="68309"/>
                  <a:pt x="5778" y="68496"/>
                  <a:pt x="5778" y="68682"/>
                </a:cubicBezTo>
                <a:cubicBezTo>
                  <a:pt x="5867" y="69890"/>
                  <a:pt x="5867" y="71008"/>
                  <a:pt x="5867" y="72126"/>
                </a:cubicBezTo>
                <a:cubicBezTo>
                  <a:pt x="5867" y="72313"/>
                  <a:pt x="5867" y="72499"/>
                  <a:pt x="5964" y="72596"/>
                </a:cubicBezTo>
                <a:lnTo>
                  <a:pt x="5867" y="72685"/>
                </a:lnTo>
                <a:lnTo>
                  <a:pt x="5964" y="72685"/>
                </a:lnTo>
                <a:lnTo>
                  <a:pt x="5964" y="72969"/>
                </a:lnTo>
                <a:cubicBezTo>
                  <a:pt x="6150" y="73341"/>
                  <a:pt x="6054" y="73714"/>
                  <a:pt x="6054" y="74087"/>
                </a:cubicBezTo>
                <a:cubicBezTo>
                  <a:pt x="6054" y="74087"/>
                  <a:pt x="6017" y="74123"/>
                  <a:pt x="6014" y="74175"/>
                </a:cubicBezTo>
                <a:lnTo>
                  <a:pt x="6014" y="74175"/>
                </a:lnTo>
                <a:cubicBezTo>
                  <a:pt x="5964" y="74024"/>
                  <a:pt x="5964" y="73883"/>
                  <a:pt x="5964" y="73804"/>
                </a:cubicBezTo>
                <a:lnTo>
                  <a:pt x="6054" y="73804"/>
                </a:lnTo>
                <a:cubicBezTo>
                  <a:pt x="6054" y="73804"/>
                  <a:pt x="5964" y="73804"/>
                  <a:pt x="5964" y="73714"/>
                </a:cubicBezTo>
                <a:cubicBezTo>
                  <a:pt x="5867" y="73617"/>
                  <a:pt x="5867" y="73431"/>
                  <a:pt x="5867" y="73244"/>
                </a:cubicBezTo>
                <a:cubicBezTo>
                  <a:pt x="5867" y="73155"/>
                  <a:pt x="5867" y="73058"/>
                  <a:pt x="5778" y="73058"/>
                </a:cubicBezTo>
                <a:cubicBezTo>
                  <a:pt x="5591" y="73058"/>
                  <a:pt x="5681" y="73244"/>
                  <a:pt x="5681" y="73341"/>
                </a:cubicBezTo>
                <a:lnTo>
                  <a:pt x="5681" y="73431"/>
                </a:lnTo>
                <a:lnTo>
                  <a:pt x="5591" y="73431"/>
                </a:lnTo>
                <a:lnTo>
                  <a:pt x="5591" y="73341"/>
                </a:lnTo>
                <a:lnTo>
                  <a:pt x="5494" y="73341"/>
                </a:lnTo>
                <a:lnTo>
                  <a:pt x="5494" y="72969"/>
                </a:lnTo>
                <a:lnTo>
                  <a:pt x="5494" y="72782"/>
                </a:lnTo>
                <a:cubicBezTo>
                  <a:pt x="5494" y="72685"/>
                  <a:pt x="5494" y="72596"/>
                  <a:pt x="5405" y="72499"/>
                </a:cubicBezTo>
                <a:cubicBezTo>
                  <a:pt x="5494" y="72313"/>
                  <a:pt x="5494" y="72037"/>
                  <a:pt x="5405" y="72037"/>
                </a:cubicBezTo>
                <a:cubicBezTo>
                  <a:pt x="5405" y="71940"/>
                  <a:pt x="5494" y="71940"/>
                  <a:pt x="5494" y="71940"/>
                </a:cubicBezTo>
                <a:cubicBezTo>
                  <a:pt x="5494" y="71850"/>
                  <a:pt x="5308" y="71940"/>
                  <a:pt x="5405" y="71753"/>
                </a:cubicBezTo>
                <a:lnTo>
                  <a:pt x="5405" y="71753"/>
                </a:lnTo>
                <a:cubicBezTo>
                  <a:pt x="5405" y="71754"/>
                  <a:pt x="5445" y="71797"/>
                  <a:pt x="5471" y="71797"/>
                </a:cubicBezTo>
                <a:cubicBezTo>
                  <a:pt x="5485" y="71797"/>
                  <a:pt x="5494" y="71786"/>
                  <a:pt x="5494" y="71753"/>
                </a:cubicBezTo>
                <a:cubicBezTo>
                  <a:pt x="5405" y="71753"/>
                  <a:pt x="5405" y="71664"/>
                  <a:pt x="5494" y="71567"/>
                </a:cubicBezTo>
                <a:cubicBezTo>
                  <a:pt x="5308" y="71567"/>
                  <a:pt x="5405" y="71478"/>
                  <a:pt x="5219" y="71478"/>
                </a:cubicBezTo>
                <a:cubicBezTo>
                  <a:pt x="5305" y="71744"/>
                  <a:pt x="5051" y="72017"/>
                  <a:pt x="5281" y="72116"/>
                </a:cubicBezTo>
                <a:lnTo>
                  <a:pt x="5281" y="72116"/>
                </a:lnTo>
                <a:cubicBezTo>
                  <a:pt x="5271" y="72113"/>
                  <a:pt x="5262" y="72112"/>
                  <a:pt x="5254" y="72112"/>
                </a:cubicBezTo>
                <a:cubicBezTo>
                  <a:pt x="5140" y="72112"/>
                  <a:pt x="5132" y="72329"/>
                  <a:pt x="5189" y="72329"/>
                </a:cubicBezTo>
                <a:cubicBezTo>
                  <a:pt x="5197" y="72329"/>
                  <a:pt x="5207" y="72324"/>
                  <a:pt x="5219" y="72313"/>
                </a:cubicBezTo>
                <a:cubicBezTo>
                  <a:pt x="5219" y="72313"/>
                  <a:pt x="5275" y="72195"/>
                  <a:pt x="5298" y="72195"/>
                </a:cubicBezTo>
                <a:cubicBezTo>
                  <a:pt x="5304" y="72195"/>
                  <a:pt x="5308" y="72203"/>
                  <a:pt x="5308" y="72223"/>
                </a:cubicBezTo>
                <a:lnTo>
                  <a:pt x="5308" y="72313"/>
                </a:lnTo>
                <a:lnTo>
                  <a:pt x="5308" y="72410"/>
                </a:lnTo>
                <a:cubicBezTo>
                  <a:pt x="5219" y="72499"/>
                  <a:pt x="5219" y="72685"/>
                  <a:pt x="5219" y="72872"/>
                </a:cubicBezTo>
                <a:cubicBezTo>
                  <a:pt x="5219" y="72782"/>
                  <a:pt x="5219" y="72782"/>
                  <a:pt x="5308" y="72782"/>
                </a:cubicBezTo>
                <a:lnTo>
                  <a:pt x="5308" y="72872"/>
                </a:lnTo>
                <a:lnTo>
                  <a:pt x="5219" y="72872"/>
                </a:lnTo>
                <a:cubicBezTo>
                  <a:pt x="5219" y="72955"/>
                  <a:pt x="5080" y="73173"/>
                  <a:pt x="5099" y="73173"/>
                </a:cubicBezTo>
                <a:cubicBezTo>
                  <a:pt x="5102" y="73173"/>
                  <a:pt x="5110" y="73167"/>
                  <a:pt x="5122" y="73155"/>
                </a:cubicBezTo>
                <a:cubicBezTo>
                  <a:pt x="5122" y="73058"/>
                  <a:pt x="5308" y="73058"/>
                  <a:pt x="5308" y="73058"/>
                </a:cubicBezTo>
                <a:cubicBezTo>
                  <a:pt x="5219" y="73058"/>
                  <a:pt x="5219" y="72969"/>
                  <a:pt x="5308" y="72969"/>
                </a:cubicBezTo>
                <a:lnTo>
                  <a:pt x="5308" y="73431"/>
                </a:lnTo>
                <a:cubicBezTo>
                  <a:pt x="5219" y="73431"/>
                  <a:pt x="5219" y="73341"/>
                  <a:pt x="5219" y="73341"/>
                </a:cubicBezTo>
                <a:lnTo>
                  <a:pt x="5219" y="73341"/>
                </a:lnTo>
                <a:cubicBezTo>
                  <a:pt x="5122" y="73431"/>
                  <a:pt x="5219" y="73528"/>
                  <a:pt x="5308" y="73528"/>
                </a:cubicBezTo>
                <a:lnTo>
                  <a:pt x="5308" y="73714"/>
                </a:lnTo>
                <a:lnTo>
                  <a:pt x="5122" y="73714"/>
                </a:lnTo>
                <a:cubicBezTo>
                  <a:pt x="5219" y="73804"/>
                  <a:pt x="5032" y="73901"/>
                  <a:pt x="5122" y="73901"/>
                </a:cubicBezTo>
                <a:lnTo>
                  <a:pt x="5308" y="73901"/>
                </a:lnTo>
                <a:lnTo>
                  <a:pt x="5308" y="73990"/>
                </a:lnTo>
                <a:cubicBezTo>
                  <a:pt x="5219" y="73990"/>
                  <a:pt x="5219" y="74087"/>
                  <a:pt x="5308" y="74087"/>
                </a:cubicBezTo>
                <a:lnTo>
                  <a:pt x="5308" y="74176"/>
                </a:lnTo>
                <a:lnTo>
                  <a:pt x="5308" y="74460"/>
                </a:lnTo>
                <a:cubicBezTo>
                  <a:pt x="5405" y="74922"/>
                  <a:pt x="5405" y="75481"/>
                  <a:pt x="5308" y="75951"/>
                </a:cubicBezTo>
                <a:cubicBezTo>
                  <a:pt x="5308" y="75902"/>
                  <a:pt x="5286" y="75878"/>
                  <a:pt x="5263" y="75878"/>
                </a:cubicBezTo>
                <a:cubicBezTo>
                  <a:pt x="5241" y="75878"/>
                  <a:pt x="5219" y="75902"/>
                  <a:pt x="5219" y="75951"/>
                </a:cubicBezTo>
                <a:cubicBezTo>
                  <a:pt x="5122" y="76040"/>
                  <a:pt x="5219" y="76040"/>
                  <a:pt x="5308" y="76040"/>
                </a:cubicBezTo>
                <a:lnTo>
                  <a:pt x="5219" y="76040"/>
                </a:lnTo>
                <a:cubicBezTo>
                  <a:pt x="5219" y="76226"/>
                  <a:pt x="5308" y="76137"/>
                  <a:pt x="5308" y="76226"/>
                </a:cubicBezTo>
                <a:lnTo>
                  <a:pt x="5308" y="76323"/>
                </a:lnTo>
                <a:lnTo>
                  <a:pt x="5219" y="76323"/>
                </a:lnTo>
                <a:lnTo>
                  <a:pt x="5219" y="77158"/>
                </a:lnTo>
                <a:cubicBezTo>
                  <a:pt x="5219" y="77158"/>
                  <a:pt x="5219" y="77255"/>
                  <a:pt x="5308" y="77255"/>
                </a:cubicBezTo>
                <a:lnTo>
                  <a:pt x="5308" y="77345"/>
                </a:lnTo>
                <a:lnTo>
                  <a:pt x="5219" y="77345"/>
                </a:lnTo>
                <a:lnTo>
                  <a:pt x="5219" y="77531"/>
                </a:lnTo>
                <a:lnTo>
                  <a:pt x="5219" y="77628"/>
                </a:lnTo>
                <a:lnTo>
                  <a:pt x="5219" y="77717"/>
                </a:lnTo>
                <a:lnTo>
                  <a:pt x="5219" y="77904"/>
                </a:lnTo>
                <a:lnTo>
                  <a:pt x="5219" y="78187"/>
                </a:lnTo>
                <a:lnTo>
                  <a:pt x="5219" y="78277"/>
                </a:lnTo>
                <a:cubicBezTo>
                  <a:pt x="5219" y="78277"/>
                  <a:pt x="5122" y="78373"/>
                  <a:pt x="5219" y="78463"/>
                </a:cubicBezTo>
                <a:lnTo>
                  <a:pt x="5219" y="78649"/>
                </a:lnTo>
                <a:lnTo>
                  <a:pt x="5219" y="78746"/>
                </a:lnTo>
                <a:lnTo>
                  <a:pt x="5219" y="78836"/>
                </a:lnTo>
                <a:lnTo>
                  <a:pt x="5219" y="79208"/>
                </a:lnTo>
                <a:lnTo>
                  <a:pt x="5219" y="79305"/>
                </a:lnTo>
                <a:lnTo>
                  <a:pt x="5308" y="79305"/>
                </a:lnTo>
                <a:lnTo>
                  <a:pt x="5308" y="79581"/>
                </a:lnTo>
                <a:lnTo>
                  <a:pt x="5308" y="80051"/>
                </a:lnTo>
                <a:cubicBezTo>
                  <a:pt x="5308" y="79954"/>
                  <a:pt x="5219" y="79954"/>
                  <a:pt x="5219" y="79864"/>
                </a:cubicBezTo>
                <a:cubicBezTo>
                  <a:pt x="5219" y="80051"/>
                  <a:pt x="5122" y="79954"/>
                  <a:pt x="5122" y="80051"/>
                </a:cubicBezTo>
                <a:cubicBezTo>
                  <a:pt x="5219" y="80051"/>
                  <a:pt x="5219" y="80140"/>
                  <a:pt x="5308" y="80140"/>
                </a:cubicBezTo>
                <a:lnTo>
                  <a:pt x="5308" y="80886"/>
                </a:lnTo>
                <a:cubicBezTo>
                  <a:pt x="5308" y="81169"/>
                  <a:pt x="5219" y="81445"/>
                  <a:pt x="5219" y="81728"/>
                </a:cubicBezTo>
                <a:lnTo>
                  <a:pt x="5219" y="81915"/>
                </a:lnTo>
                <a:cubicBezTo>
                  <a:pt x="5122" y="81818"/>
                  <a:pt x="5219" y="81818"/>
                  <a:pt x="5219" y="81728"/>
                </a:cubicBezTo>
                <a:lnTo>
                  <a:pt x="5219" y="81728"/>
                </a:lnTo>
                <a:cubicBezTo>
                  <a:pt x="5195" y="81774"/>
                  <a:pt x="5171" y="81792"/>
                  <a:pt x="5149" y="81792"/>
                </a:cubicBezTo>
                <a:cubicBezTo>
                  <a:pt x="5083" y="81792"/>
                  <a:pt x="5032" y="81631"/>
                  <a:pt x="5032" y="81631"/>
                </a:cubicBezTo>
                <a:cubicBezTo>
                  <a:pt x="4935" y="81915"/>
                  <a:pt x="5032" y="82004"/>
                  <a:pt x="4935" y="82287"/>
                </a:cubicBezTo>
                <a:cubicBezTo>
                  <a:pt x="4935" y="82332"/>
                  <a:pt x="4982" y="82332"/>
                  <a:pt x="5029" y="82332"/>
                </a:cubicBezTo>
                <a:cubicBezTo>
                  <a:pt x="5075" y="82332"/>
                  <a:pt x="5122" y="82332"/>
                  <a:pt x="5122" y="82377"/>
                </a:cubicBezTo>
                <a:cubicBezTo>
                  <a:pt x="4935" y="82474"/>
                  <a:pt x="5032" y="82660"/>
                  <a:pt x="5122" y="82660"/>
                </a:cubicBezTo>
                <a:cubicBezTo>
                  <a:pt x="5032" y="82846"/>
                  <a:pt x="5219" y="83033"/>
                  <a:pt x="4935" y="83033"/>
                </a:cubicBezTo>
                <a:cubicBezTo>
                  <a:pt x="5032" y="83122"/>
                  <a:pt x="4846" y="83219"/>
                  <a:pt x="4935" y="83219"/>
                </a:cubicBezTo>
                <a:cubicBezTo>
                  <a:pt x="4935" y="83172"/>
                  <a:pt x="4942" y="83154"/>
                  <a:pt x="4951" y="83154"/>
                </a:cubicBezTo>
                <a:cubicBezTo>
                  <a:pt x="4978" y="83154"/>
                  <a:pt x="5032" y="83309"/>
                  <a:pt x="5032" y="83309"/>
                </a:cubicBezTo>
                <a:cubicBezTo>
                  <a:pt x="5032" y="83309"/>
                  <a:pt x="5122" y="83309"/>
                  <a:pt x="5122" y="83219"/>
                </a:cubicBezTo>
                <a:lnTo>
                  <a:pt x="5122" y="83406"/>
                </a:lnTo>
                <a:cubicBezTo>
                  <a:pt x="5032" y="83495"/>
                  <a:pt x="4935" y="83495"/>
                  <a:pt x="4846" y="83592"/>
                </a:cubicBezTo>
                <a:cubicBezTo>
                  <a:pt x="4846" y="83685"/>
                  <a:pt x="4915" y="83685"/>
                  <a:pt x="4973" y="83685"/>
                </a:cubicBezTo>
                <a:cubicBezTo>
                  <a:pt x="5030" y="83685"/>
                  <a:pt x="5077" y="83685"/>
                  <a:pt x="5032" y="83778"/>
                </a:cubicBezTo>
                <a:lnTo>
                  <a:pt x="5032" y="84151"/>
                </a:lnTo>
                <a:cubicBezTo>
                  <a:pt x="4659" y="84986"/>
                  <a:pt x="4846" y="85828"/>
                  <a:pt x="4659" y="86663"/>
                </a:cubicBezTo>
                <a:cubicBezTo>
                  <a:pt x="4659" y="86477"/>
                  <a:pt x="4749" y="86201"/>
                  <a:pt x="4659" y="86015"/>
                </a:cubicBezTo>
                <a:cubicBezTo>
                  <a:pt x="4563" y="86104"/>
                  <a:pt x="4563" y="86201"/>
                  <a:pt x="4473" y="86291"/>
                </a:cubicBezTo>
                <a:cubicBezTo>
                  <a:pt x="4659" y="86291"/>
                  <a:pt x="4473" y="86387"/>
                  <a:pt x="4473" y="86387"/>
                </a:cubicBezTo>
                <a:cubicBezTo>
                  <a:pt x="4563" y="86387"/>
                  <a:pt x="4659" y="86477"/>
                  <a:pt x="4659" y="86574"/>
                </a:cubicBezTo>
                <a:cubicBezTo>
                  <a:pt x="4563" y="86663"/>
                  <a:pt x="4473" y="86663"/>
                  <a:pt x="4473" y="86663"/>
                </a:cubicBezTo>
                <a:cubicBezTo>
                  <a:pt x="4749" y="86663"/>
                  <a:pt x="4563" y="86946"/>
                  <a:pt x="4659" y="87036"/>
                </a:cubicBezTo>
                <a:lnTo>
                  <a:pt x="4659" y="87036"/>
                </a:lnTo>
                <a:cubicBezTo>
                  <a:pt x="4657" y="87215"/>
                  <a:pt x="4645" y="87451"/>
                  <a:pt x="4563" y="87692"/>
                </a:cubicBezTo>
                <a:lnTo>
                  <a:pt x="4563" y="87782"/>
                </a:lnTo>
                <a:cubicBezTo>
                  <a:pt x="4563" y="88713"/>
                  <a:pt x="4659" y="89742"/>
                  <a:pt x="4563" y="90764"/>
                </a:cubicBezTo>
                <a:cubicBezTo>
                  <a:pt x="4473" y="91136"/>
                  <a:pt x="4563" y="91606"/>
                  <a:pt x="4563" y="92068"/>
                </a:cubicBezTo>
                <a:cubicBezTo>
                  <a:pt x="4563" y="92068"/>
                  <a:pt x="4473" y="92068"/>
                  <a:pt x="4473" y="91979"/>
                </a:cubicBezTo>
                <a:lnTo>
                  <a:pt x="4473" y="91979"/>
                </a:lnTo>
                <a:cubicBezTo>
                  <a:pt x="4376" y="92165"/>
                  <a:pt x="4659" y="92254"/>
                  <a:pt x="4473" y="92254"/>
                </a:cubicBezTo>
                <a:cubicBezTo>
                  <a:pt x="4376" y="92165"/>
                  <a:pt x="4473" y="91979"/>
                  <a:pt x="4287" y="91882"/>
                </a:cubicBezTo>
                <a:lnTo>
                  <a:pt x="4473" y="91882"/>
                </a:lnTo>
                <a:cubicBezTo>
                  <a:pt x="4376" y="90860"/>
                  <a:pt x="4287" y="89742"/>
                  <a:pt x="4287" y="88997"/>
                </a:cubicBezTo>
                <a:cubicBezTo>
                  <a:pt x="4239" y="88997"/>
                  <a:pt x="4194" y="89018"/>
                  <a:pt x="4159" y="89018"/>
                </a:cubicBezTo>
                <a:cubicBezTo>
                  <a:pt x="4124" y="89018"/>
                  <a:pt x="4100" y="88995"/>
                  <a:pt x="4100" y="88900"/>
                </a:cubicBezTo>
                <a:cubicBezTo>
                  <a:pt x="4190" y="88900"/>
                  <a:pt x="4190" y="88997"/>
                  <a:pt x="4287" y="88997"/>
                </a:cubicBezTo>
                <a:cubicBezTo>
                  <a:pt x="4376" y="88810"/>
                  <a:pt x="4100" y="88810"/>
                  <a:pt x="4190" y="88713"/>
                </a:cubicBezTo>
                <a:cubicBezTo>
                  <a:pt x="4100" y="88713"/>
                  <a:pt x="4003" y="88713"/>
                  <a:pt x="4003" y="88527"/>
                </a:cubicBezTo>
                <a:cubicBezTo>
                  <a:pt x="4190" y="88527"/>
                  <a:pt x="4100" y="88527"/>
                  <a:pt x="4287" y="88624"/>
                </a:cubicBezTo>
                <a:cubicBezTo>
                  <a:pt x="4287" y="88251"/>
                  <a:pt x="4190" y="87692"/>
                  <a:pt x="4190" y="87319"/>
                </a:cubicBezTo>
                <a:cubicBezTo>
                  <a:pt x="4100" y="87319"/>
                  <a:pt x="3914" y="87319"/>
                  <a:pt x="3914" y="87222"/>
                </a:cubicBezTo>
                <a:cubicBezTo>
                  <a:pt x="4100" y="87222"/>
                  <a:pt x="3817" y="87036"/>
                  <a:pt x="4003" y="87036"/>
                </a:cubicBezTo>
                <a:cubicBezTo>
                  <a:pt x="4003" y="87036"/>
                  <a:pt x="4003" y="87222"/>
                  <a:pt x="4100" y="87222"/>
                </a:cubicBezTo>
                <a:cubicBezTo>
                  <a:pt x="4183" y="87140"/>
                  <a:pt x="4271" y="86661"/>
                  <a:pt x="4140" y="86654"/>
                </a:cubicBezTo>
                <a:lnTo>
                  <a:pt x="4140" y="86654"/>
                </a:lnTo>
                <a:cubicBezTo>
                  <a:pt x="4139" y="86691"/>
                  <a:pt x="4100" y="86791"/>
                  <a:pt x="4100" y="86850"/>
                </a:cubicBezTo>
                <a:cubicBezTo>
                  <a:pt x="4100" y="86850"/>
                  <a:pt x="3979" y="86971"/>
                  <a:pt x="3932" y="86971"/>
                </a:cubicBezTo>
                <a:cubicBezTo>
                  <a:pt x="3921" y="86971"/>
                  <a:pt x="3914" y="86964"/>
                  <a:pt x="3914" y="86947"/>
                </a:cubicBezTo>
                <a:cubicBezTo>
                  <a:pt x="3914" y="86850"/>
                  <a:pt x="4100" y="86760"/>
                  <a:pt x="4003" y="86663"/>
                </a:cubicBezTo>
                <a:cubicBezTo>
                  <a:pt x="3977" y="86637"/>
                  <a:pt x="3959" y="86626"/>
                  <a:pt x="3944" y="86626"/>
                </a:cubicBezTo>
                <a:cubicBezTo>
                  <a:pt x="3906" y="86626"/>
                  <a:pt x="3886" y="86691"/>
                  <a:pt x="3817" y="86760"/>
                </a:cubicBezTo>
                <a:cubicBezTo>
                  <a:pt x="3817" y="86574"/>
                  <a:pt x="3914" y="86477"/>
                  <a:pt x="3914" y="86291"/>
                </a:cubicBezTo>
                <a:cubicBezTo>
                  <a:pt x="4003" y="86387"/>
                  <a:pt x="3914" y="86477"/>
                  <a:pt x="4003" y="86574"/>
                </a:cubicBezTo>
                <a:cubicBezTo>
                  <a:pt x="4100" y="86387"/>
                  <a:pt x="4190" y="86201"/>
                  <a:pt x="4003" y="86104"/>
                </a:cubicBezTo>
                <a:cubicBezTo>
                  <a:pt x="4003" y="86173"/>
                  <a:pt x="4003" y="86238"/>
                  <a:pt x="3972" y="86238"/>
                </a:cubicBezTo>
                <a:cubicBezTo>
                  <a:pt x="3958" y="86238"/>
                  <a:pt x="3940" y="86227"/>
                  <a:pt x="3914" y="86201"/>
                </a:cubicBezTo>
                <a:cubicBezTo>
                  <a:pt x="3728" y="86104"/>
                  <a:pt x="3914" y="85828"/>
                  <a:pt x="3817" y="85828"/>
                </a:cubicBezTo>
                <a:cubicBezTo>
                  <a:pt x="3631" y="85918"/>
                  <a:pt x="3817" y="86015"/>
                  <a:pt x="3728" y="86104"/>
                </a:cubicBezTo>
                <a:cubicBezTo>
                  <a:pt x="3663" y="86104"/>
                  <a:pt x="3641" y="86064"/>
                  <a:pt x="3608" y="86064"/>
                </a:cubicBezTo>
                <a:cubicBezTo>
                  <a:pt x="3591" y="86064"/>
                  <a:pt x="3571" y="86074"/>
                  <a:pt x="3541" y="86104"/>
                </a:cubicBezTo>
                <a:cubicBezTo>
                  <a:pt x="3541" y="86173"/>
                  <a:pt x="3567" y="86191"/>
                  <a:pt x="3599" y="86191"/>
                </a:cubicBezTo>
                <a:cubicBezTo>
                  <a:pt x="3634" y="86191"/>
                  <a:pt x="3675" y="86171"/>
                  <a:pt x="3702" y="86171"/>
                </a:cubicBezTo>
                <a:cubicBezTo>
                  <a:pt x="3717" y="86171"/>
                  <a:pt x="3728" y="86178"/>
                  <a:pt x="3728" y="86201"/>
                </a:cubicBezTo>
                <a:cubicBezTo>
                  <a:pt x="3728" y="86291"/>
                  <a:pt x="3817" y="86291"/>
                  <a:pt x="3728" y="86387"/>
                </a:cubicBezTo>
                <a:cubicBezTo>
                  <a:pt x="3631" y="86850"/>
                  <a:pt x="3728" y="87319"/>
                  <a:pt x="3817" y="87782"/>
                </a:cubicBezTo>
                <a:lnTo>
                  <a:pt x="3631" y="87782"/>
                </a:lnTo>
                <a:cubicBezTo>
                  <a:pt x="3631" y="87878"/>
                  <a:pt x="3728" y="87878"/>
                  <a:pt x="3817" y="87968"/>
                </a:cubicBezTo>
                <a:lnTo>
                  <a:pt x="3817" y="88065"/>
                </a:lnTo>
                <a:lnTo>
                  <a:pt x="3631" y="88065"/>
                </a:lnTo>
                <a:cubicBezTo>
                  <a:pt x="3728" y="88251"/>
                  <a:pt x="3817" y="88624"/>
                  <a:pt x="3728" y="88810"/>
                </a:cubicBezTo>
                <a:cubicBezTo>
                  <a:pt x="3772" y="88762"/>
                  <a:pt x="3819" y="88738"/>
                  <a:pt x="3854" y="88738"/>
                </a:cubicBezTo>
                <a:cubicBezTo>
                  <a:pt x="3890" y="88738"/>
                  <a:pt x="3914" y="88762"/>
                  <a:pt x="3914" y="88810"/>
                </a:cubicBezTo>
                <a:cubicBezTo>
                  <a:pt x="3817" y="89086"/>
                  <a:pt x="3728" y="89086"/>
                  <a:pt x="3541" y="89273"/>
                </a:cubicBezTo>
                <a:cubicBezTo>
                  <a:pt x="3541" y="89287"/>
                  <a:pt x="3543" y="89293"/>
                  <a:pt x="3547" y="89293"/>
                </a:cubicBezTo>
                <a:cubicBezTo>
                  <a:pt x="3562" y="89293"/>
                  <a:pt x="3604" y="89207"/>
                  <a:pt x="3655" y="89207"/>
                </a:cubicBezTo>
                <a:cubicBezTo>
                  <a:pt x="3678" y="89207"/>
                  <a:pt x="3703" y="89224"/>
                  <a:pt x="3728" y="89273"/>
                </a:cubicBezTo>
                <a:cubicBezTo>
                  <a:pt x="3541" y="89273"/>
                  <a:pt x="3631" y="89459"/>
                  <a:pt x="3444" y="89556"/>
                </a:cubicBezTo>
                <a:cubicBezTo>
                  <a:pt x="3728" y="89645"/>
                  <a:pt x="3444" y="89742"/>
                  <a:pt x="3355" y="89832"/>
                </a:cubicBezTo>
                <a:cubicBezTo>
                  <a:pt x="3446" y="89832"/>
                  <a:pt x="3493" y="89810"/>
                  <a:pt x="3527" y="89810"/>
                </a:cubicBezTo>
                <a:cubicBezTo>
                  <a:pt x="3563" y="89810"/>
                  <a:pt x="3585" y="89833"/>
                  <a:pt x="3631" y="89929"/>
                </a:cubicBezTo>
                <a:cubicBezTo>
                  <a:pt x="3631" y="90018"/>
                  <a:pt x="3541" y="90018"/>
                  <a:pt x="3355" y="90018"/>
                </a:cubicBezTo>
                <a:cubicBezTo>
                  <a:pt x="3444" y="90115"/>
                  <a:pt x="3444" y="90204"/>
                  <a:pt x="3541" y="90301"/>
                </a:cubicBezTo>
                <a:cubicBezTo>
                  <a:pt x="3631" y="90204"/>
                  <a:pt x="3631" y="90204"/>
                  <a:pt x="3728" y="90204"/>
                </a:cubicBezTo>
                <a:cubicBezTo>
                  <a:pt x="3728" y="90391"/>
                  <a:pt x="3444" y="90577"/>
                  <a:pt x="3355" y="90674"/>
                </a:cubicBezTo>
                <a:cubicBezTo>
                  <a:pt x="3355" y="90719"/>
                  <a:pt x="3377" y="90719"/>
                  <a:pt x="3400" y="90719"/>
                </a:cubicBezTo>
                <a:cubicBezTo>
                  <a:pt x="3422" y="90719"/>
                  <a:pt x="3444" y="90719"/>
                  <a:pt x="3444" y="90764"/>
                </a:cubicBezTo>
                <a:cubicBezTo>
                  <a:pt x="3355" y="90950"/>
                  <a:pt x="3444" y="90860"/>
                  <a:pt x="3444" y="91047"/>
                </a:cubicBezTo>
                <a:cubicBezTo>
                  <a:pt x="3458" y="91059"/>
                  <a:pt x="3470" y="91065"/>
                  <a:pt x="3480" y="91065"/>
                </a:cubicBezTo>
                <a:cubicBezTo>
                  <a:pt x="3543" y="91065"/>
                  <a:pt x="3554" y="90860"/>
                  <a:pt x="3631" y="90860"/>
                </a:cubicBezTo>
                <a:cubicBezTo>
                  <a:pt x="3541" y="91136"/>
                  <a:pt x="3728" y="91136"/>
                  <a:pt x="3817" y="91233"/>
                </a:cubicBezTo>
                <a:cubicBezTo>
                  <a:pt x="3631" y="91509"/>
                  <a:pt x="3817" y="91979"/>
                  <a:pt x="3541" y="92165"/>
                </a:cubicBezTo>
                <a:cubicBezTo>
                  <a:pt x="3631" y="91979"/>
                  <a:pt x="3541" y="91979"/>
                  <a:pt x="3444" y="91882"/>
                </a:cubicBezTo>
                <a:cubicBezTo>
                  <a:pt x="3728" y="91792"/>
                  <a:pt x="3541" y="91606"/>
                  <a:pt x="3631" y="91420"/>
                </a:cubicBezTo>
                <a:cubicBezTo>
                  <a:pt x="3604" y="91406"/>
                  <a:pt x="3583" y="91400"/>
                  <a:pt x="3567" y="91400"/>
                </a:cubicBezTo>
                <a:cubicBezTo>
                  <a:pt x="3466" y="91400"/>
                  <a:pt x="3515" y="91619"/>
                  <a:pt x="3355" y="91695"/>
                </a:cubicBezTo>
                <a:lnTo>
                  <a:pt x="3444" y="91695"/>
                </a:lnTo>
                <a:cubicBezTo>
                  <a:pt x="3444" y="91864"/>
                  <a:pt x="3347" y="91898"/>
                  <a:pt x="3209" y="91898"/>
                </a:cubicBezTo>
                <a:cubicBezTo>
                  <a:pt x="3114" y="91898"/>
                  <a:pt x="3000" y="91882"/>
                  <a:pt x="2885" y="91882"/>
                </a:cubicBezTo>
                <a:cubicBezTo>
                  <a:pt x="3072" y="92068"/>
                  <a:pt x="2699" y="92068"/>
                  <a:pt x="2982" y="92254"/>
                </a:cubicBezTo>
                <a:cubicBezTo>
                  <a:pt x="2982" y="92068"/>
                  <a:pt x="2982" y="91979"/>
                  <a:pt x="3072" y="91979"/>
                </a:cubicBezTo>
                <a:cubicBezTo>
                  <a:pt x="2982" y="92254"/>
                  <a:pt x="3258" y="92538"/>
                  <a:pt x="2885" y="92814"/>
                </a:cubicBezTo>
                <a:cubicBezTo>
                  <a:pt x="3355" y="93373"/>
                  <a:pt x="2796" y="93932"/>
                  <a:pt x="3169" y="94401"/>
                </a:cubicBezTo>
                <a:cubicBezTo>
                  <a:pt x="3109" y="94684"/>
                  <a:pt x="2947" y="94794"/>
                  <a:pt x="2766" y="94794"/>
                </a:cubicBezTo>
                <a:cubicBezTo>
                  <a:pt x="2652" y="94794"/>
                  <a:pt x="2530" y="94750"/>
                  <a:pt x="2423" y="94677"/>
                </a:cubicBezTo>
                <a:cubicBezTo>
                  <a:pt x="2512" y="94491"/>
                  <a:pt x="2326" y="94491"/>
                  <a:pt x="2423" y="94215"/>
                </a:cubicBezTo>
                <a:lnTo>
                  <a:pt x="2423" y="94215"/>
                </a:lnTo>
                <a:cubicBezTo>
                  <a:pt x="2445" y="94261"/>
                  <a:pt x="2462" y="94279"/>
                  <a:pt x="2476" y="94279"/>
                </a:cubicBezTo>
                <a:cubicBezTo>
                  <a:pt x="2518" y="94279"/>
                  <a:pt x="2536" y="94118"/>
                  <a:pt x="2609" y="94118"/>
                </a:cubicBezTo>
                <a:cubicBezTo>
                  <a:pt x="2552" y="94228"/>
                  <a:pt x="2628" y="94273"/>
                  <a:pt x="2717" y="94273"/>
                </a:cubicBezTo>
                <a:cubicBezTo>
                  <a:pt x="2780" y="94273"/>
                  <a:pt x="2849" y="94252"/>
                  <a:pt x="2885" y="94215"/>
                </a:cubicBezTo>
                <a:cubicBezTo>
                  <a:pt x="2796" y="94215"/>
                  <a:pt x="2796" y="94029"/>
                  <a:pt x="2699" y="94029"/>
                </a:cubicBezTo>
                <a:cubicBezTo>
                  <a:pt x="2658" y="94048"/>
                  <a:pt x="2622" y="94055"/>
                  <a:pt x="2590" y="94055"/>
                </a:cubicBezTo>
                <a:cubicBezTo>
                  <a:pt x="2528" y="94055"/>
                  <a:pt x="2479" y="94032"/>
                  <a:pt x="2435" y="94032"/>
                </a:cubicBezTo>
                <a:cubicBezTo>
                  <a:pt x="2396" y="94032"/>
                  <a:pt x="2362" y="94050"/>
                  <a:pt x="2326" y="94118"/>
                </a:cubicBezTo>
                <a:cubicBezTo>
                  <a:pt x="2237" y="94029"/>
                  <a:pt x="2326" y="93745"/>
                  <a:pt x="2140" y="93656"/>
                </a:cubicBezTo>
                <a:lnTo>
                  <a:pt x="2140" y="93656"/>
                </a:lnTo>
                <a:cubicBezTo>
                  <a:pt x="2140" y="94215"/>
                  <a:pt x="2423" y="94305"/>
                  <a:pt x="2050" y="94961"/>
                </a:cubicBezTo>
                <a:cubicBezTo>
                  <a:pt x="2140" y="94774"/>
                  <a:pt x="2050" y="94774"/>
                  <a:pt x="2050" y="94588"/>
                </a:cubicBezTo>
                <a:lnTo>
                  <a:pt x="2140" y="94588"/>
                </a:lnTo>
                <a:cubicBezTo>
                  <a:pt x="2099" y="94574"/>
                  <a:pt x="2067" y="94568"/>
                  <a:pt x="2041" y="94568"/>
                </a:cubicBezTo>
                <a:cubicBezTo>
                  <a:pt x="1886" y="94568"/>
                  <a:pt x="1940" y="94774"/>
                  <a:pt x="1864" y="94774"/>
                </a:cubicBezTo>
                <a:cubicBezTo>
                  <a:pt x="1767" y="94774"/>
                  <a:pt x="1767" y="94774"/>
                  <a:pt x="1767" y="94677"/>
                </a:cubicBezTo>
                <a:cubicBezTo>
                  <a:pt x="1864" y="94401"/>
                  <a:pt x="1864" y="94118"/>
                  <a:pt x="1678" y="93745"/>
                </a:cubicBezTo>
                <a:cubicBezTo>
                  <a:pt x="1953" y="93559"/>
                  <a:pt x="1491" y="93097"/>
                  <a:pt x="1767" y="92911"/>
                </a:cubicBezTo>
                <a:cubicBezTo>
                  <a:pt x="1678" y="92814"/>
                  <a:pt x="1581" y="92814"/>
                  <a:pt x="1491" y="92724"/>
                </a:cubicBezTo>
                <a:cubicBezTo>
                  <a:pt x="1394" y="92814"/>
                  <a:pt x="1394" y="93097"/>
                  <a:pt x="1208" y="93097"/>
                </a:cubicBezTo>
                <a:cubicBezTo>
                  <a:pt x="1118" y="93283"/>
                  <a:pt x="1305" y="93186"/>
                  <a:pt x="1305" y="93373"/>
                </a:cubicBezTo>
                <a:lnTo>
                  <a:pt x="1118" y="93373"/>
                </a:lnTo>
                <a:cubicBezTo>
                  <a:pt x="1118" y="93656"/>
                  <a:pt x="1208" y="93932"/>
                  <a:pt x="1118" y="94215"/>
                </a:cubicBezTo>
                <a:cubicBezTo>
                  <a:pt x="1208" y="94305"/>
                  <a:pt x="1305" y="94305"/>
                  <a:pt x="1305" y="94401"/>
                </a:cubicBezTo>
                <a:lnTo>
                  <a:pt x="1208" y="94401"/>
                </a:lnTo>
                <a:cubicBezTo>
                  <a:pt x="1118" y="94588"/>
                  <a:pt x="1394" y="94588"/>
                  <a:pt x="1394" y="94588"/>
                </a:cubicBezTo>
                <a:cubicBezTo>
                  <a:pt x="1394" y="94677"/>
                  <a:pt x="1118" y="94588"/>
                  <a:pt x="1118" y="94774"/>
                </a:cubicBezTo>
                <a:cubicBezTo>
                  <a:pt x="1394" y="94774"/>
                  <a:pt x="1581" y="94961"/>
                  <a:pt x="1581" y="95147"/>
                </a:cubicBezTo>
                <a:cubicBezTo>
                  <a:pt x="1581" y="95147"/>
                  <a:pt x="1581" y="95187"/>
                  <a:pt x="1554" y="95187"/>
                </a:cubicBezTo>
                <a:cubicBezTo>
                  <a:pt x="1541" y="95187"/>
                  <a:pt x="1521" y="95177"/>
                  <a:pt x="1491" y="95147"/>
                </a:cubicBezTo>
                <a:cubicBezTo>
                  <a:pt x="1581" y="95050"/>
                  <a:pt x="1305" y="94961"/>
                  <a:pt x="1118" y="94961"/>
                </a:cubicBezTo>
                <a:cubicBezTo>
                  <a:pt x="1208" y="95147"/>
                  <a:pt x="1208" y="95050"/>
                  <a:pt x="1118" y="95236"/>
                </a:cubicBezTo>
                <a:cubicBezTo>
                  <a:pt x="1178" y="95236"/>
                  <a:pt x="1241" y="95154"/>
                  <a:pt x="1276" y="95154"/>
                </a:cubicBezTo>
                <a:cubicBezTo>
                  <a:pt x="1294" y="95154"/>
                  <a:pt x="1305" y="95174"/>
                  <a:pt x="1305" y="95236"/>
                </a:cubicBezTo>
                <a:cubicBezTo>
                  <a:pt x="1305" y="95333"/>
                  <a:pt x="1022" y="95333"/>
                  <a:pt x="1208" y="95520"/>
                </a:cubicBezTo>
                <a:cubicBezTo>
                  <a:pt x="1208" y="95423"/>
                  <a:pt x="1305" y="95423"/>
                  <a:pt x="1305" y="95423"/>
                </a:cubicBezTo>
                <a:lnTo>
                  <a:pt x="1305" y="95423"/>
                </a:lnTo>
                <a:cubicBezTo>
                  <a:pt x="1208" y="95609"/>
                  <a:pt x="1208" y="95706"/>
                  <a:pt x="1118" y="95892"/>
                </a:cubicBezTo>
                <a:cubicBezTo>
                  <a:pt x="1208" y="95892"/>
                  <a:pt x="1208" y="96265"/>
                  <a:pt x="1208" y="96355"/>
                </a:cubicBezTo>
                <a:cubicBezTo>
                  <a:pt x="1358" y="96355"/>
                  <a:pt x="1450" y="96476"/>
                  <a:pt x="1578" y="96476"/>
                </a:cubicBezTo>
                <a:cubicBezTo>
                  <a:pt x="1609" y="96476"/>
                  <a:pt x="1641" y="96469"/>
                  <a:pt x="1678" y="96452"/>
                </a:cubicBezTo>
                <a:lnTo>
                  <a:pt x="1678" y="96452"/>
                </a:lnTo>
                <a:cubicBezTo>
                  <a:pt x="1603" y="96594"/>
                  <a:pt x="1643" y="96789"/>
                  <a:pt x="1705" y="96789"/>
                </a:cubicBezTo>
                <a:cubicBezTo>
                  <a:pt x="1725" y="96789"/>
                  <a:pt x="1746" y="96771"/>
                  <a:pt x="1767" y="96727"/>
                </a:cubicBezTo>
                <a:cubicBezTo>
                  <a:pt x="1767" y="96647"/>
                  <a:pt x="1844" y="96341"/>
                  <a:pt x="1658" y="96341"/>
                </a:cubicBezTo>
                <a:cubicBezTo>
                  <a:pt x="1636" y="96341"/>
                  <a:pt x="1611" y="96345"/>
                  <a:pt x="1581" y="96355"/>
                </a:cubicBezTo>
                <a:cubicBezTo>
                  <a:pt x="1491" y="96265"/>
                  <a:pt x="1491" y="96079"/>
                  <a:pt x="1581" y="96079"/>
                </a:cubicBezTo>
                <a:cubicBezTo>
                  <a:pt x="1637" y="96131"/>
                  <a:pt x="1691" y="96185"/>
                  <a:pt x="1726" y="96185"/>
                </a:cubicBezTo>
                <a:cubicBezTo>
                  <a:pt x="1751" y="96185"/>
                  <a:pt x="1767" y="96157"/>
                  <a:pt x="1767" y="96079"/>
                </a:cubicBezTo>
                <a:cubicBezTo>
                  <a:pt x="1678" y="96079"/>
                  <a:pt x="1581" y="96079"/>
                  <a:pt x="1581" y="95892"/>
                </a:cubicBezTo>
                <a:cubicBezTo>
                  <a:pt x="1508" y="95892"/>
                  <a:pt x="1431" y="95771"/>
                  <a:pt x="1502" y="95771"/>
                </a:cubicBezTo>
                <a:cubicBezTo>
                  <a:pt x="1519" y="95771"/>
                  <a:pt x="1545" y="95778"/>
                  <a:pt x="1581" y="95796"/>
                </a:cubicBezTo>
                <a:cubicBezTo>
                  <a:pt x="1581" y="95706"/>
                  <a:pt x="1491" y="95706"/>
                  <a:pt x="1491" y="95706"/>
                </a:cubicBezTo>
                <a:cubicBezTo>
                  <a:pt x="1472" y="95687"/>
                  <a:pt x="1457" y="95679"/>
                  <a:pt x="1444" y="95679"/>
                </a:cubicBezTo>
                <a:cubicBezTo>
                  <a:pt x="1391" y="95679"/>
                  <a:pt x="1377" y="95815"/>
                  <a:pt x="1305" y="95892"/>
                </a:cubicBezTo>
                <a:cubicBezTo>
                  <a:pt x="1208" y="95796"/>
                  <a:pt x="1394" y="95706"/>
                  <a:pt x="1305" y="95520"/>
                </a:cubicBezTo>
                <a:lnTo>
                  <a:pt x="1305" y="95520"/>
                </a:lnTo>
                <a:cubicBezTo>
                  <a:pt x="1343" y="95532"/>
                  <a:pt x="1375" y="95538"/>
                  <a:pt x="1400" y="95538"/>
                </a:cubicBezTo>
                <a:cubicBezTo>
                  <a:pt x="1557" y="95538"/>
                  <a:pt x="1491" y="95333"/>
                  <a:pt x="1491" y="95333"/>
                </a:cubicBezTo>
                <a:cubicBezTo>
                  <a:pt x="1767" y="95333"/>
                  <a:pt x="1581" y="95796"/>
                  <a:pt x="1581" y="95892"/>
                </a:cubicBezTo>
                <a:cubicBezTo>
                  <a:pt x="1629" y="95844"/>
                  <a:pt x="1653" y="95844"/>
                  <a:pt x="1689" y="95844"/>
                </a:cubicBezTo>
                <a:cubicBezTo>
                  <a:pt x="1724" y="95844"/>
                  <a:pt x="1771" y="95844"/>
                  <a:pt x="1864" y="95796"/>
                </a:cubicBezTo>
                <a:cubicBezTo>
                  <a:pt x="1678" y="95423"/>
                  <a:pt x="1767" y="95147"/>
                  <a:pt x="1864" y="94864"/>
                </a:cubicBezTo>
                <a:cubicBezTo>
                  <a:pt x="1953" y="95050"/>
                  <a:pt x="2140" y="95147"/>
                  <a:pt x="2237" y="95333"/>
                </a:cubicBezTo>
                <a:cubicBezTo>
                  <a:pt x="2208" y="95305"/>
                  <a:pt x="2180" y="95293"/>
                  <a:pt x="2157" y="95293"/>
                </a:cubicBezTo>
                <a:cubicBezTo>
                  <a:pt x="2103" y="95293"/>
                  <a:pt x="2077" y="95360"/>
                  <a:pt x="2140" y="95423"/>
                </a:cubicBezTo>
                <a:cubicBezTo>
                  <a:pt x="2170" y="95365"/>
                  <a:pt x="2181" y="95343"/>
                  <a:pt x="2183" y="95343"/>
                </a:cubicBezTo>
                <a:lnTo>
                  <a:pt x="2183" y="95343"/>
                </a:lnTo>
                <a:cubicBezTo>
                  <a:pt x="2186" y="95343"/>
                  <a:pt x="2140" y="95453"/>
                  <a:pt x="2140" y="95520"/>
                </a:cubicBezTo>
                <a:cubicBezTo>
                  <a:pt x="2167" y="95533"/>
                  <a:pt x="2190" y="95538"/>
                  <a:pt x="2210" y="95538"/>
                </a:cubicBezTo>
                <a:cubicBezTo>
                  <a:pt x="2290" y="95538"/>
                  <a:pt x="2315" y="95454"/>
                  <a:pt x="2323" y="95454"/>
                </a:cubicBezTo>
                <a:cubicBezTo>
                  <a:pt x="2326" y="95454"/>
                  <a:pt x="2326" y="95471"/>
                  <a:pt x="2326" y="95520"/>
                </a:cubicBezTo>
                <a:cubicBezTo>
                  <a:pt x="2237" y="95706"/>
                  <a:pt x="2050" y="95706"/>
                  <a:pt x="2050" y="95706"/>
                </a:cubicBezTo>
                <a:cubicBezTo>
                  <a:pt x="2050" y="95706"/>
                  <a:pt x="2237" y="95796"/>
                  <a:pt x="2050" y="95892"/>
                </a:cubicBezTo>
                <a:cubicBezTo>
                  <a:pt x="2140" y="96079"/>
                  <a:pt x="2237" y="96079"/>
                  <a:pt x="2140" y="96265"/>
                </a:cubicBezTo>
                <a:cubicBezTo>
                  <a:pt x="2326" y="96265"/>
                  <a:pt x="2326" y="96168"/>
                  <a:pt x="2423" y="96168"/>
                </a:cubicBezTo>
                <a:cubicBezTo>
                  <a:pt x="2423" y="96452"/>
                  <a:pt x="2699" y="96265"/>
                  <a:pt x="2609" y="96452"/>
                </a:cubicBezTo>
                <a:cubicBezTo>
                  <a:pt x="2459" y="96452"/>
                  <a:pt x="2367" y="96330"/>
                  <a:pt x="2192" y="96330"/>
                </a:cubicBezTo>
                <a:cubicBezTo>
                  <a:pt x="2150" y="96330"/>
                  <a:pt x="2104" y="96337"/>
                  <a:pt x="2050" y="96355"/>
                </a:cubicBezTo>
                <a:cubicBezTo>
                  <a:pt x="2140" y="96452"/>
                  <a:pt x="2237" y="96452"/>
                  <a:pt x="2237" y="96541"/>
                </a:cubicBezTo>
                <a:cubicBezTo>
                  <a:pt x="2140" y="96541"/>
                  <a:pt x="2140" y="96824"/>
                  <a:pt x="2237" y="97011"/>
                </a:cubicBezTo>
                <a:cubicBezTo>
                  <a:pt x="2237" y="96962"/>
                  <a:pt x="2237" y="96962"/>
                  <a:pt x="2260" y="96962"/>
                </a:cubicBezTo>
                <a:cubicBezTo>
                  <a:pt x="2283" y="96962"/>
                  <a:pt x="2330" y="96962"/>
                  <a:pt x="2423" y="96914"/>
                </a:cubicBezTo>
                <a:cubicBezTo>
                  <a:pt x="2423" y="97383"/>
                  <a:pt x="2699" y="97287"/>
                  <a:pt x="2699" y="97570"/>
                </a:cubicBezTo>
                <a:lnTo>
                  <a:pt x="2512" y="97570"/>
                </a:lnTo>
                <a:cubicBezTo>
                  <a:pt x="2609" y="97943"/>
                  <a:pt x="2609" y="98405"/>
                  <a:pt x="2796" y="98502"/>
                </a:cubicBezTo>
                <a:cubicBezTo>
                  <a:pt x="2699" y="98502"/>
                  <a:pt x="2699" y="98502"/>
                  <a:pt x="2699" y="98591"/>
                </a:cubicBezTo>
                <a:lnTo>
                  <a:pt x="2609" y="98591"/>
                </a:lnTo>
                <a:cubicBezTo>
                  <a:pt x="2512" y="98874"/>
                  <a:pt x="2796" y="99061"/>
                  <a:pt x="2609" y="99247"/>
                </a:cubicBezTo>
                <a:lnTo>
                  <a:pt x="2699" y="99247"/>
                </a:lnTo>
                <a:cubicBezTo>
                  <a:pt x="2609" y="99434"/>
                  <a:pt x="2699" y="99523"/>
                  <a:pt x="2609" y="99709"/>
                </a:cubicBezTo>
                <a:cubicBezTo>
                  <a:pt x="2796" y="99806"/>
                  <a:pt x="2699" y="99993"/>
                  <a:pt x="2699" y="100269"/>
                </a:cubicBezTo>
                <a:cubicBezTo>
                  <a:pt x="2720" y="100290"/>
                  <a:pt x="2741" y="100297"/>
                  <a:pt x="2760" y="100297"/>
                </a:cubicBezTo>
                <a:cubicBezTo>
                  <a:pt x="2812" y="100297"/>
                  <a:pt x="2856" y="100243"/>
                  <a:pt x="2875" y="100243"/>
                </a:cubicBezTo>
                <a:cubicBezTo>
                  <a:pt x="2881" y="100243"/>
                  <a:pt x="2885" y="100250"/>
                  <a:pt x="2885" y="100269"/>
                </a:cubicBezTo>
                <a:cubicBezTo>
                  <a:pt x="2885" y="100455"/>
                  <a:pt x="2796" y="100552"/>
                  <a:pt x="2699" y="100738"/>
                </a:cubicBezTo>
                <a:cubicBezTo>
                  <a:pt x="2728" y="100723"/>
                  <a:pt x="2752" y="100717"/>
                  <a:pt x="2773" y="100717"/>
                </a:cubicBezTo>
                <a:cubicBezTo>
                  <a:pt x="2852" y="100717"/>
                  <a:pt x="2883" y="100803"/>
                  <a:pt x="2921" y="100803"/>
                </a:cubicBezTo>
                <a:cubicBezTo>
                  <a:pt x="2938" y="100803"/>
                  <a:pt x="2957" y="100786"/>
                  <a:pt x="2982" y="100738"/>
                </a:cubicBezTo>
                <a:cubicBezTo>
                  <a:pt x="2889" y="100690"/>
                  <a:pt x="2911" y="100665"/>
                  <a:pt x="2957" y="100665"/>
                </a:cubicBezTo>
                <a:cubicBezTo>
                  <a:pt x="2997" y="100665"/>
                  <a:pt x="3054" y="100684"/>
                  <a:pt x="3068" y="100721"/>
                </a:cubicBezTo>
                <a:lnTo>
                  <a:pt x="3068" y="100721"/>
                </a:lnTo>
                <a:cubicBezTo>
                  <a:pt x="2987" y="100262"/>
                  <a:pt x="3165" y="99988"/>
                  <a:pt x="2885" y="99620"/>
                </a:cubicBezTo>
                <a:cubicBezTo>
                  <a:pt x="2982" y="99620"/>
                  <a:pt x="2982" y="99709"/>
                  <a:pt x="3072" y="99709"/>
                </a:cubicBezTo>
                <a:cubicBezTo>
                  <a:pt x="2982" y="99434"/>
                  <a:pt x="2982" y="99150"/>
                  <a:pt x="3072" y="99061"/>
                </a:cubicBezTo>
                <a:cubicBezTo>
                  <a:pt x="2982" y="98964"/>
                  <a:pt x="3072" y="98688"/>
                  <a:pt x="2982" y="98591"/>
                </a:cubicBezTo>
                <a:cubicBezTo>
                  <a:pt x="3214" y="98516"/>
                  <a:pt x="3057" y="98242"/>
                  <a:pt x="3000" y="98045"/>
                </a:cubicBezTo>
                <a:lnTo>
                  <a:pt x="3000" y="98045"/>
                </a:lnTo>
                <a:cubicBezTo>
                  <a:pt x="3013" y="98065"/>
                  <a:pt x="3035" y="98089"/>
                  <a:pt x="3072" y="98129"/>
                </a:cubicBezTo>
                <a:cubicBezTo>
                  <a:pt x="3169" y="97846"/>
                  <a:pt x="3258" y="97659"/>
                  <a:pt x="3072" y="97570"/>
                </a:cubicBezTo>
                <a:cubicBezTo>
                  <a:pt x="3150" y="97570"/>
                  <a:pt x="3223" y="97449"/>
                  <a:pt x="3249" y="97449"/>
                </a:cubicBezTo>
                <a:cubicBezTo>
                  <a:pt x="3255" y="97449"/>
                  <a:pt x="3258" y="97456"/>
                  <a:pt x="3258" y="97473"/>
                </a:cubicBezTo>
                <a:cubicBezTo>
                  <a:pt x="3258" y="97473"/>
                  <a:pt x="3258" y="97516"/>
                  <a:pt x="3287" y="97516"/>
                </a:cubicBezTo>
                <a:cubicBezTo>
                  <a:pt x="3301" y="97516"/>
                  <a:pt x="3323" y="97505"/>
                  <a:pt x="3355" y="97473"/>
                </a:cubicBezTo>
                <a:cubicBezTo>
                  <a:pt x="3258" y="97383"/>
                  <a:pt x="3072" y="97011"/>
                  <a:pt x="3355" y="97011"/>
                </a:cubicBezTo>
                <a:cubicBezTo>
                  <a:pt x="3258" y="97287"/>
                  <a:pt x="3355" y="97473"/>
                  <a:pt x="3444" y="97659"/>
                </a:cubicBezTo>
                <a:lnTo>
                  <a:pt x="3258" y="97659"/>
                </a:lnTo>
                <a:cubicBezTo>
                  <a:pt x="3258" y="97943"/>
                  <a:pt x="3355" y="97943"/>
                  <a:pt x="3169" y="98218"/>
                </a:cubicBezTo>
                <a:cubicBezTo>
                  <a:pt x="3262" y="98174"/>
                  <a:pt x="3308" y="98151"/>
                  <a:pt x="3343" y="98151"/>
                </a:cubicBezTo>
                <a:cubicBezTo>
                  <a:pt x="3377" y="98151"/>
                  <a:pt x="3400" y="98174"/>
                  <a:pt x="3444" y="98218"/>
                </a:cubicBezTo>
                <a:cubicBezTo>
                  <a:pt x="3541" y="98032"/>
                  <a:pt x="3631" y="97846"/>
                  <a:pt x="3631" y="97659"/>
                </a:cubicBezTo>
                <a:cubicBezTo>
                  <a:pt x="3631" y="97659"/>
                  <a:pt x="3728" y="97659"/>
                  <a:pt x="3728" y="97756"/>
                </a:cubicBezTo>
                <a:cubicBezTo>
                  <a:pt x="3631" y="97943"/>
                  <a:pt x="3817" y="98032"/>
                  <a:pt x="3631" y="98315"/>
                </a:cubicBezTo>
                <a:cubicBezTo>
                  <a:pt x="3817" y="98315"/>
                  <a:pt x="3631" y="98688"/>
                  <a:pt x="3817" y="98778"/>
                </a:cubicBezTo>
                <a:cubicBezTo>
                  <a:pt x="3849" y="98715"/>
                  <a:pt x="3881" y="98695"/>
                  <a:pt x="3908" y="98695"/>
                </a:cubicBezTo>
                <a:cubicBezTo>
                  <a:pt x="3964" y="98695"/>
                  <a:pt x="4003" y="98778"/>
                  <a:pt x="4003" y="98778"/>
                </a:cubicBezTo>
                <a:cubicBezTo>
                  <a:pt x="4287" y="98591"/>
                  <a:pt x="4190" y="98129"/>
                  <a:pt x="4100" y="97846"/>
                </a:cubicBezTo>
                <a:lnTo>
                  <a:pt x="4190" y="97846"/>
                </a:lnTo>
                <a:lnTo>
                  <a:pt x="4190" y="97473"/>
                </a:lnTo>
                <a:lnTo>
                  <a:pt x="4287" y="97473"/>
                </a:lnTo>
                <a:cubicBezTo>
                  <a:pt x="4374" y="97930"/>
                  <a:pt x="4115" y="98204"/>
                  <a:pt x="4355" y="98479"/>
                </a:cubicBezTo>
                <a:lnTo>
                  <a:pt x="4355" y="98479"/>
                </a:lnTo>
                <a:lnTo>
                  <a:pt x="4287" y="98405"/>
                </a:lnTo>
                <a:cubicBezTo>
                  <a:pt x="4287" y="98502"/>
                  <a:pt x="4287" y="98502"/>
                  <a:pt x="4190" y="98502"/>
                </a:cubicBezTo>
                <a:cubicBezTo>
                  <a:pt x="4287" y="98591"/>
                  <a:pt x="4287" y="98874"/>
                  <a:pt x="4100" y="98874"/>
                </a:cubicBezTo>
                <a:lnTo>
                  <a:pt x="4100" y="99061"/>
                </a:lnTo>
                <a:cubicBezTo>
                  <a:pt x="4100" y="99061"/>
                  <a:pt x="4100" y="99101"/>
                  <a:pt x="4072" y="99101"/>
                </a:cubicBezTo>
                <a:cubicBezTo>
                  <a:pt x="4057" y="99101"/>
                  <a:pt x="4036" y="99091"/>
                  <a:pt x="4003" y="99061"/>
                </a:cubicBezTo>
                <a:lnTo>
                  <a:pt x="4003" y="99061"/>
                </a:lnTo>
                <a:cubicBezTo>
                  <a:pt x="3959" y="99154"/>
                  <a:pt x="4005" y="99154"/>
                  <a:pt x="4052" y="99154"/>
                </a:cubicBezTo>
                <a:cubicBezTo>
                  <a:pt x="4099" y="99154"/>
                  <a:pt x="4145" y="99154"/>
                  <a:pt x="4100" y="99247"/>
                </a:cubicBezTo>
                <a:cubicBezTo>
                  <a:pt x="4003" y="99247"/>
                  <a:pt x="3914" y="99337"/>
                  <a:pt x="3728" y="99337"/>
                </a:cubicBezTo>
                <a:cubicBezTo>
                  <a:pt x="3817" y="99523"/>
                  <a:pt x="3728" y="99620"/>
                  <a:pt x="3631" y="99709"/>
                </a:cubicBezTo>
                <a:cubicBezTo>
                  <a:pt x="3631" y="99523"/>
                  <a:pt x="3631" y="99523"/>
                  <a:pt x="3541" y="99523"/>
                </a:cubicBezTo>
                <a:cubicBezTo>
                  <a:pt x="3587" y="99618"/>
                  <a:pt x="3537" y="99641"/>
                  <a:pt x="3465" y="99641"/>
                </a:cubicBezTo>
                <a:cubicBezTo>
                  <a:pt x="3396" y="99641"/>
                  <a:pt x="3305" y="99620"/>
                  <a:pt x="3258" y="99620"/>
                </a:cubicBezTo>
                <a:cubicBezTo>
                  <a:pt x="3444" y="99709"/>
                  <a:pt x="3169" y="99993"/>
                  <a:pt x="3444" y="100179"/>
                </a:cubicBezTo>
                <a:cubicBezTo>
                  <a:pt x="3444" y="100082"/>
                  <a:pt x="3444" y="99993"/>
                  <a:pt x="3541" y="99993"/>
                </a:cubicBezTo>
                <a:cubicBezTo>
                  <a:pt x="3541" y="100041"/>
                  <a:pt x="3547" y="100058"/>
                  <a:pt x="3558" y="100058"/>
                </a:cubicBezTo>
                <a:cubicBezTo>
                  <a:pt x="3582" y="100058"/>
                  <a:pt x="3629" y="99972"/>
                  <a:pt x="3684" y="99972"/>
                </a:cubicBezTo>
                <a:cubicBezTo>
                  <a:pt x="3698" y="99972"/>
                  <a:pt x="3713" y="99978"/>
                  <a:pt x="3728" y="99993"/>
                </a:cubicBezTo>
                <a:cubicBezTo>
                  <a:pt x="3728" y="99993"/>
                  <a:pt x="3728" y="100082"/>
                  <a:pt x="3817" y="100082"/>
                </a:cubicBezTo>
                <a:cubicBezTo>
                  <a:pt x="4003" y="99993"/>
                  <a:pt x="3631" y="99896"/>
                  <a:pt x="3817" y="99806"/>
                </a:cubicBezTo>
                <a:lnTo>
                  <a:pt x="3817" y="99806"/>
                </a:lnTo>
                <a:cubicBezTo>
                  <a:pt x="3817" y="99806"/>
                  <a:pt x="3914" y="99806"/>
                  <a:pt x="3914" y="99896"/>
                </a:cubicBezTo>
                <a:cubicBezTo>
                  <a:pt x="3914" y="99896"/>
                  <a:pt x="4003" y="100082"/>
                  <a:pt x="4003" y="100179"/>
                </a:cubicBezTo>
                <a:cubicBezTo>
                  <a:pt x="3984" y="100199"/>
                  <a:pt x="3960" y="100205"/>
                  <a:pt x="3934" y="100205"/>
                </a:cubicBezTo>
                <a:cubicBezTo>
                  <a:pt x="3885" y="100205"/>
                  <a:pt x="3830" y="100182"/>
                  <a:pt x="3789" y="100182"/>
                </a:cubicBezTo>
                <a:cubicBezTo>
                  <a:pt x="3753" y="100182"/>
                  <a:pt x="3728" y="100200"/>
                  <a:pt x="3728" y="100269"/>
                </a:cubicBezTo>
                <a:cubicBezTo>
                  <a:pt x="3823" y="100269"/>
                  <a:pt x="3892" y="100294"/>
                  <a:pt x="3951" y="100294"/>
                </a:cubicBezTo>
                <a:cubicBezTo>
                  <a:pt x="4007" y="100294"/>
                  <a:pt x="4053" y="100270"/>
                  <a:pt x="4100" y="100179"/>
                </a:cubicBezTo>
                <a:lnTo>
                  <a:pt x="4100" y="100179"/>
                </a:lnTo>
                <a:cubicBezTo>
                  <a:pt x="4100" y="100552"/>
                  <a:pt x="4100" y="100269"/>
                  <a:pt x="4003" y="100552"/>
                </a:cubicBezTo>
                <a:cubicBezTo>
                  <a:pt x="4190" y="100641"/>
                  <a:pt x="4190" y="101014"/>
                  <a:pt x="4190" y="101111"/>
                </a:cubicBezTo>
                <a:cubicBezTo>
                  <a:pt x="4143" y="101064"/>
                  <a:pt x="4096" y="101046"/>
                  <a:pt x="4047" y="101046"/>
                </a:cubicBezTo>
                <a:cubicBezTo>
                  <a:pt x="3904" y="101046"/>
                  <a:pt x="3747" y="101200"/>
                  <a:pt x="3541" y="101200"/>
                </a:cubicBezTo>
                <a:cubicBezTo>
                  <a:pt x="3569" y="101115"/>
                  <a:pt x="3544" y="101092"/>
                  <a:pt x="3502" y="101092"/>
                </a:cubicBezTo>
                <a:cubicBezTo>
                  <a:pt x="3450" y="101092"/>
                  <a:pt x="3373" y="101127"/>
                  <a:pt x="3334" y="101127"/>
                </a:cubicBezTo>
                <a:cubicBezTo>
                  <a:pt x="3302" y="101127"/>
                  <a:pt x="3296" y="101103"/>
                  <a:pt x="3355" y="101014"/>
                </a:cubicBezTo>
                <a:lnTo>
                  <a:pt x="3355" y="101014"/>
                </a:lnTo>
                <a:cubicBezTo>
                  <a:pt x="2982" y="101200"/>
                  <a:pt x="3258" y="101484"/>
                  <a:pt x="3258" y="101856"/>
                </a:cubicBezTo>
                <a:cubicBezTo>
                  <a:pt x="3444" y="101856"/>
                  <a:pt x="3444" y="101759"/>
                  <a:pt x="3541" y="101759"/>
                </a:cubicBezTo>
                <a:cubicBezTo>
                  <a:pt x="3505" y="101829"/>
                  <a:pt x="3508" y="101847"/>
                  <a:pt x="3526" y="101847"/>
                </a:cubicBezTo>
                <a:cubicBezTo>
                  <a:pt x="3546" y="101847"/>
                  <a:pt x="3582" y="101827"/>
                  <a:pt x="3606" y="101827"/>
                </a:cubicBezTo>
                <a:cubicBezTo>
                  <a:pt x="3620" y="101827"/>
                  <a:pt x="3631" y="101834"/>
                  <a:pt x="3631" y="101856"/>
                </a:cubicBezTo>
                <a:cubicBezTo>
                  <a:pt x="3541" y="101856"/>
                  <a:pt x="3541" y="101946"/>
                  <a:pt x="3541" y="101946"/>
                </a:cubicBezTo>
                <a:cubicBezTo>
                  <a:pt x="3482" y="101955"/>
                  <a:pt x="3430" y="101959"/>
                  <a:pt x="3384" y="101959"/>
                </a:cubicBezTo>
                <a:cubicBezTo>
                  <a:pt x="2933" y="101959"/>
                  <a:pt x="3152" y="101548"/>
                  <a:pt x="2982" y="101297"/>
                </a:cubicBezTo>
                <a:lnTo>
                  <a:pt x="2982" y="101297"/>
                </a:lnTo>
                <a:cubicBezTo>
                  <a:pt x="2982" y="101573"/>
                  <a:pt x="2796" y="101573"/>
                  <a:pt x="2796" y="101759"/>
                </a:cubicBezTo>
                <a:cubicBezTo>
                  <a:pt x="2699" y="101670"/>
                  <a:pt x="2796" y="101484"/>
                  <a:pt x="2609" y="101484"/>
                </a:cubicBezTo>
                <a:cubicBezTo>
                  <a:pt x="2654" y="101622"/>
                  <a:pt x="2630" y="101644"/>
                  <a:pt x="2571" y="101644"/>
                </a:cubicBezTo>
                <a:cubicBezTo>
                  <a:pt x="2543" y="101644"/>
                  <a:pt x="2507" y="101639"/>
                  <a:pt x="2467" y="101639"/>
                </a:cubicBezTo>
                <a:cubicBezTo>
                  <a:pt x="2423" y="101639"/>
                  <a:pt x="2375" y="101645"/>
                  <a:pt x="2326" y="101670"/>
                </a:cubicBezTo>
                <a:cubicBezTo>
                  <a:pt x="2326" y="101856"/>
                  <a:pt x="2512" y="101759"/>
                  <a:pt x="2512" y="101946"/>
                </a:cubicBezTo>
                <a:cubicBezTo>
                  <a:pt x="2237" y="101946"/>
                  <a:pt x="2326" y="101856"/>
                  <a:pt x="2237" y="101759"/>
                </a:cubicBezTo>
                <a:cubicBezTo>
                  <a:pt x="2140" y="101759"/>
                  <a:pt x="2326" y="101946"/>
                  <a:pt x="2237" y="102043"/>
                </a:cubicBezTo>
                <a:cubicBezTo>
                  <a:pt x="2296" y="102043"/>
                  <a:pt x="2316" y="102000"/>
                  <a:pt x="2323" y="102000"/>
                </a:cubicBezTo>
                <a:cubicBezTo>
                  <a:pt x="2326" y="102000"/>
                  <a:pt x="2326" y="102010"/>
                  <a:pt x="2326" y="102043"/>
                </a:cubicBezTo>
                <a:cubicBezTo>
                  <a:pt x="2140" y="102319"/>
                  <a:pt x="2423" y="102691"/>
                  <a:pt x="2237" y="103064"/>
                </a:cubicBezTo>
                <a:cubicBezTo>
                  <a:pt x="2143" y="102971"/>
                  <a:pt x="2073" y="102971"/>
                  <a:pt x="2014" y="102971"/>
                </a:cubicBezTo>
                <a:cubicBezTo>
                  <a:pt x="1955" y="102971"/>
                  <a:pt x="1909" y="102971"/>
                  <a:pt x="1864" y="102878"/>
                </a:cubicBezTo>
                <a:cubicBezTo>
                  <a:pt x="1953" y="102878"/>
                  <a:pt x="2326" y="102416"/>
                  <a:pt x="1953" y="102319"/>
                </a:cubicBezTo>
                <a:lnTo>
                  <a:pt x="1953" y="102319"/>
                </a:lnTo>
                <a:cubicBezTo>
                  <a:pt x="1953" y="102505"/>
                  <a:pt x="2050" y="102505"/>
                  <a:pt x="1953" y="102602"/>
                </a:cubicBezTo>
                <a:cubicBezTo>
                  <a:pt x="1953" y="102509"/>
                  <a:pt x="1884" y="102509"/>
                  <a:pt x="1815" y="102509"/>
                </a:cubicBezTo>
                <a:cubicBezTo>
                  <a:pt x="1746" y="102509"/>
                  <a:pt x="1678" y="102509"/>
                  <a:pt x="1678" y="102416"/>
                </a:cubicBezTo>
                <a:cubicBezTo>
                  <a:pt x="1767" y="102416"/>
                  <a:pt x="1767" y="102416"/>
                  <a:pt x="1767" y="102319"/>
                </a:cubicBezTo>
                <a:lnTo>
                  <a:pt x="1491" y="102319"/>
                </a:lnTo>
                <a:cubicBezTo>
                  <a:pt x="1536" y="102367"/>
                  <a:pt x="1418" y="102367"/>
                  <a:pt x="1290" y="102367"/>
                </a:cubicBezTo>
                <a:cubicBezTo>
                  <a:pt x="1192" y="102367"/>
                  <a:pt x="1087" y="102367"/>
                  <a:pt x="1043" y="102389"/>
                </a:cubicBezTo>
                <a:lnTo>
                  <a:pt x="1043" y="102389"/>
                </a:lnTo>
                <a:cubicBezTo>
                  <a:pt x="1117" y="102275"/>
                  <a:pt x="1103" y="102035"/>
                  <a:pt x="932" y="101946"/>
                </a:cubicBezTo>
                <a:lnTo>
                  <a:pt x="932" y="101946"/>
                </a:lnTo>
                <a:cubicBezTo>
                  <a:pt x="835" y="102416"/>
                  <a:pt x="932" y="102505"/>
                  <a:pt x="1022" y="102878"/>
                </a:cubicBezTo>
                <a:lnTo>
                  <a:pt x="835" y="102878"/>
                </a:lnTo>
                <a:cubicBezTo>
                  <a:pt x="932" y="102975"/>
                  <a:pt x="1022" y="103064"/>
                  <a:pt x="932" y="103250"/>
                </a:cubicBezTo>
                <a:cubicBezTo>
                  <a:pt x="932" y="103250"/>
                  <a:pt x="1022" y="103250"/>
                  <a:pt x="1022" y="103347"/>
                </a:cubicBezTo>
                <a:cubicBezTo>
                  <a:pt x="776" y="103513"/>
                  <a:pt x="1115" y="104123"/>
                  <a:pt x="867" y="104123"/>
                </a:cubicBezTo>
                <a:cubicBezTo>
                  <a:pt x="836" y="104123"/>
                  <a:pt x="796" y="104113"/>
                  <a:pt x="746" y="104093"/>
                </a:cubicBezTo>
                <a:lnTo>
                  <a:pt x="746" y="104279"/>
                </a:lnTo>
                <a:cubicBezTo>
                  <a:pt x="764" y="104298"/>
                  <a:pt x="783" y="104304"/>
                  <a:pt x="801" y="104304"/>
                </a:cubicBezTo>
                <a:cubicBezTo>
                  <a:pt x="854" y="104304"/>
                  <a:pt x="909" y="104250"/>
                  <a:pt x="962" y="104250"/>
                </a:cubicBezTo>
                <a:cubicBezTo>
                  <a:pt x="982" y="104250"/>
                  <a:pt x="1002" y="104258"/>
                  <a:pt x="1022" y="104279"/>
                </a:cubicBezTo>
                <a:cubicBezTo>
                  <a:pt x="1022" y="104466"/>
                  <a:pt x="835" y="104466"/>
                  <a:pt x="835" y="104741"/>
                </a:cubicBezTo>
                <a:cubicBezTo>
                  <a:pt x="1118" y="104741"/>
                  <a:pt x="932" y="105025"/>
                  <a:pt x="835" y="105114"/>
                </a:cubicBezTo>
                <a:cubicBezTo>
                  <a:pt x="932" y="105114"/>
                  <a:pt x="1022" y="105211"/>
                  <a:pt x="1022" y="105301"/>
                </a:cubicBezTo>
                <a:cubicBezTo>
                  <a:pt x="835" y="105397"/>
                  <a:pt x="1022" y="105487"/>
                  <a:pt x="835" y="105770"/>
                </a:cubicBezTo>
                <a:cubicBezTo>
                  <a:pt x="870" y="105787"/>
                  <a:pt x="895" y="105794"/>
                  <a:pt x="913" y="105794"/>
                </a:cubicBezTo>
                <a:cubicBezTo>
                  <a:pt x="994" y="105794"/>
                  <a:pt x="949" y="105657"/>
                  <a:pt x="1022" y="105584"/>
                </a:cubicBezTo>
                <a:cubicBezTo>
                  <a:pt x="1118" y="105673"/>
                  <a:pt x="1022" y="105957"/>
                  <a:pt x="1022" y="105957"/>
                </a:cubicBezTo>
                <a:cubicBezTo>
                  <a:pt x="932" y="105957"/>
                  <a:pt x="1022" y="105860"/>
                  <a:pt x="932" y="105860"/>
                </a:cubicBezTo>
                <a:cubicBezTo>
                  <a:pt x="932" y="105875"/>
                  <a:pt x="928" y="105881"/>
                  <a:pt x="920" y="105881"/>
                </a:cubicBezTo>
                <a:cubicBezTo>
                  <a:pt x="892" y="105881"/>
                  <a:pt x="819" y="105795"/>
                  <a:pt x="777" y="105795"/>
                </a:cubicBezTo>
                <a:cubicBezTo>
                  <a:pt x="758" y="105795"/>
                  <a:pt x="746" y="105811"/>
                  <a:pt x="746" y="105860"/>
                </a:cubicBezTo>
                <a:cubicBezTo>
                  <a:pt x="932" y="105860"/>
                  <a:pt x="1022" y="106046"/>
                  <a:pt x="932" y="106143"/>
                </a:cubicBezTo>
                <a:cubicBezTo>
                  <a:pt x="835" y="106143"/>
                  <a:pt x="932" y="106046"/>
                  <a:pt x="835" y="106046"/>
                </a:cubicBezTo>
                <a:cubicBezTo>
                  <a:pt x="746" y="106232"/>
                  <a:pt x="1022" y="106232"/>
                  <a:pt x="835" y="106419"/>
                </a:cubicBezTo>
                <a:cubicBezTo>
                  <a:pt x="884" y="106512"/>
                  <a:pt x="954" y="106512"/>
                  <a:pt x="1013" y="106512"/>
                </a:cubicBezTo>
                <a:cubicBezTo>
                  <a:pt x="1072" y="106512"/>
                  <a:pt x="1118" y="106512"/>
                  <a:pt x="1118" y="106605"/>
                </a:cubicBezTo>
                <a:cubicBezTo>
                  <a:pt x="1022" y="106605"/>
                  <a:pt x="1118" y="106978"/>
                  <a:pt x="1022" y="106978"/>
                </a:cubicBezTo>
                <a:lnTo>
                  <a:pt x="1022" y="106702"/>
                </a:lnTo>
                <a:cubicBezTo>
                  <a:pt x="932" y="106605"/>
                  <a:pt x="932" y="106516"/>
                  <a:pt x="835" y="106516"/>
                </a:cubicBezTo>
                <a:cubicBezTo>
                  <a:pt x="835" y="106605"/>
                  <a:pt x="649" y="106605"/>
                  <a:pt x="649" y="106702"/>
                </a:cubicBezTo>
                <a:cubicBezTo>
                  <a:pt x="1022" y="106702"/>
                  <a:pt x="835" y="106978"/>
                  <a:pt x="932" y="107164"/>
                </a:cubicBezTo>
                <a:lnTo>
                  <a:pt x="932" y="107075"/>
                </a:lnTo>
                <a:lnTo>
                  <a:pt x="1022" y="107351"/>
                </a:lnTo>
                <a:cubicBezTo>
                  <a:pt x="970" y="107299"/>
                  <a:pt x="915" y="107244"/>
                  <a:pt x="879" y="107244"/>
                </a:cubicBezTo>
                <a:cubicBezTo>
                  <a:pt x="852" y="107244"/>
                  <a:pt x="835" y="107273"/>
                  <a:pt x="835" y="107351"/>
                </a:cubicBezTo>
                <a:cubicBezTo>
                  <a:pt x="1022" y="107351"/>
                  <a:pt x="835" y="107537"/>
                  <a:pt x="746" y="107634"/>
                </a:cubicBezTo>
                <a:cubicBezTo>
                  <a:pt x="835" y="107634"/>
                  <a:pt x="932" y="107634"/>
                  <a:pt x="932" y="107820"/>
                </a:cubicBezTo>
                <a:cubicBezTo>
                  <a:pt x="746" y="107820"/>
                  <a:pt x="746" y="107910"/>
                  <a:pt x="746" y="107910"/>
                </a:cubicBezTo>
                <a:cubicBezTo>
                  <a:pt x="649" y="107910"/>
                  <a:pt x="649" y="107910"/>
                  <a:pt x="649" y="107820"/>
                </a:cubicBezTo>
                <a:cubicBezTo>
                  <a:pt x="746" y="107820"/>
                  <a:pt x="835" y="107820"/>
                  <a:pt x="835" y="107723"/>
                </a:cubicBezTo>
                <a:cubicBezTo>
                  <a:pt x="649" y="107723"/>
                  <a:pt x="462" y="107910"/>
                  <a:pt x="462" y="108193"/>
                </a:cubicBezTo>
                <a:cubicBezTo>
                  <a:pt x="484" y="108213"/>
                  <a:pt x="504" y="108219"/>
                  <a:pt x="524" y="108219"/>
                </a:cubicBezTo>
                <a:cubicBezTo>
                  <a:pt x="561" y="108219"/>
                  <a:pt x="594" y="108196"/>
                  <a:pt x="617" y="108196"/>
                </a:cubicBezTo>
                <a:cubicBezTo>
                  <a:pt x="637" y="108196"/>
                  <a:pt x="649" y="108214"/>
                  <a:pt x="649" y="108283"/>
                </a:cubicBezTo>
                <a:cubicBezTo>
                  <a:pt x="488" y="108366"/>
                  <a:pt x="466" y="108583"/>
                  <a:pt x="583" y="108583"/>
                </a:cubicBezTo>
                <a:cubicBezTo>
                  <a:pt x="601" y="108583"/>
                  <a:pt x="623" y="108578"/>
                  <a:pt x="649" y="108566"/>
                </a:cubicBezTo>
                <a:lnTo>
                  <a:pt x="649" y="108566"/>
                </a:lnTo>
                <a:cubicBezTo>
                  <a:pt x="649" y="108752"/>
                  <a:pt x="462" y="108752"/>
                  <a:pt x="559" y="108939"/>
                </a:cubicBezTo>
                <a:cubicBezTo>
                  <a:pt x="577" y="108956"/>
                  <a:pt x="591" y="108963"/>
                  <a:pt x="603" y="108963"/>
                </a:cubicBezTo>
                <a:cubicBezTo>
                  <a:pt x="652" y="108963"/>
                  <a:pt x="668" y="108842"/>
                  <a:pt x="746" y="108842"/>
                </a:cubicBezTo>
                <a:cubicBezTo>
                  <a:pt x="649" y="109028"/>
                  <a:pt x="649" y="109214"/>
                  <a:pt x="835" y="109311"/>
                </a:cubicBezTo>
                <a:cubicBezTo>
                  <a:pt x="835" y="109498"/>
                  <a:pt x="835" y="109587"/>
                  <a:pt x="649" y="109587"/>
                </a:cubicBezTo>
                <a:cubicBezTo>
                  <a:pt x="649" y="109498"/>
                  <a:pt x="746" y="109498"/>
                  <a:pt x="649" y="109401"/>
                </a:cubicBezTo>
                <a:cubicBezTo>
                  <a:pt x="559" y="109498"/>
                  <a:pt x="559" y="109684"/>
                  <a:pt x="559" y="109870"/>
                </a:cubicBezTo>
                <a:cubicBezTo>
                  <a:pt x="462" y="109870"/>
                  <a:pt x="559" y="109960"/>
                  <a:pt x="462" y="110057"/>
                </a:cubicBezTo>
                <a:cubicBezTo>
                  <a:pt x="443" y="110036"/>
                  <a:pt x="428" y="110028"/>
                  <a:pt x="414" y="110028"/>
                </a:cubicBezTo>
                <a:cubicBezTo>
                  <a:pt x="377" y="110028"/>
                  <a:pt x="350" y="110082"/>
                  <a:pt x="280" y="110082"/>
                </a:cubicBezTo>
                <a:cubicBezTo>
                  <a:pt x="255" y="110082"/>
                  <a:pt x="225" y="110075"/>
                  <a:pt x="187" y="110057"/>
                </a:cubicBezTo>
                <a:lnTo>
                  <a:pt x="187" y="110057"/>
                </a:lnTo>
                <a:cubicBezTo>
                  <a:pt x="187" y="110146"/>
                  <a:pt x="276" y="110243"/>
                  <a:pt x="276" y="110333"/>
                </a:cubicBezTo>
                <a:cubicBezTo>
                  <a:pt x="276" y="110245"/>
                  <a:pt x="304" y="110213"/>
                  <a:pt x="343" y="110213"/>
                </a:cubicBezTo>
                <a:cubicBezTo>
                  <a:pt x="427" y="110213"/>
                  <a:pt x="559" y="110363"/>
                  <a:pt x="559" y="110430"/>
                </a:cubicBezTo>
                <a:lnTo>
                  <a:pt x="276" y="110430"/>
                </a:lnTo>
                <a:cubicBezTo>
                  <a:pt x="276" y="110616"/>
                  <a:pt x="462" y="110519"/>
                  <a:pt x="462" y="110616"/>
                </a:cubicBezTo>
                <a:cubicBezTo>
                  <a:pt x="373" y="110705"/>
                  <a:pt x="462" y="110802"/>
                  <a:pt x="462" y="110892"/>
                </a:cubicBezTo>
                <a:cubicBezTo>
                  <a:pt x="373" y="110802"/>
                  <a:pt x="373" y="110802"/>
                  <a:pt x="276" y="110802"/>
                </a:cubicBezTo>
                <a:cubicBezTo>
                  <a:pt x="373" y="110892"/>
                  <a:pt x="276" y="110989"/>
                  <a:pt x="276" y="111078"/>
                </a:cubicBezTo>
                <a:cubicBezTo>
                  <a:pt x="308" y="111110"/>
                  <a:pt x="330" y="111121"/>
                  <a:pt x="344" y="111121"/>
                </a:cubicBezTo>
                <a:cubicBezTo>
                  <a:pt x="373" y="111121"/>
                  <a:pt x="373" y="111079"/>
                  <a:pt x="373" y="111078"/>
                </a:cubicBezTo>
                <a:lnTo>
                  <a:pt x="373" y="111078"/>
                </a:lnTo>
                <a:cubicBezTo>
                  <a:pt x="373" y="111265"/>
                  <a:pt x="373" y="111265"/>
                  <a:pt x="276" y="111451"/>
                </a:cubicBezTo>
                <a:cubicBezTo>
                  <a:pt x="288" y="111462"/>
                  <a:pt x="300" y="111467"/>
                  <a:pt x="314" y="111467"/>
                </a:cubicBezTo>
                <a:cubicBezTo>
                  <a:pt x="392" y="111467"/>
                  <a:pt x="501" y="111308"/>
                  <a:pt x="583" y="111308"/>
                </a:cubicBezTo>
                <a:cubicBezTo>
                  <a:pt x="608" y="111308"/>
                  <a:pt x="630" y="111323"/>
                  <a:pt x="649" y="111361"/>
                </a:cubicBezTo>
                <a:cubicBezTo>
                  <a:pt x="649" y="111451"/>
                  <a:pt x="462" y="111548"/>
                  <a:pt x="559" y="111734"/>
                </a:cubicBezTo>
                <a:lnTo>
                  <a:pt x="373" y="111734"/>
                </a:lnTo>
                <a:cubicBezTo>
                  <a:pt x="441" y="111877"/>
                  <a:pt x="457" y="112072"/>
                  <a:pt x="337" y="112072"/>
                </a:cubicBezTo>
                <a:cubicBezTo>
                  <a:pt x="301" y="112072"/>
                  <a:pt x="251" y="112054"/>
                  <a:pt x="187" y="112010"/>
                </a:cubicBezTo>
                <a:lnTo>
                  <a:pt x="187" y="112010"/>
                </a:lnTo>
                <a:cubicBezTo>
                  <a:pt x="276" y="112293"/>
                  <a:pt x="276" y="112480"/>
                  <a:pt x="276" y="112666"/>
                </a:cubicBezTo>
                <a:cubicBezTo>
                  <a:pt x="276" y="112942"/>
                  <a:pt x="276" y="113128"/>
                  <a:pt x="187" y="113315"/>
                </a:cubicBezTo>
                <a:lnTo>
                  <a:pt x="373" y="113315"/>
                </a:lnTo>
                <a:cubicBezTo>
                  <a:pt x="373" y="113412"/>
                  <a:pt x="462" y="113501"/>
                  <a:pt x="373" y="113501"/>
                </a:cubicBezTo>
                <a:cubicBezTo>
                  <a:pt x="336" y="113431"/>
                  <a:pt x="287" y="113401"/>
                  <a:pt x="240" y="113401"/>
                </a:cubicBezTo>
                <a:cubicBezTo>
                  <a:pt x="162" y="113401"/>
                  <a:pt x="90" y="113482"/>
                  <a:pt x="90" y="113598"/>
                </a:cubicBezTo>
                <a:cubicBezTo>
                  <a:pt x="111" y="113617"/>
                  <a:pt x="132" y="113624"/>
                  <a:pt x="151" y="113624"/>
                </a:cubicBezTo>
                <a:cubicBezTo>
                  <a:pt x="188" y="113624"/>
                  <a:pt x="221" y="113601"/>
                  <a:pt x="244" y="113601"/>
                </a:cubicBezTo>
                <a:cubicBezTo>
                  <a:pt x="264" y="113601"/>
                  <a:pt x="276" y="113619"/>
                  <a:pt x="276" y="113687"/>
                </a:cubicBezTo>
                <a:cubicBezTo>
                  <a:pt x="90" y="113971"/>
                  <a:pt x="276" y="114530"/>
                  <a:pt x="187" y="114992"/>
                </a:cubicBezTo>
                <a:cubicBezTo>
                  <a:pt x="206" y="115013"/>
                  <a:pt x="226" y="115021"/>
                  <a:pt x="245" y="115021"/>
                </a:cubicBezTo>
                <a:cubicBezTo>
                  <a:pt x="296" y="115021"/>
                  <a:pt x="341" y="114967"/>
                  <a:pt x="362" y="114967"/>
                </a:cubicBezTo>
                <a:cubicBezTo>
                  <a:pt x="369" y="114967"/>
                  <a:pt x="373" y="114974"/>
                  <a:pt x="373" y="114992"/>
                </a:cubicBezTo>
                <a:cubicBezTo>
                  <a:pt x="373" y="115089"/>
                  <a:pt x="276" y="115178"/>
                  <a:pt x="276" y="115462"/>
                </a:cubicBezTo>
                <a:cubicBezTo>
                  <a:pt x="308" y="115429"/>
                  <a:pt x="340" y="115419"/>
                  <a:pt x="367" y="115419"/>
                </a:cubicBezTo>
                <a:cubicBezTo>
                  <a:pt x="423" y="115419"/>
                  <a:pt x="462" y="115462"/>
                  <a:pt x="462" y="115462"/>
                </a:cubicBezTo>
                <a:cubicBezTo>
                  <a:pt x="462" y="115648"/>
                  <a:pt x="462" y="115648"/>
                  <a:pt x="373" y="115648"/>
                </a:cubicBezTo>
                <a:cubicBezTo>
                  <a:pt x="373" y="115551"/>
                  <a:pt x="276" y="115551"/>
                  <a:pt x="276" y="115551"/>
                </a:cubicBezTo>
                <a:lnTo>
                  <a:pt x="187" y="115551"/>
                </a:lnTo>
                <a:cubicBezTo>
                  <a:pt x="187" y="115737"/>
                  <a:pt x="276" y="115924"/>
                  <a:pt x="0" y="115924"/>
                </a:cubicBezTo>
                <a:cubicBezTo>
                  <a:pt x="0" y="116065"/>
                  <a:pt x="23" y="116090"/>
                  <a:pt x="57" y="116090"/>
                </a:cubicBezTo>
                <a:cubicBezTo>
                  <a:pt x="75" y="116090"/>
                  <a:pt x="96" y="116083"/>
                  <a:pt x="119" y="116083"/>
                </a:cubicBezTo>
                <a:cubicBezTo>
                  <a:pt x="140" y="116083"/>
                  <a:pt x="163" y="116089"/>
                  <a:pt x="187" y="116110"/>
                </a:cubicBezTo>
                <a:cubicBezTo>
                  <a:pt x="0" y="116297"/>
                  <a:pt x="90" y="116483"/>
                  <a:pt x="187" y="116856"/>
                </a:cubicBezTo>
                <a:cubicBezTo>
                  <a:pt x="246" y="116856"/>
                  <a:pt x="309" y="116816"/>
                  <a:pt x="344" y="116816"/>
                </a:cubicBezTo>
                <a:cubicBezTo>
                  <a:pt x="362" y="116816"/>
                  <a:pt x="373" y="116826"/>
                  <a:pt x="373" y="116856"/>
                </a:cubicBezTo>
                <a:cubicBezTo>
                  <a:pt x="187" y="116953"/>
                  <a:pt x="462" y="116953"/>
                  <a:pt x="373" y="117139"/>
                </a:cubicBezTo>
                <a:cubicBezTo>
                  <a:pt x="340" y="117155"/>
                  <a:pt x="312" y="117162"/>
                  <a:pt x="290" y="117162"/>
                </a:cubicBezTo>
                <a:cubicBezTo>
                  <a:pt x="187" y="117162"/>
                  <a:pt x="187" y="117009"/>
                  <a:pt x="187" y="116856"/>
                </a:cubicBezTo>
                <a:lnTo>
                  <a:pt x="187" y="116856"/>
                </a:lnTo>
                <a:cubicBezTo>
                  <a:pt x="0" y="116953"/>
                  <a:pt x="187" y="117228"/>
                  <a:pt x="276" y="117325"/>
                </a:cubicBezTo>
                <a:cubicBezTo>
                  <a:pt x="276" y="117698"/>
                  <a:pt x="0" y="117974"/>
                  <a:pt x="276" y="118347"/>
                </a:cubicBezTo>
                <a:cubicBezTo>
                  <a:pt x="276" y="118284"/>
                  <a:pt x="324" y="118217"/>
                  <a:pt x="353" y="118217"/>
                </a:cubicBezTo>
                <a:cubicBezTo>
                  <a:pt x="364" y="118217"/>
                  <a:pt x="373" y="118229"/>
                  <a:pt x="373" y="118257"/>
                </a:cubicBezTo>
                <a:cubicBezTo>
                  <a:pt x="276" y="118444"/>
                  <a:pt x="90" y="118816"/>
                  <a:pt x="276" y="119003"/>
                </a:cubicBezTo>
                <a:cubicBezTo>
                  <a:pt x="187" y="119279"/>
                  <a:pt x="276" y="119465"/>
                  <a:pt x="373" y="119748"/>
                </a:cubicBezTo>
                <a:lnTo>
                  <a:pt x="187" y="119748"/>
                </a:lnTo>
                <a:cubicBezTo>
                  <a:pt x="276" y="119935"/>
                  <a:pt x="276" y="120024"/>
                  <a:pt x="373" y="120210"/>
                </a:cubicBezTo>
                <a:cubicBezTo>
                  <a:pt x="276" y="120397"/>
                  <a:pt x="373" y="120494"/>
                  <a:pt x="373" y="120680"/>
                </a:cubicBezTo>
                <a:lnTo>
                  <a:pt x="187" y="120680"/>
                </a:lnTo>
                <a:cubicBezTo>
                  <a:pt x="187" y="121239"/>
                  <a:pt x="373" y="121701"/>
                  <a:pt x="373" y="122074"/>
                </a:cubicBezTo>
                <a:cubicBezTo>
                  <a:pt x="373" y="122357"/>
                  <a:pt x="187" y="122633"/>
                  <a:pt x="187" y="122730"/>
                </a:cubicBezTo>
                <a:cubicBezTo>
                  <a:pt x="187" y="122820"/>
                  <a:pt x="462" y="123006"/>
                  <a:pt x="276" y="123006"/>
                </a:cubicBezTo>
                <a:cubicBezTo>
                  <a:pt x="297" y="123027"/>
                  <a:pt x="314" y="123035"/>
                  <a:pt x="327" y="123035"/>
                </a:cubicBezTo>
                <a:cubicBezTo>
                  <a:pt x="364" y="123035"/>
                  <a:pt x="382" y="122981"/>
                  <a:pt x="417" y="122981"/>
                </a:cubicBezTo>
                <a:cubicBezTo>
                  <a:pt x="430" y="122981"/>
                  <a:pt x="444" y="122988"/>
                  <a:pt x="462" y="123006"/>
                </a:cubicBezTo>
                <a:cubicBezTo>
                  <a:pt x="462" y="123565"/>
                  <a:pt x="373" y="123751"/>
                  <a:pt x="373" y="124311"/>
                </a:cubicBezTo>
                <a:cubicBezTo>
                  <a:pt x="433" y="124311"/>
                  <a:pt x="496" y="124271"/>
                  <a:pt x="557" y="124271"/>
                </a:cubicBezTo>
                <a:cubicBezTo>
                  <a:pt x="588" y="124271"/>
                  <a:pt x="619" y="124281"/>
                  <a:pt x="649" y="124311"/>
                </a:cubicBezTo>
                <a:cubicBezTo>
                  <a:pt x="559" y="124311"/>
                  <a:pt x="559" y="124408"/>
                  <a:pt x="462" y="124408"/>
                </a:cubicBezTo>
                <a:cubicBezTo>
                  <a:pt x="373" y="124870"/>
                  <a:pt x="649" y="125056"/>
                  <a:pt x="559" y="125429"/>
                </a:cubicBezTo>
                <a:cubicBezTo>
                  <a:pt x="559" y="125444"/>
                  <a:pt x="564" y="125450"/>
                  <a:pt x="571" y="125450"/>
                </a:cubicBezTo>
                <a:cubicBezTo>
                  <a:pt x="600" y="125450"/>
                  <a:pt x="673" y="125364"/>
                  <a:pt x="715" y="125364"/>
                </a:cubicBezTo>
                <a:cubicBezTo>
                  <a:pt x="733" y="125364"/>
                  <a:pt x="746" y="125381"/>
                  <a:pt x="746" y="125429"/>
                </a:cubicBezTo>
                <a:cubicBezTo>
                  <a:pt x="713" y="125461"/>
                  <a:pt x="682" y="125472"/>
                  <a:pt x="651" y="125472"/>
                </a:cubicBezTo>
                <a:cubicBezTo>
                  <a:pt x="588" y="125472"/>
                  <a:pt x="527" y="125429"/>
                  <a:pt x="462" y="125429"/>
                </a:cubicBezTo>
                <a:cubicBezTo>
                  <a:pt x="418" y="125570"/>
                  <a:pt x="464" y="125595"/>
                  <a:pt x="522" y="125595"/>
                </a:cubicBezTo>
                <a:cubicBezTo>
                  <a:pt x="552" y="125595"/>
                  <a:pt x="585" y="125588"/>
                  <a:pt x="610" y="125588"/>
                </a:cubicBezTo>
                <a:cubicBezTo>
                  <a:pt x="633" y="125588"/>
                  <a:pt x="649" y="125594"/>
                  <a:pt x="649" y="125615"/>
                </a:cubicBezTo>
                <a:lnTo>
                  <a:pt x="649" y="125802"/>
                </a:lnTo>
                <a:cubicBezTo>
                  <a:pt x="628" y="125795"/>
                  <a:pt x="610" y="125792"/>
                  <a:pt x="594" y="125792"/>
                </a:cubicBezTo>
                <a:cubicBezTo>
                  <a:pt x="431" y="125792"/>
                  <a:pt x="523" y="126123"/>
                  <a:pt x="606" y="126123"/>
                </a:cubicBezTo>
                <a:cubicBezTo>
                  <a:pt x="621" y="126123"/>
                  <a:pt x="636" y="126112"/>
                  <a:pt x="649" y="126085"/>
                </a:cubicBezTo>
                <a:cubicBezTo>
                  <a:pt x="559" y="126085"/>
                  <a:pt x="649" y="125898"/>
                  <a:pt x="746" y="125898"/>
                </a:cubicBezTo>
                <a:cubicBezTo>
                  <a:pt x="746" y="125970"/>
                  <a:pt x="804" y="126226"/>
                  <a:pt x="683" y="126226"/>
                </a:cubicBezTo>
                <a:cubicBezTo>
                  <a:pt x="653" y="126226"/>
                  <a:pt x="613" y="126211"/>
                  <a:pt x="559" y="126174"/>
                </a:cubicBezTo>
                <a:lnTo>
                  <a:pt x="559" y="126174"/>
                </a:lnTo>
                <a:cubicBezTo>
                  <a:pt x="746" y="126361"/>
                  <a:pt x="746" y="126547"/>
                  <a:pt x="559" y="126733"/>
                </a:cubicBezTo>
                <a:cubicBezTo>
                  <a:pt x="574" y="126749"/>
                  <a:pt x="594" y="126755"/>
                  <a:pt x="617" y="126755"/>
                </a:cubicBezTo>
                <a:cubicBezTo>
                  <a:pt x="674" y="126755"/>
                  <a:pt x="750" y="126720"/>
                  <a:pt x="813" y="126720"/>
                </a:cubicBezTo>
                <a:cubicBezTo>
                  <a:pt x="880" y="126720"/>
                  <a:pt x="932" y="126759"/>
                  <a:pt x="932" y="126920"/>
                </a:cubicBezTo>
                <a:cubicBezTo>
                  <a:pt x="870" y="126890"/>
                  <a:pt x="829" y="126880"/>
                  <a:pt x="797" y="126880"/>
                </a:cubicBezTo>
                <a:cubicBezTo>
                  <a:pt x="735" y="126880"/>
                  <a:pt x="713" y="126920"/>
                  <a:pt x="649" y="126920"/>
                </a:cubicBezTo>
                <a:cubicBezTo>
                  <a:pt x="649" y="127203"/>
                  <a:pt x="746" y="127203"/>
                  <a:pt x="559" y="127479"/>
                </a:cubicBezTo>
                <a:cubicBezTo>
                  <a:pt x="652" y="127527"/>
                  <a:pt x="721" y="127552"/>
                  <a:pt x="779" y="127552"/>
                </a:cubicBezTo>
                <a:cubicBezTo>
                  <a:pt x="837" y="127552"/>
                  <a:pt x="884" y="127527"/>
                  <a:pt x="932" y="127479"/>
                </a:cubicBezTo>
                <a:lnTo>
                  <a:pt x="932" y="127762"/>
                </a:lnTo>
                <a:cubicBezTo>
                  <a:pt x="649" y="127762"/>
                  <a:pt x="649" y="128038"/>
                  <a:pt x="746" y="128321"/>
                </a:cubicBezTo>
                <a:cubicBezTo>
                  <a:pt x="835" y="128321"/>
                  <a:pt x="932" y="128411"/>
                  <a:pt x="932" y="128411"/>
                </a:cubicBezTo>
                <a:cubicBezTo>
                  <a:pt x="932" y="128411"/>
                  <a:pt x="812" y="128771"/>
                  <a:pt x="765" y="128771"/>
                </a:cubicBezTo>
                <a:cubicBezTo>
                  <a:pt x="753" y="128771"/>
                  <a:pt x="746" y="128749"/>
                  <a:pt x="746" y="128694"/>
                </a:cubicBezTo>
                <a:lnTo>
                  <a:pt x="746" y="128694"/>
                </a:lnTo>
                <a:cubicBezTo>
                  <a:pt x="649" y="129067"/>
                  <a:pt x="835" y="129715"/>
                  <a:pt x="1022" y="129715"/>
                </a:cubicBezTo>
                <a:cubicBezTo>
                  <a:pt x="746" y="129812"/>
                  <a:pt x="932" y="130088"/>
                  <a:pt x="835" y="130275"/>
                </a:cubicBezTo>
                <a:cubicBezTo>
                  <a:pt x="932" y="130371"/>
                  <a:pt x="1022" y="130371"/>
                  <a:pt x="1022" y="130461"/>
                </a:cubicBezTo>
                <a:lnTo>
                  <a:pt x="932" y="130461"/>
                </a:lnTo>
                <a:cubicBezTo>
                  <a:pt x="1118" y="130461"/>
                  <a:pt x="932" y="130647"/>
                  <a:pt x="932" y="130744"/>
                </a:cubicBezTo>
                <a:cubicBezTo>
                  <a:pt x="977" y="130789"/>
                  <a:pt x="1023" y="130789"/>
                  <a:pt x="1070" y="130789"/>
                </a:cubicBezTo>
                <a:cubicBezTo>
                  <a:pt x="1117" y="130789"/>
                  <a:pt x="1163" y="130789"/>
                  <a:pt x="1208" y="130834"/>
                </a:cubicBezTo>
                <a:cubicBezTo>
                  <a:pt x="1208" y="130931"/>
                  <a:pt x="932" y="130931"/>
                  <a:pt x="1022" y="131020"/>
                </a:cubicBezTo>
                <a:cubicBezTo>
                  <a:pt x="1043" y="131041"/>
                  <a:pt x="1059" y="131049"/>
                  <a:pt x="1073" y="131049"/>
                </a:cubicBezTo>
                <a:cubicBezTo>
                  <a:pt x="1110" y="131049"/>
                  <a:pt x="1128" y="130995"/>
                  <a:pt x="1163" y="130995"/>
                </a:cubicBezTo>
                <a:cubicBezTo>
                  <a:pt x="1175" y="130995"/>
                  <a:pt x="1190" y="131002"/>
                  <a:pt x="1208" y="131020"/>
                </a:cubicBezTo>
                <a:lnTo>
                  <a:pt x="1208" y="131117"/>
                </a:lnTo>
                <a:lnTo>
                  <a:pt x="932" y="131117"/>
                </a:lnTo>
                <a:cubicBezTo>
                  <a:pt x="1022" y="131490"/>
                  <a:pt x="1118" y="131676"/>
                  <a:pt x="1118" y="131952"/>
                </a:cubicBezTo>
                <a:cubicBezTo>
                  <a:pt x="1146" y="131966"/>
                  <a:pt x="1168" y="131972"/>
                  <a:pt x="1185" y="131972"/>
                </a:cubicBezTo>
                <a:cubicBezTo>
                  <a:pt x="1263" y="131972"/>
                  <a:pt x="1238" y="131842"/>
                  <a:pt x="1273" y="131842"/>
                </a:cubicBezTo>
                <a:cubicBezTo>
                  <a:pt x="1280" y="131842"/>
                  <a:pt x="1290" y="131848"/>
                  <a:pt x="1305" y="131862"/>
                </a:cubicBezTo>
                <a:cubicBezTo>
                  <a:pt x="1208" y="132511"/>
                  <a:pt x="1305" y="133256"/>
                  <a:pt x="1581" y="133629"/>
                </a:cubicBezTo>
                <a:cubicBezTo>
                  <a:pt x="1581" y="133816"/>
                  <a:pt x="1491" y="134002"/>
                  <a:pt x="1491" y="134188"/>
                </a:cubicBezTo>
                <a:cubicBezTo>
                  <a:pt x="1678" y="134188"/>
                  <a:pt x="1767" y="134375"/>
                  <a:pt x="1767" y="134561"/>
                </a:cubicBezTo>
                <a:lnTo>
                  <a:pt x="20404" y="134561"/>
                </a:lnTo>
                <a:lnTo>
                  <a:pt x="204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5" name="Google Shape;3095;p40"/>
          <p:cNvPicPr preferRelativeResize="0"/>
          <p:nvPr/>
        </p:nvPicPr>
        <p:blipFill rotWithShape="1">
          <a:blip r:embed="rId3">
            <a:alphaModFix/>
          </a:blip>
          <a:srcRect l="23386" t="2369" r="23306" b="3210"/>
          <a:stretch/>
        </p:blipFill>
        <p:spPr>
          <a:xfrm>
            <a:off x="4855525" y="902600"/>
            <a:ext cx="3339900" cy="3327600"/>
          </a:xfrm>
          <a:prstGeom prst="ellipse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096" name="Google Shape;3096;p40"/>
          <p:cNvGrpSpPr/>
          <p:nvPr/>
        </p:nvGrpSpPr>
        <p:grpSpPr>
          <a:xfrm>
            <a:off x="5853762" y="819123"/>
            <a:ext cx="19672" cy="7951"/>
            <a:chOff x="2641197" y="2434951"/>
            <a:chExt cx="6395" cy="2585"/>
          </a:xfrm>
        </p:grpSpPr>
        <p:sp>
          <p:nvSpPr>
            <p:cNvPr id="3097" name="Google Shape;3097;p40"/>
            <p:cNvSpPr/>
            <p:nvPr/>
          </p:nvSpPr>
          <p:spPr>
            <a:xfrm>
              <a:off x="2641197" y="2436293"/>
              <a:ext cx="2585" cy="1243"/>
            </a:xfrm>
            <a:custGeom>
              <a:avLst/>
              <a:gdLst/>
              <a:ahLst/>
              <a:cxnLst/>
              <a:rect l="l" t="t" r="r" b="b"/>
              <a:pathLst>
                <a:path w="156" h="75" extrusionOk="0">
                  <a:moveTo>
                    <a:pt x="75" y="1"/>
                  </a:moveTo>
                  <a:cubicBezTo>
                    <a:pt x="75" y="1"/>
                    <a:pt x="75" y="75"/>
                    <a:pt x="1" y="75"/>
                  </a:cubicBezTo>
                  <a:cubicBezTo>
                    <a:pt x="75" y="75"/>
                    <a:pt x="75" y="1"/>
                    <a:pt x="156" y="1"/>
                  </a:cubicBezTo>
                  <a:close/>
                </a:path>
              </a:pathLst>
            </a:custGeom>
            <a:solidFill>
              <a:srgbClr val="6FB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0"/>
            <p:cNvSpPr/>
            <p:nvPr/>
          </p:nvSpPr>
          <p:spPr>
            <a:xfrm>
              <a:off x="2643765" y="2434951"/>
              <a:ext cx="3827" cy="1359"/>
            </a:xfrm>
            <a:custGeom>
              <a:avLst/>
              <a:gdLst/>
              <a:ahLst/>
              <a:cxnLst/>
              <a:rect l="l" t="t" r="r" b="b"/>
              <a:pathLst>
                <a:path w="231" h="82" extrusionOk="0">
                  <a:moveTo>
                    <a:pt x="230" y="1"/>
                  </a:moveTo>
                  <a:cubicBezTo>
                    <a:pt x="156" y="1"/>
                    <a:pt x="75" y="1"/>
                    <a:pt x="1" y="82"/>
                  </a:cubicBezTo>
                  <a:cubicBezTo>
                    <a:pt x="75" y="82"/>
                    <a:pt x="156" y="1"/>
                    <a:pt x="230" y="1"/>
                  </a:cubicBezTo>
                  <a:close/>
                </a:path>
              </a:pathLst>
            </a:custGeom>
            <a:solidFill>
              <a:srgbClr val="6FB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3061;p37">
            <a:extLst>
              <a:ext uri="{FF2B5EF4-FFF2-40B4-BE49-F238E27FC236}">
                <a16:creationId xmlns:a16="http://schemas.microsoft.com/office/drawing/2014/main" id="{2D0D125C-28C8-AD45-A774-C553EEDEE1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364" y="1546555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02   Cleanliness</a:t>
            </a:r>
            <a:endParaRPr dirty="0"/>
          </a:p>
        </p:txBody>
      </p:sp>
      <p:sp>
        <p:nvSpPr>
          <p:cNvPr id="18" name="Google Shape;3062;p37">
            <a:extLst>
              <a:ext uri="{FF2B5EF4-FFF2-40B4-BE49-F238E27FC236}">
                <a16:creationId xmlns:a16="http://schemas.microsoft.com/office/drawing/2014/main" id="{FFE511E1-624B-9376-13F5-42905124D4A3}"/>
              </a:ext>
            </a:extLst>
          </p:cNvPr>
          <p:cNvSpPr txBox="1">
            <a:spLocks/>
          </p:cNvSpPr>
          <p:nvPr/>
        </p:nvSpPr>
        <p:spPr>
          <a:xfrm>
            <a:off x="4060050" y="1632876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/>
          </a:p>
        </p:txBody>
      </p:sp>
      <p:sp>
        <p:nvSpPr>
          <p:cNvPr id="19" name="Google Shape;3063;p37">
            <a:extLst>
              <a:ext uri="{FF2B5EF4-FFF2-40B4-BE49-F238E27FC236}">
                <a16:creationId xmlns:a16="http://schemas.microsoft.com/office/drawing/2014/main" id="{BE743D40-F178-8F51-43B0-C9A95E1866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7114" y="1856455"/>
            <a:ext cx="4310700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streets are very clean and well maintained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5" name="Google Shape;3805;p58"/>
          <p:cNvSpPr txBox="1">
            <a:spLocks noGrp="1"/>
          </p:cNvSpPr>
          <p:nvPr>
            <p:ph type="title"/>
          </p:nvPr>
        </p:nvSpPr>
        <p:spPr>
          <a:xfrm>
            <a:off x="4592325" y="1810512"/>
            <a:ext cx="38496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 </a:t>
            </a:r>
            <a:r>
              <a:rPr lang="en" dirty="0"/>
              <a:t>03 </a:t>
            </a:r>
            <a:r>
              <a:rPr lang="en-US" dirty="0"/>
              <a:t>High-Technology</a:t>
            </a:r>
          </a:p>
        </p:txBody>
      </p:sp>
      <p:sp>
        <p:nvSpPr>
          <p:cNvPr id="3806" name="Google Shape;3806;p58"/>
          <p:cNvSpPr txBox="1">
            <a:spLocks noGrp="1"/>
          </p:cNvSpPr>
          <p:nvPr>
            <p:ph type="subTitle" idx="1"/>
          </p:nvPr>
        </p:nvSpPr>
        <p:spPr>
          <a:xfrm>
            <a:off x="4589925" y="2333796"/>
            <a:ext cx="3273600" cy="1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Japan is probably the best country to feel the coming of the future!</a:t>
            </a:r>
            <a:endParaRPr dirty="0"/>
          </a:p>
        </p:txBody>
      </p:sp>
      <p:grpSp>
        <p:nvGrpSpPr>
          <p:cNvPr id="3807" name="Google Shape;3807;p58"/>
          <p:cNvGrpSpPr/>
          <p:nvPr/>
        </p:nvGrpSpPr>
        <p:grpSpPr>
          <a:xfrm>
            <a:off x="1666985" y="1458001"/>
            <a:ext cx="1909015" cy="2902655"/>
            <a:chOff x="4196713" y="1566425"/>
            <a:chExt cx="843950" cy="1283225"/>
          </a:xfrm>
        </p:grpSpPr>
        <p:sp>
          <p:nvSpPr>
            <p:cNvPr id="3808" name="Google Shape;3808;p58"/>
            <p:cNvSpPr/>
            <p:nvPr/>
          </p:nvSpPr>
          <p:spPr>
            <a:xfrm>
              <a:off x="4196713" y="1566425"/>
              <a:ext cx="843950" cy="1283225"/>
            </a:xfrm>
            <a:custGeom>
              <a:avLst/>
              <a:gdLst/>
              <a:ahLst/>
              <a:cxnLst/>
              <a:rect l="l" t="t" r="r" b="b"/>
              <a:pathLst>
                <a:path w="33758" h="51329" extrusionOk="0">
                  <a:moveTo>
                    <a:pt x="2587" y="0"/>
                  </a:moveTo>
                  <a:cubicBezTo>
                    <a:pt x="1162" y="0"/>
                    <a:pt x="0" y="1163"/>
                    <a:pt x="0" y="2600"/>
                  </a:cubicBezTo>
                  <a:lnTo>
                    <a:pt x="0" y="48730"/>
                  </a:lnTo>
                  <a:cubicBezTo>
                    <a:pt x="0" y="50167"/>
                    <a:pt x="1162" y="51329"/>
                    <a:pt x="2587" y="51329"/>
                  </a:cubicBezTo>
                  <a:lnTo>
                    <a:pt x="31158" y="51329"/>
                  </a:lnTo>
                  <a:cubicBezTo>
                    <a:pt x="32595" y="51329"/>
                    <a:pt x="33758" y="50167"/>
                    <a:pt x="33758" y="48730"/>
                  </a:cubicBezTo>
                  <a:lnTo>
                    <a:pt x="33758" y="2600"/>
                  </a:lnTo>
                  <a:cubicBezTo>
                    <a:pt x="33758" y="1163"/>
                    <a:pt x="32595" y="0"/>
                    <a:pt x="31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8"/>
            <p:cNvSpPr/>
            <p:nvPr/>
          </p:nvSpPr>
          <p:spPr>
            <a:xfrm>
              <a:off x="4196713" y="1566425"/>
              <a:ext cx="843950" cy="1128425"/>
            </a:xfrm>
            <a:custGeom>
              <a:avLst/>
              <a:gdLst/>
              <a:ahLst/>
              <a:cxnLst/>
              <a:rect l="l" t="t" r="r" b="b"/>
              <a:pathLst>
                <a:path w="33758" h="45137" extrusionOk="0">
                  <a:moveTo>
                    <a:pt x="2587" y="0"/>
                  </a:moveTo>
                  <a:cubicBezTo>
                    <a:pt x="1162" y="0"/>
                    <a:pt x="0" y="1163"/>
                    <a:pt x="0" y="2600"/>
                  </a:cubicBezTo>
                  <a:lnTo>
                    <a:pt x="0" y="45137"/>
                  </a:lnTo>
                  <a:lnTo>
                    <a:pt x="33758" y="45137"/>
                  </a:lnTo>
                  <a:lnTo>
                    <a:pt x="33758" y="2600"/>
                  </a:lnTo>
                  <a:cubicBezTo>
                    <a:pt x="33758" y="1163"/>
                    <a:pt x="32595" y="0"/>
                    <a:pt x="31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8"/>
            <p:cNvSpPr/>
            <p:nvPr/>
          </p:nvSpPr>
          <p:spPr>
            <a:xfrm>
              <a:off x="4232938" y="1619000"/>
              <a:ext cx="765275" cy="1036650"/>
            </a:xfrm>
            <a:custGeom>
              <a:avLst/>
              <a:gdLst/>
              <a:ahLst/>
              <a:cxnLst/>
              <a:rect l="l" t="t" r="r" b="b"/>
              <a:pathLst>
                <a:path w="30611" h="41466" extrusionOk="0">
                  <a:moveTo>
                    <a:pt x="1" y="0"/>
                  </a:moveTo>
                  <a:lnTo>
                    <a:pt x="1" y="41466"/>
                  </a:lnTo>
                  <a:lnTo>
                    <a:pt x="30611" y="41466"/>
                  </a:lnTo>
                  <a:lnTo>
                    <a:pt x="30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8"/>
            <p:cNvSpPr/>
            <p:nvPr/>
          </p:nvSpPr>
          <p:spPr>
            <a:xfrm>
              <a:off x="4581113" y="2725811"/>
              <a:ext cx="75125" cy="75500"/>
            </a:xfrm>
            <a:custGeom>
              <a:avLst/>
              <a:gdLst/>
              <a:ahLst/>
              <a:cxnLst/>
              <a:rect l="l" t="t" r="r" b="b"/>
              <a:pathLst>
                <a:path w="3005" h="3020" extrusionOk="0">
                  <a:moveTo>
                    <a:pt x="1503" y="1"/>
                  </a:moveTo>
                  <a:cubicBezTo>
                    <a:pt x="667" y="1"/>
                    <a:pt x="0" y="680"/>
                    <a:pt x="0" y="1504"/>
                  </a:cubicBezTo>
                  <a:cubicBezTo>
                    <a:pt x="0" y="2340"/>
                    <a:pt x="667" y="3019"/>
                    <a:pt x="1503" y="3019"/>
                  </a:cubicBezTo>
                  <a:cubicBezTo>
                    <a:pt x="2326" y="3019"/>
                    <a:pt x="3005" y="2340"/>
                    <a:pt x="3005" y="1504"/>
                  </a:cubicBezTo>
                  <a:cubicBezTo>
                    <a:pt x="3005" y="680"/>
                    <a:pt x="2326" y="1"/>
                    <a:pt x="1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12" name="Google Shape;3812;p58"/>
          <p:cNvPicPr preferRelativeResize="0"/>
          <p:nvPr/>
        </p:nvPicPr>
        <p:blipFill rotWithShape="1">
          <a:blip r:embed="rId3">
            <a:alphaModFix/>
          </a:blip>
          <a:srcRect l="29701" r="29959" b="3577"/>
          <a:stretch/>
        </p:blipFill>
        <p:spPr>
          <a:xfrm>
            <a:off x="1740950" y="1575600"/>
            <a:ext cx="1752576" cy="235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498659-18DC-58BD-7A58-0171098ECAC3}"/>
              </a:ext>
            </a:extLst>
          </p:cNvPr>
          <p:cNvSpPr/>
          <p:nvPr/>
        </p:nvSpPr>
        <p:spPr>
          <a:xfrm>
            <a:off x="1876264" y="1810512"/>
            <a:ext cx="1476375" cy="184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p48"/>
          <p:cNvSpPr txBox="1">
            <a:spLocks noGrp="1"/>
          </p:cNvSpPr>
          <p:nvPr>
            <p:ph type="title"/>
          </p:nvPr>
        </p:nvSpPr>
        <p:spPr>
          <a:xfrm>
            <a:off x="758700" y="1029337"/>
            <a:ext cx="38133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Japanese food is just as great as the country itself.</a:t>
            </a:r>
            <a:endParaRPr dirty="0"/>
          </a:p>
        </p:txBody>
      </p:sp>
      <p:sp>
        <p:nvSpPr>
          <p:cNvPr id="2" name="Google Shape;3805;p58">
            <a:extLst>
              <a:ext uri="{FF2B5EF4-FFF2-40B4-BE49-F238E27FC236}">
                <a16:creationId xmlns:a16="http://schemas.microsoft.com/office/drawing/2014/main" id="{FF5F5F4F-9DBF-CDE2-8A20-460C4F92E9C7}"/>
              </a:ext>
            </a:extLst>
          </p:cNvPr>
          <p:cNvSpPr txBox="1">
            <a:spLocks/>
          </p:cNvSpPr>
          <p:nvPr/>
        </p:nvSpPr>
        <p:spPr>
          <a:xfrm>
            <a:off x="722400" y="640618"/>
            <a:ext cx="38496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leway Black"/>
              <a:buNone/>
              <a:defRPr sz="25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dirty="0"/>
              <a:t> </a:t>
            </a:r>
            <a:r>
              <a:rPr lang="en" dirty="0"/>
              <a:t>04 </a:t>
            </a:r>
            <a:r>
              <a:rPr lang="en-US" dirty="0"/>
              <a:t>Food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p49"/>
          <p:cNvSpPr txBox="1">
            <a:spLocks noGrp="1"/>
          </p:cNvSpPr>
          <p:nvPr>
            <p:ph type="title"/>
          </p:nvPr>
        </p:nvSpPr>
        <p:spPr>
          <a:xfrm>
            <a:off x="5128750" y="1822475"/>
            <a:ext cx="31359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05 Culture</a:t>
            </a:r>
            <a:r>
              <a:rPr lang="en" dirty="0"/>
              <a:t>!</a:t>
            </a:r>
            <a:endParaRPr dirty="0"/>
          </a:p>
        </p:txBody>
      </p:sp>
      <p:sp>
        <p:nvSpPr>
          <p:cNvPr id="3311" name="Google Shape;3311;p49"/>
          <p:cNvSpPr txBox="1">
            <a:spLocks noGrp="1"/>
          </p:cNvSpPr>
          <p:nvPr>
            <p:ph type="subTitle" idx="1"/>
          </p:nvPr>
        </p:nvSpPr>
        <p:spPr>
          <a:xfrm>
            <a:off x="5128750" y="2357497"/>
            <a:ext cx="3135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Japan has developed different culture of futuristic and modern</a:t>
            </a:r>
            <a:endParaRPr dirty="0"/>
          </a:p>
        </p:txBody>
      </p:sp>
      <p:pic>
        <p:nvPicPr>
          <p:cNvPr id="3312" name="Google Shape;3312;p49"/>
          <p:cNvPicPr preferRelativeResize="0"/>
          <p:nvPr/>
        </p:nvPicPr>
        <p:blipFill rotWithShape="1">
          <a:blip r:embed="rId3">
            <a:alphaModFix/>
          </a:blip>
          <a:srcRect l="25000" r="2500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3" name="Google Shape;3313;p49"/>
          <p:cNvSpPr/>
          <p:nvPr/>
        </p:nvSpPr>
        <p:spPr>
          <a:xfrm flipH="1">
            <a:off x="3384550" y="-87"/>
            <a:ext cx="1280562" cy="5143667"/>
          </a:xfrm>
          <a:custGeom>
            <a:avLst/>
            <a:gdLst/>
            <a:ahLst/>
            <a:cxnLst/>
            <a:rect l="l" t="t" r="r" b="b"/>
            <a:pathLst>
              <a:path w="33361" h="134002" extrusionOk="0">
                <a:moveTo>
                  <a:pt x="8856" y="11741"/>
                </a:moveTo>
                <a:cubicBezTo>
                  <a:pt x="8817" y="11741"/>
                  <a:pt x="8810" y="11788"/>
                  <a:pt x="8808" y="11838"/>
                </a:cubicBezTo>
                <a:lnTo>
                  <a:pt x="8808" y="11838"/>
                </a:lnTo>
                <a:cubicBezTo>
                  <a:pt x="8856" y="11834"/>
                  <a:pt x="8856" y="11818"/>
                  <a:pt x="8856" y="11741"/>
                </a:cubicBezTo>
                <a:close/>
                <a:moveTo>
                  <a:pt x="8808" y="11838"/>
                </a:moveTo>
                <a:lnTo>
                  <a:pt x="8808" y="11838"/>
                </a:lnTo>
                <a:cubicBezTo>
                  <a:pt x="8796" y="11838"/>
                  <a:pt x="8780" y="11838"/>
                  <a:pt x="8760" y="11838"/>
                </a:cubicBezTo>
                <a:cubicBezTo>
                  <a:pt x="8776" y="11844"/>
                  <a:pt x="8792" y="11850"/>
                  <a:pt x="8808" y="11856"/>
                </a:cubicBezTo>
                <a:lnTo>
                  <a:pt x="8808" y="11856"/>
                </a:lnTo>
                <a:cubicBezTo>
                  <a:pt x="8808" y="11850"/>
                  <a:pt x="8808" y="11844"/>
                  <a:pt x="8808" y="11838"/>
                </a:cubicBezTo>
                <a:close/>
                <a:moveTo>
                  <a:pt x="3073" y="16396"/>
                </a:moveTo>
                <a:lnTo>
                  <a:pt x="3073" y="16396"/>
                </a:lnTo>
                <a:cubicBezTo>
                  <a:pt x="3072" y="16411"/>
                  <a:pt x="3071" y="16426"/>
                  <a:pt x="3069" y="16439"/>
                </a:cubicBezTo>
                <a:lnTo>
                  <a:pt x="3069" y="16439"/>
                </a:lnTo>
                <a:cubicBezTo>
                  <a:pt x="3075" y="16432"/>
                  <a:pt x="3079" y="16420"/>
                  <a:pt x="3079" y="16401"/>
                </a:cubicBezTo>
                <a:lnTo>
                  <a:pt x="3073" y="16396"/>
                </a:lnTo>
                <a:close/>
                <a:moveTo>
                  <a:pt x="3069" y="16439"/>
                </a:moveTo>
                <a:lnTo>
                  <a:pt x="3069" y="16439"/>
                </a:lnTo>
                <a:cubicBezTo>
                  <a:pt x="3059" y="16449"/>
                  <a:pt x="3045" y="16449"/>
                  <a:pt x="3030" y="16449"/>
                </a:cubicBezTo>
                <a:cubicBezTo>
                  <a:pt x="3006" y="16449"/>
                  <a:pt x="2982" y="16449"/>
                  <a:pt x="2982" y="16498"/>
                </a:cubicBezTo>
                <a:cubicBezTo>
                  <a:pt x="2996" y="16504"/>
                  <a:pt x="3008" y="16507"/>
                  <a:pt x="3018" y="16507"/>
                </a:cubicBezTo>
                <a:cubicBezTo>
                  <a:pt x="3047" y="16507"/>
                  <a:pt x="3062" y="16480"/>
                  <a:pt x="3069" y="16439"/>
                </a:cubicBezTo>
                <a:close/>
                <a:moveTo>
                  <a:pt x="4388" y="26957"/>
                </a:moveTo>
                <a:cubicBezTo>
                  <a:pt x="4385" y="26976"/>
                  <a:pt x="4383" y="26999"/>
                  <a:pt x="4383" y="27024"/>
                </a:cubicBezTo>
                <a:cubicBezTo>
                  <a:pt x="4383" y="27033"/>
                  <a:pt x="4383" y="27037"/>
                  <a:pt x="4384" y="27037"/>
                </a:cubicBezTo>
                <a:cubicBezTo>
                  <a:pt x="4384" y="27037"/>
                  <a:pt x="4385" y="27003"/>
                  <a:pt x="4388" y="26957"/>
                </a:cubicBezTo>
                <a:close/>
                <a:moveTo>
                  <a:pt x="1666" y="27306"/>
                </a:moveTo>
                <a:cubicBezTo>
                  <a:pt x="1670" y="27307"/>
                  <a:pt x="1673" y="27307"/>
                  <a:pt x="1677" y="27307"/>
                </a:cubicBezTo>
                <a:cubicBezTo>
                  <a:pt x="1674" y="27307"/>
                  <a:pt x="1670" y="27307"/>
                  <a:pt x="1666" y="27306"/>
                </a:cubicBezTo>
                <a:close/>
                <a:moveTo>
                  <a:pt x="3122" y="28196"/>
                </a:moveTo>
                <a:cubicBezTo>
                  <a:pt x="3129" y="28196"/>
                  <a:pt x="3109" y="28239"/>
                  <a:pt x="3168" y="28239"/>
                </a:cubicBezTo>
                <a:lnTo>
                  <a:pt x="3079" y="28239"/>
                </a:lnTo>
                <a:cubicBezTo>
                  <a:pt x="3109" y="28207"/>
                  <a:pt x="3119" y="28196"/>
                  <a:pt x="3122" y="28196"/>
                </a:cubicBezTo>
                <a:close/>
                <a:moveTo>
                  <a:pt x="4100" y="28239"/>
                </a:moveTo>
                <a:cubicBezTo>
                  <a:pt x="4100" y="28269"/>
                  <a:pt x="4090" y="28279"/>
                  <a:pt x="4073" y="28279"/>
                </a:cubicBezTo>
                <a:cubicBezTo>
                  <a:pt x="4065" y="28279"/>
                  <a:pt x="4056" y="28277"/>
                  <a:pt x="4045" y="28273"/>
                </a:cubicBezTo>
                <a:lnTo>
                  <a:pt x="4045" y="28273"/>
                </a:lnTo>
                <a:cubicBezTo>
                  <a:pt x="4063" y="28268"/>
                  <a:pt x="4082" y="28258"/>
                  <a:pt x="4100" y="28239"/>
                </a:cubicBezTo>
                <a:close/>
                <a:moveTo>
                  <a:pt x="5315" y="28329"/>
                </a:moveTo>
                <a:lnTo>
                  <a:pt x="5315" y="28329"/>
                </a:lnTo>
                <a:cubicBezTo>
                  <a:pt x="5315" y="28329"/>
                  <a:pt x="5315" y="28329"/>
                  <a:pt x="5315" y="28329"/>
                </a:cubicBezTo>
                <a:close/>
                <a:moveTo>
                  <a:pt x="5315" y="28503"/>
                </a:moveTo>
                <a:cubicBezTo>
                  <a:pt x="5315" y="28507"/>
                  <a:pt x="5315" y="28511"/>
                  <a:pt x="5315" y="28515"/>
                </a:cubicBezTo>
                <a:lnTo>
                  <a:pt x="5315" y="28503"/>
                </a:lnTo>
                <a:lnTo>
                  <a:pt x="5315" y="28503"/>
                </a:lnTo>
                <a:cubicBezTo>
                  <a:pt x="5315" y="28503"/>
                  <a:pt x="5315" y="28503"/>
                  <a:pt x="5315" y="28503"/>
                </a:cubicBezTo>
                <a:close/>
                <a:moveTo>
                  <a:pt x="5218" y="28515"/>
                </a:moveTo>
                <a:cubicBezTo>
                  <a:pt x="5283" y="28515"/>
                  <a:pt x="5305" y="28558"/>
                  <a:pt x="5312" y="28558"/>
                </a:cubicBezTo>
                <a:cubicBezTo>
                  <a:pt x="5315" y="28558"/>
                  <a:pt x="5315" y="28547"/>
                  <a:pt x="5315" y="28515"/>
                </a:cubicBezTo>
                <a:close/>
                <a:moveTo>
                  <a:pt x="5315" y="28329"/>
                </a:moveTo>
                <a:lnTo>
                  <a:pt x="5315" y="28503"/>
                </a:lnTo>
                <a:lnTo>
                  <a:pt x="5315" y="28503"/>
                </a:lnTo>
                <a:cubicBezTo>
                  <a:pt x="5343" y="28520"/>
                  <a:pt x="5367" y="28550"/>
                  <a:pt x="5383" y="28574"/>
                </a:cubicBezTo>
                <a:lnTo>
                  <a:pt x="5383" y="28574"/>
                </a:lnTo>
                <a:cubicBezTo>
                  <a:pt x="5362" y="28493"/>
                  <a:pt x="5502" y="28426"/>
                  <a:pt x="5502" y="28426"/>
                </a:cubicBezTo>
                <a:cubicBezTo>
                  <a:pt x="5454" y="28426"/>
                  <a:pt x="5409" y="28447"/>
                  <a:pt x="5374" y="28447"/>
                </a:cubicBezTo>
                <a:cubicBezTo>
                  <a:pt x="5339" y="28447"/>
                  <a:pt x="5315" y="28424"/>
                  <a:pt x="5315" y="28329"/>
                </a:cubicBezTo>
                <a:close/>
                <a:moveTo>
                  <a:pt x="5383" y="28574"/>
                </a:moveTo>
                <a:cubicBezTo>
                  <a:pt x="5386" y="28586"/>
                  <a:pt x="5393" y="28599"/>
                  <a:pt x="5405" y="28612"/>
                </a:cubicBezTo>
                <a:cubicBezTo>
                  <a:pt x="5405" y="28612"/>
                  <a:pt x="5397" y="28595"/>
                  <a:pt x="5383" y="28574"/>
                </a:cubicBezTo>
                <a:close/>
                <a:moveTo>
                  <a:pt x="9691" y="30565"/>
                </a:moveTo>
                <a:cubicBezTo>
                  <a:pt x="9696" y="30574"/>
                  <a:pt x="9702" y="30582"/>
                  <a:pt x="9708" y="30589"/>
                </a:cubicBezTo>
                <a:lnTo>
                  <a:pt x="9708" y="30589"/>
                </a:lnTo>
                <a:cubicBezTo>
                  <a:pt x="9724" y="30577"/>
                  <a:pt x="9726" y="30565"/>
                  <a:pt x="9691" y="30565"/>
                </a:cubicBezTo>
                <a:close/>
                <a:moveTo>
                  <a:pt x="11838" y="34763"/>
                </a:moveTo>
                <a:cubicBezTo>
                  <a:pt x="11839" y="34852"/>
                  <a:pt x="11928" y="34852"/>
                  <a:pt x="11928" y="34949"/>
                </a:cubicBezTo>
                <a:cubicBezTo>
                  <a:pt x="12025" y="34852"/>
                  <a:pt x="11928" y="34852"/>
                  <a:pt x="11928" y="34852"/>
                </a:cubicBezTo>
                <a:cubicBezTo>
                  <a:pt x="11928" y="34807"/>
                  <a:pt x="11905" y="34807"/>
                  <a:pt x="11883" y="34807"/>
                </a:cubicBezTo>
                <a:cubicBezTo>
                  <a:pt x="11861" y="34807"/>
                  <a:pt x="11839" y="34807"/>
                  <a:pt x="11838" y="34763"/>
                </a:cubicBezTo>
                <a:close/>
                <a:moveTo>
                  <a:pt x="9132" y="35225"/>
                </a:moveTo>
                <a:cubicBezTo>
                  <a:pt x="9132" y="35321"/>
                  <a:pt x="9132" y="35411"/>
                  <a:pt x="9229" y="35411"/>
                </a:cubicBezTo>
                <a:cubicBezTo>
                  <a:pt x="9229" y="35321"/>
                  <a:pt x="9132" y="35411"/>
                  <a:pt x="9132" y="35225"/>
                </a:cubicBezTo>
                <a:close/>
                <a:moveTo>
                  <a:pt x="9622" y="35410"/>
                </a:moveTo>
                <a:lnTo>
                  <a:pt x="9622" y="35410"/>
                </a:lnTo>
                <a:cubicBezTo>
                  <a:pt x="9616" y="35411"/>
                  <a:pt x="9609" y="35411"/>
                  <a:pt x="9602" y="35411"/>
                </a:cubicBezTo>
                <a:lnTo>
                  <a:pt x="9691" y="35411"/>
                </a:lnTo>
                <a:cubicBezTo>
                  <a:pt x="9668" y="35411"/>
                  <a:pt x="9645" y="35411"/>
                  <a:pt x="9622" y="35410"/>
                </a:cubicBezTo>
                <a:close/>
                <a:moveTo>
                  <a:pt x="2982" y="35690"/>
                </a:moveTo>
                <a:lnTo>
                  <a:pt x="2982" y="35784"/>
                </a:lnTo>
                <a:cubicBezTo>
                  <a:pt x="2922" y="35784"/>
                  <a:pt x="2902" y="35744"/>
                  <a:pt x="2896" y="35744"/>
                </a:cubicBezTo>
                <a:cubicBezTo>
                  <a:pt x="2893" y="35744"/>
                  <a:pt x="2893" y="35754"/>
                  <a:pt x="2893" y="35784"/>
                </a:cubicBezTo>
                <a:cubicBezTo>
                  <a:pt x="2955" y="35816"/>
                  <a:pt x="3006" y="35827"/>
                  <a:pt x="3050" y="35827"/>
                </a:cubicBezTo>
                <a:cubicBezTo>
                  <a:pt x="3139" y="35827"/>
                  <a:pt x="3201" y="35784"/>
                  <a:pt x="3265" y="35784"/>
                </a:cubicBezTo>
                <a:cubicBezTo>
                  <a:pt x="3265" y="35754"/>
                  <a:pt x="3245" y="35744"/>
                  <a:pt x="3213" y="35744"/>
                </a:cubicBezTo>
                <a:cubicBezTo>
                  <a:pt x="3151" y="35744"/>
                  <a:pt x="3047" y="35784"/>
                  <a:pt x="2982" y="35784"/>
                </a:cubicBezTo>
                <a:cubicBezTo>
                  <a:pt x="3026" y="35698"/>
                  <a:pt x="3011" y="35691"/>
                  <a:pt x="2982" y="35690"/>
                </a:cubicBezTo>
                <a:close/>
                <a:moveTo>
                  <a:pt x="7269" y="36343"/>
                </a:moveTo>
                <a:cubicBezTo>
                  <a:pt x="7269" y="36343"/>
                  <a:pt x="7238" y="36358"/>
                  <a:pt x="7215" y="36377"/>
                </a:cubicBezTo>
                <a:lnTo>
                  <a:pt x="7215" y="36377"/>
                </a:lnTo>
                <a:cubicBezTo>
                  <a:pt x="7235" y="36370"/>
                  <a:pt x="7253" y="36359"/>
                  <a:pt x="7269" y="36343"/>
                </a:cubicBezTo>
                <a:close/>
                <a:moveTo>
                  <a:pt x="7768" y="39396"/>
                </a:moveTo>
                <a:cubicBezTo>
                  <a:pt x="7778" y="39411"/>
                  <a:pt x="7798" y="39422"/>
                  <a:pt x="7828" y="39422"/>
                </a:cubicBezTo>
                <a:cubicBezTo>
                  <a:pt x="7808" y="39411"/>
                  <a:pt x="7788" y="39403"/>
                  <a:pt x="7768" y="39396"/>
                </a:cubicBezTo>
                <a:close/>
                <a:moveTo>
                  <a:pt x="1588" y="39511"/>
                </a:moveTo>
                <a:lnTo>
                  <a:pt x="1588" y="39608"/>
                </a:lnTo>
                <a:lnTo>
                  <a:pt x="1491" y="39608"/>
                </a:lnTo>
                <a:cubicBezTo>
                  <a:pt x="1491" y="39608"/>
                  <a:pt x="1588" y="39608"/>
                  <a:pt x="1588" y="39511"/>
                </a:cubicBezTo>
                <a:close/>
                <a:moveTo>
                  <a:pt x="7738" y="39608"/>
                </a:moveTo>
                <a:lnTo>
                  <a:pt x="7738" y="39608"/>
                </a:lnTo>
                <a:cubicBezTo>
                  <a:pt x="7738" y="39608"/>
                  <a:pt x="7738" y="39608"/>
                  <a:pt x="7738" y="39608"/>
                </a:cubicBezTo>
                <a:close/>
                <a:moveTo>
                  <a:pt x="1774" y="39608"/>
                </a:moveTo>
                <a:cubicBezTo>
                  <a:pt x="1742" y="39638"/>
                  <a:pt x="1720" y="39648"/>
                  <a:pt x="1706" y="39648"/>
                </a:cubicBezTo>
                <a:cubicBezTo>
                  <a:pt x="1677" y="39648"/>
                  <a:pt x="1677" y="39608"/>
                  <a:pt x="1677" y="39608"/>
                </a:cubicBezTo>
                <a:close/>
                <a:moveTo>
                  <a:pt x="4383" y="39608"/>
                </a:moveTo>
                <a:cubicBezTo>
                  <a:pt x="4383" y="39653"/>
                  <a:pt x="4406" y="39653"/>
                  <a:pt x="4428" y="39653"/>
                </a:cubicBezTo>
                <a:cubicBezTo>
                  <a:pt x="4445" y="39653"/>
                  <a:pt x="4461" y="39653"/>
                  <a:pt x="4469" y="39670"/>
                </a:cubicBezTo>
                <a:lnTo>
                  <a:pt x="4469" y="39670"/>
                </a:lnTo>
                <a:cubicBezTo>
                  <a:pt x="4461" y="39644"/>
                  <a:pt x="4440" y="39608"/>
                  <a:pt x="4383" y="39608"/>
                </a:cubicBezTo>
                <a:close/>
                <a:moveTo>
                  <a:pt x="4469" y="39670"/>
                </a:moveTo>
                <a:lnTo>
                  <a:pt x="4469" y="39670"/>
                </a:lnTo>
                <a:cubicBezTo>
                  <a:pt x="4473" y="39685"/>
                  <a:pt x="4473" y="39697"/>
                  <a:pt x="4473" y="39697"/>
                </a:cubicBezTo>
                <a:lnTo>
                  <a:pt x="4473" y="39697"/>
                </a:lnTo>
                <a:cubicBezTo>
                  <a:pt x="4473" y="39685"/>
                  <a:pt x="4471" y="39677"/>
                  <a:pt x="4469" y="39670"/>
                </a:cubicBezTo>
                <a:close/>
                <a:moveTo>
                  <a:pt x="2796" y="39608"/>
                </a:moveTo>
                <a:lnTo>
                  <a:pt x="2796" y="39697"/>
                </a:lnTo>
                <a:cubicBezTo>
                  <a:pt x="2796" y="39697"/>
                  <a:pt x="2706" y="39697"/>
                  <a:pt x="2706" y="39608"/>
                </a:cubicBezTo>
                <a:close/>
                <a:moveTo>
                  <a:pt x="4210" y="39607"/>
                </a:moveTo>
                <a:lnTo>
                  <a:pt x="4210" y="39607"/>
                </a:lnTo>
                <a:cubicBezTo>
                  <a:pt x="4202" y="39625"/>
                  <a:pt x="4197" y="39653"/>
                  <a:pt x="4197" y="39697"/>
                </a:cubicBezTo>
                <a:lnTo>
                  <a:pt x="4197" y="39608"/>
                </a:lnTo>
                <a:cubicBezTo>
                  <a:pt x="4201" y="39608"/>
                  <a:pt x="4206" y="39608"/>
                  <a:pt x="4210" y="39607"/>
                </a:cubicBezTo>
                <a:close/>
                <a:moveTo>
                  <a:pt x="9788" y="39511"/>
                </a:moveTo>
                <a:lnTo>
                  <a:pt x="9788" y="39697"/>
                </a:lnTo>
                <a:cubicBezTo>
                  <a:pt x="9788" y="39697"/>
                  <a:pt x="9691" y="39697"/>
                  <a:pt x="9691" y="39608"/>
                </a:cubicBezTo>
                <a:cubicBezTo>
                  <a:pt x="9788" y="39608"/>
                  <a:pt x="9788" y="39511"/>
                  <a:pt x="9788" y="39511"/>
                </a:cubicBezTo>
                <a:close/>
                <a:moveTo>
                  <a:pt x="8387" y="39608"/>
                </a:moveTo>
                <a:cubicBezTo>
                  <a:pt x="8387" y="39660"/>
                  <a:pt x="8357" y="39714"/>
                  <a:pt x="8331" y="39714"/>
                </a:cubicBezTo>
                <a:cubicBezTo>
                  <a:pt x="8313" y="39714"/>
                  <a:pt x="8297" y="39686"/>
                  <a:pt x="8297" y="39608"/>
                </a:cubicBezTo>
                <a:close/>
                <a:moveTo>
                  <a:pt x="4570" y="39511"/>
                </a:moveTo>
                <a:cubicBezTo>
                  <a:pt x="4570" y="39608"/>
                  <a:pt x="4659" y="39608"/>
                  <a:pt x="4659" y="39608"/>
                </a:cubicBezTo>
                <a:cubicBezTo>
                  <a:pt x="4659" y="39677"/>
                  <a:pt x="4654" y="39699"/>
                  <a:pt x="4644" y="39699"/>
                </a:cubicBezTo>
                <a:cubicBezTo>
                  <a:pt x="4624" y="39699"/>
                  <a:pt x="4587" y="39606"/>
                  <a:pt x="4543" y="39606"/>
                </a:cubicBezTo>
                <a:cubicBezTo>
                  <a:pt x="4521" y="39606"/>
                  <a:pt x="4497" y="39629"/>
                  <a:pt x="4473" y="39697"/>
                </a:cubicBezTo>
                <a:cubicBezTo>
                  <a:pt x="4443" y="39730"/>
                  <a:pt x="4412" y="39740"/>
                  <a:pt x="4385" y="39740"/>
                </a:cubicBezTo>
                <a:cubicBezTo>
                  <a:pt x="4330" y="39740"/>
                  <a:pt x="4287" y="39697"/>
                  <a:pt x="4287" y="39697"/>
                </a:cubicBezTo>
                <a:lnTo>
                  <a:pt x="4287" y="39608"/>
                </a:lnTo>
                <a:cubicBezTo>
                  <a:pt x="4287" y="39608"/>
                  <a:pt x="4279" y="39599"/>
                  <a:pt x="4267" y="39592"/>
                </a:cubicBezTo>
                <a:lnTo>
                  <a:pt x="4267" y="39592"/>
                </a:lnTo>
                <a:cubicBezTo>
                  <a:pt x="4336" y="39565"/>
                  <a:pt x="4406" y="39511"/>
                  <a:pt x="4473" y="39511"/>
                </a:cubicBezTo>
                <a:lnTo>
                  <a:pt x="4383" y="39608"/>
                </a:lnTo>
                <a:cubicBezTo>
                  <a:pt x="4473" y="39511"/>
                  <a:pt x="4570" y="39511"/>
                  <a:pt x="4570" y="39511"/>
                </a:cubicBezTo>
                <a:close/>
                <a:moveTo>
                  <a:pt x="1215" y="39608"/>
                </a:moveTo>
                <a:lnTo>
                  <a:pt x="1215" y="39697"/>
                </a:lnTo>
                <a:lnTo>
                  <a:pt x="1215" y="39794"/>
                </a:lnTo>
                <a:lnTo>
                  <a:pt x="1118" y="39697"/>
                </a:lnTo>
                <a:lnTo>
                  <a:pt x="1118" y="39697"/>
                </a:lnTo>
                <a:cubicBezTo>
                  <a:pt x="1147" y="39726"/>
                  <a:pt x="1167" y="39738"/>
                  <a:pt x="1181" y="39738"/>
                </a:cubicBezTo>
                <a:cubicBezTo>
                  <a:pt x="1215" y="39738"/>
                  <a:pt x="1215" y="39671"/>
                  <a:pt x="1215" y="39608"/>
                </a:cubicBezTo>
                <a:close/>
                <a:moveTo>
                  <a:pt x="932" y="39608"/>
                </a:moveTo>
                <a:cubicBezTo>
                  <a:pt x="932" y="39697"/>
                  <a:pt x="842" y="39794"/>
                  <a:pt x="842" y="39794"/>
                </a:cubicBezTo>
                <a:lnTo>
                  <a:pt x="842" y="39697"/>
                </a:lnTo>
                <a:cubicBezTo>
                  <a:pt x="823" y="39679"/>
                  <a:pt x="807" y="39672"/>
                  <a:pt x="793" y="39672"/>
                </a:cubicBezTo>
                <a:cubicBezTo>
                  <a:pt x="756" y="39672"/>
                  <a:pt x="738" y="39726"/>
                  <a:pt x="704" y="39726"/>
                </a:cubicBezTo>
                <a:cubicBezTo>
                  <a:pt x="691" y="39726"/>
                  <a:pt x="676" y="39719"/>
                  <a:pt x="656" y="39697"/>
                </a:cubicBezTo>
                <a:lnTo>
                  <a:pt x="656" y="39697"/>
                </a:lnTo>
                <a:cubicBezTo>
                  <a:pt x="656" y="39794"/>
                  <a:pt x="656" y="39794"/>
                  <a:pt x="745" y="39884"/>
                </a:cubicBezTo>
                <a:lnTo>
                  <a:pt x="656" y="39884"/>
                </a:lnTo>
                <a:lnTo>
                  <a:pt x="656" y="39794"/>
                </a:lnTo>
                <a:cubicBezTo>
                  <a:pt x="624" y="39824"/>
                  <a:pt x="602" y="39834"/>
                  <a:pt x="588" y="39834"/>
                </a:cubicBezTo>
                <a:cubicBezTo>
                  <a:pt x="559" y="39834"/>
                  <a:pt x="559" y="39794"/>
                  <a:pt x="559" y="39794"/>
                </a:cubicBezTo>
                <a:lnTo>
                  <a:pt x="559" y="39884"/>
                </a:lnTo>
                <a:cubicBezTo>
                  <a:pt x="470" y="39794"/>
                  <a:pt x="470" y="39794"/>
                  <a:pt x="373" y="39794"/>
                </a:cubicBezTo>
                <a:cubicBezTo>
                  <a:pt x="470" y="39794"/>
                  <a:pt x="470" y="39697"/>
                  <a:pt x="470" y="39697"/>
                </a:cubicBezTo>
                <a:lnTo>
                  <a:pt x="559" y="39794"/>
                </a:lnTo>
                <a:cubicBezTo>
                  <a:pt x="559" y="39697"/>
                  <a:pt x="656" y="39697"/>
                  <a:pt x="656" y="39697"/>
                </a:cubicBezTo>
                <a:cubicBezTo>
                  <a:pt x="745" y="39608"/>
                  <a:pt x="842" y="39608"/>
                  <a:pt x="932" y="39608"/>
                </a:cubicBezTo>
                <a:close/>
                <a:moveTo>
                  <a:pt x="8573" y="39697"/>
                </a:moveTo>
                <a:cubicBezTo>
                  <a:pt x="8573" y="39794"/>
                  <a:pt x="8670" y="39794"/>
                  <a:pt x="8670" y="39884"/>
                </a:cubicBezTo>
                <a:cubicBezTo>
                  <a:pt x="8670" y="39884"/>
                  <a:pt x="8573" y="39884"/>
                  <a:pt x="8573" y="39697"/>
                </a:cubicBezTo>
                <a:close/>
                <a:moveTo>
                  <a:pt x="8786" y="39730"/>
                </a:moveTo>
                <a:cubicBezTo>
                  <a:pt x="8824" y="39730"/>
                  <a:pt x="8856" y="39754"/>
                  <a:pt x="8856" y="39794"/>
                </a:cubicBezTo>
                <a:cubicBezTo>
                  <a:pt x="8856" y="39839"/>
                  <a:pt x="8832" y="39839"/>
                  <a:pt x="8797" y="39839"/>
                </a:cubicBezTo>
                <a:cubicBezTo>
                  <a:pt x="8761" y="39839"/>
                  <a:pt x="8715" y="39839"/>
                  <a:pt x="8670" y="39884"/>
                </a:cubicBezTo>
                <a:cubicBezTo>
                  <a:pt x="8670" y="39775"/>
                  <a:pt x="8733" y="39730"/>
                  <a:pt x="8786" y="39730"/>
                </a:cubicBezTo>
                <a:close/>
                <a:moveTo>
                  <a:pt x="2796" y="39794"/>
                </a:moveTo>
                <a:lnTo>
                  <a:pt x="2796" y="39981"/>
                </a:lnTo>
                <a:cubicBezTo>
                  <a:pt x="2796" y="39884"/>
                  <a:pt x="2706" y="39981"/>
                  <a:pt x="2706" y="39794"/>
                </a:cubicBezTo>
                <a:close/>
                <a:moveTo>
                  <a:pt x="3079" y="39697"/>
                </a:moveTo>
                <a:cubicBezTo>
                  <a:pt x="3168" y="39697"/>
                  <a:pt x="3168" y="39697"/>
                  <a:pt x="3168" y="39794"/>
                </a:cubicBezTo>
                <a:lnTo>
                  <a:pt x="3168" y="39884"/>
                </a:lnTo>
                <a:cubicBezTo>
                  <a:pt x="3168" y="39981"/>
                  <a:pt x="3079" y="39981"/>
                  <a:pt x="2982" y="39981"/>
                </a:cubicBezTo>
                <a:cubicBezTo>
                  <a:pt x="3079" y="39884"/>
                  <a:pt x="3168" y="39884"/>
                  <a:pt x="3168" y="39794"/>
                </a:cubicBezTo>
                <a:lnTo>
                  <a:pt x="3168" y="39794"/>
                </a:lnTo>
                <a:cubicBezTo>
                  <a:pt x="3168" y="39795"/>
                  <a:pt x="3168" y="39834"/>
                  <a:pt x="3142" y="39834"/>
                </a:cubicBezTo>
                <a:cubicBezTo>
                  <a:pt x="3129" y="39834"/>
                  <a:pt x="3109" y="39824"/>
                  <a:pt x="3079" y="39794"/>
                </a:cubicBezTo>
                <a:lnTo>
                  <a:pt x="3079" y="39884"/>
                </a:lnTo>
                <a:cubicBezTo>
                  <a:pt x="3079" y="39858"/>
                  <a:pt x="3071" y="39847"/>
                  <a:pt x="3059" y="39847"/>
                </a:cubicBezTo>
                <a:cubicBezTo>
                  <a:pt x="3031" y="39847"/>
                  <a:pt x="2982" y="39912"/>
                  <a:pt x="2982" y="39981"/>
                </a:cubicBezTo>
                <a:lnTo>
                  <a:pt x="2893" y="39981"/>
                </a:lnTo>
                <a:lnTo>
                  <a:pt x="2893" y="39794"/>
                </a:lnTo>
                <a:lnTo>
                  <a:pt x="2893" y="39697"/>
                </a:lnTo>
                <a:lnTo>
                  <a:pt x="2982" y="39794"/>
                </a:lnTo>
                <a:cubicBezTo>
                  <a:pt x="2982" y="39794"/>
                  <a:pt x="2982" y="39697"/>
                  <a:pt x="3079" y="39697"/>
                </a:cubicBezTo>
                <a:close/>
                <a:moveTo>
                  <a:pt x="4756" y="39981"/>
                </a:moveTo>
                <a:cubicBezTo>
                  <a:pt x="4756" y="39981"/>
                  <a:pt x="4756" y="39981"/>
                  <a:pt x="4756" y="39981"/>
                </a:cubicBezTo>
                <a:cubicBezTo>
                  <a:pt x="4756" y="39981"/>
                  <a:pt x="4756" y="39981"/>
                  <a:pt x="4756" y="39981"/>
                </a:cubicBezTo>
                <a:close/>
                <a:moveTo>
                  <a:pt x="8111" y="39981"/>
                </a:moveTo>
                <a:cubicBezTo>
                  <a:pt x="8111" y="39981"/>
                  <a:pt x="8111" y="39981"/>
                  <a:pt x="8111" y="39981"/>
                </a:cubicBezTo>
                <a:cubicBezTo>
                  <a:pt x="8111" y="39981"/>
                  <a:pt x="8111" y="39981"/>
                  <a:pt x="8111" y="39981"/>
                </a:cubicBezTo>
                <a:close/>
                <a:moveTo>
                  <a:pt x="4756" y="39981"/>
                </a:moveTo>
                <a:cubicBezTo>
                  <a:pt x="4756" y="39981"/>
                  <a:pt x="4756" y="39981"/>
                  <a:pt x="4756" y="39981"/>
                </a:cubicBezTo>
                <a:cubicBezTo>
                  <a:pt x="4756" y="39981"/>
                  <a:pt x="4756" y="39981"/>
                  <a:pt x="4756" y="39981"/>
                </a:cubicBezTo>
                <a:close/>
                <a:moveTo>
                  <a:pt x="8111" y="39981"/>
                </a:moveTo>
                <a:cubicBezTo>
                  <a:pt x="8111" y="39981"/>
                  <a:pt x="8111" y="39981"/>
                  <a:pt x="8111" y="39981"/>
                </a:cubicBezTo>
                <a:cubicBezTo>
                  <a:pt x="8111" y="39981"/>
                  <a:pt x="8111" y="39981"/>
                  <a:pt x="8111" y="39981"/>
                </a:cubicBezTo>
                <a:close/>
                <a:moveTo>
                  <a:pt x="4846" y="39981"/>
                </a:moveTo>
                <a:cubicBezTo>
                  <a:pt x="4846" y="39994"/>
                  <a:pt x="4846" y="40009"/>
                  <a:pt x="4846" y="40026"/>
                </a:cubicBezTo>
                <a:lnTo>
                  <a:pt x="4846" y="40026"/>
                </a:lnTo>
                <a:cubicBezTo>
                  <a:pt x="4855" y="40019"/>
                  <a:pt x="4864" y="40012"/>
                  <a:pt x="4874" y="40006"/>
                </a:cubicBezTo>
                <a:lnTo>
                  <a:pt x="4874" y="40006"/>
                </a:lnTo>
                <a:cubicBezTo>
                  <a:pt x="4865" y="39999"/>
                  <a:pt x="4856" y="39990"/>
                  <a:pt x="4846" y="39981"/>
                </a:cubicBezTo>
                <a:close/>
                <a:moveTo>
                  <a:pt x="9788" y="39981"/>
                </a:moveTo>
                <a:cubicBezTo>
                  <a:pt x="9782" y="39981"/>
                  <a:pt x="9776" y="39981"/>
                  <a:pt x="9770" y="39981"/>
                </a:cubicBezTo>
                <a:lnTo>
                  <a:pt x="9770" y="39981"/>
                </a:lnTo>
                <a:cubicBezTo>
                  <a:pt x="9780" y="40015"/>
                  <a:pt x="9785" y="40044"/>
                  <a:pt x="9787" y="40044"/>
                </a:cubicBezTo>
                <a:cubicBezTo>
                  <a:pt x="9788" y="40044"/>
                  <a:pt x="9788" y="40027"/>
                  <a:pt x="9788" y="39981"/>
                </a:cubicBezTo>
                <a:close/>
                <a:moveTo>
                  <a:pt x="328" y="40003"/>
                </a:moveTo>
                <a:cubicBezTo>
                  <a:pt x="350" y="40003"/>
                  <a:pt x="373" y="40025"/>
                  <a:pt x="373" y="40070"/>
                </a:cubicBezTo>
                <a:lnTo>
                  <a:pt x="283" y="40070"/>
                </a:lnTo>
                <a:cubicBezTo>
                  <a:pt x="283" y="40025"/>
                  <a:pt x="306" y="40003"/>
                  <a:pt x="328" y="40003"/>
                </a:cubicBezTo>
                <a:close/>
                <a:moveTo>
                  <a:pt x="719" y="39977"/>
                </a:moveTo>
                <a:cubicBezTo>
                  <a:pt x="705" y="40002"/>
                  <a:pt x="687" y="40018"/>
                  <a:pt x="674" y="40018"/>
                </a:cubicBezTo>
                <a:cubicBezTo>
                  <a:pt x="664" y="40018"/>
                  <a:pt x="656" y="40007"/>
                  <a:pt x="656" y="39981"/>
                </a:cubicBezTo>
                <a:cubicBezTo>
                  <a:pt x="559" y="40070"/>
                  <a:pt x="559" y="40070"/>
                  <a:pt x="470" y="40070"/>
                </a:cubicBezTo>
                <a:cubicBezTo>
                  <a:pt x="470" y="39981"/>
                  <a:pt x="559" y="39981"/>
                  <a:pt x="656" y="39981"/>
                </a:cubicBezTo>
                <a:cubicBezTo>
                  <a:pt x="686" y="39981"/>
                  <a:pt x="706" y="39981"/>
                  <a:pt x="719" y="39977"/>
                </a:cubicBezTo>
                <a:close/>
                <a:moveTo>
                  <a:pt x="3355" y="39794"/>
                </a:moveTo>
                <a:cubicBezTo>
                  <a:pt x="3403" y="39887"/>
                  <a:pt x="3427" y="39887"/>
                  <a:pt x="3451" y="39887"/>
                </a:cubicBezTo>
                <a:cubicBezTo>
                  <a:pt x="3474" y="39887"/>
                  <a:pt x="3496" y="39887"/>
                  <a:pt x="3541" y="39981"/>
                </a:cubicBezTo>
                <a:cubicBezTo>
                  <a:pt x="3496" y="40025"/>
                  <a:pt x="3427" y="40025"/>
                  <a:pt x="3370" y="40025"/>
                </a:cubicBezTo>
                <a:cubicBezTo>
                  <a:pt x="3312" y="40025"/>
                  <a:pt x="3265" y="40025"/>
                  <a:pt x="3265" y="40070"/>
                </a:cubicBezTo>
                <a:lnTo>
                  <a:pt x="3265" y="39794"/>
                </a:lnTo>
                <a:cubicBezTo>
                  <a:pt x="3265" y="39856"/>
                  <a:pt x="3275" y="39877"/>
                  <a:pt x="3288" y="39877"/>
                </a:cubicBezTo>
                <a:cubicBezTo>
                  <a:pt x="3315" y="39877"/>
                  <a:pt x="3355" y="39794"/>
                  <a:pt x="3355" y="39794"/>
                </a:cubicBezTo>
                <a:close/>
                <a:moveTo>
                  <a:pt x="8473" y="39724"/>
                </a:moveTo>
                <a:cubicBezTo>
                  <a:pt x="8508" y="39724"/>
                  <a:pt x="8545" y="39768"/>
                  <a:pt x="8573" y="39884"/>
                </a:cubicBezTo>
                <a:cubicBezTo>
                  <a:pt x="8549" y="39860"/>
                  <a:pt x="8525" y="39849"/>
                  <a:pt x="8502" y="39849"/>
                </a:cubicBezTo>
                <a:cubicBezTo>
                  <a:pt x="8439" y="39849"/>
                  <a:pt x="8387" y="39933"/>
                  <a:pt x="8387" y="40070"/>
                </a:cubicBezTo>
                <a:cubicBezTo>
                  <a:pt x="8325" y="39942"/>
                  <a:pt x="8395" y="39724"/>
                  <a:pt x="8473" y="39724"/>
                </a:cubicBezTo>
                <a:close/>
                <a:moveTo>
                  <a:pt x="186" y="40070"/>
                </a:moveTo>
                <a:lnTo>
                  <a:pt x="186" y="40167"/>
                </a:lnTo>
                <a:cubicBezTo>
                  <a:pt x="186" y="40070"/>
                  <a:pt x="97" y="40070"/>
                  <a:pt x="186" y="40070"/>
                </a:cubicBezTo>
                <a:close/>
                <a:moveTo>
                  <a:pt x="8713" y="40049"/>
                </a:moveTo>
                <a:cubicBezTo>
                  <a:pt x="8736" y="40049"/>
                  <a:pt x="8760" y="40072"/>
                  <a:pt x="8760" y="40167"/>
                </a:cubicBezTo>
                <a:cubicBezTo>
                  <a:pt x="8760" y="40167"/>
                  <a:pt x="8738" y="40189"/>
                  <a:pt x="8716" y="40189"/>
                </a:cubicBezTo>
                <a:cubicBezTo>
                  <a:pt x="8693" y="40189"/>
                  <a:pt x="8670" y="40165"/>
                  <a:pt x="8670" y="40070"/>
                </a:cubicBezTo>
                <a:cubicBezTo>
                  <a:pt x="8670" y="40070"/>
                  <a:pt x="8692" y="40049"/>
                  <a:pt x="8713" y="40049"/>
                </a:cubicBezTo>
                <a:close/>
                <a:moveTo>
                  <a:pt x="4715" y="39859"/>
                </a:moveTo>
                <a:cubicBezTo>
                  <a:pt x="4791" y="39859"/>
                  <a:pt x="4864" y="39981"/>
                  <a:pt x="4943" y="39981"/>
                </a:cubicBezTo>
                <a:cubicBezTo>
                  <a:pt x="4919" y="39981"/>
                  <a:pt x="4895" y="39992"/>
                  <a:pt x="4874" y="40006"/>
                </a:cubicBezTo>
                <a:lnTo>
                  <a:pt x="4874" y="40006"/>
                </a:lnTo>
                <a:cubicBezTo>
                  <a:pt x="4904" y="40034"/>
                  <a:pt x="4923" y="40048"/>
                  <a:pt x="4942" y="40048"/>
                </a:cubicBezTo>
                <a:cubicBezTo>
                  <a:pt x="4965" y="40048"/>
                  <a:pt x="4987" y="40025"/>
                  <a:pt x="5032" y="39981"/>
                </a:cubicBezTo>
                <a:lnTo>
                  <a:pt x="5032" y="39981"/>
                </a:lnTo>
                <a:cubicBezTo>
                  <a:pt x="5032" y="40119"/>
                  <a:pt x="4985" y="40119"/>
                  <a:pt x="4951" y="40119"/>
                </a:cubicBezTo>
                <a:cubicBezTo>
                  <a:pt x="4917" y="40119"/>
                  <a:pt x="4894" y="40119"/>
                  <a:pt x="4943" y="40257"/>
                </a:cubicBezTo>
                <a:cubicBezTo>
                  <a:pt x="4860" y="40257"/>
                  <a:pt x="4848" y="40121"/>
                  <a:pt x="4846" y="40026"/>
                </a:cubicBezTo>
                <a:lnTo>
                  <a:pt x="4846" y="40026"/>
                </a:lnTo>
                <a:cubicBezTo>
                  <a:pt x="4821" y="40045"/>
                  <a:pt x="4799" y="40064"/>
                  <a:pt x="4783" y="40064"/>
                </a:cubicBezTo>
                <a:cubicBezTo>
                  <a:pt x="4766" y="40064"/>
                  <a:pt x="4756" y="40043"/>
                  <a:pt x="4756" y="39981"/>
                </a:cubicBezTo>
                <a:cubicBezTo>
                  <a:pt x="4756" y="40167"/>
                  <a:pt x="4659" y="40070"/>
                  <a:pt x="4659" y="40167"/>
                </a:cubicBezTo>
                <a:lnTo>
                  <a:pt x="4659" y="39884"/>
                </a:lnTo>
                <a:cubicBezTo>
                  <a:pt x="4678" y="39866"/>
                  <a:pt x="4697" y="39859"/>
                  <a:pt x="4715" y="39859"/>
                </a:cubicBezTo>
                <a:close/>
                <a:moveTo>
                  <a:pt x="8484" y="40070"/>
                </a:moveTo>
                <a:cubicBezTo>
                  <a:pt x="8573" y="40070"/>
                  <a:pt x="8573" y="40070"/>
                  <a:pt x="8573" y="40257"/>
                </a:cubicBezTo>
                <a:cubicBezTo>
                  <a:pt x="8573" y="40257"/>
                  <a:pt x="8484" y="40257"/>
                  <a:pt x="8484" y="40070"/>
                </a:cubicBezTo>
                <a:close/>
                <a:moveTo>
                  <a:pt x="5186" y="40220"/>
                </a:moveTo>
                <a:cubicBezTo>
                  <a:pt x="5218" y="40220"/>
                  <a:pt x="5218" y="40285"/>
                  <a:pt x="5218" y="40353"/>
                </a:cubicBezTo>
                <a:lnTo>
                  <a:pt x="5129" y="40257"/>
                </a:lnTo>
                <a:cubicBezTo>
                  <a:pt x="5155" y="40231"/>
                  <a:pt x="5173" y="40220"/>
                  <a:pt x="5186" y="40220"/>
                </a:cubicBezTo>
                <a:close/>
                <a:moveTo>
                  <a:pt x="1305" y="40257"/>
                </a:moveTo>
                <a:lnTo>
                  <a:pt x="1305" y="40443"/>
                </a:lnTo>
                <a:lnTo>
                  <a:pt x="1402" y="40443"/>
                </a:lnTo>
                <a:lnTo>
                  <a:pt x="1402" y="40540"/>
                </a:lnTo>
                <a:cubicBezTo>
                  <a:pt x="1305" y="40540"/>
                  <a:pt x="1305" y="40540"/>
                  <a:pt x="1305" y="40443"/>
                </a:cubicBezTo>
                <a:cubicBezTo>
                  <a:pt x="1215" y="40353"/>
                  <a:pt x="1305" y="40353"/>
                  <a:pt x="1305" y="40257"/>
                </a:cubicBezTo>
                <a:close/>
                <a:moveTo>
                  <a:pt x="3122" y="40421"/>
                </a:moveTo>
                <a:cubicBezTo>
                  <a:pt x="3145" y="40421"/>
                  <a:pt x="3168" y="40445"/>
                  <a:pt x="3168" y="40540"/>
                </a:cubicBezTo>
                <a:lnTo>
                  <a:pt x="3168" y="40629"/>
                </a:lnTo>
                <a:cubicBezTo>
                  <a:pt x="3079" y="40629"/>
                  <a:pt x="3079" y="40629"/>
                  <a:pt x="3079" y="40443"/>
                </a:cubicBezTo>
                <a:cubicBezTo>
                  <a:pt x="3079" y="40443"/>
                  <a:pt x="3100" y="40421"/>
                  <a:pt x="3122" y="40421"/>
                </a:cubicBezTo>
                <a:close/>
                <a:moveTo>
                  <a:pt x="2893" y="40540"/>
                </a:moveTo>
                <a:cubicBezTo>
                  <a:pt x="2912" y="40559"/>
                  <a:pt x="2927" y="40566"/>
                  <a:pt x="2939" y="40566"/>
                </a:cubicBezTo>
                <a:cubicBezTo>
                  <a:pt x="2962" y="40566"/>
                  <a:pt x="2973" y="40543"/>
                  <a:pt x="2978" y="40543"/>
                </a:cubicBezTo>
                <a:cubicBezTo>
                  <a:pt x="2982" y="40543"/>
                  <a:pt x="2982" y="40561"/>
                  <a:pt x="2982" y="40629"/>
                </a:cubicBezTo>
                <a:cubicBezTo>
                  <a:pt x="2982" y="40726"/>
                  <a:pt x="2893" y="40726"/>
                  <a:pt x="2893" y="40726"/>
                </a:cubicBezTo>
                <a:lnTo>
                  <a:pt x="2893" y="40540"/>
                </a:lnTo>
                <a:close/>
                <a:moveTo>
                  <a:pt x="5440" y="40757"/>
                </a:moveTo>
                <a:cubicBezTo>
                  <a:pt x="5468" y="40757"/>
                  <a:pt x="5502" y="40802"/>
                  <a:pt x="5502" y="40913"/>
                </a:cubicBezTo>
                <a:cubicBezTo>
                  <a:pt x="5453" y="40864"/>
                  <a:pt x="5429" y="40864"/>
                  <a:pt x="5417" y="40864"/>
                </a:cubicBezTo>
                <a:cubicBezTo>
                  <a:pt x="5405" y="40864"/>
                  <a:pt x="5405" y="40864"/>
                  <a:pt x="5405" y="40816"/>
                </a:cubicBezTo>
                <a:cubicBezTo>
                  <a:pt x="5405" y="40779"/>
                  <a:pt x="5421" y="40757"/>
                  <a:pt x="5440" y="40757"/>
                </a:cubicBezTo>
                <a:close/>
                <a:moveTo>
                  <a:pt x="10534" y="40629"/>
                </a:moveTo>
                <a:lnTo>
                  <a:pt x="10720" y="40816"/>
                </a:lnTo>
                <a:cubicBezTo>
                  <a:pt x="10623" y="40816"/>
                  <a:pt x="10623" y="40816"/>
                  <a:pt x="10623" y="40913"/>
                </a:cubicBezTo>
                <a:cubicBezTo>
                  <a:pt x="10623" y="40816"/>
                  <a:pt x="10623" y="40726"/>
                  <a:pt x="10534" y="40726"/>
                </a:cubicBezTo>
                <a:lnTo>
                  <a:pt x="10534" y="40629"/>
                </a:lnTo>
                <a:close/>
                <a:moveTo>
                  <a:pt x="5591" y="40913"/>
                </a:moveTo>
                <a:lnTo>
                  <a:pt x="5591" y="40913"/>
                </a:lnTo>
                <a:cubicBezTo>
                  <a:pt x="5640" y="40957"/>
                  <a:pt x="5664" y="40957"/>
                  <a:pt x="5676" y="40957"/>
                </a:cubicBezTo>
                <a:cubicBezTo>
                  <a:pt x="5688" y="40957"/>
                  <a:pt x="5688" y="40957"/>
                  <a:pt x="5688" y="41002"/>
                </a:cubicBezTo>
                <a:cubicBezTo>
                  <a:pt x="5688" y="41002"/>
                  <a:pt x="5663" y="41027"/>
                  <a:pt x="5638" y="41027"/>
                </a:cubicBezTo>
                <a:cubicBezTo>
                  <a:pt x="5614" y="41027"/>
                  <a:pt x="5591" y="41004"/>
                  <a:pt x="5591" y="40913"/>
                </a:cubicBezTo>
                <a:close/>
                <a:moveTo>
                  <a:pt x="7202" y="41122"/>
                </a:moveTo>
                <a:lnTo>
                  <a:pt x="7269" y="41188"/>
                </a:lnTo>
                <a:cubicBezTo>
                  <a:pt x="7247" y="41143"/>
                  <a:pt x="7225" y="41126"/>
                  <a:pt x="7202" y="41122"/>
                </a:cubicBezTo>
                <a:close/>
                <a:moveTo>
                  <a:pt x="13198" y="41082"/>
                </a:moveTo>
                <a:cubicBezTo>
                  <a:pt x="13217" y="41082"/>
                  <a:pt x="13232" y="41110"/>
                  <a:pt x="13232" y="41188"/>
                </a:cubicBezTo>
                <a:cubicBezTo>
                  <a:pt x="13232" y="41188"/>
                  <a:pt x="13193" y="41231"/>
                  <a:pt x="13166" y="41231"/>
                </a:cubicBezTo>
                <a:cubicBezTo>
                  <a:pt x="13153" y="41231"/>
                  <a:pt x="13143" y="41221"/>
                  <a:pt x="13143" y="41188"/>
                </a:cubicBezTo>
                <a:cubicBezTo>
                  <a:pt x="13143" y="41136"/>
                  <a:pt x="13173" y="41082"/>
                  <a:pt x="13198" y="41082"/>
                </a:cubicBezTo>
                <a:close/>
                <a:moveTo>
                  <a:pt x="10438" y="41283"/>
                </a:moveTo>
                <a:cubicBezTo>
                  <a:pt x="10438" y="41284"/>
                  <a:pt x="10437" y="41284"/>
                  <a:pt x="10437" y="41285"/>
                </a:cubicBezTo>
                <a:cubicBezTo>
                  <a:pt x="10437" y="41285"/>
                  <a:pt x="10438" y="41285"/>
                  <a:pt x="10438" y="41285"/>
                </a:cubicBezTo>
                <a:lnTo>
                  <a:pt x="10438" y="41285"/>
                </a:lnTo>
                <a:cubicBezTo>
                  <a:pt x="10438" y="41284"/>
                  <a:pt x="10438" y="41284"/>
                  <a:pt x="10438" y="41283"/>
                </a:cubicBezTo>
                <a:close/>
                <a:moveTo>
                  <a:pt x="8995" y="41163"/>
                </a:moveTo>
                <a:cubicBezTo>
                  <a:pt x="9032" y="41163"/>
                  <a:pt x="9050" y="41217"/>
                  <a:pt x="9085" y="41217"/>
                </a:cubicBezTo>
                <a:cubicBezTo>
                  <a:pt x="9098" y="41217"/>
                  <a:pt x="9113" y="41209"/>
                  <a:pt x="9132" y="41188"/>
                </a:cubicBezTo>
                <a:lnTo>
                  <a:pt x="9132" y="41188"/>
                </a:lnTo>
                <a:cubicBezTo>
                  <a:pt x="9132" y="41244"/>
                  <a:pt x="9071" y="41297"/>
                  <a:pt x="9019" y="41297"/>
                </a:cubicBezTo>
                <a:cubicBezTo>
                  <a:pt x="8980" y="41297"/>
                  <a:pt x="8946" y="41268"/>
                  <a:pt x="8946" y="41188"/>
                </a:cubicBezTo>
                <a:cubicBezTo>
                  <a:pt x="8966" y="41170"/>
                  <a:pt x="8981" y="41163"/>
                  <a:pt x="8995" y="41163"/>
                </a:cubicBezTo>
                <a:close/>
                <a:moveTo>
                  <a:pt x="10438" y="41285"/>
                </a:moveTo>
                <a:cubicBezTo>
                  <a:pt x="10442" y="41326"/>
                  <a:pt x="10452" y="41428"/>
                  <a:pt x="10485" y="41428"/>
                </a:cubicBezTo>
                <a:cubicBezTo>
                  <a:pt x="10498" y="41428"/>
                  <a:pt x="10514" y="41413"/>
                  <a:pt x="10534" y="41375"/>
                </a:cubicBezTo>
                <a:cubicBezTo>
                  <a:pt x="10534" y="41286"/>
                  <a:pt x="10534" y="41285"/>
                  <a:pt x="10438" y="41285"/>
                </a:cubicBezTo>
                <a:close/>
                <a:moveTo>
                  <a:pt x="6247" y="41285"/>
                </a:moveTo>
                <a:lnTo>
                  <a:pt x="6247" y="41375"/>
                </a:lnTo>
                <a:lnTo>
                  <a:pt x="6247" y="41472"/>
                </a:lnTo>
                <a:cubicBezTo>
                  <a:pt x="6247" y="41451"/>
                  <a:pt x="6247" y="41443"/>
                  <a:pt x="6246" y="41443"/>
                </a:cubicBezTo>
                <a:cubicBezTo>
                  <a:pt x="6244" y="41443"/>
                  <a:pt x="6234" y="41497"/>
                  <a:pt x="6198" y="41497"/>
                </a:cubicBezTo>
                <a:cubicBezTo>
                  <a:pt x="6186" y="41497"/>
                  <a:pt x="6170" y="41490"/>
                  <a:pt x="6150" y="41472"/>
                </a:cubicBezTo>
                <a:cubicBezTo>
                  <a:pt x="6124" y="41498"/>
                  <a:pt x="6106" y="41509"/>
                  <a:pt x="6093" y="41509"/>
                </a:cubicBezTo>
                <a:cubicBezTo>
                  <a:pt x="6061" y="41509"/>
                  <a:pt x="6061" y="41444"/>
                  <a:pt x="6061" y="41375"/>
                </a:cubicBezTo>
                <a:cubicBezTo>
                  <a:pt x="6061" y="41375"/>
                  <a:pt x="6101" y="41335"/>
                  <a:pt x="6127" y="41335"/>
                </a:cubicBezTo>
                <a:cubicBezTo>
                  <a:pt x="6140" y="41335"/>
                  <a:pt x="6150" y="41345"/>
                  <a:pt x="6150" y="41375"/>
                </a:cubicBezTo>
                <a:cubicBezTo>
                  <a:pt x="6061" y="41375"/>
                  <a:pt x="6150" y="41472"/>
                  <a:pt x="6150" y="41472"/>
                </a:cubicBezTo>
                <a:cubicBezTo>
                  <a:pt x="6150" y="41375"/>
                  <a:pt x="6150" y="41375"/>
                  <a:pt x="6247" y="41285"/>
                </a:cubicBezTo>
                <a:close/>
                <a:moveTo>
                  <a:pt x="6709" y="41748"/>
                </a:moveTo>
                <a:cubicBezTo>
                  <a:pt x="6709" y="41770"/>
                  <a:pt x="6715" y="41777"/>
                  <a:pt x="6723" y="41777"/>
                </a:cubicBezTo>
                <a:cubicBezTo>
                  <a:pt x="6737" y="41777"/>
                  <a:pt x="6758" y="41757"/>
                  <a:pt x="6776" y="41757"/>
                </a:cubicBezTo>
                <a:cubicBezTo>
                  <a:pt x="6793" y="41757"/>
                  <a:pt x="6806" y="41775"/>
                  <a:pt x="6806" y="41844"/>
                </a:cubicBezTo>
                <a:cubicBezTo>
                  <a:pt x="6759" y="41844"/>
                  <a:pt x="6735" y="41866"/>
                  <a:pt x="6722" y="41866"/>
                </a:cubicBezTo>
                <a:cubicBezTo>
                  <a:pt x="6709" y="41866"/>
                  <a:pt x="6709" y="41843"/>
                  <a:pt x="6709" y="41748"/>
                </a:cubicBezTo>
                <a:close/>
                <a:moveTo>
                  <a:pt x="7988" y="41789"/>
                </a:moveTo>
                <a:cubicBezTo>
                  <a:pt x="8042" y="41789"/>
                  <a:pt x="8111" y="41879"/>
                  <a:pt x="8111" y="41934"/>
                </a:cubicBezTo>
                <a:cubicBezTo>
                  <a:pt x="8046" y="41934"/>
                  <a:pt x="7985" y="41894"/>
                  <a:pt x="7951" y="41894"/>
                </a:cubicBezTo>
                <a:cubicBezTo>
                  <a:pt x="7935" y="41894"/>
                  <a:pt x="7925" y="41904"/>
                  <a:pt x="7925" y="41934"/>
                </a:cubicBezTo>
                <a:cubicBezTo>
                  <a:pt x="7925" y="41826"/>
                  <a:pt x="7953" y="41789"/>
                  <a:pt x="7988" y="41789"/>
                </a:cubicBezTo>
                <a:close/>
                <a:moveTo>
                  <a:pt x="8244" y="41808"/>
                </a:moveTo>
                <a:cubicBezTo>
                  <a:pt x="8274" y="41808"/>
                  <a:pt x="8297" y="41836"/>
                  <a:pt x="8297" y="41934"/>
                </a:cubicBezTo>
                <a:cubicBezTo>
                  <a:pt x="8276" y="41914"/>
                  <a:pt x="8260" y="41908"/>
                  <a:pt x="8246" y="41908"/>
                </a:cubicBezTo>
                <a:cubicBezTo>
                  <a:pt x="8219" y="41908"/>
                  <a:pt x="8203" y="41931"/>
                  <a:pt x="8183" y="41931"/>
                </a:cubicBezTo>
                <a:cubicBezTo>
                  <a:pt x="8166" y="41931"/>
                  <a:pt x="8148" y="41916"/>
                  <a:pt x="8120" y="41863"/>
                </a:cubicBezTo>
                <a:lnTo>
                  <a:pt x="8120" y="41863"/>
                </a:lnTo>
                <a:cubicBezTo>
                  <a:pt x="8121" y="41863"/>
                  <a:pt x="8122" y="41863"/>
                  <a:pt x="8122" y="41863"/>
                </a:cubicBezTo>
                <a:cubicBezTo>
                  <a:pt x="8146" y="41863"/>
                  <a:pt x="8202" y="41808"/>
                  <a:pt x="8244" y="41808"/>
                </a:cubicBezTo>
                <a:close/>
                <a:moveTo>
                  <a:pt x="9016" y="41766"/>
                </a:moveTo>
                <a:lnTo>
                  <a:pt x="9016" y="41766"/>
                </a:lnTo>
                <a:cubicBezTo>
                  <a:pt x="9026" y="41850"/>
                  <a:pt x="9132" y="41866"/>
                  <a:pt x="9132" y="41934"/>
                </a:cubicBezTo>
                <a:cubicBezTo>
                  <a:pt x="9132" y="41973"/>
                  <a:pt x="9128" y="41988"/>
                  <a:pt x="9122" y="41988"/>
                </a:cubicBezTo>
                <a:cubicBezTo>
                  <a:pt x="9105" y="41988"/>
                  <a:pt x="9070" y="41880"/>
                  <a:pt x="9053" y="41880"/>
                </a:cubicBezTo>
                <a:cubicBezTo>
                  <a:pt x="9047" y="41880"/>
                  <a:pt x="9043" y="41894"/>
                  <a:pt x="9043" y="41934"/>
                </a:cubicBezTo>
                <a:cubicBezTo>
                  <a:pt x="8984" y="41879"/>
                  <a:pt x="8997" y="41822"/>
                  <a:pt x="9016" y="41766"/>
                </a:cubicBezTo>
                <a:close/>
                <a:moveTo>
                  <a:pt x="6620" y="41844"/>
                </a:moveTo>
                <a:lnTo>
                  <a:pt x="6709" y="42031"/>
                </a:lnTo>
                <a:lnTo>
                  <a:pt x="6620" y="42031"/>
                </a:lnTo>
                <a:lnTo>
                  <a:pt x="6620" y="41844"/>
                </a:lnTo>
                <a:close/>
                <a:moveTo>
                  <a:pt x="6993" y="41747"/>
                </a:moveTo>
                <a:cubicBezTo>
                  <a:pt x="7082" y="41844"/>
                  <a:pt x="7179" y="41747"/>
                  <a:pt x="7179" y="41934"/>
                </a:cubicBezTo>
                <a:cubicBezTo>
                  <a:pt x="7164" y="41949"/>
                  <a:pt x="7152" y="41955"/>
                  <a:pt x="7141" y="41955"/>
                </a:cubicBezTo>
                <a:cubicBezTo>
                  <a:pt x="7100" y="41955"/>
                  <a:pt x="7088" y="41869"/>
                  <a:pt x="7084" y="41869"/>
                </a:cubicBezTo>
                <a:cubicBezTo>
                  <a:pt x="7082" y="41869"/>
                  <a:pt x="7082" y="41886"/>
                  <a:pt x="7082" y="41934"/>
                </a:cubicBezTo>
                <a:cubicBezTo>
                  <a:pt x="7269" y="42120"/>
                  <a:pt x="7365" y="42031"/>
                  <a:pt x="7552" y="42120"/>
                </a:cubicBezTo>
                <a:cubicBezTo>
                  <a:pt x="7457" y="42215"/>
                  <a:pt x="7362" y="42239"/>
                  <a:pt x="7267" y="42239"/>
                </a:cubicBezTo>
                <a:cubicBezTo>
                  <a:pt x="7175" y="42239"/>
                  <a:pt x="7084" y="42217"/>
                  <a:pt x="6993" y="42217"/>
                </a:cubicBezTo>
                <a:lnTo>
                  <a:pt x="6993" y="41747"/>
                </a:lnTo>
                <a:close/>
                <a:moveTo>
                  <a:pt x="9008" y="42083"/>
                </a:moveTo>
                <a:cubicBezTo>
                  <a:pt x="9043" y="42083"/>
                  <a:pt x="9043" y="42148"/>
                  <a:pt x="9043" y="42217"/>
                </a:cubicBezTo>
                <a:cubicBezTo>
                  <a:pt x="9043" y="42243"/>
                  <a:pt x="9043" y="42254"/>
                  <a:pt x="9040" y="42254"/>
                </a:cubicBezTo>
                <a:cubicBezTo>
                  <a:pt x="9035" y="42254"/>
                  <a:pt x="9015" y="42189"/>
                  <a:pt x="8946" y="42120"/>
                </a:cubicBezTo>
                <a:cubicBezTo>
                  <a:pt x="8974" y="42094"/>
                  <a:pt x="8994" y="42083"/>
                  <a:pt x="9008" y="42083"/>
                </a:cubicBezTo>
                <a:close/>
                <a:moveTo>
                  <a:pt x="7738" y="42031"/>
                </a:moveTo>
                <a:lnTo>
                  <a:pt x="7738" y="42031"/>
                </a:lnTo>
                <a:cubicBezTo>
                  <a:pt x="7738" y="42076"/>
                  <a:pt x="7785" y="42076"/>
                  <a:pt x="7831" y="42076"/>
                </a:cubicBezTo>
                <a:cubicBezTo>
                  <a:pt x="7878" y="42076"/>
                  <a:pt x="7925" y="42076"/>
                  <a:pt x="7925" y="42120"/>
                </a:cubicBezTo>
                <a:cubicBezTo>
                  <a:pt x="7828" y="42120"/>
                  <a:pt x="7925" y="42217"/>
                  <a:pt x="7925" y="42307"/>
                </a:cubicBezTo>
                <a:lnTo>
                  <a:pt x="7828" y="42307"/>
                </a:lnTo>
                <a:cubicBezTo>
                  <a:pt x="7828" y="42169"/>
                  <a:pt x="7805" y="42169"/>
                  <a:pt x="7783" y="42169"/>
                </a:cubicBezTo>
                <a:cubicBezTo>
                  <a:pt x="7761" y="42169"/>
                  <a:pt x="7738" y="42169"/>
                  <a:pt x="7738" y="42031"/>
                </a:cubicBezTo>
                <a:close/>
                <a:moveTo>
                  <a:pt x="7943" y="42177"/>
                </a:moveTo>
                <a:cubicBezTo>
                  <a:pt x="7970" y="42177"/>
                  <a:pt x="8014" y="42244"/>
                  <a:pt x="8014" y="42307"/>
                </a:cubicBezTo>
                <a:lnTo>
                  <a:pt x="7925" y="42217"/>
                </a:lnTo>
                <a:cubicBezTo>
                  <a:pt x="7925" y="42189"/>
                  <a:pt x="7932" y="42177"/>
                  <a:pt x="7943" y="42177"/>
                </a:cubicBezTo>
                <a:close/>
                <a:moveTo>
                  <a:pt x="8156" y="42053"/>
                </a:moveTo>
                <a:cubicBezTo>
                  <a:pt x="8178" y="42053"/>
                  <a:pt x="8200" y="42076"/>
                  <a:pt x="8200" y="42120"/>
                </a:cubicBezTo>
                <a:cubicBezTo>
                  <a:pt x="8200" y="42217"/>
                  <a:pt x="8111" y="42217"/>
                  <a:pt x="8111" y="42307"/>
                </a:cubicBezTo>
                <a:lnTo>
                  <a:pt x="8111" y="42120"/>
                </a:lnTo>
                <a:cubicBezTo>
                  <a:pt x="8111" y="42076"/>
                  <a:pt x="8133" y="42053"/>
                  <a:pt x="8156" y="42053"/>
                </a:cubicBezTo>
                <a:close/>
                <a:moveTo>
                  <a:pt x="9229" y="42120"/>
                </a:moveTo>
                <a:cubicBezTo>
                  <a:pt x="9229" y="42217"/>
                  <a:pt x="9319" y="42217"/>
                  <a:pt x="9319" y="42307"/>
                </a:cubicBezTo>
                <a:cubicBezTo>
                  <a:pt x="9229" y="42307"/>
                  <a:pt x="9229" y="42307"/>
                  <a:pt x="9229" y="42217"/>
                </a:cubicBezTo>
                <a:lnTo>
                  <a:pt x="9229" y="42120"/>
                </a:lnTo>
                <a:close/>
                <a:moveTo>
                  <a:pt x="8670" y="42120"/>
                </a:moveTo>
                <a:cubicBezTo>
                  <a:pt x="8760" y="42120"/>
                  <a:pt x="8760" y="42120"/>
                  <a:pt x="8856" y="42217"/>
                </a:cubicBezTo>
                <a:cubicBezTo>
                  <a:pt x="8800" y="42269"/>
                  <a:pt x="8777" y="42324"/>
                  <a:pt x="8749" y="42324"/>
                </a:cubicBezTo>
                <a:cubicBezTo>
                  <a:pt x="8729" y="42324"/>
                  <a:pt x="8708" y="42295"/>
                  <a:pt x="8670" y="42217"/>
                </a:cubicBezTo>
                <a:lnTo>
                  <a:pt x="8670" y="42217"/>
                </a:lnTo>
                <a:cubicBezTo>
                  <a:pt x="8670" y="42217"/>
                  <a:pt x="8710" y="42257"/>
                  <a:pt x="8736" y="42257"/>
                </a:cubicBezTo>
                <a:cubicBezTo>
                  <a:pt x="8750" y="42257"/>
                  <a:pt x="8760" y="42247"/>
                  <a:pt x="8760" y="42217"/>
                </a:cubicBezTo>
                <a:lnTo>
                  <a:pt x="8760" y="42217"/>
                </a:lnTo>
                <a:cubicBezTo>
                  <a:pt x="8760" y="42217"/>
                  <a:pt x="8738" y="42239"/>
                  <a:pt x="8716" y="42239"/>
                </a:cubicBezTo>
                <a:cubicBezTo>
                  <a:pt x="8693" y="42239"/>
                  <a:pt x="8670" y="42215"/>
                  <a:pt x="8670" y="42120"/>
                </a:cubicBezTo>
                <a:close/>
                <a:moveTo>
                  <a:pt x="10161" y="43052"/>
                </a:moveTo>
                <a:cubicBezTo>
                  <a:pt x="10166" y="43066"/>
                  <a:pt x="10170" y="43079"/>
                  <a:pt x="10175" y="43090"/>
                </a:cubicBezTo>
                <a:lnTo>
                  <a:pt x="10175" y="43090"/>
                </a:lnTo>
                <a:cubicBezTo>
                  <a:pt x="10196" y="43052"/>
                  <a:pt x="10226" y="43052"/>
                  <a:pt x="10161" y="43052"/>
                </a:cubicBezTo>
                <a:close/>
                <a:moveTo>
                  <a:pt x="11686" y="43315"/>
                </a:moveTo>
                <a:cubicBezTo>
                  <a:pt x="11676" y="43315"/>
                  <a:pt x="11665" y="43321"/>
                  <a:pt x="11652" y="43335"/>
                </a:cubicBezTo>
                <a:cubicBezTo>
                  <a:pt x="11652" y="43424"/>
                  <a:pt x="11741" y="43425"/>
                  <a:pt x="11741" y="43520"/>
                </a:cubicBezTo>
                <a:lnTo>
                  <a:pt x="11741" y="43520"/>
                </a:lnTo>
                <a:cubicBezTo>
                  <a:pt x="11741" y="43502"/>
                  <a:pt x="11739" y="43315"/>
                  <a:pt x="11686" y="43315"/>
                </a:cubicBezTo>
                <a:close/>
                <a:moveTo>
                  <a:pt x="11741" y="43520"/>
                </a:moveTo>
                <a:cubicBezTo>
                  <a:pt x="11741" y="43521"/>
                  <a:pt x="11741" y="43522"/>
                  <a:pt x="11741" y="43522"/>
                </a:cubicBezTo>
                <a:lnTo>
                  <a:pt x="11741" y="43522"/>
                </a:lnTo>
                <a:cubicBezTo>
                  <a:pt x="11741" y="43521"/>
                  <a:pt x="11741" y="43521"/>
                  <a:pt x="11741" y="43520"/>
                </a:cubicBezTo>
                <a:close/>
                <a:moveTo>
                  <a:pt x="14306" y="44008"/>
                </a:moveTo>
                <a:cubicBezTo>
                  <a:pt x="14328" y="44008"/>
                  <a:pt x="14351" y="44032"/>
                  <a:pt x="14351" y="44081"/>
                </a:cubicBezTo>
                <a:cubicBezTo>
                  <a:pt x="14351" y="44081"/>
                  <a:pt x="14311" y="44121"/>
                  <a:pt x="14284" y="44121"/>
                </a:cubicBezTo>
                <a:cubicBezTo>
                  <a:pt x="14271" y="44121"/>
                  <a:pt x="14261" y="44111"/>
                  <a:pt x="14261" y="44081"/>
                </a:cubicBezTo>
                <a:cubicBezTo>
                  <a:pt x="14261" y="44032"/>
                  <a:pt x="14284" y="44008"/>
                  <a:pt x="14306" y="44008"/>
                </a:cubicBezTo>
                <a:close/>
                <a:moveTo>
                  <a:pt x="17570" y="47501"/>
                </a:moveTo>
                <a:cubicBezTo>
                  <a:pt x="17582" y="47501"/>
                  <a:pt x="17597" y="47508"/>
                  <a:pt x="17616" y="47525"/>
                </a:cubicBezTo>
                <a:lnTo>
                  <a:pt x="17616" y="47711"/>
                </a:lnTo>
                <a:cubicBezTo>
                  <a:pt x="17616" y="47711"/>
                  <a:pt x="17591" y="47737"/>
                  <a:pt x="17566" y="47737"/>
                </a:cubicBezTo>
                <a:cubicBezTo>
                  <a:pt x="17542" y="47737"/>
                  <a:pt x="17519" y="47713"/>
                  <a:pt x="17519" y="47622"/>
                </a:cubicBezTo>
                <a:cubicBezTo>
                  <a:pt x="17519" y="47622"/>
                  <a:pt x="17519" y="47501"/>
                  <a:pt x="17570" y="47501"/>
                </a:cubicBezTo>
                <a:close/>
                <a:moveTo>
                  <a:pt x="17333" y="47622"/>
                </a:moveTo>
                <a:cubicBezTo>
                  <a:pt x="17333" y="47711"/>
                  <a:pt x="17333" y="47808"/>
                  <a:pt x="17430" y="47808"/>
                </a:cubicBezTo>
                <a:cubicBezTo>
                  <a:pt x="17333" y="47808"/>
                  <a:pt x="17333" y="47898"/>
                  <a:pt x="17333" y="47898"/>
                </a:cubicBezTo>
                <a:cubicBezTo>
                  <a:pt x="17333" y="47835"/>
                  <a:pt x="17288" y="47768"/>
                  <a:pt x="17262" y="47768"/>
                </a:cubicBezTo>
                <a:cubicBezTo>
                  <a:pt x="17251" y="47768"/>
                  <a:pt x="17243" y="47780"/>
                  <a:pt x="17243" y="47808"/>
                </a:cubicBezTo>
                <a:lnTo>
                  <a:pt x="17243" y="47898"/>
                </a:lnTo>
                <a:lnTo>
                  <a:pt x="17243" y="47995"/>
                </a:lnTo>
                <a:lnTo>
                  <a:pt x="17146" y="47995"/>
                </a:lnTo>
                <a:lnTo>
                  <a:pt x="17146" y="47711"/>
                </a:lnTo>
                <a:cubicBezTo>
                  <a:pt x="17146" y="47622"/>
                  <a:pt x="17243" y="47622"/>
                  <a:pt x="17243" y="47622"/>
                </a:cubicBezTo>
                <a:close/>
                <a:moveTo>
                  <a:pt x="17430" y="47898"/>
                </a:moveTo>
                <a:lnTo>
                  <a:pt x="17430" y="47995"/>
                </a:lnTo>
                <a:cubicBezTo>
                  <a:pt x="17430" y="48039"/>
                  <a:pt x="17405" y="48062"/>
                  <a:pt x="17381" y="48062"/>
                </a:cubicBezTo>
                <a:cubicBezTo>
                  <a:pt x="17357" y="48062"/>
                  <a:pt x="17333" y="48039"/>
                  <a:pt x="17333" y="47995"/>
                </a:cubicBezTo>
                <a:cubicBezTo>
                  <a:pt x="17333" y="47995"/>
                  <a:pt x="17430" y="47995"/>
                  <a:pt x="17430" y="47898"/>
                </a:cubicBezTo>
                <a:close/>
                <a:moveTo>
                  <a:pt x="17235" y="48254"/>
                </a:moveTo>
                <a:cubicBezTo>
                  <a:pt x="17202" y="48265"/>
                  <a:pt x="17171" y="48271"/>
                  <a:pt x="17146" y="48271"/>
                </a:cubicBezTo>
                <a:cubicBezTo>
                  <a:pt x="17201" y="48271"/>
                  <a:pt x="17225" y="48271"/>
                  <a:pt x="17235" y="48254"/>
                </a:cubicBezTo>
                <a:close/>
                <a:moveTo>
                  <a:pt x="18548" y="49113"/>
                </a:moveTo>
                <a:cubicBezTo>
                  <a:pt x="18637" y="49202"/>
                  <a:pt x="18734" y="49299"/>
                  <a:pt x="18734" y="49389"/>
                </a:cubicBezTo>
                <a:lnTo>
                  <a:pt x="18734" y="49486"/>
                </a:lnTo>
                <a:cubicBezTo>
                  <a:pt x="18734" y="49389"/>
                  <a:pt x="18637" y="49299"/>
                  <a:pt x="18548" y="49299"/>
                </a:cubicBezTo>
                <a:lnTo>
                  <a:pt x="18548" y="49113"/>
                </a:lnTo>
                <a:close/>
                <a:moveTo>
                  <a:pt x="22056" y="49803"/>
                </a:moveTo>
                <a:cubicBezTo>
                  <a:pt x="22074" y="49803"/>
                  <a:pt x="22089" y="49840"/>
                  <a:pt x="22089" y="49948"/>
                </a:cubicBezTo>
                <a:cubicBezTo>
                  <a:pt x="22089" y="50003"/>
                  <a:pt x="22057" y="50057"/>
                  <a:pt x="22030" y="50057"/>
                </a:cubicBezTo>
                <a:cubicBezTo>
                  <a:pt x="22010" y="50057"/>
                  <a:pt x="21992" y="50027"/>
                  <a:pt x="21992" y="49948"/>
                </a:cubicBezTo>
                <a:cubicBezTo>
                  <a:pt x="21992" y="49893"/>
                  <a:pt x="22028" y="49803"/>
                  <a:pt x="22056" y="49803"/>
                </a:cubicBezTo>
                <a:close/>
                <a:moveTo>
                  <a:pt x="16684" y="49858"/>
                </a:moveTo>
                <a:cubicBezTo>
                  <a:pt x="16736" y="50019"/>
                  <a:pt x="16665" y="50119"/>
                  <a:pt x="16613" y="50119"/>
                </a:cubicBezTo>
                <a:cubicBezTo>
                  <a:pt x="16576" y="50119"/>
                  <a:pt x="16550" y="50067"/>
                  <a:pt x="16587" y="49948"/>
                </a:cubicBezTo>
                <a:cubicBezTo>
                  <a:pt x="16587" y="49928"/>
                  <a:pt x="16592" y="49922"/>
                  <a:pt x="16599" y="49922"/>
                </a:cubicBezTo>
                <a:cubicBezTo>
                  <a:pt x="16613" y="49922"/>
                  <a:pt x="16636" y="49945"/>
                  <a:pt x="16654" y="49945"/>
                </a:cubicBezTo>
                <a:cubicBezTo>
                  <a:pt x="16671" y="49945"/>
                  <a:pt x="16684" y="49927"/>
                  <a:pt x="16684" y="49858"/>
                </a:cubicBezTo>
                <a:close/>
                <a:moveTo>
                  <a:pt x="18361" y="50045"/>
                </a:moveTo>
                <a:cubicBezTo>
                  <a:pt x="18398" y="50045"/>
                  <a:pt x="18420" y="50140"/>
                  <a:pt x="18440" y="50232"/>
                </a:cubicBezTo>
                <a:lnTo>
                  <a:pt x="18440" y="50232"/>
                </a:lnTo>
                <a:cubicBezTo>
                  <a:pt x="18416" y="50163"/>
                  <a:pt x="18361" y="50190"/>
                  <a:pt x="18361" y="50045"/>
                </a:cubicBezTo>
                <a:close/>
                <a:moveTo>
                  <a:pt x="13232" y="50321"/>
                </a:moveTo>
                <a:cubicBezTo>
                  <a:pt x="13232" y="50321"/>
                  <a:pt x="13193" y="50364"/>
                  <a:pt x="13166" y="50364"/>
                </a:cubicBezTo>
                <a:cubicBezTo>
                  <a:pt x="13153" y="50364"/>
                  <a:pt x="13143" y="50353"/>
                  <a:pt x="13143" y="50321"/>
                </a:cubicBezTo>
                <a:close/>
                <a:moveTo>
                  <a:pt x="12770" y="50231"/>
                </a:moveTo>
                <a:lnTo>
                  <a:pt x="12770" y="50321"/>
                </a:lnTo>
                <a:lnTo>
                  <a:pt x="12770" y="50418"/>
                </a:lnTo>
                <a:cubicBezTo>
                  <a:pt x="12770" y="50418"/>
                  <a:pt x="12673" y="50321"/>
                  <a:pt x="12673" y="50231"/>
                </a:cubicBezTo>
                <a:close/>
                <a:moveTo>
                  <a:pt x="12957" y="50231"/>
                </a:moveTo>
                <a:cubicBezTo>
                  <a:pt x="12957" y="50321"/>
                  <a:pt x="13046" y="50321"/>
                  <a:pt x="13046" y="50321"/>
                </a:cubicBezTo>
                <a:cubicBezTo>
                  <a:pt x="12974" y="50321"/>
                  <a:pt x="12960" y="50442"/>
                  <a:pt x="12906" y="50442"/>
                </a:cubicBezTo>
                <a:cubicBezTo>
                  <a:pt x="12894" y="50442"/>
                  <a:pt x="12878" y="50435"/>
                  <a:pt x="12860" y="50418"/>
                </a:cubicBezTo>
                <a:lnTo>
                  <a:pt x="12860" y="50231"/>
                </a:lnTo>
                <a:close/>
                <a:moveTo>
                  <a:pt x="13656" y="50820"/>
                </a:moveTo>
                <a:cubicBezTo>
                  <a:pt x="13684" y="50820"/>
                  <a:pt x="13702" y="50854"/>
                  <a:pt x="13702" y="50977"/>
                </a:cubicBezTo>
                <a:cubicBezTo>
                  <a:pt x="13679" y="50954"/>
                  <a:pt x="13662" y="50947"/>
                  <a:pt x="13647" y="50947"/>
                </a:cubicBezTo>
                <a:cubicBezTo>
                  <a:pt x="13623" y="50947"/>
                  <a:pt x="13607" y="50967"/>
                  <a:pt x="13588" y="50967"/>
                </a:cubicBezTo>
                <a:cubicBezTo>
                  <a:pt x="13570" y="50967"/>
                  <a:pt x="13549" y="50949"/>
                  <a:pt x="13516" y="50880"/>
                </a:cubicBezTo>
                <a:cubicBezTo>
                  <a:pt x="13567" y="50880"/>
                  <a:pt x="13620" y="50820"/>
                  <a:pt x="13656" y="50820"/>
                </a:cubicBezTo>
                <a:close/>
                <a:moveTo>
                  <a:pt x="15225" y="50839"/>
                </a:moveTo>
                <a:cubicBezTo>
                  <a:pt x="15305" y="50839"/>
                  <a:pt x="15379" y="51009"/>
                  <a:pt x="15379" y="51066"/>
                </a:cubicBezTo>
                <a:cubicBezTo>
                  <a:pt x="15315" y="51066"/>
                  <a:pt x="15254" y="50983"/>
                  <a:pt x="15191" y="50983"/>
                </a:cubicBezTo>
                <a:cubicBezTo>
                  <a:pt x="15160" y="50983"/>
                  <a:pt x="15128" y="51004"/>
                  <a:pt x="15096" y="51066"/>
                </a:cubicBezTo>
                <a:cubicBezTo>
                  <a:pt x="15132" y="50897"/>
                  <a:pt x="15179" y="50839"/>
                  <a:pt x="15225" y="50839"/>
                </a:cubicBezTo>
                <a:close/>
                <a:moveTo>
                  <a:pt x="15599" y="50897"/>
                </a:moveTo>
                <a:cubicBezTo>
                  <a:pt x="15633" y="50897"/>
                  <a:pt x="15655" y="50936"/>
                  <a:pt x="15655" y="51066"/>
                </a:cubicBezTo>
                <a:cubicBezTo>
                  <a:pt x="15642" y="51053"/>
                  <a:pt x="15628" y="51047"/>
                  <a:pt x="15614" y="51047"/>
                </a:cubicBezTo>
                <a:cubicBezTo>
                  <a:pt x="15569" y="51047"/>
                  <a:pt x="15523" y="51103"/>
                  <a:pt x="15477" y="51103"/>
                </a:cubicBezTo>
                <a:cubicBezTo>
                  <a:pt x="15444" y="51103"/>
                  <a:pt x="15411" y="51074"/>
                  <a:pt x="15379" y="50977"/>
                </a:cubicBezTo>
                <a:lnTo>
                  <a:pt x="15379" y="50977"/>
                </a:lnTo>
                <a:cubicBezTo>
                  <a:pt x="15390" y="50987"/>
                  <a:pt x="15401" y="50991"/>
                  <a:pt x="15413" y="50991"/>
                </a:cubicBezTo>
                <a:cubicBezTo>
                  <a:pt x="15471" y="50991"/>
                  <a:pt x="15548" y="50897"/>
                  <a:pt x="15599" y="50897"/>
                </a:cubicBezTo>
                <a:close/>
                <a:moveTo>
                  <a:pt x="13419" y="50880"/>
                </a:moveTo>
                <a:cubicBezTo>
                  <a:pt x="13419" y="50977"/>
                  <a:pt x="13516" y="50977"/>
                  <a:pt x="13516" y="51163"/>
                </a:cubicBezTo>
                <a:lnTo>
                  <a:pt x="13419" y="51163"/>
                </a:lnTo>
                <a:lnTo>
                  <a:pt x="13419" y="50880"/>
                </a:lnTo>
                <a:close/>
                <a:moveTo>
                  <a:pt x="16202" y="51402"/>
                </a:moveTo>
                <a:cubicBezTo>
                  <a:pt x="16263" y="51402"/>
                  <a:pt x="16311" y="51467"/>
                  <a:pt x="16311" y="51536"/>
                </a:cubicBezTo>
                <a:cubicBezTo>
                  <a:pt x="16263" y="51487"/>
                  <a:pt x="16216" y="51487"/>
                  <a:pt x="16182" y="51487"/>
                </a:cubicBezTo>
                <a:cubicBezTo>
                  <a:pt x="16147" y="51487"/>
                  <a:pt x="16125" y="51487"/>
                  <a:pt x="16125" y="51439"/>
                </a:cubicBezTo>
                <a:cubicBezTo>
                  <a:pt x="16151" y="51413"/>
                  <a:pt x="16178" y="51402"/>
                  <a:pt x="16202" y="51402"/>
                </a:cubicBezTo>
                <a:close/>
                <a:moveTo>
                  <a:pt x="16604" y="51311"/>
                </a:moveTo>
                <a:cubicBezTo>
                  <a:pt x="16632" y="51311"/>
                  <a:pt x="16684" y="51400"/>
                  <a:pt x="16684" y="51536"/>
                </a:cubicBezTo>
                <a:cubicBezTo>
                  <a:pt x="16684" y="51552"/>
                  <a:pt x="16681" y="51559"/>
                  <a:pt x="16675" y="51559"/>
                </a:cubicBezTo>
                <a:cubicBezTo>
                  <a:pt x="16651" y="51559"/>
                  <a:pt x="16587" y="51422"/>
                  <a:pt x="16587" y="51349"/>
                </a:cubicBezTo>
                <a:cubicBezTo>
                  <a:pt x="16587" y="51323"/>
                  <a:pt x="16594" y="51311"/>
                  <a:pt x="16604" y="51311"/>
                </a:cubicBezTo>
                <a:close/>
                <a:moveTo>
                  <a:pt x="14105" y="50858"/>
                </a:moveTo>
                <a:cubicBezTo>
                  <a:pt x="14141" y="50858"/>
                  <a:pt x="14164" y="50882"/>
                  <a:pt x="14164" y="50977"/>
                </a:cubicBezTo>
                <a:cubicBezTo>
                  <a:pt x="14137" y="51062"/>
                  <a:pt x="14118" y="51085"/>
                  <a:pt x="14102" y="51085"/>
                </a:cubicBezTo>
                <a:cubicBezTo>
                  <a:pt x="14082" y="51085"/>
                  <a:pt x="14067" y="51050"/>
                  <a:pt x="14046" y="51050"/>
                </a:cubicBezTo>
                <a:cubicBezTo>
                  <a:pt x="14029" y="51050"/>
                  <a:pt x="14008" y="51074"/>
                  <a:pt x="13978" y="51163"/>
                </a:cubicBezTo>
                <a:cubicBezTo>
                  <a:pt x="14261" y="51349"/>
                  <a:pt x="14448" y="51252"/>
                  <a:pt x="14634" y="51439"/>
                </a:cubicBezTo>
                <a:cubicBezTo>
                  <a:pt x="14553" y="51561"/>
                  <a:pt x="14473" y="51596"/>
                  <a:pt x="14385" y="51596"/>
                </a:cubicBezTo>
                <a:cubicBezTo>
                  <a:pt x="14269" y="51596"/>
                  <a:pt x="14139" y="51536"/>
                  <a:pt x="13978" y="51536"/>
                </a:cubicBezTo>
                <a:cubicBezTo>
                  <a:pt x="13978" y="51252"/>
                  <a:pt x="13888" y="51163"/>
                  <a:pt x="13978" y="50880"/>
                </a:cubicBezTo>
                <a:cubicBezTo>
                  <a:pt x="14025" y="50880"/>
                  <a:pt x="14071" y="50858"/>
                  <a:pt x="14105" y="50858"/>
                </a:cubicBezTo>
                <a:close/>
                <a:moveTo>
                  <a:pt x="15473" y="51277"/>
                </a:moveTo>
                <a:cubicBezTo>
                  <a:pt x="15519" y="51277"/>
                  <a:pt x="15566" y="51301"/>
                  <a:pt x="15566" y="51349"/>
                </a:cubicBezTo>
                <a:cubicBezTo>
                  <a:pt x="15469" y="51439"/>
                  <a:pt x="15469" y="51536"/>
                  <a:pt x="15379" y="51625"/>
                </a:cubicBezTo>
                <a:cubicBezTo>
                  <a:pt x="15469" y="51349"/>
                  <a:pt x="15379" y="51536"/>
                  <a:pt x="15379" y="51349"/>
                </a:cubicBezTo>
                <a:cubicBezTo>
                  <a:pt x="15379" y="51301"/>
                  <a:pt x="15426" y="51277"/>
                  <a:pt x="15473" y="51277"/>
                </a:cubicBezTo>
                <a:close/>
                <a:moveTo>
                  <a:pt x="16870" y="51349"/>
                </a:moveTo>
                <a:cubicBezTo>
                  <a:pt x="16960" y="51439"/>
                  <a:pt x="16960" y="51439"/>
                  <a:pt x="16960" y="51625"/>
                </a:cubicBezTo>
                <a:cubicBezTo>
                  <a:pt x="16870" y="51625"/>
                  <a:pt x="16870" y="51625"/>
                  <a:pt x="16870" y="51439"/>
                </a:cubicBezTo>
                <a:lnTo>
                  <a:pt x="16870" y="51349"/>
                </a:lnTo>
                <a:close/>
                <a:moveTo>
                  <a:pt x="15209" y="51404"/>
                </a:moveTo>
                <a:cubicBezTo>
                  <a:pt x="15234" y="51404"/>
                  <a:pt x="15283" y="51488"/>
                  <a:pt x="15283" y="51625"/>
                </a:cubicBezTo>
                <a:cubicBezTo>
                  <a:pt x="15265" y="51644"/>
                  <a:pt x="15251" y="51652"/>
                  <a:pt x="15240" y="51652"/>
                </a:cubicBezTo>
                <a:cubicBezTo>
                  <a:pt x="15193" y="51652"/>
                  <a:pt x="15193" y="51517"/>
                  <a:pt x="15193" y="51439"/>
                </a:cubicBezTo>
                <a:cubicBezTo>
                  <a:pt x="15193" y="51415"/>
                  <a:pt x="15199" y="51404"/>
                  <a:pt x="15209" y="51404"/>
                </a:cubicBezTo>
                <a:close/>
                <a:moveTo>
                  <a:pt x="14820" y="51252"/>
                </a:moveTo>
                <a:lnTo>
                  <a:pt x="14820" y="51252"/>
                </a:lnTo>
                <a:cubicBezTo>
                  <a:pt x="14914" y="51301"/>
                  <a:pt x="14982" y="51301"/>
                  <a:pt x="15040" y="51301"/>
                </a:cubicBezTo>
                <a:cubicBezTo>
                  <a:pt x="15098" y="51301"/>
                  <a:pt x="15145" y="51301"/>
                  <a:pt x="15193" y="51349"/>
                </a:cubicBezTo>
                <a:cubicBezTo>
                  <a:pt x="15096" y="51349"/>
                  <a:pt x="15096" y="51536"/>
                  <a:pt x="15193" y="51625"/>
                </a:cubicBezTo>
                <a:cubicBezTo>
                  <a:pt x="15128" y="51625"/>
                  <a:pt x="15107" y="51668"/>
                  <a:pt x="15100" y="51668"/>
                </a:cubicBezTo>
                <a:cubicBezTo>
                  <a:pt x="15096" y="51668"/>
                  <a:pt x="15096" y="51658"/>
                  <a:pt x="15096" y="51625"/>
                </a:cubicBezTo>
                <a:cubicBezTo>
                  <a:pt x="15096" y="51439"/>
                  <a:pt x="15050" y="51439"/>
                  <a:pt x="14992" y="51439"/>
                </a:cubicBezTo>
                <a:cubicBezTo>
                  <a:pt x="14934" y="51439"/>
                  <a:pt x="14865" y="51439"/>
                  <a:pt x="14820" y="51252"/>
                </a:cubicBezTo>
                <a:close/>
                <a:moveTo>
                  <a:pt x="16125" y="51536"/>
                </a:moveTo>
                <a:cubicBezTo>
                  <a:pt x="16182" y="51536"/>
                  <a:pt x="16241" y="51572"/>
                  <a:pt x="16277" y="51575"/>
                </a:cubicBezTo>
                <a:lnTo>
                  <a:pt x="16277" y="51575"/>
                </a:lnTo>
                <a:cubicBezTo>
                  <a:pt x="16242" y="51625"/>
                  <a:pt x="16223" y="51681"/>
                  <a:pt x="16200" y="51681"/>
                </a:cubicBezTo>
                <a:cubicBezTo>
                  <a:pt x="16181" y="51681"/>
                  <a:pt x="16160" y="51644"/>
                  <a:pt x="16125" y="51536"/>
                </a:cubicBezTo>
                <a:close/>
                <a:moveTo>
                  <a:pt x="16550" y="51601"/>
                </a:moveTo>
                <a:cubicBezTo>
                  <a:pt x="16624" y="51601"/>
                  <a:pt x="16701" y="51722"/>
                  <a:pt x="16774" y="51722"/>
                </a:cubicBezTo>
                <a:cubicBezTo>
                  <a:pt x="16720" y="51722"/>
                  <a:pt x="16632" y="51820"/>
                  <a:pt x="16570" y="51820"/>
                </a:cubicBezTo>
                <a:cubicBezTo>
                  <a:pt x="16528" y="51820"/>
                  <a:pt x="16498" y="51776"/>
                  <a:pt x="16498" y="51625"/>
                </a:cubicBezTo>
                <a:cubicBezTo>
                  <a:pt x="16515" y="51608"/>
                  <a:pt x="16533" y="51601"/>
                  <a:pt x="16550" y="51601"/>
                </a:cubicBezTo>
                <a:close/>
                <a:moveTo>
                  <a:pt x="17616" y="52281"/>
                </a:moveTo>
                <a:cubicBezTo>
                  <a:pt x="17589" y="52306"/>
                  <a:pt x="17577" y="52339"/>
                  <a:pt x="17574" y="52372"/>
                </a:cubicBezTo>
                <a:lnTo>
                  <a:pt x="17574" y="52372"/>
                </a:lnTo>
                <a:cubicBezTo>
                  <a:pt x="17598" y="52325"/>
                  <a:pt x="17616" y="52281"/>
                  <a:pt x="17616" y="52281"/>
                </a:cubicBezTo>
                <a:close/>
                <a:moveTo>
                  <a:pt x="18265" y="52840"/>
                </a:moveTo>
                <a:cubicBezTo>
                  <a:pt x="18265" y="52885"/>
                  <a:pt x="18242" y="52907"/>
                  <a:pt x="18220" y="52907"/>
                </a:cubicBezTo>
                <a:cubicBezTo>
                  <a:pt x="18197" y="52907"/>
                  <a:pt x="18175" y="52885"/>
                  <a:pt x="18175" y="52840"/>
                </a:cubicBezTo>
                <a:close/>
                <a:moveTo>
                  <a:pt x="19107" y="52840"/>
                </a:moveTo>
                <a:cubicBezTo>
                  <a:pt x="19107" y="52885"/>
                  <a:pt x="19083" y="52907"/>
                  <a:pt x="19047" y="52907"/>
                </a:cubicBezTo>
                <a:cubicBezTo>
                  <a:pt x="19012" y="52907"/>
                  <a:pt x="18965" y="52885"/>
                  <a:pt x="18921" y="52840"/>
                </a:cubicBezTo>
                <a:close/>
                <a:moveTo>
                  <a:pt x="18078" y="52840"/>
                </a:moveTo>
                <a:lnTo>
                  <a:pt x="18078" y="52930"/>
                </a:lnTo>
                <a:cubicBezTo>
                  <a:pt x="18078" y="52930"/>
                  <a:pt x="18078" y="52840"/>
                  <a:pt x="17989" y="52840"/>
                </a:cubicBezTo>
                <a:close/>
                <a:moveTo>
                  <a:pt x="21343" y="54145"/>
                </a:moveTo>
                <a:cubicBezTo>
                  <a:pt x="21343" y="54182"/>
                  <a:pt x="21358" y="54203"/>
                  <a:pt x="21376" y="54223"/>
                </a:cubicBezTo>
                <a:lnTo>
                  <a:pt x="21376" y="54223"/>
                </a:lnTo>
                <a:cubicBezTo>
                  <a:pt x="21365" y="54203"/>
                  <a:pt x="21354" y="54178"/>
                  <a:pt x="21343" y="54145"/>
                </a:cubicBezTo>
                <a:close/>
                <a:moveTo>
                  <a:pt x="21376" y="54223"/>
                </a:moveTo>
                <a:cubicBezTo>
                  <a:pt x="21389" y="54245"/>
                  <a:pt x="21402" y="54260"/>
                  <a:pt x="21416" y="54268"/>
                </a:cubicBezTo>
                <a:lnTo>
                  <a:pt x="21416" y="54268"/>
                </a:lnTo>
                <a:cubicBezTo>
                  <a:pt x="21404" y="54251"/>
                  <a:pt x="21389" y="54237"/>
                  <a:pt x="21376" y="54223"/>
                </a:cubicBezTo>
                <a:close/>
                <a:moveTo>
                  <a:pt x="23518" y="54176"/>
                </a:moveTo>
                <a:cubicBezTo>
                  <a:pt x="23546" y="54176"/>
                  <a:pt x="23580" y="54221"/>
                  <a:pt x="23580" y="54331"/>
                </a:cubicBezTo>
                <a:cubicBezTo>
                  <a:pt x="23580" y="54331"/>
                  <a:pt x="23549" y="54392"/>
                  <a:pt x="23522" y="54392"/>
                </a:cubicBezTo>
                <a:cubicBezTo>
                  <a:pt x="23501" y="54392"/>
                  <a:pt x="23483" y="54357"/>
                  <a:pt x="23483" y="54234"/>
                </a:cubicBezTo>
                <a:cubicBezTo>
                  <a:pt x="23483" y="54198"/>
                  <a:pt x="23499" y="54176"/>
                  <a:pt x="23518" y="54176"/>
                </a:cubicBezTo>
                <a:close/>
                <a:moveTo>
                  <a:pt x="24512" y="62062"/>
                </a:moveTo>
                <a:cubicBezTo>
                  <a:pt x="24512" y="62621"/>
                  <a:pt x="24698" y="62621"/>
                  <a:pt x="24788" y="62994"/>
                </a:cubicBezTo>
                <a:cubicBezTo>
                  <a:pt x="24808" y="63014"/>
                  <a:pt x="24823" y="63022"/>
                  <a:pt x="24837" y="63022"/>
                </a:cubicBezTo>
                <a:cubicBezTo>
                  <a:pt x="24888" y="63022"/>
                  <a:pt x="24903" y="62905"/>
                  <a:pt x="24974" y="62905"/>
                </a:cubicBezTo>
                <a:cubicBezTo>
                  <a:pt x="24788" y="62808"/>
                  <a:pt x="24788" y="62435"/>
                  <a:pt x="24601" y="62435"/>
                </a:cubicBezTo>
                <a:cubicBezTo>
                  <a:pt x="24601" y="62159"/>
                  <a:pt x="24698" y="62248"/>
                  <a:pt x="24698" y="62159"/>
                </a:cubicBezTo>
                <a:cubicBezTo>
                  <a:pt x="24698" y="62062"/>
                  <a:pt x="24601" y="62062"/>
                  <a:pt x="24512" y="62062"/>
                </a:cubicBezTo>
                <a:close/>
                <a:moveTo>
                  <a:pt x="17276" y="65325"/>
                </a:moveTo>
                <a:cubicBezTo>
                  <a:pt x="17310" y="65325"/>
                  <a:pt x="17333" y="65372"/>
                  <a:pt x="17333" y="65514"/>
                </a:cubicBezTo>
                <a:cubicBezTo>
                  <a:pt x="17318" y="65498"/>
                  <a:pt x="17306" y="65493"/>
                  <a:pt x="17296" y="65493"/>
                </a:cubicBezTo>
                <a:cubicBezTo>
                  <a:pt x="17264" y="65493"/>
                  <a:pt x="17246" y="65547"/>
                  <a:pt x="17221" y="65547"/>
                </a:cubicBezTo>
                <a:cubicBezTo>
                  <a:pt x="17203" y="65547"/>
                  <a:pt x="17181" y="65518"/>
                  <a:pt x="17146" y="65417"/>
                </a:cubicBezTo>
                <a:cubicBezTo>
                  <a:pt x="17195" y="65372"/>
                  <a:pt x="17241" y="65325"/>
                  <a:pt x="17276" y="65325"/>
                </a:cubicBezTo>
                <a:close/>
                <a:moveTo>
                  <a:pt x="15007" y="65141"/>
                </a:moveTo>
                <a:lnTo>
                  <a:pt x="15007" y="65141"/>
                </a:lnTo>
                <a:cubicBezTo>
                  <a:pt x="15193" y="65230"/>
                  <a:pt x="15283" y="65230"/>
                  <a:pt x="15379" y="65603"/>
                </a:cubicBezTo>
                <a:cubicBezTo>
                  <a:pt x="15283" y="65603"/>
                  <a:pt x="15193" y="65417"/>
                  <a:pt x="15007" y="65417"/>
                </a:cubicBezTo>
                <a:cubicBezTo>
                  <a:pt x="15096" y="65141"/>
                  <a:pt x="15007" y="65230"/>
                  <a:pt x="15007" y="65141"/>
                </a:cubicBezTo>
                <a:close/>
                <a:moveTo>
                  <a:pt x="13776" y="65783"/>
                </a:moveTo>
                <a:cubicBezTo>
                  <a:pt x="13830" y="65783"/>
                  <a:pt x="13888" y="65828"/>
                  <a:pt x="13888" y="65976"/>
                </a:cubicBezTo>
                <a:cubicBezTo>
                  <a:pt x="13888" y="65976"/>
                  <a:pt x="13792" y="65976"/>
                  <a:pt x="13792" y="65886"/>
                </a:cubicBezTo>
                <a:cubicBezTo>
                  <a:pt x="13625" y="65886"/>
                  <a:pt x="13695" y="65783"/>
                  <a:pt x="13776" y="65783"/>
                </a:cubicBezTo>
                <a:close/>
                <a:moveTo>
                  <a:pt x="14046" y="66248"/>
                </a:moveTo>
                <a:cubicBezTo>
                  <a:pt x="14126" y="66248"/>
                  <a:pt x="14164" y="66290"/>
                  <a:pt x="14164" y="66535"/>
                </a:cubicBezTo>
                <a:cubicBezTo>
                  <a:pt x="14134" y="66535"/>
                  <a:pt x="14102" y="66546"/>
                  <a:pt x="14070" y="66546"/>
                </a:cubicBezTo>
                <a:cubicBezTo>
                  <a:pt x="14009" y="66546"/>
                  <a:pt x="13947" y="66504"/>
                  <a:pt x="13888" y="66259"/>
                </a:cubicBezTo>
                <a:cubicBezTo>
                  <a:pt x="13952" y="66259"/>
                  <a:pt x="14005" y="66248"/>
                  <a:pt x="14046" y="66248"/>
                </a:cubicBezTo>
                <a:close/>
                <a:moveTo>
                  <a:pt x="18265" y="66721"/>
                </a:moveTo>
                <a:cubicBezTo>
                  <a:pt x="18361" y="66721"/>
                  <a:pt x="18361" y="66721"/>
                  <a:pt x="18361" y="66908"/>
                </a:cubicBezTo>
                <a:lnTo>
                  <a:pt x="18265" y="66908"/>
                </a:lnTo>
                <a:lnTo>
                  <a:pt x="18265" y="66721"/>
                </a:lnTo>
                <a:close/>
                <a:moveTo>
                  <a:pt x="18280" y="67206"/>
                </a:moveTo>
                <a:cubicBezTo>
                  <a:pt x="18290" y="67236"/>
                  <a:pt x="18302" y="67249"/>
                  <a:pt x="18306" y="67249"/>
                </a:cubicBezTo>
                <a:cubicBezTo>
                  <a:pt x="18311" y="67249"/>
                  <a:pt x="18306" y="67234"/>
                  <a:pt x="18280" y="67206"/>
                </a:cubicBezTo>
                <a:close/>
                <a:moveTo>
                  <a:pt x="23308" y="67559"/>
                </a:moveTo>
                <a:lnTo>
                  <a:pt x="23308" y="67559"/>
                </a:lnTo>
                <a:cubicBezTo>
                  <a:pt x="23304" y="67560"/>
                  <a:pt x="23301" y="67562"/>
                  <a:pt x="23297" y="67564"/>
                </a:cubicBezTo>
                <a:cubicBezTo>
                  <a:pt x="23297" y="67564"/>
                  <a:pt x="23302" y="67564"/>
                  <a:pt x="23310" y="67565"/>
                </a:cubicBezTo>
                <a:lnTo>
                  <a:pt x="23310" y="67565"/>
                </a:lnTo>
                <a:cubicBezTo>
                  <a:pt x="23309" y="67563"/>
                  <a:pt x="23309" y="67561"/>
                  <a:pt x="23308" y="67559"/>
                </a:cubicBezTo>
                <a:close/>
                <a:moveTo>
                  <a:pt x="23310" y="67565"/>
                </a:moveTo>
                <a:cubicBezTo>
                  <a:pt x="23323" y="67610"/>
                  <a:pt x="23347" y="67653"/>
                  <a:pt x="23393" y="67653"/>
                </a:cubicBezTo>
                <a:cubicBezTo>
                  <a:pt x="23393" y="67585"/>
                  <a:pt x="23337" y="67569"/>
                  <a:pt x="23310" y="67565"/>
                </a:cubicBezTo>
                <a:close/>
                <a:moveTo>
                  <a:pt x="17892" y="67467"/>
                </a:moveTo>
                <a:lnTo>
                  <a:pt x="17892" y="67467"/>
                </a:lnTo>
                <a:cubicBezTo>
                  <a:pt x="17892" y="67543"/>
                  <a:pt x="17836" y="67560"/>
                  <a:pt x="17857" y="67654"/>
                </a:cubicBezTo>
                <a:lnTo>
                  <a:pt x="17857" y="67654"/>
                </a:lnTo>
                <a:cubicBezTo>
                  <a:pt x="17875" y="67583"/>
                  <a:pt x="17892" y="67509"/>
                  <a:pt x="17892" y="67467"/>
                </a:cubicBezTo>
                <a:close/>
                <a:moveTo>
                  <a:pt x="22623" y="67438"/>
                </a:moveTo>
                <a:cubicBezTo>
                  <a:pt x="22637" y="67438"/>
                  <a:pt x="22648" y="67469"/>
                  <a:pt x="22648" y="67564"/>
                </a:cubicBezTo>
                <a:cubicBezTo>
                  <a:pt x="22648" y="67657"/>
                  <a:pt x="22624" y="67704"/>
                  <a:pt x="22600" y="67704"/>
                </a:cubicBezTo>
                <a:cubicBezTo>
                  <a:pt x="22575" y="67704"/>
                  <a:pt x="22551" y="67657"/>
                  <a:pt x="22551" y="67564"/>
                </a:cubicBezTo>
                <a:cubicBezTo>
                  <a:pt x="22551" y="67564"/>
                  <a:pt x="22594" y="67438"/>
                  <a:pt x="22623" y="67438"/>
                </a:cubicBezTo>
                <a:close/>
                <a:moveTo>
                  <a:pt x="15486" y="67353"/>
                </a:moveTo>
                <a:cubicBezTo>
                  <a:pt x="15477" y="67353"/>
                  <a:pt x="15469" y="67386"/>
                  <a:pt x="15469" y="67467"/>
                </a:cubicBezTo>
                <a:lnTo>
                  <a:pt x="15469" y="67564"/>
                </a:lnTo>
                <a:lnTo>
                  <a:pt x="15469" y="67750"/>
                </a:lnTo>
                <a:cubicBezTo>
                  <a:pt x="15538" y="67550"/>
                  <a:pt x="15509" y="67353"/>
                  <a:pt x="15486" y="67353"/>
                </a:cubicBezTo>
                <a:close/>
                <a:moveTo>
                  <a:pt x="21592" y="67479"/>
                </a:moveTo>
                <a:cubicBezTo>
                  <a:pt x="21685" y="67479"/>
                  <a:pt x="21765" y="67537"/>
                  <a:pt x="21806" y="67750"/>
                </a:cubicBezTo>
                <a:cubicBezTo>
                  <a:pt x="21755" y="67750"/>
                  <a:pt x="21641" y="67810"/>
                  <a:pt x="21519" y="67810"/>
                </a:cubicBezTo>
                <a:cubicBezTo>
                  <a:pt x="21426" y="67810"/>
                  <a:pt x="21327" y="67776"/>
                  <a:pt x="21246" y="67653"/>
                </a:cubicBezTo>
                <a:lnTo>
                  <a:pt x="21246" y="67564"/>
                </a:lnTo>
                <a:cubicBezTo>
                  <a:pt x="21348" y="67564"/>
                  <a:pt x="21479" y="67479"/>
                  <a:pt x="21592" y="67479"/>
                </a:cubicBezTo>
                <a:close/>
                <a:moveTo>
                  <a:pt x="14709" y="65533"/>
                </a:moveTo>
                <a:cubicBezTo>
                  <a:pt x="14914" y="65533"/>
                  <a:pt x="15123" y="65797"/>
                  <a:pt x="15249" y="65797"/>
                </a:cubicBezTo>
                <a:cubicBezTo>
                  <a:pt x="15261" y="65797"/>
                  <a:pt x="15272" y="65795"/>
                  <a:pt x="15283" y="65790"/>
                </a:cubicBezTo>
                <a:lnTo>
                  <a:pt x="15193" y="65700"/>
                </a:lnTo>
                <a:cubicBezTo>
                  <a:pt x="15379" y="65700"/>
                  <a:pt x="15469" y="65700"/>
                  <a:pt x="15469" y="65976"/>
                </a:cubicBezTo>
                <a:cubicBezTo>
                  <a:pt x="15469" y="65959"/>
                  <a:pt x="15466" y="65952"/>
                  <a:pt x="15459" y="65952"/>
                </a:cubicBezTo>
                <a:cubicBezTo>
                  <a:pt x="15434" y="65952"/>
                  <a:pt x="15361" y="66073"/>
                  <a:pt x="15283" y="66073"/>
                </a:cubicBezTo>
                <a:cubicBezTo>
                  <a:pt x="15469" y="66073"/>
                  <a:pt x="15469" y="66259"/>
                  <a:pt x="15655" y="66349"/>
                </a:cubicBezTo>
                <a:cubicBezTo>
                  <a:pt x="15708" y="66144"/>
                  <a:pt x="15872" y="65996"/>
                  <a:pt x="16024" y="65996"/>
                </a:cubicBezTo>
                <a:cubicBezTo>
                  <a:pt x="16149" y="65996"/>
                  <a:pt x="16268" y="66096"/>
                  <a:pt x="16311" y="66349"/>
                </a:cubicBezTo>
                <a:cubicBezTo>
                  <a:pt x="16344" y="66316"/>
                  <a:pt x="16389" y="66296"/>
                  <a:pt x="16442" y="66296"/>
                </a:cubicBezTo>
                <a:cubicBezTo>
                  <a:pt x="16536" y="66296"/>
                  <a:pt x="16655" y="66359"/>
                  <a:pt x="16774" y="66535"/>
                </a:cubicBezTo>
                <a:cubicBezTo>
                  <a:pt x="16792" y="66483"/>
                  <a:pt x="16816" y="66464"/>
                  <a:pt x="16845" y="66464"/>
                </a:cubicBezTo>
                <a:cubicBezTo>
                  <a:pt x="16928" y="66464"/>
                  <a:pt x="17046" y="66617"/>
                  <a:pt x="17161" y="66617"/>
                </a:cubicBezTo>
                <a:cubicBezTo>
                  <a:pt x="17221" y="66617"/>
                  <a:pt x="17281" y="66575"/>
                  <a:pt x="17333" y="66446"/>
                </a:cubicBezTo>
                <a:lnTo>
                  <a:pt x="17333" y="66632"/>
                </a:lnTo>
                <a:cubicBezTo>
                  <a:pt x="17359" y="66554"/>
                  <a:pt x="17385" y="66526"/>
                  <a:pt x="17411" y="66526"/>
                </a:cubicBezTo>
                <a:cubicBezTo>
                  <a:pt x="17479" y="66526"/>
                  <a:pt x="17546" y="66721"/>
                  <a:pt x="17616" y="66721"/>
                </a:cubicBezTo>
                <a:cubicBezTo>
                  <a:pt x="17616" y="66632"/>
                  <a:pt x="17616" y="66632"/>
                  <a:pt x="17705" y="66535"/>
                </a:cubicBezTo>
                <a:cubicBezTo>
                  <a:pt x="17738" y="66660"/>
                  <a:pt x="17781" y="66691"/>
                  <a:pt x="17826" y="66691"/>
                </a:cubicBezTo>
                <a:cubicBezTo>
                  <a:pt x="17871" y="66691"/>
                  <a:pt x="17918" y="66662"/>
                  <a:pt x="17962" y="66662"/>
                </a:cubicBezTo>
                <a:cubicBezTo>
                  <a:pt x="18007" y="66662"/>
                  <a:pt x="18048" y="66693"/>
                  <a:pt x="18078" y="66818"/>
                </a:cubicBezTo>
                <a:cubicBezTo>
                  <a:pt x="18078" y="66908"/>
                  <a:pt x="17989" y="66908"/>
                  <a:pt x="17989" y="67094"/>
                </a:cubicBezTo>
                <a:cubicBezTo>
                  <a:pt x="18175" y="67094"/>
                  <a:pt x="18175" y="67750"/>
                  <a:pt x="18265" y="68026"/>
                </a:cubicBezTo>
                <a:cubicBezTo>
                  <a:pt x="18361" y="67653"/>
                  <a:pt x="18451" y="67937"/>
                  <a:pt x="18548" y="67653"/>
                </a:cubicBezTo>
                <a:cubicBezTo>
                  <a:pt x="18451" y="67653"/>
                  <a:pt x="18548" y="67467"/>
                  <a:pt x="18451" y="67467"/>
                </a:cubicBezTo>
                <a:cubicBezTo>
                  <a:pt x="18451" y="67564"/>
                  <a:pt x="18451" y="67653"/>
                  <a:pt x="18361" y="67750"/>
                </a:cubicBezTo>
                <a:cubicBezTo>
                  <a:pt x="18361" y="67564"/>
                  <a:pt x="18361" y="67467"/>
                  <a:pt x="18265" y="67377"/>
                </a:cubicBezTo>
                <a:lnTo>
                  <a:pt x="18265" y="67191"/>
                </a:lnTo>
                <a:cubicBezTo>
                  <a:pt x="18270" y="67196"/>
                  <a:pt x="18275" y="67202"/>
                  <a:pt x="18280" y="67206"/>
                </a:cubicBezTo>
                <a:lnTo>
                  <a:pt x="18280" y="67206"/>
                </a:lnTo>
                <a:cubicBezTo>
                  <a:pt x="18272" y="67181"/>
                  <a:pt x="18265" y="67144"/>
                  <a:pt x="18265" y="67094"/>
                </a:cubicBezTo>
                <a:cubicBezTo>
                  <a:pt x="18329" y="67094"/>
                  <a:pt x="18390" y="67011"/>
                  <a:pt x="18453" y="67011"/>
                </a:cubicBezTo>
                <a:cubicBezTo>
                  <a:pt x="18484" y="67011"/>
                  <a:pt x="18515" y="67032"/>
                  <a:pt x="18548" y="67094"/>
                </a:cubicBezTo>
                <a:cubicBezTo>
                  <a:pt x="18548" y="66908"/>
                  <a:pt x="18637" y="66908"/>
                  <a:pt x="18637" y="66908"/>
                </a:cubicBezTo>
                <a:cubicBezTo>
                  <a:pt x="18663" y="66896"/>
                  <a:pt x="18688" y="66890"/>
                  <a:pt x="18714" y="66890"/>
                </a:cubicBezTo>
                <a:cubicBezTo>
                  <a:pt x="18876" y="66890"/>
                  <a:pt x="19049" y="67107"/>
                  <a:pt x="19293" y="67191"/>
                </a:cubicBezTo>
                <a:cubicBezTo>
                  <a:pt x="19320" y="67200"/>
                  <a:pt x="19347" y="67203"/>
                  <a:pt x="19375" y="67203"/>
                </a:cubicBezTo>
                <a:cubicBezTo>
                  <a:pt x="19502" y="67203"/>
                  <a:pt x="19645" y="67130"/>
                  <a:pt x="19787" y="67130"/>
                </a:cubicBezTo>
                <a:cubicBezTo>
                  <a:pt x="19940" y="67130"/>
                  <a:pt x="20092" y="67215"/>
                  <a:pt x="20225" y="67564"/>
                </a:cubicBezTo>
                <a:cubicBezTo>
                  <a:pt x="20225" y="67515"/>
                  <a:pt x="20248" y="67515"/>
                  <a:pt x="20270" y="67515"/>
                </a:cubicBezTo>
                <a:cubicBezTo>
                  <a:pt x="20292" y="67515"/>
                  <a:pt x="20315" y="67515"/>
                  <a:pt x="20315" y="67467"/>
                </a:cubicBezTo>
                <a:cubicBezTo>
                  <a:pt x="20315" y="67412"/>
                  <a:pt x="20299" y="67398"/>
                  <a:pt x="20278" y="67398"/>
                </a:cubicBezTo>
                <a:cubicBezTo>
                  <a:pt x="20256" y="67398"/>
                  <a:pt x="20229" y="67415"/>
                  <a:pt x="20213" y="67415"/>
                </a:cubicBezTo>
                <a:cubicBezTo>
                  <a:pt x="20193" y="67415"/>
                  <a:pt x="20188" y="67390"/>
                  <a:pt x="20225" y="67281"/>
                </a:cubicBezTo>
                <a:cubicBezTo>
                  <a:pt x="20243" y="67243"/>
                  <a:pt x="20261" y="67228"/>
                  <a:pt x="20280" y="67228"/>
                </a:cubicBezTo>
                <a:cubicBezTo>
                  <a:pt x="20353" y="67228"/>
                  <a:pt x="20429" y="67467"/>
                  <a:pt x="20501" y="67467"/>
                </a:cubicBezTo>
                <a:cubicBezTo>
                  <a:pt x="20546" y="67482"/>
                  <a:pt x="20589" y="67488"/>
                  <a:pt x="20629" y="67488"/>
                </a:cubicBezTo>
                <a:cubicBezTo>
                  <a:pt x="20753" y="67488"/>
                  <a:pt x="20857" y="67434"/>
                  <a:pt x="20954" y="67434"/>
                </a:cubicBezTo>
                <a:cubicBezTo>
                  <a:pt x="21024" y="67434"/>
                  <a:pt x="21091" y="67463"/>
                  <a:pt x="21157" y="67564"/>
                </a:cubicBezTo>
                <a:lnTo>
                  <a:pt x="21157" y="67750"/>
                </a:lnTo>
                <a:cubicBezTo>
                  <a:pt x="21109" y="67725"/>
                  <a:pt x="21060" y="67719"/>
                  <a:pt x="21012" y="67719"/>
                </a:cubicBezTo>
                <a:cubicBezTo>
                  <a:pt x="20967" y="67719"/>
                  <a:pt x="20922" y="67724"/>
                  <a:pt x="20877" y="67724"/>
                </a:cubicBezTo>
                <a:cubicBezTo>
                  <a:pt x="20784" y="67724"/>
                  <a:pt x="20691" y="67702"/>
                  <a:pt x="20598" y="67564"/>
                </a:cubicBezTo>
                <a:lnTo>
                  <a:pt x="20598" y="67750"/>
                </a:lnTo>
                <a:cubicBezTo>
                  <a:pt x="20315" y="67750"/>
                  <a:pt x="20039" y="67750"/>
                  <a:pt x="19755" y="68123"/>
                </a:cubicBezTo>
                <a:cubicBezTo>
                  <a:pt x="19722" y="68018"/>
                  <a:pt x="19688" y="67978"/>
                  <a:pt x="19658" y="67978"/>
                </a:cubicBezTo>
                <a:cubicBezTo>
                  <a:pt x="19608" y="67978"/>
                  <a:pt x="19569" y="68095"/>
                  <a:pt x="19569" y="68212"/>
                </a:cubicBezTo>
                <a:cubicBezTo>
                  <a:pt x="19569" y="68026"/>
                  <a:pt x="19480" y="68123"/>
                  <a:pt x="19480" y="67937"/>
                </a:cubicBezTo>
                <a:lnTo>
                  <a:pt x="19480" y="67840"/>
                </a:lnTo>
                <a:cubicBezTo>
                  <a:pt x="19480" y="67840"/>
                  <a:pt x="19437" y="67966"/>
                  <a:pt x="19408" y="67966"/>
                </a:cubicBezTo>
                <a:cubicBezTo>
                  <a:pt x="19394" y="67966"/>
                  <a:pt x="19383" y="67934"/>
                  <a:pt x="19383" y="67840"/>
                </a:cubicBezTo>
                <a:cubicBezTo>
                  <a:pt x="19383" y="67840"/>
                  <a:pt x="19480" y="67840"/>
                  <a:pt x="19480" y="67750"/>
                </a:cubicBezTo>
                <a:cubicBezTo>
                  <a:pt x="19468" y="67739"/>
                  <a:pt x="19458" y="67734"/>
                  <a:pt x="19449" y="67734"/>
                </a:cubicBezTo>
                <a:cubicBezTo>
                  <a:pt x="19397" y="67734"/>
                  <a:pt x="19380" y="67893"/>
                  <a:pt x="19339" y="67893"/>
                </a:cubicBezTo>
                <a:cubicBezTo>
                  <a:pt x="19326" y="67893"/>
                  <a:pt x="19312" y="67878"/>
                  <a:pt x="19293" y="67840"/>
                </a:cubicBezTo>
                <a:cubicBezTo>
                  <a:pt x="19293" y="67840"/>
                  <a:pt x="19383" y="67750"/>
                  <a:pt x="19293" y="67750"/>
                </a:cubicBezTo>
                <a:cubicBezTo>
                  <a:pt x="19265" y="67831"/>
                  <a:pt x="19237" y="67856"/>
                  <a:pt x="19210" y="67856"/>
                </a:cubicBezTo>
                <a:cubicBezTo>
                  <a:pt x="19164" y="67856"/>
                  <a:pt x="19119" y="67785"/>
                  <a:pt x="19072" y="67785"/>
                </a:cubicBezTo>
                <a:cubicBezTo>
                  <a:pt x="19052" y="67785"/>
                  <a:pt x="19031" y="67799"/>
                  <a:pt x="19010" y="67840"/>
                </a:cubicBezTo>
                <a:cubicBezTo>
                  <a:pt x="19010" y="67750"/>
                  <a:pt x="19107" y="67377"/>
                  <a:pt x="19010" y="67377"/>
                </a:cubicBezTo>
                <a:lnTo>
                  <a:pt x="19010" y="67750"/>
                </a:lnTo>
                <a:lnTo>
                  <a:pt x="18921" y="67750"/>
                </a:lnTo>
                <a:cubicBezTo>
                  <a:pt x="19010" y="67840"/>
                  <a:pt x="19107" y="68026"/>
                  <a:pt x="19010" y="68399"/>
                </a:cubicBezTo>
                <a:cubicBezTo>
                  <a:pt x="19010" y="68321"/>
                  <a:pt x="19010" y="68292"/>
                  <a:pt x="19003" y="68292"/>
                </a:cubicBezTo>
                <a:cubicBezTo>
                  <a:pt x="18994" y="68292"/>
                  <a:pt x="18973" y="68347"/>
                  <a:pt x="18921" y="68399"/>
                </a:cubicBezTo>
                <a:cubicBezTo>
                  <a:pt x="18877" y="68290"/>
                  <a:pt x="18827" y="68253"/>
                  <a:pt x="18774" y="68253"/>
                </a:cubicBezTo>
                <a:cubicBezTo>
                  <a:pt x="18662" y="68253"/>
                  <a:pt x="18534" y="68413"/>
                  <a:pt x="18400" y="68413"/>
                </a:cubicBezTo>
                <a:cubicBezTo>
                  <a:pt x="18326" y="68413"/>
                  <a:pt x="18250" y="68364"/>
                  <a:pt x="18175" y="68212"/>
                </a:cubicBezTo>
                <a:cubicBezTo>
                  <a:pt x="18175" y="68212"/>
                  <a:pt x="18265" y="68123"/>
                  <a:pt x="18265" y="68026"/>
                </a:cubicBezTo>
                <a:lnTo>
                  <a:pt x="18265" y="68026"/>
                </a:lnTo>
                <a:cubicBezTo>
                  <a:pt x="18250" y="68034"/>
                  <a:pt x="18237" y="68037"/>
                  <a:pt x="18225" y="68037"/>
                </a:cubicBezTo>
                <a:cubicBezTo>
                  <a:pt x="18092" y="68037"/>
                  <a:pt x="18160" y="67549"/>
                  <a:pt x="17989" y="67377"/>
                </a:cubicBezTo>
                <a:lnTo>
                  <a:pt x="17989" y="67377"/>
                </a:lnTo>
                <a:cubicBezTo>
                  <a:pt x="17989" y="67564"/>
                  <a:pt x="18078" y="67467"/>
                  <a:pt x="17989" y="67653"/>
                </a:cubicBezTo>
                <a:cubicBezTo>
                  <a:pt x="17989" y="67627"/>
                  <a:pt x="17981" y="67616"/>
                  <a:pt x="17969" y="67616"/>
                </a:cubicBezTo>
                <a:cubicBezTo>
                  <a:pt x="17941" y="67616"/>
                  <a:pt x="17892" y="67681"/>
                  <a:pt x="17892" y="67750"/>
                </a:cubicBezTo>
                <a:cubicBezTo>
                  <a:pt x="17873" y="67711"/>
                  <a:pt x="17862" y="67680"/>
                  <a:pt x="17857" y="67654"/>
                </a:cubicBezTo>
                <a:lnTo>
                  <a:pt x="17857" y="67654"/>
                </a:lnTo>
                <a:cubicBezTo>
                  <a:pt x="17831" y="67750"/>
                  <a:pt x="17802" y="67840"/>
                  <a:pt x="17802" y="67840"/>
                </a:cubicBezTo>
                <a:cubicBezTo>
                  <a:pt x="17892" y="67840"/>
                  <a:pt x="17989" y="67840"/>
                  <a:pt x="17989" y="68026"/>
                </a:cubicBezTo>
                <a:lnTo>
                  <a:pt x="17989" y="67840"/>
                </a:lnTo>
                <a:cubicBezTo>
                  <a:pt x="17989" y="67840"/>
                  <a:pt x="18078" y="67840"/>
                  <a:pt x="18078" y="67937"/>
                </a:cubicBezTo>
                <a:lnTo>
                  <a:pt x="18078" y="67840"/>
                </a:lnTo>
                <a:cubicBezTo>
                  <a:pt x="18078" y="68123"/>
                  <a:pt x="18175" y="68309"/>
                  <a:pt x="18078" y="68399"/>
                </a:cubicBezTo>
                <a:lnTo>
                  <a:pt x="18078" y="67937"/>
                </a:lnTo>
                <a:cubicBezTo>
                  <a:pt x="17989" y="68026"/>
                  <a:pt x="17989" y="68212"/>
                  <a:pt x="17989" y="68212"/>
                </a:cubicBezTo>
                <a:lnTo>
                  <a:pt x="17989" y="68026"/>
                </a:lnTo>
                <a:lnTo>
                  <a:pt x="17705" y="68309"/>
                </a:lnTo>
                <a:cubicBezTo>
                  <a:pt x="17802" y="68026"/>
                  <a:pt x="17705" y="67840"/>
                  <a:pt x="17705" y="67653"/>
                </a:cubicBezTo>
                <a:cubicBezTo>
                  <a:pt x="17651" y="67712"/>
                  <a:pt x="17630" y="67804"/>
                  <a:pt x="17600" y="67804"/>
                </a:cubicBezTo>
                <a:cubicBezTo>
                  <a:pt x="17580" y="67804"/>
                  <a:pt x="17557" y="67765"/>
                  <a:pt x="17519" y="67653"/>
                </a:cubicBezTo>
                <a:lnTo>
                  <a:pt x="17519" y="68026"/>
                </a:lnTo>
                <a:cubicBezTo>
                  <a:pt x="17519" y="68026"/>
                  <a:pt x="17580" y="67909"/>
                  <a:pt x="17605" y="67909"/>
                </a:cubicBezTo>
                <a:cubicBezTo>
                  <a:pt x="17612" y="67909"/>
                  <a:pt x="17616" y="67917"/>
                  <a:pt x="17616" y="67937"/>
                </a:cubicBezTo>
                <a:cubicBezTo>
                  <a:pt x="17616" y="68088"/>
                  <a:pt x="17587" y="68156"/>
                  <a:pt x="17560" y="68156"/>
                </a:cubicBezTo>
                <a:cubicBezTo>
                  <a:pt x="17539" y="68156"/>
                  <a:pt x="17519" y="68110"/>
                  <a:pt x="17519" y="68026"/>
                </a:cubicBezTo>
                <a:cubicBezTo>
                  <a:pt x="17519" y="67937"/>
                  <a:pt x="17430" y="67750"/>
                  <a:pt x="17519" y="67653"/>
                </a:cubicBezTo>
                <a:cubicBezTo>
                  <a:pt x="17443" y="67653"/>
                  <a:pt x="17431" y="67860"/>
                  <a:pt x="17369" y="67860"/>
                </a:cubicBezTo>
                <a:cubicBezTo>
                  <a:pt x="17359" y="67860"/>
                  <a:pt x="17347" y="67854"/>
                  <a:pt x="17333" y="67840"/>
                </a:cubicBezTo>
                <a:lnTo>
                  <a:pt x="17333" y="68026"/>
                </a:lnTo>
                <a:cubicBezTo>
                  <a:pt x="17320" y="68040"/>
                  <a:pt x="17308" y="68046"/>
                  <a:pt x="17299" y="68046"/>
                </a:cubicBezTo>
                <a:cubicBezTo>
                  <a:pt x="17241" y="68046"/>
                  <a:pt x="17229" y="67840"/>
                  <a:pt x="17146" y="67840"/>
                </a:cubicBezTo>
                <a:lnTo>
                  <a:pt x="17146" y="67937"/>
                </a:lnTo>
                <a:cubicBezTo>
                  <a:pt x="17134" y="67949"/>
                  <a:pt x="17125" y="67954"/>
                  <a:pt x="17119" y="67954"/>
                </a:cubicBezTo>
                <a:cubicBezTo>
                  <a:pt x="17080" y="67954"/>
                  <a:pt x="17146" y="67750"/>
                  <a:pt x="17146" y="67750"/>
                </a:cubicBezTo>
                <a:lnTo>
                  <a:pt x="17146" y="67750"/>
                </a:lnTo>
                <a:cubicBezTo>
                  <a:pt x="17020" y="67811"/>
                  <a:pt x="16938" y="68002"/>
                  <a:pt x="16868" y="68002"/>
                </a:cubicBezTo>
                <a:cubicBezTo>
                  <a:pt x="16835" y="68002"/>
                  <a:pt x="16805" y="67959"/>
                  <a:pt x="16774" y="67840"/>
                </a:cubicBezTo>
                <a:cubicBezTo>
                  <a:pt x="16774" y="68026"/>
                  <a:pt x="16774" y="68026"/>
                  <a:pt x="16684" y="68026"/>
                </a:cubicBezTo>
                <a:cubicBezTo>
                  <a:pt x="16684" y="67840"/>
                  <a:pt x="16684" y="67750"/>
                  <a:pt x="16587" y="67653"/>
                </a:cubicBezTo>
                <a:cubicBezTo>
                  <a:pt x="16547" y="67781"/>
                  <a:pt x="16430" y="67831"/>
                  <a:pt x="16313" y="67831"/>
                </a:cubicBezTo>
                <a:cubicBezTo>
                  <a:pt x="16170" y="67831"/>
                  <a:pt x="16028" y="67756"/>
                  <a:pt x="16028" y="67653"/>
                </a:cubicBezTo>
                <a:cubicBezTo>
                  <a:pt x="15948" y="67653"/>
                  <a:pt x="16011" y="67950"/>
                  <a:pt x="15962" y="67950"/>
                </a:cubicBezTo>
                <a:cubicBezTo>
                  <a:pt x="15956" y="67950"/>
                  <a:pt x="15948" y="67946"/>
                  <a:pt x="15939" y="67937"/>
                </a:cubicBezTo>
                <a:cubicBezTo>
                  <a:pt x="15866" y="67798"/>
                  <a:pt x="15744" y="67555"/>
                  <a:pt x="15650" y="67555"/>
                </a:cubicBezTo>
                <a:cubicBezTo>
                  <a:pt x="15618" y="67555"/>
                  <a:pt x="15589" y="67583"/>
                  <a:pt x="15566" y="67653"/>
                </a:cubicBezTo>
                <a:cubicBezTo>
                  <a:pt x="15655" y="67653"/>
                  <a:pt x="15752" y="67653"/>
                  <a:pt x="15752" y="67840"/>
                </a:cubicBezTo>
                <a:cubicBezTo>
                  <a:pt x="15655" y="67840"/>
                  <a:pt x="15566" y="67750"/>
                  <a:pt x="15469" y="67750"/>
                </a:cubicBezTo>
                <a:cubicBezTo>
                  <a:pt x="15461" y="67758"/>
                  <a:pt x="15452" y="67762"/>
                  <a:pt x="15443" y="67762"/>
                </a:cubicBezTo>
                <a:cubicBezTo>
                  <a:pt x="15364" y="67762"/>
                  <a:pt x="15237" y="67519"/>
                  <a:pt x="15102" y="67519"/>
                </a:cubicBezTo>
                <a:cubicBezTo>
                  <a:pt x="15070" y="67519"/>
                  <a:pt x="15039" y="67532"/>
                  <a:pt x="15007" y="67564"/>
                </a:cubicBezTo>
                <a:cubicBezTo>
                  <a:pt x="15007" y="67281"/>
                  <a:pt x="15096" y="67377"/>
                  <a:pt x="15096" y="67094"/>
                </a:cubicBezTo>
                <a:lnTo>
                  <a:pt x="15096" y="67094"/>
                </a:lnTo>
                <a:cubicBezTo>
                  <a:pt x="15007" y="67117"/>
                  <a:pt x="14929" y="67129"/>
                  <a:pt x="14858" y="67129"/>
                </a:cubicBezTo>
                <a:cubicBezTo>
                  <a:pt x="14630" y="67129"/>
                  <a:pt x="14471" y="67005"/>
                  <a:pt x="14261" y="66721"/>
                </a:cubicBezTo>
                <a:cubicBezTo>
                  <a:pt x="14448" y="66721"/>
                  <a:pt x="14448" y="66632"/>
                  <a:pt x="14537" y="66535"/>
                </a:cubicBezTo>
                <a:cubicBezTo>
                  <a:pt x="14501" y="66518"/>
                  <a:pt x="14472" y="66511"/>
                  <a:pt x="14447" y="66511"/>
                </a:cubicBezTo>
                <a:cubicBezTo>
                  <a:pt x="14344" y="66511"/>
                  <a:pt x="14315" y="66632"/>
                  <a:pt x="14164" y="66632"/>
                </a:cubicBezTo>
                <a:cubicBezTo>
                  <a:pt x="14164" y="66522"/>
                  <a:pt x="14179" y="66498"/>
                  <a:pt x="14197" y="66498"/>
                </a:cubicBezTo>
                <a:cubicBezTo>
                  <a:pt x="14211" y="66498"/>
                  <a:pt x="14228" y="66515"/>
                  <a:pt x="14241" y="66515"/>
                </a:cubicBezTo>
                <a:cubicBezTo>
                  <a:pt x="14253" y="66515"/>
                  <a:pt x="14261" y="66500"/>
                  <a:pt x="14261" y="66446"/>
                </a:cubicBezTo>
                <a:cubicBezTo>
                  <a:pt x="14164" y="66446"/>
                  <a:pt x="14164" y="66259"/>
                  <a:pt x="14164" y="66073"/>
                </a:cubicBezTo>
                <a:cubicBezTo>
                  <a:pt x="14164" y="65976"/>
                  <a:pt x="14164" y="65886"/>
                  <a:pt x="14261" y="65886"/>
                </a:cubicBezTo>
                <a:cubicBezTo>
                  <a:pt x="14261" y="66087"/>
                  <a:pt x="14313" y="66130"/>
                  <a:pt x="14372" y="66130"/>
                </a:cubicBezTo>
                <a:cubicBezTo>
                  <a:pt x="14417" y="66130"/>
                  <a:pt x="14465" y="66105"/>
                  <a:pt x="14498" y="66105"/>
                </a:cubicBezTo>
                <a:cubicBezTo>
                  <a:pt x="14522" y="66105"/>
                  <a:pt x="14537" y="66118"/>
                  <a:pt x="14537" y="66162"/>
                </a:cubicBezTo>
                <a:cubicBezTo>
                  <a:pt x="14537" y="65976"/>
                  <a:pt x="14448" y="65976"/>
                  <a:pt x="14351" y="65976"/>
                </a:cubicBezTo>
                <a:cubicBezTo>
                  <a:pt x="14454" y="65637"/>
                  <a:pt x="14581" y="65533"/>
                  <a:pt x="14709" y="65533"/>
                </a:cubicBezTo>
                <a:close/>
                <a:moveTo>
                  <a:pt x="29074" y="69241"/>
                </a:moveTo>
                <a:cubicBezTo>
                  <a:pt x="28985" y="69330"/>
                  <a:pt x="28888" y="69427"/>
                  <a:pt x="28888" y="69517"/>
                </a:cubicBezTo>
                <a:lnTo>
                  <a:pt x="28888" y="69517"/>
                </a:lnTo>
                <a:cubicBezTo>
                  <a:pt x="28888" y="69487"/>
                  <a:pt x="28899" y="69477"/>
                  <a:pt x="28916" y="69477"/>
                </a:cubicBezTo>
                <a:cubicBezTo>
                  <a:pt x="28952" y="69477"/>
                  <a:pt x="29014" y="69517"/>
                  <a:pt x="29074" y="69517"/>
                </a:cubicBezTo>
                <a:cubicBezTo>
                  <a:pt x="28985" y="69331"/>
                  <a:pt x="29074" y="69428"/>
                  <a:pt x="29074" y="69241"/>
                </a:cubicBezTo>
                <a:close/>
                <a:moveTo>
                  <a:pt x="31780" y="73244"/>
                </a:moveTo>
                <a:cubicBezTo>
                  <a:pt x="31780" y="73244"/>
                  <a:pt x="31870" y="73245"/>
                  <a:pt x="31870" y="73431"/>
                </a:cubicBezTo>
                <a:lnTo>
                  <a:pt x="31870" y="73528"/>
                </a:lnTo>
                <a:cubicBezTo>
                  <a:pt x="31870" y="73431"/>
                  <a:pt x="31780" y="73431"/>
                  <a:pt x="31780" y="73244"/>
                </a:cubicBezTo>
                <a:close/>
                <a:moveTo>
                  <a:pt x="32758" y="75643"/>
                </a:moveTo>
                <a:cubicBezTo>
                  <a:pt x="32770" y="75643"/>
                  <a:pt x="32784" y="75650"/>
                  <a:pt x="32802" y="75667"/>
                </a:cubicBezTo>
                <a:cubicBezTo>
                  <a:pt x="32712" y="75854"/>
                  <a:pt x="32802" y="75854"/>
                  <a:pt x="32802" y="75951"/>
                </a:cubicBezTo>
                <a:cubicBezTo>
                  <a:pt x="32802" y="76003"/>
                  <a:pt x="32771" y="76057"/>
                  <a:pt x="32727" y="76057"/>
                </a:cubicBezTo>
                <a:cubicBezTo>
                  <a:pt x="32695" y="76057"/>
                  <a:pt x="32656" y="76029"/>
                  <a:pt x="32615" y="75951"/>
                </a:cubicBezTo>
                <a:cubicBezTo>
                  <a:pt x="32712" y="75951"/>
                  <a:pt x="32712" y="75854"/>
                  <a:pt x="32712" y="75764"/>
                </a:cubicBezTo>
                <a:cubicBezTo>
                  <a:pt x="32648" y="75764"/>
                  <a:pt x="32626" y="75804"/>
                  <a:pt x="32619" y="75804"/>
                </a:cubicBezTo>
                <a:cubicBezTo>
                  <a:pt x="32615" y="75804"/>
                  <a:pt x="32615" y="75794"/>
                  <a:pt x="32615" y="75764"/>
                </a:cubicBezTo>
                <a:cubicBezTo>
                  <a:pt x="32693" y="75764"/>
                  <a:pt x="32708" y="75643"/>
                  <a:pt x="32758" y="75643"/>
                </a:cubicBezTo>
                <a:close/>
                <a:moveTo>
                  <a:pt x="31665" y="77264"/>
                </a:moveTo>
                <a:cubicBezTo>
                  <a:pt x="31602" y="77264"/>
                  <a:pt x="31541" y="77314"/>
                  <a:pt x="31497" y="77442"/>
                </a:cubicBezTo>
                <a:lnTo>
                  <a:pt x="31497" y="77345"/>
                </a:lnTo>
                <a:cubicBezTo>
                  <a:pt x="31497" y="77442"/>
                  <a:pt x="31408" y="77442"/>
                  <a:pt x="31408" y="77442"/>
                </a:cubicBezTo>
                <a:cubicBezTo>
                  <a:pt x="31437" y="77504"/>
                  <a:pt x="31478" y="77524"/>
                  <a:pt x="31526" y="77524"/>
                </a:cubicBezTo>
                <a:cubicBezTo>
                  <a:pt x="31621" y="77524"/>
                  <a:pt x="31745" y="77442"/>
                  <a:pt x="31870" y="77442"/>
                </a:cubicBezTo>
                <a:cubicBezTo>
                  <a:pt x="31821" y="77339"/>
                  <a:pt x="31742" y="77264"/>
                  <a:pt x="31665" y="77264"/>
                </a:cubicBezTo>
                <a:close/>
                <a:moveTo>
                  <a:pt x="28255" y="78223"/>
                </a:moveTo>
                <a:cubicBezTo>
                  <a:pt x="28306" y="78223"/>
                  <a:pt x="28387" y="78315"/>
                  <a:pt x="28329" y="78373"/>
                </a:cubicBezTo>
                <a:cubicBezTo>
                  <a:pt x="28329" y="78341"/>
                  <a:pt x="28319" y="78330"/>
                  <a:pt x="28305" y="78330"/>
                </a:cubicBezTo>
                <a:cubicBezTo>
                  <a:pt x="28279" y="78330"/>
                  <a:pt x="28239" y="78373"/>
                  <a:pt x="28239" y="78373"/>
                </a:cubicBezTo>
                <a:cubicBezTo>
                  <a:pt x="28201" y="78262"/>
                  <a:pt x="28222" y="78223"/>
                  <a:pt x="28255" y="78223"/>
                </a:cubicBezTo>
                <a:close/>
                <a:moveTo>
                  <a:pt x="27643" y="78372"/>
                </a:moveTo>
                <a:cubicBezTo>
                  <a:pt x="27701" y="78372"/>
                  <a:pt x="27770" y="78418"/>
                  <a:pt x="27770" y="78463"/>
                </a:cubicBezTo>
                <a:cubicBezTo>
                  <a:pt x="27680" y="78560"/>
                  <a:pt x="27770" y="78560"/>
                  <a:pt x="27770" y="78746"/>
                </a:cubicBezTo>
                <a:cubicBezTo>
                  <a:pt x="27698" y="78668"/>
                  <a:pt x="27684" y="78533"/>
                  <a:pt x="27630" y="78533"/>
                </a:cubicBezTo>
                <a:cubicBezTo>
                  <a:pt x="27617" y="78533"/>
                  <a:pt x="27602" y="78541"/>
                  <a:pt x="27583" y="78560"/>
                </a:cubicBezTo>
                <a:cubicBezTo>
                  <a:pt x="27538" y="78418"/>
                  <a:pt x="27585" y="78372"/>
                  <a:pt x="27643" y="78372"/>
                </a:cubicBezTo>
                <a:close/>
                <a:moveTo>
                  <a:pt x="20315" y="79581"/>
                </a:moveTo>
                <a:cubicBezTo>
                  <a:pt x="20363" y="79606"/>
                  <a:pt x="20405" y="79612"/>
                  <a:pt x="20442" y="79612"/>
                </a:cubicBezTo>
                <a:cubicBezTo>
                  <a:pt x="20475" y="79612"/>
                  <a:pt x="20503" y="79607"/>
                  <a:pt x="20526" y="79607"/>
                </a:cubicBezTo>
                <a:cubicBezTo>
                  <a:pt x="20574" y="79607"/>
                  <a:pt x="20598" y="79630"/>
                  <a:pt x="20598" y="79768"/>
                </a:cubicBezTo>
                <a:cubicBezTo>
                  <a:pt x="20570" y="79822"/>
                  <a:pt x="20542" y="79845"/>
                  <a:pt x="20514" y="79845"/>
                </a:cubicBezTo>
                <a:cubicBezTo>
                  <a:pt x="20448" y="79845"/>
                  <a:pt x="20383" y="79713"/>
                  <a:pt x="20315" y="79581"/>
                </a:cubicBezTo>
                <a:close/>
                <a:moveTo>
                  <a:pt x="17882" y="80618"/>
                </a:moveTo>
                <a:cubicBezTo>
                  <a:pt x="17932" y="80618"/>
                  <a:pt x="17989" y="80694"/>
                  <a:pt x="17989" y="80796"/>
                </a:cubicBezTo>
                <a:cubicBezTo>
                  <a:pt x="17924" y="80796"/>
                  <a:pt x="17903" y="80836"/>
                  <a:pt x="17869" y="80836"/>
                </a:cubicBezTo>
                <a:cubicBezTo>
                  <a:pt x="17852" y="80836"/>
                  <a:pt x="17832" y="80826"/>
                  <a:pt x="17802" y="80796"/>
                </a:cubicBezTo>
                <a:cubicBezTo>
                  <a:pt x="17802" y="80669"/>
                  <a:pt x="17840" y="80618"/>
                  <a:pt x="17882" y="80618"/>
                </a:cubicBezTo>
                <a:close/>
                <a:moveTo>
                  <a:pt x="16401" y="81258"/>
                </a:moveTo>
                <a:cubicBezTo>
                  <a:pt x="16386" y="81289"/>
                  <a:pt x="16374" y="81320"/>
                  <a:pt x="16363" y="81350"/>
                </a:cubicBezTo>
                <a:lnTo>
                  <a:pt x="16363" y="81350"/>
                </a:lnTo>
                <a:cubicBezTo>
                  <a:pt x="16374" y="81334"/>
                  <a:pt x="16386" y="81305"/>
                  <a:pt x="16401" y="81258"/>
                </a:cubicBezTo>
                <a:close/>
                <a:moveTo>
                  <a:pt x="14448" y="81355"/>
                </a:moveTo>
                <a:lnTo>
                  <a:pt x="14448" y="81355"/>
                </a:lnTo>
                <a:cubicBezTo>
                  <a:pt x="14469" y="81377"/>
                  <a:pt x="14491" y="81382"/>
                  <a:pt x="14511" y="81382"/>
                </a:cubicBezTo>
                <a:cubicBezTo>
                  <a:pt x="14532" y="81382"/>
                  <a:pt x="14550" y="81376"/>
                  <a:pt x="14562" y="81376"/>
                </a:cubicBezTo>
                <a:cubicBezTo>
                  <a:pt x="14586" y="81376"/>
                  <a:pt x="14586" y="81400"/>
                  <a:pt x="14537" y="81542"/>
                </a:cubicBezTo>
                <a:cubicBezTo>
                  <a:pt x="14537" y="81574"/>
                  <a:pt x="14525" y="81595"/>
                  <a:pt x="14510" y="81595"/>
                </a:cubicBezTo>
                <a:cubicBezTo>
                  <a:pt x="14484" y="81595"/>
                  <a:pt x="14448" y="81531"/>
                  <a:pt x="14448" y="81355"/>
                </a:cubicBezTo>
                <a:close/>
                <a:moveTo>
                  <a:pt x="16305" y="81545"/>
                </a:moveTo>
                <a:lnTo>
                  <a:pt x="16305" y="81545"/>
                </a:lnTo>
                <a:cubicBezTo>
                  <a:pt x="16299" y="81564"/>
                  <a:pt x="16294" y="81583"/>
                  <a:pt x="16287" y="81601"/>
                </a:cubicBezTo>
                <a:lnTo>
                  <a:pt x="16287" y="81601"/>
                </a:lnTo>
                <a:cubicBezTo>
                  <a:pt x="16295" y="81590"/>
                  <a:pt x="16301" y="81572"/>
                  <a:pt x="16305" y="81545"/>
                </a:cubicBezTo>
                <a:close/>
                <a:moveTo>
                  <a:pt x="16287" y="81601"/>
                </a:moveTo>
                <a:cubicBezTo>
                  <a:pt x="16258" y="81646"/>
                  <a:pt x="16214" y="81603"/>
                  <a:pt x="16214" y="81728"/>
                </a:cubicBezTo>
                <a:cubicBezTo>
                  <a:pt x="16247" y="81695"/>
                  <a:pt x="16269" y="81652"/>
                  <a:pt x="16287" y="81601"/>
                </a:cubicBezTo>
                <a:close/>
                <a:moveTo>
                  <a:pt x="11525" y="81486"/>
                </a:moveTo>
                <a:cubicBezTo>
                  <a:pt x="11541" y="81486"/>
                  <a:pt x="11555" y="81523"/>
                  <a:pt x="11555" y="81631"/>
                </a:cubicBezTo>
                <a:cubicBezTo>
                  <a:pt x="11555" y="81711"/>
                  <a:pt x="11539" y="81740"/>
                  <a:pt x="11520" y="81740"/>
                </a:cubicBezTo>
                <a:cubicBezTo>
                  <a:pt x="11495" y="81740"/>
                  <a:pt x="11466" y="81687"/>
                  <a:pt x="11466" y="81631"/>
                </a:cubicBezTo>
                <a:cubicBezTo>
                  <a:pt x="11466" y="81577"/>
                  <a:pt x="11499" y="81486"/>
                  <a:pt x="11525" y="81486"/>
                </a:cubicBezTo>
                <a:close/>
                <a:moveTo>
                  <a:pt x="11928" y="81445"/>
                </a:moveTo>
                <a:lnTo>
                  <a:pt x="11928" y="81728"/>
                </a:lnTo>
                <a:cubicBezTo>
                  <a:pt x="11884" y="81728"/>
                  <a:pt x="11817" y="81750"/>
                  <a:pt x="11760" y="81750"/>
                </a:cubicBezTo>
                <a:cubicBezTo>
                  <a:pt x="11701" y="81750"/>
                  <a:pt x="11652" y="81726"/>
                  <a:pt x="11652" y="81631"/>
                </a:cubicBezTo>
                <a:cubicBezTo>
                  <a:pt x="11741" y="81631"/>
                  <a:pt x="11741" y="81631"/>
                  <a:pt x="11928" y="81445"/>
                </a:cubicBezTo>
                <a:close/>
                <a:moveTo>
                  <a:pt x="17333" y="81542"/>
                </a:moveTo>
                <a:cubicBezTo>
                  <a:pt x="17333" y="81711"/>
                  <a:pt x="17308" y="81769"/>
                  <a:pt x="17276" y="81769"/>
                </a:cubicBezTo>
                <a:cubicBezTo>
                  <a:pt x="17221" y="81769"/>
                  <a:pt x="17146" y="81598"/>
                  <a:pt x="17146" y="81542"/>
                </a:cubicBezTo>
                <a:lnTo>
                  <a:pt x="17146" y="81542"/>
                </a:lnTo>
                <a:cubicBezTo>
                  <a:pt x="17179" y="81572"/>
                  <a:pt x="17200" y="81582"/>
                  <a:pt x="17218" y="81582"/>
                </a:cubicBezTo>
                <a:cubicBezTo>
                  <a:pt x="17253" y="81582"/>
                  <a:pt x="17273" y="81542"/>
                  <a:pt x="17333" y="81542"/>
                </a:cubicBezTo>
                <a:close/>
                <a:moveTo>
                  <a:pt x="18080" y="82018"/>
                </a:moveTo>
                <a:cubicBezTo>
                  <a:pt x="18111" y="82018"/>
                  <a:pt x="18143" y="82039"/>
                  <a:pt x="18175" y="82101"/>
                </a:cubicBezTo>
                <a:cubicBezTo>
                  <a:pt x="18110" y="82101"/>
                  <a:pt x="18049" y="82184"/>
                  <a:pt x="17987" y="82184"/>
                </a:cubicBezTo>
                <a:cubicBezTo>
                  <a:pt x="17956" y="82184"/>
                  <a:pt x="17924" y="82163"/>
                  <a:pt x="17892" y="82101"/>
                </a:cubicBezTo>
                <a:cubicBezTo>
                  <a:pt x="17956" y="82101"/>
                  <a:pt x="18018" y="82018"/>
                  <a:pt x="18080" y="82018"/>
                </a:cubicBezTo>
                <a:close/>
                <a:moveTo>
                  <a:pt x="14640" y="82120"/>
                </a:moveTo>
                <a:cubicBezTo>
                  <a:pt x="14634" y="82133"/>
                  <a:pt x="14634" y="82155"/>
                  <a:pt x="14634" y="82190"/>
                </a:cubicBezTo>
                <a:cubicBezTo>
                  <a:pt x="14634" y="82161"/>
                  <a:pt x="14636" y="82138"/>
                  <a:pt x="14640" y="82120"/>
                </a:cubicBezTo>
                <a:close/>
                <a:moveTo>
                  <a:pt x="17057" y="82004"/>
                </a:moveTo>
                <a:cubicBezTo>
                  <a:pt x="17057" y="82060"/>
                  <a:pt x="17074" y="82074"/>
                  <a:pt x="17097" y="82074"/>
                </a:cubicBezTo>
                <a:cubicBezTo>
                  <a:pt x="17122" y="82074"/>
                  <a:pt x="17153" y="82059"/>
                  <a:pt x="17180" y="82059"/>
                </a:cubicBezTo>
                <a:cubicBezTo>
                  <a:pt x="17215" y="82059"/>
                  <a:pt x="17243" y="82083"/>
                  <a:pt x="17243" y="82190"/>
                </a:cubicBezTo>
                <a:cubicBezTo>
                  <a:pt x="17146" y="82190"/>
                  <a:pt x="17057" y="82287"/>
                  <a:pt x="16960" y="82287"/>
                </a:cubicBezTo>
                <a:cubicBezTo>
                  <a:pt x="17057" y="82287"/>
                  <a:pt x="16960" y="82004"/>
                  <a:pt x="17057" y="82004"/>
                </a:cubicBezTo>
                <a:close/>
                <a:moveTo>
                  <a:pt x="20210" y="82377"/>
                </a:moveTo>
                <a:lnTo>
                  <a:pt x="20210" y="82377"/>
                </a:lnTo>
                <a:cubicBezTo>
                  <a:pt x="20168" y="82432"/>
                  <a:pt x="20126" y="82518"/>
                  <a:pt x="20085" y="82518"/>
                </a:cubicBezTo>
                <a:cubicBezTo>
                  <a:pt x="20070" y="82518"/>
                  <a:pt x="20054" y="82506"/>
                  <a:pt x="20039" y="82474"/>
                </a:cubicBezTo>
                <a:cubicBezTo>
                  <a:pt x="20039" y="82382"/>
                  <a:pt x="20119" y="82377"/>
                  <a:pt x="20210" y="82377"/>
                </a:cubicBezTo>
                <a:close/>
                <a:moveTo>
                  <a:pt x="9132" y="82377"/>
                </a:moveTo>
                <a:cubicBezTo>
                  <a:pt x="9132" y="82541"/>
                  <a:pt x="9069" y="82641"/>
                  <a:pt x="9017" y="82641"/>
                </a:cubicBezTo>
                <a:cubicBezTo>
                  <a:pt x="8979" y="82641"/>
                  <a:pt x="8946" y="82589"/>
                  <a:pt x="8946" y="82474"/>
                </a:cubicBezTo>
                <a:cubicBezTo>
                  <a:pt x="8969" y="82451"/>
                  <a:pt x="8986" y="82444"/>
                  <a:pt x="9001" y="82444"/>
                </a:cubicBezTo>
                <a:cubicBezTo>
                  <a:pt x="9025" y="82444"/>
                  <a:pt x="9041" y="82464"/>
                  <a:pt x="9060" y="82464"/>
                </a:cubicBezTo>
                <a:cubicBezTo>
                  <a:pt x="9078" y="82464"/>
                  <a:pt x="9099" y="82446"/>
                  <a:pt x="9132" y="82377"/>
                </a:cubicBezTo>
                <a:close/>
                <a:moveTo>
                  <a:pt x="7781" y="82539"/>
                </a:moveTo>
                <a:cubicBezTo>
                  <a:pt x="7828" y="82539"/>
                  <a:pt x="7828" y="82660"/>
                  <a:pt x="7828" y="82660"/>
                </a:cubicBezTo>
                <a:cubicBezTo>
                  <a:pt x="7925" y="82660"/>
                  <a:pt x="8014" y="82660"/>
                  <a:pt x="8014" y="82846"/>
                </a:cubicBezTo>
                <a:cubicBezTo>
                  <a:pt x="7990" y="82870"/>
                  <a:pt x="7966" y="82881"/>
                  <a:pt x="7943" y="82881"/>
                </a:cubicBezTo>
                <a:cubicBezTo>
                  <a:pt x="7880" y="82881"/>
                  <a:pt x="7828" y="82797"/>
                  <a:pt x="7828" y="82660"/>
                </a:cubicBezTo>
                <a:cubicBezTo>
                  <a:pt x="7828" y="82846"/>
                  <a:pt x="7738" y="82749"/>
                  <a:pt x="7738" y="82936"/>
                </a:cubicBezTo>
                <a:cubicBezTo>
                  <a:pt x="7828" y="82936"/>
                  <a:pt x="7828" y="83033"/>
                  <a:pt x="7738" y="83033"/>
                </a:cubicBezTo>
                <a:cubicBezTo>
                  <a:pt x="7738" y="82846"/>
                  <a:pt x="7738" y="82936"/>
                  <a:pt x="7641" y="82749"/>
                </a:cubicBezTo>
                <a:cubicBezTo>
                  <a:pt x="7738" y="82660"/>
                  <a:pt x="7738" y="82660"/>
                  <a:pt x="7738" y="82563"/>
                </a:cubicBezTo>
                <a:cubicBezTo>
                  <a:pt x="7756" y="82546"/>
                  <a:pt x="7769" y="82539"/>
                  <a:pt x="7781" y="82539"/>
                </a:cubicBezTo>
                <a:close/>
                <a:moveTo>
                  <a:pt x="9572" y="82965"/>
                </a:moveTo>
                <a:lnTo>
                  <a:pt x="9572" y="82965"/>
                </a:lnTo>
                <a:cubicBezTo>
                  <a:pt x="9579" y="82985"/>
                  <a:pt x="9589" y="83007"/>
                  <a:pt x="9602" y="83033"/>
                </a:cubicBezTo>
                <a:cubicBezTo>
                  <a:pt x="9592" y="83009"/>
                  <a:pt x="9582" y="82986"/>
                  <a:pt x="9572" y="82965"/>
                </a:cubicBezTo>
                <a:close/>
                <a:moveTo>
                  <a:pt x="7552" y="82660"/>
                </a:moveTo>
                <a:lnTo>
                  <a:pt x="7552" y="83033"/>
                </a:lnTo>
                <a:cubicBezTo>
                  <a:pt x="7552" y="83063"/>
                  <a:pt x="7541" y="83073"/>
                  <a:pt x="7527" y="83073"/>
                </a:cubicBezTo>
                <a:cubicBezTo>
                  <a:pt x="7498" y="83073"/>
                  <a:pt x="7455" y="83033"/>
                  <a:pt x="7455" y="83033"/>
                </a:cubicBezTo>
                <a:cubicBezTo>
                  <a:pt x="7455" y="82846"/>
                  <a:pt x="7455" y="82749"/>
                  <a:pt x="7552" y="82660"/>
                </a:cubicBezTo>
                <a:close/>
                <a:moveTo>
                  <a:pt x="4943" y="83122"/>
                </a:moveTo>
                <a:cubicBezTo>
                  <a:pt x="4943" y="83184"/>
                  <a:pt x="4943" y="83205"/>
                  <a:pt x="4939" y="83205"/>
                </a:cubicBezTo>
                <a:cubicBezTo>
                  <a:pt x="4932" y="83205"/>
                  <a:pt x="4910" y="83122"/>
                  <a:pt x="4846" y="83122"/>
                </a:cubicBezTo>
                <a:close/>
                <a:moveTo>
                  <a:pt x="4659" y="83033"/>
                </a:moveTo>
                <a:cubicBezTo>
                  <a:pt x="4570" y="83033"/>
                  <a:pt x="4659" y="83219"/>
                  <a:pt x="4570" y="83309"/>
                </a:cubicBezTo>
                <a:cubicBezTo>
                  <a:pt x="4570" y="83033"/>
                  <a:pt x="4570" y="83033"/>
                  <a:pt x="4659" y="83033"/>
                </a:cubicBezTo>
                <a:close/>
                <a:moveTo>
                  <a:pt x="8138" y="83043"/>
                </a:moveTo>
                <a:cubicBezTo>
                  <a:pt x="8154" y="83043"/>
                  <a:pt x="8173" y="83065"/>
                  <a:pt x="8200" y="83122"/>
                </a:cubicBezTo>
                <a:cubicBezTo>
                  <a:pt x="8139" y="83188"/>
                  <a:pt x="8120" y="83338"/>
                  <a:pt x="8083" y="83338"/>
                </a:cubicBezTo>
                <a:cubicBezTo>
                  <a:pt x="8066" y="83338"/>
                  <a:pt x="8045" y="83306"/>
                  <a:pt x="8014" y="83219"/>
                </a:cubicBezTo>
                <a:cubicBezTo>
                  <a:pt x="8081" y="83152"/>
                  <a:pt x="8102" y="83043"/>
                  <a:pt x="8138" y="83043"/>
                </a:cubicBezTo>
                <a:close/>
                <a:moveTo>
                  <a:pt x="4128" y="83097"/>
                </a:moveTo>
                <a:cubicBezTo>
                  <a:pt x="4165" y="83097"/>
                  <a:pt x="4197" y="83142"/>
                  <a:pt x="4197" y="83219"/>
                </a:cubicBezTo>
                <a:cubicBezTo>
                  <a:pt x="4197" y="83219"/>
                  <a:pt x="4100" y="83219"/>
                  <a:pt x="4011" y="83406"/>
                </a:cubicBezTo>
                <a:cubicBezTo>
                  <a:pt x="4011" y="83187"/>
                  <a:pt x="4075" y="83097"/>
                  <a:pt x="4128" y="83097"/>
                </a:cubicBezTo>
                <a:close/>
                <a:moveTo>
                  <a:pt x="7048" y="83663"/>
                </a:moveTo>
                <a:cubicBezTo>
                  <a:pt x="7058" y="83663"/>
                  <a:pt x="7069" y="83668"/>
                  <a:pt x="7082" y="83681"/>
                </a:cubicBezTo>
                <a:cubicBezTo>
                  <a:pt x="6993" y="83681"/>
                  <a:pt x="6993" y="83778"/>
                  <a:pt x="6993" y="83868"/>
                </a:cubicBezTo>
                <a:cubicBezTo>
                  <a:pt x="6993" y="83801"/>
                  <a:pt x="6987" y="83777"/>
                  <a:pt x="6978" y="83777"/>
                </a:cubicBezTo>
                <a:cubicBezTo>
                  <a:pt x="6958" y="83777"/>
                  <a:pt x="6920" y="83913"/>
                  <a:pt x="6904" y="83913"/>
                </a:cubicBezTo>
                <a:cubicBezTo>
                  <a:pt x="6899" y="83913"/>
                  <a:pt x="6896" y="83901"/>
                  <a:pt x="6896" y="83868"/>
                </a:cubicBezTo>
                <a:lnTo>
                  <a:pt x="6896" y="83681"/>
                </a:lnTo>
                <a:cubicBezTo>
                  <a:pt x="6921" y="83731"/>
                  <a:pt x="6940" y="83748"/>
                  <a:pt x="6956" y="83748"/>
                </a:cubicBezTo>
                <a:cubicBezTo>
                  <a:pt x="6990" y="83748"/>
                  <a:pt x="7008" y="83663"/>
                  <a:pt x="7048" y="83663"/>
                </a:cubicBezTo>
                <a:close/>
                <a:moveTo>
                  <a:pt x="8297" y="83965"/>
                </a:moveTo>
                <a:cubicBezTo>
                  <a:pt x="8297" y="83965"/>
                  <a:pt x="8387" y="83965"/>
                  <a:pt x="8387" y="84054"/>
                </a:cubicBezTo>
                <a:cubicBezTo>
                  <a:pt x="8373" y="84041"/>
                  <a:pt x="8362" y="84035"/>
                  <a:pt x="8352" y="84035"/>
                </a:cubicBezTo>
                <a:cubicBezTo>
                  <a:pt x="8320" y="84035"/>
                  <a:pt x="8307" y="84091"/>
                  <a:pt x="8301" y="84091"/>
                </a:cubicBezTo>
                <a:cubicBezTo>
                  <a:pt x="8297" y="84091"/>
                  <a:pt x="8297" y="84062"/>
                  <a:pt x="8297" y="83965"/>
                </a:cubicBezTo>
                <a:close/>
                <a:moveTo>
                  <a:pt x="8111" y="84054"/>
                </a:moveTo>
                <a:cubicBezTo>
                  <a:pt x="8111" y="84054"/>
                  <a:pt x="8200" y="84054"/>
                  <a:pt x="8200" y="84240"/>
                </a:cubicBezTo>
                <a:cubicBezTo>
                  <a:pt x="8200" y="84267"/>
                  <a:pt x="8194" y="84279"/>
                  <a:pt x="8184" y="84279"/>
                </a:cubicBezTo>
                <a:cubicBezTo>
                  <a:pt x="8159" y="84279"/>
                  <a:pt x="8111" y="84190"/>
                  <a:pt x="8111" y="84054"/>
                </a:cubicBezTo>
                <a:close/>
                <a:moveTo>
                  <a:pt x="7529" y="84369"/>
                </a:moveTo>
                <a:cubicBezTo>
                  <a:pt x="7568" y="84369"/>
                  <a:pt x="7600" y="84465"/>
                  <a:pt x="7552" y="84613"/>
                </a:cubicBezTo>
                <a:cubicBezTo>
                  <a:pt x="7552" y="84662"/>
                  <a:pt x="7552" y="84686"/>
                  <a:pt x="7540" y="84686"/>
                </a:cubicBezTo>
                <a:cubicBezTo>
                  <a:pt x="7528" y="84686"/>
                  <a:pt x="7503" y="84662"/>
                  <a:pt x="7455" y="84613"/>
                </a:cubicBezTo>
                <a:cubicBezTo>
                  <a:pt x="7455" y="84441"/>
                  <a:pt x="7495" y="84369"/>
                  <a:pt x="7529" y="84369"/>
                </a:cubicBezTo>
                <a:close/>
                <a:moveTo>
                  <a:pt x="3529" y="84187"/>
                </a:moveTo>
                <a:cubicBezTo>
                  <a:pt x="3563" y="84187"/>
                  <a:pt x="3599" y="84201"/>
                  <a:pt x="3638" y="84240"/>
                </a:cubicBezTo>
                <a:cubicBezTo>
                  <a:pt x="3541" y="84337"/>
                  <a:pt x="3541" y="84613"/>
                  <a:pt x="3541" y="84613"/>
                </a:cubicBezTo>
                <a:lnTo>
                  <a:pt x="3541" y="84337"/>
                </a:lnTo>
                <a:cubicBezTo>
                  <a:pt x="3541" y="84524"/>
                  <a:pt x="3541" y="84613"/>
                  <a:pt x="3452" y="84613"/>
                </a:cubicBezTo>
                <a:cubicBezTo>
                  <a:pt x="3452" y="84498"/>
                  <a:pt x="3419" y="84446"/>
                  <a:pt x="3367" y="84446"/>
                </a:cubicBezTo>
                <a:cubicBezTo>
                  <a:pt x="3296" y="84446"/>
                  <a:pt x="3187" y="84545"/>
                  <a:pt x="3079" y="84710"/>
                </a:cubicBezTo>
                <a:lnTo>
                  <a:pt x="3079" y="84613"/>
                </a:lnTo>
                <a:cubicBezTo>
                  <a:pt x="3014" y="84613"/>
                  <a:pt x="2993" y="84530"/>
                  <a:pt x="2959" y="84530"/>
                </a:cubicBezTo>
                <a:cubicBezTo>
                  <a:pt x="2942" y="84530"/>
                  <a:pt x="2922" y="84551"/>
                  <a:pt x="2893" y="84613"/>
                </a:cubicBezTo>
                <a:lnTo>
                  <a:pt x="2893" y="84337"/>
                </a:lnTo>
                <a:cubicBezTo>
                  <a:pt x="2982" y="84337"/>
                  <a:pt x="3079" y="84337"/>
                  <a:pt x="3079" y="84613"/>
                </a:cubicBezTo>
                <a:lnTo>
                  <a:pt x="3079" y="84240"/>
                </a:lnTo>
                <a:cubicBezTo>
                  <a:pt x="3137" y="84280"/>
                  <a:pt x="3187" y="84294"/>
                  <a:pt x="3232" y="84294"/>
                </a:cubicBezTo>
                <a:cubicBezTo>
                  <a:pt x="3355" y="84294"/>
                  <a:pt x="3437" y="84187"/>
                  <a:pt x="3529" y="84187"/>
                </a:cubicBezTo>
                <a:close/>
                <a:moveTo>
                  <a:pt x="3914" y="84781"/>
                </a:moveTo>
                <a:cubicBezTo>
                  <a:pt x="3914" y="84781"/>
                  <a:pt x="3914" y="84787"/>
                  <a:pt x="3914" y="84800"/>
                </a:cubicBezTo>
                <a:cubicBezTo>
                  <a:pt x="3914" y="84896"/>
                  <a:pt x="3914" y="84986"/>
                  <a:pt x="4011" y="85083"/>
                </a:cubicBezTo>
                <a:cubicBezTo>
                  <a:pt x="3914" y="85083"/>
                  <a:pt x="3824" y="85083"/>
                  <a:pt x="3824" y="84896"/>
                </a:cubicBezTo>
                <a:lnTo>
                  <a:pt x="3824" y="84896"/>
                </a:lnTo>
                <a:cubicBezTo>
                  <a:pt x="3837" y="84909"/>
                  <a:pt x="3848" y="84915"/>
                  <a:pt x="3857" y="84915"/>
                </a:cubicBezTo>
                <a:cubicBezTo>
                  <a:pt x="3904" y="84915"/>
                  <a:pt x="3912" y="84781"/>
                  <a:pt x="3914" y="84781"/>
                </a:cubicBezTo>
                <a:close/>
                <a:moveTo>
                  <a:pt x="4473" y="85731"/>
                </a:moveTo>
                <a:cubicBezTo>
                  <a:pt x="4466" y="85731"/>
                  <a:pt x="4460" y="85732"/>
                  <a:pt x="4453" y="85733"/>
                </a:cubicBezTo>
                <a:lnTo>
                  <a:pt x="4453" y="85733"/>
                </a:lnTo>
                <a:cubicBezTo>
                  <a:pt x="4456" y="85741"/>
                  <a:pt x="4458" y="85749"/>
                  <a:pt x="4461" y="85757"/>
                </a:cubicBezTo>
                <a:lnTo>
                  <a:pt x="4461" y="85757"/>
                </a:lnTo>
                <a:cubicBezTo>
                  <a:pt x="4465" y="85749"/>
                  <a:pt x="4469" y="85740"/>
                  <a:pt x="4473" y="85731"/>
                </a:cubicBezTo>
                <a:close/>
                <a:moveTo>
                  <a:pt x="4383" y="85456"/>
                </a:moveTo>
                <a:cubicBezTo>
                  <a:pt x="4287" y="85456"/>
                  <a:pt x="4473" y="85731"/>
                  <a:pt x="4287" y="85731"/>
                </a:cubicBezTo>
                <a:cubicBezTo>
                  <a:pt x="4287" y="85764"/>
                  <a:pt x="4297" y="85775"/>
                  <a:pt x="4315" y="85775"/>
                </a:cubicBezTo>
                <a:cubicBezTo>
                  <a:pt x="4347" y="85775"/>
                  <a:pt x="4400" y="85740"/>
                  <a:pt x="4453" y="85733"/>
                </a:cubicBezTo>
                <a:lnTo>
                  <a:pt x="4453" y="85733"/>
                </a:lnTo>
                <a:cubicBezTo>
                  <a:pt x="4436" y="85674"/>
                  <a:pt x="4415" y="85588"/>
                  <a:pt x="4383" y="85456"/>
                </a:cubicBezTo>
                <a:close/>
                <a:moveTo>
                  <a:pt x="4943" y="86291"/>
                </a:moveTo>
                <a:cubicBezTo>
                  <a:pt x="5032" y="86291"/>
                  <a:pt x="5032" y="86291"/>
                  <a:pt x="5032" y="86387"/>
                </a:cubicBezTo>
                <a:lnTo>
                  <a:pt x="4943" y="86291"/>
                </a:lnTo>
                <a:close/>
                <a:moveTo>
                  <a:pt x="5502" y="86574"/>
                </a:moveTo>
                <a:cubicBezTo>
                  <a:pt x="5502" y="86637"/>
                  <a:pt x="5546" y="86704"/>
                  <a:pt x="5572" y="86704"/>
                </a:cubicBezTo>
                <a:cubicBezTo>
                  <a:pt x="5583" y="86704"/>
                  <a:pt x="5591" y="86692"/>
                  <a:pt x="5591" y="86663"/>
                </a:cubicBezTo>
                <a:lnTo>
                  <a:pt x="5502" y="86574"/>
                </a:lnTo>
                <a:close/>
                <a:moveTo>
                  <a:pt x="4127" y="86759"/>
                </a:moveTo>
                <a:cubicBezTo>
                  <a:pt x="4112" y="86787"/>
                  <a:pt x="4100" y="86819"/>
                  <a:pt x="4100" y="86850"/>
                </a:cubicBezTo>
                <a:cubicBezTo>
                  <a:pt x="4100" y="86850"/>
                  <a:pt x="4060" y="86810"/>
                  <a:pt x="4034" y="86810"/>
                </a:cubicBezTo>
                <a:cubicBezTo>
                  <a:pt x="4027" y="86810"/>
                  <a:pt x="4020" y="86813"/>
                  <a:pt x="4016" y="86821"/>
                </a:cubicBezTo>
                <a:lnTo>
                  <a:pt x="4016" y="86821"/>
                </a:lnTo>
                <a:cubicBezTo>
                  <a:pt x="4031" y="86792"/>
                  <a:pt x="4074" y="86805"/>
                  <a:pt x="4127" y="86759"/>
                </a:cubicBezTo>
                <a:close/>
                <a:moveTo>
                  <a:pt x="4383" y="87878"/>
                </a:moveTo>
                <a:cubicBezTo>
                  <a:pt x="4383" y="87968"/>
                  <a:pt x="4473" y="88065"/>
                  <a:pt x="4383" y="88065"/>
                </a:cubicBezTo>
                <a:lnTo>
                  <a:pt x="4383" y="87878"/>
                </a:lnTo>
                <a:close/>
                <a:moveTo>
                  <a:pt x="5258" y="88319"/>
                </a:moveTo>
                <a:cubicBezTo>
                  <a:pt x="5292" y="88319"/>
                  <a:pt x="5315" y="88341"/>
                  <a:pt x="5315" y="88341"/>
                </a:cubicBezTo>
                <a:cubicBezTo>
                  <a:pt x="5315" y="88409"/>
                  <a:pt x="5267" y="88474"/>
                  <a:pt x="5206" y="88474"/>
                </a:cubicBezTo>
                <a:cubicBezTo>
                  <a:pt x="5182" y="88474"/>
                  <a:pt x="5155" y="88464"/>
                  <a:pt x="5129" y="88438"/>
                </a:cubicBezTo>
                <a:cubicBezTo>
                  <a:pt x="5175" y="88342"/>
                  <a:pt x="5222" y="88319"/>
                  <a:pt x="5258" y="88319"/>
                </a:cubicBezTo>
                <a:close/>
                <a:moveTo>
                  <a:pt x="4150" y="89624"/>
                </a:moveTo>
                <a:cubicBezTo>
                  <a:pt x="4174" y="89624"/>
                  <a:pt x="4197" y="89645"/>
                  <a:pt x="4197" y="89645"/>
                </a:cubicBezTo>
                <a:lnTo>
                  <a:pt x="4197" y="89929"/>
                </a:lnTo>
                <a:cubicBezTo>
                  <a:pt x="4197" y="89941"/>
                  <a:pt x="4197" y="89946"/>
                  <a:pt x="4197" y="89946"/>
                </a:cubicBezTo>
                <a:cubicBezTo>
                  <a:pt x="4195" y="89946"/>
                  <a:pt x="4184" y="89742"/>
                  <a:pt x="4100" y="89742"/>
                </a:cubicBezTo>
                <a:cubicBezTo>
                  <a:pt x="4100" y="89647"/>
                  <a:pt x="4125" y="89624"/>
                  <a:pt x="4150" y="89624"/>
                </a:cubicBezTo>
                <a:close/>
                <a:moveTo>
                  <a:pt x="7816" y="90042"/>
                </a:moveTo>
                <a:cubicBezTo>
                  <a:pt x="7828" y="90042"/>
                  <a:pt x="7828" y="90066"/>
                  <a:pt x="7828" y="90115"/>
                </a:cubicBezTo>
                <a:cubicBezTo>
                  <a:pt x="7828" y="90217"/>
                  <a:pt x="7801" y="90290"/>
                  <a:pt x="7777" y="90290"/>
                </a:cubicBezTo>
                <a:cubicBezTo>
                  <a:pt x="7757" y="90290"/>
                  <a:pt x="7738" y="90240"/>
                  <a:pt x="7738" y="90115"/>
                </a:cubicBezTo>
                <a:cubicBezTo>
                  <a:pt x="7783" y="90066"/>
                  <a:pt x="7805" y="90042"/>
                  <a:pt x="7816" y="90042"/>
                </a:cubicBezTo>
                <a:close/>
                <a:moveTo>
                  <a:pt x="3355" y="90018"/>
                </a:moveTo>
                <a:cubicBezTo>
                  <a:pt x="3411" y="90183"/>
                  <a:pt x="3528" y="90282"/>
                  <a:pt x="3616" y="90282"/>
                </a:cubicBezTo>
                <a:cubicBezTo>
                  <a:pt x="3679" y="90282"/>
                  <a:pt x="3727" y="90230"/>
                  <a:pt x="3727" y="90115"/>
                </a:cubicBezTo>
                <a:cubicBezTo>
                  <a:pt x="3727" y="90115"/>
                  <a:pt x="3824" y="90204"/>
                  <a:pt x="3727" y="90391"/>
                </a:cubicBezTo>
                <a:cubicBezTo>
                  <a:pt x="3824" y="90301"/>
                  <a:pt x="3824" y="90301"/>
                  <a:pt x="3824" y="90115"/>
                </a:cubicBezTo>
                <a:cubicBezTo>
                  <a:pt x="3824" y="90115"/>
                  <a:pt x="3824" y="90391"/>
                  <a:pt x="3914" y="90488"/>
                </a:cubicBezTo>
                <a:cubicBezTo>
                  <a:pt x="3874" y="90527"/>
                  <a:pt x="3835" y="90541"/>
                  <a:pt x="3796" y="90541"/>
                </a:cubicBezTo>
                <a:cubicBezTo>
                  <a:pt x="3688" y="90541"/>
                  <a:pt x="3580" y="90434"/>
                  <a:pt x="3473" y="90434"/>
                </a:cubicBezTo>
                <a:cubicBezTo>
                  <a:pt x="3433" y="90434"/>
                  <a:pt x="3394" y="90448"/>
                  <a:pt x="3355" y="90488"/>
                </a:cubicBezTo>
                <a:lnTo>
                  <a:pt x="3355" y="90115"/>
                </a:lnTo>
                <a:cubicBezTo>
                  <a:pt x="3355" y="90391"/>
                  <a:pt x="3265" y="90391"/>
                  <a:pt x="3168" y="90391"/>
                </a:cubicBezTo>
                <a:lnTo>
                  <a:pt x="3168" y="90115"/>
                </a:lnTo>
                <a:cubicBezTo>
                  <a:pt x="3201" y="90177"/>
                  <a:pt x="3222" y="90198"/>
                  <a:pt x="3240" y="90198"/>
                </a:cubicBezTo>
                <a:cubicBezTo>
                  <a:pt x="3275" y="90198"/>
                  <a:pt x="3295" y="90115"/>
                  <a:pt x="3355" y="90115"/>
                </a:cubicBezTo>
                <a:lnTo>
                  <a:pt x="3355" y="90018"/>
                </a:lnTo>
                <a:close/>
                <a:moveTo>
                  <a:pt x="8466" y="90450"/>
                </a:moveTo>
                <a:cubicBezTo>
                  <a:pt x="8477" y="90450"/>
                  <a:pt x="8484" y="90462"/>
                  <a:pt x="8484" y="90488"/>
                </a:cubicBezTo>
                <a:cubicBezTo>
                  <a:pt x="8484" y="90674"/>
                  <a:pt x="8387" y="90674"/>
                  <a:pt x="8387" y="90674"/>
                </a:cubicBezTo>
                <a:cubicBezTo>
                  <a:pt x="8387" y="90538"/>
                  <a:pt x="8438" y="90450"/>
                  <a:pt x="8466" y="90450"/>
                </a:cubicBezTo>
                <a:close/>
                <a:moveTo>
                  <a:pt x="8579" y="90571"/>
                </a:moveTo>
                <a:cubicBezTo>
                  <a:pt x="8588" y="90571"/>
                  <a:pt x="8612" y="90674"/>
                  <a:pt x="8670" y="90674"/>
                </a:cubicBezTo>
                <a:cubicBezTo>
                  <a:pt x="8670" y="90764"/>
                  <a:pt x="8573" y="90764"/>
                  <a:pt x="8573" y="90764"/>
                </a:cubicBezTo>
                <a:cubicBezTo>
                  <a:pt x="8573" y="90616"/>
                  <a:pt x="8573" y="90571"/>
                  <a:pt x="8579" y="90571"/>
                </a:cubicBezTo>
                <a:close/>
                <a:moveTo>
                  <a:pt x="7189" y="90807"/>
                </a:moveTo>
                <a:cubicBezTo>
                  <a:pt x="7207" y="90807"/>
                  <a:pt x="7241" y="90914"/>
                  <a:pt x="7258" y="90914"/>
                </a:cubicBezTo>
                <a:cubicBezTo>
                  <a:pt x="7265" y="90914"/>
                  <a:pt x="7269" y="90900"/>
                  <a:pt x="7269" y="90860"/>
                </a:cubicBezTo>
                <a:lnTo>
                  <a:pt x="7269" y="91047"/>
                </a:lnTo>
                <a:cubicBezTo>
                  <a:pt x="7269" y="91060"/>
                  <a:pt x="7269" y="91065"/>
                  <a:pt x="7268" y="91065"/>
                </a:cubicBezTo>
                <a:cubicBezTo>
                  <a:pt x="7267" y="91065"/>
                  <a:pt x="7261" y="90981"/>
                  <a:pt x="7233" y="90981"/>
                </a:cubicBezTo>
                <a:cubicBezTo>
                  <a:pt x="7220" y="90981"/>
                  <a:pt x="7203" y="90998"/>
                  <a:pt x="7179" y="91047"/>
                </a:cubicBezTo>
                <a:lnTo>
                  <a:pt x="7179" y="90860"/>
                </a:lnTo>
                <a:cubicBezTo>
                  <a:pt x="7179" y="90821"/>
                  <a:pt x="7183" y="90807"/>
                  <a:pt x="7189" y="90807"/>
                </a:cubicBezTo>
                <a:close/>
                <a:moveTo>
                  <a:pt x="5215" y="91523"/>
                </a:moveTo>
                <a:cubicBezTo>
                  <a:pt x="5218" y="91523"/>
                  <a:pt x="5218" y="91544"/>
                  <a:pt x="5218" y="91606"/>
                </a:cubicBezTo>
                <a:lnTo>
                  <a:pt x="5129" y="91606"/>
                </a:lnTo>
                <a:cubicBezTo>
                  <a:pt x="5189" y="91606"/>
                  <a:pt x="5208" y="91523"/>
                  <a:pt x="5215" y="91523"/>
                </a:cubicBezTo>
                <a:close/>
                <a:moveTo>
                  <a:pt x="4287" y="91323"/>
                </a:moveTo>
                <a:lnTo>
                  <a:pt x="4287" y="91323"/>
                </a:lnTo>
                <a:cubicBezTo>
                  <a:pt x="4383" y="91509"/>
                  <a:pt x="4473" y="91509"/>
                  <a:pt x="4473" y="91509"/>
                </a:cubicBezTo>
                <a:cubicBezTo>
                  <a:pt x="4473" y="91586"/>
                  <a:pt x="4441" y="91631"/>
                  <a:pt x="4404" y="91631"/>
                </a:cubicBezTo>
                <a:cubicBezTo>
                  <a:pt x="4351" y="91631"/>
                  <a:pt x="4287" y="91541"/>
                  <a:pt x="4287" y="91323"/>
                </a:cubicBezTo>
                <a:close/>
                <a:moveTo>
                  <a:pt x="8358" y="91390"/>
                </a:moveTo>
                <a:cubicBezTo>
                  <a:pt x="8387" y="91390"/>
                  <a:pt x="8387" y="91540"/>
                  <a:pt x="8387" y="91606"/>
                </a:cubicBezTo>
                <a:cubicBezTo>
                  <a:pt x="8387" y="91652"/>
                  <a:pt x="8387" y="91669"/>
                  <a:pt x="8385" y="91669"/>
                </a:cubicBezTo>
                <a:cubicBezTo>
                  <a:pt x="8381" y="91669"/>
                  <a:pt x="8365" y="91509"/>
                  <a:pt x="8297" y="91509"/>
                </a:cubicBezTo>
                <a:cubicBezTo>
                  <a:pt x="8326" y="91422"/>
                  <a:pt x="8345" y="91390"/>
                  <a:pt x="8358" y="91390"/>
                </a:cubicBezTo>
                <a:close/>
                <a:moveTo>
                  <a:pt x="4846" y="91420"/>
                </a:moveTo>
                <a:lnTo>
                  <a:pt x="4846" y="91420"/>
                </a:lnTo>
                <a:cubicBezTo>
                  <a:pt x="4846" y="91421"/>
                  <a:pt x="4846" y="91695"/>
                  <a:pt x="4943" y="91695"/>
                </a:cubicBezTo>
                <a:cubicBezTo>
                  <a:pt x="4846" y="91695"/>
                  <a:pt x="4846" y="91695"/>
                  <a:pt x="4846" y="91420"/>
                </a:cubicBezTo>
                <a:close/>
                <a:moveTo>
                  <a:pt x="7828" y="91606"/>
                </a:moveTo>
                <a:lnTo>
                  <a:pt x="7828" y="91979"/>
                </a:lnTo>
                <a:cubicBezTo>
                  <a:pt x="7738" y="91979"/>
                  <a:pt x="7738" y="91882"/>
                  <a:pt x="7738" y="91695"/>
                </a:cubicBezTo>
                <a:lnTo>
                  <a:pt x="7828" y="91606"/>
                </a:lnTo>
                <a:close/>
                <a:moveTo>
                  <a:pt x="8014" y="91695"/>
                </a:moveTo>
                <a:cubicBezTo>
                  <a:pt x="8111" y="91695"/>
                  <a:pt x="8014" y="91792"/>
                  <a:pt x="8014" y="91792"/>
                </a:cubicBezTo>
                <a:cubicBezTo>
                  <a:pt x="8014" y="91979"/>
                  <a:pt x="8111" y="91792"/>
                  <a:pt x="8111" y="92068"/>
                </a:cubicBezTo>
                <a:cubicBezTo>
                  <a:pt x="8111" y="91892"/>
                  <a:pt x="8147" y="91829"/>
                  <a:pt x="8199" y="91829"/>
                </a:cubicBezTo>
                <a:cubicBezTo>
                  <a:pt x="8228" y="91829"/>
                  <a:pt x="8262" y="91849"/>
                  <a:pt x="8297" y="91882"/>
                </a:cubicBezTo>
                <a:cubicBezTo>
                  <a:pt x="8297" y="92068"/>
                  <a:pt x="8200" y="92068"/>
                  <a:pt x="8111" y="92068"/>
                </a:cubicBezTo>
                <a:cubicBezTo>
                  <a:pt x="8014" y="92068"/>
                  <a:pt x="8111" y="92165"/>
                  <a:pt x="8014" y="92165"/>
                </a:cubicBezTo>
                <a:cubicBezTo>
                  <a:pt x="8014" y="92068"/>
                  <a:pt x="8014" y="91979"/>
                  <a:pt x="7925" y="91979"/>
                </a:cubicBezTo>
                <a:cubicBezTo>
                  <a:pt x="7925" y="91792"/>
                  <a:pt x="8014" y="91882"/>
                  <a:pt x="8014" y="91695"/>
                </a:cubicBezTo>
                <a:close/>
                <a:moveTo>
                  <a:pt x="9309" y="92080"/>
                </a:moveTo>
                <a:cubicBezTo>
                  <a:pt x="9360" y="92080"/>
                  <a:pt x="9416" y="92153"/>
                  <a:pt x="9416" y="92254"/>
                </a:cubicBezTo>
                <a:cubicBezTo>
                  <a:pt x="9396" y="92236"/>
                  <a:pt x="9380" y="92229"/>
                  <a:pt x="9367" y="92229"/>
                </a:cubicBezTo>
                <a:cubicBezTo>
                  <a:pt x="9329" y="92229"/>
                  <a:pt x="9311" y="92283"/>
                  <a:pt x="9277" y="92283"/>
                </a:cubicBezTo>
                <a:cubicBezTo>
                  <a:pt x="9264" y="92283"/>
                  <a:pt x="9249" y="92276"/>
                  <a:pt x="9229" y="92254"/>
                </a:cubicBezTo>
                <a:cubicBezTo>
                  <a:pt x="9229" y="92130"/>
                  <a:pt x="9267" y="92080"/>
                  <a:pt x="9309" y="92080"/>
                </a:cubicBezTo>
                <a:close/>
                <a:moveTo>
                  <a:pt x="9713" y="92127"/>
                </a:moveTo>
                <a:cubicBezTo>
                  <a:pt x="9737" y="92127"/>
                  <a:pt x="9762" y="92139"/>
                  <a:pt x="9788" y="92165"/>
                </a:cubicBezTo>
                <a:cubicBezTo>
                  <a:pt x="9788" y="92351"/>
                  <a:pt x="9691" y="92351"/>
                  <a:pt x="9691" y="92441"/>
                </a:cubicBezTo>
                <a:cubicBezTo>
                  <a:pt x="9691" y="92441"/>
                  <a:pt x="9635" y="92323"/>
                  <a:pt x="9612" y="92323"/>
                </a:cubicBezTo>
                <a:cubicBezTo>
                  <a:pt x="9606" y="92323"/>
                  <a:pt x="9602" y="92331"/>
                  <a:pt x="9602" y="92351"/>
                </a:cubicBezTo>
                <a:cubicBezTo>
                  <a:pt x="9602" y="92215"/>
                  <a:pt x="9650" y="92127"/>
                  <a:pt x="9713" y="92127"/>
                </a:cubicBezTo>
                <a:close/>
                <a:moveTo>
                  <a:pt x="18266" y="92544"/>
                </a:moveTo>
                <a:cubicBezTo>
                  <a:pt x="18328" y="92544"/>
                  <a:pt x="18391" y="92627"/>
                  <a:pt x="18451" y="92627"/>
                </a:cubicBezTo>
                <a:cubicBezTo>
                  <a:pt x="18421" y="92689"/>
                  <a:pt x="18390" y="92710"/>
                  <a:pt x="18359" y="92710"/>
                </a:cubicBezTo>
                <a:cubicBezTo>
                  <a:pt x="18298" y="92710"/>
                  <a:pt x="18235" y="92627"/>
                  <a:pt x="18175" y="92627"/>
                </a:cubicBezTo>
                <a:cubicBezTo>
                  <a:pt x="18205" y="92565"/>
                  <a:pt x="18236" y="92544"/>
                  <a:pt x="18266" y="92544"/>
                </a:cubicBezTo>
                <a:close/>
                <a:moveTo>
                  <a:pt x="17243" y="92441"/>
                </a:moveTo>
                <a:cubicBezTo>
                  <a:pt x="17333" y="92441"/>
                  <a:pt x="17430" y="92538"/>
                  <a:pt x="17519" y="92538"/>
                </a:cubicBezTo>
                <a:cubicBezTo>
                  <a:pt x="17519" y="92645"/>
                  <a:pt x="17491" y="92669"/>
                  <a:pt x="17456" y="92669"/>
                </a:cubicBezTo>
                <a:cubicBezTo>
                  <a:pt x="17429" y="92669"/>
                  <a:pt x="17397" y="92654"/>
                  <a:pt x="17373" y="92654"/>
                </a:cubicBezTo>
                <a:cubicBezTo>
                  <a:pt x="17350" y="92654"/>
                  <a:pt x="17333" y="92668"/>
                  <a:pt x="17333" y="92724"/>
                </a:cubicBezTo>
                <a:cubicBezTo>
                  <a:pt x="17243" y="92724"/>
                  <a:pt x="17333" y="92441"/>
                  <a:pt x="17243" y="92441"/>
                </a:cubicBezTo>
                <a:close/>
                <a:moveTo>
                  <a:pt x="14910" y="92538"/>
                </a:moveTo>
                <a:cubicBezTo>
                  <a:pt x="14910" y="92696"/>
                  <a:pt x="14980" y="92650"/>
                  <a:pt x="14941" y="92806"/>
                </a:cubicBezTo>
                <a:lnTo>
                  <a:pt x="14941" y="92806"/>
                </a:lnTo>
                <a:cubicBezTo>
                  <a:pt x="15007" y="92770"/>
                  <a:pt x="15007" y="92627"/>
                  <a:pt x="15007" y="92627"/>
                </a:cubicBezTo>
                <a:cubicBezTo>
                  <a:pt x="14910" y="92627"/>
                  <a:pt x="14910" y="92538"/>
                  <a:pt x="14910" y="92538"/>
                </a:cubicBezTo>
                <a:close/>
                <a:moveTo>
                  <a:pt x="14941" y="92806"/>
                </a:moveTo>
                <a:cubicBezTo>
                  <a:pt x="14932" y="92811"/>
                  <a:pt x="14922" y="92814"/>
                  <a:pt x="14910" y="92814"/>
                </a:cubicBezTo>
                <a:cubicBezTo>
                  <a:pt x="14917" y="92828"/>
                  <a:pt x="14924" y="92839"/>
                  <a:pt x="14930" y="92848"/>
                </a:cubicBezTo>
                <a:lnTo>
                  <a:pt x="14930" y="92848"/>
                </a:lnTo>
                <a:cubicBezTo>
                  <a:pt x="14935" y="92832"/>
                  <a:pt x="14938" y="92818"/>
                  <a:pt x="14941" y="92806"/>
                </a:cubicBezTo>
                <a:close/>
                <a:moveTo>
                  <a:pt x="17534" y="92960"/>
                </a:moveTo>
                <a:cubicBezTo>
                  <a:pt x="17578" y="92960"/>
                  <a:pt x="17616" y="93017"/>
                  <a:pt x="17616" y="93186"/>
                </a:cubicBezTo>
                <a:cubicBezTo>
                  <a:pt x="17551" y="93186"/>
                  <a:pt x="17490" y="93104"/>
                  <a:pt x="17456" y="93104"/>
                </a:cubicBezTo>
                <a:cubicBezTo>
                  <a:pt x="17440" y="93104"/>
                  <a:pt x="17430" y="93124"/>
                  <a:pt x="17430" y="93186"/>
                </a:cubicBezTo>
                <a:cubicBezTo>
                  <a:pt x="17368" y="93130"/>
                  <a:pt x="17459" y="92960"/>
                  <a:pt x="17534" y="92960"/>
                </a:cubicBezTo>
                <a:close/>
                <a:moveTo>
                  <a:pt x="11819" y="92963"/>
                </a:moveTo>
                <a:cubicBezTo>
                  <a:pt x="11830" y="92963"/>
                  <a:pt x="11838" y="92974"/>
                  <a:pt x="11838" y="93000"/>
                </a:cubicBezTo>
                <a:cubicBezTo>
                  <a:pt x="11838" y="93142"/>
                  <a:pt x="11814" y="93188"/>
                  <a:pt x="11790" y="93188"/>
                </a:cubicBezTo>
                <a:cubicBezTo>
                  <a:pt x="11766" y="93188"/>
                  <a:pt x="11741" y="93142"/>
                  <a:pt x="11741" y="93097"/>
                </a:cubicBezTo>
                <a:cubicBezTo>
                  <a:pt x="11741" y="93028"/>
                  <a:pt x="11790" y="92963"/>
                  <a:pt x="11819" y="92963"/>
                </a:cubicBezTo>
                <a:close/>
                <a:moveTo>
                  <a:pt x="12211" y="92911"/>
                </a:moveTo>
                <a:lnTo>
                  <a:pt x="12211" y="93283"/>
                </a:lnTo>
                <a:cubicBezTo>
                  <a:pt x="12025" y="93097"/>
                  <a:pt x="12025" y="93097"/>
                  <a:pt x="11928" y="93097"/>
                </a:cubicBezTo>
                <a:cubicBezTo>
                  <a:pt x="11928" y="92955"/>
                  <a:pt x="11974" y="92931"/>
                  <a:pt x="12033" y="92931"/>
                </a:cubicBezTo>
                <a:cubicBezTo>
                  <a:pt x="12064" y="92931"/>
                  <a:pt x="12097" y="92938"/>
                  <a:pt x="12130" y="92938"/>
                </a:cubicBezTo>
                <a:cubicBezTo>
                  <a:pt x="12159" y="92938"/>
                  <a:pt x="12188" y="92932"/>
                  <a:pt x="12211" y="92911"/>
                </a:cubicBezTo>
                <a:close/>
                <a:moveTo>
                  <a:pt x="14791" y="93133"/>
                </a:moveTo>
                <a:cubicBezTo>
                  <a:pt x="14808" y="93133"/>
                  <a:pt x="14820" y="93154"/>
                  <a:pt x="14820" y="93186"/>
                </a:cubicBezTo>
                <a:cubicBezTo>
                  <a:pt x="14865" y="93328"/>
                  <a:pt x="14865" y="93352"/>
                  <a:pt x="14842" y="93352"/>
                </a:cubicBezTo>
                <a:cubicBezTo>
                  <a:pt x="14830" y="93352"/>
                  <a:pt x="14811" y="93346"/>
                  <a:pt x="14790" y="93346"/>
                </a:cubicBezTo>
                <a:cubicBezTo>
                  <a:pt x="14770" y="93346"/>
                  <a:pt x="14747" y="93351"/>
                  <a:pt x="14723" y="93373"/>
                </a:cubicBezTo>
                <a:cubicBezTo>
                  <a:pt x="14723" y="93197"/>
                  <a:pt x="14763" y="93133"/>
                  <a:pt x="14791" y="93133"/>
                </a:cubicBezTo>
                <a:close/>
                <a:moveTo>
                  <a:pt x="18150" y="93892"/>
                </a:moveTo>
                <a:cubicBezTo>
                  <a:pt x="18185" y="93892"/>
                  <a:pt x="18205" y="93932"/>
                  <a:pt x="18265" y="93932"/>
                </a:cubicBezTo>
                <a:cubicBezTo>
                  <a:pt x="18265" y="94034"/>
                  <a:pt x="18208" y="94110"/>
                  <a:pt x="18157" y="94110"/>
                </a:cubicBezTo>
                <a:cubicBezTo>
                  <a:pt x="18116" y="94110"/>
                  <a:pt x="18078" y="94059"/>
                  <a:pt x="18078" y="93932"/>
                </a:cubicBezTo>
                <a:cubicBezTo>
                  <a:pt x="18110" y="93902"/>
                  <a:pt x="18132" y="93892"/>
                  <a:pt x="18150" y="93892"/>
                </a:cubicBezTo>
                <a:close/>
                <a:moveTo>
                  <a:pt x="19685" y="93972"/>
                </a:moveTo>
                <a:cubicBezTo>
                  <a:pt x="19647" y="93972"/>
                  <a:pt x="19609" y="94024"/>
                  <a:pt x="19569" y="94215"/>
                </a:cubicBezTo>
                <a:cubicBezTo>
                  <a:pt x="19634" y="94215"/>
                  <a:pt x="19695" y="94172"/>
                  <a:pt x="19729" y="94172"/>
                </a:cubicBezTo>
                <a:cubicBezTo>
                  <a:pt x="19746" y="94172"/>
                  <a:pt x="19755" y="94183"/>
                  <a:pt x="19755" y="94215"/>
                </a:cubicBezTo>
                <a:cubicBezTo>
                  <a:pt x="19852" y="94118"/>
                  <a:pt x="19852" y="94118"/>
                  <a:pt x="19852" y="94029"/>
                </a:cubicBezTo>
                <a:lnTo>
                  <a:pt x="19852" y="94029"/>
                </a:lnTo>
                <a:cubicBezTo>
                  <a:pt x="19841" y="94039"/>
                  <a:pt x="19830" y="94043"/>
                  <a:pt x="19819" y="94043"/>
                </a:cubicBezTo>
                <a:cubicBezTo>
                  <a:pt x="19774" y="94043"/>
                  <a:pt x="19729" y="93972"/>
                  <a:pt x="19685" y="93972"/>
                </a:cubicBezTo>
                <a:close/>
                <a:moveTo>
                  <a:pt x="20794" y="94883"/>
                </a:moveTo>
                <a:cubicBezTo>
                  <a:pt x="20821" y="94883"/>
                  <a:pt x="20848" y="94906"/>
                  <a:pt x="20874" y="94961"/>
                </a:cubicBezTo>
                <a:cubicBezTo>
                  <a:pt x="20829" y="95099"/>
                  <a:pt x="20807" y="95121"/>
                  <a:pt x="20772" y="95121"/>
                </a:cubicBezTo>
                <a:cubicBezTo>
                  <a:pt x="20756" y="95121"/>
                  <a:pt x="20736" y="95116"/>
                  <a:pt x="20710" y="95116"/>
                </a:cubicBezTo>
                <a:cubicBezTo>
                  <a:pt x="20682" y="95116"/>
                  <a:pt x="20646" y="95122"/>
                  <a:pt x="20598" y="95147"/>
                </a:cubicBezTo>
                <a:cubicBezTo>
                  <a:pt x="20661" y="95015"/>
                  <a:pt x="20728" y="94883"/>
                  <a:pt x="20794" y="94883"/>
                </a:cubicBezTo>
                <a:close/>
                <a:moveTo>
                  <a:pt x="28053" y="95982"/>
                </a:moveTo>
                <a:cubicBezTo>
                  <a:pt x="28053" y="96168"/>
                  <a:pt x="27956" y="96168"/>
                  <a:pt x="28053" y="96265"/>
                </a:cubicBezTo>
                <a:cubicBezTo>
                  <a:pt x="28004" y="96310"/>
                  <a:pt x="27934" y="96357"/>
                  <a:pt x="27887" y="96357"/>
                </a:cubicBezTo>
                <a:cubicBezTo>
                  <a:pt x="27840" y="96357"/>
                  <a:pt x="27818" y="96310"/>
                  <a:pt x="27866" y="96168"/>
                </a:cubicBezTo>
                <a:lnTo>
                  <a:pt x="27866" y="96168"/>
                </a:lnTo>
                <a:cubicBezTo>
                  <a:pt x="27884" y="96187"/>
                  <a:pt x="27898" y="96195"/>
                  <a:pt x="27910" y="96195"/>
                </a:cubicBezTo>
                <a:cubicBezTo>
                  <a:pt x="27960" y="96195"/>
                  <a:pt x="27975" y="96060"/>
                  <a:pt x="28053" y="95982"/>
                </a:cubicBezTo>
                <a:close/>
                <a:moveTo>
                  <a:pt x="28426" y="96355"/>
                </a:moveTo>
                <a:cubicBezTo>
                  <a:pt x="28485" y="96355"/>
                  <a:pt x="28548" y="96398"/>
                  <a:pt x="28583" y="96398"/>
                </a:cubicBezTo>
                <a:cubicBezTo>
                  <a:pt x="28601" y="96398"/>
                  <a:pt x="28612" y="96387"/>
                  <a:pt x="28612" y="96355"/>
                </a:cubicBezTo>
                <a:lnTo>
                  <a:pt x="28612" y="96355"/>
                </a:lnTo>
                <a:cubicBezTo>
                  <a:pt x="28666" y="96413"/>
                  <a:pt x="28586" y="96505"/>
                  <a:pt x="28515" y="96505"/>
                </a:cubicBezTo>
                <a:cubicBezTo>
                  <a:pt x="28468" y="96505"/>
                  <a:pt x="28426" y="96466"/>
                  <a:pt x="28426" y="96355"/>
                </a:cubicBezTo>
                <a:close/>
                <a:moveTo>
                  <a:pt x="33271" y="98778"/>
                </a:moveTo>
                <a:cubicBezTo>
                  <a:pt x="33174" y="98778"/>
                  <a:pt x="33085" y="98778"/>
                  <a:pt x="33271" y="98964"/>
                </a:cubicBezTo>
                <a:lnTo>
                  <a:pt x="33271" y="98778"/>
                </a:lnTo>
                <a:close/>
                <a:moveTo>
                  <a:pt x="32969" y="98671"/>
                </a:moveTo>
                <a:cubicBezTo>
                  <a:pt x="33022" y="98671"/>
                  <a:pt x="33085" y="98726"/>
                  <a:pt x="33085" y="98778"/>
                </a:cubicBezTo>
                <a:cubicBezTo>
                  <a:pt x="33085" y="98874"/>
                  <a:pt x="32988" y="98874"/>
                  <a:pt x="32988" y="99061"/>
                </a:cubicBezTo>
                <a:cubicBezTo>
                  <a:pt x="32988" y="99061"/>
                  <a:pt x="32988" y="98964"/>
                  <a:pt x="32898" y="98964"/>
                </a:cubicBezTo>
                <a:cubicBezTo>
                  <a:pt x="32898" y="98919"/>
                  <a:pt x="32898" y="98919"/>
                  <a:pt x="32910" y="98919"/>
                </a:cubicBezTo>
                <a:cubicBezTo>
                  <a:pt x="32921" y="98919"/>
                  <a:pt x="32943" y="98919"/>
                  <a:pt x="32988" y="98874"/>
                </a:cubicBezTo>
                <a:cubicBezTo>
                  <a:pt x="32988" y="98874"/>
                  <a:pt x="32988" y="98778"/>
                  <a:pt x="32898" y="98778"/>
                </a:cubicBezTo>
                <a:cubicBezTo>
                  <a:pt x="32898" y="98699"/>
                  <a:pt x="32931" y="98671"/>
                  <a:pt x="32969" y="98671"/>
                </a:cubicBezTo>
                <a:close/>
                <a:moveTo>
                  <a:pt x="32153" y="101200"/>
                </a:moveTo>
                <a:lnTo>
                  <a:pt x="32153" y="101297"/>
                </a:lnTo>
                <a:cubicBezTo>
                  <a:pt x="32153" y="101484"/>
                  <a:pt x="32056" y="101484"/>
                  <a:pt x="32056" y="101484"/>
                </a:cubicBezTo>
                <a:cubicBezTo>
                  <a:pt x="32056" y="101297"/>
                  <a:pt x="32056" y="101297"/>
                  <a:pt x="32153" y="101200"/>
                </a:cubicBezTo>
                <a:close/>
                <a:moveTo>
                  <a:pt x="31035" y="103623"/>
                </a:moveTo>
                <a:cubicBezTo>
                  <a:pt x="31035" y="103683"/>
                  <a:pt x="30963" y="103813"/>
                  <a:pt x="30908" y="103813"/>
                </a:cubicBezTo>
                <a:cubicBezTo>
                  <a:pt x="30875" y="103813"/>
                  <a:pt x="30848" y="103764"/>
                  <a:pt x="30848" y="103623"/>
                </a:cubicBezTo>
                <a:close/>
                <a:moveTo>
                  <a:pt x="29171" y="105115"/>
                </a:moveTo>
                <a:cubicBezTo>
                  <a:pt x="29171" y="105301"/>
                  <a:pt x="29261" y="105398"/>
                  <a:pt x="29357" y="105487"/>
                </a:cubicBezTo>
                <a:cubicBezTo>
                  <a:pt x="29357" y="105301"/>
                  <a:pt x="29260" y="105397"/>
                  <a:pt x="29357" y="105211"/>
                </a:cubicBezTo>
                <a:cubicBezTo>
                  <a:pt x="29310" y="105211"/>
                  <a:pt x="29264" y="105233"/>
                  <a:pt x="29230" y="105233"/>
                </a:cubicBezTo>
                <a:cubicBezTo>
                  <a:pt x="29194" y="105233"/>
                  <a:pt x="29171" y="105209"/>
                  <a:pt x="29171" y="105115"/>
                </a:cubicBezTo>
                <a:close/>
                <a:moveTo>
                  <a:pt x="19677" y="106770"/>
                </a:moveTo>
                <a:cubicBezTo>
                  <a:pt x="19674" y="106776"/>
                  <a:pt x="19670" y="106783"/>
                  <a:pt x="19666" y="106791"/>
                </a:cubicBezTo>
                <a:lnTo>
                  <a:pt x="19666" y="106791"/>
                </a:lnTo>
                <a:cubicBezTo>
                  <a:pt x="19666" y="106791"/>
                  <a:pt x="19666" y="106791"/>
                  <a:pt x="19666" y="106792"/>
                </a:cubicBezTo>
                <a:lnTo>
                  <a:pt x="19689" y="106792"/>
                </a:lnTo>
                <a:cubicBezTo>
                  <a:pt x="19684" y="106784"/>
                  <a:pt x="19680" y="106776"/>
                  <a:pt x="19677" y="106770"/>
                </a:cubicBezTo>
                <a:close/>
                <a:moveTo>
                  <a:pt x="19689" y="106792"/>
                </a:moveTo>
                <a:cubicBezTo>
                  <a:pt x="19696" y="106803"/>
                  <a:pt x="19706" y="106813"/>
                  <a:pt x="19719" y="106813"/>
                </a:cubicBezTo>
                <a:cubicBezTo>
                  <a:pt x="19729" y="106813"/>
                  <a:pt x="19741" y="106807"/>
                  <a:pt x="19755" y="106792"/>
                </a:cubicBezTo>
                <a:close/>
                <a:moveTo>
                  <a:pt x="18361" y="106329"/>
                </a:moveTo>
                <a:cubicBezTo>
                  <a:pt x="18451" y="106419"/>
                  <a:pt x="18361" y="106605"/>
                  <a:pt x="18361" y="106792"/>
                </a:cubicBezTo>
                <a:cubicBezTo>
                  <a:pt x="18361" y="106840"/>
                  <a:pt x="18337" y="106840"/>
                  <a:pt x="18313" y="106840"/>
                </a:cubicBezTo>
                <a:cubicBezTo>
                  <a:pt x="18289" y="106840"/>
                  <a:pt x="18265" y="106840"/>
                  <a:pt x="18265" y="106888"/>
                </a:cubicBezTo>
                <a:lnTo>
                  <a:pt x="18265" y="106516"/>
                </a:lnTo>
                <a:cubicBezTo>
                  <a:pt x="18265" y="106516"/>
                  <a:pt x="18265" y="106702"/>
                  <a:pt x="18361" y="106792"/>
                </a:cubicBezTo>
                <a:lnTo>
                  <a:pt x="18361" y="106329"/>
                </a:lnTo>
                <a:close/>
                <a:moveTo>
                  <a:pt x="19265" y="106978"/>
                </a:moveTo>
                <a:cubicBezTo>
                  <a:pt x="19266" y="107023"/>
                  <a:pt x="19280" y="107077"/>
                  <a:pt x="19293" y="107131"/>
                </a:cubicBezTo>
                <a:lnTo>
                  <a:pt x="19293" y="107131"/>
                </a:lnTo>
                <a:lnTo>
                  <a:pt x="19293" y="106978"/>
                </a:lnTo>
                <a:close/>
                <a:moveTo>
                  <a:pt x="18453" y="107163"/>
                </a:moveTo>
                <a:cubicBezTo>
                  <a:pt x="18452" y="107163"/>
                  <a:pt x="18452" y="107164"/>
                  <a:pt x="18451" y="107164"/>
                </a:cubicBezTo>
                <a:cubicBezTo>
                  <a:pt x="18451" y="107167"/>
                  <a:pt x="18451" y="107170"/>
                  <a:pt x="18451" y="107173"/>
                </a:cubicBezTo>
                <a:lnTo>
                  <a:pt x="18451" y="107173"/>
                </a:lnTo>
                <a:cubicBezTo>
                  <a:pt x="18452" y="107170"/>
                  <a:pt x="18452" y="107166"/>
                  <a:pt x="18453" y="107163"/>
                </a:cubicBezTo>
                <a:close/>
                <a:moveTo>
                  <a:pt x="21731" y="106918"/>
                </a:moveTo>
                <a:cubicBezTo>
                  <a:pt x="21846" y="106918"/>
                  <a:pt x="21983" y="106978"/>
                  <a:pt x="22089" y="106978"/>
                </a:cubicBezTo>
                <a:cubicBezTo>
                  <a:pt x="22049" y="107169"/>
                  <a:pt x="21980" y="107221"/>
                  <a:pt x="21900" y="107221"/>
                </a:cubicBezTo>
                <a:cubicBezTo>
                  <a:pt x="21805" y="107221"/>
                  <a:pt x="21695" y="107150"/>
                  <a:pt x="21598" y="107150"/>
                </a:cubicBezTo>
                <a:cubicBezTo>
                  <a:pt x="21574" y="107150"/>
                  <a:pt x="21551" y="107154"/>
                  <a:pt x="21530" y="107164"/>
                </a:cubicBezTo>
                <a:lnTo>
                  <a:pt x="21530" y="107075"/>
                </a:lnTo>
                <a:cubicBezTo>
                  <a:pt x="21568" y="106953"/>
                  <a:pt x="21643" y="106918"/>
                  <a:pt x="21731" y="106918"/>
                </a:cubicBezTo>
                <a:close/>
                <a:moveTo>
                  <a:pt x="23183" y="107091"/>
                </a:moveTo>
                <a:cubicBezTo>
                  <a:pt x="23195" y="107112"/>
                  <a:pt x="23207" y="107133"/>
                  <a:pt x="23207" y="107164"/>
                </a:cubicBezTo>
                <a:cubicBezTo>
                  <a:pt x="23207" y="107164"/>
                  <a:pt x="23207" y="107261"/>
                  <a:pt x="23110" y="107261"/>
                </a:cubicBezTo>
                <a:cubicBezTo>
                  <a:pt x="23110" y="107135"/>
                  <a:pt x="23155" y="107135"/>
                  <a:pt x="23183" y="107091"/>
                </a:cubicBezTo>
                <a:close/>
                <a:moveTo>
                  <a:pt x="22890" y="107011"/>
                </a:moveTo>
                <a:cubicBezTo>
                  <a:pt x="22908" y="107011"/>
                  <a:pt x="22924" y="107034"/>
                  <a:pt x="22924" y="107075"/>
                </a:cubicBezTo>
                <a:cubicBezTo>
                  <a:pt x="22924" y="107223"/>
                  <a:pt x="22910" y="107267"/>
                  <a:pt x="22893" y="107267"/>
                </a:cubicBezTo>
                <a:cubicBezTo>
                  <a:pt x="22867" y="107267"/>
                  <a:pt x="22834" y="107164"/>
                  <a:pt x="22834" y="107164"/>
                </a:cubicBezTo>
                <a:cubicBezTo>
                  <a:pt x="22834" y="107056"/>
                  <a:pt x="22865" y="107011"/>
                  <a:pt x="22890" y="107011"/>
                </a:cubicBezTo>
                <a:close/>
                <a:moveTo>
                  <a:pt x="18548" y="106702"/>
                </a:moveTo>
                <a:cubicBezTo>
                  <a:pt x="18506" y="106822"/>
                  <a:pt x="18482" y="106996"/>
                  <a:pt x="18453" y="107163"/>
                </a:cubicBezTo>
                <a:lnTo>
                  <a:pt x="18453" y="107163"/>
                </a:lnTo>
                <a:cubicBezTo>
                  <a:pt x="18470" y="107147"/>
                  <a:pt x="18484" y="107141"/>
                  <a:pt x="18495" y="107141"/>
                </a:cubicBezTo>
                <a:cubicBezTo>
                  <a:pt x="18548" y="107141"/>
                  <a:pt x="18548" y="107278"/>
                  <a:pt x="18548" y="107351"/>
                </a:cubicBezTo>
                <a:cubicBezTo>
                  <a:pt x="18548" y="107261"/>
                  <a:pt x="18637" y="107164"/>
                  <a:pt x="18637" y="106978"/>
                </a:cubicBezTo>
                <a:cubicBezTo>
                  <a:pt x="18637" y="106978"/>
                  <a:pt x="18734" y="107164"/>
                  <a:pt x="18734" y="107261"/>
                </a:cubicBezTo>
                <a:cubicBezTo>
                  <a:pt x="18734" y="107261"/>
                  <a:pt x="18734" y="107075"/>
                  <a:pt x="18824" y="107075"/>
                </a:cubicBezTo>
                <a:cubicBezTo>
                  <a:pt x="18734" y="106792"/>
                  <a:pt x="18637" y="106978"/>
                  <a:pt x="18548" y="106702"/>
                </a:cubicBezTo>
                <a:close/>
                <a:moveTo>
                  <a:pt x="19293" y="107131"/>
                </a:moveTo>
                <a:lnTo>
                  <a:pt x="19293" y="107351"/>
                </a:lnTo>
                <a:cubicBezTo>
                  <a:pt x="19336" y="107308"/>
                  <a:pt x="19316" y="107220"/>
                  <a:pt x="19293" y="107131"/>
                </a:cubicBezTo>
                <a:close/>
                <a:moveTo>
                  <a:pt x="15752" y="106978"/>
                </a:moveTo>
                <a:lnTo>
                  <a:pt x="15752" y="107164"/>
                </a:lnTo>
                <a:cubicBezTo>
                  <a:pt x="15752" y="107261"/>
                  <a:pt x="15752" y="107261"/>
                  <a:pt x="15655" y="107261"/>
                </a:cubicBezTo>
                <a:cubicBezTo>
                  <a:pt x="15684" y="107342"/>
                  <a:pt x="15711" y="107375"/>
                  <a:pt x="15734" y="107375"/>
                </a:cubicBezTo>
                <a:cubicBezTo>
                  <a:pt x="15789" y="107375"/>
                  <a:pt x="15816" y="107178"/>
                  <a:pt x="15752" y="106978"/>
                </a:cubicBezTo>
                <a:close/>
                <a:moveTo>
                  <a:pt x="18637" y="107820"/>
                </a:moveTo>
                <a:cubicBezTo>
                  <a:pt x="18637" y="108007"/>
                  <a:pt x="18637" y="108007"/>
                  <a:pt x="18548" y="108007"/>
                </a:cubicBezTo>
                <a:lnTo>
                  <a:pt x="18548" y="107820"/>
                </a:lnTo>
                <a:close/>
                <a:moveTo>
                  <a:pt x="14329" y="108139"/>
                </a:moveTo>
                <a:cubicBezTo>
                  <a:pt x="14372" y="108139"/>
                  <a:pt x="14415" y="108160"/>
                  <a:pt x="14448" y="108193"/>
                </a:cubicBezTo>
                <a:cubicBezTo>
                  <a:pt x="14448" y="108469"/>
                  <a:pt x="14261" y="108469"/>
                  <a:pt x="14164" y="108469"/>
                </a:cubicBezTo>
                <a:cubicBezTo>
                  <a:pt x="14164" y="108222"/>
                  <a:pt x="14246" y="108139"/>
                  <a:pt x="14329" y="108139"/>
                </a:cubicBezTo>
                <a:close/>
                <a:moveTo>
                  <a:pt x="14164" y="108752"/>
                </a:moveTo>
                <a:cubicBezTo>
                  <a:pt x="14164" y="108882"/>
                  <a:pt x="14119" y="108921"/>
                  <a:pt x="14072" y="108921"/>
                </a:cubicBezTo>
                <a:cubicBezTo>
                  <a:pt x="14000" y="108921"/>
                  <a:pt x="13923" y="108827"/>
                  <a:pt x="14002" y="108827"/>
                </a:cubicBezTo>
                <a:cubicBezTo>
                  <a:pt x="14019" y="108827"/>
                  <a:pt x="14043" y="108831"/>
                  <a:pt x="14075" y="108842"/>
                </a:cubicBezTo>
                <a:cubicBezTo>
                  <a:pt x="14075" y="108752"/>
                  <a:pt x="14075" y="108752"/>
                  <a:pt x="14164" y="108752"/>
                </a:cubicBezTo>
                <a:close/>
                <a:moveTo>
                  <a:pt x="19196" y="106232"/>
                </a:moveTo>
                <a:cubicBezTo>
                  <a:pt x="19257" y="106348"/>
                  <a:pt x="19242" y="106430"/>
                  <a:pt x="19246" y="106430"/>
                </a:cubicBezTo>
                <a:cubicBezTo>
                  <a:pt x="19248" y="106430"/>
                  <a:pt x="19257" y="106400"/>
                  <a:pt x="19293" y="106329"/>
                </a:cubicBezTo>
                <a:lnTo>
                  <a:pt x="19293" y="106329"/>
                </a:lnTo>
                <a:cubicBezTo>
                  <a:pt x="19383" y="106702"/>
                  <a:pt x="19293" y="106792"/>
                  <a:pt x="19196" y="106978"/>
                </a:cubicBezTo>
                <a:lnTo>
                  <a:pt x="19265" y="106978"/>
                </a:lnTo>
                <a:cubicBezTo>
                  <a:pt x="19263" y="106941"/>
                  <a:pt x="19271" y="106909"/>
                  <a:pt x="19293" y="106888"/>
                </a:cubicBezTo>
                <a:lnTo>
                  <a:pt x="19293" y="106888"/>
                </a:lnTo>
                <a:cubicBezTo>
                  <a:pt x="19313" y="106929"/>
                  <a:pt x="19333" y="106943"/>
                  <a:pt x="19353" y="106943"/>
                </a:cubicBezTo>
                <a:cubicBezTo>
                  <a:pt x="19398" y="106943"/>
                  <a:pt x="19444" y="106872"/>
                  <a:pt x="19489" y="106872"/>
                </a:cubicBezTo>
                <a:cubicBezTo>
                  <a:pt x="19516" y="106872"/>
                  <a:pt x="19543" y="106897"/>
                  <a:pt x="19569" y="106978"/>
                </a:cubicBezTo>
                <a:cubicBezTo>
                  <a:pt x="19666" y="106978"/>
                  <a:pt x="19569" y="106888"/>
                  <a:pt x="19569" y="106888"/>
                </a:cubicBezTo>
                <a:cubicBezTo>
                  <a:pt x="19569" y="106850"/>
                  <a:pt x="19573" y="106835"/>
                  <a:pt x="19580" y="106835"/>
                </a:cubicBezTo>
                <a:cubicBezTo>
                  <a:pt x="19604" y="106835"/>
                  <a:pt x="19663" y="106994"/>
                  <a:pt x="19724" y="106994"/>
                </a:cubicBezTo>
                <a:cubicBezTo>
                  <a:pt x="19734" y="106994"/>
                  <a:pt x="19745" y="106989"/>
                  <a:pt x="19755" y="106978"/>
                </a:cubicBezTo>
                <a:cubicBezTo>
                  <a:pt x="19755" y="106888"/>
                  <a:pt x="19666" y="106888"/>
                  <a:pt x="19666" y="106888"/>
                </a:cubicBezTo>
                <a:cubicBezTo>
                  <a:pt x="19666" y="106843"/>
                  <a:pt x="19666" y="106812"/>
                  <a:pt x="19666" y="106792"/>
                </a:cubicBezTo>
                <a:lnTo>
                  <a:pt x="19666" y="106792"/>
                </a:lnTo>
                <a:cubicBezTo>
                  <a:pt x="19666" y="106791"/>
                  <a:pt x="19666" y="106791"/>
                  <a:pt x="19666" y="106791"/>
                </a:cubicBezTo>
                <a:lnTo>
                  <a:pt x="19666" y="106791"/>
                </a:lnTo>
                <a:cubicBezTo>
                  <a:pt x="19667" y="106767"/>
                  <a:pt x="19668" y="106759"/>
                  <a:pt x="19670" y="106759"/>
                </a:cubicBezTo>
                <a:cubicBezTo>
                  <a:pt x="19672" y="106759"/>
                  <a:pt x="19674" y="106763"/>
                  <a:pt x="19677" y="106770"/>
                </a:cubicBezTo>
                <a:lnTo>
                  <a:pt x="19677" y="106770"/>
                </a:lnTo>
                <a:cubicBezTo>
                  <a:pt x="19763" y="106613"/>
                  <a:pt x="19852" y="106694"/>
                  <a:pt x="19852" y="106516"/>
                </a:cubicBezTo>
                <a:cubicBezTo>
                  <a:pt x="19852" y="106633"/>
                  <a:pt x="19888" y="106751"/>
                  <a:pt x="19914" y="106751"/>
                </a:cubicBezTo>
                <a:cubicBezTo>
                  <a:pt x="19930" y="106751"/>
                  <a:pt x="19942" y="106710"/>
                  <a:pt x="19942" y="106605"/>
                </a:cubicBezTo>
                <a:cubicBezTo>
                  <a:pt x="20225" y="106888"/>
                  <a:pt x="20598" y="106888"/>
                  <a:pt x="20874" y="106888"/>
                </a:cubicBezTo>
                <a:lnTo>
                  <a:pt x="20874" y="107164"/>
                </a:lnTo>
                <a:cubicBezTo>
                  <a:pt x="20987" y="106997"/>
                  <a:pt x="21100" y="106964"/>
                  <a:pt x="21213" y="106964"/>
                </a:cubicBezTo>
                <a:cubicBezTo>
                  <a:pt x="21286" y="106964"/>
                  <a:pt x="21360" y="106978"/>
                  <a:pt x="21433" y="106978"/>
                </a:cubicBezTo>
                <a:lnTo>
                  <a:pt x="21433" y="107075"/>
                </a:lnTo>
                <a:cubicBezTo>
                  <a:pt x="21353" y="107235"/>
                  <a:pt x="21272" y="107274"/>
                  <a:pt x="21185" y="107274"/>
                </a:cubicBezTo>
                <a:cubicBezTo>
                  <a:pt x="21103" y="107274"/>
                  <a:pt x="21014" y="107240"/>
                  <a:pt x="20913" y="107240"/>
                </a:cubicBezTo>
                <a:cubicBezTo>
                  <a:pt x="20872" y="107240"/>
                  <a:pt x="20830" y="107245"/>
                  <a:pt x="20784" y="107261"/>
                </a:cubicBezTo>
                <a:cubicBezTo>
                  <a:pt x="20701" y="107261"/>
                  <a:pt x="20623" y="107465"/>
                  <a:pt x="20484" y="107465"/>
                </a:cubicBezTo>
                <a:cubicBezTo>
                  <a:pt x="20462" y="107465"/>
                  <a:pt x="20438" y="107460"/>
                  <a:pt x="20412" y="107448"/>
                </a:cubicBezTo>
                <a:cubicBezTo>
                  <a:pt x="20412" y="107338"/>
                  <a:pt x="20439" y="107313"/>
                  <a:pt x="20474" y="107313"/>
                </a:cubicBezTo>
                <a:cubicBezTo>
                  <a:pt x="20502" y="107313"/>
                  <a:pt x="20534" y="107330"/>
                  <a:pt x="20559" y="107330"/>
                </a:cubicBezTo>
                <a:cubicBezTo>
                  <a:pt x="20582" y="107330"/>
                  <a:pt x="20598" y="107316"/>
                  <a:pt x="20598" y="107261"/>
                </a:cubicBezTo>
                <a:cubicBezTo>
                  <a:pt x="20598" y="107213"/>
                  <a:pt x="20574" y="107213"/>
                  <a:pt x="20549" y="107213"/>
                </a:cubicBezTo>
                <a:cubicBezTo>
                  <a:pt x="20525" y="107213"/>
                  <a:pt x="20501" y="107213"/>
                  <a:pt x="20501" y="107164"/>
                </a:cubicBezTo>
                <a:cubicBezTo>
                  <a:pt x="20372" y="107514"/>
                  <a:pt x="20221" y="107598"/>
                  <a:pt x="20069" y="107598"/>
                </a:cubicBezTo>
                <a:cubicBezTo>
                  <a:pt x="19927" y="107598"/>
                  <a:pt x="19783" y="107525"/>
                  <a:pt x="19653" y="107525"/>
                </a:cubicBezTo>
                <a:cubicBezTo>
                  <a:pt x="19624" y="107525"/>
                  <a:pt x="19596" y="107528"/>
                  <a:pt x="19569" y="107537"/>
                </a:cubicBezTo>
                <a:cubicBezTo>
                  <a:pt x="19323" y="107537"/>
                  <a:pt x="19148" y="107834"/>
                  <a:pt x="18981" y="107834"/>
                </a:cubicBezTo>
                <a:cubicBezTo>
                  <a:pt x="18960" y="107834"/>
                  <a:pt x="18941" y="107830"/>
                  <a:pt x="18921" y="107820"/>
                </a:cubicBezTo>
                <a:cubicBezTo>
                  <a:pt x="18824" y="107723"/>
                  <a:pt x="18824" y="107723"/>
                  <a:pt x="18824" y="107634"/>
                </a:cubicBezTo>
                <a:cubicBezTo>
                  <a:pt x="18794" y="107696"/>
                  <a:pt x="18763" y="107717"/>
                  <a:pt x="18732" y="107717"/>
                </a:cubicBezTo>
                <a:cubicBezTo>
                  <a:pt x="18670" y="107717"/>
                  <a:pt x="18607" y="107634"/>
                  <a:pt x="18548" y="107634"/>
                </a:cubicBezTo>
                <a:cubicBezTo>
                  <a:pt x="18548" y="107524"/>
                  <a:pt x="18579" y="107479"/>
                  <a:pt x="18566" y="107479"/>
                </a:cubicBezTo>
                <a:cubicBezTo>
                  <a:pt x="18557" y="107479"/>
                  <a:pt x="18527" y="107500"/>
                  <a:pt x="18451" y="107537"/>
                </a:cubicBezTo>
                <a:cubicBezTo>
                  <a:pt x="18546" y="107354"/>
                  <a:pt x="18454" y="107351"/>
                  <a:pt x="18451" y="107173"/>
                </a:cubicBezTo>
                <a:lnTo>
                  <a:pt x="18451" y="107173"/>
                </a:lnTo>
                <a:cubicBezTo>
                  <a:pt x="18414" y="107384"/>
                  <a:pt x="18368" y="107580"/>
                  <a:pt x="18265" y="107634"/>
                </a:cubicBezTo>
                <a:cubicBezTo>
                  <a:pt x="18265" y="107820"/>
                  <a:pt x="18361" y="107820"/>
                  <a:pt x="18361" y="107910"/>
                </a:cubicBezTo>
                <a:cubicBezTo>
                  <a:pt x="18299" y="108035"/>
                  <a:pt x="18246" y="108066"/>
                  <a:pt x="18201" y="108066"/>
                </a:cubicBezTo>
                <a:cubicBezTo>
                  <a:pt x="18156" y="108066"/>
                  <a:pt x="18119" y="108037"/>
                  <a:pt x="18085" y="108037"/>
                </a:cubicBezTo>
                <a:cubicBezTo>
                  <a:pt x="18050" y="108037"/>
                  <a:pt x="18019" y="108068"/>
                  <a:pt x="17989" y="108193"/>
                </a:cubicBezTo>
                <a:cubicBezTo>
                  <a:pt x="17892" y="108096"/>
                  <a:pt x="17892" y="108096"/>
                  <a:pt x="17892" y="108007"/>
                </a:cubicBezTo>
                <a:cubicBezTo>
                  <a:pt x="17825" y="108007"/>
                  <a:pt x="17754" y="108161"/>
                  <a:pt x="17685" y="108161"/>
                </a:cubicBezTo>
                <a:cubicBezTo>
                  <a:pt x="17662" y="108161"/>
                  <a:pt x="17639" y="108143"/>
                  <a:pt x="17616" y="108096"/>
                </a:cubicBezTo>
                <a:lnTo>
                  <a:pt x="17616" y="108283"/>
                </a:lnTo>
                <a:cubicBezTo>
                  <a:pt x="17564" y="108153"/>
                  <a:pt x="17504" y="108111"/>
                  <a:pt x="17441" y="108111"/>
                </a:cubicBezTo>
                <a:cubicBezTo>
                  <a:pt x="17321" y="108111"/>
                  <a:pt x="17189" y="108264"/>
                  <a:pt x="17074" y="108264"/>
                </a:cubicBezTo>
                <a:cubicBezTo>
                  <a:pt x="17033" y="108264"/>
                  <a:pt x="16995" y="108245"/>
                  <a:pt x="16960" y="108193"/>
                </a:cubicBezTo>
                <a:cubicBezTo>
                  <a:pt x="16903" y="108369"/>
                  <a:pt x="16807" y="108433"/>
                  <a:pt x="16719" y="108433"/>
                </a:cubicBezTo>
                <a:cubicBezTo>
                  <a:pt x="16669" y="108433"/>
                  <a:pt x="16622" y="108412"/>
                  <a:pt x="16587" y="108379"/>
                </a:cubicBezTo>
                <a:cubicBezTo>
                  <a:pt x="16509" y="108615"/>
                  <a:pt x="16397" y="108701"/>
                  <a:pt x="16287" y="108701"/>
                </a:cubicBezTo>
                <a:cubicBezTo>
                  <a:pt x="16137" y="108701"/>
                  <a:pt x="15990" y="108539"/>
                  <a:pt x="15939" y="108379"/>
                </a:cubicBezTo>
                <a:cubicBezTo>
                  <a:pt x="15752" y="108379"/>
                  <a:pt x="15752" y="108566"/>
                  <a:pt x="15566" y="108566"/>
                </a:cubicBezTo>
                <a:cubicBezTo>
                  <a:pt x="15639" y="108639"/>
                  <a:pt x="15717" y="108776"/>
                  <a:pt x="15743" y="108776"/>
                </a:cubicBezTo>
                <a:cubicBezTo>
                  <a:pt x="15749" y="108776"/>
                  <a:pt x="15752" y="108769"/>
                  <a:pt x="15752" y="108752"/>
                </a:cubicBezTo>
                <a:lnTo>
                  <a:pt x="15752" y="108752"/>
                </a:lnTo>
                <a:cubicBezTo>
                  <a:pt x="15752" y="108920"/>
                  <a:pt x="15717" y="108952"/>
                  <a:pt x="15647" y="108952"/>
                </a:cubicBezTo>
                <a:cubicBezTo>
                  <a:pt x="15602" y="108952"/>
                  <a:pt x="15542" y="108939"/>
                  <a:pt x="15469" y="108939"/>
                </a:cubicBezTo>
                <a:lnTo>
                  <a:pt x="15566" y="108939"/>
                </a:lnTo>
                <a:cubicBezTo>
                  <a:pt x="15539" y="108921"/>
                  <a:pt x="15511" y="108913"/>
                  <a:pt x="15482" y="108913"/>
                </a:cubicBezTo>
                <a:cubicBezTo>
                  <a:pt x="15315" y="108913"/>
                  <a:pt x="15126" y="109174"/>
                  <a:pt x="14947" y="109174"/>
                </a:cubicBezTo>
                <a:cubicBezTo>
                  <a:pt x="14836" y="109174"/>
                  <a:pt x="14729" y="109074"/>
                  <a:pt x="14634" y="108752"/>
                </a:cubicBezTo>
                <a:cubicBezTo>
                  <a:pt x="14723" y="108752"/>
                  <a:pt x="14820" y="108752"/>
                  <a:pt x="14820" y="108566"/>
                </a:cubicBezTo>
                <a:lnTo>
                  <a:pt x="14820" y="108566"/>
                </a:lnTo>
                <a:cubicBezTo>
                  <a:pt x="14820" y="108580"/>
                  <a:pt x="14813" y="108585"/>
                  <a:pt x="14800" y="108585"/>
                </a:cubicBezTo>
                <a:cubicBezTo>
                  <a:pt x="14774" y="108585"/>
                  <a:pt x="14727" y="108564"/>
                  <a:pt x="14679" y="108564"/>
                </a:cubicBezTo>
                <a:cubicBezTo>
                  <a:pt x="14608" y="108564"/>
                  <a:pt x="14537" y="108611"/>
                  <a:pt x="14537" y="108842"/>
                </a:cubicBezTo>
                <a:cubicBezTo>
                  <a:pt x="14448" y="108842"/>
                  <a:pt x="14448" y="108752"/>
                  <a:pt x="14448" y="108566"/>
                </a:cubicBezTo>
                <a:cubicBezTo>
                  <a:pt x="14448" y="108469"/>
                  <a:pt x="14448" y="108283"/>
                  <a:pt x="14537" y="108283"/>
                </a:cubicBezTo>
                <a:cubicBezTo>
                  <a:pt x="14537" y="108228"/>
                  <a:pt x="14529" y="108214"/>
                  <a:pt x="14518" y="108214"/>
                </a:cubicBezTo>
                <a:cubicBezTo>
                  <a:pt x="14507" y="108214"/>
                  <a:pt x="14491" y="108231"/>
                  <a:pt x="14477" y="108231"/>
                </a:cubicBezTo>
                <a:cubicBezTo>
                  <a:pt x="14461" y="108231"/>
                  <a:pt x="14448" y="108206"/>
                  <a:pt x="14448" y="108096"/>
                </a:cubicBezTo>
                <a:cubicBezTo>
                  <a:pt x="14520" y="108096"/>
                  <a:pt x="14597" y="108217"/>
                  <a:pt x="14722" y="108217"/>
                </a:cubicBezTo>
                <a:cubicBezTo>
                  <a:pt x="14752" y="108217"/>
                  <a:pt x="14784" y="108210"/>
                  <a:pt x="14820" y="108193"/>
                </a:cubicBezTo>
                <a:cubicBezTo>
                  <a:pt x="14723" y="108096"/>
                  <a:pt x="14634" y="108007"/>
                  <a:pt x="14537" y="108007"/>
                </a:cubicBezTo>
                <a:cubicBezTo>
                  <a:pt x="14753" y="107723"/>
                  <a:pt x="14913" y="107599"/>
                  <a:pt x="15141" y="107599"/>
                </a:cubicBezTo>
                <a:cubicBezTo>
                  <a:pt x="15213" y="107599"/>
                  <a:pt x="15291" y="107611"/>
                  <a:pt x="15379" y="107634"/>
                </a:cubicBezTo>
                <a:cubicBezTo>
                  <a:pt x="15379" y="107351"/>
                  <a:pt x="15283" y="107448"/>
                  <a:pt x="15193" y="107164"/>
                </a:cubicBezTo>
                <a:lnTo>
                  <a:pt x="15193" y="107164"/>
                </a:lnTo>
                <a:cubicBezTo>
                  <a:pt x="15219" y="107174"/>
                  <a:pt x="15244" y="107178"/>
                  <a:pt x="15267" y="107178"/>
                </a:cubicBezTo>
                <a:cubicBezTo>
                  <a:pt x="15447" y="107178"/>
                  <a:pt x="15544" y="106934"/>
                  <a:pt x="15664" y="106934"/>
                </a:cubicBezTo>
                <a:cubicBezTo>
                  <a:pt x="15692" y="106934"/>
                  <a:pt x="15721" y="106947"/>
                  <a:pt x="15752" y="106978"/>
                </a:cubicBezTo>
                <a:cubicBezTo>
                  <a:pt x="15842" y="106978"/>
                  <a:pt x="15939" y="106888"/>
                  <a:pt x="15939" y="106888"/>
                </a:cubicBezTo>
                <a:lnTo>
                  <a:pt x="15939" y="106888"/>
                </a:lnTo>
                <a:cubicBezTo>
                  <a:pt x="15939" y="107075"/>
                  <a:pt x="15939" y="107075"/>
                  <a:pt x="15842" y="107075"/>
                </a:cubicBezTo>
                <a:cubicBezTo>
                  <a:pt x="15866" y="107145"/>
                  <a:pt x="15897" y="107173"/>
                  <a:pt x="15930" y="107173"/>
                </a:cubicBezTo>
                <a:cubicBezTo>
                  <a:pt x="16027" y="107173"/>
                  <a:pt x="16148" y="106931"/>
                  <a:pt x="16214" y="106792"/>
                </a:cubicBezTo>
                <a:cubicBezTo>
                  <a:pt x="16225" y="106782"/>
                  <a:pt x="16233" y="106778"/>
                  <a:pt x="16239" y="106778"/>
                </a:cubicBezTo>
                <a:cubicBezTo>
                  <a:pt x="16292" y="106778"/>
                  <a:pt x="16214" y="107075"/>
                  <a:pt x="16214" y="107075"/>
                </a:cubicBezTo>
                <a:cubicBezTo>
                  <a:pt x="16268" y="106972"/>
                  <a:pt x="16432" y="106897"/>
                  <a:pt x="16584" y="106897"/>
                </a:cubicBezTo>
                <a:cubicBezTo>
                  <a:pt x="16709" y="106897"/>
                  <a:pt x="16827" y="106947"/>
                  <a:pt x="16870" y="107075"/>
                </a:cubicBezTo>
                <a:cubicBezTo>
                  <a:pt x="16960" y="106978"/>
                  <a:pt x="16960" y="106888"/>
                  <a:pt x="16960" y="106702"/>
                </a:cubicBezTo>
                <a:cubicBezTo>
                  <a:pt x="16986" y="106676"/>
                  <a:pt x="17005" y="106664"/>
                  <a:pt x="17019" y="106664"/>
                </a:cubicBezTo>
                <a:cubicBezTo>
                  <a:pt x="17057" y="106664"/>
                  <a:pt x="17057" y="106752"/>
                  <a:pt x="17057" y="106888"/>
                </a:cubicBezTo>
                <a:cubicBezTo>
                  <a:pt x="17089" y="106754"/>
                  <a:pt x="17123" y="106704"/>
                  <a:pt x="17161" y="106704"/>
                </a:cubicBezTo>
                <a:cubicBezTo>
                  <a:pt x="17228" y="106704"/>
                  <a:pt x="17311" y="106859"/>
                  <a:pt x="17430" y="106978"/>
                </a:cubicBezTo>
                <a:cubicBezTo>
                  <a:pt x="17430" y="106978"/>
                  <a:pt x="17333" y="106702"/>
                  <a:pt x="17430" y="106702"/>
                </a:cubicBezTo>
                <a:lnTo>
                  <a:pt x="17430" y="106888"/>
                </a:lnTo>
                <a:cubicBezTo>
                  <a:pt x="17506" y="106888"/>
                  <a:pt x="17517" y="106682"/>
                  <a:pt x="17579" y="106682"/>
                </a:cubicBezTo>
                <a:cubicBezTo>
                  <a:pt x="17590" y="106682"/>
                  <a:pt x="17602" y="106688"/>
                  <a:pt x="17616" y="106702"/>
                </a:cubicBezTo>
                <a:lnTo>
                  <a:pt x="17616" y="106888"/>
                </a:lnTo>
                <a:cubicBezTo>
                  <a:pt x="17629" y="106874"/>
                  <a:pt x="17640" y="106868"/>
                  <a:pt x="17650" y="106868"/>
                </a:cubicBezTo>
                <a:cubicBezTo>
                  <a:pt x="17705" y="106868"/>
                  <a:pt x="17705" y="107075"/>
                  <a:pt x="17705" y="107075"/>
                </a:cubicBezTo>
                <a:cubicBezTo>
                  <a:pt x="17705" y="106978"/>
                  <a:pt x="17705" y="106792"/>
                  <a:pt x="17802" y="106605"/>
                </a:cubicBezTo>
                <a:cubicBezTo>
                  <a:pt x="17802" y="106573"/>
                  <a:pt x="17814" y="106552"/>
                  <a:pt x="17829" y="106552"/>
                </a:cubicBezTo>
                <a:cubicBezTo>
                  <a:pt x="17855" y="106552"/>
                  <a:pt x="17892" y="106616"/>
                  <a:pt x="17892" y="106792"/>
                </a:cubicBezTo>
                <a:cubicBezTo>
                  <a:pt x="17874" y="106811"/>
                  <a:pt x="17860" y="106819"/>
                  <a:pt x="17849" y="106819"/>
                </a:cubicBezTo>
                <a:cubicBezTo>
                  <a:pt x="17802" y="106819"/>
                  <a:pt x="17802" y="106683"/>
                  <a:pt x="17802" y="106605"/>
                </a:cubicBezTo>
                <a:lnTo>
                  <a:pt x="17802" y="106978"/>
                </a:lnTo>
                <a:cubicBezTo>
                  <a:pt x="17830" y="106920"/>
                  <a:pt x="17849" y="106898"/>
                  <a:pt x="17865" y="106898"/>
                </a:cubicBezTo>
                <a:cubicBezTo>
                  <a:pt x="17901" y="106898"/>
                  <a:pt x="17922" y="107008"/>
                  <a:pt x="17989" y="107075"/>
                </a:cubicBezTo>
                <a:cubicBezTo>
                  <a:pt x="17989" y="106888"/>
                  <a:pt x="18078" y="106702"/>
                  <a:pt x="17989" y="106419"/>
                </a:cubicBezTo>
                <a:lnTo>
                  <a:pt x="17989" y="106419"/>
                </a:lnTo>
                <a:cubicBezTo>
                  <a:pt x="18078" y="106516"/>
                  <a:pt x="18175" y="106605"/>
                  <a:pt x="18175" y="106702"/>
                </a:cubicBezTo>
                <a:cubicBezTo>
                  <a:pt x="18175" y="106888"/>
                  <a:pt x="18175" y="106888"/>
                  <a:pt x="18078" y="106888"/>
                </a:cubicBezTo>
                <a:cubicBezTo>
                  <a:pt x="18078" y="106888"/>
                  <a:pt x="18078" y="107164"/>
                  <a:pt x="18175" y="107261"/>
                </a:cubicBezTo>
                <a:cubicBezTo>
                  <a:pt x="18175" y="107164"/>
                  <a:pt x="18078" y="107075"/>
                  <a:pt x="18175" y="106978"/>
                </a:cubicBezTo>
                <a:lnTo>
                  <a:pt x="18265" y="107075"/>
                </a:lnTo>
                <a:cubicBezTo>
                  <a:pt x="18361" y="107164"/>
                  <a:pt x="18265" y="107164"/>
                  <a:pt x="18265" y="107351"/>
                </a:cubicBezTo>
                <a:cubicBezTo>
                  <a:pt x="18436" y="107179"/>
                  <a:pt x="18374" y="106691"/>
                  <a:pt x="18509" y="106691"/>
                </a:cubicBezTo>
                <a:cubicBezTo>
                  <a:pt x="18520" y="106691"/>
                  <a:pt x="18533" y="106694"/>
                  <a:pt x="18548" y="106702"/>
                </a:cubicBezTo>
                <a:cubicBezTo>
                  <a:pt x="18548" y="106605"/>
                  <a:pt x="18451" y="106516"/>
                  <a:pt x="18451" y="106516"/>
                </a:cubicBezTo>
                <a:cubicBezTo>
                  <a:pt x="18503" y="106361"/>
                  <a:pt x="18569" y="106313"/>
                  <a:pt x="18641" y="106313"/>
                </a:cubicBezTo>
                <a:cubicBezTo>
                  <a:pt x="18757" y="106313"/>
                  <a:pt x="18890" y="106435"/>
                  <a:pt x="19006" y="106435"/>
                </a:cubicBezTo>
                <a:cubicBezTo>
                  <a:pt x="19079" y="106435"/>
                  <a:pt x="19145" y="106388"/>
                  <a:pt x="19196" y="106232"/>
                </a:cubicBezTo>
                <a:close/>
                <a:moveTo>
                  <a:pt x="17510" y="109154"/>
                </a:moveTo>
                <a:cubicBezTo>
                  <a:pt x="17537" y="109154"/>
                  <a:pt x="17561" y="109214"/>
                  <a:pt x="17616" y="109214"/>
                </a:cubicBezTo>
                <a:cubicBezTo>
                  <a:pt x="17616" y="109337"/>
                  <a:pt x="17598" y="109371"/>
                  <a:pt x="17570" y="109371"/>
                </a:cubicBezTo>
                <a:cubicBezTo>
                  <a:pt x="17534" y="109371"/>
                  <a:pt x="17480" y="109311"/>
                  <a:pt x="17430" y="109311"/>
                </a:cubicBezTo>
                <a:cubicBezTo>
                  <a:pt x="17468" y="109189"/>
                  <a:pt x="17490" y="109154"/>
                  <a:pt x="17510" y="109154"/>
                </a:cubicBezTo>
                <a:close/>
                <a:moveTo>
                  <a:pt x="15655" y="109125"/>
                </a:moveTo>
                <a:cubicBezTo>
                  <a:pt x="15469" y="109401"/>
                  <a:pt x="15469" y="109498"/>
                  <a:pt x="15283" y="109587"/>
                </a:cubicBezTo>
                <a:cubicBezTo>
                  <a:pt x="15283" y="109401"/>
                  <a:pt x="15379" y="109587"/>
                  <a:pt x="15283" y="109311"/>
                </a:cubicBezTo>
                <a:cubicBezTo>
                  <a:pt x="15469" y="109311"/>
                  <a:pt x="15566" y="109125"/>
                  <a:pt x="15655" y="109125"/>
                </a:cubicBezTo>
                <a:close/>
                <a:moveTo>
                  <a:pt x="23784" y="120337"/>
                </a:moveTo>
                <a:cubicBezTo>
                  <a:pt x="23827" y="120337"/>
                  <a:pt x="23856" y="120397"/>
                  <a:pt x="23856" y="120397"/>
                </a:cubicBezTo>
                <a:cubicBezTo>
                  <a:pt x="23856" y="120507"/>
                  <a:pt x="23824" y="120552"/>
                  <a:pt x="23779" y="120552"/>
                </a:cubicBezTo>
                <a:cubicBezTo>
                  <a:pt x="23747" y="120552"/>
                  <a:pt x="23709" y="120530"/>
                  <a:pt x="23669" y="120494"/>
                </a:cubicBezTo>
                <a:cubicBezTo>
                  <a:pt x="23711" y="120371"/>
                  <a:pt x="23752" y="120337"/>
                  <a:pt x="23784" y="120337"/>
                </a:cubicBezTo>
                <a:close/>
                <a:moveTo>
                  <a:pt x="20412" y="121239"/>
                </a:moveTo>
                <a:cubicBezTo>
                  <a:pt x="20412" y="121426"/>
                  <a:pt x="20315" y="121329"/>
                  <a:pt x="20315" y="121515"/>
                </a:cubicBezTo>
                <a:cubicBezTo>
                  <a:pt x="20328" y="121529"/>
                  <a:pt x="20340" y="121535"/>
                  <a:pt x="20350" y="121535"/>
                </a:cubicBezTo>
                <a:cubicBezTo>
                  <a:pt x="20412" y="121535"/>
                  <a:pt x="20412" y="121316"/>
                  <a:pt x="20412" y="121239"/>
                </a:cubicBezTo>
                <a:close/>
                <a:moveTo>
                  <a:pt x="18361" y="121798"/>
                </a:moveTo>
                <a:lnTo>
                  <a:pt x="18361" y="121888"/>
                </a:lnTo>
                <a:lnTo>
                  <a:pt x="18265" y="121888"/>
                </a:lnTo>
                <a:lnTo>
                  <a:pt x="18361" y="121798"/>
                </a:lnTo>
                <a:close/>
                <a:moveTo>
                  <a:pt x="18499" y="121821"/>
                </a:moveTo>
                <a:cubicBezTo>
                  <a:pt x="18524" y="121821"/>
                  <a:pt x="18548" y="121843"/>
                  <a:pt x="18548" y="121888"/>
                </a:cubicBezTo>
                <a:lnTo>
                  <a:pt x="18451" y="121888"/>
                </a:lnTo>
                <a:cubicBezTo>
                  <a:pt x="18451" y="121843"/>
                  <a:pt x="18475" y="121821"/>
                  <a:pt x="18499" y="121821"/>
                </a:cubicBezTo>
                <a:close/>
                <a:moveTo>
                  <a:pt x="19267" y="121781"/>
                </a:moveTo>
                <a:cubicBezTo>
                  <a:pt x="19320" y="121781"/>
                  <a:pt x="19383" y="121836"/>
                  <a:pt x="19383" y="121888"/>
                </a:cubicBezTo>
                <a:lnTo>
                  <a:pt x="19196" y="121888"/>
                </a:lnTo>
                <a:cubicBezTo>
                  <a:pt x="19196" y="121810"/>
                  <a:pt x="19229" y="121781"/>
                  <a:pt x="19267" y="121781"/>
                </a:cubicBezTo>
                <a:close/>
                <a:moveTo>
                  <a:pt x="17854" y="122364"/>
                </a:moveTo>
                <a:cubicBezTo>
                  <a:pt x="17858" y="122396"/>
                  <a:pt x="17869" y="122424"/>
                  <a:pt x="17892" y="122447"/>
                </a:cubicBezTo>
                <a:cubicBezTo>
                  <a:pt x="17892" y="122447"/>
                  <a:pt x="17876" y="122408"/>
                  <a:pt x="17854" y="122364"/>
                </a:cubicBezTo>
                <a:close/>
                <a:moveTo>
                  <a:pt x="16863" y="122880"/>
                </a:moveTo>
                <a:cubicBezTo>
                  <a:pt x="16924" y="122880"/>
                  <a:pt x="17004" y="122957"/>
                  <a:pt x="17057" y="123006"/>
                </a:cubicBezTo>
                <a:cubicBezTo>
                  <a:pt x="16979" y="123006"/>
                  <a:pt x="16905" y="123127"/>
                  <a:pt x="16829" y="123127"/>
                </a:cubicBezTo>
                <a:cubicBezTo>
                  <a:pt x="16811" y="123127"/>
                  <a:pt x="16792" y="123120"/>
                  <a:pt x="16774" y="123103"/>
                </a:cubicBezTo>
                <a:cubicBezTo>
                  <a:pt x="16774" y="122933"/>
                  <a:pt x="16812" y="122880"/>
                  <a:pt x="16863" y="122880"/>
                </a:cubicBezTo>
                <a:close/>
                <a:moveTo>
                  <a:pt x="17494" y="122341"/>
                </a:moveTo>
                <a:cubicBezTo>
                  <a:pt x="17453" y="122341"/>
                  <a:pt x="17486" y="122558"/>
                  <a:pt x="17384" y="122558"/>
                </a:cubicBezTo>
                <a:cubicBezTo>
                  <a:pt x="17370" y="122558"/>
                  <a:pt x="17353" y="122554"/>
                  <a:pt x="17333" y="122544"/>
                </a:cubicBezTo>
                <a:lnTo>
                  <a:pt x="17333" y="122544"/>
                </a:lnTo>
                <a:cubicBezTo>
                  <a:pt x="17333" y="122820"/>
                  <a:pt x="17519" y="122730"/>
                  <a:pt x="17519" y="122917"/>
                </a:cubicBezTo>
                <a:cubicBezTo>
                  <a:pt x="17588" y="123048"/>
                  <a:pt x="17701" y="123180"/>
                  <a:pt x="17761" y="123180"/>
                </a:cubicBezTo>
                <a:cubicBezTo>
                  <a:pt x="17786" y="123180"/>
                  <a:pt x="17802" y="123157"/>
                  <a:pt x="17802" y="123103"/>
                </a:cubicBezTo>
                <a:cubicBezTo>
                  <a:pt x="17705" y="123006"/>
                  <a:pt x="17519" y="122820"/>
                  <a:pt x="17519" y="122447"/>
                </a:cubicBezTo>
                <a:lnTo>
                  <a:pt x="17519" y="122357"/>
                </a:lnTo>
                <a:cubicBezTo>
                  <a:pt x="17509" y="122346"/>
                  <a:pt x="17501" y="122341"/>
                  <a:pt x="17494" y="122341"/>
                </a:cubicBezTo>
                <a:close/>
                <a:moveTo>
                  <a:pt x="15566" y="123006"/>
                </a:moveTo>
                <a:cubicBezTo>
                  <a:pt x="15566" y="123159"/>
                  <a:pt x="15500" y="123312"/>
                  <a:pt x="15477" y="123312"/>
                </a:cubicBezTo>
                <a:cubicBezTo>
                  <a:pt x="15472" y="123312"/>
                  <a:pt x="15469" y="123305"/>
                  <a:pt x="15469" y="123289"/>
                </a:cubicBezTo>
                <a:cubicBezTo>
                  <a:pt x="15469" y="123103"/>
                  <a:pt x="15469" y="123006"/>
                  <a:pt x="15566" y="123006"/>
                </a:cubicBezTo>
                <a:close/>
                <a:moveTo>
                  <a:pt x="16486" y="123041"/>
                </a:moveTo>
                <a:cubicBezTo>
                  <a:pt x="16514" y="123041"/>
                  <a:pt x="16536" y="123103"/>
                  <a:pt x="16587" y="123103"/>
                </a:cubicBezTo>
                <a:cubicBezTo>
                  <a:pt x="16587" y="123240"/>
                  <a:pt x="16539" y="123324"/>
                  <a:pt x="16475" y="123324"/>
                </a:cubicBezTo>
                <a:cubicBezTo>
                  <a:pt x="16452" y="123324"/>
                  <a:pt x="16427" y="123313"/>
                  <a:pt x="16401" y="123289"/>
                </a:cubicBezTo>
                <a:cubicBezTo>
                  <a:pt x="16401" y="123220"/>
                  <a:pt x="16414" y="123202"/>
                  <a:pt x="16431" y="123202"/>
                </a:cubicBezTo>
                <a:cubicBezTo>
                  <a:pt x="16449" y="123202"/>
                  <a:pt x="16470" y="123222"/>
                  <a:pt x="16484" y="123222"/>
                </a:cubicBezTo>
                <a:cubicBezTo>
                  <a:pt x="16492" y="123222"/>
                  <a:pt x="16498" y="123215"/>
                  <a:pt x="16498" y="123192"/>
                </a:cubicBezTo>
                <a:cubicBezTo>
                  <a:pt x="16528" y="123163"/>
                  <a:pt x="16537" y="123153"/>
                  <a:pt x="16534" y="123153"/>
                </a:cubicBezTo>
                <a:cubicBezTo>
                  <a:pt x="16527" y="123153"/>
                  <a:pt x="16465" y="123192"/>
                  <a:pt x="16401" y="123192"/>
                </a:cubicBezTo>
                <a:cubicBezTo>
                  <a:pt x="16442" y="123075"/>
                  <a:pt x="16466" y="123041"/>
                  <a:pt x="16486" y="123041"/>
                </a:cubicBezTo>
                <a:close/>
                <a:moveTo>
                  <a:pt x="17134" y="123087"/>
                </a:moveTo>
                <a:cubicBezTo>
                  <a:pt x="17166" y="123087"/>
                  <a:pt x="17204" y="123103"/>
                  <a:pt x="17243" y="123103"/>
                </a:cubicBezTo>
                <a:cubicBezTo>
                  <a:pt x="17243" y="123289"/>
                  <a:pt x="17146" y="123289"/>
                  <a:pt x="17146" y="123379"/>
                </a:cubicBezTo>
                <a:cubicBezTo>
                  <a:pt x="17146" y="123379"/>
                  <a:pt x="17146" y="123261"/>
                  <a:pt x="17102" y="123261"/>
                </a:cubicBezTo>
                <a:cubicBezTo>
                  <a:pt x="17090" y="123261"/>
                  <a:pt x="17075" y="123269"/>
                  <a:pt x="17057" y="123289"/>
                </a:cubicBezTo>
                <a:cubicBezTo>
                  <a:pt x="17057" y="123121"/>
                  <a:pt x="17088" y="123087"/>
                  <a:pt x="17134" y="123087"/>
                </a:cubicBezTo>
                <a:close/>
                <a:moveTo>
                  <a:pt x="15655" y="123103"/>
                </a:moveTo>
                <a:lnTo>
                  <a:pt x="15655" y="123103"/>
                </a:lnTo>
                <a:cubicBezTo>
                  <a:pt x="15752" y="123192"/>
                  <a:pt x="15752" y="123289"/>
                  <a:pt x="15842" y="123289"/>
                </a:cubicBezTo>
                <a:cubicBezTo>
                  <a:pt x="15798" y="123381"/>
                  <a:pt x="15752" y="123404"/>
                  <a:pt x="15717" y="123404"/>
                </a:cubicBezTo>
                <a:cubicBezTo>
                  <a:pt x="15680" y="123404"/>
                  <a:pt x="15655" y="123379"/>
                  <a:pt x="15655" y="123379"/>
                </a:cubicBezTo>
                <a:cubicBezTo>
                  <a:pt x="15655" y="123192"/>
                  <a:pt x="15752" y="123379"/>
                  <a:pt x="15655" y="123103"/>
                </a:cubicBezTo>
                <a:close/>
                <a:moveTo>
                  <a:pt x="16918" y="123169"/>
                </a:moveTo>
                <a:cubicBezTo>
                  <a:pt x="16930" y="123169"/>
                  <a:pt x="16943" y="123176"/>
                  <a:pt x="16960" y="123192"/>
                </a:cubicBezTo>
                <a:cubicBezTo>
                  <a:pt x="16960" y="123328"/>
                  <a:pt x="16912" y="123417"/>
                  <a:pt x="16849" y="123417"/>
                </a:cubicBezTo>
                <a:cubicBezTo>
                  <a:pt x="16825" y="123417"/>
                  <a:pt x="16800" y="123405"/>
                  <a:pt x="16774" y="123379"/>
                </a:cubicBezTo>
                <a:cubicBezTo>
                  <a:pt x="16852" y="123306"/>
                  <a:pt x="16867" y="123169"/>
                  <a:pt x="16918" y="123169"/>
                </a:cubicBezTo>
                <a:close/>
                <a:moveTo>
                  <a:pt x="15383" y="123060"/>
                </a:moveTo>
                <a:cubicBezTo>
                  <a:pt x="15389" y="123060"/>
                  <a:pt x="15409" y="123103"/>
                  <a:pt x="15469" y="123103"/>
                </a:cubicBezTo>
                <a:cubicBezTo>
                  <a:pt x="15379" y="123192"/>
                  <a:pt x="15379" y="123379"/>
                  <a:pt x="15469" y="123379"/>
                </a:cubicBezTo>
                <a:cubicBezTo>
                  <a:pt x="15424" y="123427"/>
                  <a:pt x="15378" y="123427"/>
                  <a:pt x="15319" y="123427"/>
                </a:cubicBezTo>
                <a:cubicBezTo>
                  <a:pt x="15260" y="123427"/>
                  <a:pt x="15189" y="123427"/>
                  <a:pt x="15096" y="123476"/>
                </a:cubicBezTo>
                <a:cubicBezTo>
                  <a:pt x="15145" y="123289"/>
                  <a:pt x="15215" y="123289"/>
                  <a:pt x="15274" y="123289"/>
                </a:cubicBezTo>
                <a:cubicBezTo>
                  <a:pt x="15333" y="123289"/>
                  <a:pt x="15379" y="123289"/>
                  <a:pt x="15379" y="123103"/>
                </a:cubicBezTo>
                <a:cubicBezTo>
                  <a:pt x="15379" y="123071"/>
                  <a:pt x="15379" y="123060"/>
                  <a:pt x="15383" y="123060"/>
                </a:cubicBezTo>
                <a:close/>
                <a:moveTo>
                  <a:pt x="15756" y="123625"/>
                </a:moveTo>
                <a:cubicBezTo>
                  <a:pt x="15802" y="123625"/>
                  <a:pt x="15848" y="123681"/>
                  <a:pt x="15895" y="123681"/>
                </a:cubicBezTo>
                <a:cubicBezTo>
                  <a:pt x="15909" y="123681"/>
                  <a:pt x="15924" y="123676"/>
                  <a:pt x="15939" y="123662"/>
                </a:cubicBezTo>
                <a:lnTo>
                  <a:pt x="15939" y="123662"/>
                </a:lnTo>
                <a:cubicBezTo>
                  <a:pt x="15910" y="123743"/>
                  <a:pt x="15883" y="123768"/>
                  <a:pt x="15855" y="123768"/>
                </a:cubicBezTo>
                <a:cubicBezTo>
                  <a:pt x="15809" y="123768"/>
                  <a:pt x="15764" y="123697"/>
                  <a:pt x="15718" y="123697"/>
                </a:cubicBezTo>
                <a:cubicBezTo>
                  <a:pt x="15697" y="123697"/>
                  <a:pt x="15676" y="123711"/>
                  <a:pt x="15655" y="123751"/>
                </a:cubicBezTo>
                <a:cubicBezTo>
                  <a:pt x="15690" y="123654"/>
                  <a:pt x="15723" y="123625"/>
                  <a:pt x="15756" y="123625"/>
                </a:cubicBezTo>
                <a:close/>
                <a:moveTo>
                  <a:pt x="17048" y="123629"/>
                </a:moveTo>
                <a:lnTo>
                  <a:pt x="17048" y="123629"/>
                </a:lnTo>
                <a:cubicBezTo>
                  <a:pt x="17018" y="123670"/>
                  <a:pt x="16991" y="123728"/>
                  <a:pt x="16966" y="123791"/>
                </a:cubicBezTo>
                <a:lnTo>
                  <a:pt x="16966" y="123791"/>
                </a:lnTo>
                <a:cubicBezTo>
                  <a:pt x="17013" y="123765"/>
                  <a:pt x="17057" y="123735"/>
                  <a:pt x="17057" y="123662"/>
                </a:cubicBezTo>
                <a:cubicBezTo>
                  <a:pt x="17054" y="123650"/>
                  <a:pt x="17051" y="123639"/>
                  <a:pt x="17048" y="123629"/>
                </a:cubicBezTo>
                <a:close/>
                <a:moveTo>
                  <a:pt x="13792" y="123476"/>
                </a:moveTo>
                <a:cubicBezTo>
                  <a:pt x="13792" y="123662"/>
                  <a:pt x="13702" y="123751"/>
                  <a:pt x="13702" y="123848"/>
                </a:cubicBezTo>
                <a:lnTo>
                  <a:pt x="13702" y="123476"/>
                </a:lnTo>
                <a:close/>
                <a:moveTo>
                  <a:pt x="15655" y="123662"/>
                </a:moveTo>
                <a:cubicBezTo>
                  <a:pt x="15655" y="123718"/>
                  <a:pt x="15583" y="123849"/>
                  <a:pt x="15506" y="123849"/>
                </a:cubicBezTo>
                <a:cubicBezTo>
                  <a:pt x="15460" y="123849"/>
                  <a:pt x="15413" y="123802"/>
                  <a:pt x="15379" y="123662"/>
                </a:cubicBezTo>
                <a:lnTo>
                  <a:pt x="15379" y="123662"/>
                </a:lnTo>
                <a:cubicBezTo>
                  <a:pt x="15409" y="123724"/>
                  <a:pt x="15440" y="123745"/>
                  <a:pt x="15471" y="123745"/>
                </a:cubicBezTo>
                <a:cubicBezTo>
                  <a:pt x="15533" y="123745"/>
                  <a:pt x="15596" y="123662"/>
                  <a:pt x="15655" y="123662"/>
                </a:cubicBezTo>
                <a:close/>
                <a:moveTo>
                  <a:pt x="14624" y="123132"/>
                </a:moveTo>
                <a:cubicBezTo>
                  <a:pt x="14705" y="123132"/>
                  <a:pt x="14791" y="123167"/>
                  <a:pt x="14910" y="123289"/>
                </a:cubicBezTo>
                <a:cubicBezTo>
                  <a:pt x="14723" y="123476"/>
                  <a:pt x="14537" y="123379"/>
                  <a:pt x="14261" y="123565"/>
                </a:cubicBezTo>
                <a:cubicBezTo>
                  <a:pt x="14261" y="123650"/>
                  <a:pt x="14269" y="123676"/>
                  <a:pt x="14283" y="123676"/>
                </a:cubicBezTo>
                <a:cubicBezTo>
                  <a:pt x="14305" y="123676"/>
                  <a:pt x="14343" y="123607"/>
                  <a:pt x="14386" y="123607"/>
                </a:cubicBezTo>
                <a:cubicBezTo>
                  <a:pt x="14406" y="123607"/>
                  <a:pt x="14426" y="123621"/>
                  <a:pt x="14448" y="123662"/>
                </a:cubicBezTo>
                <a:cubicBezTo>
                  <a:pt x="14448" y="123829"/>
                  <a:pt x="14412" y="123862"/>
                  <a:pt x="14364" y="123862"/>
                </a:cubicBezTo>
                <a:cubicBezTo>
                  <a:pt x="14333" y="123862"/>
                  <a:pt x="14296" y="123848"/>
                  <a:pt x="14261" y="123848"/>
                </a:cubicBezTo>
                <a:cubicBezTo>
                  <a:pt x="14164" y="123565"/>
                  <a:pt x="14261" y="123476"/>
                  <a:pt x="14261" y="123192"/>
                </a:cubicBezTo>
                <a:cubicBezTo>
                  <a:pt x="14418" y="123192"/>
                  <a:pt x="14517" y="123132"/>
                  <a:pt x="14624" y="123132"/>
                </a:cubicBezTo>
                <a:close/>
                <a:moveTo>
                  <a:pt x="13889" y="123730"/>
                </a:moveTo>
                <a:cubicBezTo>
                  <a:pt x="13912" y="123730"/>
                  <a:pt x="13934" y="123751"/>
                  <a:pt x="13978" y="123751"/>
                </a:cubicBezTo>
                <a:cubicBezTo>
                  <a:pt x="13978" y="123874"/>
                  <a:pt x="13961" y="123909"/>
                  <a:pt x="13935" y="123909"/>
                </a:cubicBezTo>
                <a:cubicBezTo>
                  <a:pt x="13899" y="123909"/>
                  <a:pt x="13847" y="123848"/>
                  <a:pt x="13792" y="123848"/>
                </a:cubicBezTo>
                <a:cubicBezTo>
                  <a:pt x="13841" y="123753"/>
                  <a:pt x="13865" y="123730"/>
                  <a:pt x="13889" y="123730"/>
                </a:cubicBezTo>
                <a:close/>
                <a:moveTo>
                  <a:pt x="13444" y="124364"/>
                </a:moveTo>
                <a:cubicBezTo>
                  <a:pt x="13473" y="124364"/>
                  <a:pt x="13516" y="124408"/>
                  <a:pt x="13516" y="124408"/>
                </a:cubicBezTo>
                <a:lnTo>
                  <a:pt x="13419" y="124408"/>
                </a:lnTo>
                <a:cubicBezTo>
                  <a:pt x="13419" y="124375"/>
                  <a:pt x="13430" y="124364"/>
                  <a:pt x="13444" y="124364"/>
                </a:cubicBezTo>
                <a:close/>
                <a:moveTo>
                  <a:pt x="13038" y="124287"/>
                </a:moveTo>
                <a:cubicBezTo>
                  <a:pt x="13043" y="124287"/>
                  <a:pt x="13046" y="124294"/>
                  <a:pt x="13046" y="124311"/>
                </a:cubicBezTo>
                <a:lnTo>
                  <a:pt x="13046" y="124408"/>
                </a:lnTo>
                <a:lnTo>
                  <a:pt x="13046" y="124497"/>
                </a:lnTo>
                <a:lnTo>
                  <a:pt x="12957" y="124497"/>
                </a:lnTo>
                <a:cubicBezTo>
                  <a:pt x="12957" y="124424"/>
                  <a:pt x="13016" y="124287"/>
                  <a:pt x="13038" y="124287"/>
                </a:cubicBezTo>
                <a:close/>
                <a:moveTo>
                  <a:pt x="13188" y="124286"/>
                </a:moveTo>
                <a:cubicBezTo>
                  <a:pt x="13223" y="124286"/>
                  <a:pt x="13241" y="124339"/>
                  <a:pt x="13278" y="124339"/>
                </a:cubicBezTo>
                <a:cubicBezTo>
                  <a:pt x="13292" y="124339"/>
                  <a:pt x="13308" y="124332"/>
                  <a:pt x="13329" y="124311"/>
                </a:cubicBezTo>
                <a:lnTo>
                  <a:pt x="13329" y="124311"/>
                </a:lnTo>
                <a:cubicBezTo>
                  <a:pt x="13329" y="124408"/>
                  <a:pt x="13232" y="124408"/>
                  <a:pt x="13232" y="124408"/>
                </a:cubicBezTo>
                <a:lnTo>
                  <a:pt x="13143" y="124497"/>
                </a:lnTo>
                <a:lnTo>
                  <a:pt x="13143" y="124311"/>
                </a:lnTo>
                <a:cubicBezTo>
                  <a:pt x="13161" y="124292"/>
                  <a:pt x="13176" y="124286"/>
                  <a:pt x="13188" y="124286"/>
                </a:cubicBezTo>
                <a:close/>
                <a:moveTo>
                  <a:pt x="18720" y="124502"/>
                </a:moveTo>
                <a:cubicBezTo>
                  <a:pt x="18700" y="124592"/>
                  <a:pt x="18676" y="124683"/>
                  <a:pt x="18637" y="124683"/>
                </a:cubicBezTo>
                <a:cubicBezTo>
                  <a:pt x="18637" y="124543"/>
                  <a:pt x="18693" y="124563"/>
                  <a:pt x="18720" y="124502"/>
                </a:cubicBezTo>
                <a:close/>
                <a:moveTo>
                  <a:pt x="16879" y="124568"/>
                </a:moveTo>
                <a:cubicBezTo>
                  <a:pt x="16913" y="124568"/>
                  <a:pt x="16960" y="124639"/>
                  <a:pt x="16960" y="124780"/>
                </a:cubicBezTo>
                <a:cubicBezTo>
                  <a:pt x="16960" y="124759"/>
                  <a:pt x="16956" y="124751"/>
                  <a:pt x="16949" y="124751"/>
                </a:cubicBezTo>
                <a:cubicBezTo>
                  <a:pt x="16931" y="124751"/>
                  <a:pt x="16897" y="124805"/>
                  <a:pt x="16880" y="124805"/>
                </a:cubicBezTo>
                <a:cubicBezTo>
                  <a:pt x="16874" y="124805"/>
                  <a:pt x="16870" y="124799"/>
                  <a:pt x="16870" y="124780"/>
                </a:cubicBezTo>
                <a:cubicBezTo>
                  <a:pt x="16822" y="124639"/>
                  <a:pt x="16844" y="124568"/>
                  <a:pt x="16879" y="124568"/>
                </a:cubicBezTo>
                <a:close/>
                <a:moveTo>
                  <a:pt x="22310" y="124671"/>
                </a:moveTo>
                <a:cubicBezTo>
                  <a:pt x="22335" y="124671"/>
                  <a:pt x="22365" y="124725"/>
                  <a:pt x="22365" y="124780"/>
                </a:cubicBezTo>
                <a:cubicBezTo>
                  <a:pt x="22365" y="124858"/>
                  <a:pt x="22349" y="124887"/>
                  <a:pt x="22331" y="124887"/>
                </a:cubicBezTo>
                <a:cubicBezTo>
                  <a:pt x="22305" y="124887"/>
                  <a:pt x="22275" y="124832"/>
                  <a:pt x="22275" y="124780"/>
                </a:cubicBezTo>
                <a:cubicBezTo>
                  <a:pt x="22275" y="124701"/>
                  <a:pt x="22292" y="124671"/>
                  <a:pt x="22310" y="124671"/>
                </a:cubicBezTo>
                <a:close/>
                <a:moveTo>
                  <a:pt x="19010" y="125242"/>
                </a:moveTo>
                <a:lnTo>
                  <a:pt x="19010" y="125339"/>
                </a:lnTo>
                <a:cubicBezTo>
                  <a:pt x="19010" y="125429"/>
                  <a:pt x="18921" y="125526"/>
                  <a:pt x="18824" y="125615"/>
                </a:cubicBezTo>
                <a:lnTo>
                  <a:pt x="18824" y="125339"/>
                </a:lnTo>
                <a:cubicBezTo>
                  <a:pt x="18852" y="125365"/>
                  <a:pt x="18872" y="125376"/>
                  <a:pt x="18888" y="125376"/>
                </a:cubicBezTo>
                <a:cubicBezTo>
                  <a:pt x="18928" y="125376"/>
                  <a:pt x="18947" y="125311"/>
                  <a:pt x="19010" y="125242"/>
                </a:cubicBezTo>
                <a:close/>
                <a:moveTo>
                  <a:pt x="17862" y="126478"/>
                </a:moveTo>
                <a:cubicBezTo>
                  <a:pt x="17852" y="126478"/>
                  <a:pt x="17832" y="126520"/>
                  <a:pt x="17802" y="126644"/>
                </a:cubicBezTo>
                <a:cubicBezTo>
                  <a:pt x="17862" y="126644"/>
                  <a:pt x="17882" y="126478"/>
                  <a:pt x="17862" y="126478"/>
                </a:cubicBezTo>
                <a:close/>
                <a:moveTo>
                  <a:pt x="17705" y="126644"/>
                </a:moveTo>
                <a:lnTo>
                  <a:pt x="17705" y="126733"/>
                </a:lnTo>
                <a:lnTo>
                  <a:pt x="17616" y="126733"/>
                </a:lnTo>
                <a:cubicBezTo>
                  <a:pt x="17616" y="126644"/>
                  <a:pt x="17705" y="126644"/>
                  <a:pt x="17705" y="126644"/>
                </a:cubicBezTo>
                <a:close/>
                <a:moveTo>
                  <a:pt x="17519" y="126733"/>
                </a:moveTo>
                <a:lnTo>
                  <a:pt x="17519" y="126830"/>
                </a:lnTo>
                <a:lnTo>
                  <a:pt x="17519" y="126920"/>
                </a:lnTo>
                <a:cubicBezTo>
                  <a:pt x="17519" y="126948"/>
                  <a:pt x="17519" y="126960"/>
                  <a:pt x="17522" y="126960"/>
                </a:cubicBezTo>
                <a:cubicBezTo>
                  <a:pt x="17527" y="126960"/>
                  <a:pt x="17548" y="126893"/>
                  <a:pt x="17616" y="126830"/>
                </a:cubicBezTo>
                <a:lnTo>
                  <a:pt x="17616" y="127017"/>
                </a:lnTo>
                <a:lnTo>
                  <a:pt x="17519" y="127106"/>
                </a:lnTo>
                <a:cubicBezTo>
                  <a:pt x="17519" y="127106"/>
                  <a:pt x="17430" y="127106"/>
                  <a:pt x="17430" y="127017"/>
                </a:cubicBezTo>
                <a:lnTo>
                  <a:pt x="17430" y="126733"/>
                </a:lnTo>
                <a:cubicBezTo>
                  <a:pt x="17489" y="126733"/>
                  <a:pt x="17509" y="126777"/>
                  <a:pt x="17516" y="126777"/>
                </a:cubicBezTo>
                <a:cubicBezTo>
                  <a:pt x="17519" y="126777"/>
                  <a:pt x="17519" y="126766"/>
                  <a:pt x="17519" y="126733"/>
                </a:cubicBezTo>
                <a:close/>
                <a:moveTo>
                  <a:pt x="17806" y="126974"/>
                </a:moveTo>
                <a:cubicBezTo>
                  <a:pt x="17812" y="126974"/>
                  <a:pt x="17832" y="127017"/>
                  <a:pt x="17892" y="127017"/>
                </a:cubicBezTo>
                <a:lnTo>
                  <a:pt x="17892" y="127203"/>
                </a:lnTo>
                <a:cubicBezTo>
                  <a:pt x="17875" y="127220"/>
                  <a:pt x="17862" y="127227"/>
                  <a:pt x="17851" y="127227"/>
                </a:cubicBezTo>
                <a:cubicBezTo>
                  <a:pt x="17802" y="127227"/>
                  <a:pt x="17802" y="127090"/>
                  <a:pt x="17802" y="127017"/>
                </a:cubicBezTo>
                <a:cubicBezTo>
                  <a:pt x="17802" y="126984"/>
                  <a:pt x="17802" y="126974"/>
                  <a:pt x="17806" y="126974"/>
                </a:cubicBezTo>
                <a:close/>
                <a:moveTo>
                  <a:pt x="14562" y="130564"/>
                </a:moveTo>
                <a:cubicBezTo>
                  <a:pt x="14591" y="130564"/>
                  <a:pt x="14634" y="130647"/>
                  <a:pt x="14634" y="130647"/>
                </a:cubicBezTo>
                <a:cubicBezTo>
                  <a:pt x="14634" y="130696"/>
                  <a:pt x="14610" y="130720"/>
                  <a:pt x="14586" y="130720"/>
                </a:cubicBezTo>
                <a:cubicBezTo>
                  <a:pt x="14561" y="130720"/>
                  <a:pt x="14537" y="130696"/>
                  <a:pt x="14537" y="130647"/>
                </a:cubicBezTo>
                <a:cubicBezTo>
                  <a:pt x="14537" y="130585"/>
                  <a:pt x="14548" y="130564"/>
                  <a:pt x="14562" y="130564"/>
                </a:cubicBezTo>
                <a:close/>
                <a:moveTo>
                  <a:pt x="11928" y="131393"/>
                </a:moveTo>
                <a:cubicBezTo>
                  <a:pt x="11869" y="131393"/>
                  <a:pt x="11849" y="131473"/>
                  <a:pt x="11842" y="131528"/>
                </a:cubicBezTo>
                <a:lnTo>
                  <a:pt x="11842" y="131528"/>
                </a:lnTo>
                <a:cubicBezTo>
                  <a:pt x="11869" y="131494"/>
                  <a:pt x="11899" y="131453"/>
                  <a:pt x="11928" y="131393"/>
                </a:cubicBezTo>
                <a:close/>
                <a:moveTo>
                  <a:pt x="9757" y="131934"/>
                </a:moveTo>
                <a:cubicBezTo>
                  <a:pt x="9722" y="131934"/>
                  <a:pt x="9757" y="132067"/>
                  <a:pt x="9722" y="132067"/>
                </a:cubicBezTo>
                <a:cubicBezTo>
                  <a:pt x="9715" y="132067"/>
                  <a:pt x="9705" y="132062"/>
                  <a:pt x="9691" y="132049"/>
                </a:cubicBezTo>
                <a:lnTo>
                  <a:pt x="9691" y="132049"/>
                </a:lnTo>
                <a:cubicBezTo>
                  <a:pt x="9691" y="132235"/>
                  <a:pt x="9788" y="132138"/>
                  <a:pt x="9788" y="132325"/>
                </a:cubicBezTo>
                <a:cubicBezTo>
                  <a:pt x="9852" y="132393"/>
                  <a:pt x="9919" y="132458"/>
                  <a:pt x="9985" y="132458"/>
                </a:cubicBezTo>
                <a:cubicBezTo>
                  <a:pt x="10012" y="132458"/>
                  <a:pt x="10038" y="132448"/>
                  <a:pt x="10064" y="132422"/>
                </a:cubicBezTo>
                <a:cubicBezTo>
                  <a:pt x="9878" y="132325"/>
                  <a:pt x="9788" y="132235"/>
                  <a:pt x="9788" y="131952"/>
                </a:cubicBezTo>
                <a:cubicBezTo>
                  <a:pt x="9774" y="131939"/>
                  <a:pt x="9765" y="131934"/>
                  <a:pt x="9757" y="131934"/>
                </a:cubicBezTo>
                <a:close/>
                <a:moveTo>
                  <a:pt x="8234" y="132381"/>
                </a:moveTo>
                <a:cubicBezTo>
                  <a:pt x="8249" y="132381"/>
                  <a:pt x="8269" y="132393"/>
                  <a:pt x="8297" y="132422"/>
                </a:cubicBezTo>
                <a:cubicBezTo>
                  <a:pt x="8297" y="132485"/>
                  <a:pt x="8249" y="132551"/>
                  <a:pt x="8221" y="132551"/>
                </a:cubicBezTo>
                <a:cubicBezTo>
                  <a:pt x="8209" y="132551"/>
                  <a:pt x="8200" y="132540"/>
                  <a:pt x="8200" y="132511"/>
                </a:cubicBezTo>
                <a:cubicBezTo>
                  <a:pt x="8200" y="132448"/>
                  <a:pt x="8200" y="132381"/>
                  <a:pt x="8234" y="132381"/>
                </a:cubicBezTo>
                <a:close/>
                <a:moveTo>
                  <a:pt x="9017" y="132378"/>
                </a:moveTo>
                <a:cubicBezTo>
                  <a:pt x="9053" y="132378"/>
                  <a:pt x="9073" y="132422"/>
                  <a:pt x="9132" y="132422"/>
                </a:cubicBezTo>
                <a:cubicBezTo>
                  <a:pt x="9069" y="132485"/>
                  <a:pt x="9051" y="132551"/>
                  <a:pt x="9011" y="132551"/>
                </a:cubicBezTo>
                <a:cubicBezTo>
                  <a:pt x="8995" y="132551"/>
                  <a:pt x="8975" y="132540"/>
                  <a:pt x="8946" y="132511"/>
                </a:cubicBezTo>
                <a:cubicBezTo>
                  <a:pt x="8946" y="132481"/>
                  <a:pt x="8957" y="132471"/>
                  <a:pt x="8971" y="132471"/>
                </a:cubicBezTo>
                <a:cubicBezTo>
                  <a:pt x="9000" y="132471"/>
                  <a:pt x="9043" y="132511"/>
                  <a:pt x="9043" y="132511"/>
                </a:cubicBezTo>
                <a:cubicBezTo>
                  <a:pt x="9043" y="132466"/>
                  <a:pt x="9019" y="132466"/>
                  <a:pt x="8994" y="132466"/>
                </a:cubicBezTo>
                <a:cubicBezTo>
                  <a:pt x="8970" y="132466"/>
                  <a:pt x="8946" y="132466"/>
                  <a:pt x="8946" y="132422"/>
                </a:cubicBezTo>
                <a:cubicBezTo>
                  <a:pt x="8978" y="132389"/>
                  <a:pt x="9000" y="132378"/>
                  <a:pt x="9017" y="132378"/>
                </a:cubicBezTo>
                <a:close/>
                <a:moveTo>
                  <a:pt x="9602" y="132422"/>
                </a:moveTo>
                <a:cubicBezTo>
                  <a:pt x="9602" y="132511"/>
                  <a:pt x="9505" y="132511"/>
                  <a:pt x="9505" y="132608"/>
                </a:cubicBezTo>
                <a:lnTo>
                  <a:pt x="9505" y="132511"/>
                </a:lnTo>
                <a:cubicBezTo>
                  <a:pt x="9505" y="132422"/>
                  <a:pt x="9505" y="132422"/>
                  <a:pt x="9602" y="132422"/>
                </a:cubicBezTo>
                <a:close/>
                <a:moveTo>
                  <a:pt x="9316" y="132474"/>
                </a:moveTo>
                <a:cubicBezTo>
                  <a:pt x="9319" y="132474"/>
                  <a:pt x="9319" y="132485"/>
                  <a:pt x="9319" y="132511"/>
                </a:cubicBezTo>
                <a:cubicBezTo>
                  <a:pt x="9319" y="132580"/>
                  <a:pt x="9319" y="132645"/>
                  <a:pt x="9287" y="132645"/>
                </a:cubicBezTo>
                <a:cubicBezTo>
                  <a:pt x="9274" y="132645"/>
                  <a:pt x="9255" y="132634"/>
                  <a:pt x="9229" y="132608"/>
                </a:cubicBezTo>
                <a:cubicBezTo>
                  <a:pt x="9293" y="132539"/>
                  <a:pt x="9311" y="132474"/>
                  <a:pt x="9316" y="132474"/>
                </a:cubicBezTo>
                <a:close/>
                <a:moveTo>
                  <a:pt x="8387" y="132422"/>
                </a:moveTo>
                <a:cubicBezTo>
                  <a:pt x="8387" y="132511"/>
                  <a:pt x="8484" y="132511"/>
                  <a:pt x="8484" y="132608"/>
                </a:cubicBezTo>
                <a:cubicBezTo>
                  <a:pt x="8484" y="132638"/>
                  <a:pt x="8473" y="132648"/>
                  <a:pt x="8455" y="132648"/>
                </a:cubicBezTo>
                <a:cubicBezTo>
                  <a:pt x="8420" y="132648"/>
                  <a:pt x="8357" y="132608"/>
                  <a:pt x="8297" y="132608"/>
                </a:cubicBezTo>
                <a:cubicBezTo>
                  <a:pt x="8297" y="132511"/>
                  <a:pt x="8387" y="132608"/>
                  <a:pt x="8387" y="132422"/>
                </a:cubicBezTo>
                <a:close/>
                <a:moveTo>
                  <a:pt x="8200" y="132422"/>
                </a:moveTo>
                <a:cubicBezTo>
                  <a:pt x="8200" y="132511"/>
                  <a:pt x="8111" y="132608"/>
                  <a:pt x="8200" y="132608"/>
                </a:cubicBezTo>
                <a:cubicBezTo>
                  <a:pt x="8156" y="132653"/>
                  <a:pt x="8109" y="132653"/>
                  <a:pt x="8062" y="132653"/>
                </a:cubicBezTo>
                <a:cubicBezTo>
                  <a:pt x="8016" y="132653"/>
                  <a:pt x="7969" y="132653"/>
                  <a:pt x="7925" y="132697"/>
                </a:cubicBezTo>
                <a:cubicBezTo>
                  <a:pt x="7969" y="132559"/>
                  <a:pt x="8016" y="132559"/>
                  <a:pt x="8051" y="132559"/>
                </a:cubicBezTo>
                <a:cubicBezTo>
                  <a:pt x="8087" y="132559"/>
                  <a:pt x="8111" y="132559"/>
                  <a:pt x="8111" y="132422"/>
                </a:cubicBezTo>
                <a:close/>
                <a:moveTo>
                  <a:pt x="8573" y="132794"/>
                </a:moveTo>
                <a:cubicBezTo>
                  <a:pt x="8573" y="132863"/>
                  <a:pt x="8548" y="132881"/>
                  <a:pt x="8516" y="132881"/>
                </a:cubicBezTo>
                <a:cubicBezTo>
                  <a:pt x="8480" y="132881"/>
                  <a:pt x="8436" y="132858"/>
                  <a:pt x="8409" y="132858"/>
                </a:cubicBezTo>
                <a:cubicBezTo>
                  <a:pt x="8396" y="132858"/>
                  <a:pt x="8387" y="132864"/>
                  <a:pt x="8387" y="132884"/>
                </a:cubicBezTo>
                <a:cubicBezTo>
                  <a:pt x="8387" y="132815"/>
                  <a:pt x="8400" y="132797"/>
                  <a:pt x="8421" y="132797"/>
                </a:cubicBezTo>
                <a:cubicBezTo>
                  <a:pt x="8445" y="132797"/>
                  <a:pt x="8478" y="132820"/>
                  <a:pt x="8515" y="132820"/>
                </a:cubicBezTo>
                <a:cubicBezTo>
                  <a:pt x="8534" y="132820"/>
                  <a:pt x="8554" y="132814"/>
                  <a:pt x="8573" y="132794"/>
                </a:cubicBezTo>
                <a:close/>
                <a:moveTo>
                  <a:pt x="7586" y="132451"/>
                </a:moveTo>
                <a:cubicBezTo>
                  <a:pt x="7667" y="132451"/>
                  <a:pt x="7747" y="132486"/>
                  <a:pt x="7828" y="132608"/>
                </a:cubicBezTo>
                <a:cubicBezTo>
                  <a:pt x="7734" y="132653"/>
                  <a:pt x="7666" y="132653"/>
                  <a:pt x="7584" y="132653"/>
                </a:cubicBezTo>
                <a:cubicBezTo>
                  <a:pt x="7503" y="132653"/>
                  <a:pt x="7410" y="132653"/>
                  <a:pt x="7269" y="132697"/>
                </a:cubicBezTo>
                <a:cubicBezTo>
                  <a:pt x="7303" y="132798"/>
                  <a:pt x="7325" y="132827"/>
                  <a:pt x="7344" y="132827"/>
                </a:cubicBezTo>
                <a:cubicBezTo>
                  <a:pt x="7369" y="132827"/>
                  <a:pt x="7386" y="132773"/>
                  <a:pt x="7418" y="132773"/>
                </a:cubicBezTo>
                <a:cubicBezTo>
                  <a:pt x="7429" y="132773"/>
                  <a:pt x="7441" y="132779"/>
                  <a:pt x="7455" y="132794"/>
                </a:cubicBezTo>
                <a:cubicBezTo>
                  <a:pt x="7455" y="132886"/>
                  <a:pt x="7433" y="132909"/>
                  <a:pt x="7400" y="132909"/>
                </a:cubicBezTo>
                <a:cubicBezTo>
                  <a:pt x="7365" y="132909"/>
                  <a:pt x="7318" y="132884"/>
                  <a:pt x="7269" y="132884"/>
                </a:cubicBezTo>
                <a:lnTo>
                  <a:pt x="7269" y="132511"/>
                </a:lnTo>
                <a:cubicBezTo>
                  <a:pt x="7374" y="132511"/>
                  <a:pt x="7480" y="132451"/>
                  <a:pt x="7586" y="132451"/>
                </a:cubicBezTo>
                <a:close/>
                <a:moveTo>
                  <a:pt x="8387" y="132794"/>
                </a:moveTo>
                <a:cubicBezTo>
                  <a:pt x="8387" y="132849"/>
                  <a:pt x="8318" y="132939"/>
                  <a:pt x="8264" y="132939"/>
                </a:cubicBezTo>
                <a:cubicBezTo>
                  <a:pt x="8229" y="132939"/>
                  <a:pt x="8200" y="132902"/>
                  <a:pt x="8200" y="132794"/>
                </a:cubicBezTo>
                <a:lnTo>
                  <a:pt x="8200" y="132794"/>
                </a:lnTo>
                <a:cubicBezTo>
                  <a:pt x="8200" y="132824"/>
                  <a:pt x="8211" y="132834"/>
                  <a:pt x="8229" y="132834"/>
                </a:cubicBezTo>
                <a:cubicBezTo>
                  <a:pt x="8264" y="132834"/>
                  <a:pt x="8327" y="132794"/>
                  <a:pt x="8387" y="132794"/>
                </a:cubicBezTo>
                <a:close/>
                <a:moveTo>
                  <a:pt x="9400" y="132701"/>
                </a:moveTo>
                <a:cubicBezTo>
                  <a:pt x="9410" y="132701"/>
                  <a:pt x="9416" y="132725"/>
                  <a:pt x="9416" y="132794"/>
                </a:cubicBezTo>
                <a:cubicBezTo>
                  <a:pt x="9416" y="132865"/>
                  <a:pt x="9298" y="132880"/>
                  <a:pt x="9294" y="132976"/>
                </a:cubicBezTo>
                <a:lnTo>
                  <a:pt x="9294" y="132976"/>
                </a:lnTo>
                <a:cubicBezTo>
                  <a:pt x="9268" y="132915"/>
                  <a:pt x="9229" y="132853"/>
                  <a:pt x="9229" y="132794"/>
                </a:cubicBezTo>
                <a:lnTo>
                  <a:pt x="9229" y="132794"/>
                </a:lnTo>
                <a:cubicBezTo>
                  <a:pt x="9245" y="132827"/>
                  <a:pt x="9261" y="132839"/>
                  <a:pt x="9276" y="132839"/>
                </a:cubicBezTo>
                <a:cubicBezTo>
                  <a:pt x="9328" y="132839"/>
                  <a:pt x="9376" y="132701"/>
                  <a:pt x="9400" y="132701"/>
                </a:cubicBezTo>
                <a:close/>
                <a:moveTo>
                  <a:pt x="7005" y="132862"/>
                </a:moveTo>
                <a:cubicBezTo>
                  <a:pt x="7016" y="132862"/>
                  <a:pt x="7038" y="132884"/>
                  <a:pt x="7082" y="132884"/>
                </a:cubicBezTo>
                <a:cubicBezTo>
                  <a:pt x="7082" y="132953"/>
                  <a:pt x="7070" y="132971"/>
                  <a:pt x="7054" y="132971"/>
                </a:cubicBezTo>
                <a:cubicBezTo>
                  <a:pt x="7038" y="132971"/>
                  <a:pt x="7018" y="132951"/>
                  <a:pt x="7005" y="132951"/>
                </a:cubicBezTo>
                <a:cubicBezTo>
                  <a:pt x="6998" y="132951"/>
                  <a:pt x="6993" y="132958"/>
                  <a:pt x="6993" y="132981"/>
                </a:cubicBezTo>
                <a:cubicBezTo>
                  <a:pt x="6993" y="132886"/>
                  <a:pt x="6993" y="132862"/>
                  <a:pt x="7005" y="132862"/>
                </a:cubicBezTo>
                <a:close/>
                <a:moveTo>
                  <a:pt x="6434" y="133256"/>
                </a:moveTo>
                <a:cubicBezTo>
                  <a:pt x="6337" y="133256"/>
                  <a:pt x="6337" y="133353"/>
                  <a:pt x="6434" y="133353"/>
                </a:cubicBezTo>
                <a:lnTo>
                  <a:pt x="6434" y="133256"/>
                </a:lnTo>
                <a:close/>
                <a:moveTo>
                  <a:pt x="6497" y="133217"/>
                </a:moveTo>
                <a:cubicBezTo>
                  <a:pt x="6523" y="133217"/>
                  <a:pt x="6523" y="133256"/>
                  <a:pt x="6523" y="133256"/>
                </a:cubicBezTo>
                <a:lnTo>
                  <a:pt x="6523" y="133353"/>
                </a:lnTo>
                <a:cubicBezTo>
                  <a:pt x="6434" y="133353"/>
                  <a:pt x="6434" y="133353"/>
                  <a:pt x="6434" y="133443"/>
                </a:cubicBezTo>
                <a:lnTo>
                  <a:pt x="6434" y="133353"/>
                </a:lnTo>
                <a:cubicBezTo>
                  <a:pt x="6434" y="133383"/>
                  <a:pt x="6423" y="133393"/>
                  <a:pt x="6408" y="133393"/>
                </a:cubicBezTo>
                <a:cubicBezTo>
                  <a:pt x="6380" y="133393"/>
                  <a:pt x="6337" y="133353"/>
                  <a:pt x="6337" y="133353"/>
                </a:cubicBezTo>
                <a:cubicBezTo>
                  <a:pt x="6337" y="133285"/>
                  <a:pt x="6337" y="133220"/>
                  <a:pt x="6371" y="133220"/>
                </a:cubicBezTo>
                <a:cubicBezTo>
                  <a:pt x="6385" y="133220"/>
                  <a:pt x="6405" y="133231"/>
                  <a:pt x="6434" y="133256"/>
                </a:cubicBezTo>
                <a:cubicBezTo>
                  <a:pt x="6463" y="133227"/>
                  <a:pt x="6483" y="133217"/>
                  <a:pt x="6497" y="133217"/>
                </a:cubicBezTo>
                <a:close/>
                <a:moveTo>
                  <a:pt x="6496" y="133573"/>
                </a:moveTo>
                <a:cubicBezTo>
                  <a:pt x="6480" y="133598"/>
                  <a:pt x="6471" y="133629"/>
                  <a:pt x="6523" y="133629"/>
                </a:cubicBezTo>
                <a:cubicBezTo>
                  <a:pt x="6511" y="133604"/>
                  <a:pt x="6502" y="133586"/>
                  <a:pt x="6496" y="133573"/>
                </a:cubicBezTo>
                <a:close/>
                <a:moveTo>
                  <a:pt x="5918" y="133701"/>
                </a:moveTo>
                <a:cubicBezTo>
                  <a:pt x="5941" y="133701"/>
                  <a:pt x="5964" y="133726"/>
                  <a:pt x="5964" y="133726"/>
                </a:cubicBezTo>
                <a:cubicBezTo>
                  <a:pt x="5964" y="133746"/>
                  <a:pt x="5964" y="133752"/>
                  <a:pt x="5963" y="133752"/>
                </a:cubicBezTo>
                <a:cubicBezTo>
                  <a:pt x="5961" y="133752"/>
                  <a:pt x="5956" y="133729"/>
                  <a:pt x="5941" y="133729"/>
                </a:cubicBezTo>
                <a:cubicBezTo>
                  <a:pt x="5928" y="133729"/>
                  <a:pt x="5907" y="133747"/>
                  <a:pt x="5874" y="133816"/>
                </a:cubicBezTo>
                <a:cubicBezTo>
                  <a:pt x="5874" y="133724"/>
                  <a:pt x="5896" y="133701"/>
                  <a:pt x="5918" y="133701"/>
                </a:cubicBezTo>
                <a:close/>
                <a:moveTo>
                  <a:pt x="5778" y="133816"/>
                </a:moveTo>
                <a:cubicBezTo>
                  <a:pt x="5778" y="133911"/>
                  <a:pt x="5754" y="133934"/>
                  <a:pt x="5731" y="133934"/>
                </a:cubicBezTo>
                <a:cubicBezTo>
                  <a:pt x="5710" y="133934"/>
                  <a:pt x="5688" y="133913"/>
                  <a:pt x="5688" y="133913"/>
                </a:cubicBezTo>
                <a:cubicBezTo>
                  <a:pt x="5688" y="133864"/>
                  <a:pt x="5688" y="133864"/>
                  <a:pt x="5699" y="133864"/>
                </a:cubicBezTo>
                <a:cubicBezTo>
                  <a:pt x="5710" y="133864"/>
                  <a:pt x="5733" y="133864"/>
                  <a:pt x="5778" y="133816"/>
                </a:cubicBezTo>
                <a:close/>
                <a:moveTo>
                  <a:pt x="0" y="0"/>
                </a:moveTo>
                <a:lnTo>
                  <a:pt x="0" y="134002"/>
                </a:lnTo>
                <a:lnTo>
                  <a:pt x="1305" y="134002"/>
                </a:lnTo>
                <a:cubicBezTo>
                  <a:pt x="1363" y="133835"/>
                  <a:pt x="1488" y="133802"/>
                  <a:pt x="1619" y="133802"/>
                </a:cubicBezTo>
                <a:cubicBezTo>
                  <a:pt x="1703" y="133802"/>
                  <a:pt x="1790" y="133816"/>
                  <a:pt x="1864" y="133816"/>
                </a:cubicBezTo>
                <a:cubicBezTo>
                  <a:pt x="1774" y="134002"/>
                  <a:pt x="1491" y="133913"/>
                  <a:pt x="1305" y="134002"/>
                </a:cubicBezTo>
                <a:lnTo>
                  <a:pt x="5778" y="134002"/>
                </a:lnTo>
                <a:cubicBezTo>
                  <a:pt x="5874" y="134002"/>
                  <a:pt x="5874" y="134002"/>
                  <a:pt x="5874" y="133913"/>
                </a:cubicBezTo>
                <a:lnTo>
                  <a:pt x="5874" y="134002"/>
                </a:lnTo>
                <a:lnTo>
                  <a:pt x="5964" y="134002"/>
                </a:lnTo>
                <a:lnTo>
                  <a:pt x="5964" y="133816"/>
                </a:lnTo>
                <a:cubicBezTo>
                  <a:pt x="5964" y="133848"/>
                  <a:pt x="5975" y="133859"/>
                  <a:pt x="5989" y="133859"/>
                </a:cubicBezTo>
                <a:cubicBezTo>
                  <a:pt x="6018" y="133859"/>
                  <a:pt x="6061" y="133816"/>
                  <a:pt x="6061" y="133816"/>
                </a:cubicBezTo>
                <a:cubicBezTo>
                  <a:pt x="5964" y="133726"/>
                  <a:pt x="6061" y="133629"/>
                  <a:pt x="6061" y="133443"/>
                </a:cubicBezTo>
                <a:cubicBezTo>
                  <a:pt x="6150" y="133540"/>
                  <a:pt x="6150" y="133540"/>
                  <a:pt x="6150" y="133629"/>
                </a:cubicBezTo>
                <a:cubicBezTo>
                  <a:pt x="6199" y="133584"/>
                  <a:pt x="6245" y="133584"/>
                  <a:pt x="6303" y="133584"/>
                </a:cubicBezTo>
                <a:cubicBezTo>
                  <a:pt x="6353" y="133584"/>
                  <a:pt x="6412" y="133584"/>
                  <a:pt x="6488" y="133555"/>
                </a:cubicBezTo>
                <a:lnTo>
                  <a:pt x="6488" y="133555"/>
                </a:lnTo>
                <a:cubicBezTo>
                  <a:pt x="6490" y="133560"/>
                  <a:pt x="6493" y="133565"/>
                  <a:pt x="6496" y="133573"/>
                </a:cubicBezTo>
                <a:lnTo>
                  <a:pt x="6496" y="133573"/>
                </a:lnTo>
                <a:cubicBezTo>
                  <a:pt x="6499" y="133569"/>
                  <a:pt x="6501" y="133565"/>
                  <a:pt x="6504" y="133562"/>
                </a:cubicBezTo>
                <a:lnTo>
                  <a:pt x="6504" y="133562"/>
                </a:lnTo>
                <a:cubicBezTo>
                  <a:pt x="6507" y="133564"/>
                  <a:pt x="6510" y="133566"/>
                  <a:pt x="6513" y="133566"/>
                </a:cubicBezTo>
                <a:cubicBezTo>
                  <a:pt x="6519" y="133566"/>
                  <a:pt x="6523" y="133559"/>
                  <a:pt x="6523" y="133540"/>
                </a:cubicBezTo>
                <a:lnTo>
                  <a:pt x="6523" y="133540"/>
                </a:lnTo>
                <a:cubicBezTo>
                  <a:pt x="6523" y="133540"/>
                  <a:pt x="6514" y="133549"/>
                  <a:pt x="6504" y="133562"/>
                </a:cubicBezTo>
                <a:lnTo>
                  <a:pt x="6504" y="133562"/>
                </a:lnTo>
                <a:cubicBezTo>
                  <a:pt x="6500" y="133559"/>
                  <a:pt x="6497" y="133556"/>
                  <a:pt x="6494" y="133553"/>
                </a:cubicBezTo>
                <a:lnTo>
                  <a:pt x="6494" y="133553"/>
                </a:lnTo>
                <a:cubicBezTo>
                  <a:pt x="6492" y="133554"/>
                  <a:pt x="6490" y="133554"/>
                  <a:pt x="6488" y="133555"/>
                </a:cubicBezTo>
                <a:lnTo>
                  <a:pt x="6488" y="133555"/>
                </a:lnTo>
                <a:cubicBezTo>
                  <a:pt x="6484" y="133546"/>
                  <a:pt x="6483" y="133543"/>
                  <a:pt x="6484" y="133543"/>
                </a:cubicBezTo>
                <a:cubicBezTo>
                  <a:pt x="6485" y="133543"/>
                  <a:pt x="6489" y="133547"/>
                  <a:pt x="6494" y="133553"/>
                </a:cubicBezTo>
                <a:lnTo>
                  <a:pt x="6494" y="133553"/>
                </a:lnTo>
                <a:cubicBezTo>
                  <a:pt x="6503" y="133549"/>
                  <a:pt x="6513" y="133545"/>
                  <a:pt x="6523" y="133540"/>
                </a:cubicBezTo>
                <a:lnTo>
                  <a:pt x="6523" y="133540"/>
                </a:lnTo>
                <a:cubicBezTo>
                  <a:pt x="6523" y="133540"/>
                  <a:pt x="6523" y="133540"/>
                  <a:pt x="6523" y="133540"/>
                </a:cubicBezTo>
                <a:cubicBezTo>
                  <a:pt x="6523" y="133443"/>
                  <a:pt x="6620" y="133256"/>
                  <a:pt x="6620" y="133256"/>
                </a:cubicBezTo>
                <a:lnTo>
                  <a:pt x="6620" y="133443"/>
                </a:lnTo>
                <a:cubicBezTo>
                  <a:pt x="6653" y="133305"/>
                  <a:pt x="6674" y="133269"/>
                  <a:pt x="6692" y="133269"/>
                </a:cubicBezTo>
                <a:cubicBezTo>
                  <a:pt x="6712" y="133269"/>
                  <a:pt x="6728" y="133312"/>
                  <a:pt x="6753" y="133312"/>
                </a:cubicBezTo>
                <a:cubicBezTo>
                  <a:pt x="6767" y="133312"/>
                  <a:pt x="6784" y="133299"/>
                  <a:pt x="6806" y="133256"/>
                </a:cubicBezTo>
                <a:lnTo>
                  <a:pt x="6806" y="133167"/>
                </a:lnTo>
                <a:lnTo>
                  <a:pt x="7082" y="133167"/>
                </a:lnTo>
                <a:cubicBezTo>
                  <a:pt x="7165" y="133167"/>
                  <a:pt x="7106" y="132960"/>
                  <a:pt x="7148" y="132960"/>
                </a:cubicBezTo>
                <a:cubicBezTo>
                  <a:pt x="7155" y="132960"/>
                  <a:pt x="7165" y="132966"/>
                  <a:pt x="7179" y="132981"/>
                </a:cubicBezTo>
                <a:cubicBezTo>
                  <a:pt x="7157" y="133023"/>
                  <a:pt x="7150" y="133036"/>
                  <a:pt x="7152" y="133036"/>
                </a:cubicBezTo>
                <a:cubicBezTo>
                  <a:pt x="7157" y="133036"/>
                  <a:pt x="7195" y="132993"/>
                  <a:pt x="7240" y="132993"/>
                </a:cubicBezTo>
                <a:cubicBezTo>
                  <a:pt x="7282" y="132993"/>
                  <a:pt x="7330" y="133029"/>
                  <a:pt x="7365" y="133167"/>
                </a:cubicBezTo>
                <a:cubicBezTo>
                  <a:pt x="7392" y="133111"/>
                  <a:pt x="7420" y="133097"/>
                  <a:pt x="7448" y="133097"/>
                </a:cubicBezTo>
                <a:cubicBezTo>
                  <a:pt x="7477" y="133097"/>
                  <a:pt x="7506" y="133112"/>
                  <a:pt x="7534" y="133112"/>
                </a:cubicBezTo>
                <a:cubicBezTo>
                  <a:pt x="7571" y="133112"/>
                  <a:pt x="7606" y="133088"/>
                  <a:pt x="7641" y="132981"/>
                </a:cubicBezTo>
                <a:cubicBezTo>
                  <a:pt x="7641" y="133044"/>
                  <a:pt x="7689" y="133110"/>
                  <a:pt x="7749" y="133110"/>
                </a:cubicBezTo>
                <a:cubicBezTo>
                  <a:pt x="7774" y="133110"/>
                  <a:pt x="7801" y="133099"/>
                  <a:pt x="7828" y="133070"/>
                </a:cubicBezTo>
                <a:cubicBezTo>
                  <a:pt x="7738" y="133070"/>
                  <a:pt x="7738" y="132981"/>
                  <a:pt x="7738" y="132981"/>
                </a:cubicBezTo>
                <a:lnTo>
                  <a:pt x="7738" y="132981"/>
                </a:lnTo>
                <a:cubicBezTo>
                  <a:pt x="7840" y="133049"/>
                  <a:pt x="7942" y="133067"/>
                  <a:pt x="8045" y="133067"/>
                </a:cubicBezTo>
                <a:cubicBezTo>
                  <a:pt x="8160" y="133067"/>
                  <a:pt x="8276" y="133044"/>
                  <a:pt x="8392" y="133044"/>
                </a:cubicBezTo>
                <a:cubicBezTo>
                  <a:pt x="8452" y="133044"/>
                  <a:pt x="8513" y="133051"/>
                  <a:pt x="8573" y="133070"/>
                </a:cubicBezTo>
                <a:lnTo>
                  <a:pt x="8573" y="133167"/>
                </a:lnTo>
                <a:cubicBezTo>
                  <a:pt x="8588" y="133152"/>
                  <a:pt x="8602" y="133147"/>
                  <a:pt x="8616" y="133147"/>
                </a:cubicBezTo>
                <a:cubicBezTo>
                  <a:pt x="8681" y="133147"/>
                  <a:pt x="8736" y="133277"/>
                  <a:pt x="8754" y="133277"/>
                </a:cubicBezTo>
                <a:cubicBezTo>
                  <a:pt x="8758" y="133277"/>
                  <a:pt x="8760" y="133271"/>
                  <a:pt x="8760" y="133256"/>
                </a:cubicBezTo>
                <a:cubicBezTo>
                  <a:pt x="8856" y="133070"/>
                  <a:pt x="8760" y="133167"/>
                  <a:pt x="8856" y="133070"/>
                </a:cubicBezTo>
                <a:cubicBezTo>
                  <a:pt x="8856" y="133070"/>
                  <a:pt x="8760" y="133070"/>
                  <a:pt x="8760" y="132981"/>
                </a:cubicBezTo>
                <a:cubicBezTo>
                  <a:pt x="8817" y="132923"/>
                  <a:pt x="8875" y="132901"/>
                  <a:pt x="8933" y="132901"/>
                </a:cubicBezTo>
                <a:cubicBezTo>
                  <a:pt x="9062" y="132901"/>
                  <a:pt x="9190" y="133008"/>
                  <a:pt x="9319" y="133070"/>
                </a:cubicBezTo>
                <a:cubicBezTo>
                  <a:pt x="9397" y="132998"/>
                  <a:pt x="9412" y="132743"/>
                  <a:pt x="9461" y="132743"/>
                </a:cubicBezTo>
                <a:cubicBezTo>
                  <a:pt x="9473" y="132743"/>
                  <a:pt x="9488" y="132758"/>
                  <a:pt x="9505" y="132794"/>
                </a:cubicBezTo>
                <a:cubicBezTo>
                  <a:pt x="9505" y="132325"/>
                  <a:pt x="9788" y="132511"/>
                  <a:pt x="9788" y="132325"/>
                </a:cubicBezTo>
                <a:cubicBezTo>
                  <a:pt x="9664" y="132325"/>
                  <a:pt x="9580" y="132368"/>
                  <a:pt x="9511" y="132368"/>
                </a:cubicBezTo>
                <a:cubicBezTo>
                  <a:pt x="9476" y="132368"/>
                  <a:pt x="9445" y="132357"/>
                  <a:pt x="9416" y="132325"/>
                </a:cubicBezTo>
                <a:cubicBezTo>
                  <a:pt x="9319" y="132325"/>
                  <a:pt x="9319" y="132422"/>
                  <a:pt x="9229" y="132422"/>
                </a:cubicBezTo>
                <a:cubicBezTo>
                  <a:pt x="9229" y="132326"/>
                  <a:pt x="9252" y="132303"/>
                  <a:pt x="9288" y="132303"/>
                </a:cubicBezTo>
                <a:cubicBezTo>
                  <a:pt x="9322" y="132303"/>
                  <a:pt x="9368" y="132325"/>
                  <a:pt x="9416" y="132325"/>
                </a:cubicBezTo>
                <a:cubicBezTo>
                  <a:pt x="9505" y="132325"/>
                  <a:pt x="9416" y="132138"/>
                  <a:pt x="9505" y="132138"/>
                </a:cubicBezTo>
                <a:cubicBezTo>
                  <a:pt x="9505" y="132138"/>
                  <a:pt x="9548" y="132181"/>
                  <a:pt x="9577" y="132181"/>
                </a:cubicBezTo>
                <a:cubicBezTo>
                  <a:pt x="9591" y="132181"/>
                  <a:pt x="9602" y="132171"/>
                  <a:pt x="9602" y="132138"/>
                </a:cubicBezTo>
                <a:cubicBezTo>
                  <a:pt x="9602" y="132006"/>
                  <a:pt x="9695" y="131875"/>
                  <a:pt x="9781" y="131875"/>
                </a:cubicBezTo>
                <a:cubicBezTo>
                  <a:pt x="9817" y="131875"/>
                  <a:pt x="9852" y="131897"/>
                  <a:pt x="9878" y="131952"/>
                </a:cubicBezTo>
                <a:cubicBezTo>
                  <a:pt x="9910" y="131860"/>
                  <a:pt x="9942" y="131829"/>
                  <a:pt x="9969" y="131829"/>
                </a:cubicBezTo>
                <a:cubicBezTo>
                  <a:pt x="10024" y="131829"/>
                  <a:pt x="10064" y="131952"/>
                  <a:pt x="10064" y="131952"/>
                </a:cubicBezTo>
                <a:lnTo>
                  <a:pt x="10064" y="131766"/>
                </a:lnTo>
                <a:cubicBezTo>
                  <a:pt x="10064" y="131850"/>
                  <a:pt x="10102" y="131896"/>
                  <a:pt x="10135" y="131896"/>
                </a:cubicBezTo>
                <a:cubicBezTo>
                  <a:pt x="10176" y="131896"/>
                  <a:pt x="10210" y="131827"/>
                  <a:pt x="10161" y="131676"/>
                </a:cubicBezTo>
                <a:cubicBezTo>
                  <a:pt x="10250" y="131676"/>
                  <a:pt x="10250" y="131862"/>
                  <a:pt x="10250" y="131952"/>
                </a:cubicBezTo>
                <a:cubicBezTo>
                  <a:pt x="10347" y="131766"/>
                  <a:pt x="10347" y="131676"/>
                  <a:pt x="10437" y="131579"/>
                </a:cubicBezTo>
                <a:lnTo>
                  <a:pt x="10437" y="131579"/>
                </a:lnTo>
                <a:cubicBezTo>
                  <a:pt x="10437" y="131676"/>
                  <a:pt x="10347" y="131676"/>
                  <a:pt x="10437" y="131766"/>
                </a:cubicBezTo>
                <a:lnTo>
                  <a:pt x="10437" y="131676"/>
                </a:lnTo>
                <a:cubicBezTo>
                  <a:pt x="10462" y="131579"/>
                  <a:pt x="10494" y="131545"/>
                  <a:pt x="10526" y="131545"/>
                </a:cubicBezTo>
                <a:cubicBezTo>
                  <a:pt x="10600" y="131545"/>
                  <a:pt x="10679" y="131715"/>
                  <a:pt x="10708" y="131715"/>
                </a:cubicBezTo>
                <a:cubicBezTo>
                  <a:pt x="10716" y="131715"/>
                  <a:pt x="10720" y="131704"/>
                  <a:pt x="10720" y="131676"/>
                </a:cubicBezTo>
                <a:cubicBezTo>
                  <a:pt x="10720" y="131676"/>
                  <a:pt x="10623" y="131676"/>
                  <a:pt x="10623" y="131579"/>
                </a:cubicBezTo>
                <a:cubicBezTo>
                  <a:pt x="10720" y="131579"/>
                  <a:pt x="10810" y="131579"/>
                  <a:pt x="10810" y="131766"/>
                </a:cubicBezTo>
                <a:cubicBezTo>
                  <a:pt x="10834" y="131719"/>
                  <a:pt x="10852" y="131702"/>
                  <a:pt x="10867" y="131702"/>
                </a:cubicBezTo>
                <a:cubicBezTo>
                  <a:pt x="10912" y="131702"/>
                  <a:pt x="10929" y="131862"/>
                  <a:pt x="10996" y="131862"/>
                </a:cubicBezTo>
                <a:cubicBezTo>
                  <a:pt x="10996" y="131644"/>
                  <a:pt x="11093" y="131554"/>
                  <a:pt x="11174" y="131554"/>
                </a:cubicBezTo>
                <a:cubicBezTo>
                  <a:pt x="11231" y="131554"/>
                  <a:pt x="11279" y="131599"/>
                  <a:pt x="11279" y="131676"/>
                </a:cubicBezTo>
                <a:cubicBezTo>
                  <a:pt x="11279" y="131609"/>
                  <a:pt x="11322" y="131499"/>
                  <a:pt x="11348" y="131499"/>
                </a:cubicBezTo>
                <a:cubicBezTo>
                  <a:pt x="11360" y="131499"/>
                  <a:pt x="11369" y="131521"/>
                  <a:pt x="11369" y="131579"/>
                </a:cubicBezTo>
                <a:cubicBezTo>
                  <a:pt x="11417" y="131486"/>
                  <a:pt x="11395" y="131486"/>
                  <a:pt x="11360" y="131486"/>
                </a:cubicBezTo>
                <a:cubicBezTo>
                  <a:pt x="11326" y="131486"/>
                  <a:pt x="11279" y="131486"/>
                  <a:pt x="11279" y="131393"/>
                </a:cubicBezTo>
                <a:cubicBezTo>
                  <a:pt x="11279" y="131348"/>
                  <a:pt x="11326" y="131348"/>
                  <a:pt x="11372" y="131348"/>
                </a:cubicBezTo>
                <a:cubicBezTo>
                  <a:pt x="11419" y="131348"/>
                  <a:pt x="11466" y="131348"/>
                  <a:pt x="11466" y="131303"/>
                </a:cubicBezTo>
                <a:cubicBezTo>
                  <a:pt x="11555" y="131490"/>
                  <a:pt x="11555" y="131579"/>
                  <a:pt x="11555" y="131676"/>
                </a:cubicBezTo>
                <a:cubicBezTo>
                  <a:pt x="11652" y="131676"/>
                  <a:pt x="11652" y="131490"/>
                  <a:pt x="11652" y="131490"/>
                </a:cubicBezTo>
                <a:cubicBezTo>
                  <a:pt x="11652" y="131490"/>
                  <a:pt x="11555" y="131490"/>
                  <a:pt x="11555" y="131393"/>
                </a:cubicBezTo>
                <a:cubicBezTo>
                  <a:pt x="11589" y="131327"/>
                  <a:pt x="11622" y="131297"/>
                  <a:pt x="11651" y="131297"/>
                </a:cubicBezTo>
                <a:cubicBezTo>
                  <a:pt x="11704" y="131297"/>
                  <a:pt x="11741" y="131400"/>
                  <a:pt x="11741" y="131579"/>
                </a:cubicBezTo>
                <a:lnTo>
                  <a:pt x="11741" y="131766"/>
                </a:lnTo>
                <a:cubicBezTo>
                  <a:pt x="11741" y="131653"/>
                  <a:pt x="11777" y="131608"/>
                  <a:pt x="11824" y="131550"/>
                </a:cubicBezTo>
                <a:lnTo>
                  <a:pt x="11824" y="131550"/>
                </a:lnTo>
                <a:cubicBezTo>
                  <a:pt x="11829" y="131559"/>
                  <a:pt x="11833" y="131569"/>
                  <a:pt x="11838" y="131579"/>
                </a:cubicBezTo>
                <a:cubicBezTo>
                  <a:pt x="11838" y="131579"/>
                  <a:pt x="11838" y="131557"/>
                  <a:pt x="11842" y="131528"/>
                </a:cubicBezTo>
                <a:lnTo>
                  <a:pt x="11842" y="131528"/>
                </a:lnTo>
                <a:cubicBezTo>
                  <a:pt x="11836" y="131536"/>
                  <a:pt x="11830" y="131543"/>
                  <a:pt x="11824" y="131550"/>
                </a:cubicBezTo>
                <a:lnTo>
                  <a:pt x="11824" y="131550"/>
                </a:lnTo>
                <a:cubicBezTo>
                  <a:pt x="11751" y="131383"/>
                  <a:pt x="11833" y="131298"/>
                  <a:pt x="11741" y="131206"/>
                </a:cubicBezTo>
                <a:lnTo>
                  <a:pt x="11741" y="131206"/>
                </a:lnTo>
                <a:cubicBezTo>
                  <a:pt x="11790" y="131255"/>
                  <a:pt x="11837" y="131279"/>
                  <a:pt x="11871" y="131279"/>
                </a:cubicBezTo>
                <a:cubicBezTo>
                  <a:pt x="11905" y="131279"/>
                  <a:pt x="11928" y="131255"/>
                  <a:pt x="11928" y="131206"/>
                </a:cubicBezTo>
                <a:lnTo>
                  <a:pt x="11928" y="131393"/>
                </a:lnTo>
                <a:cubicBezTo>
                  <a:pt x="12025" y="131393"/>
                  <a:pt x="11928" y="131206"/>
                  <a:pt x="12025" y="131206"/>
                </a:cubicBezTo>
                <a:cubicBezTo>
                  <a:pt x="12025" y="131206"/>
                  <a:pt x="12114" y="131303"/>
                  <a:pt x="12114" y="131393"/>
                </a:cubicBezTo>
                <a:cubicBezTo>
                  <a:pt x="12173" y="131225"/>
                  <a:pt x="12229" y="131193"/>
                  <a:pt x="12306" y="131193"/>
                </a:cubicBezTo>
                <a:cubicBezTo>
                  <a:pt x="12355" y="131193"/>
                  <a:pt x="12414" y="131206"/>
                  <a:pt x="12487" y="131206"/>
                </a:cubicBezTo>
                <a:cubicBezTo>
                  <a:pt x="12487" y="131138"/>
                  <a:pt x="12475" y="131120"/>
                  <a:pt x="12460" y="131120"/>
                </a:cubicBezTo>
                <a:cubicBezTo>
                  <a:pt x="12442" y="131120"/>
                  <a:pt x="12421" y="131143"/>
                  <a:pt x="12408" y="131143"/>
                </a:cubicBezTo>
                <a:cubicBezTo>
                  <a:pt x="12402" y="131143"/>
                  <a:pt x="12398" y="131136"/>
                  <a:pt x="12398" y="131117"/>
                </a:cubicBezTo>
                <a:cubicBezTo>
                  <a:pt x="12584" y="130834"/>
                  <a:pt x="12770" y="130834"/>
                  <a:pt x="12957" y="130647"/>
                </a:cubicBezTo>
                <a:lnTo>
                  <a:pt x="12957" y="130744"/>
                </a:lnTo>
                <a:cubicBezTo>
                  <a:pt x="13001" y="130651"/>
                  <a:pt x="13048" y="130651"/>
                  <a:pt x="13083" y="130651"/>
                </a:cubicBezTo>
                <a:cubicBezTo>
                  <a:pt x="13119" y="130651"/>
                  <a:pt x="13143" y="130651"/>
                  <a:pt x="13143" y="130558"/>
                </a:cubicBezTo>
                <a:cubicBezTo>
                  <a:pt x="13329" y="130744"/>
                  <a:pt x="13888" y="130558"/>
                  <a:pt x="14075" y="130834"/>
                </a:cubicBezTo>
                <a:cubicBezTo>
                  <a:pt x="14199" y="130834"/>
                  <a:pt x="14280" y="130711"/>
                  <a:pt x="14349" y="130711"/>
                </a:cubicBezTo>
                <a:cubicBezTo>
                  <a:pt x="14384" y="130711"/>
                  <a:pt x="14415" y="130742"/>
                  <a:pt x="14448" y="130834"/>
                </a:cubicBezTo>
                <a:cubicBezTo>
                  <a:pt x="14480" y="130765"/>
                  <a:pt x="14526" y="130747"/>
                  <a:pt x="14571" y="130747"/>
                </a:cubicBezTo>
                <a:cubicBezTo>
                  <a:pt x="14622" y="130747"/>
                  <a:pt x="14672" y="130770"/>
                  <a:pt x="14700" y="130770"/>
                </a:cubicBezTo>
                <a:cubicBezTo>
                  <a:pt x="14715" y="130770"/>
                  <a:pt x="14723" y="130764"/>
                  <a:pt x="14723" y="130744"/>
                </a:cubicBezTo>
                <a:cubicBezTo>
                  <a:pt x="14723" y="130744"/>
                  <a:pt x="14723" y="130647"/>
                  <a:pt x="14820" y="130647"/>
                </a:cubicBezTo>
                <a:cubicBezTo>
                  <a:pt x="14852" y="130679"/>
                  <a:pt x="14884" y="130692"/>
                  <a:pt x="14916" y="130692"/>
                </a:cubicBezTo>
                <a:cubicBezTo>
                  <a:pt x="15056" y="130692"/>
                  <a:pt x="15204" y="130449"/>
                  <a:pt x="15397" y="130449"/>
                </a:cubicBezTo>
                <a:cubicBezTo>
                  <a:pt x="15420" y="130449"/>
                  <a:pt x="15444" y="130453"/>
                  <a:pt x="15469" y="130461"/>
                </a:cubicBezTo>
                <a:cubicBezTo>
                  <a:pt x="15469" y="130400"/>
                  <a:pt x="15449" y="130389"/>
                  <a:pt x="15423" y="130389"/>
                </a:cubicBezTo>
                <a:cubicBezTo>
                  <a:pt x="15408" y="130389"/>
                  <a:pt x="15390" y="130393"/>
                  <a:pt x="15373" y="130393"/>
                </a:cubicBezTo>
                <a:cubicBezTo>
                  <a:pt x="15327" y="130393"/>
                  <a:pt x="15283" y="130368"/>
                  <a:pt x="15283" y="130185"/>
                </a:cubicBezTo>
                <a:cubicBezTo>
                  <a:pt x="15096" y="130185"/>
                  <a:pt x="15096" y="129999"/>
                  <a:pt x="14910" y="129999"/>
                </a:cubicBezTo>
                <a:lnTo>
                  <a:pt x="15007" y="129999"/>
                </a:lnTo>
                <a:cubicBezTo>
                  <a:pt x="14910" y="129999"/>
                  <a:pt x="14910" y="129999"/>
                  <a:pt x="14910" y="129902"/>
                </a:cubicBezTo>
                <a:cubicBezTo>
                  <a:pt x="15007" y="129902"/>
                  <a:pt x="15096" y="129902"/>
                  <a:pt x="15096" y="129812"/>
                </a:cubicBezTo>
                <a:cubicBezTo>
                  <a:pt x="15052" y="129812"/>
                  <a:pt x="14985" y="129834"/>
                  <a:pt x="14917" y="129834"/>
                </a:cubicBezTo>
                <a:cubicBezTo>
                  <a:pt x="14846" y="129834"/>
                  <a:pt x="14773" y="129810"/>
                  <a:pt x="14723" y="129715"/>
                </a:cubicBezTo>
                <a:cubicBezTo>
                  <a:pt x="14723" y="129608"/>
                  <a:pt x="14752" y="129584"/>
                  <a:pt x="14792" y="129584"/>
                </a:cubicBezTo>
                <a:cubicBezTo>
                  <a:pt x="14824" y="129584"/>
                  <a:pt x="14863" y="129599"/>
                  <a:pt x="14902" y="129599"/>
                </a:cubicBezTo>
                <a:cubicBezTo>
                  <a:pt x="14940" y="129599"/>
                  <a:pt x="14978" y="129585"/>
                  <a:pt x="15007" y="129529"/>
                </a:cubicBezTo>
                <a:cubicBezTo>
                  <a:pt x="14910" y="129529"/>
                  <a:pt x="14820" y="129343"/>
                  <a:pt x="14634" y="129343"/>
                </a:cubicBezTo>
                <a:cubicBezTo>
                  <a:pt x="14679" y="129249"/>
                  <a:pt x="14679" y="129249"/>
                  <a:pt x="14668" y="129249"/>
                </a:cubicBezTo>
                <a:cubicBezTo>
                  <a:pt x="14656" y="129249"/>
                  <a:pt x="14634" y="129249"/>
                  <a:pt x="14634" y="129156"/>
                </a:cubicBezTo>
                <a:cubicBezTo>
                  <a:pt x="14679" y="129112"/>
                  <a:pt x="14701" y="129112"/>
                  <a:pt x="14724" y="129112"/>
                </a:cubicBezTo>
                <a:cubicBezTo>
                  <a:pt x="14748" y="129112"/>
                  <a:pt x="14772" y="129112"/>
                  <a:pt x="14820" y="129067"/>
                </a:cubicBezTo>
                <a:cubicBezTo>
                  <a:pt x="14723" y="129067"/>
                  <a:pt x="14723" y="128970"/>
                  <a:pt x="14723" y="128970"/>
                </a:cubicBezTo>
                <a:lnTo>
                  <a:pt x="14910" y="128970"/>
                </a:lnTo>
                <a:cubicBezTo>
                  <a:pt x="14910" y="128970"/>
                  <a:pt x="14820" y="129067"/>
                  <a:pt x="14910" y="129156"/>
                </a:cubicBezTo>
                <a:cubicBezTo>
                  <a:pt x="14910" y="129039"/>
                  <a:pt x="14948" y="128921"/>
                  <a:pt x="14999" y="128921"/>
                </a:cubicBezTo>
                <a:cubicBezTo>
                  <a:pt x="15029" y="128921"/>
                  <a:pt x="15063" y="128962"/>
                  <a:pt x="15096" y="129067"/>
                </a:cubicBezTo>
                <a:lnTo>
                  <a:pt x="15096" y="128880"/>
                </a:lnTo>
                <a:cubicBezTo>
                  <a:pt x="15096" y="128880"/>
                  <a:pt x="15193" y="128880"/>
                  <a:pt x="15193" y="128784"/>
                </a:cubicBezTo>
                <a:lnTo>
                  <a:pt x="15193" y="128970"/>
                </a:lnTo>
                <a:cubicBezTo>
                  <a:pt x="15283" y="128784"/>
                  <a:pt x="15283" y="128694"/>
                  <a:pt x="15379" y="128597"/>
                </a:cubicBezTo>
                <a:cubicBezTo>
                  <a:pt x="15379" y="128597"/>
                  <a:pt x="15451" y="128622"/>
                  <a:pt x="15521" y="128622"/>
                </a:cubicBezTo>
                <a:cubicBezTo>
                  <a:pt x="15589" y="128622"/>
                  <a:pt x="15655" y="128599"/>
                  <a:pt x="15655" y="128508"/>
                </a:cubicBezTo>
                <a:cubicBezTo>
                  <a:pt x="15641" y="128492"/>
                  <a:pt x="15627" y="128487"/>
                  <a:pt x="15612" y="128487"/>
                </a:cubicBezTo>
                <a:cubicBezTo>
                  <a:pt x="15568" y="128487"/>
                  <a:pt x="15522" y="128541"/>
                  <a:pt x="15477" y="128541"/>
                </a:cubicBezTo>
                <a:cubicBezTo>
                  <a:pt x="15444" y="128541"/>
                  <a:pt x="15411" y="128512"/>
                  <a:pt x="15379" y="128411"/>
                </a:cubicBezTo>
                <a:cubicBezTo>
                  <a:pt x="15255" y="128411"/>
                  <a:pt x="15088" y="128371"/>
                  <a:pt x="14935" y="128371"/>
                </a:cubicBezTo>
                <a:cubicBezTo>
                  <a:pt x="14858" y="128371"/>
                  <a:pt x="14786" y="128381"/>
                  <a:pt x="14723" y="128411"/>
                </a:cubicBezTo>
                <a:cubicBezTo>
                  <a:pt x="14704" y="128432"/>
                  <a:pt x="14684" y="128440"/>
                  <a:pt x="14664" y="128440"/>
                </a:cubicBezTo>
                <a:cubicBezTo>
                  <a:pt x="14611" y="128440"/>
                  <a:pt x="14556" y="128386"/>
                  <a:pt x="14503" y="128386"/>
                </a:cubicBezTo>
                <a:cubicBezTo>
                  <a:pt x="14485" y="128386"/>
                  <a:pt x="14466" y="128392"/>
                  <a:pt x="14448" y="128411"/>
                </a:cubicBezTo>
                <a:cubicBezTo>
                  <a:pt x="14398" y="128411"/>
                  <a:pt x="14351" y="128436"/>
                  <a:pt x="14316" y="128436"/>
                </a:cubicBezTo>
                <a:cubicBezTo>
                  <a:pt x="14283" y="128436"/>
                  <a:pt x="14261" y="128413"/>
                  <a:pt x="14261" y="128321"/>
                </a:cubicBezTo>
                <a:lnTo>
                  <a:pt x="14261" y="128321"/>
                </a:lnTo>
                <a:cubicBezTo>
                  <a:pt x="14261" y="128340"/>
                  <a:pt x="14265" y="128346"/>
                  <a:pt x="14271" y="128346"/>
                </a:cubicBezTo>
                <a:cubicBezTo>
                  <a:pt x="14288" y="128346"/>
                  <a:pt x="14322" y="128293"/>
                  <a:pt x="14340" y="128293"/>
                </a:cubicBezTo>
                <a:cubicBezTo>
                  <a:pt x="14346" y="128293"/>
                  <a:pt x="14351" y="128300"/>
                  <a:pt x="14351" y="128321"/>
                </a:cubicBezTo>
                <a:cubicBezTo>
                  <a:pt x="14448" y="128321"/>
                  <a:pt x="14448" y="128224"/>
                  <a:pt x="14351" y="128224"/>
                </a:cubicBezTo>
                <a:lnTo>
                  <a:pt x="14537" y="128224"/>
                </a:lnTo>
                <a:cubicBezTo>
                  <a:pt x="14723" y="128224"/>
                  <a:pt x="14910" y="128224"/>
                  <a:pt x="15193" y="128135"/>
                </a:cubicBezTo>
                <a:cubicBezTo>
                  <a:pt x="15655" y="128038"/>
                  <a:pt x="16214" y="128038"/>
                  <a:pt x="16684" y="128038"/>
                </a:cubicBezTo>
                <a:cubicBezTo>
                  <a:pt x="16774" y="127762"/>
                  <a:pt x="17057" y="128135"/>
                  <a:pt x="17146" y="127576"/>
                </a:cubicBezTo>
                <a:cubicBezTo>
                  <a:pt x="17206" y="127690"/>
                  <a:pt x="17262" y="127768"/>
                  <a:pt x="17320" y="127768"/>
                </a:cubicBezTo>
                <a:cubicBezTo>
                  <a:pt x="17356" y="127768"/>
                  <a:pt x="17392" y="127737"/>
                  <a:pt x="17430" y="127665"/>
                </a:cubicBezTo>
                <a:lnTo>
                  <a:pt x="17430" y="127665"/>
                </a:lnTo>
                <a:cubicBezTo>
                  <a:pt x="17381" y="127852"/>
                  <a:pt x="17403" y="127852"/>
                  <a:pt x="17438" y="127852"/>
                </a:cubicBezTo>
                <a:cubicBezTo>
                  <a:pt x="17472" y="127852"/>
                  <a:pt x="17519" y="127852"/>
                  <a:pt x="17519" y="128038"/>
                </a:cubicBezTo>
                <a:cubicBezTo>
                  <a:pt x="17540" y="127997"/>
                  <a:pt x="17561" y="127983"/>
                  <a:pt x="17581" y="127983"/>
                </a:cubicBezTo>
                <a:cubicBezTo>
                  <a:pt x="17628" y="127983"/>
                  <a:pt x="17673" y="128054"/>
                  <a:pt x="17719" y="128054"/>
                </a:cubicBezTo>
                <a:cubicBezTo>
                  <a:pt x="17746" y="128054"/>
                  <a:pt x="17774" y="128029"/>
                  <a:pt x="17802" y="127949"/>
                </a:cubicBezTo>
                <a:cubicBezTo>
                  <a:pt x="17754" y="127923"/>
                  <a:pt x="17711" y="127917"/>
                  <a:pt x="17675" y="127917"/>
                </a:cubicBezTo>
                <a:cubicBezTo>
                  <a:pt x="17642" y="127917"/>
                  <a:pt x="17614" y="127922"/>
                  <a:pt x="17591" y="127922"/>
                </a:cubicBezTo>
                <a:cubicBezTo>
                  <a:pt x="17543" y="127922"/>
                  <a:pt x="17519" y="127900"/>
                  <a:pt x="17519" y="127762"/>
                </a:cubicBezTo>
                <a:lnTo>
                  <a:pt x="17519" y="127762"/>
                </a:lnTo>
                <a:cubicBezTo>
                  <a:pt x="17534" y="127776"/>
                  <a:pt x="17552" y="127781"/>
                  <a:pt x="17570" y="127781"/>
                </a:cubicBezTo>
                <a:cubicBezTo>
                  <a:pt x="17619" y="127781"/>
                  <a:pt x="17679" y="127747"/>
                  <a:pt x="17735" y="127747"/>
                </a:cubicBezTo>
                <a:cubicBezTo>
                  <a:pt x="17795" y="127747"/>
                  <a:pt x="17853" y="127786"/>
                  <a:pt x="17892" y="127949"/>
                </a:cubicBezTo>
                <a:cubicBezTo>
                  <a:pt x="17958" y="127882"/>
                  <a:pt x="18066" y="127732"/>
                  <a:pt x="18156" y="127732"/>
                </a:cubicBezTo>
                <a:cubicBezTo>
                  <a:pt x="18198" y="127732"/>
                  <a:pt x="18236" y="127764"/>
                  <a:pt x="18265" y="127852"/>
                </a:cubicBezTo>
                <a:cubicBezTo>
                  <a:pt x="18265" y="127734"/>
                  <a:pt x="18274" y="127700"/>
                  <a:pt x="18287" y="127700"/>
                </a:cubicBezTo>
                <a:cubicBezTo>
                  <a:pt x="18305" y="127700"/>
                  <a:pt x="18329" y="127762"/>
                  <a:pt x="18345" y="127762"/>
                </a:cubicBezTo>
                <a:cubicBezTo>
                  <a:pt x="18355" y="127762"/>
                  <a:pt x="18361" y="127739"/>
                  <a:pt x="18361" y="127665"/>
                </a:cubicBezTo>
                <a:lnTo>
                  <a:pt x="18361" y="127479"/>
                </a:lnTo>
                <a:cubicBezTo>
                  <a:pt x="18385" y="127431"/>
                  <a:pt x="18408" y="127414"/>
                  <a:pt x="18432" y="127414"/>
                </a:cubicBezTo>
                <a:cubicBezTo>
                  <a:pt x="18486" y="127414"/>
                  <a:pt x="18542" y="127500"/>
                  <a:pt x="18595" y="127500"/>
                </a:cubicBezTo>
                <a:cubicBezTo>
                  <a:pt x="18610" y="127500"/>
                  <a:pt x="18623" y="127494"/>
                  <a:pt x="18637" y="127479"/>
                </a:cubicBezTo>
                <a:lnTo>
                  <a:pt x="18637" y="127293"/>
                </a:lnTo>
                <a:cubicBezTo>
                  <a:pt x="18637" y="127275"/>
                  <a:pt x="18637" y="127268"/>
                  <a:pt x="18638" y="127268"/>
                </a:cubicBezTo>
                <a:cubicBezTo>
                  <a:pt x="18641" y="127268"/>
                  <a:pt x="18656" y="127389"/>
                  <a:pt x="18734" y="127389"/>
                </a:cubicBezTo>
                <a:cubicBezTo>
                  <a:pt x="18734" y="127248"/>
                  <a:pt x="18710" y="127224"/>
                  <a:pt x="18686" y="127224"/>
                </a:cubicBezTo>
                <a:cubicBezTo>
                  <a:pt x="18673" y="127224"/>
                  <a:pt x="18661" y="127230"/>
                  <a:pt x="18651" y="127230"/>
                </a:cubicBezTo>
                <a:cubicBezTo>
                  <a:pt x="18643" y="127230"/>
                  <a:pt x="18637" y="127225"/>
                  <a:pt x="18637" y="127203"/>
                </a:cubicBezTo>
                <a:cubicBezTo>
                  <a:pt x="18593" y="127296"/>
                  <a:pt x="18524" y="127343"/>
                  <a:pt x="18454" y="127343"/>
                </a:cubicBezTo>
                <a:cubicBezTo>
                  <a:pt x="18384" y="127343"/>
                  <a:pt x="18313" y="127296"/>
                  <a:pt x="18265" y="127203"/>
                </a:cubicBezTo>
                <a:cubicBezTo>
                  <a:pt x="18323" y="127144"/>
                  <a:pt x="18346" y="127053"/>
                  <a:pt x="18375" y="127053"/>
                </a:cubicBezTo>
                <a:cubicBezTo>
                  <a:pt x="18394" y="127053"/>
                  <a:pt x="18416" y="127091"/>
                  <a:pt x="18451" y="127203"/>
                </a:cubicBezTo>
                <a:lnTo>
                  <a:pt x="18451" y="126830"/>
                </a:lnTo>
                <a:cubicBezTo>
                  <a:pt x="18361" y="126920"/>
                  <a:pt x="18361" y="127106"/>
                  <a:pt x="18265" y="127106"/>
                </a:cubicBezTo>
                <a:cubicBezTo>
                  <a:pt x="18265" y="126920"/>
                  <a:pt x="18361" y="126830"/>
                  <a:pt x="18361" y="126644"/>
                </a:cubicBezTo>
                <a:cubicBezTo>
                  <a:pt x="18265" y="126644"/>
                  <a:pt x="18265" y="126920"/>
                  <a:pt x="18175" y="126920"/>
                </a:cubicBezTo>
                <a:cubicBezTo>
                  <a:pt x="18175" y="126830"/>
                  <a:pt x="18265" y="126733"/>
                  <a:pt x="18175" y="126644"/>
                </a:cubicBezTo>
                <a:cubicBezTo>
                  <a:pt x="18175" y="126718"/>
                  <a:pt x="18168" y="126746"/>
                  <a:pt x="18158" y="126746"/>
                </a:cubicBezTo>
                <a:cubicBezTo>
                  <a:pt x="18130" y="126746"/>
                  <a:pt x="18078" y="126547"/>
                  <a:pt x="18078" y="126547"/>
                </a:cubicBezTo>
                <a:cubicBezTo>
                  <a:pt x="18078" y="126666"/>
                  <a:pt x="18069" y="126700"/>
                  <a:pt x="18053" y="126700"/>
                </a:cubicBezTo>
                <a:cubicBezTo>
                  <a:pt x="18033" y="126700"/>
                  <a:pt x="18001" y="126640"/>
                  <a:pt x="17964" y="126640"/>
                </a:cubicBezTo>
                <a:cubicBezTo>
                  <a:pt x="17941" y="126640"/>
                  <a:pt x="17917" y="126662"/>
                  <a:pt x="17892" y="126733"/>
                </a:cubicBezTo>
                <a:cubicBezTo>
                  <a:pt x="17905" y="126721"/>
                  <a:pt x="17918" y="126716"/>
                  <a:pt x="17931" y="126716"/>
                </a:cubicBezTo>
                <a:cubicBezTo>
                  <a:pt x="18010" y="126716"/>
                  <a:pt x="18066" y="126933"/>
                  <a:pt x="17989" y="127017"/>
                </a:cubicBezTo>
                <a:cubicBezTo>
                  <a:pt x="17892" y="126830"/>
                  <a:pt x="17892" y="126920"/>
                  <a:pt x="17802" y="126830"/>
                </a:cubicBezTo>
                <a:lnTo>
                  <a:pt x="17802" y="126644"/>
                </a:lnTo>
                <a:cubicBezTo>
                  <a:pt x="17705" y="126547"/>
                  <a:pt x="17519" y="126458"/>
                  <a:pt x="17430" y="126361"/>
                </a:cubicBezTo>
                <a:lnTo>
                  <a:pt x="17430" y="126361"/>
                </a:lnTo>
                <a:cubicBezTo>
                  <a:pt x="17430" y="126457"/>
                  <a:pt x="17518" y="126458"/>
                  <a:pt x="17519" y="126546"/>
                </a:cubicBezTo>
                <a:lnTo>
                  <a:pt x="17519" y="126546"/>
                </a:lnTo>
                <a:cubicBezTo>
                  <a:pt x="17518" y="126458"/>
                  <a:pt x="17430" y="126458"/>
                  <a:pt x="17430" y="126458"/>
                </a:cubicBezTo>
                <a:cubicBezTo>
                  <a:pt x="17430" y="126458"/>
                  <a:pt x="17430" y="126219"/>
                  <a:pt x="17380" y="126219"/>
                </a:cubicBezTo>
                <a:cubicBezTo>
                  <a:pt x="17368" y="126219"/>
                  <a:pt x="17352" y="126234"/>
                  <a:pt x="17333" y="126271"/>
                </a:cubicBezTo>
                <a:cubicBezTo>
                  <a:pt x="17380" y="126363"/>
                  <a:pt x="17381" y="126386"/>
                  <a:pt x="17370" y="126386"/>
                </a:cubicBezTo>
                <a:cubicBezTo>
                  <a:pt x="17358" y="126386"/>
                  <a:pt x="17333" y="126361"/>
                  <a:pt x="17333" y="126361"/>
                </a:cubicBezTo>
                <a:cubicBezTo>
                  <a:pt x="17333" y="126361"/>
                  <a:pt x="17243" y="126271"/>
                  <a:pt x="17243" y="126174"/>
                </a:cubicBezTo>
                <a:lnTo>
                  <a:pt x="17243" y="126361"/>
                </a:lnTo>
                <a:cubicBezTo>
                  <a:pt x="17243" y="126271"/>
                  <a:pt x="17146" y="126271"/>
                  <a:pt x="17146" y="126174"/>
                </a:cubicBezTo>
                <a:cubicBezTo>
                  <a:pt x="17243" y="125988"/>
                  <a:pt x="17333" y="125988"/>
                  <a:pt x="17430" y="125802"/>
                </a:cubicBezTo>
                <a:cubicBezTo>
                  <a:pt x="17430" y="125665"/>
                  <a:pt x="17377" y="125580"/>
                  <a:pt x="17350" y="125580"/>
                </a:cubicBezTo>
                <a:cubicBezTo>
                  <a:pt x="17340" y="125580"/>
                  <a:pt x="17333" y="125591"/>
                  <a:pt x="17333" y="125615"/>
                </a:cubicBezTo>
                <a:cubicBezTo>
                  <a:pt x="17243" y="125615"/>
                  <a:pt x="17243" y="125526"/>
                  <a:pt x="17146" y="125526"/>
                </a:cubicBezTo>
                <a:cubicBezTo>
                  <a:pt x="17243" y="125526"/>
                  <a:pt x="17243" y="125526"/>
                  <a:pt x="17243" y="125429"/>
                </a:cubicBezTo>
                <a:cubicBezTo>
                  <a:pt x="17243" y="125463"/>
                  <a:pt x="17253" y="125476"/>
                  <a:pt x="17269" y="125476"/>
                </a:cubicBezTo>
                <a:cubicBezTo>
                  <a:pt x="17308" y="125476"/>
                  <a:pt x="17387" y="125402"/>
                  <a:pt x="17463" y="125402"/>
                </a:cubicBezTo>
                <a:cubicBezTo>
                  <a:pt x="17523" y="125402"/>
                  <a:pt x="17581" y="125448"/>
                  <a:pt x="17616" y="125615"/>
                </a:cubicBezTo>
                <a:lnTo>
                  <a:pt x="17616" y="125429"/>
                </a:lnTo>
                <a:cubicBezTo>
                  <a:pt x="17616" y="125477"/>
                  <a:pt x="17638" y="125502"/>
                  <a:pt x="17661" y="125502"/>
                </a:cubicBezTo>
                <a:cubicBezTo>
                  <a:pt x="17683" y="125502"/>
                  <a:pt x="17705" y="125477"/>
                  <a:pt x="17705" y="125429"/>
                </a:cubicBezTo>
                <a:lnTo>
                  <a:pt x="17705" y="125339"/>
                </a:lnTo>
                <a:cubicBezTo>
                  <a:pt x="17705" y="125491"/>
                  <a:pt x="17735" y="125559"/>
                  <a:pt x="17761" y="125559"/>
                </a:cubicBezTo>
                <a:cubicBezTo>
                  <a:pt x="17783" y="125559"/>
                  <a:pt x="17802" y="125513"/>
                  <a:pt x="17802" y="125429"/>
                </a:cubicBezTo>
                <a:cubicBezTo>
                  <a:pt x="17802" y="125664"/>
                  <a:pt x="17825" y="125688"/>
                  <a:pt x="17859" y="125688"/>
                </a:cubicBezTo>
                <a:cubicBezTo>
                  <a:pt x="17868" y="125688"/>
                  <a:pt x="17878" y="125686"/>
                  <a:pt x="17888" y="125686"/>
                </a:cubicBezTo>
                <a:cubicBezTo>
                  <a:pt x="17918" y="125686"/>
                  <a:pt x="17953" y="125700"/>
                  <a:pt x="17989" y="125802"/>
                </a:cubicBezTo>
                <a:cubicBezTo>
                  <a:pt x="17989" y="125664"/>
                  <a:pt x="18011" y="125617"/>
                  <a:pt x="18046" y="125617"/>
                </a:cubicBezTo>
                <a:cubicBezTo>
                  <a:pt x="18080" y="125617"/>
                  <a:pt x="18127" y="125664"/>
                  <a:pt x="18175" y="125712"/>
                </a:cubicBezTo>
                <a:cubicBezTo>
                  <a:pt x="18175" y="125615"/>
                  <a:pt x="18078" y="125526"/>
                  <a:pt x="18175" y="125526"/>
                </a:cubicBezTo>
                <a:cubicBezTo>
                  <a:pt x="18186" y="125536"/>
                  <a:pt x="18197" y="125540"/>
                  <a:pt x="18210" y="125540"/>
                </a:cubicBezTo>
                <a:cubicBezTo>
                  <a:pt x="18257" y="125540"/>
                  <a:pt x="18315" y="125486"/>
                  <a:pt x="18362" y="125486"/>
                </a:cubicBezTo>
                <a:cubicBezTo>
                  <a:pt x="18412" y="125486"/>
                  <a:pt x="18451" y="125547"/>
                  <a:pt x="18451" y="125802"/>
                </a:cubicBezTo>
                <a:cubicBezTo>
                  <a:pt x="18496" y="125629"/>
                  <a:pt x="18579" y="125557"/>
                  <a:pt x="18665" y="125557"/>
                </a:cubicBezTo>
                <a:cubicBezTo>
                  <a:pt x="18765" y="125557"/>
                  <a:pt x="18869" y="125654"/>
                  <a:pt x="18921" y="125802"/>
                </a:cubicBezTo>
                <a:cubicBezTo>
                  <a:pt x="18921" y="125583"/>
                  <a:pt x="18984" y="125493"/>
                  <a:pt x="19037" y="125493"/>
                </a:cubicBezTo>
                <a:cubicBezTo>
                  <a:pt x="19075" y="125493"/>
                  <a:pt x="19107" y="125538"/>
                  <a:pt x="19107" y="125615"/>
                </a:cubicBezTo>
                <a:cubicBezTo>
                  <a:pt x="19196" y="125429"/>
                  <a:pt x="19293" y="125242"/>
                  <a:pt x="19383" y="125153"/>
                </a:cubicBezTo>
                <a:lnTo>
                  <a:pt x="19383" y="125429"/>
                </a:lnTo>
                <a:cubicBezTo>
                  <a:pt x="19419" y="125438"/>
                  <a:pt x="19454" y="125442"/>
                  <a:pt x="19488" y="125442"/>
                </a:cubicBezTo>
                <a:cubicBezTo>
                  <a:pt x="19727" y="125442"/>
                  <a:pt x="19937" y="125247"/>
                  <a:pt x="20198" y="125247"/>
                </a:cubicBezTo>
                <a:cubicBezTo>
                  <a:pt x="20291" y="125247"/>
                  <a:pt x="20391" y="125272"/>
                  <a:pt x="20501" y="125339"/>
                </a:cubicBezTo>
                <a:lnTo>
                  <a:pt x="20501" y="125242"/>
                </a:lnTo>
                <a:lnTo>
                  <a:pt x="20598" y="125153"/>
                </a:lnTo>
                <a:lnTo>
                  <a:pt x="20598" y="125242"/>
                </a:lnTo>
                <a:lnTo>
                  <a:pt x="20501" y="125242"/>
                </a:lnTo>
                <a:cubicBezTo>
                  <a:pt x="20566" y="125242"/>
                  <a:pt x="20587" y="125286"/>
                  <a:pt x="20621" y="125286"/>
                </a:cubicBezTo>
                <a:cubicBezTo>
                  <a:pt x="20638" y="125286"/>
                  <a:pt x="20658" y="125275"/>
                  <a:pt x="20687" y="125242"/>
                </a:cubicBezTo>
                <a:cubicBezTo>
                  <a:pt x="20701" y="125268"/>
                  <a:pt x="20717" y="125278"/>
                  <a:pt x="20736" y="125278"/>
                </a:cubicBezTo>
                <a:cubicBezTo>
                  <a:pt x="20801" y="125278"/>
                  <a:pt x="20893" y="125157"/>
                  <a:pt x="20962" y="125157"/>
                </a:cubicBezTo>
                <a:cubicBezTo>
                  <a:pt x="21019" y="125157"/>
                  <a:pt x="21060" y="125237"/>
                  <a:pt x="21060" y="125526"/>
                </a:cubicBezTo>
                <a:cubicBezTo>
                  <a:pt x="21157" y="125526"/>
                  <a:pt x="21060" y="125339"/>
                  <a:pt x="21157" y="125153"/>
                </a:cubicBezTo>
                <a:cubicBezTo>
                  <a:pt x="21200" y="125167"/>
                  <a:pt x="21239" y="125172"/>
                  <a:pt x="21274" y="125172"/>
                </a:cubicBezTo>
                <a:cubicBezTo>
                  <a:pt x="21367" y="125172"/>
                  <a:pt x="21436" y="125138"/>
                  <a:pt x="21501" y="125138"/>
                </a:cubicBezTo>
                <a:cubicBezTo>
                  <a:pt x="21571" y="125138"/>
                  <a:pt x="21635" y="125177"/>
                  <a:pt x="21716" y="125339"/>
                </a:cubicBezTo>
                <a:cubicBezTo>
                  <a:pt x="21806" y="125056"/>
                  <a:pt x="21903" y="125153"/>
                  <a:pt x="22089" y="124967"/>
                </a:cubicBezTo>
                <a:lnTo>
                  <a:pt x="22089" y="124967"/>
                </a:lnTo>
                <a:cubicBezTo>
                  <a:pt x="22089" y="125153"/>
                  <a:pt x="21992" y="125056"/>
                  <a:pt x="21992" y="125242"/>
                </a:cubicBezTo>
                <a:cubicBezTo>
                  <a:pt x="22094" y="125194"/>
                  <a:pt x="22169" y="125116"/>
                  <a:pt x="22246" y="125116"/>
                </a:cubicBezTo>
                <a:cubicBezTo>
                  <a:pt x="22311" y="125116"/>
                  <a:pt x="22377" y="125170"/>
                  <a:pt x="22462" y="125339"/>
                </a:cubicBezTo>
                <a:cubicBezTo>
                  <a:pt x="22462" y="124967"/>
                  <a:pt x="22551" y="125056"/>
                  <a:pt x="22648" y="124780"/>
                </a:cubicBezTo>
                <a:cubicBezTo>
                  <a:pt x="22462" y="124780"/>
                  <a:pt x="22365" y="124780"/>
                  <a:pt x="22275" y="124408"/>
                </a:cubicBezTo>
                <a:cubicBezTo>
                  <a:pt x="22291" y="124374"/>
                  <a:pt x="22304" y="124362"/>
                  <a:pt x="22315" y="124362"/>
                </a:cubicBezTo>
                <a:cubicBezTo>
                  <a:pt x="22352" y="124362"/>
                  <a:pt x="22370" y="124498"/>
                  <a:pt x="22406" y="124498"/>
                </a:cubicBezTo>
                <a:cubicBezTo>
                  <a:pt x="22420" y="124498"/>
                  <a:pt x="22438" y="124474"/>
                  <a:pt x="22462" y="124408"/>
                </a:cubicBezTo>
                <a:cubicBezTo>
                  <a:pt x="22407" y="124269"/>
                  <a:pt x="22351" y="124220"/>
                  <a:pt x="22296" y="124220"/>
                </a:cubicBezTo>
                <a:cubicBezTo>
                  <a:pt x="22165" y="124220"/>
                  <a:pt x="22034" y="124497"/>
                  <a:pt x="21903" y="124497"/>
                </a:cubicBezTo>
                <a:lnTo>
                  <a:pt x="21903" y="124221"/>
                </a:lnTo>
                <a:cubicBezTo>
                  <a:pt x="21883" y="124202"/>
                  <a:pt x="21865" y="124194"/>
                  <a:pt x="21846" y="124194"/>
                </a:cubicBezTo>
                <a:cubicBezTo>
                  <a:pt x="21770" y="124194"/>
                  <a:pt x="21697" y="124330"/>
                  <a:pt x="21619" y="124408"/>
                </a:cubicBezTo>
                <a:cubicBezTo>
                  <a:pt x="21538" y="124305"/>
                  <a:pt x="21452" y="124269"/>
                  <a:pt x="21363" y="124269"/>
                </a:cubicBezTo>
                <a:cubicBezTo>
                  <a:pt x="21158" y="124269"/>
                  <a:pt x="20934" y="124460"/>
                  <a:pt x="20703" y="124460"/>
                </a:cubicBezTo>
                <a:cubicBezTo>
                  <a:pt x="20575" y="124460"/>
                  <a:pt x="20445" y="124402"/>
                  <a:pt x="20315" y="124221"/>
                </a:cubicBezTo>
                <a:cubicBezTo>
                  <a:pt x="20225" y="124594"/>
                  <a:pt x="20039" y="124594"/>
                  <a:pt x="19852" y="124683"/>
                </a:cubicBezTo>
                <a:cubicBezTo>
                  <a:pt x="19852" y="124311"/>
                  <a:pt x="20039" y="124594"/>
                  <a:pt x="20039" y="124221"/>
                </a:cubicBezTo>
                <a:lnTo>
                  <a:pt x="20039" y="124221"/>
                </a:lnTo>
                <a:cubicBezTo>
                  <a:pt x="20039" y="124221"/>
                  <a:pt x="19918" y="124281"/>
                  <a:pt x="19797" y="124281"/>
                </a:cubicBezTo>
                <a:cubicBezTo>
                  <a:pt x="19704" y="124281"/>
                  <a:pt x="19611" y="124247"/>
                  <a:pt x="19569" y="124124"/>
                </a:cubicBezTo>
                <a:lnTo>
                  <a:pt x="19569" y="124408"/>
                </a:lnTo>
                <a:cubicBezTo>
                  <a:pt x="19480" y="124408"/>
                  <a:pt x="19569" y="124221"/>
                  <a:pt x="19480" y="124221"/>
                </a:cubicBezTo>
                <a:cubicBezTo>
                  <a:pt x="19480" y="124432"/>
                  <a:pt x="19402" y="124489"/>
                  <a:pt x="19309" y="124489"/>
                </a:cubicBezTo>
                <a:cubicBezTo>
                  <a:pt x="19197" y="124489"/>
                  <a:pt x="19063" y="124408"/>
                  <a:pt x="19010" y="124408"/>
                </a:cubicBezTo>
                <a:lnTo>
                  <a:pt x="19010" y="124594"/>
                </a:lnTo>
                <a:cubicBezTo>
                  <a:pt x="18994" y="124561"/>
                  <a:pt x="18978" y="124548"/>
                  <a:pt x="18962" y="124548"/>
                </a:cubicBezTo>
                <a:cubicBezTo>
                  <a:pt x="18909" y="124548"/>
                  <a:pt x="18854" y="124684"/>
                  <a:pt x="18800" y="124684"/>
                </a:cubicBezTo>
                <a:cubicBezTo>
                  <a:pt x="18778" y="124684"/>
                  <a:pt x="18756" y="124661"/>
                  <a:pt x="18734" y="124594"/>
                </a:cubicBezTo>
                <a:cubicBezTo>
                  <a:pt x="18824" y="124594"/>
                  <a:pt x="18824" y="124594"/>
                  <a:pt x="18824" y="124408"/>
                </a:cubicBezTo>
                <a:cubicBezTo>
                  <a:pt x="18806" y="124350"/>
                  <a:pt x="18791" y="124327"/>
                  <a:pt x="18779" y="124327"/>
                </a:cubicBezTo>
                <a:cubicBezTo>
                  <a:pt x="18761" y="124327"/>
                  <a:pt x="18747" y="124378"/>
                  <a:pt x="18733" y="124440"/>
                </a:cubicBezTo>
                <a:lnTo>
                  <a:pt x="18733" y="124440"/>
                </a:lnTo>
                <a:cubicBezTo>
                  <a:pt x="18734" y="124430"/>
                  <a:pt x="18734" y="124420"/>
                  <a:pt x="18734" y="124408"/>
                </a:cubicBezTo>
                <a:lnTo>
                  <a:pt x="18734" y="124408"/>
                </a:lnTo>
                <a:cubicBezTo>
                  <a:pt x="18641" y="124452"/>
                  <a:pt x="18501" y="124452"/>
                  <a:pt x="18373" y="124452"/>
                </a:cubicBezTo>
                <a:cubicBezTo>
                  <a:pt x="18244" y="124452"/>
                  <a:pt x="18127" y="124452"/>
                  <a:pt x="18078" y="124497"/>
                </a:cubicBezTo>
                <a:cubicBezTo>
                  <a:pt x="18078" y="124780"/>
                  <a:pt x="18175" y="124594"/>
                  <a:pt x="18078" y="124870"/>
                </a:cubicBezTo>
                <a:cubicBezTo>
                  <a:pt x="18078" y="124850"/>
                  <a:pt x="18074" y="124844"/>
                  <a:pt x="18067" y="124844"/>
                </a:cubicBezTo>
                <a:cubicBezTo>
                  <a:pt x="18055" y="124844"/>
                  <a:pt x="18033" y="124867"/>
                  <a:pt x="18016" y="124867"/>
                </a:cubicBezTo>
                <a:cubicBezTo>
                  <a:pt x="18001" y="124867"/>
                  <a:pt x="17989" y="124849"/>
                  <a:pt x="17989" y="124780"/>
                </a:cubicBezTo>
                <a:cubicBezTo>
                  <a:pt x="17989" y="124683"/>
                  <a:pt x="17989" y="124594"/>
                  <a:pt x="18078" y="124497"/>
                </a:cubicBezTo>
                <a:cubicBezTo>
                  <a:pt x="17778" y="124497"/>
                  <a:pt x="17540" y="124618"/>
                  <a:pt x="17213" y="124618"/>
                </a:cubicBezTo>
                <a:cubicBezTo>
                  <a:pt x="17134" y="124618"/>
                  <a:pt x="17051" y="124611"/>
                  <a:pt x="16960" y="124594"/>
                </a:cubicBezTo>
                <a:cubicBezTo>
                  <a:pt x="16960" y="124484"/>
                  <a:pt x="16936" y="124446"/>
                  <a:pt x="16899" y="124446"/>
                </a:cubicBezTo>
                <a:cubicBezTo>
                  <a:pt x="16824" y="124446"/>
                  <a:pt x="16695" y="124606"/>
                  <a:pt x="16618" y="124606"/>
                </a:cubicBezTo>
                <a:cubicBezTo>
                  <a:pt x="16606" y="124606"/>
                  <a:pt x="16596" y="124602"/>
                  <a:pt x="16587" y="124594"/>
                </a:cubicBezTo>
                <a:cubicBezTo>
                  <a:pt x="16551" y="124575"/>
                  <a:pt x="16510" y="124567"/>
                  <a:pt x="16468" y="124567"/>
                </a:cubicBezTo>
                <a:cubicBezTo>
                  <a:pt x="16296" y="124567"/>
                  <a:pt x="16088" y="124702"/>
                  <a:pt x="15939" y="124780"/>
                </a:cubicBezTo>
                <a:cubicBezTo>
                  <a:pt x="15842" y="124870"/>
                  <a:pt x="15752" y="124870"/>
                  <a:pt x="15655" y="124870"/>
                </a:cubicBezTo>
                <a:cubicBezTo>
                  <a:pt x="15655" y="124825"/>
                  <a:pt x="15655" y="124803"/>
                  <a:pt x="15644" y="124803"/>
                </a:cubicBezTo>
                <a:cubicBezTo>
                  <a:pt x="15633" y="124803"/>
                  <a:pt x="15611" y="124825"/>
                  <a:pt x="15566" y="124870"/>
                </a:cubicBezTo>
                <a:cubicBezTo>
                  <a:pt x="15493" y="124870"/>
                  <a:pt x="15419" y="124856"/>
                  <a:pt x="15346" y="124856"/>
                </a:cubicBezTo>
                <a:cubicBezTo>
                  <a:pt x="15233" y="124856"/>
                  <a:pt x="15120" y="124889"/>
                  <a:pt x="15007" y="125056"/>
                </a:cubicBezTo>
                <a:cubicBezTo>
                  <a:pt x="15007" y="124983"/>
                  <a:pt x="15007" y="124846"/>
                  <a:pt x="14954" y="124846"/>
                </a:cubicBezTo>
                <a:cubicBezTo>
                  <a:pt x="14942" y="124846"/>
                  <a:pt x="14928" y="124853"/>
                  <a:pt x="14910" y="124870"/>
                </a:cubicBezTo>
                <a:lnTo>
                  <a:pt x="14910" y="125056"/>
                </a:lnTo>
                <a:cubicBezTo>
                  <a:pt x="14910" y="125056"/>
                  <a:pt x="14910" y="124967"/>
                  <a:pt x="14820" y="124967"/>
                </a:cubicBezTo>
                <a:cubicBezTo>
                  <a:pt x="14820" y="124780"/>
                  <a:pt x="14910" y="124780"/>
                  <a:pt x="14910" y="124683"/>
                </a:cubicBezTo>
                <a:lnTo>
                  <a:pt x="14910" y="124497"/>
                </a:lnTo>
                <a:lnTo>
                  <a:pt x="14910" y="124408"/>
                </a:lnTo>
                <a:cubicBezTo>
                  <a:pt x="14820" y="124594"/>
                  <a:pt x="14723" y="124594"/>
                  <a:pt x="14537" y="124594"/>
                </a:cubicBezTo>
                <a:cubicBezTo>
                  <a:pt x="14261" y="124408"/>
                  <a:pt x="13978" y="124408"/>
                  <a:pt x="13605" y="124408"/>
                </a:cubicBezTo>
                <a:lnTo>
                  <a:pt x="13605" y="124221"/>
                </a:lnTo>
                <a:cubicBezTo>
                  <a:pt x="13702" y="124221"/>
                  <a:pt x="13978" y="124221"/>
                  <a:pt x="13978" y="124124"/>
                </a:cubicBezTo>
                <a:cubicBezTo>
                  <a:pt x="13987" y="124133"/>
                  <a:pt x="13995" y="124137"/>
                  <a:pt x="14001" y="124137"/>
                </a:cubicBezTo>
                <a:cubicBezTo>
                  <a:pt x="14052" y="124137"/>
                  <a:pt x="14001" y="123835"/>
                  <a:pt x="14052" y="123835"/>
                </a:cubicBezTo>
                <a:cubicBezTo>
                  <a:pt x="14058" y="123835"/>
                  <a:pt x="14066" y="123839"/>
                  <a:pt x="14075" y="123848"/>
                </a:cubicBezTo>
                <a:cubicBezTo>
                  <a:pt x="14075" y="123980"/>
                  <a:pt x="14098" y="124007"/>
                  <a:pt x="14132" y="124007"/>
                </a:cubicBezTo>
                <a:cubicBezTo>
                  <a:pt x="14155" y="124007"/>
                  <a:pt x="14183" y="123994"/>
                  <a:pt x="14212" y="123994"/>
                </a:cubicBezTo>
                <a:cubicBezTo>
                  <a:pt x="14262" y="123994"/>
                  <a:pt x="14314" y="124030"/>
                  <a:pt x="14351" y="124221"/>
                </a:cubicBezTo>
                <a:cubicBezTo>
                  <a:pt x="14414" y="124125"/>
                  <a:pt x="14455" y="124105"/>
                  <a:pt x="14490" y="124105"/>
                </a:cubicBezTo>
                <a:cubicBezTo>
                  <a:pt x="14517" y="124105"/>
                  <a:pt x="14540" y="124117"/>
                  <a:pt x="14565" y="124117"/>
                </a:cubicBezTo>
                <a:cubicBezTo>
                  <a:pt x="14604" y="124117"/>
                  <a:pt x="14649" y="124088"/>
                  <a:pt x="14723" y="123938"/>
                </a:cubicBezTo>
                <a:cubicBezTo>
                  <a:pt x="14723" y="124054"/>
                  <a:pt x="14796" y="124135"/>
                  <a:pt x="14850" y="124135"/>
                </a:cubicBezTo>
                <a:cubicBezTo>
                  <a:pt x="14883" y="124135"/>
                  <a:pt x="14910" y="124105"/>
                  <a:pt x="14910" y="124035"/>
                </a:cubicBezTo>
                <a:lnTo>
                  <a:pt x="14910" y="124035"/>
                </a:lnTo>
                <a:cubicBezTo>
                  <a:pt x="14910" y="124052"/>
                  <a:pt x="14906" y="124059"/>
                  <a:pt x="14901" y="124059"/>
                </a:cubicBezTo>
                <a:cubicBezTo>
                  <a:pt x="14879" y="124059"/>
                  <a:pt x="14820" y="123938"/>
                  <a:pt x="14820" y="123938"/>
                </a:cubicBezTo>
                <a:lnTo>
                  <a:pt x="14820" y="123938"/>
                </a:lnTo>
                <a:cubicBezTo>
                  <a:pt x="15007" y="124079"/>
                  <a:pt x="15193" y="124104"/>
                  <a:pt x="15379" y="124104"/>
                </a:cubicBezTo>
                <a:cubicBezTo>
                  <a:pt x="15476" y="124104"/>
                  <a:pt x="15573" y="124097"/>
                  <a:pt x="15670" y="124097"/>
                </a:cubicBezTo>
                <a:cubicBezTo>
                  <a:pt x="15760" y="124097"/>
                  <a:pt x="15849" y="124103"/>
                  <a:pt x="15939" y="124124"/>
                </a:cubicBezTo>
                <a:cubicBezTo>
                  <a:pt x="15939" y="124124"/>
                  <a:pt x="15939" y="124035"/>
                  <a:pt x="15842" y="124035"/>
                </a:cubicBezTo>
                <a:lnTo>
                  <a:pt x="15939" y="123938"/>
                </a:lnTo>
                <a:lnTo>
                  <a:pt x="15939" y="124221"/>
                </a:lnTo>
                <a:cubicBezTo>
                  <a:pt x="15954" y="124189"/>
                  <a:pt x="15970" y="124176"/>
                  <a:pt x="15986" y="124176"/>
                </a:cubicBezTo>
                <a:cubicBezTo>
                  <a:pt x="16046" y="124176"/>
                  <a:pt x="16107" y="124356"/>
                  <a:pt x="16167" y="124356"/>
                </a:cubicBezTo>
                <a:cubicBezTo>
                  <a:pt x="16183" y="124356"/>
                  <a:pt x="16199" y="124343"/>
                  <a:pt x="16214" y="124311"/>
                </a:cubicBezTo>
                <a:cubicBezTo>
                  <a:pt x="16170" y="124266"/>
                  <a:pt x="16170" y="124243"/>
                  <a:pt x="16181" y="124243"/>
                </a:cubicBezTo>
                <a:cubicBezTo>
                  <a:pt x="16192" y="124243"/>
                  <a:pt x="16214" y="124266"/>
                  <a:pt x="16214" y="124311"/>
                </a:cubicBezTo>
                <a:cubicBezTo>
                  <a:pt x="16214" y="124124"/>
                  <a:pt x="16214" y="124124"/>
                  <a:pt x="16311" y="124035"/>
                </a:cubicBezTo>
                <a:cubicBezTo>
                  <a:pt x="16214" y="124035"/>
                  <a:pt x="16214" y="124035"/>
                  <a:pt x="16214" y="123938"/>
                </a:cubicBezTo>
                <a:cubicBezTo>
                  <a:pt x="16273" y="123851"/>
                  <a:pt x="16342" y="123819"/>
                  <a:pt x="16414" y="123819"/>
                </a:cubicBezTo>
                <a:cubicBezTo>
                  <a:pt x="16570" y="123819"/>
                  <a:pt x="16743" y="123968"/>
                  <a:pt x="16870" y="124035"/>
                </a:cubicBezTo>
                <a:cubicBezTo>
                  <a:pt x="16900" y="123972"/>
                  <a:pt x="16931" y="123878"/>
                  <a:pt x="16966" y="123791"/>
                </a:cubicBezTo>
                <a:lnTo>
                  <a:pt x="16966" y="123791"/>
                </a:lnTo>
                <a:cubicBezTo>
                  <a:pt x="16919" y="123817"/>
                  <a:pt x="16868" y="123839"/>
                  <a:pt x="16854" y="123898"/>
                </a:cubicBezTo>
                <a:lnTo>
                  <a:pt x="16854" y="123898"/>
                </a:lnTo>
                <a:cubicBezTo>
                  <a:pt x="16831" y="123795"/>
                  <a:pt x="16801" y="123727"/>
                  <a:pt x="16870" y="123662"/>
                </a:cubicBezTo>
                <a:cubicBezTo>
                  <a:pt x="16870" y="123713"/>
                  <a:pt x="16874" y="123733"/>
                  <a:pt x="16879" y="123733"/>
                </a:cubicBezTo>
                <a:cubicBezTo>
                  <a:pt x="16897" y="123733"/>
                  <a:pt x="16939" y="123543"/>
                  <a:pt x="16991" y="123543"/>
                </a:cubicBezTo>
                <a:cubicBezTo>
                  <a:pt x="17009" y="123543"/>
                  <a:pt x="17028" y="123566"/>
                  <a:pt x="17048" y="123629"/>
                </a:cubicBezTo>
                <a:lnTo>
                  <a:pt x="17048" y="123629"/>
                </a:lnTo>
                <a:cubicBezTo>
                  <a:pt x="17073" y="123595"/>
                  <a:pt x="17101" y="123573"/>
                  <a:pt x="17131" y="123573"/>
                </a:cubicBezTo>
                <a:cubicBezTo>
                  <a:pt x="17165" y="123573"/>
                  <a:pt x="17202" y="123599"/>
                  <a:pt x="17243" y="123662"/>
                </a:cubicBezTo>
                <a:cubicBezTo>
                  <a:pt x="17146" y="123006"/>
                  <a:pt x="17430" y="123289"/>
                  <a:pt x="17519" y="122917"/>
                </a:cubicBezTo>
                <a:lnTo>
                  <a:pt x="17519" y="122917"/>
                </a:lnTo>
                <a:cubicBezTo>
                  <a:pt x="17426" y="122961"/>
                  <a:pt x="17333" y="122984"/>
                  <a:pt x="17252" y="122984"/>
                </a:cubicBezTo>
                <a:cubicBezTo>
                  <a:pt x="17171" y="122984"/>
                  <a:pt x="17102" y="122961"/>
                  <a:pt x="17057" y="122917"/>
                </a:cubicBezTo>
                <a:cubicBezTo>
                  <a:pt x="17146" y="122917"/>
                  <a:pt x="17057" y="122633"/>
                  <a:pt x="17146" y="122633"/>
                </a:cubicBezTo>
                <a:cubicBezTo>
                  <a:pt x="17146" y="122700"/>
                  <a:pt x="17193" y="122810"/>
                  <a:pt x="17221" y="122810"/>
                </a:cubicBezTo>
                <a:cubicBezTo>
                  <a:pt x="17234" y="122810"/>
                  <a:pt x="17243" y="122788"/>
                  <a:pt x="17243" y="122730"/>
                </a:cubicBezTo>
                <a:cubicBezTo>
                  <a:pt x="17303" y="122481"/>
                  <a:pt x="17406" y="122272"/>
                  <a:pt x="17524" y="122272"/>
                </a:cubicBezTo>
                <a:cubicBezTo>
                  <a:pt x="17582" y="122272"/>
                  <a:pt x="17644" y="122323"/>
                  <a:pt x="17705" y="122447"/>
                </a:cubicBezTo>
                <a:cubicBezTo>
                  <a:pt x="17705" y="122293"/>
                  <a:pt x="17726" y="122241"/>
                  <a:pt x="17754" y="122241"/>
                </a:cubicBezTo>
                <a:cubicBezTo>
                  <a:pt x="17785" y="122241"/>
                  <a:pt x="17825" y="122307"/>
                  <a:pt x="17854" y="122364"/>
                </a:cubicBezTo>
                <a:lnTo>
                  <a:pt x="17854" y="122364"/>
                </a:lnTo>
                <a:cubicBezTo>
                  <a:pt x="17841" y="122270"/>
                  <a:pt x="17892" y="122147"/>
                  <a:pt x="17892" y="122074"/>
                </a:cubicBezTo>
                <a:cubicBezTo>
                  <a:pt x="17892" y="122248"/>
                  <a:pt x="17953" y="122321"/>
                  <a:pt x="18000" y="122321"/>
                </a:cubicBezTo>
                <a:cubicBezTo>
                  <a:pt x="18054" y="122321"/>
                  <a:pt x="18088" y="122225"/>
                  <a:pt x="17989" y="122074"/>
                </a:cubicBezTo>
                <a:lnTo>
                  <a:pt x="18078" y="122074"/>
                </a:lnTo>
                <a:cubicBezTo>
                  <a:pt x="18078" y="122074"/>
                  <a:pt x="18175" y="122260"/>
                  <a:pt x="18175" y="122357"/>
                </a:cubicBezTo>
                <a:cubicBezTo>
                  <a:pt x="18175" y="122260"/>
                  <a:pt x="18175" y="122171"/>
                  <a:pt x="18265" y="122074"/>
                </a:cubicBezTo>
                <a:lnTo>
                  <a:pt x="18734" y="122074"/>
                </a:lnTo>
                <a:cubicBezTo>
                  <a:pt x="18734" y="122074"/>
                  <a:pt x="18824" y="122074"/>
                  <a:pt x="18921" y="121985"/>
                </a:cubicBezTo>
                <a:cubicBezTo>
                  <a:pt x="18993" y="122058"/>
                  <a:pt x="19007" y="122195"/>
                  <a:pt x="19009" y="122195"/>
                </a:cubicBezTo>
                <a:cubicBezTo>
                  <a:pt x="19010" y="122195"/>
                  <a:pt x="19010" y="122188"/>
                  <a:pt x="19010" y="122171"/>
                </a:cubicBezTo>
                <a:cubicBezTo>
                  <a:pt x="19010" y="122074"/>
                  <a:pt x="19107" y="122074"/>
                  <a:pt x="19107" y="121985"/>
                </a:cubicBezTo>
                <a:lnTo>
                  <a:pt x="19383" y="121985"/>
                </a:lnTo>
                <a:lnTo>
                  <a:pt x="19383" y="122074"/>
                </a:lnTo>
                <a:cubicBezTo>
                  <a:pt x="19383" y="121985"/>
                  <a:pt x="19480" y="121985"/>
                  <a:pt x="19480" y="121985"/>
                </a:cubicBezTo>
                <a:cubicBezTo>
                  <a:pt x="19480" y="121888"/>
                  <a:pt x="19569" y="121888"/>
                  <a:pt x="19666" y="121888"/>
                </a:cubicBezTo>
                <a:lnTo>
                  <a:pt x="19480" y="121888"/>
                </a:lnTo>
                <a:cubicBezTo>
                  <a:pt x="19480" y="121836"/>
                  <a:pt x="19510" y="121781"/>
                  <a:pt x="19554" y="121781"/>
                </a:cubicBezTo>
                <a:cubicBezTo>
                  <a:pt x="19586" y="121781"/>
                  <a:pt x="19625" y="121810"/>
                  <a:pt x="19666" y="121888"/>
                </a:cubicBezTo>
                <a:cubicBezTo>
                  <a:pt x="19666" y="121705"/>
                  <a:pt x="19621" y="121680"/>
                  <a:pt x="19575" y="121680"/>
                </a:cubicBezTo>
                <a:cubicBezTo>
                  <a:pt x="19558" y="121680"/>
                  <a:pt x="19541" y="121683"/>
                  <a:pt x="19526" y="121683"/>
                </a:cubicBezTo>
                <a:cubicBezTo>
                  <a:pt x="19499" y="121683"/>
                  <a:pt x="19480" y="121672"/>
                  <a:pt x="19480" y="121612"/>
                </a:cubicBezTo>
                <a:cubicBezTo>
                  <a:pt x="19480" y="121519"/>
                  <a:pt x="19526" y="121519"/>
                  <a:pt x="19584" y="121519"/>
                </a:cubicBezTo>
                <a:cubicBezTo>
                  <a:pt x="19642" y="121519"/>
                  <a:pt x="19711" y="121519"/>
                  <a:pt x="19755" y="121426"/>
                </a:cubicBezTo>
                <a:cubicBezTo>
                  <a:pt x="19852" y="121612"/>
                  <a:pt x="19852" y="121798"/>
                  <a:pt x="19852" y="121985"/>
                </a:cubicBezTo>
                <a:cubicBezTo>
                  <a:pt x="19852" y="121985"/>
                  <a:pt x="19942" y="121701"/>
                  <a:pt x="19942" y="121612"/>
                </a:cubicBezTo>
                <a:cubicBezTo>
                  <a:pt x="19942" y="121612"/>
                  <a:pt x="19852" y="121612"/>
                  <a:pt x="19852" y="121515"/>
                </a:cubicBezTo>
                <a:cubicBezTo>
                  <a:pt x="19881" y="121456"/>
                  <a:pt x="19918" y="121426"/>
                  <a:pt x="19957" y="121426"/>
                </a:cubicBezTo>
                <a:cubicBezTo>
                  <a:pt x="20041" y="121426"/>
                  <a:pt x="20128" y="121571"/>
                  <a:pt x="20128" y="121888"/>
                </a:cubicBezTo>
                <a:cubicBezTo>
                  <a:pt x="20119" y="121878"/>
                  <a:pt x="20110" y="121874"/>
                  <a:pt x="20102" y="121874"/>
                </a:cubicBezTo>
                <a:cubicBezTo>
                  <a:pt x="20039" y="121874"/>
                  <a:pt x="20039" y="122171"/>
                  <a:pt x="20039" y="122171"/>
                </a:cubicBezTo>
                <a:cubicBezTo>
                  <a:pt x="20128" y="121798"/>
                  <a:pt x="20225" y="121888"/>
                  <a:pt x="20315" y="121612"/>
                </a:cubicBezTo>
                <a:cubicBezTo>
                  <a:pt x="20302" y="121598"/>
                  <a:pt x="20290" y="121592"/>
                  <a:pt x="20281" y="121592"/>
                </a:cubicBezTo>
                <a:cubicBezTo>
                  <a:pt x="20223" y="121592"/>
                  <a:pt x="20211" y="121798"/>
                  <a:pt x="20128" y="121798"/>
                </a:cubicBezTo>
                <a:lnTo>
                  <a:pt x="20128" y="121329"/>
                </a:lnTo>
                <a:cubicBezTo>
                  <a:pt x="20225" y="121329"/>
                  <a:pt x="20315" y="121329"/>
                  <a:pt x="20412" y="121239"/>
                </a:cubicBezTo>
                <a:lnTo>
                  <a:pt x="20412" y="121239"/>
                </a:lnTo>
                <a:cubicBezTo>
                  <a:pt x="20412" y="121239"/>
                  <a:pt x="20412" y="121239"/>
                  <a:pt x="20412" y="121239"/>
                </a:cubicBezTo>
                <a:cubicBezTo>
                  <a:pt x="20412" y="121329"/>
                  <a:pt x="20501" y="121329"/>
                  <a:pt x="20501" y="121515"/>
                </a:cubicBezTo>
                <a:cubicBezTo>
                  <a:pt x="20617" y="121282"/>
                  <a:pt x="20699" y="121267"/>
                  <a:pt x="20811" y="121267"/>
                </a:cubicBezTo>
                <a:cubicBezTo>
                  <a:pt x="20827" y="121267"/>
                  <a:pt x="20844" y="121268"/>
                  <a:pt x="20861" y="121268"/>
                </a:cubicBezTo>
                <a:cubicBezTo>
                  <a:pt x="20917" y="121268"/>
                  <a:pt x="20981" y="121265"/>
                  <a:pt x="21060" y="121239"/>
                </a:cubicBezTo>
                <a:cubicBezTo>
                  <a:pt x="21060" y="121150"/>
                  <a:pt x="21051" y="121126"/>
                  <a:pt x="21039" y="121126"/>
                </a:cubicBezTo>
                <a:cubicBezTo>
                  <a:pt x="21025" y="121126"/>
                  <a:pt x="21005" y="121161"/>
                  <a:pt x="20991" y="121161"/>
                </a:cubicBezTo>
                <a:cubicBezTo>
                  <a:pt x="20979" y="121161"/>
                  <a:pt x="20971" y="121138"/>
                  <a:pt x="20971" y="121053"/>
                </a:cubicBezTo>
                <a:cubicBezTo>
                  <a:pt x="21157" y="120680"/>
                  <a:pt x="21433" y="120680"/>
                  <a:pt x="21619" y="120397"/>
                </a:cubicBezTo>
                <a:lnTo>
                  <a:pt x="21619" y="120583"/>
                </a:lnTo>
                <a:cubicBezTo>
                  <a:pt x="21658" y="120435"/>
                  <a:pt x="21695" y="120404"/>
                  <a:pt x="21732" y="120404"/>
                </a:cubicBezTo>
                <a:cubicBezTo>
                  <a:pt x="21758" y="120404"/>
                  <a:pt x="21783" y="120419"/>
                  <a:pt x="21809" y="120419"/>
                </a:cubicBezTo>
                <a:cubicBezTo>
                  <a:pt x="21840" y="120419"/>
                  <a:pt x="21871" y="120398"/>
                  <a:pt x="21903" y="120307"/>
                </a:cubicBezTo>
                <a:cubicBezTo>
                  <a:pt x="22178" y="120583"/>
                  <a:pt x="22834" y="120307"/>
                  <a:pt x="23110" y="120680"/>
                </a:cubicBezTo>
                <a:cubicBezTo>
                  <a:pt x="23227" y="120680"/>
                  <a:pt x="23382" y="120495"/>
                  <a:pt x="23503" y="120495"/>
                </a:cubicBezTo>
                <a:cubicBezTo>
                  <a:pt x="23576" y="120495"/>
                  <a:pt x="23636" y="120561"/>
                  <a:pt x="23669" y="120770"/>
                </a:cubicBezTo>
                <a:cubicBezTo>
                  <a:pt x="23718" y="120632"/>
                  <a:pt x="23789" y="120632"/>
                  <a:pt x="23858" y="120632"/>
                </a:cubicBezTo>
                <a:cubicBezTo>
                  <a:pt x="23928" y="120632"/>
                  <a:pt x="23997" y="120632"/>
                  <a:pt x="24042" y="120494"/>
                </a:cubicBezTo>
                <a:cubicBezTo>
                  <a:pt x="23953" y="120494"/>
                  <a:pt x="24042" y="120397"/>
                  <a:pt x="24042" y="120397"/>
                </a:cubicBezTo>
                <a:cubicBezTo>
                  <a:pt x="24089" y="120443"/>
                  <a:pt x="24133" y="120462"/>
                  <a:pt x="24175" y="120462"/>
                </a:cubicBezTo>
                <a:cubicBezTo>
                  <a:pt x="24350" y="120462"/>
                  <a:pt x="24502" y="120148"/>
                  <a:pt x="24718" y="120148"/>
                </a:cubicBezTo>
                <a:cubicBezTo>
                  <a:pt x="24769" y="120148"/>
                  <a:pt x="24824" y="120166"/>
                  <a:pt x="24884" y="120210"/>
                </a:cubicBezTo>
                <a:cubicBezTo>
                  <a:pt x="24884" y="120065"/>
                  <a:pt x="24856" y="120048"/>
                  <a:pt x="24821" y="120048"/>
                </a:cubicBezTo>
                <a:cubicBezTo>
                  <a:pt x="24811" y="120048"/>
                  <a:pt x="24800" y="120049"/>
                  <a:pt x="24789" y="120049"/>
                </a:cubicBezTo>
                <a:cubicBezTo>
                  <a:pt x="24743" y="120049"/>
                  <a:pt x="24698" y="120023"/>
                  <a:pt x="24698" y="119748"/>
                </a:cubicBezTo>
                <a:cubicBezTo>
                  <a:pt x="24512" y="119748"/>
                  <a:pt x="24415" y="119465"/>
                  <a:pt x="24228" y="119465"/>
                </a:cubicBezTo>
                <a:cubicBezTo>
                  <a:pt x="24228" y="119465"/>
                  <a:pt x="24325" y="119465"/>
                  <a:pt x="24325" y="119375"/>
                </a:cubicBezTo>
                <a:lnTo>
                  <a:pt x="24228" y="119375"/>
                </a:lnTo>
                <a:cubicBezTo>
                  <a:pt x="24325" y="119375"/>
                  <a:pt x="24415" y="119279"/>
                  <a:pt x="24415" y="119092"/>
                </a:cubicBezTo>
                <a:lnTo>
                  <a:pt x="24415" y="119092"/>
                </a:lnTo>
                <a:cubicBezTo>
                  <a:pt x="24322" y="119141"/>
                  <a:pt x="24228" y="119187"/>
                  <a:pt x="24147" y="119187"/>
                </a:cubicBezTo>
                <a:cubicBezTo>
                  <a:pt x="24066" y="119187"/>
                  <a:pt x="23997" y="119141"/>
                  <a:pt x="23953" y="119003"/>
                </a:cubicBezTo>
                <a:cubicBezTo>
                  <a:pt x="23953" y="118865"/>
                  <a:pt x="23990" y="118829"/>
                  <a:pt x="24043" y="118829"/>
                </a:cubicBezTo>
                <a:cubicBezTo>
                  <a:pt x="24100" y="118829"/>
                  <a:pt x="24175" y="118872"/>
                  <a:pt x="24237" y="118872"/>
                </a:cubicBezTo>
                <a:cubicBezTo>
                  <a:pt x="24272" y="118872"/>
                  <a:pt x="24303" y="118859"/>
                  <a:pt x="24325" y="118816"/>
                </a:cubicBezTo>
                <a:cubicBezTo>
                  <a:pt x="24139" y="118719"/>
                  <a:pt x="24042" y="118533"/>
                  <a:pt x="23856" y="118444"/>
                </a:cubicBezTo>
                <a:cubicBezTo>
                  <a:pt x="23953" y="118257"/>
                  <a:pt x="23766" y="118444"/>
                  <a:pt x="23856" y="118160"/>
                </a:cubicBezTo>
                <a:cubicBezTo>
                  <a:pt x="23856" y="118071"/>
                  <a:pt x="23856" y="118071"/>
                  <a:pt x="23953" y="118071"/>
                </a:cubicBezTo>
                <a:lnTo>
                  <a:pt x="24042" y="118071"/>
                </a:lnTo>
                <a:lnTo>
                  <a:pt x="24042" y="117974"/>
                </a:lnTo>
                <a:cubicBezTo>
                  <a:pt x="23953" y="117974"/>
                  <a:pt x="23953" y="117884"/>
                  <a:pt x="24042" y="117884"/>
                </a:cubicBezTo>
                <a:cubicBezTo>
                  <a:pt x="24042" y="117914"/>
                  <a:pt x="24042" y="117924"/>
                  <a:pt x="24046" y="117924"/>
                </a:cubicBezTo>
                <a:cubicBezTo>
                  <a:pt x="24053" y="117924"/>
                  <a:pt x="24074" y="117884"/>
                  <a:pt x="24139" y="117884"/>
                </a:cubicBezTo>
                <a:cubicBezTo>
                  <a:pt x="24139" y="117974"/>
                  <a:pt x="24042" y="118071"/>
                  <a:pt x="24139" y="118160"/>
                </a:cubicBezTo>
                <a:cubicBezTo>
                  <a:pt x="24201" y="118032"/>
                  <a:pt x="24309" y="117814"/>
                  <a:pt x="24369" y="117814"/>
                </a:cubicBezTo>
                <a:cubicBezTo>
                  <a:pt x="24397" y="117814"/>
                  <a:pt x="24415" y="117858"/>
                  <a:pt x="24415" y="117974"/>
                </a:cubicBezTo>
                <a:lnTo>
                  <a:pt x="24415" y="117698"/>
                </a:lnTo>
                <a:cubicBezTo>
                  <a:pt x="24512" y="117698"/>
                  <a:pt x="24512" y="117698"/>
                  <a:pt x="24512" y="117601"/>
                </a:cubicBezTo>
                <a:lnTo>
                  <a:pt x="24512" y="117884"/>
                </a:lnTo>
                <a:cubicBezTo>
                  <a:pt x="24698" y="117698"/>
                  <a:pt x="24698" y="117601"/>
                  <a:pt x="24788" y="117325"/>
                </a:cubicBezTo>
                <a:cubicBezTo>
                  <a:pt x="24836" y="117370"/>
                  <a:pt x="24929" y="117417"/>
                  <a:pt x="25010" y="117417"/>
                </a:cubicBezTo>
                <a:cubicBezTo>
                  <a:pt x="25091" y="117417"/>
                  <a:pt x="25160" y="117370"/>
                  <a:pt x="25160" y="117228"/>
                </a:cubicBezTo>
                <a:cubicBezTo>
                  <a:pt x="25150" y="117218"/>
                  <a:pt x="25138" y="117214"/>
                  <a:pt x="25126" y="117214"/>
                </a:cubicBezTo>
                <a:cubicBezTo>
                  <a:pt x="25073" y="117214"/>
                  <a:pt x="25004" y="117285"/>
                  <a:pt x="24938" y="117285"/>
                </a:cubicBezTo>
                <a:cubicBezTo>
                  <a:pt x="24881" y="117285"/>
                  <a:pt x="24827" y="117233"/>
                  <a:pt x="24788" y="117042"/>
                </a:cubicBezTo>
                <a:cubicBezTo>
                  <a:pt x="24604" y="117042"/>
                  <a:pt x="24416" y="117002"/>
                  <a:pt x="24257" y="117002"/>
                </a:cubicBezTo>
                <a:cubicBezTo>
                  <a:pt x="24177" y="117002"/>
                  <a:pt x="24104" y="117012"/>
                  <a:pt x="24042" y="117042"/>
                </a:cubicBezTo>
                <a:cubicBezTo>
                  <a:pt x="24001" y="117063"/>
                  <a:pt x="23965" y="117071"/>
                  <a:pt x="23933" y="117071"/>
                </a:cubicBezTo>
                <a:cubicBezTo>
                  <a:pt x="23847" y="117071"/>
                  <a:pt x="23785" y="117017"/>
                  <a:pt x="23729" y="117017"/>
                </a:cubicBezTo>
                <a:cubicBezTo>
                  <a:pt x="23709" y="117017"/>
                  <a:pt x="23689" y="117024"/>
                  <a:pt x="23669" y="117042"/>
                </a:cubicBezTo>
                <a:cubicBezTo>
                  <a:pt x="23576" y="117042"/>
                  <a:pt x="23507" y="117089"/>
                  <a:pt x="23449" y="117089"/>
                </a:cubicBezTo>
                <a:cubicBezTo>
                  <a:pt x="23392" y="117089"/>
                  <a:pt x="23345" y="117042"/>
                  <a:pt x="23297" y="116856"/>
                </a:cubicBezTo>
                <a:lnTo>
                  <a:pt x="23297" y="116856"/>
                </a:lnTo>
                <a:cubicBezTo>
                  <a:pt x="23324" y="116908"/>
                  <a:pt x="23350" y="116924"/>
                  <a:pt x="23374" y="116924"/>
                </a:cubicBezTo>
                <a:cubicBezTo>
                  <a:pt x="23412" y="116924"/>
                  <a:pt x="23444" y="116884"/>
                  <a:pt x="23464" y="116884"/>
                </a:cubicBezTo>
                <a:cubicBezTo>
                  <a:pt x="23476" y="116884"/>
                  <a:pt x="23483" y="116900"/>
                  <a:pt x="23483" y="116953"/>
                </a:cubicBezTo>
                <a:cubicBezTo>
                  <a:pt x="23580" y="116856"/>
                  <a:pt x="23483" y="116766"/>
                  <a:pt x="23580" y="116766"/>
                </a:cubicBezTo>
                <a:cubicBezTo>
                  <a:pt x="23688" y="116806"/>
                  <a:pt x="23798" y="116823"/>
                  <a:pt x="23908" y="116823"/>
                </a:cubicBezTo>
                <a:cubicBezTo>
                  <a:pt x="24753" y="116823"/>
                  <a:pt x="25662" y="115800"/>
                  <a:pt x="26635" y="115800"/>
                </a:cubicBezTo>
                <a:cubicBezTo>
                  <a:pt x="26734" y="115800"/>
                  <a:pt x="26834" y="115811"/>
                  <a:pt x="26935" y="115834"/>
                </a:cubicBezTo>
                <a:cubicBezTo>
                  <a:pt x="26935" y="115487"/>
                  <a:pt x="27012" y="115376"/>
                  <a:pt x="27099" y="115376"/>
                </a:cubicBezTo>
                <a:cubicBezTo>
                  <a:pt x="27177" y="115376"/>
                  <a:pt x="27262" y="115463"/>
                  <a:pt x="27307" y="115551"/>
                </a:cubicBezTo>
                <a:cubicBezTo>
                  <a:pt x="27343" y="115403"/>
                  <a:pt x="27380" y="115372"/>
                  <a:pt x="27417" y="115372"/>
                </a:cubicBezTo>
                <a:cubicBezTo>
                  <a:pt x="27442" y="115372"/>
                  <a:pt x="27468" y="115387"/>
                  <a:pt x="27493" y="115387"/>
                </a:cubicBezTo>
                <a:cubicBezTo>
                  <a:pt x="27523" y="115387"/>
                  <a:pt x="27554" y="115366"/>
                  <a:pt x="27583" y="115275"/>
                </a:cubicBezTo>
                <a:cubicBezTo>
                  <a:pt x="27494" y="115089"/>
                  <a:pt x="27307" y="115275"/>
                  <a:pt x="27307" y="114992"/>
                </a:cubicBezTo>
                <a:lnTo>
                  <a:pt x="27307" y="114530"/>
                </a:lnTo>
                <a:cubicBezTo>
                  <a:pt x="27343" y="114505"/>
                  <a:pt x="27378" y="114495"/>
                  <a:pt x="27411" y="114495"/>
                </a:cubicBezTo>
                <a:cubicBezTo>
                  <a:pt x="27572" y="114495"/>
                  <a:pt x="27697" y="114737"/>
                  <a:pt x="27785" y="114737"/>
                </a:cubicBezTo>
                <a:cubicBezTo>
                  <a:pt x="27817" y="114737"/>
                  <a:pt x="27844" y="114705"/>
                  <a:pt x="27866" y="114619"/>
                </a:cubicBezTo>
                <a:lnTo>
                  <a:pt x="27866" y="114619"/>
                </a:lnTo>
                <a:cubicBezTo>
                  <a:pt x="27859" y="114627"/>
                  <a:pt x="27851" y="114630"/>
                  <a:pt x="27843" y="114630"/>
                </a:cubicBezTo>
                <a:cubicBezTo>
                  <a:pt x="27754" y="114630"/>
                  <a:pt x="27657" y="114157"/>
                  <a:pt x="27397" y="114157"/>
                </a:cubicBezTo>
                <a:cubicBezTo>
                  <a:pt x="27480" y="114157"/>
                  <a:pt x="27492" y="113746"/>
                  <a:pt x="27432" y="113746"/>
                </a:cubicBezTo>
                <a:cubicBezTo>
                  <a:pt x="27422" y="113746"/>
                  <a:pt x="27411" y="113758"/>
                  <a:pt x="27397" y="113784"/>
                </a:cubicBezTo>
                <a:cubicBezTo>
                  <a:pt x="27439" y="114029"/>
                  <a:pt x="27427" y="114077"/>
                  <a:pt x="27401" y="114077"/>
                </a:cubicBezTo>
                <a:cubicBezTo>
                  <a:pt x="27384" y="114077"/>
                  <a:pt x="27360" y="114057"/>
                  <a:pt x="27341" y="114057"/>
                </a:cubicBezTo>
                <a:cubicBezTo>
                  <a:pt x="27322" y="114057"/>
                  <a:pt x="27307" y="114077"/>
                  <a:pt x="27307" y="114157"/>
                </a:cubicBezTo>
                <a:cubicBezTo>
                  <a:pt x="27210" y="114157"/>
                  <a:pt x="27210" y="113971"/>
                  <a:pt x="27210" y="113687"/>
                </a:cubicBezTo>
                <a:cubicBezTo>
                  <a:pt x="27210" y="113412"/>
                  <a:pt x="27397" y="113501"/>
                  <a:pt x="27494" y="113225"/>
                </a:cubicBezTo>
                <a:cubicBezTo>
                  <a:pt x="27494" y="112976"/>
                  <a:pt x="27450" y="112850"/>
                  <a:pt x="27395" y="112850"/>
                </a:cubicBezTo>
                <a:cubicBezTo>
                  <a:pt x="27367" y="112850"/>
                  <a:pt x="27337" y="112880"/>
                  <a:pt x="27307" y="112942"/>
                </a:cubicBezTo>
                <a:cubicBezTo>
                  <a:pt x="27221" y="112771"/>
                  <a:pt x="27108" y="112714"/>
                  <a:pt x="26983" y="112714"/>
                </a:cubicBezTo>
                <a:cubicBezTo>
                  <a:pt x="26729" y="112714"/>
                  <a:pt x="26421" y="112952"/>
                  <a:pt x="26174" y="112952"/>
                </a:cubicBezTo>
                <a:cubicBezTo>
                  <a:pt x="26146" y="112952"/>
                  <a:pt x="26119" y="112949"/>
                  <a:pt x="26092" y="112942"/>
                </a:cubicBezTo>
                <a:cubicBezTo>
                  <a:pt x="26092" y="112942"/>
                  <a:pt x="26092" y="112738"/>
                  <a:pt x="26035" y="112738"/>
                </a:cubicBezTo>
                <a:cubicBezTo>
                  <a:pt x="26026" y="112738"/>
                  <a:pt x="26015" y="112743"/>
                  <a:pt x="26003" y="112755"/>
                </a:cubicBezTo>
                <a:cubicBezTo>
                  <a:pt x="25885" y="112817"/>
                  <a:pt x="25729" y="112987"/>
                  <a:pt x="25583" y="112987"/>
                </a:cubicBezTo>
                <a:cubicBezTo>
                  <a:pt x="25498" y="112987"/>
                  <a:pt x="25415" y="112929"/>
                  <a:pt x="25347" y="112755"/>
                </a:cubicBezTo>
                <a:cubicBezTo>
                  <a:pt x="25285" y="112788"/>
                  <a:pt x="25233" y="112799"/>
                  <a:pt x="25189" y="112799"/>
                </a:cubicBezTo>
                <a:cubicBezTo>
                  <a:pt x="25100" y="112799"/>
                  <a:pt x="25039" y="112755"/>
                  <a:pt x="24974" y="112755"/>
                </a:cubicBezTo>
                <a:cubicBezTo>
                  <a:pt x="24974" y="112892"/>
                  <a:pt x="24926" y="112980"/>
                  <a:pt x="24863" y="112980"/>
                </a:cubicBezTo>
                <a:cubicBezTo>
                  <a:pt x="24839" y="112980"/>
                  <a:pt x="24814" y="112968"/>
                  <a:pt x="24788" y="112942"/>
                </a:cubicBezTo>
                <a:cubicBezTo>
                  <a:pt x="24884" y="112852"/>
                  <a:pt x="24788" y="112852"/>
                  <a:pt x="24788" y="112666"/>
                </a:cubicBezTo>
                <a:cubicBezTo>
                  <a:pt x="24884" y="112666"/>
                  <a:pt x="24974" y="112666"/>
                  <a:pt x="24974" y="112569"/>
                </a:cubicBezTo>
                <a:cubicBezTo>
                  <a:pt x="24974" y="112383"/>
                  <a:pt x="24884" y="112569"/>
                  <a:pt x="24884" y="112196"/>
                </a:cubicBezTo>
                <a:cubicBezTo>
                  <a:pt x="25071" y="112196"/>
                  <a:pt x="25071" y="111921"/>
                  <a:pt x="25160" y="111824"/>
                </a:cubicBezTo>
                <a:cubicBezTo>
                  <a:pt x="25160" y="111824"/>
                  <a:pt x="25160" y="111706"/>
                  <a:pt x="25116" y="111706"/>
                </a:cubicBezTo>
                <a:cubicBezTo>
                  <a:pt x="25104" y="111706"/>
                  <a:pt x="25089" y="111714"/>
                  <a:pt x="25071" y="111734"/>
                </a:cubicBezTo>
                <a:cubicBezTo>
                  <a:pt x="24974" y="112107"/>
                  <a:pt x="24788" y="112107"/>
                  <a:pt x="24698" y="112666"/>
                </a:cubicBezTo>
                <a:lnTo>
                  <a:pt x="24698" y="112196"/>
                </a:lnTo>
                <a:cubicBezTo>
                  <a:pt x="24624" y="112048"/>
                  <a:pt x="24550" y="112018"/>
                  <a:pt x="24475" y="112018"/>
                </a:cubicBezTo>
                <a:cubicBezTo>
                  <a:pt x="24425" y="112018"/>
                  <a:pt x="24374" y="112032"/>
                  <a:pt x="24323" y="112032"/>
                </a:cubicBezTo>
                <a:cubicBezTo>
                  <a:pt x="24262" y="112032"/>
                  <a:pt x="24200" y="112011"/>
                  <a:pt x="24139" y="111921"/>
                </a:cubicBezTo>
                <a:cubicBezTo>
                  <a:pt x="24139" y="111637"/>
                  <a:pt x="24228" y="111637"/>
                  <a:pt x="24228" y="111451"/>
                </a:cubicBezTo>
                <a:cubicBezTo>
                  <a:pt x="24042" y="111451"/>
                  <a:pt x="24228" y="111265"/>
                  <a:pt x="24228" y="111078"/>
                </a:cubicBezTo>
                <a:lnTo>
                  <a:pt x="24228" y="111078"/>
                </a:lnTo>
                <a:cubicBezTo>
                  <a:pt x="24139" y="111361"/>
                  <a:pt x="23953" y="111265"/>
                  <a:pt x="23766" y="111451"/>
                </a:cubicBezTo>
                <a:cubicBezTo>
                  <a:pt x="23424" y="111173"/>
                  <a:pt x="23052" y="111091"/>
                  <a:pt x="22670" y="111091"/>
                </a:cubicBezTo>
                <a:cubicBezTo>
                  <a:pt x="22111" y="111091"/>
                  <a:pt x="21531" y="111267"/>
                  <a:pt x="20993" y="111267"/>
                </a:cubicBezTo>
                <a:cubicBezTo>
                  <a:pt x="20792" y="111267"/>
                  <a:pt x="20597" y="111243"/>
                  <a:pt x="20412" y="111175"/>
                </a:cubicBezTo>
                <a:cubicBezTo>
                  <a:pt x="20128" y="111361"/>
                  <a:pt x="19852" y="111361"/>
                  <a:pt x="19666" y="111451"/>
                </a:cubicBezTo>
                <a:cubicBezTo>
                  <a:pt x="19530" y="111724"/>
                  <a:pt x="19393" y="111897"/>
                  <a:pt x="19257" y="111897"/>
                </a:cubicBezTo>
                <a:cubicBezTo>
                  <a:pt x="19207" y="111897"/>
                  <a:pt x="19157" y="111874"/>
                  <a:pt x="19107" y="111824"/>
                </a:cubicBezTo>
                <a:cubicBezTo>
                  <a:pt x="19107" y="112010"/>
                  <a:pt x="18824" y="112010"/>
                  <a:pt x="18734" y="112010"/>
                </a:cubicBezTo>
                <a:cubicBezTo>
                  <a:pt x="18734" y="112010"/>
                  <a:pt x="18637" y="111921"/>
                  <a:pt x="18637" y="111824"/>
                </a:cubicBezTo>
                <a:cubicBezTo>
                  <a:pt x="18701" y="111824"/>
                  <a:pt x="18754" y="111835"/>
                  <a:pt x="18797" y="111835"/>
                </a:cubicBezTo>
                <a:cubicBezTo>
                  <a:pt x="18879" y="111835"/>
                  <a:pt x="18921" y="111793"/>
                  <a:pt x="18921" y="111548"/>
                </a:cubicBezTo>
                <a:cubicBezTo>
                  <a:pt x="19010" y="111548"/>
                  <a:pt x="19010" y="111637"/>
                  <a:pt x="19010" y="111637"/>
                </a:cubicBezTo>
                <a:lnTo>
                  <a:pt x="19010" y="111734"/>
                </a:lnTo>
                <a:cubicBezTo>
                  <a:pt x="19017" y="111741"/>
                  <a:pt x="19023" y="111744"/>
                  <a:pt x="19027" y="111744"/>
                </a:cubicBezTo>
                <a:cubicBezTo>
                  <a:pt x="19081" y="111744"/>
                  <a:pt x="18934" y="111265"/>
                  <a:pt x="19107" y="111265"/>
                </a:cubicBezTo>
                <a:cubicBezTo>
                  <a:pt x="19107" y="111398"/>
                  <a:pt x="19118" y="111425"/>
                  <a:pt x="19133" y="111425"/>
                </a:cubicBezTo>
                <a:cubicBezTo>
                  <a:pt x="19143" y="111425"/>
                  <a:pt x="19154" y="111414"/>
                  <a:pt x="19164" y="111414"/>
                </a:cubicBezTo>
                <a:cubicBezTo>
                  <a:pt x="19181" y="111414"/>
                  <a:pt x="19196" y="111448"/>
                  <a:pt x="19196" y="111637"/>
                </a:cubicBezTo>
                <a:cubicBezTo>
                  <a:pt x="19182" y="111653"/>
                  <a:pt x="19170" y="111658"/>
                  <a:pt x="19160" y="111658"/>
                </a:cubicBezTo>
                <a:cubicBezTo>
                  <a:pt x="19129" y="111658"/>
                  <a:pt x="19116" y="111604"/>
                  <a:pt x="19111" y="111604"/>
                </a:cubicBezTo>
                <a:cubicBezTo>
                  <a:pt x="19107" y="111604"/>
                  <a:pt x="19107" y="111633"/>
                  <a:pt x="19107" y="111734"/>
                </a:cubicBezTo>
                <a:cubicBezTo>
                  <a:pt x="19293" y="111734"/>
                  <a:pt x="19480" y="111637"/>
                  <a:pt x="19569" y="111548"/>
                </a:cubicBezTo>
                <a:cubicBezTo>
                  <a:pt x="19544" y="111467"/>
                  <a:pt x="19510" y="111440"/>
                  <a:pt x="19473" y="111440"/>
                </a:cubicBezTo>
                <a:cubicBezTo>
                  <a:pt x="19395" y="111440"/>
                  <a:pt x="19301" y="111562"/>
                  <a:pt x="19232" y="111562"/>
                </a:cubicBezTo>
                <a:cubicBezTo>
                  <a:pt x="19219" y="111562"/>
                  <a:pt x="19207" y="111558"/>
                  <a:pt x="19196" y="111548"/>
                </a:cubicBezTo>
                <a:lnTo>
                  <a:pt x="19196" y="111175"/>
                </a:lnTo>
                <a:cubicBezTo>
                  <a:pt x="19107" y="111078"/>
                  <a:pt x="19010" y="111265"/>
                  <a:pt x="18921" y="110892"/>
                </a:cubicBezTo>
                <a:cubicBezTo>
                  <a:pt x="18966" y="110861"/>
                  <a:pt x="19002" y="110848"/>
                  <a:pt x="19031" y="110848"/>
                </a:cubicBezTo>
                <a:cubicBezTo>
                  <a:pt x="19177" y="110848"/>
                  <a:pt x="19153" y="111175"/>
                  <a:pt x="19383" y="111175"/>
                </a:cubicBezTo>
                <a:cubicBezTo>
                  <a:pt x="19293" y="111175"/>
                  <a:pt x="19293" y="111078"/>
                  <a:pt x="19383" y="111078"/>
                </a:cubicBezTo>
                <a:cubicBezTo>
                  <a:pt x="19431" y="111033"/>
                  <a:pt x="19478" y="111033"/>
                  <a:pt x="19524" y="111033"/>
                </a:cubicBezTo>
                <a:cubicBezTo>
                  <a:pt x="19571" y="111033"/>
                  <a:pt x="19618" y="111033"/>
                  <a:pt x="19666" y="110989"/>
                </a:cubicBezTo>
                <a:cubicBezTo>
                  <a:pt x="19666" y="111046"/>
                  <a:pt x="19742" y="111258"/>
                  <a:pt x="19797" y="111258"/>
                </a:cubicBezTo>
                <a:cubicBezTo>
                  <a:pt x="19828" y="111258"/>
                  <a:pt x="19852" y="111190"/>
                  <a:pt x="19852" y="110989"/>
                </a:cubicBezTo>
                <a:cubicBezTo>
                  <a:pt x="19821" y="110989"/>
                  <a:pt x="19790" y="110998"/>
                  <a:pt x="19763" y="110998"/>
                </a:cubicBezTo>
                <a:cubicBezTo>
                  <a:pt x="19707" y="110998"/>
                  <a:pt x="19666" y="110957"/>
                  <a:pt x="19666" y="110705"/>
                </a:cubicBezTo>
                <a:cubicBezTo>
                  <a:pt x="19652" y="110699"/>
                  <a:pt x="19638" y="110696"/>
                  <a:pt x="19625" y="110696"/>
                </a:cubicBezTo>
                <a:cubicBezTo>
                  <a:pt x="19500" y="110696"/>
                  <a:pt x="19414" y="110973"/>
                  <a:pt x="19302" y="110973"/>
                </a:cubicBezTo>
                <a:cubicBezTo>
                  <a:pt x="19269" y="110973"/>
                  <a:pt x="19235" y="110950"/>
                  <a:pt x="19196" y="110892"/>
                </a:cubicBezTo>
                <a:cubicBezTo>
                  <a:pt x="19293" y="110892"/>
                  <a:pt x="19383" y="110802"/>
                  <a:pt x="19383" y="110519"/>
                </a:cubicBezTo>
                <a:cubicBezTo>
                  <a:pt x="19293" y="110519"/>
                  <a:pt x="19383" y="110802"/>
                  <a:pt x="19293" y="110802"/>
                </a:cubicBezTo>
                <a:lnTo>
                  <a:pt x="19293" y="110519"/>
                </a:lnTo>
                <a:cubicBezTo>
                  <a:pt x="19240" y="110622"/>
                  <a:pt x="19160" y="110697"/>
                  <a:pt x="19098" y="110697"/>
                </a:cubicBezTo>
                <a:cubicBezTo>
                  <a:pt x="19048" y="110697"/>
                  <a:pt x="19010" y="110646"/>
                  <a:pt x="19010" y="110519"/>
                </a:cubicBezTo>
                <a:cubicBezTo>
                  <a:pt x="19196" y="110333"/>
                  <a:pt x="19293" y="110333"/>
                  <a:pt x="19480" y="110146"/>
                </a:cubicBezTo>
                <a:cubicBezTo>
                  <a:pt x="19444" y="110093"/>
                  <a:pt x="19412" y="110075"/>
                  <a:pt x="19382" y="110075"/>
                </a:cubicBezTo>
                <a:cubicBezTo>
                  <a:pt x="19307" y="110075"/>
                  <a:pt x="19249" y="110196"/>
                  <a:pt x="19199" y="110196"/>
                </a:cubicBezTo>
                <a:cubicBezTo>
                  <a:pt x="19166" y="110196"/>
                  <a:pt x="19136" y="110141"/>
                  <a:pt x="19107" y="109960"/>
                </a:cubicBezTo>
                <a:lnTo>
                  <a:pt x="19107" y="109960"/>
                </a:lnTo>
                <a:cubicBezTo>
                  <a:pt x="19121" y="109975"/>
                  <a:pt x="19132" y="109981"/>
                  <a:pt x="19143" y="109981"/>
                </a:cubicBezTo>
                <a:cubicBezTo>
                  <a:pt x="19181" y="109981"/>
                  <a:pt x="19199" y="109895"/>
                  <a:pt x="19234" y="109895"/>
                </a:cubicBezTo>
                <a:cubicBezTo>
                  <a:pt x="19250" y="109895"/>
                  <a:pt x="19268" y="109912"/>
                  <a:pt x="19293" y="109960"/>
                </a:cubicBezTo>
                <a:cubicBezTo>
                  <a:pt x="19362" y="109674"/>
                  <a:pt x="19487" y="109555"/>
                  <a:pt x="19586" y="109555"/>
                </a:cubicBezTo>
                <a:cubicBezTo>
                  <a:pt x="19616" y="109555"/>
                  <a:pt x="19643" y="109566"/>
                  <a:pt x="19666" y="109587"/>
                </a:cubicBezTo>
                <a:cubicBezTo>
                  <a:pt x="19601" y="109460"/>
                  <a:pt x="19542" y="109410"/>
                  <a:pt x="19485" y="109410"/>
                </a:cubicBezTo>
                <a:cubicBezTo>
                  <a:pt x="19293" y="109410"/>
                  <a:pt x="19133" y="109982"/>
                  <a:pt x="18921" y="110057"/>
                </a:cubicBezTo>
                <a:cubicBezTo>
                  <a:pt x="18824" y="109774"/>
                  <a:pt x="19010" y="109774"/>
                  <a:pt x="18921" y="109498"/>
                </a:cubicBezTo>
                <a:lnTo>
                  <a:pt x="18921" y="109498"/>
                </a:lnTo>
                <a:cubicBezTo>
                  <a:pt x="18845" y="109621"/>
                  <a:pt x="18762" y="109666"/>
                  <a:pt x="18677" y="109666"/>
                </a:cubicBezTo>
                <a:cubicBezTo>
                  <a:pt x="18466" y="109666"/>
                  <a:pt x="18236" y="109392"/>
                  <a:pt x="18045" y="109392"/>
                </a:cubicBezTo>
                <a:cubicBezTo>
                  <a:pt x="18026" y="109392"/>
                  <a:pt x="18007" y="109395"/>
                  <a:pt x="17989" y="109401"/>
                </a:cubicBezTo>
                <a:cubicBezTo>
                  <a:pt x="18187" y="109202"/>
                  <a:pt x="18340" y="109050"/>
                  <a:pt x="18479" y="109050"/>
                </a:cubicBezTo>
                <a:cubicBezTo>
                  <a:pt x="18533" y="109050"/>
                  <a:pt x="18585" y="109073"/>
                  <a:pt x="18637" y="109125"/>
                </a:cubicBezTo>
                <a:cubicBezTo>
                  <a:pt x="18734" y="109125"/>
                  <a:pt x="18637" y="108939"/>
                  <a:pt x="18734" y="108842"/>
                </a:cubicBezTo>
                <a:cubicBezTo>
                  <a:pt x="18761" y="108928"/>
                  <a:pt x="18815" y="108962"/>
                  <a:pt x="18884" y="108962"/>
                </a:cubicBezTo>
                <a:cubicBezTo>
                  <a:pt x="19042" y="108962"/>
                  <a:pt x="19283" y="108785"/>
                  <a:pt x="19480" y="108655"/>
                </a:cubicBezTo>
                <a:lnTo>
                  <a:pt x="19480" y="108939"/>
                </a:lnTo>
                <a:cubicBezTo>
                  <a:pt x="19524" y="108659"/>
                  <a:pt x="19618" y="108612"/>
                  <a:pt x="19723" y="108612"/>
                </a:cubicBezTo>
                <a:cubicBezTo>
                  <a:pt x="19776" y="108612"/>
                  <a:pt x="19831" y="108624"/>
                  <a:pt x="19885" y="108624"/>
                </a:cubicBezTo>
                <a:cubicBezTo>
                  <a:pt x="19931" y="108624"/>
                  <a:pt x="19975" y="108616"/>
                  <a:pt x="20015" y="108586"/>
                </a:cubicBezTo>
                <a:lnTo>
                  <a:pt x="20015" y="108586"/>
                </a:lnTo>
                <a:cubicBezTo>
                  <a:pt x="20092" y="108604"/>
                  <a:pt x="20177" y="108615"/>
                  <a:pt x="20267" y="108615"/>
                </a:cubicBezTo>
                <a:cubicBezTo>
                  <a:pt x="20510" y="108615"/>
                  <a:pt x="20781" y="108533"/>
                  <a:pt x="20971" y="108283"/>
                </a:cubicBezTo>
                <a:lnTo>
                  <a:pt x="20971" y="108566"/>
                </a:lnTo>
                <a:cubicBezTo>
                  <a:pt x="21231" y="108368"/>
                  <a:pt x="21536" y="108126"/>
                  <a:pt x="21823" y="108126"/>
                </a:cubicBezTo>
                <a:cubicBezTo>
                  <a:pt x="21946" y="108126"/>
                  <a:pt x="22066" y="108170"/>
                  <a:pt x="22178" y="108283"/>
                </a:cubicBezTo>
                <a:cubicBezTo>
                  <a:pt x="22178" y="108096"/>
                  <a:pt x="22178" y="108007"/>
                  <a:pt x="22275" y="108007"/>
                </a:cubicBezTo>
                <a:cubicBezTo>
                  <a:pt x="22369" y="108025"/>
                  <a:pt x="22464" y="108034"/>
                  <a:pt x="22559" y="108034"/>
                </a:cubicBezTo>
                <a:cubicBezTo>
                  <a:pt x="23316" y="108034"/>
                  <a:pt x="24112" y="107510"/>
                  <a:pt x="24811" y="107510"/>
                </a:cubicBezTo>
                <a:cubicBezTo>
                  <a:pt x="24899" y="107510"/>
                  <a:pt x="24986" y="107518"/>
                  <a:pt x="25071" y="107537"/>
                </a:cubicBezTo>
                <a:lnTo>
                  <a:pt x="25071" y="107448"/>
                </a:lnTo>
                <a:cubicBezTo>
                  <a:pt x="25257" y="107634"/>
                  <a:pt x="25444" y="107681"/>
                  <a:pt x="25630" y="107681"/>
                </a:cubicBezTo>
                <a:cubicBezTo>
                  <a:pt x="25816" y="107681"/>
                  <a:pt x="26003" y="107634"/>
                  <a:pt x="26189" y="107634"/>
                </a:cubicBezTo>
                <a:cubicBezTo>
                  <a:pt x="26189" y="107723"/>
                  <a:pt x="26189" y="107910"/>
                  <a:pt x="26279" y="108007"/>
                </a:cubicBezTo>
                <a:cubicBezTo>
                  <a:pt x="26279" y="107723"/>
                  <a:pt x="26189" y="107910"/>
                  <a:pt x="26189" y="107537"/>
                </a:cubicBezTo>
                <a:lnTo>
                  <a:pt x="26189" y="107537"/>
                </a:lnTo>
                <a:cubicBezTo>
                  <a:pt x="26292" y="107693"/>
                  <a:pt x="26422" y="107764"/>
                  <a:pt x="26534" y="107764"/>
                </a:cubicBezTo>
                <a:cubicBezTo>
                  <a:pt x="26626" y="107764"/>
                  <a:pt x="26705" y="107717"/>
                  <a:pt x="26748" y="107634"/>
                </a:cubicBezTo>
                <a:lnTo>
                  <a:pt x="26748" y="107820"/>
                </a:lnTo>
                <a:cubicBezTo>
                  <a:pt x="26868" y="107638"/>
                  <a:pt x="26988" y="107536"/>
                  <a:pt x="27082" y="107536"/>
                </a:cubicBezTo>
                <a:cubicBezTo>
                  <a:pt x="27134" y="107536"/>
                  <a:pt x="27178" y="107567"/>
                  <a:pt x="27210" y="107634"/>
                </a:cubicBezTo>
                <a:lnTo>
                  <a:pt x="27210" y="107448"/>
                </a:lnTo>
                <a:cubicBezTo>
                  <a:pt x="27250" y="107448"/>
                  <a:pt x="27288" y="107432"/>
                  <a:pt x="27319" y="107432"/>
                </a:cubicBezTo>
                <a:cubicBezTo>
                  <a:pt x="27365" y="107432"/>
                  <a:pt x="27397" y="107466"/>
                  <a:pt x="27397" y="107634"/>
                </a:cubicBezTo>
                <a:cubicBezTo>
                  <a:pt x="27433" y="107598"/>
                  <a:pt x="27455" y="107576"/>
                  <a:pt x="27474" y="107576"/>
                </a:cubicBezTo>
                <a:cubicBezTo>
                  <a:pt x="27506" y="107576"/>
                  <a:pt x="27527" y="107642"/>
                  <a:pt x="27583" y="107820"/>
                </a:cubicBezTo>
                <a:cubicBezTo>
                  <a:pt x="27680" y="107723"/>
                  <a:pt x="27583" y="107448"/>
                  <a:pt x="27583" y="107351"/>
                </a:cubicBezTo>
                <a:lnTo>
                  <a:pt x="27583" y="107351"/>
                </a:lnTo>
                <a:cubicBezTo>
                  <a:pt x="27936" y="107469"/>
                  <a:pt x="28338" y="107521"/>
                  <a:pt x="28753" y="107521"/>
                </a:cubicBezTo>
                <a:cubicBezTo>
                  <a:pt x="29330" y="107521"/>
                  <a:pt x="29934" y="107421"/>
                  <a:pt x="30476" y="107261"/>
                </a:cubicBezTo>
                <a:cubicBezTo>
                  <a:pt x="30173" y="107261"/>
                  <a:pt x="29870" y="107245"/>
                  <a:pt x="29567" y="107245"/>
                </a:cubicBezTo>
                <a:cubicBezTo>
                  <a:pt x="29124" y="107245"/>
                  <a:pt x="28682" y="107279"/>
                  <a:pt x="28239" y="107448"/>
                </a:cubicBezTo>
                <a:cubicBezTo>
                  <a:pt x="28239" y="107352"/>
                  <a:pt x="28218" y="107331"/>
                  <a:pt x="28193" y="107331"/>
                </a:cubicBezTo>
                <a:cubicBezTo>
                  <a:pt x="28174" y="107331"/>
                  <a:pt x="28153" y="107343"/>
                  <a:pt x="28138" y="107343"/>
                </a:cubicBezTo>
                <a:cubicBezTo>
                  <a:pt x="28115" y="107343"/>
                  <a:pt x="28106" y="107314"/>
                  <a:pt x="28142" y="107164"/>
                </a:cubicBezTo>
                <a:lnTo>
                  <a:pt x="28142" y="107164"/>
                </a:lnTo>
                <a:cubicBezTo>
                  <a:pt x="28041" y="107226"/>
                  <a:pt x="27936" y="107248"/>
                  <a:pt x="27829" y="107248"/>
                </a:cubicBezTo>
                <a:cubicBezTo>
                  <a:pt x="27577" y="107248"/>
                  <a:pt x="27316" y="107128"/>
                  <a:pt x="27084" y="107128"/>
                </a:cubicBezTo>
                <a:cubicBezTo>
                  <a:pt x="26962" y="107128"/>
                  <a:pt x="26848" y="107161"/>
                  <a:pt x="26748" y="107261"/>
                </a:cubicBezTo>
                <a:lnTo>
                  <a:pt x="26748" y="107075"/>
                </a:lnTo>
                <a:cubicBezTo>
                  <a:pt x="26748" y="107351"/>
                  <a:pt x="26651" y="107351"/>
                  <a:pt x="26651" y="107448"/>
                </a:cubicBezTo>
                <a:cubicBezTo>
                  <a:pt x="26651" y="107261"/>
                  <a:pt x="26605" y="107261"/>
                  <a:pt x="26547" y="107261"/>
                </a:cubicBezTo>
                <a:cubicBezTo>
                  <a:pt x="26489" y="107261"/>
                  <a:pt x="26420" y="107261"/>
                  <a:pt x="26375" y="107075"/>
                </a:cubicBezTo>
                <a:cubicBezTo>
                  <a:pt x="26375" y="107194"/>
                  <a:pt x="26346" y="107237"/>
                  <a:pt x="26304" y="107237"/>
                </a:cubicBezTo>
                <a:cubicBezTo>
                  <a:pt x="26214" y="107237"/>
                  <a:pt x="26064" y="107044"/>
                  <a:pt x="26003" y="106978"/>
                </a:cubicBezTo>
                <a:cubicBezTo>
                  <a:pt x="26003" y="107075"/>
                  <a:pt x="26003" y="107261"/>
                  <a:pt x="25906" y="107351"/>
                </a:cubicBezTo>
                <a:cubicBezTo>
                  <a:pt x="25906" y="107213"/>
                  <a:pt x="25883" y="107213"/>
                  <a:pt x="25861" y="107213"/>
                </a:cubicBezTo>
                <a:cubicBezTo>
                  <a:pt x="25839" y="107213"/>
                  <a:pt x="25816" y="107213"/>
                  <a:pt x="25816" y="107075"/>
                </a:cubicBezTo>
                <a:cubicBezTo>
                  <a:pt x="25756" y="107308"/>
                  <a:pt x="25698" y="107322"/>
                  <a:pt x="25640" y="107322"/>
                </a:cubicBezTo>
                <a:cubicBezTo>
                  <a:pt x="25631" y="107322"/>
                  <a:pt x="25623" y="107322"/>
                  <a:pt x="25615" y="107322"/>
                </a:cubicBezTo>
                <a:cubicBezTo>
                  <a:pt x="25588" y="107322"/>
                  <a:pt x="25561" y="107325"/>
                  <a:pt x="25533" y="107351"/>
                </a:cubicBezTo>
                <a:cubicBezTo>
                  <a:pt x="25533" y="107140"/>
                  <a:pt x="25494" y="107083"/>
                  <a:pt x="25444" y="107083"/>
                </a:cubicBezTo>
                <a:cubicBezTo>
                  <a:pt x="25383" y="107083"/>
                  <a:pt x="25306" y="107164"/>
                  <a:pt x="25257" y="107164"/>
                </a:cubicBezTo>
                <a:lnTo>
                  <a:pt x="25257" y="107351"/>
                </a:lnTo>
                <a:cubicBezTo>
                  <a:pt x="25093" y="107296"/>
                  <a:pt x="24929" y="107282"/>
                  <a:pt x="24765" y="107282"/>
                </a:cubicBezTo>
                <a:cubicBezTo>
                  <a:pt x="24586" y="107282"/>
                  <a:pt x="24408" y="107299"/>
                  <a:pt x="24229" y="107299"/>
                </a:cubicBezTo>
                <a:cubicBezTo>
                  <a:pt x="24012" y="107299"/>
                  <a:pt x="23796" y="107274"/>
                  <a:pt x="23580" y="107164"/>
                </a:cubicBezTo>
                <a:cubicBezTo>
                  <a:pt x="23580" y="107164"/>
                  <a:pt x="23669" y="107164"/>
                  <a:pt x="23669" y="107075"/>
                </a:cubicBezTo>
                <a:cubicBezTo>
                  <a:pt x="23656" y="107061"/>
                  <a:pt x="23645" y="107055"/>
                  <a:pt x="23635" y="107055"/>
                </a:cubicBezTo>
                <a:cubicBezTo>
                  <a:pt x="23578" y="107055"/>
                  <a:pt x="23566" y="107261"/>
                  <a:pt x="23483" y="107261"/>
                </a:cubicBezTo>
                <a:lnTo>
                  <a:pt x="23483" y="106888"/>
                </a:lnTo>
                <a:cubicBezTo>
                  <a:pt x="23453" y="106951"/>
                  <a:pt x="23422" y="106971"/>
                  <a:pt x="23392" y="106971"/>
                </a:cubicBezTo>
                <a:cubicBezTo>
                  <a:pt x="23330" y="106971"/>
                  <a:pt x="23267" y="106888"/>
                  <a:pt x="23207" y="106888"/>
                </a:cubicBezTo>
                <a:cubicBezTo>
                  <a:pt x="23192" y="106918"/>
                  <a:pt x="23181" y="106943"/>
                  <a:pt x="23174" y="106965"/>
                </a:cubicBezTo>
                <a:lnTo>
                  <a:pt x="23174" y="106965"/>
                </a:lnTo>
                <a:cubicBezTo>
                  <a:pt x="23162" y="106961"/>
                  <a:pt x="23152" y="106960"/>
                  <a:pt x="23143" y="106960"/>
                </a:cubicBezTo>
                <a:cubicBezTo>
                  <a:pt x="23059" y="106960"/>
                  <a:pt x="23083" y="107093"/>
                  <a:pt x="23049" y="107093"/>
                </a:cubicBezTo>
                <a:cubicBezTo>
                  <a:pt x="23043" y="107093"/>
                  <a:pt x="23034" y="107088"/>
                  <a:pt x="23021" y="107075"/>
                </a:cubicBezTo>
                <a:cubicBezTo>
                  <a:pt x="23021" y="106933"/>
                  <a:pt x="22997" y="106933"/>
                  <a:pt x="22961" y="106933"/>
                </a:cubicBezTo>
                <a:cubicBezTo>
                  <a:pt x="22926" y="106933"/>
                  <a:pt x="22879" y="106933"/>
                  <a:pt x="22834" y="106792"/>
                </a:cubicBezTo>
                <a:cubicBezTo>
                  <a:pt x="22737" y="107075"/>
                  <a:pt x="22737" y="107075"/>
                  <a:pt x="22737" y="107261"/>
                </a:cubicBezTo>
                <a:cubicBezTo>
                  <a:pt x="22737" y="107221"/>
                  <a:pt x="22722" y="107197"/>
                  <a:pt x="22704" y="107197"/>
                </a:cubicBezTo>
                <a:cubicBezTo>
                  <a:pt x="22678" y="107197"/>
                  <a:pt x="22648" y="107242"/>
                  <a:pt x="22648" y="107351"/>
                </a:cubicBezTo>
                <a:lnTo>
                  <a:pt x="22648" y="107164"/>
                </a:lnTo>
                <a:cubicBezTo>
                  <a:pt x="22648" y="107164"/>
                  <a:pt x="22565" y="107290"/>
                  <a:pt x="22510" y="107290"/>
                </a:cubicBezTo>
                <a:cubicBezTo>
                  <a:pt x="22482" y="107290"/>
                  <a:pt x="22462" y="107259"/>
                  <a:pt x="22462" y="107164"/>
                </a:cubicBezTo>
                <a:lnTo>
                  <a:pt x="22462" y="107164"/>
                </a:lnTo>
                <a:cubicBezTo>
                  <a:pt x="22470" y="107174"/>
                  <a:pt x="22478" y="107178"/>
                  <a:pt x="22485" y="107178"/>
                </a:cubicBezTo>
                <a:cubicBezTo>
                  <a:pt x="22531" y="107178"/>
                  <a:pt x="22553" y="107018"/>
                  <a:pt x="22615" y="107018"/>
                </a:cubicBezTo>
                <a:cubicBezTo>
                  <a:pt x="22644" y="107018"/>
                  <a:pt x="22683" y="107055"/>
                  <a:pt x="22737" y="107164"/>
                </a:cubicBezTo>
                <a:cubicBezTo>
                  <a:pt x="22737" y="106935"/>
                  <a:pt x="22680" y="106880"/>
                  <a:pt x="22601" y="106880"/>
                </a:cubicBezTo>
                <a:cubicBezTo>
                  <a:pt x="22528" y="106880"/>
                  <a:pt x="22437" y="106927"/>
                  <a:pt x="22357" y="106927"/>
                </a:cubicBezTo>
                <a:cubicBezTo>
                  <a:pt x="22278" y="106927"/>
                  <a:pt x="22209" y="106881"/>
                  <a:pt x="22178" y="106702"/>
                </a:cubicBezTo>
                <a:cubicBezTo>
                  <a:pt x="22365" y="106670"/>
                  <a:pt x="22520" y="106659"/>
                  <a:pt x="22666" y="106659"/>
                </a:cubicBezTo>
                <a:cubicBezTo>
                  <a:pt x="22957" y="106659"/>
                  <a:pt x="23207" y="106702"/>
                  <a:pt x="23580" y="106702"/>
                </a:cubicBezTo>
                <a:cubicBezTo>
                  <a:pt x="23580" y="106605"/>
                  <a:pt x="23483" y="106516"/>
                  <a:pt x="23580" y="106516"/>
                </a:cubicBezTo>
                <a:cubicBezTo>
                  <a:pt x="23580" y="106516"/>
                  <a:pt x="23620" y="106473"/>
                  <a:pt x="23646" y="106473"/>
                </a:cubicBezTo>
                <a:cubicBezTo>
                  <a:pt x="23659" y="106473"/>
                  <a:pt x="23669" y="106483"/>
                  <a:pt x="23669" y="106516"/>
                </a:cubicBezTo>
                <a:cubicBezTo>
                  <a:pt x="23669" y="106570"/>
                  <a:pt x="23662" y="106585"/>
                  <a:pt x="23651" y="106585"/>
                </a:cubicBezTo>
                <a:cubicBezTo>
                  <a:pt x="23639" y="106585"/>
                  <a:pt x="23623" y="106568"/>
                  <a:pt x="23610" y="106568"/>
                </a:cubicBezTo>
                <a:cubicBezTo>
                  <a:pt x="23593" y="106568"/>
                  <a:pt x="23580" y="106593"/>
                  <a:pt x="23580" y="106702"/>
                </a:cubicBezTo>
                <a:cubicBezTo>
                  <a:pt x="23669" y="106702"/>
                  <a:pt x="23856" y="106702"/>
                  <a:pt x="23953" y="106605"/>
                </a:cubicBezTo>
                <a:cubicBezTo>
                  <a:pt x="23953" y="106605"/>
                  <a:pt x="23766" y="106419"/>
                  <a:pt x="23856" y="106232"/>
                </a:cubicBezTo>
                <a:lnTo>
                  <a:pt x="23856" y="106232"/>
                </a:lnTo>
                <a:cubicBezTo>
                  <a:pt x="24006" y="106383"/>
                  <a:pt x="24172" y="106428"/>
                  <a:pt x="24341" y="106428"/>
                </a:cubicBezTo>
                <a:cubicBezTo>
                  <a:pt x="24591" y="106428"/>
                  <a:pt x="24848" y="106329"/>
                  <a:pt x="25071" y="106329"/>
                </a:cubicBezTo>
                <a:cubicBezTo>
                  <a:pt x="25533" y="106329"/>
                  <a:pt x="26003" y="106516"/>
                  <a:pt x="26562" y="106605"/>
                </a:cubicBezTo>
                <a:lnTo>
                  <a:pt x="26562" y="106792"/>
                </a:lnTo>
                <a:cubicBezTo>
                  <a:pt x="26623" y="106668"/>
                  <a:pt x="26685" y="106637"/>
                  <a:pt x="26747" y="106637"/>
                </a:cubicBezTo>
                <a:cubicBezTo>
                  <a:pt x="26810" y="106637"/>
                  <a:pt x="26873" y="106670"/>
                  <a:pt x="26936" y="106670"/>
                </a:cubicBezTo>
                <a:cubicBezTo>
                  <a:pt x="26998" y="106670"/>
                  <a:pt x="27059" y="106639"/>
                  <a:pt x="27121" y="106516"/>
                </a:cubicBezTo>
                <a:cubicBezTo>
                  <a:pt x="27121" y="106605"/>
                  <a:pt x="27210" y="106605"/>
                  <a:pt x="27210" y="106888"/>
                </a:cubicBezTo>
                <a:cubicBezTo>
                  <a:pt x="27233" y="106866"/>
                  <a:pt x="27256" y="106859"/>
                  <a:pt x="27276" y="106859"/>
                </a:cubicBezTo>
                <a:cubicBezTo>
                  <a:pt x="27311" y="106859"/>
                  <a:pt x="27342" y="106879"/>
                  <a:pt x="27364" y="106879"/>
                </a:cubicBezTo>
                <a:cubicBezTo>
                  <a:pt x="27384" y="106879"/>
                  <a:pt x="27397" y="106861"/>
                  <a:pt x="27397" y="106792"/>
                </a:cubicBezTo>
                <a:cubicBezTo>
                  <a:pt x="27307" y="106792"/>
                  <a:pt x="27210" y="106702"/>
                  <a:pt x="27210" y="106419"/>
                </a:cubicBezTo>
                <a:cubicBezTo>
                  <a:pt x="27307" y="106419"/>
                  <a:pt x="27680" y="106419"/>
                  <a:pt x="27770" y="106516"/>
                </a:cubicBezTo>
                <a:cubicBezTo>
                  <a:pt x="27863" y="106374"/>
                  <a:pt x="28002" y="106374"/>
                  <a:pt x="28131" y="106374"/>
                </a:cubicBezTo>
                <a:cubicBezTo>
                  <a:pt x="28260" y="106374"/>
                  <a:pt x="28377" y="106374"/>
                  <a:pt x="28426" y="106232"/>
                </a:cubicBezTo>
                <a:cubicBezTo>
                  <a:pt x="28406" y="106196"/>
                  <a:pt x="28380" y="106184"/>
                  <a:pt x="28351" y="106184"/>
                </a:cubicBezTo>
                <a:cubicBezTo>
                  <a:pt x="28305" y="106184"/>
                  <a:pt x="28251" y="106211"/>
                  <a:pt x="28201" y="106211"/>
                </a:cubicBezTo>
                <a:cubicBezTo>
                  <a:pt x="28121" y="106211"/>
                  <a:pt x="28053" y="106141"/>
                  <a:pt x="28053" y="105770"/>
                </a:cubicBezTo>
                <a:lnTo>
                  <a:pt x="28053" y="105770"/>
                </a:lnTo>
                <a:cubicBezTo>
                  <a:pt x="28068" y="105802"/>
                  <a:pt x="28084" y="105815"/>
                  <a:pt x="28100" y="105815"/>
                </a:cubicBezTo>
                <a:cubicBezTo>
                  <a:pt x="28162" y="105815"/>
                  <a:pt x="28233" y="105629"/>
                  <a:pt x="28337" y="105629"/>
                </a:cubicBezTo>
                <a:cubicBezTo>
                  <a:pt x="28364" y="105629"/>
                  <a:pt x="28394" y="105641"/>
                  <a:pt x="28426" y="105673"/>
                </a:cubicBezTo>
                <a:cubicBezTo>
                  <a:pt x="28426" y="105565"/>
                  <a:pt x="28426" y="105520"/>
                  <a:pt x="28443" y="105520"/>
                </a:cubicBezTo>
                <a:cubicBezTo>
                  <a:pt x="28456" y="105520"/>
                  <a:pt x="28478" y="105543"/>
                  <a:pt x="28515" y="105584"/>
                </a:cubicBezTo>
                <a:cubicBezTo>
                  <a:pt x="28553" y="105325"/>
                  <a:pt x="28635" y="105270"/>
                  <a:pt x="28730" y="105270"/>
                </a:cubicBezTo>
                <a:cubicBezTo>
                  <a:pt x="28800" y="105270"/>
                  <a:pt x="28877" y="105299"/>
                  <a:pt x="28951" y="105299"/>
                </a:cubicBezTo>
                <a:cubicBezTo>
                  <a:pt x="29033" y="105299"/>
                  <a:pt x="29112" y="105264"/>
                  <a:pt x="29171" y="105114"/>
                </a:cubicBezTo>
                <a:cubicBezTo>
                  <a:pt x="29633" y="105025"/>
                  <a:pt x="30006" y="104838"/>
                  <a:pt x="30379" y="104741"/>
                </a:cubicBezTo>
                <a:cubicBezTo>
                  <a:pt x="30379" y="104419"/>
                  <a:pt x="30414" y="104340"/>
                  <a:pt x="30461" y="104340"/>
                </a:cubicBezTo>
                <a:cubicBezTo>
                  <a:pt x="30506" y="104340"/>
                  <a:pt x="30561" y="104409"/>
                  <a:pt x="30610" y="104409"/>
                </a:cubicBezTo>
                <a:cubicBezTo>
                  <a:pt x="30629" y="104409"/>
                  <a:pt x="30646" y="104399"/>
                  <a:pt x="30662" y="104369"/>
                </a:cubicBezTo>
                <a:cubicBezTo>
                  <a:pt x="30630" y="104277"/>
                  <a:pt x="30640" y="104246"/>
                  <a:pt x="30671" y="104246"/>
                </a:cubicBezTo>
                <a:cubicBezTo>
                  <a:pt x="30732" y="104246"/>
                  <a:pt x="30878" y="104369"/>
                  <a:pt x="30938" y="104369"/>
                </a:cubicBezTo>
                <a:cubicBezTo>
                  <a:pt x="31124" y="104279"/>
                  <a:pt x="31311" y="104093"/>
                  <a:pt x="31408" y="103907"/>
                </a:cubicBezTo>
                <a:cubicBezTo>
                  <a:pt x="31384" y="103837"/>
                  <a:pt x="31361" y="103813"/>
                  <a:pt x="31338" y="103813"/>
                </a:cubicBezTo>
                <a:cubicBezTo>
                  <a:pt x="31283" y="103813"/>
                  <a:pt x="31230" y="103952"/>
                  <a:pt x="31174" y="103952"/>
                </a:cubicBezTo>
                <a:cubicBezTo>
                  <a:pt x="31158" y="103952"/>
                  <a:pt x="31141" y="103939"/>
                  <a:pt x="31124" y="103907"/>
                </a:cubicBezTo>
                <a:lnTo>
                  <a:pt x="31124" y="103534"/>
                </a:lnTo>
                <a:cubicBezTo>
                  <a:pt x="31148" y="103556"/>
                  <a:pt x="31172" y="103567"/>
                  <a:pt x="31194" y="103567"/>
                </a:cubicBezTo>
                <a:cubicBezTo>
                  <a:pt x="31260" y="103567"/>
                  <a:pt x="31311" y="103464"/>
                  <a:pt x="31311" y="103250"/>
                </a:cubicBezTo>
                <a:lnTo>
                  <a:pt x="31311" y="103250"/>
                </a:lnTo>
                <a:cubicBezTo>
                  <a:pt x="31256" y="103279"/>
                  <a:pt x="31217" y="103291"/>
                  <a:pt x="31187" y="103291"/>
                </a:cubicBezTo>
                <a:cubicBezTo>
                  <a:pt x="31116" y="103291"/>
                  <a:pt x="31098" y="103224"/>
                  <a:pt x="31035" y="103161"/>
                </a:cubicBezTo>
                <a:cubicBezTo>
                  <a:pt x="31097" y="102963"/>
                  <a:pt x="31207" y="102721"/>
                  <a:pt x="31301" y="102721"/>
                </a:cubicBezTo>
                <a:cubicBezTo>
                  <a:pt x="31341" y="102721"/>
                  <a:pt x="31378" y="102766"/>
                  <a:pt x="31408" y="102878"/>
                </a:cubicBezTo>
                <a:cubicBezTo>
                  <a:pt x="31497" y="102602"/>
                  <a:pt x="31683" y="102691"/>
                  <a:pt x="31870" y="102602"/>
                </a:cubicBezTo>
                <a:cubicBezTo>
                  <a:pt x="31780" y="102229"/>
                  <a:pt x="32056" y="102319"/>
                  <a:pt x="32153" y="102229"/>
                </a:cubicBezTo>
                <a:cubicBezTo>
                  <a:pt x="32242" y="101946"/>
                  <a:pt x="32153" y="101759"/>
                  <a:pt x="32339" y="101670"/>
                </a:cubicBezTo>
                <a:cubicBezTo>
                  <a:pt x="32317" y="101647"/>
                  <a:pt x="32299" y="101640"/>
                  <a:pt x="32285" y="101640"/>
                </a:cubicBezTo>
                <a:cubicBezTo>
                  <a:pt x="32260" y="101640"/>
                  <a:pt x="32244" y="101660"/>
                  <a:pt x="32225" y="101660"/>
                </a:cubicBezTo>
                <a:cubicBezTo>
                  <a:pt x="32207" y="101660"/>
                  <a:pt x="32186" y="101642"/>
                  <a:pt x="32153" y="101573"/>
                </a:cubicBezTo>
                <a:cubicBezTo>
                  <a:pt x="32242" y="101297"/>
                  <a:pt x="32242" y="100925"/>
                  <a:pt x="32429" y="100925"/>
                </a:cubicBezTo>
                <a:cubicBezTo>
                  <a:pt x="32429" y="101014"/>
                  <a:pt x="32429" y="101014"/>
                  <a:pt x="32339" y="101111"/>
                </a:cubicBezTo>
                <a:cubicBezTo>
                  <a:pt x="32526" y="101111"/>
                  <a:pt x="32615" y="100925"/>
                  <a:pt x="32615" y="100738"/>
                </a:cubicBezTo>
                <a:cubicBezTo>
                  <a:pt x="32648" y="100800"/>
                  <a:pt x="32669" y="100821"/>
                  <a:pt x="32687" y="100821"/>
                </a:cubicBezTo>
                <a:cubicBezTo>
                  <a:pt x="32722" y="100821"/>
                  <a:pt x="32742" y="100738"/>
                  <a:pt x="32802" y="100738"/>
                </a:cubicBezTo>
                <a:cubicBezTo>
                  <a:pt x="32898" y="100641"/>
                  <a:pt x="33085" y="100828"/>
                  <a:pt x="33085" y="100455"/>
                </a:cubicBezTo>
                <a:cubicBezTo>
                  <a:pt x="33085" y="100394"/>
                  <a:pt x="33065" y="100383"/>
                  <a:pt x="33039" y="100383"/>
                </a:cubicBezTo>
                <a:cubicBezTo>
                  <a:pt x="33024" y="100383"/>
                  <a:pt x="33006" y="100387"/>
                  <a:pt x="32989" y="100387"/>
                </a:cubicBezTo>
                <a:cubicBezTo>
                  <a:pt x="32943" y="100387"/>
                  <a:pt x="32898" y="100362"/>
                  <a:pt x="32898" y="100179"/>
                </a:cubicBezTo>
                <a:cubicBezTo>
                  <a:pt x="32918" y="100138"/>
                  <a:pt x="32938" y="100124"/>
                  <a:pt x="32957" y="100124"/>
                </a:cubicBezTo>
                <a:cubicBezTo>
                  <a:pt x="33000" y="100124"/>
                  <a:pt x="33038" y="100193"/>
                  <a:pt x="33062" y="100193"/>
                </a:cubicBezTo>
                <a:cubicBezTo>
                  <a:pt x="33076" y="100193"/>
                  <a:pt x="33085" y="100167"/>
                  <a:pt x="33085" y="100082"/>
                </a:cubicBezTo>
                <a:cubicBezTo>
                  <a:pt x="33053" y="100022"/>
                  <a:pt x="33012" y="100011"/>
                  <a:pt x="32972" y="100011"/>
                </a:cubicBezTo>
                <a:cubicBezTo>
                  <a:pt x="32948" y="100011"/>
                  <a:pt x="32925" y="100014"/>
                  <a:pt x="32904" y="100014"/>
                </a:cubicBezTo>
                <a:cubicBezTo>
                  <a:pt x="32846" y="100014"/>
                  <a:pt x="32802" y="99989"/>
                  <a:pt x="32802" y="99806"/>
                </a:cubicBezTo>
                <a:lnTo>
                  <a:pt x="32898" y="99806"/>
                </a:lnTo>
                <a:cubicBezTo>
                  <a:pt x="32898" y="99620"/>
                  <a:pt x="32802" y="99620"/>
                  <a:pt x="32898" y="99337"/>
                </a:cubicBezTo>
                <a:lnTo>
                  <a:pt x="32898" y="99337"/>
                </a:lnTo>
                <a:cubicBezTo>
                  <a:pt x="32876" y="99359"/>
                  <a:pt x="32853" y="99367"/>
                  <a:pt x="32834" y="99367"/>
                </a:cubicBezTo>
                <a:cubicBezTo>
                  <a:pt x="32801" y="99367"/>
                  <a:pt x="32775" y="99347"/>
                  <a:pt x="32767" y="99347"/>
                </a:cubicBezTo>
                <a:cubicBezTo>
                  <a:pt x="32760" y="99347"/>
                  <a:pt x="32768" y="99364"/>
                  <a:pt x="32802" y="99434"/>
                </a:cubicBezTo>
                <a:lnTo>
                  <a:pt x="32802" y="99620"/>
                </a:lnTo>
                <a:cubicBezTo>
                  <a:pt x="32802" y="99650"/>
                  <a:pt x="32781" y="99660"/>
                  <a:pt x="32750" y="99660"/>
                </a:cubicBezTo>
                <a:cubicBezTo>
                  <a:pt x="32688" y="99660"/>
                  <a:pt x="32585" y="99620"/>
                  <a:pt x="32526" y="99620"/>
                </a:cubicBezTo>
                <a:cubicBezTo>
                  <a:pt x="32712" y="99150"/>
                  <a:pt x="33085" y="99150"/>
                  <a:pt x="33271" y="99150"/>
                </a:cubicBezTo>
                <a:lnTo>
                  <a:pt x="33271" y="98964"/>
                </a:lnTo>
                <a:cubicBezTo>
                  <a:pt x="33174" y="98964"/>
                  <a:pt x="33085" y="98778"/>
                  <a:pt x="33085" y="98688"/>
                </a:cubicBezTo>
                <a:cubicBezTo>
                  <a:pt x="33140" y="98578"/>
                  <a:pt x="33170" y="98541"/>
                  <a:pt x="33191" y="98541"/>
                </a:cubicBezTo>
                <a:cubicBezTo>
                  <a:pt x="33232" y="98541"/>
                  <a:pt x="33231" y="98700"/>
                  <a:pt x="33316" y="98700"/>
                </a:cubicBezTo>
                <a:cubicBezTo>
                  <a:pt x="33329" y="98700"/>
                  <a:pt x="33344" y="98696"/>
                  <a:pt x="33361" y="98688"/>
                </a:cubicBezTo>
                <a:cubicBezTo>
                  <a:pt x="33271" y="98591"/>
                  <a:pt x="33271" y="98502"/>
                  <a:pt x="33271" y="98315"/>
                </a:cubicBezTo>
                <a:cubicBezTo>
                  <a:pt x="33143" y="98248"/>
                  <a:pt x="33014" y="98139"/>
                  <a:pt x="32885" y="98139"/>
                </a:cubicBezTo>
                <a:cubicBezTo>
                  <a:pt x="32827" y="98139"/>
                  <a:pt x="32770" y="98161"/>
                  <a:pt x="32712" y="98218"/>
                </a:cubicBezTo>
                <a:cubicBezTo>
                  <a:pt x="32678" y="98023"/>
                  <a:pt x="32623" y="97987"/>
                  <a:pt x="32561" y="97987"/>
                </a:cubicBezTo>
                <a:cubicBezTo>
                  <a:pt x="32524" y="97987"/>
                  <a:pt x="32485" y="98000"/>
                  <a:pt x="32446" y="98000"/>
                </a:cubicBezTo>
                <a:cubicBezTo>
                  <a:pt x="32364" y="98000"/>
                  <a:pt x="32286" y="97941"/>
                  <a:pt x="32242" y="97570"/>
                </a:cubicBezTo>
                <a:cubicBezTo>
                  <a:pt x="32153" y="97570"/>
                  <a:pt x="32242" y="97943"/>
                  <a:pt x="32153" y="97943"/>
                </a:cubicBezTo>
                <a:cubicBezTo>
                  <a:pt x="32056" y="97846"/>
                  <a:pt x="32056" y="97659"/>
                  <a:pt x="31967" y="97570"/>
                </a:cubicBezTo>
                <a:cubicBezTo>
                  <a:pt x="31931" y="97671"/>
                  <a:pt x="31897" y="97710"/>
                  <a:pt x="31863" y="97710"/>
                </a:cubicBezTo>
                <a:cubicBezTo>
                  <a:pt x="31803" y="97710"/>
                  <a:pt x="31745" y="97591"/>
                  <a:pt x="31683" y="97473"/>
                </a:cubicBezTo>
                <a:cubicBezTo>
                  <a:pt x="31780" y="97473"/>
                  <a:pt x="31780" y="97287"/>
                  <a:pt x="31780" y="97287"/>
                </a:cubicBezTo>
                <a:cubicBezTo>
                  <a:pt x="31825" y="97380"/>
                  <a:pt x="31894" y="97426"/>
                  <a:pt x="31964" y="97426"/>
                </a:cubicBezTo>
                <a:cubicBezTo>
                  <a:pt x="32034" y="97426"/>
                  <a:pt x="32105" y="97380"/>
                  <a:pt x="32153" y="97287"/>
                </a:cubicBezTo>
                <a:cubicBezTo>
                  <a:pt x="32029" y="97287"/>
                  <a:pt x="31905" y="97204"/>
                  <a:pt x="31807" y="97204"/>
                </a:cubicBezTo>
                <a:cubicBezTo>
                  <a:pt x="31758" y="97204"/>
                  <a:pt x="31716" y="97224"/>
                  <a:pt x="31683" y="97287"/>
                </a:cubicBezTo>
                <a:lnTo>
                  <a:pt x="31683" y="97383"/>
                </a:lnTo>
                <a:cubicBezTo>
                  <a:pt x="31683" y="97383"/>
                  <a:pt x="31683" y="97501"/>
                  <a:pt x="31639" y="97501"/>
                </a:cubicBezTo>
                <a:cubicBezTo>
                  <a:pt x="31627" y="97501"/>
                  <a:pt x="31612" y="97493"/>
                  <a:pt x="31594" y="97473"/>
                </a:cubicBezTo>
                <a:cubicBezTo>
                  <a:pt x="31594" y="97383"/>
                  <a:pt x="31683" y="97287"/>
                  <a:pt x="31594" y="97287"/>
                </a:cubicBezTo>
                <a:cubicBezTo>
                  <a:pt x="31594" y="97383"/>
                  <a:pt x="31497" y="97473"/>
                  <a:pt x="31497" y="97473"/>
                </a:cubicBezTo>
                <a:cubicBezTo>
                  <a:pt x="31383" y="97359"/>
                  <a:pt x="31268" y="97281"/>
                  <a:pt x="31176" y="97281"/>
                </a:cubicBezTo>
                <a:cubicBezTo>
                  <a:pt x="31118" y="97281"/>
                  <a:pt x="31069" y="97311"/>
                  <a:pt x="31035" y="97383"/>
                </a:cubicBezTo>
                <a:cubicBezTo>
                  <a:pt x="30965" y="97174"/>
                  <a:pt x="30855" y="97148"/>
                  <a:pt x="30745" y="97148"/>
                </a:cubicBezTo>
                <a:cubicBezTo>
                  <a:pt x="30709" y="97148"/>
                  <a:pt x="30672" y="97150"/>
                  <a:pt x="30637" y="97150"/>
                </a:cubicBezTo>
                <a:cubicBezTo>
                  <a:pt x="30496" y="97150"/>
                  <a:pt x="30379" y="97104"/>
                  <a:pt x="30379" y="96638"/>
                </a:cubicBezTo>
                <a:cubicBezTo>
                  <a:pt x="30295" y="96721"/>
                  <a:pt x="30212" y="96768"/>
                  <a:pt x="30128" y="96768"/>
                </a:cubicBezTo>
                <a:cubicBezTo>
                  <a:pt x="30025" y="96768"/>
                  <a:pt x="29923" y="96697"/>
                  <a:pt x="29820" y="96541"/>
                </a:cubicBezTo>
                <a:lnTo>
                  <a:pt x="29820" y="96727"/>
                </a:lnTo>
                <a:cubicBezTo>
                  <a:pt x="29769" y="96601"/>
                  <a:pt x="29711" y="96558"/>
                  <a:pt x="29650" y="96558"/>
                </a:cubicBezTo>
                <a:cubicBezTo>
                  <a:pt x="29518" y="96558"/>
                  <a:pt x="29372" y="96762"/>
                  <a:pt x="29249" y="96762"/>
                </a:cubicBezTo>
                <a:cubicBezTo>
                  <a:pt x="29222" y="96762"/>
                  <a:pt x="29196" y="96752"/>
                  <a:pt x="29171" y="96727"/>
                </a:cubicBezTo>
                <a:cubicBezTo>
                  <a:pt x="29171" y="96637"/>
                  <a:pt x="29191" y="96616"/>
                  <a:pt x="29215" y="96616"/>
                </a:cubicBezTo>
                <a:cubicBezTo>
                  <a:pt x="29234" y="96616"/>
                  <a:pt x="29256" y="96630"/>
                  <a:pt x="29271" y="96630"/>
                </a:cubicBezTo>
                <a:cubicBezTo>
                  <a:pt x="29293" y="96630"/>
                  <a:pt x="29299" y="96600"/>
                  <a:pt x="29260" y="96452"/>
                </a:cubicBezTo>
                <a:cubicBezTo>
                  <a:pt x="29206" y="96506"/>
                  <a:pt x="29151" y="96528"/>
                  <a:pt x="29097" y="96528"/>
                </a:cubicBezTo>
                <a:cubicBezTo>
                  <a:pt x="28876" y="96528"/>
                  <a:pt x="28665" y="96168"/>
                  <a:pt x="28515" y="96168"/>
                </a:cubicBezTo>
                <a:cubicBezTo>
                  <a:pt x="28515" y="96079"/>
                  <a:pt x="28612" y="96168"/>
                  <a:pt x="28612" y="95892"/>
                </a:cubicBezTo>
                <a:cubicBezTo>
                  <a:pt x="28547" y="95892"/>
                  <a:pt x="28486" y="95849"/>
                  <a:pt x="28424" y="95849"/>
                </a:cubicBezTo>
                <a:cubicBezTo>
                  <a:pt x="28392" y="95849"/>
                  <a:pt x="28361" y="95860"/>
                  <a:pt x="28329" y="95892"/>
                </a:cubicBezTo>
                <a:cubicBezTo>
                  <a:pt x="28239" y="95796"/>
                  <a:pt x="28239" y="95796"/>
                  <a:pt x="28239" y="95609"/>
                </a:cubicBezTo>
                <a:cubicBezTo>
                  <a:pt x="28216" y="95653"/>
                  <a:pt x="28189" y="95671"/>
                  <a:pt x="28157" y="95671"/>
                </a:cubicBezTo>
                <a:cubicBezTo>
                  <a:pt x="28055" y="95671"/>
                  <a:pt x="27912" y="95476"/>
                  <a:pt x="27770" y="95333"/>
                </a:cubicBezTo>
                <a:lnTo>
                  <a:pt x="27770" y="95333"/>
                </a:lnTo>
                <a:cubicBezTo>
                  <a:pt x="27770" y="95520"/>
                  <a:pt x="27866" y="95609"/>
                  <a:pt x="27770" y="95609"/>
                </a:cubicBezTo>
                <a:lnTo>
                  <a:pt x="27680" y="95706"/>
                </a:lnTo>
                <a:lnTo>
                  <a:pt x="27680" y="95333"/>
                </a:lnTo>
                <a:cubicBezTo>
                  <a:pt x="27494" y="95520"/>
                  <a:pt x="27210" y="95333"/>
                  <a:pt x="27121" y="95609"/>
                </a:cubicBezTo>
                <a:cubicBezTo>
                  <a:pt x="27121" y="95492"/>
                  <a:pt x="27103" y="95458"/>
                  <a:pt x="27083" y="95458"/>
                </a:cubicBezTo>
                <a:cubicBezTo>
                  <a:pt x="27056" y="95458"/>
                  <a:pt x="27024" y="95520"/>
                  <a:pt x="27024" y="95520"/>
                </a:cubicBezTo>
                <a:lnTo>
                  <a:pt x="27024" y="95423"/>
                </a:lnTo>
                <a:cubicBezTo>
                  <a:pt x="26945" y="95344"/>
                  <a:pt x="26854" y="95315"/>
                  <a:pt x="26759" y="95315"/>
                </a:cubicBezTo>
                <a:cubicBezTo>
                  <a:pt x="26497" y="95315"/>
                  <a:pt x="26203" y="95530"/>
                  <a:pt x="26033" y="95530"/>
                </a:cubicBezTo>
                <a:cubicBezTo>
                  <a:pt x="25971" y="95530"/>
                  <a:pt x="25926" y="95502"/>
                  <a:pt x="25906" y="95423"/>
                </a:cubicBezTo>
                <a:cubicBezTo>
                  <a:pt x="25906" y="95494"/>
                  <a:pt x="25858" y="95714"/>
                  <a:pt x="25794" y="95714"/>
                </a:cubicBezTo>
                <a:cubicBezTo>
                  <a:pt x="25770" y="95714"/>
                  <a:pt x="25745" y="95685"/>
                  <a:pt x="25719" y="95609"/>
                </a:cubicBezTo>
                <a:lnTo>
                  <a:pt x="25719" y="95333"/>
                </a:lnTo>
                <a:cubicBezTo>
                  <a:pt x="25550" y="95402"/>
                  <a:pt x="25367" y="95420"/>
                  <a:pt x="25171" y="95420"/>
                </a:cubicBezTo>
                <a:cubicBezTo>
                  <a:pt x="24950" y="95420"/>
                  <a:pt x="24712" y="95397"/>
                  <a:pt x="24457" y="95397"/>
                </a:cubicBezTo>
                <a:cubicBezTo>
                  <a:pt x="24324" y="95397"/>
                  <a:pt x="24185" y="95403"/>
                  <a:pt x="24042" y="95423"/>
                </a:cubicBezTo>
                <a:cubicBezTo>
                  <a:pt x="24042" y="95423"/>
                  <a:pt x="24139" y="95423"/>
                  <a:pt x="24139" y="95520"/>
                </a:cubicBezTo>
                <a:cubicBezTo>
                  <a:pt x="23911" y="95442"/>
                  <a:pt x="23746" y="95306"/>
                  <a:pt x="23594" y="95306"/>
                </a:cubicBezTo>
                <a:cubicBezTo>
                  <a:pt x="23556" y="95306"/>
                  <a:pt x="23520" y="95314"/>
                  <a:pt x="23483" y="95333"/>
                </a:cubicBezTo>
                <a:cubicBezTo>
                  <a:pt x="23421" y="95301"/>
                  <a:pt x="23328" y="95290"/>
                  <a:pt x="23228" y="95290"/>
                </a:cubicBezTo>
                <a:cubicBezTo>
                  <a:pt x="23029" y="95290"/>
                  <a:pt x="22802" y="95333"/>
                  <a:pt x="22737" y="95333"/>
                </a:cubicBezTo>
                <a:cubicBezTo>
                  <a:pt x="22737" y="95352"/>
                  <a:pt x="22742" y="95372"/>
                  <a:pt x="22749" y="95391"/>
                </a:cubicBezTo>
                <a:lnTo>
                  <a:pt x="22749" y="95391"/>
                </a:lnTo>
                <a:cubicBezTo>
                  <a:pt x="22589" y="95174"/>
                  <a:pt x="22457" y="95139"/>
                  <a:pt x="22312" y="95139"/>
                </a:cubicBezTo>
                <a:cubicBezTo>
                  <a:pt x="22242" y="95139"/>
                  <a:pt x="22169" y="95147"/>
                  <a:pt x="22089" y="95147"/>
                </a:cubicBezTo>
                <a:cubicBezTo>
                  <a:pt x="22040" y="94961"/>
                  <a:pt x="21970" y="94867"/>
                  <a:pt x="21911" y="94867"/>
                </a:cubicBezTo>
                <a:cubicBezTo>
                  <a:pt x="21852" y="94867"/>
                  <a:pt x="21806" y="94961"/>
                  <a:pt x="21806" y="95147"/>
                </a:cubicBezTo>
                <a:cubicBezTo>
                  <a:pt x="21834" y="95173"/>
                  <a:pt x="21854" y="95184"/>
                  <a:pt x="21868" y="95184"/>
                </a:cubicBezTo>
                <a:cubicBezTo>
                  <a:pt x="21903" y="95184"/>
                  <a:pt x="21903" y="95119"/>
                  <a:pt x="21903" y="95050"/>
                </a:cubicBezTo>
                <a:cubicBezTo>
                  <a:pt x="21992" y="95147"/>
                  <a:pt x="22089" y="95050"/>
                  <a:pt x="21992" y="95333"/>
                </a:cubicBezTo>
                <a:cubicBezTo>
                  <a:pt x="21963" y="95333"/>
                  <a:pt x="21904" y="95343"/>
                  <a:pt x="21844" y="95343"/>
                </a:cubicBezTo>
                <a:cubicBezTo>
                  <a:pt x="21720" y="95343"/>
                  <a:pt x="21590" y="95302"/>
                  <a:pt x="21716" y="95050"/>
                </a:cubicBezTo>
                <a:lnTo>
                  <a:pt x="21716" y="95050"/>
                </a:lnTo>
                <a:cubicBezTo>
                  <a:pt x="21642" y="95148"/>
                  <a:pt x="21581" y="95181"/>
                  <a:pt x="21527" y="95181"/>
                </a:cubicBezTo>
                <a:cubicBezTo>
                  <a:pt x="21404" y="95181"/>
                  <a:pt x="21314" y="95011"/>
                  <a:pt x="21176" y="95011"/>
                </a:cubicBezTo>
                <a:cubicBezTo>
                  <a:pt x="21141" y="95011"/>
                  <a:pt x="21103" y="95022"/>
                  <a:pt x="21060" y="95050"/>
                </a:cubicBezTo>
                <a:cubicBezTo>
                  <a:pt x="21023" y="94740"/>
                  <a:pt x="20937" y="94672"/>
                  <a:pt x="20849" y="94672"/>
                </a:cubicBezTo>
                <a:cubicBezTo>
                  <a:pt x="20781" y="94672"/>
                  <a:pt x="20712" y="94713"/>
                  <a:pt x="20663" y="94713"/>
                </a:cubicBezTo>
                <a:cubicBezTo>
                  <a:pt x="20624" y="94713"/>
                  <a:pt x="20598" y="94686"/>
                  <a:pt x="20598" y="94588"/>
                </a:cubicBezTo>
                <a:cubicBezTo>
                  <a:pt x="20564" y="94653"/>
                  <a:pt x="20531" y="94684"/>
                  <a:pt x="20498" y="94684"/>
                </a:cubicBezTo>
                <a:cubicBezTo>
                  <a:pt x="20437" y="94684"/>
                  <a:pt x="20377" y="94580"/>
                  <a:pt x="20315" y="94401"/>
                </a:cubicBezTo>
                <a:cubicBezTo>
                  <a:pt x="20408" y="94308"/>
                  <a:pt x="20479" y="94308"/>
                  <a:pt x="20549" y="94308"/>
                </a:cubicBezTo>
                <a:cubicBezTo>
                  <a:pt x="20620" y="94308"/>
                  <a:pt x="20691" y="94308"/>
                  <a:pt x="20784" y="94215"/>
                </a:cubicBezTo>
                <a:cubicBezTo>
                  <a:pt x="20687" y="94215"/>
                  <a:pt x="20598" y="94215"/>
                  <a:pt x="20598" y="94029"/>
                </a:cubicBezTo>
                <a:cubicBezTo>
                  <a:pt x="20549" y="94167"/>
                  <a:pt x="20503" y="94236"/>
                  <a:pt x="20456" y="94236"/>
                </a:cubicBezTo>
                <a:cubicBezTo>
                  <a:pt x="20410" y="94236"/>
                  <a:pt x="20363" y="94167"/>
                  <a:pt x="20315" y="94029"/>
                </a:cubicBezTo>
                <a:cubicBezTo>
                  <a:pt x="20315" y="94169"/>
                  <a:pt x="20302" y="94216"/>
                  <a:pt x="20286" y="94216"/>
                </a:cubicBezTo>
                <a:cubicBezTo>
                  <a:pt x="20260" y="94216"/>
                  <a:pt x="20225" y="94085"/>
                  <a:pt x="20225" y="94029"/>
                </a:cubicBezTo>
                <a:lnTo>
                  <a:pt x="20225" y="94029"/>
                </a:lnTo>
                <a:cubicBezTo>
                  <a:pt x="20225" y="94305"/>
                  <a:pt x="20315" y="94118"/>
                  <a:pt x="20225" y="94401"/>
                </a:cubicBezTo>
                <a:cubicBezTo>
                  <a:pt x="20199" y="94425"/>
                  <a:pt x="20167" y="94436"/>
                  <a:pt x="20130" y="94436"/>
                </a:cubicBezTo>
                <a:cubicBezTo>
                  <a:pt x="20029" y="94436"/>
                  <a:pt x="19892" y="94352"/>
                  <a:pt x="19755" y="94215"/>
                </a:cubicBezTo>
                <a:cubicBezTo>
                  <a:pt x="19685" y="94286"/>
                  <a:pt x="19629" y="94316"/>
                  <a:pt x="19580" y="94316"/>
                </a:cubicBezTo>
                <a:cubicBezTo>
                  <a:pt x="19500" y="94316"/>
                  <a:pt x="19443" y="94234"/>
                  <a:pt x="19383" y="94118"/>
                </a:cubicBezTo>
                <a:cubicBezTo>
                  <a:pt x="19383" y="94118"/>
                  <a:pt x="19569" y="94118"/>
                  <a:pt x="19480" y="94029"/>
                </a:cubicBezTo>
                <a:cubicBezTo>
                  <a:pt x="19461" y="94010"/>
                  <a:pt x="19445" y="94002"/>
                  <a:pt x="19432" y="94002"/>
                </a:cubicBezTo>
                <a:cubicBezTo>
                  <a:pt x="19379" y="94002"/>
                  <a:pt x="19365" y="94137"/>
                  <a:pt x="19293" y="94215"/>
                </a:cubicBezTo>
                <a:cubicBezTo>
                  <a:pt x="19107" y="93656"/>
                  <a:pt x="18921" y="93842"/>
                  <a:pt x="18734" y="93745"/>
                </a:cubicBezTo>
                <a:cubicBezTo>
                  <a:pt x="18637" y="93932"/>
                  <a:pt x="18548" y="93932"/>
                  <a:pt x="18451" y="93932"/>
                </a:cubicBezTo>
                <a:lnTo>
                  <a:pt x="18451" y="93745"/>
                </a:lnTo>
                <a:cubicBezTo>
                  <a:pt x="18361" y="93559"/>
                  <a:pt x="18451" y="93656"/>
                  <a:pt x="18451" y="93470"/>
                </a:cubicBezTo>
                <a:cubicBezTo>
                  <a:pt x="18361" y="93373"/>
                  <a:pt x="18175" y="93559"/>
                  <a:pt x="18078" y="93186"/>
                </a:cubicBezTo>
                <a:cubicBezTo>
                  <a:pt x="18030" y="93286"/>
                  <a:pt x="17954" y="93386"/>
                  <a:pt x="17879" y="93386"/>
                </a:cubicBezTo>
                <a:cubicBezTo>
                  <a:pt x="17815" y="93386"/>
                  <a:pt x="17750" y="93311"/>
                  <a:pt x="17705" y="93097"/>
                </a:cubicBezTo>
                <a:cubicBezTo>
                  <a:pt x="17812" y="93041"/>
                  <a:pt x="17890" y="92988"/>
                  <a:pt x="17953" y="92988"/>
                </a:cubicBezTo>
                <a:cubicBezTo>
                  <a:pt x="18001" y="92988"/>
                  <a:pt x="18040" y="93017"/>
                  <a:pt x="18078" y="93097"/>
                </a:cubicBezTo>
                <a:cubicBezTo>
                  <a:pt x="18078" y="92989"/>
                  <a:pt x="18146" y="92976"/>
                  <a:pt x="18225" y="92976"/>
                </a:cubicBezTo>
                <a:cubicBezTo>
                  <a:pt x="18250" y="92976"/>
                  <a:pt x="18276" y="92978"/>
                  <a:pt x="18301" y="92978"/>
                </a:cubicBezTo>
                <a:cubicBezTo>
                  <a:pt x="18406" y="92978"/>
                  <a:pt x="18499" y="92955"/>
                  <a:pt x="18451" y="92724"/>
                </a:cubicBezTo>
                <a:lnTo>
                  <a:pt x="18451" y="92724"/>
                </a:lnTo>
                <a:cubicBezTo>
                  <a:pt x="18548" y="92911"/>
                  <a:pt x="18548" y="93000"/>
                  <a:pt x="18548" y="93000"/>
                </a:cubicBezTo>
                <a:cubicBezTo>
                  <a:pt x="18637" y="92911"/>
                  <a:pt x="18637" y="92724"/>
                  <a:pt x="18734" y="92538"/>
                </a:cubicBezTo>
                <a:cubicBezTo>
                  <a:pt x="18734" y="92689"/>
                  <a:pt x="18741" y="92738"/>
                  <a:pt x="18752" y="92738"/>
                </a:cubicBezTo>
                <a:cubicBezTo>
                  <a:pt x="18773" y="92738"/>
                  <a:pt x="18810" y="92575"/>
                  <a:pt x="18854" y="92575"/>
                </a:cubicBezTo>
                <a:cubicBezTo>
                  <a:pt x="18875" y="92575"/>
                  <a:pt x="18898" y="92613"/>
                  <a:pt x="18921" y="92724"/>
                </a:cubicBezTo>
                <a:lnTo>
                  <a:pt x="18921" y="92538"/>
                </a:lnTo>
                <a:cubicBezTo>
                  <a:pt x="19010" y="92627"/>
                  <a:pt x="19010" y="92814"/>
                  <a:pt x="19107" y="92814"/>
                </a:cubicBezTo>
                <a:cubicBezTo>
                  <a:pt x="19271" y="92615"/>
                  <a:pt x="19447" y="92558"/>
                  <a:pt x="19628" y="92558"/>
                </a:cubicBezTo>
                <a:cubicBezTo>
                  <a:pt x="19876" y="92558"/>
                  <a:pt x="20132" y="92667"/>
                  <a:pt x="20374" y="92667"/>
                </a:cubicBezTo>
                <a:cubicBezTo>
                  <a:pt x="20450" y="92667"/>
                  <a:pt x="20525" y="92656"/>
                  <a:pt x="20598" y="92627"/>
                </a:cubicBezTo>
                <a:cubicBezTo>
                  <a:pt x="20501" y="92627"/>
                  <a:pt x="20412" y="92627"/>
                  <a:pt x="20315" y="92351"/>
                </a:cubicBezTo>
                <a:lnTo>
                  <a:pt x="20315" y="92351"/>
                </a:lnTo>
                <a:cubicBezTo>
                  <a:pt x="20315" y="92351"/>
                  <a:pt x="20358" y="92434"/>
                  <a:pt x="20386" y="92434"/>
                </a:cubicBezTo>
                <a:cubicBezTo>
                  <a:pt x="20401" y="92434"/>
                  <a:pt x="20412" y="92414"/>
                  <a:pt x="20412" y="92351"/>
                </a:cubicBezTo>
                <a:cubicBezTo>
                  <a:pt x="20412" y="92303"/>
                  <a:pt x="20387" y="92303"/>
                  <a:pt x="20363" y="92303"/>
                </a:cubicBezTo>
                <a:cubicBezTo>
                  <a:pt x="20339" y="92303"/>
                  <a:pt x="20315" y="92303"/>
                  <a:pt x="20315" y="92254"/>
                </a:cubicBezTo>
                <a:cubicBezTo>
                  <a:pt x="20334" y="92216"/>
                  <a:pt x="20354" y="92202"/>
                  <a:pt x="20373" y="92202"/>
                </a:cubicBezTo>
                <a:cubicBezTo>
                  <a:pt x="20438" y="92202"/>
                  <a:pt x="20501" y="92366"/>
                  <a:pt x="20566" y="92366"/>
                </a:cubicBezTo>
                <a:cubicBezTo>
                  <a:pt x="20577" y="92366"/>
                  <a:pt x="20587" y="92361"/>
                  <a:pt x="20598" y="92351"/>
                </a:cubicBezTo>
                <a:cubicBezTo>
                  <a:pt x="20412" y="92351"/>
                  <a:pt x="20598" y="92068"/>
                  <a:pt x="20598" y="92068"/>
                </a:cubicBezTo>
                <a:cubicBezTo>
                  <a:pt x="20575" y="92047"/>
                  <a:pt x="20552" y="92041"/>
                  <a:pt x="20531" y="92041"/>
                </a:cubicBezTo>
                <a:cubicBezTo>
                  <a:pt x="20508" y="92041"/>
                  <a:pt x="20486" y="92048"/>
                  <a:pt x="20468" y="92048"/>
                </a:cubicBezTo>
                <a:cubicBezTo>
                  <a:pt x="20434" y="92048"/>
                  <a:pt x="20412" y="92023"/>
                  <a:pt x="20412" y="91882"/>
                </a:cubicBezTo>
                <a:lnTo>
                  <a:pt x="20412" y="92165"/>
                </a:lnTo>
                <a:cubicBezTo>
                  <a:pt x="20412" y="92165"/>
                  <a:pt x="20412" y="91979"/>
                  <a:pt x="20315" y="91882"/>
                </a:cubicBezTo>
                <a:cubicBezTo>
                  <a:pt x="20188" y="92268"/>
                  <a:pt x="20021" y="92339"/>
                  <a:pt x="19842" y="92339"/>
                </a:cubicBezTo>
                <a:cubicBezTo>
                  <a:pt x="19736" y="92339"/>
                  <a:pt x="19625" y="92314"/>
                  <a:pt x="19516" y="92314"/>
                </a:cubicBezTo>
                <a:cubicBezTo>
                  <a:pt x="19406" y="92314"/>
                  <a:pt x="19298" y="92339"/>
                  <a:pt x="19196" y="92441"/>
                </a:cubicBezTo>
                <a:cubicBezTo>
                  <a:pt x="19196" y="92283"/>
                  <a:pt x="19180" y="92226"/>
                  <a:pt x="19162" y="92226"/>
                </a:cubicBezTo>
                <a:cubicBezTo>
                  <a:pt x="19137" y="92226"/>
                  <a:pt x="19107" y="92333"/>
                  <a:pt x="19107" y="92441"/>
                </a:cubicBezTo>
                <a:cubicBezTo>
                  <a:pt x="19010" y="92351"/>
                  <a:pt x="19010" y="92165"/>
                  <a:pt x="19010" y="91979"/>
                </a:cubicBezTo>
                <a:cubicBezTo>
                  <a:pt x="18975" y="92196"/>
                  <a:pt x="18911" y="92244"/>
                  <a:pt x="18841" y="92244"/>
                </a:cubicBezTo>
                <a:cubicBezTo>
                  <a:pt x="18784" y="92244"/>
                  <a:pt x="18722" y="92212"/>
                  <a:pt x="18669" y="92212"/>
                </a:cubicBezTo>
                <a:cubicBezTo>
                  <a:pt x="18618" y="92212"/>
                  <a:pt x="18574" y="92241"/>
                  <a:pt x="18548" y="92351"/>
                </a:cubicBezTo>
                <a:cubicBezTo>
                  <a:pt x="18491" y="92209"/>
                  <a:pt x="18426" y="92161"/>
                  <a:pt x="18357" y="92161"/>
                </a:cubicBezTo>
                <a:cubicBezTo>
                  <a:pt x="18217" y="92161"/>
                  <a:pt x="18062" y="92359"/>
                  <a:pt x="17939" y="92361"/>
                </a:cubicBezTo>
                <a:lnTo>
                  <a:pt x="17939" y="92361"/>
                </a:lnTo>
                <a:cubicBezTo>
                  <a:pt x="17926" y="92355"/>
                  <a:pt x="17911" y="92351"/>
                  <a:pt x="17892" y="92351"/>
                </a:cubicBezTo>
                <a:cubicBezTo>
                  <a:pt x="17906" y="92358"/>
                  <a:pt x="17921" y="92361"/>
                  <a:pt x="17936" y="92361"/>
                </a:cubicBezTo>
                <a:cubicBezTo>
                  <a:pt x="17937" y="92361"/>
                  <a:pt x="17938" y="92361"/>
                  <a:pt x="17939" y="92361"/>
                </a:cubicBezTo>
                <a:lnTo>
                  <a:pt x="17939" y="92361"/>
                </a:lnTo>
                <a:cubicBezTo>
                  <a:pt x="17989" y="92387"/>
                  <a:pt x="17989" y="92460"/>
                  <a:pt x="17989" y="92538"/>
                </a:cubicBezTo>
                <a:cubicBezTo>
                  <a:pt x="17941" y="92538"/>
                  <a:pt x="17896" y="92559"/>
                  <a:pt x="17861" y="92559"/>
                </a:cubicBezTo>
                <a:cubicBezTo>
                  <a:pt x="17826" y="92559"/>
                  <a:pt x="17802" y="92536"/>
                  <a:pt x="17802" y="92441"/>
                </a:cubicBezTo>
                <a:cubicBezTo>
                  <a:pt x="17802" y="92395"/>
                  <a:pt x="17802" y="92377"/>
                  <a:pt x="17804" y="92377"/>
                </a:cubicBezTo>
                <a:cubicBezTo>
                  <a:pt x="17808" y="92377"/>
                  <a:pt x="17824" y="92538"/>
                  <a:pt x="17892" y="92538"/>
                </a:cubicBezTo>
                <a:cubicBezTo>
                  <a:pt x="17815" y="92307"/>
                  <a:pt x="17738" y="92250"/>
                  <a:pt x="17654" y="92250"/>
                </a:cubicBezTo>
                <a:cubicBezTo>
                  <a:pt x="17574" y="92250"/>
                  <a:pt x="17489" y="92302"/>
                  <a:pt x="17392" y="92302"/>
                </a:cubicBezTo>
                <a:cubicBezTo>
                  <a:pt x="17345" y="92302"/>
                  <a:pt x="17296" y="92290"/>
                  <a:pt x="17243" y="92254"/>
                </a:cubicBezTo>
                <a:cubicBezTo>
                  <a:pt x="17243" y="92351"/>
                  <a:pt x="17146" y="92441"/>
                  <a:pt x="17146" y="92441"/>
                </a:cubicBezTo>
                <a:cubicBezTo>
                  <a:pt x="17146" y="92349"/>
                  <a:pt x="17101" y="92326"/>
                  <a:pt x="17045" y="92326"/>
                </a:cubicBezTo>
                <a:cubicBezTo>
                  <a:pt x="16987" y="92326"/>
                  <a:pt x="16916" y="92351"/>
                  <a:pt x="16870" y="92351"/>
                </a:cubicBezTo>
                <a:cubicBezTo>
                  <a:pt x="16870" y="92503"/>
                  <a:pt x="16870" y="92654"/>
                  <a:pt x="16819" y="92654"/>
                </a:cubicBezTo>
                <a:cubicBezTo>
                  <a:pt x="16807" y="92654"/>
                  <a:pt x="16792" y="92646"/>
                  <a:pt x="16774" y="92627"/>
                </a:cubicBezTo>
                <a:lnTo>
                  <a:pt x="16774" y="92627"/>
                </a:lnTo>
                <a:cubicBezTo>
                  <a:pt x="16831" y="92905"/>
                  <a:pt x="16920" y="92985"/>
                  <a:pt x="17001" y="92985"/>
                </a:cubicBezTo>
                <a:cubicBezTo>
                  <a:pt x="17057" y="92985"/>
                  <a:pt x="17110" y="92947"/>
                  <a:pt x="17146" y="92911"/>
                </a:cubicBezTo>
                <a:cubicBezTo>
                  <a:pt x="17146" y="93186"/>
                  <a:pt x="17243" y="93283"/>
                  <a:pt x="17146" y="93470"/>
                </a:cubicBezTo>
                <a:cubicBezTo>
                  <a:pt x="17102" y="93283"/>
                  <a:pt x="17008" y="93237"/>
                  <a:pt x="16915" y="93237"/>
                </a:cubicBezTo>
                <a:cubicBezTo>
                  <a:pt x="16822" y="93237"/>
                  <a:pt x="16729" y="93283"/>
                  <a:pt x="16684" y="93283"/>
                </a:cubicBezTo>
                <a:cubicBezTo>
                  <a:pt x="16684" y="93283"/>
                  <a:pt x="16774" y="93283"/>
                  <a:pt x="16774" y="93470"/>
                </a:cubicBezTo>
                <a:cubicBezTo>
                  <a:pt x="16714" y="93470"/>
                  <a:pt x="16651" y="93552"/>
                  <a:pt x="16589" y="93552"/>
                </a:cubicBezTo>
                <a:cubicBezTo>
                  <a:pt x="16558" y="93552"/>
                  <a:pt x="16528" y="93532"/>
                  <a:pt x="16498" y="93470"/>
                </a:cubicBezTo>
                <a:cubicBezTo>
                  <a:pt x="16557" y="93470"/>
                  <a:pt x="16577" y="93344"/>
                  <a:pt x="16613" y="93344"/>
                </a:cubicBezTo>
                <a:cubicBezTo>
                  <a:pt x="16630" y="93344"/>
                  <a:pt x="16652" y="93375"/>
                  <a:pt x="16684" y="93470"/>
                </a:cubicBezTo>
                <a:cubicBezTo>
                  <a:pt x="16587" y="93186"/>
                  <a:pt x="16587" y="93000"/>
                  <a:pt x="16498" y="92911"/>
                </a:cubicBezTo>
                <a:lnTo>
                  <a:pt x="16498" y="92911"/>
                </a:lnTo>
                <a:cubicBezTo>
                  <a:pt x="16498" y="93186"/>
                  <a:pt x="16587" y="93000"/>
                  <a:pt x="16498" y="93283"/>
                </a:cubicBezTo>
                <a:lnTo>
                  <a:pt x="16498" y="93373"/>
                </a:lnTo>
                <a:cubicBezTo>
                  <a:pt x="16449" y="93421"/>
                  <a:pt x="16403" y="93445"/>
                  <a:pt x="16345" y="93445"/>
                </a:cubicBezTo>
                <a:cubicBezTo>
                  <a:pt x="16287" y="93445"/>
                  <a:pt x="16218" y="93421"/>
                  <a:pt x="16125" y="93373"/>
                </a:cubicBezTo>
                <a:cubicBezTo>
                  <a:pt x="16162" y="93295"/>
                  <a:pt x="16201" y="93266"/>
                  <a:pt x="16247" y="93266"/>
                </a:cubicBezTo>
                <a:cubicBezTo>
                  <a:pt x="16311" y="93266"/>
                  <a:pt x="16389" y="93321"/>
                  <a:pt x="16498" y="93373"/>
                </a:cubicBezTo>
                <a:cubicBezTo>
                  <a:pt x="16498" y="93186"/>
                  <a:pt x="16214" y="93283"/>
                  <a:pt x="16311" y="93000"/>
                </a:cubicBezTo>
                <a:lnTo>
                  <a:pt x="16311" y="93000"/>
                </a:lnTo>
                <a:cubicBezTo>
                  <a:pt x="16249" y="93063"/>
                  <a:pt x="16186" y="93094"/>
                  <a:pt x="16127" y="93094"/>
                </a:cubicBezTo>
                <a:cubicBezTo>
                  <a:pt x="16010" y="93094"/>
                  <a:pt x="15906" y="92972"/>
                  <a:pt x="15842" y="92724"/>
                </a:cubicBezTo>
                <a:cubicBezTo>
                  <a:pt x="15710" y="92856"/>
                  <a:pt x="15533" y="92988"/>
                  <a:pt x="15375" y="92988"/>
                </a:cubicBezTo>
                <a:cubicBezTo>
                  <a:pt x="15310" y="92988"/>
                  <a:pt x="15248" y="92965"/>
                  <a:pt x="15193" y="92911"/>
                </a:cubicBezTo>
                <a:cubicBezTo>
                  <a:pt x="15096" y="92814"/>
                  <a:pt x="15193" y="92627"/>
                  <a:pt x="15096" y="92627"/>
                </a:cubicBezTo>
                <a:cubicBezTo>
                  <a:pt x="15096" y="92814"/>
                  <a:pt x="15007" y="92814"/>
                  <a:pt x="15007" y="92911"/>
                </a:cubicBezTo>
                <a:cubicBezTo>
                  <a:pt x="15007" y="92858"/>
                  <a:pt x="15007" y="92842"/>
                  <a:pt x="15005" y="92842"/>
                </a:cubicBezTo>
                <a:cubicBezTo>
                  <a:pt x="15001" y="92842"/>
                  <a:pt x="14993" y="92882"/>
                  <a:pt x="14971" y="92882"/>
                </a:cubicBezTo>
                <a:cubicBezTo>
                  <a:pt x="14960" y="92882"/>
                  <a:pt x="14947" y="92873"/>
                  <a:pt x="14930" y="92848"/>
                </a:cubicBezTo>
                <a:lnTo>
                  <a:pt x="14930" y="92848"/>
                </a:lnTo>
                <a:cubicBezTo>
                  <a:pt x="14924" y="92867"/>
                  <a:pt x="14918" y="92887"/>
                  <a:pt x="14910" y="92911"/>
                </a:cubicBezTo>
                <a:cubicBezTo>
                  <a:pt x="14910" y="92911"/>
                  <a:pt x="14910" y="93000"/>
                  <a:pt x="14820" y="93000"/>
                </a:cubicBezTo>
                <a:cubicBezTo>
                  <a:pt x="14800" y="92942"/>
                  <a:pt x="14780" y="92921"/>
                  <a:pt x="14760" y="92921"/>
                </a:cubicBezTo>
                <a:cubicBezTo>
                  <a:pt x="14703" y="92921"/>
                  <a:pt x="14641" y="93083"/>
                  <a:pt x="14555" y="93083"/>
                </a:cubicBezTo>
                <a:cubicBezTo>
                  <a:pt x="14523" y="93083"/>
                  <a:pt x="14487" y="93060"/>
                  <a:pt x="14448" y="93000"/>
                </a:cubicBezTo>
                <a:cubicBezTo>
                  <a:pt x="14448" y="92911"/>
                  <a:pt x="14537" y="92814"/>
                  <a:pt x="14448" y="92724"/>
                </a:cubicBezTo>
                <a:cubicBezTo>
                  <a:pt x="14448" y="92724"/>
                  <a:pt x="14448" y="93000"/>
                  <a:pt x="14351" y="93097"/>
                </a:cubicBezTo>
                <a:lnTo>
                  <a:pt x="14351" y="92814"/>
                </a:lnTo>
                <a:cubicBezTo>
                  <a:pt x="14321" y="93000"/>
                  <a:pt x="14270" y="93062"/>
                  <a:pt x="14214" y="93062"/>
                </a:cubicBezTo>
                <a:cubicBezTo>
                  <a:pt x="14104" y="93062"/>
                  <a:pt x="13978" y="92814"/>
                  <a:pt x="13978" y="92814"/>
                </a:cubicBezTo>
                <a:lnTo>
                  <a:pt x="13978" y="92911"/>
                </a:lnTo>
                <a:cubicBezTo>
                  <a:pt x="13901" y="92891"/>
                  <a:pt x="13828" y="92883"/>
                  <a:pt x="13759" y="92883"/>
                </a:cubicBezTo>
                <a:cubicBezTo>
                  <a:pt x="13491" y="92883"/>
                  <a:pt x="13271" y="93000"/>
                  <a:pt x="13046" y="93000"/>
                </a:cubicBezTo>
                <a:lnTo>
                  <a:pt x="13046" y="92814"/>
                </a:lnTo>
                <a:cubicBezTo>
                  <a:pt x="12921" y="92879"/>
                  <a:pt x="12542" y="93278"/>
                  <a:pt x="12365" y="93278"/>
                </a:cubicBezTo>
                <a:cubicBezTo>
                  <a:pt x="12278" y="93278"/>
                  <a:pt x="12240" y="93184"/>
                  <a:pt x="12301" y="92911"/>
                </a:cubicBezTo>
                <a:cubicBezTo>
                  <a:pt x="12256" y="92862"/>
                  <a:pt x="12233" y="92862"/>
                  <a:pt x="12222" y="92862"/>
                </a:cubicBezTo>
                <a:cubicBezTo>
                  <a:pt x="12211" y="92862"/>
                  <a:pt x="12211" y="92862"/>
                  <a:pt x="12211" y="92814"/>
                </a:cubicBezTo>
                <a:cubicBezTo>
                  <a:pt x="12211" y="92814"/>
                  <a:pt x="12301" y="92814"/>
                  <a:pt x="12301" y="92724"/>
                </a:cubicBezTo>
                <a:cubicBezTo>
                  <a:pt x="12283" y="92705"/>
                  <a:pt x="12265" y="92697"/>
                  <a:pt x="12247" y="92697"/>
                </a:cubicBezTo>
                <a:cubicBezTo>
                  <a:pt x="12173" y="92697"/>
                  <a:pt x="12097" y="92833"/>
                  <a:pt x="12025" y="92911"/>
                </a:cubicBezTo>
                <a:cubicBezTo>
                  <a:pt x="12025" y="92814"/>
                  <a:pt x="12025" y="92627"/>
                  <a:pt x="11928" y="92627"/>
                </a:cubicBezTo>
                <a:cubicBezTo>
                  <a:pt x="11906" y="92743"/>
                  <a:pt x="11878" y="92785"/>
                  <a:pt x="11847" y="92785"/>
                </a:cubicBezTo>
                <a:cubicBezTo>
                  <a:pt x="11766" y="92785"/>
                  <a:pt x="11665" y="92507"/>
                  <a:pt x="11592" y="92507"/>
                </a:cubicBezTo>
                <a:cubicBezTo>
                  <a:pt x="11579" y="92507"/>
                  <a:pt x="11566" y="92516"/>
                  <a:pt x="11555" y="92538"/>
                </a:cubicBezTo>
                <a:cubicBezTo>
                  <a:pt x="11555" y="92351"/>
                  <a:pt x="11652" y="92441"/>
                  <a:pt x="11555" y="92254"/>
                </a:cubicBezTo>
                <a:cubicBezTo>
                  <a:pt x="11478" y="92527"/>
                  <a:pt x="11368" y="92590"/>
                  <a:pt x="11246" y="92590"/>
                </a:cubicBezTo>
                <a:cubicBezTo>
                  <a:pt x="11143" y="92590"/>
                  <a:pt x="11031" y="92544"/>
                  <a:pt x="10923" y="92544"/>
                </a:cubicBezTo>
                <a:cubicBezTo>
                  <a:pt x="10852" y="92544"/>
                  <a:pt x="10784" y="92564"/>
                  <a:pt x="10720" y="92627"/>
                </a:cubicBezTo>
                <a:cubicBezTo>
                  <a:pt x="10720" y="92441"/>
                  <a:pt x="10810" y="92627"/>
                  <a:pt x="10810" y="92351"/>
                </a:cubicBezTo>
                <a:lnTo>
                  <a:pt x="10810" y="92351"/>
                </a:lnTo>
                <a:cubicBezTo>
                  <a:pt x="10702" y="92459"/>
                  <a:pt x="10580" y="92483"/>
                  <a:pt x="10455" y="92483"/>
                </a:cubicBezTo>
                <a:cubicBezTo>
                  <a:pt x="10354" y="92483"/>
                  <a:pt x="10252" y="92467"/>
                  <a:pt x="10153" y="92467"/>
                </a:cubicBezTo>
                <a:cubicBezTo>
                  <a:pt x="10056" y="92467"/>
                  <a:pt x="9963" y="92482"/>
                  <a:pt x="9878" y="92538"/>
                </a:cubicBezTo>
                <a:cubicBezTo>
                  <a:pt x="9878" y="92351"/>
                  <a:pt x="9788" y="92441"/>
                  <a:pt x="9788" y="92254"/>
                </a:cubicBezTo>
                <a:cubicBezTo>
                  <a:pt x="9975" y="91792"/>
                  <a:pt x="10161" y="92165"/>
                  <a:pt x="10437" y="91792"/>
                </a:cubicBezTo>
                <a:cubicBezTo>
                  <a:pt x="10437" y="91695"/>
                  <a:pt x="10437" y="91420"/>
                  <a:pt x="10347" y="91420"/>
                </a:cubicBezTo>
                <a:cubicBezTo>
                  <a:pt x="10347" y="91843"/>
                  <a:pt x="10256" y="91874"/>
                  <a:pt x="10143" y="91874"/>
                </a:cubicBezTo>
                <a:cubicBezTo>
                  <a:pt x="10123" y="91874"/>
                  <a:pt x="10103" y="91873"/>
                  <a:pt x="10082" y="91873"/>
                </a:cubicBezTo>
                <a:cubicBezTo>
                  <a:pt x="10013" y="91873"/>
                  <a:pt x="9940" y="91884"/>
                  <a:pt x="9878" y="91979"/>
                </a:cubicBezTo>
                <a:cubicBezTo>
                  <a:pt x="9878" y="91882"/>
                  <a:pt x="9788" y="91882"/>
                  <a:pt x="9878" y="91695"/>
                </a:cubicBezTo>
                <a:lnTo>
                  <a:pt x="9878" y="91695"/>
                </a:lnTo>
                <a:cubicBezTo>
                  <a:pt x="9778" y="91896"/>
                  <a:pt x="9624" y="91988"/>
                  <a:pt x="9474" y="91988"/>
                </a:cubicBezTo>
                <a:cubicBezTo>
                  <a:pt x="9344" y="91988"/>
                  <a:pt x="9218" y="91920"/>
                  <a:pt x="9132" y="91792"/>
                </a:cubicBezTo>
                <a:cubicBezTo>
                  <a:pt x="9099" y="91930"/>
                  <a:pt x="9053" y="91966"/>
                  <a:pt x="9003" y="91966"/>
                </a:cubicBezTo>
                <a:cubicBezTo>
                  <a:pt x="8948" y="91966"/>
                  <a:pt x="8889" y="91923"/>
                  <a:pt x="8837" y="91923"/>
                </a:cubicBezTo>
                <a:cubicBezTo>
                  <a:pt x="8817" y="91923"/>
                  <a:pt x="8798" y="91930"/>
                  <a:pt x="8780" y="91948"/>
                </a:cubicBezTo>
                <a:lnTo>
                  <a:pt x="8780" y="91948"/>
                </a:lnTo>
                <a:cubicBezTo>
                  <a:pt x="8841" y="91821"/>
                  <a:pt x="8768" y="91509"/>
                  <a:pt x="8856" y="91509"/>
                </a:cubicBezTo>
                <a:lnTo>
                  <a:pt x="8856" y="91792"/>
                </a:lnTo>
                <a:cubicBezTo>
                  <a:pt x="8901" y="91513"/>
                  <a:pt x="8994" y="91466"/>
                  <a:pt x="9076" y="91466"/>
                </a:cubicBezTo>
                <a:cubicBezTo>
                  <a:pt x="9117" y="91466"/>
                  <a:pt x="9156" y="91478"/>
                  <a:pt x="9184" y="91478"/>
                </a:cubicBezTo>
                <a:cubicBezTo>
                  <a:pt x="9211" y="91478"/>
                  <a:pt x="9229" y="91466"/>
                  <a:pt x="9229" y="91420"/>
                </a:cubicBezTo>
                <a:cubicBezTo>
                  <a:pt x="9229" y="91420"/>
                  <a:pt x="9319" y="91323"/>
                  <a:pt x="9229" y="91136"/>
                </a:cubicBezTo>
                <a:cubicBezTo>
                  <a:pt x="9181" y="91229"/>
                  <a:pt x="9134" y="91229"/>
                  <a:pt x="9100" y="91229"/>
                </a:cubicBezTo>
                <a:cubicBezTo>
                  <a:pt x="9065" y="91229"/>
                  <a:pt x="9043" y="91229"/>
                  <a:pt x="9043" y="91323"/>
                </a:cubicBezTo>
                <a:cubicBezTo>
                  <a:pt x="8987" y="91215"/>
                  <a:pt x="8901" y="91107"/>
                  <a:pt x="8857" y="91107"/>
                </a:cubicBezTo>
                <a:cubicBezTo>
                  <a:pt x="8825" y="91107"/>
                  <a:pt x="8815" y="91165"/>
                  <a:pt x="8856" y="91323"/>
                </a:cubicBezTo>
                <a:cubicBezTo>
                  <a:pt x="8808" y="91136"/>
                  <a:pt x="8761" y="91136"/>
                  <a:pt x="8715" y="91136"/>
                </a:cubicBezTo>
                <a:cubicBezTo>
                  <a:pt x="8668" y="91136"/>
                  <a:pt x="8622" y="91136"/>
                  <a:pt x="8573" y="90950"/>
                </a:cubicBezTo>
                <a:cubicBezTo>
                  <a:pt x="8760" y="90950"/>
                  <a:pt x="8856" y="90674"/>
                  <a:pt x="9043" y="90577"/>
                </a:cubicBezTo>
                <a:cubicBezTo>
                  <a:pt x="8995" y="90486"/>
                  <a:pt x="8950" y="90462"/>
                  <a:pt x="8904" y="90462"/>
                </a:cubicBezTo>
                <a:cubicBezTo>
                  <a:pt x="8856" y="90462"/>
                  <a:pt x="8809" y="90488"/>
                  <a:pt x="8760" y="90488"/>
                </a:cubicBezTo>
                <a:lnTo>
                  <a:pt x="8760" y="90301"/>
                </a:lnTo>
                <a:cubicBezTo>
                  <a:pt x="8484" y="90204"/>
                  <a:pt x="8297" y="90301"/>
                  <a:pt x="8014" y="89832"/>
                </a:cubicBezTo>
                <a:lnTo>
                  <a:pt x="8014" y="90115"/>
                </a:lnTo>
                <a:cubicBezTo>
                  <a:pt x="7961" y="89947"/>
                  <a:pt x="7839" y="89913"/>
                  <a:pt x="7711" y="89913"/>
                </a:cubicBezTo>
                <a:cubicBezTo>
                  <a:pt x="7622" y="89913"/>
                  <a:pt x="7531" y="89929"/>
                  <a:pt x="7455" y="89929"/>
                </a:cubicBezTo>
                <a:cubicBezTo>
                  <a:pt x="7552" y="90018"/>
                  <a:pt x="7552" y="90018"/>
                  <a:pt x="7552" y="90115"/>
                </a:cubicBezTo>
                <a:cubicBezTo>
                  <a:pt x="7514" y="90115"/>
                  <a:pt x="7477" y="90129"/>
                  <a:pt x="7446" y="90129"/>
                </a:cubicBezTo>
                <a:cubicBezTo>
                  <a:pt x="7398" y="90129"/>
                  <a:pt x="7365" y="90096"/>
                  <a:pt x="7365" y="89929"/>
                </a:cubicBezTo>
                <a:cubicBezTo>
                  <a:pt x="7269" y="89929"/>
                  <a:pt x="7269" y="90204"/>
                  <a:pt x="7269" y="90204"/>
                </a:cubicBezTo>
                <a:cubicBezTo>
                  <a:pt x="7179" y="90018"/>
                  <a:pt x="7179" y="89742"/>
                  <a:pt x="7082" y="89645"/>
                </a:cubicBezTo>
                <a:lnTo>
                  <a:pt x="7082" y="89645"/>
                </a:lnTo>
                <a:cubicBezTo>
                  <a:pt x="7133" y="89795"/>
                  <a:pt x="7054" y="89917"/>
                  <a:pt x="6980" y="89917"/>
                </a:cubicBezTo>
                <a:cubicBezTo>
                  <a:pt x="6914" y="89917"/>
                  <a:pt x="6854" y="89820"/>
                  <a:pt x="6896" y="89556"/>
                </a:cubicBezTo>
                <a:cubicBezTo>
                  <a:pt x="6803" y="89556"/>
                  <a:pt x="6756" y="89602"/>
                  <a:pt x="6722" y="89602"/>
                </a:cubicBezTo>
                <a:cubicBezTo>
                  <a:pt x="6687" y="89602"/>
                  <a:pt x="6665" y="89556"/>
                  <a:pt x="6620" y="89369"/>
                </a:cubicBezTo>
                <a:cubicBezTo>
                  <a:pt x="6523" y="89459"/>
                  <a:pt x="6523" y="89645"/>
                  <a:pt x="6434" y="89742"/>
                </a:cubicBezTo>
                <a:lnTo>
                  <a:pt x="6434" y="91047"/>
                </a:lnTo>
                <a:cubicBezTo>
                  <a:pt x="6475" y="90960"/>
                  <a:pt x="6518" y="90893"/>
                  <a:pt x="6562" y="90893"/>
                </a:cubicBezTo>
                <a:cubicBezTo>
                  <a:pt x="6612" y="90893"/>
                  <a:pt x="6662" y="90982"/>
                  <a:pt x="6709" y="91233"/>
                </a:cubicBezTo>
                <a:cubicBezTo>
                  <a:pt x="6709" y="91140"/>
                  <a:pt x="6756" y="91093"/>
                  <a:pt x="6803" y="91093"/>
                </a:cubicBezTo>
                <a:cubicBezTo>
                  <a:pt x="6849" y="91093"/>
                  <a:pt x="6896" y="91140"/>
                  <a:pt x="6896" y="91233"/>
                </a:cubicBezTo>
                <a:cubicBezTo>
                  <a:pt x="6946" y="91107"/>
                  <a:pt x="6996" y="91062"/>
                  <a:pt x="7046" y="91062"/>
                </a:cubicBezTo>
                <a:cubicBezTo>
                  <a:pt x="7169" y="91062"/>
                  <a:pt x="7292" y="91333"/>
                  <a:pt x="7415" y="91333"/>
                </a:cubicBezTo>
                <a:cubicBezTo>
                  <a:pt x="7429" y="91333"/>
                  <a:pt x="7442" y="91329"/>
                  <a:pt x="7455" y="91323"/>
                </a:cubicBezTo>
                <a:cubicBezTo>
                  <a:pt x="7455" y="91606"/>
                  <a:pt x="7552" y="91420"/>
                  <a:pt x="7552" y="91695"/>
                </a:cubicBezTo>
                <a:cubicBezTo>
                  <a:pt x="7552" y="91695"/>
                  <a:pt x="7455" y="91792"/>
                  <a:pt x="7365" y="91792"/>
                </a:cubicBezTo>
                <a:cubicBezTo>
                  <a:pt x="7455" y="91606"/>
                  <a:pt x="7365" y="91509"/>
                  <a:pt x="7365" y="91420"/>
                </a:cubicBezTo>
                <a:cubicBezTo>
                  <a:pt x="7325" y="91498"/>
                  <a:pt x="7286" y="91526"/>
                  <a:pt x="7254" y="91526"/>
                </a:cubicBezTo>
                <a:cubicBezTo>
                  <a:pt x="7209" y="91526"/>
                  <a:pt x="7179" y="91472"/>
                  <a:pt x="7179" y="91420"/>
                </a:cubicBezTo>
                <a:lnTo>
                  <a:pt x="7179" y="91420"/>
                </a:lnTo>
                <a:cubicBezTo>
                  <a:pt x="7179" y="91695"/>
                  <a:pt x="7269" y="91509"/>
                  <a:pt x="7269" y="91695"/>
                </a:cubicBezTo>
                <a:lnTo>
                  <a:pt x="6993" y="91979"/>
                </a:lnTo>
                <a:cubicBezTo>
                  <a:pt x="6993" y="91760"/>
                  <a:pt x="6929" y="91670"/>
                  <a:pt x="6856" y="91670"/>
                </a:cubicBezTo>
                <a:cubicBezTo>
                  <a:pt x="6805" y="91670"/>
                  <a:pt x="6750" y="91715"/>
                  <a:pt x="6709" y="91792"/>
                </a:cubicBezTo>
                <a:lnTo>
                  <a:pt x="6709" y="91420"/>
                </a:lnTo>
                <a:cubicBezTo>
                  <a:pt x="6631" y="91535"/>
                  <a:pt x="6538" y="91586"/>
                  <a:pt x="6448" y="91586"/>
                </a:cubicBezTo>
                <a:cubicBezTo>
                  <a:pt x="6323" y="91586"/>
                  <a:pt x="6207" y="91487"/>
                  <a:pt x="6150" y="91323"/>
                </a:cubicBezTo>
                <a:cubicBezTo>
                  <a:pt x="6122" y="91499"/>
                  <a:pt x="6084" y="91555"/>
                  <a:pt x="6045" y="91555"/>
                </a:cubicBezTo>
                <a:cubicBezTo>
                  <a:pt x="5978" y="91555"/>
                  <a:pt x="5908" y="91385"/>
                  <a:pt x="5884" y="91385"/>
                </a:cubicBezTo>
                <a:cubicBezTo>
                  <a:pt x="5878" y="91385"/>
                  <a:pt x="5874" y="91395"/>
                  <a:pt x="5874" y="91420"/>
                </a:cubicBezTo>
                <a:lnTo>
                  <a:pt x="5874" y="91606"/>
                </a:lnTo>
                <a:cubicBezTo>
                  <a:pt x="5874" y="91586"/>
                  <a:pt x="5874" y="91578"/>
                  <a:pt x="5874" y="91578"/>
                </a:cubicBezTo>
                <a:cubicBezTo>
                  <a:pt x="5870" y="91578"/>
                  <a:pt x="5854" y="91695"/>
                  <a:pt x="5778" y="91695"/>
                </a:cubicBezTo>
                <a:cubicBezTo>
                  <a:pt x="5778" y="91420"/>
                  <a:pt x="5688" y="91420"/>
                  <a:pt x="5688" y="91323"/>
                </a:cubicBezTo>
                <a:cubicBezTo>
                  <a:pt x="5591" y="91420"/>
                  <a:pt x="5688" y="91606"/>
                  <a:pt x="5688" y="91606"/>
                </a:cubicBezTo>
                <a:cubicBezTo>
                  <a:pt x="5610" y="91565"/>
                  <a:pt x="5548" y="91542"/>
                  <a:pt x="5495" y="91542"/>
                </a:cubicBezTo>
                <a:cubicBezTo>
                  <a:pt x="5422" y="91542"/>
                  <a:pt x="5367" y="91587"/>
                  <a:pt x="5315" y="91695"/>
                </a:cubicBezTo>
                <a:cubicBezTo>
                  <a:pt x="5218" y="91509"/>
                  <a:pt x="5315" y="91233"/>
                  <a:pt x="5129" y="91233"/>
                </a:cubicBezTo>
                <a:lnTo>
                  <a:pt x="5129" y="91606"/>
                </a:lnTo>
                <a:cubicBezTo>
                  <a:pt x="5073" y="91550"/>
                  <a:pt x="5050" y="91497"/>
                  <a:pt x="5023" y="91497"/>
                </a:cubicBezTo>
                <a:cubicBezTo>
                  <a:pt x="5003" y="91497"/>
                  <a:pt x="4981" y="91526"/>
                  <a:pt x="4943" y="91606"/>
                </a:cubicBezTo>
                <a:cubicBezTo>
                  <a:pt x="4943" y="91323"/>
                  <a:pt x="5032" y="91323"/>
                  <a:pt x="5032" y="91233"/>
                </a:cubicBezTo>
                <a:cubicBezTo>
                  <a:pt x="4964" y="91233"/>
                  <a:pt x="4891" y="90799"/>
                  <a:pt x="4821" y="90799"/>
                </a:cubicBezTo>
                <a:cubicBezTo>
                  <a:pt x="4799" y="90799"/>
                  <a:pt x="4777" y="90841"/>
                  <a:pt x="4756" y="90950"/>
                </a:cubicBezTo>
                <a:cubicBezTo>
                  <a:pt x="4570" y="90860"/>
                  <a:pt x="4473" y="90577"/>
                  <a:pt x="4197" y="90301"/>
                </a:cubicBezTo>
                <a:lnTo>
                  <a:pt x="4197" y="90488"/>
                </a:lnTo>
                <a:cubicBezTo>
                  <a:pt x="4167" y="90545"/>
                  <a:pt x="4138" y="90567"/>
                  <a:pt x="4109" y="90567"/>
                </a:cubicBezTo>
                <a:cubicBezTo>
                  <a:pt x="4044" y="90567"/>
                  <a:pt x="3981" y="90458"/>
                  <a:pt x="3914" y="90391"/>
                </a:cubicBezTo>
                <a:cubicBezTo>
                  <a:pt x="3940" y="90340"/>
                  <a:pt x="3966" y="90324"/>
                  <a:pt x="3992" y="90324"/>
                </a:cubicBezTo>
                <a:cubicBezTo>
                  <a:pt x="4034" y="90324"/>
                  <a:pt x="4076" y="90368"/>
                  <a:pt x="4119" y="90368"/>
                </a:cubicBezTo>
                <a:cubicBezTo>
                  <a:pt x="4145" y="90368"/>
                  <a:pt x="4171" y="90352"/>
                  <a:pt x="4197" y="90301"/>
                </a:cubicBezTo>
                <a:cubicBezTo>
                  <a:pt x="4197" y="90204"/>
                  <a:pt x="4287" y="90204"/>
                  <a:pt x="4287" y="90018"/>
                </a:cubicBezTo>
                <a:cubicBezTo>
                  <a:pt x="4280" y="90011"/>
                  <a:pt x="4273" y="90008"/>
                  <a:pt x="4266" y="90008"/>
                </a:cubicBezTo>
                <a:cubicBezTo>
                  <a:pt x="4210" y="90008"/>
                  <a:pt x="4155" y="90208"/>
                  <a:pt x="4124" y="90208"/>
                </a:cubicBezTo>
                <a:cubicBezTo>
                  <a:pt x="4109" y="90208"/>
                  <a:pt x="4100" y="90160"/>
                  <a:pt x="4100" y="90018"/>
                </a:cubicBezTo>
                <a:cubicBezTo>
                  <a:pt x="4197" y="90018"/>
                  <a:pt x="4287" y="90018"/>
                  <a:pt x="4383" y="89832"/>
                </a:cubicBezTo>
                <a:cubicBezTo>
                  <a:pt x="4287" y="89832"/>
                  <a:pt x="4287" y="89832"/>
                  <a:pt x="4287" y="89742"/>
                </a:cubicBezTo>
                <a:lnTo>
                  <a:pt x="4287" y="89742"/>
                </a:lnTo>
                <a:cubicBezTo>
                  <a:pt x="4295" y="89750"/>
                  <a:pt x="4302" y="89754"/>
                  <a:pt x="4308" y="89754"/>
                </a:cubicBezTo>
                <a:cubicBezTo>
                  <a:pt x="4357" y="89754"/>
                  <a:pt x="4323" y="89511"/>
                  <a:pt x="4400" y="89511"/>
                </a:cubicBezTo>
                <a:cubicBezTo>
                  <a:pt x="4418" y="89511"/>
                  <a:pt x="4441" y="89524"/>
                  <a:pt x="4473" y="89556"/>
                </a:cubicBezTo>
                <a:lnTo>
                  <a:pt x="4473" y="89086"/>
                </a:lnTo>
                <a:cubicBezTo>
                  <a:pt x="4473" y="88997"/>
                  <a:pt x="4383" y="88997"/>
                  <a:pt x="4383" y="88810"/>
                </a:cubicBezTo>
                <a:lnTo>
                  <a:pt x="4383" y="88713"/>
                </a:lnTo>
                <a:lnTo>
                  <a:pt x="4473" y="88810"/>
                </a:lnTo>
                <a:lnTo>
                  <a:pt x="4570" y="88713"/>
                </a:lnTo>
                <a:cubicBezTo>
                  <a:pt x="4570" y="88713"/>
                  <a:pt x="4659" y="88810"/>
                  <a:pt x="4659" y="88900"/>
                </a:cubicBezTo>
                <a:cubicBezTo>
                  <a:pt x="4659" y="88948"/>
                  <a:pt x="4637" y="88948"/>
                  <a:pt x="4615" y="88948"/>
                </a:cubicBezTo>
                <a:cubicBezTo>
                  <a:pt x="4592" y="88948"/>
                  <a:pt x="4570" y="88948"/>
                  <a:pt x="4570" y="88997"/>
                </a:cubicBezTo>
                <a:cubicBezTo>
                  <a:pt x="4756" y="88997"/>
                  <a:pt x="4570" y="89273"/>
                  <a:pt x="4659" y="89273"/>
                </a:cubicBezTo>
                <a:cubicBezTo>
                  <a:pt x="4659" y="88900"/>
                  <a:pt x="4756" y="88900"/>
                  <a:pt x="4846" y="88810"/>
                </a:cubicBezTo>
                <a:cubicBezTo>
                  <a:pt x="4846" y="88881"/>
                  <a:pt x="4852" y="88903"/>
                  <a:pt x="4862" y="88903"/>
                </a:cubicBezTo>
                <a:cubicBezTo>
                  <a:pt x="4877" y="88903"/>
                  <a:pt x="4901" y="88844"/>
                  <a:pt x="4919" y="88844"/>
                </a:cubicBezTo>
                <a:cubicBezTo>
                  <a:pt x="4933" y="88844"/>
                  <a:pt x="4943" y="88878"/>
                  <a:pt x="4943" y="88997"/>
                </a:cubicBezTo>
                <a:cubicBezTo>
                  <a:pt x="5032" y="88900"/>
                  <a:pt x="5032" y="88810"/>
                  <a:pt x="5032" y="88713"/>
                </a:cubicBezTo>
                <a:lnTo>
                  <a:pt x="5129" y="88713"/>
                </a:lnTo>
                <a:cubicBezTo>
                  <a:pt x="5218" y="89183"/>
                  <a:pt x="5591" y="89086"/>
                  <a:pt x="5688" y="89183"/>
                </a:cubicBezTo>
                <a:cubicBezTo>
                  <a:pt x="5688" y="89086"/>
                  <a:pt x="5591" y="89086"/>
                  <a:pt x="5688" y="88900"/>
                </a:cubicBezTo>
                <a:lnTo>
                  <a:pt x="5688" y="88810"/>
                </a:lnTo>
                <a:cubicBezTo>
                  <a:pt x="5733" y="88997"/>
                  <a:pt x="5779" y="88997"/>
                  <a:pt x="5826" y="88997"/>
                </a:cubicBezTo>
                <a:cubicBezTo>
                  <a:pt x="5873" y="88997"/>
                  <a:pt x="5919" y="88997"/>
                  <a:pt x="5964" y="89183"/>
                </a:cubicBezTo>
                <a:cubicBezTo>
                  <a:pt x="6013" y="89183"/>
                  <a:pt x="6038" y="89158"/>
                  <a:pt x="6049" y="89158"/>
                </a:cubicBezTo>
                <a:cubicBezTo>
                  <a:pt x="6061" y="89158"/>
                  <a:pt x="6061" y="89181"/>
                  <a:pt x="6061" y="89273"/>
                </a:cubicBezTo>
                <a:cubicBezTo>
                  <a:pt x="6150" y="89086"/>
                  <a:pt x="6061" y="88900"/>
                  <a:pt x="6150" y="88900"/>
                </a:cubicBezTo>
                <a:lnTo>
                  <a:pt x="6150" y="89273"/>
                </a:lnTo>
                <a:cubicBezTo>
                  <a:pt x="6262" y="89273"/>
                  <a:pt x="6407" y="89174"/>
                  <a:pt x="6526" y="89174"/>
                </a:cubicBezTo>
                <a:cubicBezTo>
                  <a:pt x="6606" y="89174"/>
                  <a:pt x="6673" y="89219"/>
                  <a:pt x="6709" y="89369"/>
                </a:cubicBezTo>
                <a:cubicBezTo>
                  <a:pt x="6795" y="89003"/>
                  <a:pt x="6897" y="88891"/>
                  <a:pt x="7002" y="88891"/>
                </a:cubicBezTo>
                <a:cubicBezTo>
                  <a:pt x="7166" y="88891"/>
                  <a:pt x="7339" y="89159"/>
                  <a:pt x="7474" y="89159"/>
                </a:cubicBezTo>
                <a:cubicBezTo>
                  <a:pt x="7541" y="89159"/>
                  <a:pt x="7598" y="89094"/>
                  <a:pt x="7641" y="88900"/>
                </a:cubicBezTo>
                <a:cubicBezTo>
                  <a:pt x="7641" y="88997"/>
                  <a:pt x="7641" y="88997"/>
                  <a:pt x="7738" y="89086"/>
                </a:cubicBezTo>
                <a:cubicBezTo>
                  <a:pt x="7712" y="89062"/>
                  <a:pt x="7693" y="89051"/>
                  <a:pt x="7680" y="89051"/>
                </a:cubicBezTo>
                <a:cubicBezTo>
                  <a:pt x="7641" y="89051"/>
                  <a:pt x="7641" y="89136"/>
                  <a:pt x="7641" y="89273"/>
                </a:cubicBezTo>
                <a:cubicBezTo>
                  <a:pt x="7738" y="89273"/>
                  <a:pt x="7738" y="89273"/>
                  <a:pt x="7925" y="89459"/>
                </a:cubicBezTo>
                <a:cubicBezTo>
                  <a:pt x="7828" y="88997"/>
                  <a:pt x="7641" y="89086"/>
                  <a:pt x="7641" y="88810"/>
                </a:cubicBezTo>
                <a:cubicBezTo>
                  <a:pt x="7641" y="88715"/>
                  <a:pt x="7667" y="88692"/>
                  <a:pt x="7703" y="88692"/>
                </a:cubicBezTo>
                <a:cubicBezTo>
                  <a:pt x="7738" y="88692"/>
                  <a:pt x="7784" y="88713"/>
                  <a:pt x="7828" y="88713"/>
                </a:cubicBezTo>
                <a:cubicBezTo>
                  <a:pt x="7828" y="88546"/>
                  <a:pt x="7759" y="88513"/>
                  <a:pt x="7685" y="88513"/>
                </a:cubicBezTo>
                <a:cubicBezTo>
                  <a:pt x="7637" y="88513"/>
                  <a:pt x="7587" y="88527"/>
                  <a:pt x="7552" y="88527"/>
                </a:cubicBezTo>
                <a:lnTo>
                  <a:pt x="7552" y="88624"/>
                </a:lnTo>
                <a:lnTo>
                  <a:pt x="7552" y="88713"/>
                </a:lnTo>
                <a:lnTo>
                  <a:pt x="7455" y="88527"/>
                </a:lnTo>
                <a:cubicBezTo>
                  <a:pt x="7433" y="88517"/>
                  <a:pt x="7412" y="88513"/>
                  <a:pt x="7390" y="88513"/>
                </a:cubicBezTo>
                <a:cubicBezTo>
                  <a:pt x="7302" y="88513"/>
                  <a:pt x="7216" y="88583"/>
                  <a:pt x="7144" y="88583"/>
                </a:cubicBezTo>
                <a:cubicBezTo>
                  <a:pt x="7082" y="88583"/>
                  <a:pt x="7029" y="88532"/>
                  <a:pt x="6993" y="88341"/>
                </a:cubicBezTo>
                <a:lnTo>
                  <a:pt x="6993" y="88341"/>
                </a:lnTo>
                <a:cubicBezTo>
                  <a:pt x="7017" y="88367"/>
                  <a:pt x="7041" y="88379"/>
                  <a:pt x="7065" y="88379"/>
                </a:cubicBezTo>
                <a:cubicBezTo>
                  <a:pt x="7127" y="88379"/>
                  <a:pt x="7179" y="88290"/>
                  <a:pt x="7179" y="88154"/>
                </a:cubicBezTo>
                <a:lnTo>
                  <a:pt x="7179" y="88154"/>
                </a:lnTo>
                <a:cubicBezTo>
                  <a:pt x="7055" y="88216"/>
                  <a:pt x="6951" y="88237"/>
                  <a:pt x="6851" y="88237"/>
                </a:cubicBezTo>
                <a:cubicBezTo>
                  <a:pt x="6651" y="88237"/>
                  <a:pt x="6463" y="88154"/>
                  <a:pt x="6150" y="88154"/>
                </a:cubicBezTo>
                <a:lnTo>
                  <a:pt x="6150" y="88065"/>
                </a:lnTo>
                <a:cubicBezTo>
                  <a:pt x="6124" y="88119"/>
                  <a:pt x="6089" y="88134"/>
                  <a:pt x="6051" y="88134"/>
                </a:cubicBezTo>
                <a:cubicBezTo>
                  <a:pt x="6010" y="88134"/>
                  <a:pt x="5964" y="88117"/>
                  <a:pt x="5919" y="88117"/>
                </a:cubicBezTo>
                <a:cubicBezTo>
                  <a:pt x="5866" y="88117"/>
                  <a:pt x="5815" y="88142"/>
                  <a:pt x="5778" y="88251"/>
                </a:cubicBezTo>
                <a:lnTo>
                  <a:pt x="5778" y="88065"/>
                </a:lnTo>
                <a:cubicBezTo>
                  <a:pt x="5688" y="88154"/>
                  <a:pt x="5591" y="88251"/>
                  <a:pt x="5591" y="88341"/>
                </a:cubicBezTo>
                <a:cubicBezTo>
                  <a:pt x="5591" y="88154"/>
                  <a:pt x="5502" y="88154"/>
                  <a:pt x="5502" y="87968"/>
                </a:cubicBezTo>
                <a:cubicBezTo>
                  <a:pt x="5502" y="88065"/>
                  <a:pt x="5405" y="88154"/>
                  <a:pt x="5405" y="88154"/>
                </a:cubicBezTo>
                <a:cubicBezTo>
                  <a:pt x="5315" y="88065"/>
                  <a:pt x="5405" y="87968"/>
                  <a:pt x="5405" y="87968"/>
                </a:cubicBezTo>
                <a:lnTo>
                  <a:pt x="5315" y="87968"/>
                </a:lnTo>
                <a:cubicBezTo>
                  <a:pt x="5315" y="87968"/>
                  <a:pt x="5218" y="87968"/>
                  <a:pt x="5218" y="88065"/>
                </a:cubicBezTo>
                <a:lnTo>
                  <a:pt x="5032" y="88251"/>
                </a:lnTo>
                <a:cubicBezTo>
                  <a:pt x="5032" y="88154"/>
                  <a:pt x="5218" y="87968"/>
                  <a:pt x="5129" y="87878"/>
                </a:cubicBezTo>
                <a:lnTo>
                  <a:pt x="5129" y="87878"/>
                </a:lnTo>
                <a:cubicBezTo>
                  <a:pt x="5094" y="87979"/>
                  <a:pt x="5034" y="88018"/>
                  <a:pt x="4964" y="88018"/>
                </a:cubicBezTo>
                <a:cubicBezTo>
                  <a:pt x="4843" y="88018"/>
                  <a:pt x="4688" y="87900"/>
                  <a:pt x="4570" y="87782"/>
                </a:cubicBezTo>
                <a:cubicBezTo>
                  <a:pt x="4473" y="87506"/>
                  <a:pt x="4383" y="87506"/>
                  <a:pt x="4197" y="87506"/>
                </a:cubicBezTo>
                <a:cubicBezTo>
                  <a:pt x="4197" y="87409"/>
                  <a:pt x="4100" y="87319"/>
                  <a:pt x="4011" y="87319"/>
                </a:cubicBezTo>
                <a:cubicBezTo>
                  <a:pt x="4066" y="87209"/>
                  <a:pt x="4138" y="87180"/>
                  <a:pt x="4219" y="87180"/>
                </a:cubicBezTo>
                <a:cubicBezTo>
                  <a:pt x="4304" y="87180"/>
                  <a:pt x="4400" y="87212"/>
                  <a:pt x="4497" y="87212"/>
                </a:cubicBezTo>
                <a:cubicBezTo>
                  <a:pt x="4617" y="87212"/>
                  <a:pt x="4739" y="87164"/>
                  <a:pt x="4846" y="86947"/>
                </a:cubicBezTo>
                <a:cubicBezTo>
                  <a:pt x="4846" y="86900"/>
                  <a:pt x="4840" y="86882"/>
                  <a:pt x="4831" y="86882"/>
                </a:cubicBezTo>
                <a:cubicBezTo>
                  <a:pt x="4806" y="86882"/>
                  <a:pt x="4756" y="87036"/>
                  <a:pt x="4756" y="87036"/>
                </a:cubicBezTo>
                <a:cubicBezTo>
                  <a:pt x="4756" y="86849"/>
                  <a:pt x="4740" y="86799"/>
                  <a:pt x="4716" y="86799"/>
                </a:cubicBezTo>
                <a:cubicBezTo>
                  <a:pt x="4687" y="86799"/>
                  <a:pt x="4646" y="86867"/>
                  <a:pt x="4603" y="86867"/>
                </a:cubicBezTo>
                <a:cubicBezTo>
                  <a:pt x="4592" y="86867"/>
                  <a:pt x="4581" y="86862"/>
                  <a:pt x="4570" y="86850"/>
                </a:cubicBezTo>
                <a:cubicBezTo>
                  <a:pt x="4659" y="86760"/>
                  <a:pt x="4659" y="86760"/>
                  <a:pt x="4659" y="86663"/>
                </a:cubicBezTo>
                <a:cubicBezTo>
                  <a:pt x="4756" y="86663"/>
                  <a:pt x="4756" y="86663"/>
                  <a:pt x="4846" y="86850"/>
                </a:cubicBezTo>
                <a:lnTo>
                  <a:pt x="4846" y="86663"/>
                </a:lnTo>
                <a:lnTo>
                  <a:pt x="4943" y="86663"/>
                </a:lnTo>
                <a:lnTo>
                  <a:pt x="4846" y="86574"/>
                </a:lnTo>
                <a:lnTo>
                  <a:pt x="4846" y="86574"/>
                </a:lnTo>
                <a:cubicBezTo>
                  <a:pt x="4943" y="86663"/>
                  <a:pt x="5032" y="86663"/>
                  <a:pt x="5129" y="86760"/>
                </a:cubicBezTo>
                <a:lnTo>
                  <a:pt x="5129" y="86574"/>
                </a:lnTo>
                <a:cubicBezTo>
                  <a:pt x="5218" y="86574"/>
                  <a:pt x="5218" y="86574"/>
                  <a:pt x="5218" y="86760"/>
                </a:cubicBezTo>
                <a:cubicBezTo>
                  <a:pt x="5218" y="86663"/>
                  <a:pt x="5315" y="86574"/>
                  <a:pt x="5315" y="86477"/>
                </a:cubicBezTo>
                <a:lnTo>
                  <a:pt x="5315" y="86387"/>
                </a:lnTo>
                <a:cubicBezTo>
                  <a:pt x="5315" y="86477"/>
                  <a:pt x="5405" y="86574"/>
                  <a:pt x="5502" y="86574"/>
                </a:cubicBezTo>
                <a:lnTo>
                  <a:pt x="5502" y="86387"/>
                </a:lnTo>
                <a:cubicBezTo>
                  <a:pt x="5546" y="86570"/>
                  <a:pt x="5613" y="86595"/>
                  <a:pt x="5692" y="86595"/>
                </a:cubicBezTo>
                <a:cubicBezTo>
                  <a:pt x="5722" y="86595"/>
                  <a:pt x="5753" y="86592"/>
                  <a:pt x="5786" y="86592"/>
                </a:cubicBezTo>
                <a:cubicBezTo>
                  <a:pt x="5843" y="86592"/>
                  <a:pt x="5903" y="86603"/>
                  <a:pt x="5964" y="86663"/>
                </a:cubicBezTo>
                <a:cubicBezTo>
                  <a:pt x="5964" y="86574"/>
                  <a:pt x="5874" y="86574"/>
                  <a:pt x="5874" y="86477"/>
                </a:cubicBezTo>
                <a:lnTo>
                  <a:pt x="5874" y="86477"/>
                </a:lnTo>
                <a:cubicBezTo>
                  <a:pt x="5983" y="86500"/>
                  <a:pt x="6076" y="86507"/>
                  <a:pt x="6161" y="86507"/>
                </a:cubicBezTo>
                <a:cubicBezTo>
                  <a:pt x="6302" y="86507"/>
                  <a:pt x="6417" y="86487"/>
                  <a:pt x="6534" y="86487"/>
                </a:cubicBezTo>
                <a:cubicBezTo>
                  <a:pt x="6645" y="86487"/>
                  <a:pt x="6757" y="86505"/>
                  <a:pt x="6896" y="86574"/>
                </a:cubicBezTo>
                <a:cubicBezTo>
                  <a:pt x="6896" y="86438"/>
                  <a:pt x="6848" y="86349"/>
                  <a:pt x="6785" y="86349"/>
                </a:cubicBezTo>
                <a:cubicBezTo>
                  <a:pt x="6761" y="86349"/>
                  <a:pt x="6736" y="86361"/>
                  <a:pt x="6709" y="86387"/>
                </a:cubicBezTo>
                <a:cubicBezTo>
                  <a:pt x="6749" y="86196"/>
                  <a:pt x="6818" y="86145"/>
                  <a:pt x="6893" y="86145"/>
                </a:cubicBezTo>
                <a:cubicBezTo>
                  <a:pt x="6980" y="86145"/>
                  <a:pt x="7075" y="86216"/>
                  <a:pt x="7139" y="86216"/>
                </a:cubicBezTo>
                <a:cubicBezTo>
                  <a:pt x="7154" y="86216"/>
                  <a:pt x="7168" y="86211"/>
                  <a:pt x="7179" y="86201"/>
                </a:cubicBezTo>
                <a:lnTo>
                  <a:pt x="7269" y="86015"/>
                </a:lnTo>
                <a:lnTo>
                  <a:pt x="7269" y="86104"/>
                </a:lnTo>
                <a:lnTo>
                  <a:pt x="7269" y="86201"/>
                </a:lnTo>
                <a:cubicBezTo>
                  <a:pt x="7365" y="86201"/>
                  <a:pt x="7552" y="86201"/>
                  <a:pt x="7552" y="86015"/>
                </a:cubicBezTo>
                <a:lnTo>
                  <a:pt x="7552" y="86015"/>
                </a:lnTo>
                <a:cubicBezTo>
                  <a:pt x="7552" y="86015"/>
                  <a:pt x="7507" y="86036"/>
                  <a:pt x="7461" y="86036"/>
                </a:cubicBezTo>
                <a:cubicBezTo>
                  <a:pt x="7414" y="86036"/>
                  <a:pt x="7365" y="86013"/>
                  <a:pt x="7365" y="85918"/>
                </a:cubicBezTo>
                <a:cubicBezTo>
                  <a:pt x="7455" y="85642"/>
                  <a:pt x="7552" y="85731"/>
                  <a:pt x="7641" y="85269"/>
                </a:cubicBezTo>
                <a:lnTo>
                  <a:pt x="7641" y="85269"/>
                </a:lnTo>
                <a:cubicBezTo>
                  <a:pt x="7455" y="85456"/>
                  <a:pt x="7455" y="85456"/>
                  <a:pt x="7365" y="85456"/>
                </a:cubicBezTo>
                <a:cubicBezTo>
                  <a:pt x="7365" y="85642"/>
                  <a:pt x="7365" y="85642"/>
                  <a:pt x="7455" y="85642"/>
                </a:cubicBezTo>
                <a:cubicBezTo>
                  <a:pt x="7455" y="85731"/>
                  <a:pt x="7365" y="85731"/>
                  <a:pt x="7365" y="85828"/>
                </a:cubicBezTo>
                <a:cubicBezTo>
                  <a:pt x="7320" y="85624"/>
                  <a:pt x="7258" y="85557"/>
                  <a:pt x="7186" y="85557"/>
                </a:cubicBezTo>
                <a:cubicBezTo>
                  <a:pt x="7051" y="85557"/>
                  <a:pt x="6880" y="85794"/>
                  <a:pt x="6720" y="85794"/>
                </a:cubicBezTo>
                <a:cubicBezTo>
                  <a:pt x="6616" y="85794"/>
                  <a:pt x="6516" y="85693"/>
                  <a:pt x="6434" y="85359"/>
                </a:cubicBezTo>
                <a:cubicBezTo>
                  <a:pt x="6395" y="85509"/>
                  <a:pt x="6326" y="85554"/>
                  <a:pt x="6247" y="85554"/>
                </a:cubicBezTo>
                <a:cubicBezTo>
                  <a:pt x="6129" y="85554"/>
                  <a:pt x="5986" y="85456"/>
                  <a:pt x="5874" y="85456"/>
                </a:cubicBezTo>
                <a:cubicBezTo>
                  <a:pt x="5874" y="85642"/>
                  <a:pt x="5964" y="85642"/>
                  <a:pt x="5964" y="85828"/>
                </a:cubicBezTo>
                <a:cubicBezTo>
                  <a:pt x="5778" y="85828"/>
                  <a:pt x="5874" y="85642"/>
                  <a:pt x="5778" y="85456"/>
                </a:cubicBezTo>
                <a:cubicBezTo>
                  <a:pt x="5778" y="85547"/>
                  <a:pt x="5778" y="85570"/>
                  <a:pt x="5767" y="85570"/>
                </a:cubicBezTo>
                <a:cubicBezTo>
                  <a:pt x="5756" y="85570"/>
                  <a:pt x="5734" y="85545"/>
                  <a:pt x="5688" y="85545"/>
                </a:cubicBezTo>
                <a:cubicBezTo>
                  <a:pt x="5591" y="85918"/>
                  <a:pt x="5502" y="85642"/>
                  <a:pt x="5405" y="85918"/>
                </a:cubicBezTo>
                <a:lnTo>
                  <a:pt x="5405" y="85828"/>
                </a:lnTo>
                <a:cubicBezTo>
                  <a:pt x="5405" y="85642"/>
                  <a:pt x="5405" y="85642"/>
                  <a:pt x="5502" y="85545"/>
                </a:cubicBezTo>
                <a:lnTo>
                  <a:pt x="5502" y="85545"/>
                </a:lnTo>
                <a:cubicBezTo>
                  <a:pt x="5315" y="85642"/>
                  <a:pt x="4943" y="85545"/>
                  <a:pt x="4756" y="86015"/>
                </a:cubicBezTo>
                <a:lnTo>
                  <a:pt x="4756" y="85918"/>
                </a:lnTo>
                <a:lnTo>
                  <a:pt x="4756" y="85731"/>
                </a:lnTo>
                <a:cubicBezTo>
                  <a:pt x="4725" y="85850"/>
                  <a:pt x="4695" y="85884"/>
                  <a:pt x="4668" y="85884"/>
                </a:cubicBezTo>
                <a:cubicBezTo>
                  <a:pt x="4633" y="85884"/>
                  <a:pt x="4603" y="85825"/>
                  <a:pt x="4586" y="85825"/>
                </a:cubicBezTo>
                <a:cubicBezTo>
                  <a:pt x="4576" y="85825"/>
                  <a:pt x="4570" y="85847"/>
                  <a:pt x="4570" y="85918"/>
                </a:cubicBezTo>
                <a:cubicBezTo>
                  <a:pt x="4512" y="85865"/>
                  <a:pt x="4489" y="85843"/>
                  <a:pt x="4461" y="85757"/>
                </a:cubicBezTo>
                <a:lnTo>
                  <a:pt x="4461" y="85757"/>
                </a:lnTo>
                <a:cubicBezTo>
                  <a:pt x="4383" y="85918"/>
                  <a:pt x="4383" y="85922"/>
                  <a:pt x="4383" y="86015"/>
                </a:cubicBezTo>
                <a:lnTo>
                  <a:pt x="4287" y="86015"/>
                </a:lnTo>
                <a:cubicBezTo>
                  <a:pt x="4197" y="86015"/>
                  <a:pt x="4100" y="86015"/>
                  <a:pt x="4100" y="85918"/>
                </a:cubicBezTo>
                <a:cubicBezTo>
                  <a:pt x="4100" y="85731"/>
                  <a:pt x="4197" y="85731"/>
                  <a:pt x="4287" y="85642"/>
                </a:cubicBezTo>
                <a:cubicBezTo>
                  <a:pt x="4287" y="85359"/>
                  <a:pt x="4197" y="85456"/>
                  <a:pt x="4197" y="85172"/>
                </a:cubicBezTo>
                <a:cubicBezTo>
                  <a:pt x="4175" y="85184"/>
                  <a:pt x="4157" y="85189"/>
                  <a:pt x="4142" y="85189"/>
                </a:cubicBezTo>
                <a:cubicBezTo>
                  <a:pt x="4043" y="85189"/>
                  <a:pt x="4077" y="84972"/>
                  <a:pt x="4034" y="84972"/>
                </a:cubicBezTo>
                <a:cubicBezTo>
                  <a:pt x="4028" y="84972"/>
                  <a:pt x="4020" y="84976"/>
                  <a:pt x="4011" y="84986"/>
                </a:cubicBezTo>
                <a:cubicBezTo>
                  <a:pt x="4011" y="84896"/>
                  <a:pt x="4011" y="84896"/>
                  <a:pt x="4100" y="84896"/>
                </a:cubicBezTo>
                <a:cubicBezTo>
                  <a:pt x="4011" y="84710"/>
                  <a:pt x="3914" y="84710"/>
                  <a:pt x="3824" y="84710"/>
                </a:cubicBezTo>
                <a:cubicBezTo>
                  <a:pt x="3824" y="84563"/>
                  <a:pt x="3833" y="84517"/>
                  <a:pt x="3848" y="84517"/>
                </a:cubicBezTo>
                <a:cubicBezTo>
                  <a:pt x="3874" y="84517"/>
                  <a:pt x="3918" y="84653"/>
                  <a:pt x="3967" y="84653"/>
                </a:cubicBezTo>
                <a:cubicBezTo>
                  <a:pt x="3981" y="84653"/>
                  <a:pt x="3996" y="84642"/>
                  <a:pt x="4011" y="84613"/>
                </a:cubicBezTo>
                <a:cubicBezTo>
                  <a:pt x="4011" y="84524"/>
                  <a:pt x="3914" y="84524"/>
                  <a:pt x="3914" y="84427"/>
                </a:cubicBezTo>
                <a:cubicBezTo>
                  <a:pt x="3889" y="84376"/>
                  <a:pt x="3864" y="84360"/>
                  <a:pt x="3839" y="84360"/>
                </a:cubicBezTo>
                <a:cubicBezTo>
                  <a:pt x="3797" y="84360"/>
                  <a:pt x="3755" y="84404"/>
                  <a:pt x="3713" y="84404"/>
                </a:cubicBezTo>
                <a:cubicBezTo>
                  <a:pt x="3687" y="84404"/>
                  <a:pt x="3662" y="84388"/>
                  <a:pt x="3638" y="84337"/>
                </a:cubicBezTo>
                <a:cubicBezTo>
                  <a:pt x="3700" y="84270"/>
                  <a:pt x="3765" y="84161"/>
                  <a:pt x="3829" y="84161"/>
                </a:cubicBezTo>
                <a:cubicBezTo>
                  <a:pt x="3858" y="84161"/>
                  <a:pt x="3886" y="84183"/>
                  <a:pt x="3914" y="84240"/>
                </a:cubicBezTo>
                <a:lnTo>
                  <a:pt x="3914" y="84427"/>
                </a:lnTo>
                <a:cubicBezTo>
                  <a:pt x="4197" y="84151"/>
                  <a:pt x="4287" y="83868"/>
                  <a:pt x="4570" y="83681"/>
                </a:cubicBezTo>
                <a:cubicBezTo>
                  <a:pt x="4570" y="83831"/>
                  <a:pt x="4576" y="83888"/>
                  <a:pt x="4589" y="83888"/>
                </a:cubicBezTo>
                <a:cubicBezTo>
                  <a:pt x="4625" y="83888"/>
                  <a:pt x="4709" y="83471"/>
                  <a:pt x="4846" y="83406"/>
                </a:cubicBezTo>
                <a:cubicBezTo>
                  <a:pt x="4756" y="83406"/>
                  <a:pt x="4659" y="83406"/>
                  <a:pt x="4659" y="83033"/>
                </a:cubicBezTo>
                <a:lnTo>
                  <a:pt x="4659" y="83033"/>
                </a:lnTo>
                <a:cubicBezTo>
                  <a:pt x="4708" y="83171"/>
                  <a:pt x="4732" y="83217"/>
                  <a:pt x="4755" y="83217"/>
                </a:cubicBezTo>
                <a:cubicBezTo>
                  <a:pt x="4779" y="83217"/>
                  <a:pt x="4801" y="83171"/>
                  <a:pt x="4846" y="83122"/>
                </a:cubicBezTo>
                <a:lnTo>
                  <a:pt x="4846" y="83406"/>
                </a:lnTo>
                <a:cubicBezTo>
                  <a:pt x="4871" y="83417"/>
                  <a:pt x="4891" y="83423"/>
                  <a:pt x="4907" y="83423"/>
                </a:cubicBezTo>
                <a:cubicBezTo>
                  <a:pt x="5011" y="83423"/>
                  <a:pt x="4955" y="83194"/>
                  <a:pt x="5032" y="83033"/>
                </a:cubicBezTo>
                <a:cubicBezTo>
                  <a:pt x="5088" y="83141"/>
                  <a:pt x="5142" y="83186"/>
                  <a:pt x="5214" y="83186"/>
                </a:cubicBezTo>
                <a:cubicBezTo>
                  <a:pt x="5266" y="83186"/>
                  <a:pt x="5327" y="83163"/>
                  <a:pt x="5405" y="83122"/>
                </a:cubicBezTo>
                <a:lnTo>
                  <a:pt x="5405" y="83406"/>
                </a:lnTo>
                <a:cubicBezTo>
                  <a:pt x="5405" y="83309"/>
                  <a:pt x="5502" y="83309"/>
                  <a:pt x="5502" y="83033"/>
                </a:cubicBezTo>
                <a:cubicBezTo>
                  <a:pt x="5591" y="83033"/>
                  <a:pt x="5591" y="83122"/>
                  <a:pt x="5688" y="83122"/>
                </a:cubicBezTo>
                <a:cubicBezTo>
                  <a:pt x="5591" y="83219"/>
                  <a:pt x="5591" y="83309"/>
                  <a:pt x="5591" y="83309"/>
                </a:cubicBezTo>
                <a:cubicBezTo>
                  <a:pt x="5604" y="83333"/>
                  <a:pt x="5617" y="83343"/>
                  <a:pt x="5629" y="83343"/>
                </a:cubicBezTo>
                <a:cubicBezTo>
                  <a:pt x="5686" y="83343"/>
                  <a:pt x="5740" y="83139"/>
                  <a:pt x="5796" y="83139"/>
                </a:cubicBezTo>
                <a:cubicBezTo>
                  <a:pt x="5822" y="83139"/>
                  <a:pt x="5848" y="83182"/>
                  <a:pt x="5874" y="83309"/>
                </a:cubicBezTo>
                <a:cubicBezTo>
                  <a:pt x="5975" y="83161"/>
                  <a:pt x="6075" y="83064"/>
                  <a:pt x="6175" y="83064"/>
                </a:cubicBezTo>
                <a:cubicBezTo>
                  <a:pt x="6261" y="83064"/>
                  <a:pt x="6347" y="83136"/>
                  <a:pt x="6434" y="83309"/>
                </a:cubicBezTo>
                <a:lnTo>
                  <a:pt x="6434" y="82936"/>
                </a:lnTo>
                <a:cubicBezTo>
                  <a:pt x="6471" y="83013"/>
                  <a:pt x="6524" y="83058"/>
                  <a:pt x="6574" y="83058"/>
                </a:cubicBezTo>
                <a:cubicBezTo>
                  <a:pt x="6645" y="83058"/>
                  <a:pt x="6709" y="82968"/>
                  <a:pt x="6709" y="82749"/>
                </a:cubicBezTo>
                <a:lnTo>
                  <a:pt x="6993" y="83033"/>
                </a:lnTo>
                <a:cubicBezTo>
                  <a:pt x="6993" y="83219"/>
                  <a:pt x="6896" y="83033"/>
                  <a:pt x="6896" y="83309"/>
                </a:cubicBezTo>
                <a:cubicBezTo>
                  <a:pt x="6896" y="83257"/>
                  <a:pt x="6959" y="83202"/>
                  <a:pt x="7011" y="83202"/>
                </a:cubicBezTo>
                <a:cubicBezTo>
                  <a:pt x="7049" y="83202"/>
                  <a:pt x="7082" y="83230"/>
                  <a:pt x="7082" y="83309"/>
                </a:cubicBezTo>
                <a:cubicBezTo>
                  <a:pt x="7082" y="83219"/>
                  <a:pt x="7179" y="83122"/>
                  <a:pt x="7082" y="82936"/>
                </a:cubicBezTo>
                <a:cubicBezTo>
                  <a:pt x="7179" y="82936"/>
                  <a:pt x="7269" y="83033"/>
                  <a:pt x="7365" y="83033"/>
                </a:cubicBezTo>
                <a:cubicBezTo>
                  <a:pt x="7269" y="83309"/>
                  <a:pt x="7179" y="83033"/>
                  <a:pt x="7179" y="83406"/>
                </a:cubicBezTo>
                <a:cubicBezTo>
                  <a:pt x="7166" y="83399"/>
                  <a:pt x="7153" y="83396"/>
                  <a:pt x="7140" y="83396"/>
                </a:cubicBezTo>
                <a:cubicBezTo>
                  <a:pt x="7017" y="83396"/>
                  <a:pt x="6893" y="83666"/>
                  <a:pt x="6770" y="83666"/>
                </a:cubicBezTo>
                <a:cubicBezTo>
                  <a:pt x="6720" y="83666"/>
                  <a:pt x="6670" y="83621"/>
                  <a:pt x="6620" y="83495"/>
                </a:cubicBezTo>
                <a:cubicBezTo>
                  <a:pt x="6620" y="83588"/>
                  <a:pt x="6573" y="83635"/>
                  <a:pt x="6527" y="83635"/>
                </a:cubicBezTo>
                <a:cubicBezTo>
                  <a:pt x="6480" y="83635"/>
                  <a:pt x="6434" y="83588"/>
                  <a:pt x="6434" y="83495"/>
                </a:cubicBezTo>
                <a:cubicBezTo>
                  <a:pt x="6377" y="83713"/>
                  <a:pt x="6323" y="83804"/>
                  <a:pt x="6268" y="83804"/>
                </a:cubicBezTo>
                <a:cubicBezTo>
                  <a:pt x="6229" y="83804"/>
                  <a:pt x="6190" y="83759"/>
                  <a:pt x="6150" y="83681"/>
                </a:cubicBezTo>
                <a:lnTo>
                  <a:pt x="6150" y="83681"/>
                </a:lnTo>
                <a:cubicBezTo>
                  <a:pt x="6150" y="84240"/>
                  <a:pt x="6247" y="84240"/>
                  <a:pt x="6150" y="84986"/>
                </a:cubicBezTo>
                <a:cubicBezTo>
                  <a:pt x="6247" y="85083"/>
                  <a:pt x="6247" y="85269"/>
                  <a:pt x="6337" y="85359"/>
                </a:cubicBezTo>
                <a:cubicBezTo>
                  <a:pt x="6385" y="85172"/>
                  <a:pt x="6432" y="85126"/>
                  <a:pt x="6478" y="85126"/>
                </a:cubicBezTo>
                <a:cubicBezTo>
                  <a:pt x="6525" y="85126"/>
                  <a:pt x="6571" y="85172"/>
                  <a:pt x="6620" y="85172"/>
                </a:cubicBezTo>
                <a:cubicBezTo>
                  <a:pt x="6574" y="84909"/>
                  <a:pt x="6633" y="84811"/>
                  <a:pt x="6699" y="84811"/>
                </a:cubicBezTo>
                <a:cubicBezTo>
                  <a:pt x="6772" y="84811"/>
                  <a:pt x="6854" y="84933"/>
                  <a:pt x="6806" y="85083"/>
                </a:cubicBezTo>
                <a:cubicBezTo>
                  <a:pt x="6896" y="84986"/>
                  <a:pt x="6896" y="84710"/>
                  <a:pt x="6993" y="84524"/>
                </a:cubicBezTo>
                <a:cubicBezTo>
                  <a:pt x="7082" y="84524"/>
                  <a:pt x="6993" y="84800"/>
                  <a:pt x="7082" y="84800"/>
                </a:cubicBezTo>
                <a:cubicBezTo>
                  <a:pt x="7082" y="84632"/>
                  <a:pt x="7118" y="84599"/>
                  <a:pt x="7166" y="84599"/>
                </a:cubicBezTo>
                <a:cubicBezTo>
                  <a:pt x="7197" y="84599"/>
                  <a:pt x="7233" y="84613"/>
                  <a:pt x="7269" y="84613"/>
                </a:cubicBezTo>
                <a:lnTo>
                  <a:pt x="7269" y="84710"/>
                </a:lnTo>
                <a:cubicBezTo>
                  <a:pt x="7317" y="84755"/>
                  <a:pt x="7410" y="84801"/>
                  <a:pt x="7503" y="84801"/>
                </a:cubicBezTo>
                <a:cubicBezTo>
                  <a:pt x="7597" y="84801"/>
                  <a:pt x="7690" y="84755"/>
                  <a:pt x="7738" y="84613"/>
                </a:cubicBezTo>
                <a:cubicBezTo>
                  <a:pt x="7828" y="84613"/>
                  <a:pt x="7828" y="84800"/>
                  <a:pt x="7828" y="84896"/>
                </a:cubicBezTo>
                <a:cubicBezTo>
                  <a:pt x="8014" y="84427"/>
                  <a:pt x="8200" y="84427"/>
                  <a:pt x="8573" y="84427"/>
                </a:cubicBezTo>
                <a:cubicBezTo>
                  <a:pt x="8484" y="84427"/>
                  <a:pt x="8484" y="84337"/>
                  <a:pt x="8484" y="84240"/>
                </a:cubicBezTo>
                <a:cubicBezTo>
                  <a:pt x="8520" y="84240"/>
                  <a:pt x="8558" y="84256"/>
                  <a:pt x="8595" y="84256"/>
                </a:cubicBezTo>
                <a:cubicBezTo>
                  <a:pt x="8651" y="84256"/>
                  <a:pt x="8706" y="84222"/>
                  <a:pt x="8760" y="84054"/>
                </a:cubicBezTo>
                <a:cubicBezTo>
                  <a:pt x="8595" y="84054"/>
                  <a:pt x="8506" y="83762"/>
                  <a:pt x="8358" y="83762"/>
                </a:cubicBezTo>
                <a:cubicBezTo>
                  <a:pt x="8339" y="83762"/>
                  <a:pt x="8319" y="83767"/>
                  <a:pt x="8297" y="83778"/>
                </a:cubicBezTo>
                <a:cubicBezTo>
                  <a:pt x="8367" y="83487"/>
                  <a:pt x="8496" y="83651"/>
                  <a:pt x="8549" y="83512"/>
                </a:cubicBezTo>
                <a:lnTo>
                  <a:pt x="8549" y="83512"/>
                </a:lnTo>
                <a:cubicBezTo>
                  <a:pt x="8550" y="83570"/>
                  <a:pt x="8564" y="83595"/>
                  <a:pt x="8584" y="83595"/>
                </a:cubicBezTo>
                <a:cubicBezTo>
                  <a:pt x="8629" y="83595"/>
                  <a:pt x="8709" y="83467"/>
                  <a:pt x="8760" y="83309"/>
                </a:cubicBezTo>
                <a:cubicBezTo>
                  <a:pt x="8856" y="83592"/>
                  <a:pt x="8856" y="83406"/>
                  <a:pt x="8946" y="83592"/>
                </a:cubicBezTo>
                <a:cubicBezTo>
                  <a:pt x="9043" y="83406"/>
                  <a:pt x="8946" y="83309"/>
                  <a:pt x="8946" y="83309"/>
                </a:cubicBezTo>
                <a:cubicBezTo>
                  <a:pt x="8946" y="83262"/>
                  <a:pt x="8929" y="83250"/>
                  <a:pt x="8903" y="83250"/>
                </a:cubicBezTo>
                <a:cubicBezTo>
                  <a:pt x="8877" y="83250"/>
                  <a:pt x="8842" y="83262"/>
                  <a:pt x="8808" y="83262"/>
                </a:cubicBezTo>
                <a:cubicBezTo>
                  <a:pt x="8739" y="83262"/>
                  <a:pt x="8670" y="83215"/>
                  <a:pt x="8670" y="82936"/>
                </a:cubicBezTo>
                <a:cubicBezTo>
                  <a:pt x="8653" y="82920"/>
                  <a:pt x="8642" y="82913"/>
                  <a:pt x="8635" y="82913"/>
                </a:cubicBezTo>
                <a:cubicBezTo>
                  <a:pt x="8602" y="82913"/>
                  <a:pt x="8653" y="83066"/>
                  <a:pt x="8573" y="83219"/>
                </a:cubicBezTo>
                <a:cubicBezTo>
                  <a:pt x="8573" y="83219"/>
                  <a:pt x="8573" y="82914"/>
                  <a:pt x="8507" y="82784"/>
                </a:cubicBezTo>
                <a:lnTo>
                  <a:pt x="8507" y="82784"/>
                </a:lnTo>
                <a:cubicBezTo>
                  <a:pt x="8522" y="82800"/>
                  <a:pt x="8539" y="82805"/>
                  <a:pt x="8557" y="82805"/>
                </a:cubicBezTo>
                <a:cubicBezTo>
                  <a:pt x="8607" y="82805"/>
                  <a:pt x="8666" y="82762"/>
                  <a:pt x="8722" y="82762"/>
                </a:cubicBezTo>
                <a:cubicBezTo>
                  <a:pt x="8773" y="82762"/>
                  <a:pt x="8821" y="82798"/>
                  <a:pt x="8856" y="82936"/>
                </a:cubicBezTo>
                <a:cubicBezTo>
                  <a:pt x="8950" y="82798"/>
                  <a:pt x="9089" y="82705"/>
                  <a:pt x="9229" y="82705"/>
                </a:cubicBezTo>
                <a:cubicBezTo>
                  <a:pt x="9355" y="82705"/>
                  <a:pt x="9480" y="82780"/>
                  <a:pt x="9572" y="82965"/>
                </a:cubicBezTo>
                <a:lnTo>
                  <a:pt x="9572" y="82965"/>
                </a:lnTo>
                <a:cubicBezTo>
                  <a:pt x="9530" y="82845"/>
                  <a:pt x="9602" y="82833"/>
                  <a:pt x="9602" y="82749"/>
                </a:cubicBezTo>
                <a:cubicBezTo>
                  <a:pt x="9664" y="82844"/>
                  <a:pt x="9736" y="82855"/>
                  <a:pt x="9808" y="82855"/>
                </a:cubicBezTo>
                <a:cubicBezTo>
                  <a:pt x="9829" y="82855"/>
                  <a:pt x="9851" y="82854"/>
                  <a:pt x="9872" y="82854"/>
                </a:cubicBezTo>
                <a:cubicBezTo>
                  <a:pt x="9993" y="82854"/>
                  <a:pt x="10106" y="82885"/>
                  <a:pt x="10161" y="83309"/>
                </a:cubicBezTo>
                <a:lnTo>
                  <a:pt x="10161" y="82936"/>
                </a:lnTo>
                <a:cubicBezTo>
                  <a:pt x="10019" y="82705"/>
                  <a:pt x="9902" y="82705"/>
                  <a:pt x="9797" y="82705"/>
                </a:cubicBezTo>
                <a:cubicBezTo>
                  <a:pt x="9691" y="82705"/>
                  <a:pt x="9598" y="82705"/>
                  <a:pt x="9505" y="82474"/>
                </a:cubicBezTo>
                <a:cubicBezTo>
                  <a:pt x="9471" y="82544"/>
                  <a:pt x="9436" y="82574"/>
                  <a:pt x="9406" y="82574"/>
                </a:cubicBezTo>
                <a:cubicBezTo>
                  <a:pt x="9356" y="82574"/>
                  <a:pt x="9319" y="82493"/>
                  <a:pt x="9319" y="82377"/>
                </a:cubicBezTo>
                <a:cubicBezTo>
                  <a:pt x="9416" y="82377"/>
                  <a:pt x="9416" y="82287"/>
                  <a:pt x="9505" y="82287"/>
                </a:cubicBezTo>
                <a:lnTo>
                  <a:pt x="9505" y="82474"/>
                </a:lnTo>
                <a:cubicBezTo>
                  <a:pt x="9505" y="82287"/>
                  <a:pt x="9691" y="82377"/>
                  <a:pt x="9602" y="82190"/>
                </a:cubicBezTo>
                <a:lnTo>
                  <a:pt x="9602" y="82190"/>
                </a:lnTo>
                <a:cubicBezTo>
                  <a:pt x="9685" y="82246"/>
                  <a:pt x="9777" y="82261"/>
                  <a:pt x="9872" y="82261"/>
                </a:cubicBezTo>
                <a:cubicBezTo>
                  <a:pt x="9971" y="82261"/>
                  <a:pt x="10073" y="82246"/>
                  <a:pt x="10173" y="82246"/>
                </a:cubicBezTo>
                <a:cubicBezTo>
                  <a:pt x="10300" y="82246"/>
                  <a:pt x="10424" y="82269"/>
                  <a:pt x="10534" y="82377"/>
                </a:cubicBezTo>
                <a:cubicBezTo>
                  <a:pt x="10534" y="82101"/>
                  <a:pt x="10437" y="82287"/>
                  <a:pt x="10437" y="82101"/>
                </a:cubicBezTo>
                <a:lnTo>
                  <a:pt x="10437" y="82101"/>
                </a:lnTo>
                <a:cubicBezTo>
                  <a:pt x="10502" y="82164"/>
                  <a:pt x="10572" y="82184"/>
                  <a:pt x="10643" y="82184"/>
                </a:cubicBezTo>
                <a:cubicBezTo>
                  <a:pt x="10753" y="82184"/>
                  <a:pt x="10866" y="82138"/>
                  <a:pt x="10970" y="82138"/>
                </a:cubicBezTo>
                <a:cubicBezTo>
                  <a:pt x="11092" y="82138"/>
                  <a:pt x="11202" y="82201"/>
                  <a:pt x="11279" y="82474"/>
                </a:cubicBezTo>
                <a:cubicBezTo>
                  <a:pt x="11369" y="82190"/>
                  <a:pt x="11279" y="82377"/>
                  <a:pt x="11279" y="82190"/>
                </a:cubicBezTo>
                <a:lnTo>
                  <a:pt x="11279" y="82190"/>
                </a:lnTo>
                <a:cubicBezTo>
                  <a:pt x="11290" y="82212"/>
                  <a:pt x="11301" y="82221"/>
                  <a:pt x="11314" y="82221"/>
                </a:cubicBezTo>
                <a:cubicBezTo>
                  <a:pt x="11383" y="82221"/>
                  <a:pt x="11484" y="81943"/>
                  <a:pt x="11567" y="81943"/>
                </a:cubicBezTo>
                <a:cubicBezTo>
                  <a:pt x="11599" y="81943"/>
                  <a:pt x="11628" y="81985"/>
                  <a:pt x="11652" y="82101"/>
                </a:cubicBezTo>
                <a:cubicBezTo>
                  <a:pt x="11741" y="82004"/>
                  <a:pt x="11741" y="81915"/>
                  <a:pt x="11741" y="81818"/>
                </a:cubicBezTo>
                <a:cubicBezTo>
                  <a:pt x="11819" y="81895"/>
                  <a:pt x="11892" y="82031"/>
                  <a:pt x="11968" y="82031"/>
                </a:cubicBezTo>
                <a:cubicBezTo>
                  <a:pt x="11987" y="82031"/>
                  <a:pt x="12006" y="82023"/>
                  <a:pt x="12025" y="82004"/>
                </a:cubicBezTo>
                <a:cubicBezTo>
                  <a:pt x="12025" y="81915"/>
                  <a:pt x="12025" y="81915"/>
                  <a:pt x="11928" y="81915"/>
                </a:cubicBezTo>
                <a:cubicBezTo>
                  <a:pt x="11928" y="81818"/>
                  <a:pt x="12025" y="81818"/>
                  <a:pt x="12025" y="81818"/>
                </a:cubicBezTo>
                <a:cubicBezTo>
                  <a:pt x="11964" y="81544"/>
                  <a:pt x="12003" y="81450"/>
                  <a:pt x="12089" y="81450"/>
                </a:cubicBezTo>
                <a:cubicBezTo>
                  <a:pt x="12266" y="81450"/>
                  <a:pt x="12645" y="81849"/>
                  <a:pt x="12770" y="81915"/>
                </a:cubicBezTo>
                <a:lnTo>
                  <a:pt x="12770" y="81728"/>
                </a:lnTo>
                <a:cubicBezTo>
                  <a:pt x="12989" y="81728"/>
                  <a:pt x="13213" y="81846"/>
                  <a:pt x="13482" y="81846"/>
                </a:cubicBezTo>
                <a:cubicBezTo>
                  <a:pt x="13552" y="81846"/>
                  <a:pt x="13625" y="81838"/>
                  <a:pt x="13702" y="81818"/>
                </a:cubicBezTo>
                <a:lnTo>
                  <a:pt x="13702" y="81915"/>
                </a:lnTo>
                <a:cubicBezTo>
                  <a:pt x="13762" y="81915"/>
                  <a:pt x="13864" y="81666"/>
                  <a:pt x="13955" y="81666"/>
                </a:cubicBezTo>
                <a:cubicBezTo>
                  <a:pt x="14000" y="81666"/>
                  <a:pt x="14043" y="81728"/>
                  <a:pt x="14075" y="81915"/>
                </a:cubicBezTo>
                <a:lnTo>
                  <a:pt x="14075" y="81631"/>
                </a:lnTo>
                <a:cubicBezTo>
                  <a:pt x="14164" y="81728"/>
                  <a:pt x="14164" y="82004"/>
                  <a:pt x="14261" y="82004"/>
                </a:cubicBezTo>
                <a:cubicBezTo>
                  <a:pt x="14261" y="81915"/>
                  <a:pt x="14164" y="81818"/>
                  <a:pt x="14164" y="81728"/>
                </a:cubicBezTo>
                <a:cubicBezTo>
                  <a:pt x="14211" y="81657"/>
                  <a:pt x="14252" y="81633"/>
                  <a:pt x="14289" y="81633"/>
                </a:cubicBezTo>
                <a:cubicBezTo>
                  <a:pt x="14362" y="81633"/>
                  <a:pt x="14418" y="81726"/>
                  <a:pt x="14467" y="81726"/>
                </a:cubicBezTo>
                <a:cubicBezTo>
                  <a:pt x="14492" y="81726"/>
                  <a:pt x="14515" y="81702"/>
                  <a:pt x="14537" y="81631"/>
                </a:cubicBezTo>
                <a:cubicBezTo>
                  <a:pt x="14634" y="81728"/>
                  <a:pt x="14634" y="81818"/>
                  <a:pt x="14634" y="81818"/>
                </a:cubicBezTo>
                <a:cubicBezTo>
                  <a:pt x="14709" y="82056"/>
                  <a:pt x="14658" y="82025"/>
                  <a:pt x="14640" y="82120"/>
                </a:cubicBezTo>
                <a:lnTo>
                  <a:pt x="14640" y="82120"/>
                </a:lnTo>
                <a:cubicBezTo>
                  <a:pt x="14648" y="82101"/>
                  <a:pt x="14670" y="82101"/>
                  <a:pt x="14723" y="82101"/>
                </a:cubicBezTo>
                <a:lnTo>
                  <a:pt x="14723" y="81915"/>
                </a:lnTo>
                <a:lnTo>
                  <a:pt x="14723" y="81728"/>
                </a:lnTo>
                <a:cubicBezTo>
                  <a:pt x="14820" y="81915"/>
                  <a:pt x="14820" y="81915"/>
                  <a:pt x="14820" y="82101"/>
                </a:cubicBezTo>
                <a:cubicBezTo>
                  <a:pt x="14910" y="82004"/>
                  <a:pt x="14910" y="81915"/>
                  <a:pt x="14910" y="81728"/>
                </a:cubicBezTo>
                <a:cubicBezTo>
                  <a:pt x="14945" y="81710"/>
                  <a:pt x="14984" y="81702"/>
                  <a:pt x="15024" y="81702"/>
                </a:cubicBezTo>
                <a:cubicBezTo>
                  <a:pt x="15200" y="81702"/>
                  <a:pt x="15415" y="81853"/>
                  <a:pt x="15566" y="82004"/>
                </a:cubicBezTo>
                <a:cubicBezTo>
                  <a:pt x="15625" y="81757"/>
                  <a:pt x="15770" y="81634"/>
                  <a:pt x="15887" y="81634"/>
                </a:cubicBezTo>
                <a:cubicBezTo>
                  <a:pt x="15946" y="81634"/>
                  <a:pt x="15998" y="81665"/>
                  <a:pt x="16028" y="81728"/>
                </a:cubicBezTo>
                <a:cubicBezTo>
                  <a:pt x="16028" y="81355"/>
                  <a:pt x="16214" y="81542"/>
                  <a:pt x="16214" y="81355"/>
                </a:cubicBezTo>
                <a:lnTo>
                  <a:pt x="16214" y="81355"/>
                </a:lnTo>
                <a:cubicBezTo>
                  <a:pt x="16170" y="81400"/>
                  <a:pt x="16101" y="81423"/>
                  <a:pt x="16031" y="81423"/>
                </a:cubicBezTo>
                <a:cubicBezTo>
                  <a:pt x="15961" y="81423"/>
                  <a:pt x="15890" y="81400"/>
                  <a:pt x="15842" y="81355"/>
                </a:cubicBezTo>
                <a:cubicBezTo>
                  <a:pt x="15921" y="81276"/>
                  <a:pt x="15984" y="81247"/>
                  <a:pt x="16038" y="81247"/>
                </a:cubicBezTo>
                <a:cubicBezTo>
                  <a:pt x="16109" y="81247"/>
                  <a:pt x="16163" y="81300"/>
                  <a:pt x="16214" y="81355"/>
                </a:cubicBezTo>
                <a:cubicBezTo>
                  <a:pt x="16214" y="81355"/>
                  <a:pt x="16214" y="81445"/>
                  <a:pt x="16311" y="81445"/>
                </a:cubicBezTo>
                <a:cubicBezTo>
                  <a:pt x="16311" y="81488"/>
                  <a:pt x="16309" y="81520"/>
                  <a:pt x="16305" y="81545"/>
                </a:cubicBezTo>
                <a:lnTo>
                  <a:pt x="16305" y="81545"/>
                </a:lnTo>
                <a:cubicBezTo>
                  <a:pt x="16323" y="81485"/>
                  <a:pt x="16339" y="81418"/>
                  <a:pt x="16363" y="81350"/>
                </a:cubicBezTo>
                <a:lnTo>
                  <a:pt x="16363" y="81350"/>
                </a:lnTo>
                <a:cubicBezTo>
                  <a:pt x="16355" y="81362"/>
                  <a:pt x="16348" y="81367"/>
                  <a:pt x="16342" y="81367"/>
                </a:cubicBezTo>
                <a:cubicBezTo>
                  <a:pt x="16309" y="81367"/>
                  <a:pt x="16290" y="81244"/>
                  <a:pt x="16244" y="81244"/>
                </a:cubicBezTo>
                <a:cubicBezTo>
                  <a:pt x="16235" y="81244"/>
                  <a:pt x="16225" y="81248"/>
                  <a:pt x="16214" y="81258"/>
                </a:cubicBezTo>
                <a:cubicBezTo>
                  <a:pt x="16247" y="81196"/>
                  <a:pt x="16278" y="81176"/>
                  <a:pt x="16309" y="81176"/>
                </a:cubicBezTo>
                <a:cubicBezTo>
                  <a:pt x="16372" y="81176"/>
                  <a:pt x="16433" y="81258"/>
                  <a:pt x="16498" y="81258"/>
                </a:cubicBezTo>
                <a:cubicBezTo>
                  <a:pt x="16498" y="81445"/>
                  <a:pt x="16498" y="81445"/>
                  <a:pt x="16401" y="81445"/>
                </a:cubicBezTo>
                <a:cubicBezTo>
                  <a:pt x="16449" y="81445"/>
                  <a:pt x="16567" y="81491"/>
                  <a:pt x="16672" y="81491"/>
                </a:cubicBezTo>
                <a:cubicBezTo>
                  <a:pt x="16777" y="81491"/>
                  <a:pt x="16870" y="81445"/>
                  <a:pt x="16870" y="81258"/>
                </a:cubicBezTo>
                <a:cubicBezTo>
                  <a:pt x="16960" y="81445"/>
                  <a:pt x="16870" y="81542"/>
                  <a:pt x="16960" y="81818"/>
                </a:cubicBezTo>
                <a:cubicBezTo>
                  <a:pt x="16874" y="81776"/>
                  <a:pt x="16788" y="81715"/>
                  <a:pt x="16712" y="81715"/>
                </a:cubicBezTo>
                <a:cubicBezTo>
                  <a:pt x="16622" y="81715"/>
                  <a:pt x="16546" y="81799"/>
                  <a:pt x="16498" y="82101"/>
                </a:cubicBezTo>
                <a:cubicBezTo>
                  <a:pt x="16515" y="82083"/>
                  <a:pt x="16528" y="82074"/>
                  <a:pt x="16539" y="82074"/>
                </a:cubicBezTo>
                <a:cubicBezTo>
                  <a:pt x="16587" y="82074"/>
                  <a:pt x="16587" y="82226"/>
                  <a:pt x="16587" y="82377"/>
                </a:cubicBezTo>
                <a:cubicBezTo>
                  <a:pt x="16637" y="82377"/>
                  <a:pt x="16709" y="82402"/>
                  <a:pt x="16769" y="82402"/>
                </a:cubicBezTo>
                <a:cubicBezTo>
                  <a:pt x="16826" y="82402"/>
                  <a:pt x="16870" y="82379"/>
                  <a:pt x="16870" y="82287"/>
                </a:cubicBezTo>
                <a:cubicBezTo>
                  <a:pt x="16960" y="82287"/>
                  <a:pt x="16960" y="82377"/>
                  <a:pt x="16960" y="82474"/>
                </a:cubicBezTo>
                <a:cubicBezTo>
                  <a:pt x="17014" y="82438"/>
                  <a:pt x="17064" y="82426"/>
                  <a:pt x="17112" y="82426"/>
                </a:cubicBezTo>
                <a:cubicBezTo>
                  <a:pt x="17211" y="82426"/>
                  <a:pt x="17297" y="82478"/>
                  <a:pt x="17378" y="82478"/>
                </a:cubicBezTo>
                <a:cubicBezTo>
                  <a:pt x="17462" y="82478"/>
                  <a:pt x="17539" y="82422"/>
                  <a:pt x="17616" y="82190"/>
                </a:cubicBezTo>
                <a:cubicBezTo>
                  <a:pt x="17543" y="82190"/>
                  <a:pt x="17525" y="82351"/>
                  <a:pt x="17520" y="82351"/>
                </a:cubicBezTo>
                <a:cubicBezTo>
                  <a:pt x="17519" y="82351"/>
                  <a:pt x="17519" y="82333"/>
                  <a:pt x="17519" y="82287"/>
                </a:cubicBezTo>
                <a:cubicBezTo>
                  <a:pt x="17519" y="82192"/>
                  <a:pt x="17544" y="82169"/>
                  <a:pt x="17581" y="82169"/>
                </a:cubicBezTo>
                <a:cubicBezTo>
                  <a:pt x="17616" y="82169"/>
                  <a:pt x="17662" y="82190"/>
                  <a:pt x="17705" y="82190"/>
                </a:cubicBezTo>
                <a:lnTo>
                  <a:pt x="17705" y="82377"/>
                </a:lnTo>
                <a:cubicBezTo>
                  <a:pt x="17713" y="82370"/>
                  <a:pt x="17721" y="82367"/>
                  <a:pt x="17731" y="82367"/>
                </a:cubicBezTo>
                <a:cubicBezTo>
                  <a:pt x="17807" y="82367"/>
                  <a:pt x="17944" y="82567"/>
                  <a:pt x="18078" y="82567"/>
                </a:cubicBezTo>
                <a:cubicBezTo>
                  <a:pt x="18143" y="82567"/>
                  <a:pt x="18208" y="82519"/>
                  <a:pt x="18265" y="82377"/>
                </a:cubicBezTo>
                <a:cubicBezTo>
                  <a:pt x="18293" y="82487"/>
                  <a:pt x="18338" y="82516"/>
                  <a:pt x="18389" y="82516"/>
                </a:cubicBezTo>
                <a:cubicBezTo>
                  <a:pt x="18443" y="82516"/>
                  <a:pt x="18504" y="82484"/>
                  <a:pt x="18561" y="82484"/>
                </a:cubicBezTo>
                <a:cubicBezTo>
                  <a:pt x="18632" y="82484"/>
                  <a:pt x="18697" y="82533"/>
                  <a:pt x="18734" y="82749"/>
                </a:cubicBezTo>
                <a:cubicBezTo>
                  <a:pt x="18734" y="82563"/>
                  <a:pt x="18734" y="82377"/>
                  <a:pt x="18824" y="82287"/>
                </a:cubicBezTo>
                <a:cubicBezTo>
                  <a:pt x="18824" y="82395"/>
                  <a:pt x="18856" y="82502"/>
                  <a:pt x="18883" y="82502"/>
                </a:cubicBezTo>
                <a:cubicBezTo>
                  <a:pt x="18903" y="82502"/>
                  <a:pt x="18921" y="82445"/>
                  <a:pt x="18921" y="82287"/>
                </a:cubicBezTo>
                <a:cubicBezTo>
                  <a:pt x="19018" y="82385"/>
                  <a:pt x="19123" y="82412"/>
                  <a:pt x="19228" y="82412"/>
                </a:cubicBezTo>
                <a:cubicBezTo>
                  <a:pt x="19357" y="82412"/>
                  <a:pt x="19488" y="82372"/>
                  <a:pt x="19612" y="82372"/>
                </a:cubicBezTo>
                <a:cubicBezTo>
                  <a:pt x="19772" y="82372"/>
                  <a:pt x="19921" y="82439"/>
                  <a:pt x="20039" y="82749"/>
                </a:cubicBezTo>
                <a:cubicBezTo>
                  <a:pt x="20128" y="82749"/>
                  <a:pt x="20128" y="82563"/>
                  <a:pt x="20128" y="82563"/>
                </a:cubicBezTo>
                <a:lnTo>
                  <a:pt x="20128" y="82846"/>
                </a:lnTo>
                <a:cubicBezTo>
                  <a:pt x="20177" y="82705"/>
                  <a:pt x="20201" y="82681"/>
                  <a:pt x="20224" y="82681"/>
                </a:cubicBezTo>
                <a:cubicBezTo>
                  <a:pt x="20236" y="82681"/>
                  <a:pt x="20248" y="82687"/>
                  <a:pt x="20263" y="82687"/>
                </a:cubicBezTo>
                <a:cubicBezTo>
                  <a:pt x="20277" y="82687"/>
                  <a:pt x="20293" y="82681"/>
                  <a:pt x="20315" y="82660"/>
                </a:cubicBezTo>
                <a:cubicBezTo>
                  <a:pt x="20315" y="82660"/>
                  <a:pt x="20128" y="82377"/>
                  <a:pt x="20315" y="82377"/>
                </a:cubicBezTo>
                <a:cubicBezTo>
                  <a:pt x="20299" y="82345"/>
                  <a:pt x="20284" y="82332"/>
                  <a:pt x="20268" y="82332"/>
                </a:cubicBezTo>
                <a:cubicBezTo>
                  <a:pt x="20252" y="82332"/>
                  <a:pt x="20236" y="82345"/>
                  <a:pt x="20220" y="82364"/>
                </a:cubicBezTo>
                <a:lnTo>
                  <a:pt x="20220" y="82364"/>
                </a:lnTo>
                <a:cubicBezTo>
                  <a:pt x="20191" y="82282"/>
                  <a:pt x="20170" y="82254"/>
                  <a:pt x="20154" y="82254"/>
                </a:cubicBezTo>
                <a:cubicBezTo>
                  <a:pt x="20118" y="82254"/>
                  <a:pt x="20098" y="82377"/>
                  <a:pt x="20039" y="82377"/>
                </a:cubicBezTo>
                <a:cubicBezTo>
                  <a:pt x="20128" y="82101"/>
                  <a:pt x="20225" y="82101"/>
                  <a:pt x="20315" y="82101"/>
                </a:cubicBezTo>
                <a:cubicBezTo>
                  <a:pt x="20225" y="82046"/>
                  <a:pt x="20132" y="82026"/>
                  <a:pt x="20036" y="82026"/>
                </a:cubicBezTo>
                <a:cubicBezTo>
                  <a:pt x="19798" y="82026"/>
                  <a:pt x="19545" y="82149"/>
                  <a:pt x="19299" y="82149"/>
                </a:cubicBezTo>
                <a:cubicBezTo>
                  <a:pt x="19135" y="82149"/>
                  <a:pt x="18975" y="82095"/>
                  <a:pt x="18824" y="81915"/>
                </a:cubicBezTo>
                <a:cubicBezTo>
                  <a:pt x="18734" y="81915"/>
                  <a:pt x="18734" y="82101"/>
                  <a:pt x="18734" y="82190"/>
                </a:cubicBezTo>
                <a:cubicBezTo>
                  <a:pt x="18651" y="82190"/>
                  <a:pt x="18639" y="81986"/>
                  <a:pt x="18638" y="81986"/>
                </a:cubicBezTo>
                <a:cubicBezTo>
                  <a:pt x="18637" y="81986"/>
                  <a:pt x="18637" y="81992"/>
                  <a:pt x="18637" y="82004"/>
                </a:cubicBezTo>
                <a:cubicBezTo>
                  <a:pt x="18616" y="82115"/>
                  <a:pt x="18594" y="82153"/>
                  <a:pt x="18574" y="82153"/>
                </a:cubicBezTo>
                <a:cubicBezTo>
                  <a:pt x="18531" y="82153"/>
                  <a:pt x="18492" y="81991"/>
                  <a:pt x="18470" y="81991"/>
                </a:cubicBezTo>
                <a:cubicBezTo>
                  <a:pt x="18458" y="81991"/>
                  <a:pt x="18451" y="82039"/>
                  <a:pt x="18451" y="82190"/>
                </a:cubicBezTo>
                <a:cubicBezTo>
                  <a:pt x="18361" y="82004"/>
                  <a:pt x="18361" y="81818"/>
                  <a:pt x="18265" y="81728"/>
                </a:cubicBezTo>
                <a:lnTo>
                  <a:pt x="18265" y="81915"/>
                </a:lnTo>
                <a:cubicBezTo>
                  <a:pt x="18265" y="81765"/>
                  <a:pt x="18190" y="81735"/>
                  <a:pt x="18101" y="81735"/>
                </a:cubicBezTo>
                <a:cubicBezTo>
                  <a:pt x="18043" y="81735"/>
                  <a:pt x="17979" y="81748"/>
                  <a:pt x="17925" y="81748"/>
                </a:cubicBezTo>
                <a:cubicBezTo>
                  <a:pt x="17855" y="81748"/>
                  <a:pt x="17802" y="81727"/>
                  <a:pt x="17802" y="81631"/>
                </a:cubicBezTo>
                <a:cubicBezTo>
                  <a:pt x="17761" y="81711"/>
                  <a:pt x="17721" y="81740"/>
                  <a:pt x="17674" y="81740"/>
                </a:cubicBezTo>
                <a:cubicBezTo>
                  <a:pt x="17612" y="81740"/>
                  <a:pt x="17537" y="81687"/>
                  <a:pt x="17430" y="81631"/>
                </a:cubicBezTo>
                <a:cubicBezTo>
                  <a:pt x="17474" y="81400"/>
                  <a:pt x="17543" y="81331"/>
                  <a:pt x="17613" y="81331"/>
                </a:cubicBezTo>
                <a:cubicBezTo>
                  <a:pt x="17683" y="81331"/>
                  <a:pt x="17754" y="81400"/>
                  <a:pt x="17802" y="81445"/>
                </a:cubicBezTo>
                <a:cubicBezTo>
                  <a:pt x="17857" y="81278"/>
                  <a:pt x="17946" y="81245"/>
                  <a:pt x="18030" y="81245"/>
                </a:cubicBezTo>
                <a:cubicBezTo>
                  <a:pt x="18085" y="81245"/>
                  <a:pt x="18137" y="81258"/>
                  <a:pt x="18175" y="81258"/>
                </a:cubicBezTo>
                <a:cubicBezTo>
                  <a:pt x="18265" y="81072"/>
                  <a:pt x="18175" y="81169"/>
                  <a:pt x="18175" y="80983"/>
                </a:cubicBezTo>
                <a:lnTo>
                  <a:pt x="18175" y="80796"/>
                </a:lnTo>
                <a:cubicBezTo>
                  <a:pt x="18211" y="80796"/>
                  <a:pt x="18249" y="80780"/>
                  <a:pt x="18287" y="80780"/>
                </a:cubicBezTo>
                <a:cubicBezTo>
                  <a:pt x="18342" y="80780"/>
                  <a:pt x="18398" y="80814"/>
                  <a:pt x="18451" y="80983"/>
                </a:cubicBezTo>
                <a:cubicBezTo>
                  <a:pt x="18637" y="80886"/>
                  <a:pt x="18824" y="81072"/>
                  <a:pt x="19010" y="80513"/>
                </a:cubicBezTo>
                <a:cubicBezTo>
                  <a:pt x="19107" y="80610"/>
                  <a:pt x="19107" y="80699"/>
                  <a:pt x="19196" y="80699"/>
                </a:cubicBezTo>
                <a:cubicBezTo>
                  <a:pt x="19293" y="80610"/>
                  <a:pt x="19107" y="80610"/>
                  <a:pt x="19107" y="80610"/>
                </a:cubicBezTo>
                <a:cubicBezTo>
                  <a:pt x="19163" y="80494"/>
                  <a:pt x="19221" y="80413"/>
                  <a:pt x="19302" y="80413"/>
                </a:cubicBezTo>
                <a:cubicBezTo>
                  <a:pt x="19352" y="80413"/>
                  <a:pt x="19409" y="80443"/>
                  <a:pt x="19480" y="80513"/>
                </a:cubicBezTo>
                <a:cubicBezTo>
                  <a:pt x="19480" y="80545"/>
                  <a:pt x="19469" y="80556"/>
                  <a:pt x="19451" y="80556"/>
                </a:cubicBezTo>
                <a:cubicBezTo>
                  <a:pt x="19416" y="80556"/>
                  <a:pt x="19353" y="80513"/>
                  <a:pt x="19293" y="80513"/>
                </a:cubicBezTo>
                <a:cubicBezTo>
                  <a:pt x="19330" y="80704"/>
                  <a:pt x="19367" y="80756"/>
                  <a:pt x="19405" y="80756"/>
                </a:cubicBezTo>
                <a:cubicBezTo>
                  <a:pt x="19450" y="80756"/>
                  <a:pt x="19494" y="80685"/>
                  <a:pt x="19538" y="80685"/>
                </a:cubicBezTo>
                <a:cubicBezTo>
                  <a:pt x="19548" y="80685"/>
                  <a:pt x="19559" y="80689"/>
                  <a:pt x="19569" y="80699"/>
                </a:cubicBezTo>
                <a:lnTo>
                  <a:pt x="19569" y="80513"/>
                </a:lnTo>
                <a:cubicBezTo>
                  <a:pt x="19640" y="80376"/>
                  <a:pt x="19760" y="80292"/>
                  <a:pt x="19853" y="80292"/>
                </a:cubicBezTo>
                <a:cubicBezTo>
                  <a:pt x="19887" y="80292"/>
                  <a:pt x="19918" y="80303"/>
                  <a:pt x="19942" y="80327"/>
                </a:cubicBezTo>
                <a:cubicBezTo>
                  <a:pt x="20039" y="80610"/>
                  <a:pt x="19942" y="80424"/>
                  <a:pt x="19942" y="80610"/>
                </a:cubicBezTo>
                <a:cubicBezTo>
                  <a:pt x="19942" y="80610"/>
                  <a:pt x="19985" y="80484"/>
                  <a:pt x="20014" y="80484"/>
                </a:cubicBezTo>
                <a:cubicBezTo>
                  <a:pt x="20028" y="80484"/>
                  <a:pt x="20039" y="80515"/>
                  <a:pt x="20039" y="80610"/>
                </a:cubicBezTo>
                <a:cubicBezTo>
                  <a:pt x="20079" y="80526"/>
                  <a:pt x="20121" y="80480"/>
                  <a:pt x="20163" y="80480"/>
                </a:cubicBezTo>
                <a:cubicBezTo>
                  <a:pt x="20214" y="80480"/>
                  <a:pt x="20266" y="80548"/>
                  <a:pt x="20315" y="80699"/>
                </a:cubicBezTo>
                <a:cubicBezTo>
                  <a:pt x="20315" y="80513"/>
                  <a:pt x="20412" y="80513"/>
                  <a:pt x="20501" y="80513"/>
                </a:cubicBezTo>
                <a:cubicBezTo>
                  <a:pt x="20315" y="80327"/>
                  <a:pt x="20225" y="80513"/>
                  <a:pt x="20039" y="80237"/>
                </a:cubicBezTo>
                <a:cubicBezTo>
                  <a:pt x="20088" y="80081"/>
                  <a:pt x="20140" y="80011"/>
                  <a:pt x="20191" y="80011"/>
                </a:cubicBezTo>
                <a:cubicBezTo>
                  <a:pt x="20233" y="80011"/>
                  <a:pt x="20275" y="80057"/>
                  <a:pt x="20315" y="80140"/>
                </a:cubicBezTo>
                <a:cubicBezTo>
                  <a:pt x="20315" y="80024"/>
                  <a:pt x="20351" y="79999"/>
                  <a:pt x="20403" y="79999"/>
                </a:cubicBezTo>
                <a:cubicBezTo>
                  <a:pt x="20445" y="79999"/>
                  <a:pt x="20498" y="80015"/>
                  <a:pt x="20551" y="80015"/>
                </a:cubicBezTo>
                <a:cubicBezTo>
                  <a:pt x="20646" y="80015"/>
                  <a:pt x="20742" y="79963"/>
                  <a:pt x="20784" y="79678"/>
                </a:cubicBezTo>
                <a:cubicBezTo>
                  <a:pt x="20825" y="79706"/>
                  <a:pt x="20862" y="79717"/>
                  <a:pt x="20896" y="79717"/>
                </a:cubicBezTo>
                <a:cubicBezTo>
                  <a:pt x="21046" y="79717"/>
                  <a:pt x="21142" y="79503"/>
                  <a:pt x="21283" y="79503"/>
                </a:cubicBezTo>
                <a:cubicBezTo>
                  <a:pt x="21327" y="79503"/>
                  <a:pt x="21376" y="79525"/>
                  <a:pt x="21433" y="79581"/>
                </a:cubicBezTo>
                <a:cubicBezTo>
                  <a:pt x="21379" y="79414"/>
                  <a:pt x="21459" y="79381"/>
                  <a:pt x="21552" y="79381"/>
                </a:cubicBezTo>
                <a:cubicBezTo>
                  <a:pt x="21612" y="79381"/>
                  <a:pt x="21678" y="79395"/>
                  <a:pt x="21716" y="79395"/>
                </a:cubicBezTo>
                <a:cubicBezTo>
                  <a:pt x="21806" y="79678"/>
                  <a:pt x="21716" y="79581"/>
                  <a:pt x="21619" y="79678"/>
                </a:cubicBezTo>
                <a:cubicBezTo>
                  <a:pt x="21619" y="79609"/>
                  <a:pt x="21619" y="79544"/>
                  <a:pt x="21587" y="79544"/>
                </a:cubicBezTo>
                <a:cubicBezTo>
                  <a:pt x="21574" y="79544"/>
                  <a:pt x="21556" y="79555"/>
                  <a:pt x="21530" y="79581"/>
                </a:cubicBezTo>
                <a:cubicBezTo>
                  <a:pt x="21530" y="79768"/>
                  <a:pt x="21599" y="79861"/>
                  <a:pt x="21668" y="79861"/>
                </a:cubicBezTo>
                <a:cubicBezTo>
                  <a:pt x="21737" y="79861"/>
                  <a:pt x="21806" y="79768"/>
                  <a:pt x="21806" y="79581"/>
                </a:cubicBezTo>
                <a:cubicBezTo>
                  <a:pt x="22089" y="79581"/>
                  <a:pt x="22275" y="79581"/>
                  <a:pt x="22551" y="79119"/>
                </a:cubicBezTo>
                <a:lnTo>
                  <a:pt x="22551" y="79119"/>
                </a:lnTo>
                <a:cubicBezTo>
                  <a:pt x="22551" y="79208"/>
                  <a:pt x="22462" y="79305"/>
                  <a:pt x="22462" y="79395"/>
                </a:cubicBezTo>
                <a:cubicBezTo>
                  <a:pt x="22507" y="79395"/>
                  <a:pt x="22652" y="79420"/>
                  <a:pt x="22807" y="79420"/>
                </a:cubicBezTo>
                <a:cubicBezTo>
                  <a:pt x="22956" y="79420"/>
                  <a:pt x="23116" y="79397"/>
                  <a:pt x="23207" y="79305"/>
                </a:cubicBezTo>
                <a:cubicBezTo>
                  <a:pt x="23265" y="79363"/>
                  <a:pt x="23322" y="79385"/>
                  <a:pt x="23383" y="79385"/>
                </a:cubicBezTo>
                <a:cubicBezTo>
                  <a:pt x="23517" y="79385"/>
                  <a:pt x="23665" y="79275"/>
                  <a:pt x="23856" y="79208"/>
                </a:cubicBezTo>
                <a:lnTo>
                  <a:pt x="23856" y="79208"/>
                </a:lnTo>
                <a:cubicBezTo>
                  <a:pt x="23856" y="79305"/>
                  <a:pt x="23856" y="79305"/>
                  <a:pt x="23766" y="79305"/>
                </a:cubicBezTo>
                <a:cubicBezTo>
                  <a:pt x="23908" y="79325"/>
                  <a:pt x="24045" y="79331"/>
                  <a:pt x="24178" y="79331"/>
                </a:cubicBezTo>
                <a:cubicBezTo>
                  <a:pt x="24430" y="79331"/>
                  <a:pt x="24668" y="79308"/>
                  <a:pt x="24890" y="79308"/>
                </a:cubicBezTo>
                <a:cubicBezTo>
                  <a:pt x="25086" y="79308"/>
                  <a:pt x="25271" y="79326"/>
                  <a:pt x="25444" y="79395"/>
                </a:cubicBezTo>
                <a:lnTo>
                  <a:pt x="25444" y="79119"/>
                </a:lnTo>
                <a:cubicBezTo>
                  <a:pt x="25471" y="79033"/>
                  <a:pt x="25499" y="78999"/>
                  <a:pt x="25524" y="78999"/>
                </a:cubicBezTo>
                <a:cubicBezTo>
                  <a:pt x="25583" y="78999"/>
                  <a:pt x="25630" y="79176"/>
                  <a:pt x="25630" y="79305"/>
                </a:cubicBezTo>
                <a:cubicBezTo>
                  <a:pt x="25649" y="79227"/>
                  <a:pt x="25693" y="79198"/>
                  <a:pt x="25755" y="79198"/>
                </a:cubicBezTo>
                <a:cubicBezTo>
                  <a:pt x="25923" y="79198"/>
                  <a:pt x="26220" y="79413"/>
                  <a:pt x="26482" y="79413"/>
                </a:cubicBezTo>
                <a:cubicBezTo>
                  <a:pt x="26578" y="79413"/>
                  <a:pt x="26669" y="79384"/>
                  <a:pt x="26748" y="79305"/>
                </a:cubicBezTo>
                <a:lnTo>
                  <a:pt x="26748" y="79208"/>
                </a:lnTo>
                <a:cubicBezTo>
                  <a:pt x="26748" y="79195"/>
                  <a:pt x="26750" y="79190"/>
                  <a:pt x="26754" y="79190"/>
                </a:cubicBezTo>
                <a:cubicBezTo>
                  <a:pt x="26765" y="79190"/>
                  <a:pt x="26792" y="79245"/>
                  <a:pt x="26812" y="79245"/>
                </a:cubicBezTo>
                <a:cubicBezTo>
                  <a:pt x="26826" y="79245"/>
                  <a:pt x="26838" y="79217"/>
                  <a:pt x="26838" y="79119"/>
                </a:cubicBezTo>
                <a:cubicBezTo>
                  <a:pt x="26886" y="79257"/>
                  <a:pt x="26979" y="79279"/>
                  <a:pt x="27084" y="79279"/>
                </a:cubicBezTo>
                <a:cubicBezTo>
                  <a:pt x="27134" y="79279"/>
                  <a:pt x="27186" y="79274"/>
                  <a:pt x="27238" y="79274"/>
                </a:cubicBezTo>
                <a:cubicBezTo>
                  <a:pt x="27294" y="79274"/>
                  <a:pt x="27348" y="79280"/>
                  <a:pt x="27397" y="79305"/>
                </a:cubicBezTo>
                <a:lnTo>
                  <a:pt x="27397" y="79022"/>
                </a:lnTo>
                <a:lnTo>
                  <a:pt x="27494" y="79022"/>
                </a:lnTo>
                <a:cubicBezTo>
                  <a:pt x="27583" y="79119"/>
                  <a:pt x="27494" y="79208"/>
                  <a:pt x="27494" y="79395"/>
                </a:cubicBezTo>
                <a:cubicBezTo>
                  <a:pt x="27636" y="79252"/>
                  <a:pt x="27779" y="79057"/>
                  <a:pt x="27878" y="79057"/>
                </a:cubicBezTo>
                <a:cubicBezTo>
                  <a:pt x="27909" y="79057"/>
                  <a:pt x="27935" y="79075"/>
                  <a:pt x="27956" y="79119"/>
                </a:cubicBezTo>
                <a:cubicBezTo>
                  <a:pt x="27956" y="78933"/>
                  <a:pt x="28053" y="78933"/>
                  <a:pt x="28053" y="78836"/>
                </a:cubicBezTo>
                <a:cubicBezTo>
                  <a:pt x="28072" y="78857"/>
                  <a:pt x="28092" y="78864"/>
                  <a:pt x="28112" y="78864"/>
                </a:cubicBezTo>
                <a:cubicBezTo>
                  <a:pt x="28165" y="78864"/>
                  <a:pt x="28220" y="78811"/>
                  <a:pt x="28273" y="78811"/>
                </a:cubicBezTo>
                <a:cubicBezTo>
                  <a:pt x="28292" y="78811"/>
                  <a:pt x="28310" y="78817"/>
                  <a:pt x="28329" y="78836"/>
                </a:cubicBezTo>
                <a:cubicBezTo>
                  <a:pt x="28329" y="78560"/>
                  <a:pt x="28239" y="78649"/>
                  <a:pt x="28239" y="78463"/>
                </a:cubicBezTo>
                <a:lnTo>
                  <a:pt x="28239" y="78463"/>
                </a:lnTo>
                <a:cubicBezTo>
                  <a:pt x="28262" y="78471"/>
                  <a:pt x="28283" y="78474"/>
                  <a:pt x="28305" y="78474"/>
                </a:cubicBezTo>
                <a:cubicBezTo>
                  <a:pt x="28493" y="78474"/>
                  <a:pt x="28643" y="78199"/>
                  <a:pt x="28824" y="78199"/>
                </a:cubicBezTo>
                <a:cubicBezTo>
                  <a:pt x="28874" y="78199"/>
                  <a:pt x="28928" y="78221"/>
                  <a:pt x="28985" y="78277"/>
                </a:cubicBezTo>
                <a:cubicBezTo>
                  <a:pt x="29020" y="78128"/>
                  <a:pt x="29012" y="78098"/>
                  <a:pt x="28989" y="78098"/>
                </a:cubicBezTo>
                <a:cubicBezTo>
                  <a:pt x="28974" y="78098"/>
                  <a:pt x="28952" y="78112"/>
                  <a:pt x="28932" y="78112"/>
                </a:cubicBezTo>
                <a:cubicBezTo>
                  <a:pt x="28908" y="78112"/>
                  <a:pt x="28888" y="78091"/>
                  <a:pt x="28888" y="78001"/>
                </a:cubicBezTo>
                <a:cubicBezTo>
                  <a:pt x="28912" y="77976"/>
                  <a:pt x="28939" y="77966"/>
                  <a:pt x="28966" y="77966"/>
                </a:cubicBezTo>
                <a:cubicBezTo>
                  <a:pt x="29090" y="77966"/>
                  <a:pt x="29239" y="78170"/>
                  <a:pt x="29373" y="78170"/>
                </a:cubicBezTo>
                <a:cubicBezTo>
                  <a:pt x="29435" y="78170"/>
                  <a:pt x="29493" y="78127"/>
                  <a:pt x="29544" y="78001"/>
                </a:cubicBezTo>
                <a:lnTo>
                  <a:pt x="29544" y="78187"/>
                </a:lnTo>
                <a:cubicBezTo>
                  <a:pt x="29647" y="78031"/>
                  <a:pt x="29750" y="77961"/>
                  <a:pt x="29852" y="77961"/>
                </a:cubicBezTo>
                <a:cubicBezTo>
                  <a:pt x="29936" y="77961"/>
                  <a:pt x="30019" y="78007"/>
                  <a:pt x="30103" y="78090"/>
                </a:cubicBezTo>
                <a:cubicBezTo>
                  <a:pt x="30103" y="77618"/>
                  <a:pt x="30201" y="77543"/>
                  <a:pt x="30326" y="77543"/>
                </a:cubicBezTo>
                <a:cubicBezTo>
                  <a:pt x="30385" y="77543"/>
                  <a:pt x="30450" y="77560"/>
                  <a:pt x="30512" y="77560"/>
                </a:cubicBezTo>
                <a:cubicBezTo>
                  <a:pt x="30604" y="77560"/>
                  <a:pt x="30692" y="77523"/>
                  <a:pt x="30751" y="77345"/>
                </a:cubicBezTo>
                <a:cubicBezTo>
                  <a:pt x="30786" y="77411"/>
                  <a:pt x="30843" y="77443"/>
                  <a:pt x="30907" y="77443"/>
                </a:cubicBezTo>
                <a:cubicBezTo>
                  <a:pt x="31022" y="77443"/>
                  <a:pt x="31159" y="77341"/>
                  <a:pt x="31221" y="77158"/>
                </a:cubicBezTo>
                <a:cubicBezTo>
                  <a:pt x="31311" y="77255"/>
                  <a:pt x="31311" y="77345"/>
                  <a:pt x="31311" y="77442"/>
                </a:cubicBezTo>
                <a:cubicBezTo>
                  <a:pt x="31408" y="77442"/>
                  <a:pt x="31311" y="77345"/>
                  <a:pt x="31311" y="77158"/>
                </a:cubicBezTo>
                <a:cubicBezTo>
                  <a:pt x="31408" y="77158"/>
                  <a:pt x="31408" y="77345"/>
                  <a:pt x="31497" y="77345"/>
                </a:cubicBezTo>
                <a:lnTo>
                  <a:pt x="31497" y="77255"/>
                </a:lnTo>
                <a:cubicBezTo>
                  <a:pt x="31497" y="77091"/>
                  <a:pt x="31530" y="76991"/>
                  <a:pt x="31575" y="76991"/>
                </a:cubicBezTo>
                <a:cubicBezTo>
                  <a:pt x="31607" y="76991"/>
                  <a:pt x="31646" y="77043"/>
                  <a:pt x="31683" y="77158"/>
                </a:cubicBezTo>
                <a:cubicBezTo>
                  <a:pt x="31780" y="77069"/>
                  <a:pt x="31780" y="76882"/>
                  <a:pt x="31870" y="76786"/>
                </a:cubicBezTo>
                <a:cubicBezTo>
                  <a:pt x="31878" y="76778"/>
                  <a:pt x="31885" y="76774"/>
                  <a:pt x="31891" y="76774"/>
                </a:cubicBezTo>
                <a:cubicBezTo>
                  <a:pt x="31951" y="76774"/>
                  <a:pt x="31878" y="77158"/>
                  <a:pt x="31967" y="77158"/>
                </a:cubicBezTo>
                <a:cubicBezTo>
                  <a:pt x="32006" y="76787"/>
                  <a:pt x="32102" y="76728"/>
                  <a:pt x="32196" y="76728"/>
                </a:cubicBezTo>
                <a:cubicBezTo>
                  <a:pt x="32240" y="76728"/>
                  <a:pt x="32283" y="76741"/>
                  <a:pt x="32321" y="76741"/>
                </a:cubicBezTo>
                <a:cubicBezTo>
                  <a:pt x="32383" y="76741"/>
                  <a:pt x="32429" y="76705"/>
                  <a:pt x="32429" y="76510"/>
                </a:cubicBezTo>
                <a:cubicBezTo>
                  <a:pt x="32483" y="76536"/>
                  <a:pt x="32537" y="76547"/>
                  <a:pt x="32594" y="76547"/>
                </a:cubicBezTo>
                <a:cubicBezTo>
                  <a:pt x="32732" y="76547"/>
                  <a:pt x="32884" y="76482"/>
                  <a:pt x="33085" y="76413"/>
                </a:cubicBezTo>
                <a:cubicBezTo>
                  <a:pt x="32988" y="76226"/>
                  <a:pt x="32988" y="76137"/>
                  <a:pt x="33085" y="76040"/>
                </a:cubicBezTo>
                <a:cubicBezTo>
                  <a:pt x="33076" y="76032"/>
                  <a:pt x="33068" y="76028"/>
                  <a:pt x="33060" y="76028"/>
                </a:cubicBezTo>
                <a:cubicBezTo>
                  <a:pt x="33011" y="76028"/>
                  <a:pt x="32987" y="76188"/>
                  <a:pt x="32925" y="76188"/>
                </a:cubicBezTo>
                <a:cubicBezTo>
                  <a:pt x="32896" y="76188"/>
                  <a:pt x="32857" y="76150"/>
                  <a:pt x="32802" y="76040"/>
                </a:cubicBezTo>
                <a:cubicBezTo>
                  <a:pt x="32880" y="75889"/>
                  <a:pt x="32895" y="75738"/>
                  <a:pt x="32946" y="75738"/>
                </a:cubicBezTo>
                <a:cubicBezTo>
                  <a:pt x="32957" y="75738"/>
                  <a:pt x="32971" y="75746"/>
                  <a:pt x="32988" y="75764"/>
                </a:cubicBezTo>
                <a:cubicBezTo>
                  <a:pt x="32802" y="75854"/>
                  <a:pt x="32898" y="75854"/>
                  <a:pt x="33085" y="75854"/>
                </a:cubicBezTo>
                <a:cubicBezTo>
                  <a:pt x="32988" y="75854"/>
                  <a:pt x="32988" y="75667"/>
                  <a:pt x="32988" y="75481"/>
                </a:cubicBezTo>
                <a:cubicBezTo>
                  <a:pt x="32930" y="75511"/>
                  <a:pt x="32853" y="75532"/>
                  <a:pt x="32773" y="75532"/>
                </a:cubicBezTo>
                <a:cubicBezTo>
                  <a:pt x="32596" y="75532"/>
                  <a:pt x="32401" y="75431"/>
                  <a:pt x="32339" y="75108"/>
                </a:cubicBezTo>
                <a:lnTo>
                  <a:pt x="32526" y="75019"/>
                </a:lnTo>
                <a:lnTo>
                  <a:pt x="32526" y="75295"/>
                </a:lnTo>
                <a:cubicBezTo>
                  <a:pt x="32526" y="75343"/>
                  <a:pt x="32526" y="75343"/>
                  <a:pt x="32537" y="75343"/>
                </a:cubicBezTo>
                <a:cubicBezTo>
                  <a:pt x="32548" y="75343"/>
                  <a:pt x="32570" y="75343"/>
                  <a:pt x="32615" y="75391"/>
                </a:cubicBezTo>
                <a:cubicBezTo>
                  <a:pt x="32526" y="75108"/>
                  <a:pt x="32615" y="75108"/>
                  <a:pt x="32615" y="74922"/>
                </a:cubicBezTo>
                <a:lnTo>
                  <a:pt x="32526" y="74922"/>
                </a:lnTo>
                <a:cubicBezTo>
                  <a:pt x="32526" y="74739"/>
                  <a:pt x="32571" y="74714"/>
                  <a:pt x="32627" y="74714"/>
                </a:cubicBezTo>
                <a:cubicBezTo>
                  <a:pt x="32648" y="74714"/>
                  <a:pt x="32671" y="74718"/>
                  <a:pt x="32693" y="74718"/>
                </a:cubicBezTo>
                <a:cubicBezTo>
                  <a:pt x="32733" y="74718"/>
                  <a:pt x="32773" y="74707"/>
                  <a:pt x="32802" y="74646"/>
                </a:cubicBezTo>
                <a:cubicBezTo>
                  <a:pt x="32802" y="74561"/>
                  <a:pt x="32794" y="74535"/>
                  <a:pt x="32780" y="74535"/>
                </a:cubicBezTo>
                <a:cubicBezTo>
                  <a:pt x="32758" y="74535"/>
                  <a:pt x="32720" y="74604"/>
                  <a:pt x="32677" y="74604"/>
                </a:cubicBezTo>
                <a:cubicBezTo>
                  <a:pt x="32657" y="74604"/>
                  <a:pt x="32636" y="74590"/>
                  <a:pt x="32615" y="74549"/>
                </a:cubicBezTo>
                <a:cubicBezTo>
                  <a:pt x="32663" y="74366"/>
                  <a:pt x="32708" y="74341"/>
                  <a:pt x="32754" y="74341"/>
                </a:cubicBezTo>
                <a:cubicBezTo>
                  <a:pt x="32771" y="74341"/>
                  <a:pt x="32789" y="74345"/>
                  <a:pt x="32806" y="74345"/>
                </a:cubicBezTo>
                <a:cubicBezTo>
                  <a:pt x="32836" y="74345"/>
                  <a:pt x="32867" y="74334"/>
                  <a:pt x="32898" y="74273"/>
                </a:cubicBezTo>
                <a:cubicBezTo>
                  <a:pt x="32850" y="74038"/>
                  <a:pt x="32779" y="73992"/>
                  <a:pt x="32709" y="73992"/>
                </a:cubicBezTo>
                <a:cubicBezTo>
                  <a:pt x="32663" y="73992"/>
                  <a:pt x="32618" y="74012"/>
                  <a:pt x="32579" y="74012"/>
                </a:cubicBezTo>
                <a:cubicBezTo>
                  <a:pt x="32559" y="74012"/>
                  <a:pt x="32541" y="74007"/>
                  <a:pt x="32526" y="73990"/>
                </a:cubicBezTo>
                <a:cubicBezTo>
                  <a:pt x="32449" y="73990"/>
                  <a:pt x="32433" y="73873"/>
                  <a:pt x="32385" y="73873"/>
                </a:cubicBezTo>
                <a:cubicBezTo>
                  <a:pt x="32372" y="73873"/>
                  <a:pt x="32358" y="73881"/>
                  <a:pt x="32339" y="73901"/>
                </a:cubicBezTo>
                <a:cubicBezTo>
                  <a:pt x="32339" y="73804"/>
                  <a:pt x="32242" y="73617"/>
                  <a:pt x="32153" y="73528"/>
                </a:cubicBezTo>
                <a:lnTo>
                  <a:pt x="32153" y="73804"/>
                </a:lnTo>
                <a:cubicBezTo>
                  <a:pt x="31967" y="73804"/>
                  <a:pt x="31967" y="73431"/>
                  <a:pt x="31967" y="73155"/>
                </a:cubicBezTo>
                <a:cubicBezTo>
                  <a:pt x="31967" y="73086"/>
                  <a:pt x="31967" y="73068"/>
                  <a:pt x="31971" y="73068"/>
                </a:cubicBezTo>
                <a:cubicBezTo>
                  <a:pt x="31976" y="73068"/>
                  <a:pt x="31986" y="73088"/>
                  <a:pt x="32007" y="73088"/>
                </a:cubicBezTo>
                <a:cubicBezTo>
                  <a:pt x="32019" y="73088"/>
                  <a:pt x="32035" y="73081"/>
                  <a:pt x="32056" y="73058"/>
                </a:cubicBezTo>
                <a:cubicBezTo>
                  <a:pt x="31870" y="72969"/>
                  <a:pt x="31967" y="72782"/>
                  <a:pt x="31870" y="72410"/>
                </a:cubicBezTo>
                <a:cubicBezTo>
                  <a:pt x="31841" y="72410"/>
                  <a:pt x="31801" y="72419"/>
                  <a:pt x="31762" y="72419"/>
                </a:cubicBezTo>
                <a:cubicBezTo>
                  <a:pt x="31679" y="72419"/>
                  <a:pt x="31594" y="72378"/>
                  <a:pt x="31594" y="72126"/>
                </a:cubicBezTo>
                <a:cubicBezTo>
                  <a:pt x="31408" y="72037"/>
                  <a:pt x="31221" y="72126"/>
                  <a:pt x="31124" y="71850"/>
                </a:cubicBezTo>
                <a:cubicBezTo>
                  <a:pt x="31100" y="71951"/>
                  <a:pt x="31069" y="71990"/>
                  <a:pt x="31034" y="71990"/>
                </a:cubicBezTo>
                <a:cubicBezTo>
                  <a:pt x="30941" y="71990"/>
                  <a:pt x="30822" y="71703"/>
                  <a:pt x="30751" y="71567"/>
                </a:cubicBezTo>
                <a:cubicBezTo>
                  <a:pt x="30820" y="71504"/>
                  <a:pt x="30884" y="71437"/>
                  <a:pt x="30950" y="71437"/>
                </a:cubicBezTo>
                <a:cubicBezTo>
                  <a:pt x="30978" y="71437"/>
                  <a:pt x="31006" y="71449"/>
                  <a:pt x="31035" y="71478"/>
                </a:cubicBezTo>
                <a:cubicBezTo>
                  <a:pt x="31035" y="71264"/>
                  <a:pt x="30980" y="71161"/>
                  <a:pt x="30915" y="71161"/>
                </a:cubicBezTo>
                <a:cubicBezTo>
                  <a:pt x="30893" y="71161"/>
                  <a:pt x="30871" y="71172"/>
                  <a:pt x="30848" y="71194"/>
                </a:cubicBezTo>
                <a:lnTo>
                  <a:pt x="30848" y="71105"/>
                </a:lnTo>
                <a:cubicBezTo>
                  <a:pt x="30724" y="71105"/>
                  <a:pt x="30683" y="71062"/>
                  <a:pt x="30640" y="71062"/>
                </a:cubicBezTo>
                <a:cubicBezTo>
                  <a:pt x="30619" y="71062"/>
                  <a:pt x="30597" y="71073"/>
                  <a:pt x="30565" y="71105"/>
                </a:cubicBezTo>
                <a:cubicBezTo>
                  <a:pt x="30565" y="70964"/>
                  <a:pt x="30592" y="70916"/>
                  <a:pt x="30630" y="70916"/>
                </a:cubicBezTo>
                <a:cubicBezTo>
                  <a:pt x="30694" y="70916"/>
                  <a:pt x="30788" y="71045"/>
                  <a:pt x="30848" y="71105"/>
                </a:cubicBezTo>
                <a:lnTo>
                  <a:pt x="30848" y="70822"/>
                </a:lnTo>
                <a:cubicBezTo>
                  <a:pt x="30864" y="70789"/>
                  <a:pt x="30880" y="70777"/>
                  <a:pt x="30896" y="70777"/>
                </a:cubicBezTo>
                <a:cubicBezTo>
                  <a:pt x="30949" y="70777"/>
                  <a:pt x="31004" y="70915"/>
                  <a:pt x="31058" y="70915"/>
                </a:cubicBezTo>
                <a:cubicBezTo>
                  <a:pt x="31080" y="70915"/>
                  <a:pt x="31102" y="70891"/>
                  <a:pt x="31124" y="70822"/>
                </a:cubicBezTo>
                <a:cubicBezTo>
                  <a:pt x="31035" y="70635"/>
                  <a:pt x="30848" y="70449"/>
                  <a:pt x="30662" y="70359"/>
                </a:cubicBezTo>
                <a:cubicBezTo>
                  <a:pt x="30604" y="70359"/>
                  <a:pt x="30483" y="70458"/>
                  <a:pt x="30413" y="70458"/>
                </a:cubicBezTo>
                <a:cubicBezTo>
                  <a:pt x="30366" y="70458"/>
                  <a:pt x="30343" y="70413"/>
                  <a:pt x="30379" y="70263"/>
                </a:cubicBezTo>
                <a:cubicBezTo>
                  <a:pt x="30379" y="70254"/>
                  <a:pt x="30376" y="70251"/>
                  <a:pt x="30372" y="70251"/>
                </a:cubicBezTo>
                <a:cubicBezTo>
                  <a:pt x="30349" y="70251"/>
                  <a:pt x="30277" y="70339"/>
                  <a:pt x="30212" y="70339"/>
                </a:cubicBezTo>
                <a:cubicBezTo>
                  <a:pt x="30154" y="70339"/>
                  <a:pt x="30103" y="70266"/>
                  <a:pt x="30103" y="69987"/>
                </a:cubicBezTo>
                <a:cubicBezTo>
                  <a:pt x="29730" y="69890"/>
                  <a:pt x="29357" y="69703"/>
                  <a:pt x="28888" y="69517"/>
                </a:cubicBezTo>
                <a:cubicBezTo>
                  <a:pt x="28832" y="69406"/>
                  <a:pt x="28761" y="69378"/>
                  <a:pt x="28685" y="69378"/>
                </a:cubicBezTo>
                <a:cubicBezTo>
                  <a:pt x="28604" y="69378"/>
                  <a:pt x="28519" y="69410"/>
                  <a:pt x="28444" y="69410"/>
                </a:cubicBezTo>
                <a:cubicBezTo>
                  <a:pt x="28351" y="69410"/>
                  <a:pt x="28274" y="69361"/>
                  <a:pt x="28239" y="69144"/>
                </a:cubicBezTo>
                <a:cubicBezTo>
                  <a:pt x="28203" y="69180"/>
                  <a:pt x="28181" y="69203"/>
                  <a:pt x="28167" y="69203"/>
                </a:cubicBezTo>
                <a:cubicBezTo>
                  <a:pt x="28142" y="69203"/>
                  <a:pt x="28142" y="69137"/>
                  <a:pt x="28142" y="68958"/>
                </a:cubicBezTo>
                <a:cubicBezTo>
                  <a:pt x="28098" y="69025"/>
                  <a:pt x="28059" y="69050"/>
                  <a:pt x="28024" y="69050"/>
                </a:cubicBezTo>
                <a:cubicBezTo>
                  <a:pt x="27927" y="69050"/>
                  <a:pt x="27862" y="68855"/>
                  <a:pt x="27797" y="68855"/>
                </a:cubicBezTo>
                <a:cubicBezTo>
                  <a:pt x="27788" y="68855"/>
                  <a:pt x="27779" y="68859"/>
                  <a:pt x="27770" y="68868"/>
                </a:cubicBezTo>
                <a:cubicBezTo>
                  <a:pt x="27770" y="68569"/>
                  <a:pt x="27828" y="68504"/>
                  <a:pt x="27910" y="68504"/>
                </a:cubicBezTo>
                <a:cubicBezTo>
                  <a:pt x="27973" y="68504"/>
                  <a:pt x="28050" y="68543"/>
                  <a:pt x="28124" y="68543"/>
                </a:cubicBezTo>
                <a:cubicBezTo>
                  <a:pt x="28164" y="68543"/>
                  <a:pt x="28203" y="68532"/>
                  <a:pt x="28239" y="68496"/>
                </a:cubicBezTo>
                <a:cubicBezTo>
                  <a:pt x="28053" y="68212"/>
                  <a:pt x="27680" y="68399"/>
                  <a:pt x="27494" y="68123"/>
                </a:cubicBezTo>
                <a:cubicBezTo>
                  <a:pt x="27397" y="68309"/>
                  <a:pt x="27024" y="68309"/>
                  <a:pt x="26935" y="68309"/>
                </a:cubicBezTo>
                <a:cubicBezTo>
                  <a:pt x="26935" y="68078"/>
                  <a:pt x="26994" y="67911"/>
                  <a:pt x="27069" y="67911"/>
                </a:cubicBezTo>
                <a:cubicBezTo>
                  <a:pt x="27086" y="67911"/>
                  <a:pt x="27103" y="67919"/>
                  <a:pt x="27121" y="67937"/>
                </a:cubicBezTo>
                <a:cubicBezTo>
                  <a:pt x="27121" y="67841"/>
                  <a:pt x="27096" y="67818"/>
                  <a:pt x="27059" y="67818"/>
                </a:cubicBezTo>
                <a:cubicBezTo>
                  <a:pt x="27024" y="67818"/>
                  <a:pt x="26978" y="67840"/>
                  <a:pt x="26935" y="67840"/>
                </a:cubicBezTo>
                <a:cubicBezTo>
                  <a:pt x="26935" y="68026"/>
                  <a:pt x="26935" y="68123"/>
                  <a:pt x="26838" y="68212"/>
                </a:cubicBezTo>
                <a:cubicBezTo>
                  <a:pt x="26776" y="68089"/>
                  <a:pt x="26714" y="68058"/>
                  <a:pt x="26653" y="68058"/>
                </a:cubicBezTo>
                <a:cubicBezTo>
                  <a:pt x="26590" y="68058"/>
                  <a:pt x="26526" y="68091"/>
                  <a:pt x="26463" y="68091"/>
                </a:cubicBezTo>
                <a:cubicBezTo>
                  <a:pt x="26402" y="68091"/>
                  <a:pt x="26340" y="68060"/>
                  <a:pt x="26279" y="67937"/>
                </a:cubicBezTo>
                <a:lnTo>
                  <a:pt x="26279" y="68123"/>
                </a:lnTo>
                <a:cubicBezTo>
                  <a:pt x="25719" y="68212"/>
                  <a:pt x="25257" y="68309"/>
                  <a:pt x="24788" y="68399"/>
                </a:cubicBezTo>
                <a:cubicBezTo>
                  <a:pt x="24565" y="68399"/>
                  <a:pt x="24311" y="68301"/>
                  <a:pt x="24063" y="68301"/>
                </a:cubicBezTo>
                <a:cubicBezTo>
                  <a:pt x="23895" y="68301"/>
                  <a:pt x="23730" y="68345"/>
                  <a:pt x="23580" y="68496"/>
                </a:cubicBezTo>
                <a:cubicBezTo>
                  <a:pt x="23580" y="68309"/>
                  <a:pt x="23669" y="68123"/>
                  <a:pt x="23669" y="68123"/>
                </a:cubicBezTo>
                <a:cubicBezTo>
                  <a:pt x="23606" y="68054"/>
                  <a:pt x="23494" y="67989"/>
                  <a:pt x="23399" y="67989"/>
                </a:cubicBezTo>
                <a:cubicBezTo>
                  <a:pt x="23360" y="67989"/>
                  <a:pt x="23325" y="68000"/>
                  <a:pt x="23297" y="68026"/>
                </a:cubicBezTo>
                <a:cubicBezTo>
                  <a:pt x="23297" y="68111"/>
                  <a:pt x="23305" y="68137"/>
                  <a:pt x="23317" y="68137"/>
                </a:cubicBezTo>
                <a:cubicBezTo>
                  <a:pt x="23337" y="68137"/>
                  <a:pt x="23366" y="68068"/>
                  <a:pt x="23382" y="68068"/>
                </a:cubicBezTo>
                <a:cubicBezTo>
                  <a:pt x="23389" y="68068"/>
                  <a:pt x="23393" y="68082"/>
                  <a:pt x="23393" y="68123"/>
                </a:cubicBezTo>
                <a:cubicBezTo>
                  <a:pt x="23393" y="68214"/>
                  <a:pt x="23370" y="68238"/>
                  <a:pt x="23346" y="68238"/>
                </a:cubicBezTo>
                <a:cubicBezTo>
                  <a:pt x="23322" y="68238"/>
                  <a:pt x="23297" y="68212"/>
                  <a:pt x="23297" y="68212"/>
                </a:cubicBezTo>
                <a:cubicBezTo>
                  <a:pt x="23207" y="68212"/>
                  <a:pt x="23297" y="68123"/>
                  <a:pt x="23297" y="68026"/>
                </a:cubicBezTo>
                <a:cubicBezTo>
                  <a:pt x="22924" y="68026"/>
                  <a:pt x="22677" y="68069"/>
                  <a:pt x="22415" y="68069"/>
                </a:cubicBezTo>
                <a:cubicBezTo>
                  <a:pt x="22284" y="68069"/>
                  <a:pt x="22149" y="68058"/>
                  <a:pt x="21992" y="68026"/>
                </a:cubicBezTo>
                <a:cubicBezTo>
                  <a:pt x="21992" y="67847"/>
                  <a:pt x="22040" y="67802"/>
                  <a:pt x="22106" y="67802"/>
                </a:cubicBezTo>
                <a:cubicBezTo>
                  <a:pt x="22172" y="67802"/>
                  <a:pt x="22257" y="67848"/>
                  <a:pt x="22327" y="67848"/>
                </a:cubicBezTo>
                <a:cubicBezTo>
                  <a:pt x="22403" y="67848"/>
                  <a:pt x="22462" y="67793"/>
                  <a:pt x="22462" y="67564"/>
                </a:cubicBezTo>
                <a:lnTo>
                  <a:pt x="22462" y="67564"/>
                </a:lnTo>
                <a:cubicBezTo>
                  <a:pt x="22433" y="67673"/>
                  <a:pt x="22405" y="67710"/>
                  <a:pt x="22378" y="67710"/>
                </a:cubicBezTo>
                <a:cubicBezTo>
                  <a:pt x="22321" y="67710"/>
                  <a:pt x="22265" y="67550"/>
                  <a:pt x="22206" y="67550"/>
                </a:cubicBezTo>
                <a:cubicBezTo>
                  <a:pt x="22197" y="67550"/>
                  <a:pt x="22188" y="67554"/>
                  <a:pt x="22178" y="67564"/>
                </a:cubicBezTo>
                <a:cubicBezTo>
                  <a:pt x="22178" y="67440"/>
                  <a:pt x="22199" y="67398"/>
                  <a:pt x="22227" y="67398"/>
                </a:cubicBezTo>
                <a:cubicBezTo>
                  <a:pt x="22282" y="67398"/>
                  <a:pt x="22365" y="67564"/>
                  <a:pt x="22365" y="67564"/>
                </a:cubicBezTo>
                <a:lnTo>
                  <a:pt x="22365" y="67377"/>
                </a:lnTo>
                <a:cubicBezTo>
                  <a:pt x="22365" y="67469"/>
                  <a:pt x="22388" y="67492"/>
                  <a:pt x="22422" y="67492"/>
                </a:cubicBezTo>
                <a:cubicBezTo>
                  <a:pt x="22458" y="67492"/>
                  <a:pt x="22505" y="67467"/>
                  <a:pt x="22551" y="67467"/>
                </a:cubicBezTo>
                <a:cubicBezTo>
                  <a:pt x="22462" y="67653"/>
                  <a:pt x="22551" y="67653"/>
                  <a:pt x="22551" y="67937"/>
                </a:cubicBezTo>
                <a:cubicBezTo>
                  <a:pt x="22648" y="67653"/>
                  <a:pt x="22737" y="67937"/>
                  <a:pt x="22737" y="67564"/>
                </a:cubicBezTo>
                <a:cubicBezTo>
                  <a:pt x="22821" y="67564"/>
                  <a:pt x="22832" y="67768"/>
                  <a:pt x="22891" y="67768"/>
                </a:cubicBezTo>
                <a:cubicBezTo>
                  <a:pt x="22901" y="67768"/>
                  <a:pt x="22911" y="67763"/>
                  <a:pt x="22924" y="67750"/>
                </a:cubicBezTo>
                <a:cubicBezTo>
                  <a:pt x="22924" y="67564"/>
                  <a:pt x="22834" y="67653"/>
                  <a:pt x="22834" y="67467"/>
                </a:cubicBezTo>
                <a:cubicBezTo>
                  <a:pt x="22852" y="67450"/>
                  <a:pt x="22866" y="67443"/>
                  <a:pt x="22877" y="67443"/>
                </a:cubicBezTo>
                <a:cubicBezTo>
                  <a:pt x="22924" y="67443"/>
                  <a:pt x="22924" y="67564"/>
                  <a:pt x="22924" y="67564"/>
                </a:cubicBezTo>
                <a:lnTo>
                  <a:pt x="22924" y="67840"/>
                </a:lnTo>
                <a:cubicBezTo>
                  <a:pt x="22992" y="67777"/>
                  <a:pt x="23057" y="67710"/>
                  <a:pt x="23123" y="67710"/>
                </a:cubicBezTo>
                <a:cubicBezTo>
                  <a:pt x="23151" y="67710"/>
                  <a:pt x="23178" y="67722"/>
                  <a:pt x="23207" y="67750"/>
                </a:cubicBezTo>
                <a:cubicBezTo>
                  <a:pt x="23207" y="67653"/>
                  <a:pt x="23297" y="67653"/>
                  <a:pt x="23297" y="67467"/>
                </a:cubicBezTo>
                <a:cubicBezTo>
                  <a:pt x="23297" y="67467"/>
                  <a:pt x="23297" y="67513"/>
                  <a:pt x="23308" y="67559"/>
                </a:cubicBezTo>
                <a:lnTo>
                  <a:pt x="23308" y="67559"/>
                </a:lnTo>
                <a:cubicBezTo>
                  <a:pt x="23557" y="67453"/>
                  <a:pt x="23778" y="67429"/>
                  <a:pt x="23988" y="67429"/>
                </a:cubicBezTo>
                <a:cubicBezTo>
                  <a:pt x="24164" y="67429"/>
                  <a:pt x="24331" y="67446"/>
                  <a:pt x="24500" y="67446"/>
                </a:cubicBezTo>
                <a:cubicBezTo>
                  <a:pt x="24654" y="67446"/>
                  <a:pt x="24810" y="67432"/>
                  <a:pt x="24974" y="67377"/>
                </a:cubicBezTo>
                <a:cubicBezTo>
                  <a:pt x="25071" y="67377"/>
                  <a:pt x="24974" y="67467"/>
                  <a:pt x="24974" y="67564"/>
                </a:cubicBezTo>
                <a:cubicBezTo>
                  <a:pt x="25027" y="67564"/>
                  <a:pt x="25106" y="67645"/>
                  <a:pt x="25167" y="67645"/>
                </a:cubicBezTo>
                <a:cubicBezTo>
                  <a:pt x="25218" y="67645"/>
                  <a:pt x="25257" y="67588"/>
                  <a:pt x="25257" y="67377"/>
                </a:cubicBezTo>
                <a:cubicBezTo>
                  <a:pt x="25283" y="67403"/>
                  <a:pt x="25309" y="67406"/>
                  <a:pt x="25335" y="67406"/>
                </a:cubicBezTo>
                <a:cubicBezTo>
                  <a:pt x="25344" y="67406"/>
                  <a:pt x="25352" y="67406"/>
                  <a:pt x="25360" y="67406"/>
                </a:cubicBezTo>
                <a:cubicBezTo>
                  <a:pt x="25418" y="67406"/>
                  <a:pt x="25477" y="67420"/>
                  <a:pt x="25533" y="67653"/>
                </a:cubicBezTo>
                <a:cubicBezTo>
                  <a:pt x="25533" y="67515"/>
                  <a:pt x="25557" y="67515"/>
                  <a:pt x="25593" y="67515"/>
                </a:cubicBezTo>
                <a:cubicBezTo>
                  <a:pt x="25628" y="67515"/>
                  <a:pt x="25675" y="67515"/>
                  <a:pt x="25719" y="67377"/>
                </a:cubicBezTo>
                <a:lnTo>
                  <a:pt x="25719" y="67653"/>
                </a:lnTo>
                <a:cubicBezTo>
                  <a:pt x="25784" y="67653"/>
                  <a:pt x="25928" y="67488"/>
                  <a:pt x="26017" y="67488"/>
                </a:cubicBezTo>
                <a:cubicBezTo>
                  <a:pt x="26062" y="67488"/>
                  <a:pt x="26092" y="67529"/>
                  <a:pt x="26092" y="67653"/>
                </a:cubicBezTo>
                <a:cubicBezTo>
                  <a:pt x="26141" y="67467"/>
                  <a:pt x="26211" y="67467"/>
                  <a:pt x="26270" y="67467"/>
                </a:cubicBezTo>
                <a:cubicBezTo>
                  <a:pt x="26329" y="67467"/>
                  <a:pt x="26375" y="67467"/>
                  <a:pt x="26375" y="67281"/>
                </a:cubicBezTo>
                <a:cubicBezTo>
                  <a:pt x="26465" y="67377"/>
                  <a:pt x="26465" y="67377"/>
                  <a:pt x="26465" y="67653"/>
                </a:cubicBezTo>
                <a:lnTo>
                  <a:pt x="26465" y="67467"/>
                </a:lnTo>
                <a:cubicBezTo>
                  <a:pt x="26562" y="67564"/>
                  <a:pt x="26673" y="67598"/>
                  <a:pt x="26791" y="67598"/>
                </a:cubicBezTo>
                <a:cubicBezTo>
                  <a:pt x="27056" y="67598"/>
                  <a:pt x="27361" y="67428"/>
                  <a:pt x="27649" y="67428"/>
                </a:cubicBezTo>
                <a:cubicBezTo>
                  <a:pt x="27723" y="67428"/>
                  <a:pt x="27796" y="67439"/>
                  <a:pt x="27866" y="67467"/>
                </a:cubicBezTo>
                <a:cubicBezTo>
                  <a:pt x="27829" y="67360"/>
                  <a:pt x="27834" y="67336"/>
                  <a:pt x="27854" y="67336"/>
                </a:cubicBezTo>
                <a:cubicBezTo>
                  <a:pt x="27871" y="67336"/>
                  <a:pt x="27896" y="67351"/>
                  <a:pt x="27918" y="67351"/>
                </a:cubicBezTo>
                <a:cubicBezTo>
                  <a:pt x="27939" y="67351"/>
                  <a:pt x="27956" y="67337"/>
                  <a:pt x="27956" y="67281"/>
                </a:cubicBezTo>
                <a:cubicBezTo>
                  <a:pt x="28329" y="67422"/>
                  <a:pt x="28701" y="67469"/>
                  <a:pt x="29074" y="67469"/>
                </a:cubicBezTo>
                <a:cubicBezTo>
                  <a:pt x="29447" y="67469"/>
                  <a:pt x="29820" y="67422"/>
                  <a:pt x="30192" y="67377"/>
                </a:cubicBezTo>
                <a:cubicBezTo>
                  <a:pt x="29654" y="67270"/>
                  <a:pt x="29054" y="67162"/>
                  <a:pt x="28482" y="67162"/>
                </a:cubicBezTo>
                <a:cubicBezTo>
                  <a:pt x="28064" y="67162"/>
                  <a:pt x="27660" y="67220"/>
                  <a:pt x="27307" y="67377"/>
                </a:cubicBezTo>
                <a:cubicBezTo>
                  <a:pt x="27307" y="67281"/>
                  <a:pt x="27397" y="67005"/>
                  <a:pt x="27307" y="66908"/>
                </a:cubicBezTo>
                <a:cubicBezTo>
                  <a:pt x="27307" y="67044"/>
                  <a:pt x="27256" y="67132"/>
                  <a:pt x="27193" y="67132"/>
                </a:cubicBezTo>
                <a:cubicBezTo>
                  <a:pt x="27170" y="67132"/>
                  <a:pt x="27145" y="67120"/>
                  <a:pt x="27121" y="67094"/>
                </a:cubicBezTo>
                <a:cubicBezTo>
                  <a:pt x="27121" y="67262"/>
                  <a:pt x="27087" y="67297"/>
                  <a:pt x="27040" y="67297"/>
                </a:cubicBezTo>
                <a:cubicBezTo>
                  <a:pt x="27008" y="67297"/>
                  <a:pt x="26971" y="67281"/>
                  <a:pt x="26935" y="67281"/>
                </a:cubicBezTo>
                <a:lnTo>
                  <a:pt x="26935" y="67005"/>
                </a:lnTo>
                <a:cubicBezTo>
                  <a:pt x="26901" y="67100"/>
                  <a:pt x="26857" y="67140"/>
                  <a:pt x="26809" y="67140"/>
                </a:cubicBezTo>
                <a:cubicBezTo>
                  <a:pt x="26720" y="67140"/>
                  <a:pt x="26620" y="66998"/>
                  <a:pt x="26562" y="66818"/>
                </a:cubicBezTo>
                <a:lnTo>
                  <a:pt x="26562" y="67094"/>
                </a:lnTo>
                <a:cubicBezTo>
                  <a:pt x="26478" y="67011"/>
                  <a:pt x="26375" y="66965"/>
                  <a:pt x="26271" y="66965"/>
                </a:cubicBezTo>
                <a:cubicBezTo>
                  <a:pt x="26141" y="66965"/>
                  <a:pt x="26009" y="67035"/>
                  <a:pt x="25906" y="67191"/>
                </a:cubicBezTo>
                <a:cubicBezTo>
                  <a:pt x="25906" y="66818"/>
                  <a:pt x="26003" y="67005"/>
                  <a:pt x="26003" y="66721"/>
                </a:cubicBezTo>
                <a:lnTo>
                  <a:pt x="26003" y="66721"/>
                </a:lnTo>
                <a:cubicBezTo>
                  <a:pt x="25906" y="66818"/>
                  <a:pt x="25906" y="67005"/>
                  <a:pt x="25906" y="67094"/>
                </a:cubicBezTo>
                <a:cubicBezTo>
                  <a:pt x="25719" y="67094"/>
                  <a:pt x="25533" y="67048"/>
                  <a:pt x="25347" y="67048"/>
                </a:cubicBezTo>
                <a:cubicBezTo>
                  <a:pt x="25160" y="67048"/>
                  <a:pt x="24974" y="67094"/>
                  <a:pt x="24788" y="67281"/>
                </a:cubicBezTo>
                <a:lnTo>
                  <a:pt x="24788" y="67094"/>
                </a:lnTo>
                <a:cubicBezTo>
                  <a:pt x="24693" y="67115"/>
                  <a:pt x="24597" y="67124"/>
                  <a:pt x="24498" y="67124"/>
                </a:cubicBezTo>
                <a:cubicBezTo>
                  <a:pt x="23821" y="67124"/>
                  <a:pt x="23046" y="66691"/>
                  <a:pt x="22310" y="66691"/>
                </a:cubicBezTo>
                <a:cubicBezTo>
                  <a:pt x="22203" y="66691"/>
                  <a:pt x="22097" y="66700"/>
                  <a:pt x="21992" y="66721"/>
                </a:cubicBezTo>
                <a:cubicBezTo>
                  <a:pt x="21903" y="66721"/>
                  <a:pt x="21903" y="66632"/>
                  <a:pt x="21903" y="66446"/>
                </a:cubicBezTo>
                <a:cubicBezTo>
                  <a:pt x="21790" y="66558"/>
                  <a:pt x="21670" y="66602"/>
                  <a:pt x="21545" y="66602"/>
                </a:cubicBezTo>
                <a:cubicBezTo>
                  <a:pt x="21256" y="66602"/>
                  <a:pt x="20948" y="66360"/>
                  <a:pt x="20687" y="66162"/>
                </a:cubicBezTo>
                <a:lnTo>
                  <a:pt x="20687" y="66446"/>
                </a:lnTo>
                <a:cubicBezTo>
                  <a:pt x="20502" y="66195"/>
                  <a:pt x="20273" y="66113"/>
                  <a:pt x="20030" y="66113"/>
                </a:cubicBezTo>
                <a:cubicBezTo>
                  <a:pt x="19934" y="66113"/>
                  <a:pt x="19836" y="66126"/>
                  <a:pt x="19738" y="66146"/>
                </a:cubicBezTo>
                <a:lnTo>
                  <a:pt x="19738" y="66146"/>
                </a:lnTo>
                <a:cubicBezTo>
                  <a:pt x="19696" y="66113"/>
                  <a:pt x="19650" y="66104"/>
                  <a:pt x="19603" y="66104"/>
                </a:cubicBezTo>
                <a:cubicBezTo>
                  <a:pt x="19550" y="66104"/>
                  <a:pt x="19495" y="66116"/>
                  <a:pt x="19442" y="66116"/>
                </a:cubicBezTo>
                <a:cubicBezTo>
                  <a:pt x="19338" y="66116"/>
                  <a:pt x="19245" y="66069"/>
                  <a:pt x="19196" y="65790"/>
                </a:cubicBezTo>
                <a:lnTo>
                  <a:pt x="19196" y="65976"/>
                </a:lnTo>
                <a:cubicBezTo>
                  <a:pt x="19001" y="65844"/>
                  <a:pt x="18803" y="65712"/>
                  <a:pt x="18637" y="65712"/>
                </a:cubicBezTo>
                <a:cubicBezTo>
                  <a:pt x="18568" y="65712"/>
                  <a:pt x="18505" y="65735"/>
                  <a:pt x="18451" y="65790"/>
                </a:cubicBezTo>
                <a:cubicBezTo>
                  <a:pt x="18361" y="65790"/>
                  <a:pt x="18451" y="65603"/>
                  <a:pt x="18361" y="65603"/>
                </a:cubicBezTo>
                <a:cubicBezTo>
                  <a:pt x="18309" y="65655"/>
                  <a:pt x="18257" y="65678"/>
                  <a:pt x="18203" y="65678"/>
                </a:cubicBezTo>
                <a:cubicBezTo>
                  <a:pt x="18063" y="65678"/>
                  <a:pt x="17909" y="65526"/>
                  <a:pt x="17705" y="65327"/>
                </a:cubicBezTo>
                <a:lnTo>
                  <a:pt x="17705" y="65327"/>
                </a:lnTo>
                <a:cubicBezTo>
                  <a:pt x="17724" y="65333"/>
                  <a:pt x="17743" y="65336"/>
                  <a:pt x="17762" y="65336"/>
                </a:cubicBezTo>
                <a:cubicBezTo>
                  <a:pt x="17971" y="65336"/>
                  <a:pt x="18217" y="65024"/>
                  <a:pt x="18437" y="65024"/>
                </a:cubicBezTo>
                <a:cubicBezTo>
                  <a:pt x="18507" y="65024"/>
                  <a:pt x="18575" y="65056"/>
                  <a:pt x="18637" y="65141"/>
                </a:cubicBezTo>
                <a:cubicBezTo>
                  <a:pt x="18734" y="64955"/>
                  <a:pt x="18637" y="64955"/>
                  <a:pt x="18637" y="64671"/>
                </a:cubicBezTo>
                <a:lnTo>
                  <a:pt x="18637" y="64671"/>
                </a:lnTo>
                <a:cubicBezTo>
                  <a:pt x="18856" y="64746"/>
                  <a:pt x="19017" y="65318"/>
                  <a:pt x="19206" y="65318"/>
                </a:cubicBezTo>
                <a:cubicBezTo>
                  <a:pt x="19262" y="65318"/>
                  <a:pt x="19320" y="65269"/>
                  <a:pt x="19383" y="65141"/>
                </a:cubicBezTo>
                <a:lnTo>
                  <a:pt x="19383" y="65141"/>
                </a:lnTo>
                <a:cubicBezTo>
                  <a:pt x="19362" y="65162"/>
                  <a:pt x="19336" y="65173"/>
                  <a:pt x="19306" y="65173"/>
                </a:cubicBezTo>
                <a:cubicBezTo>
                  <a:pt x="19211" y="65173"/>
                  <a:pt x="19084" y="65054"/>
                  <a:pt x="19010" y="64768"/>
                </a:cubicBezTo>
                <a:cubicBezTo>
                  <a:pt x="19010" y="64817"/>
                  <a:pt x="19004" y="64833"/>
                  <a:pt x="18993" y="64833"/>
                </a:cubicBezTo>
                <a:cubicBezTo>
                  <a:pt x="18969" y="64833"/>
                  <a:pt x="18922" y="64747"/>
                  <a:pt x="18868" y="64747"/>
                </a:cubicBezTo>
                <a:cubicBezTo>
                  <a:pt x="18853" y="64747"/>
                  <a:pt x="18839" y="64753"/>
                  <a:pt x="18824" y="64768"/>
                </a:cubicBezTo>
                <a:cubicBezTo>
                  <a:pt x="18855" y="64587"/>
                  <a:pt x="18886" y="64533"/>
                  <a:pt x="18919" y="64533"/>
                </a:cubicBezTo>
                <a:cubicBezTo>
                  <a:pt x="18969" y="64533"/>
                  <a:pt x="19025" y="64654"/>
                  <a:pt x="19099" y="64654"/>
                </a:cubicBezTo>
                <a:cubicBezTo>
                  <a:pt x="19129" y="64654"/>
                  <a:pt x="19161" y="64635"/>
                  <a:pt x="19196" y="64582"/>
                </a:cubicBezTo>
                <a:cubicBezTo>
                  <a:pt x="19010" y="64395"/>
                  <a:pt x="18921" y="64395"/>
                  <a:pt x="18734" y="64209"/>
                </a:cubicBezTo>
                <a:cubicBezTo>
                  <a:pt x="18734" y="64082"/>
                  <a:pt x="18772" y="64031"/>
                  <a:pt x="18822" y="64031"/>
                </a:cubicBezTo>
                <a:cubicBezTo>
                  <a:pt x="18882" y="64031"/>
                  <a:pt x="18961" y="64107"/>
                  <a:pt x="19010" y="64209"/>
                </a:cubicBezTo>
                <a:lnTo>
                  <a:pt x="19010" y="63926"/>
                </a:lnTo>
                <a:cubicBezTo>
                  <a:pt x="19020" y="63916"/>
                  <a:pt x="19030" y="63912"/>
                  <a:pt x="19038" y="63912"/>
                </a:cubicBezTo>
                <a:cubicBezTo>
                  <a:pt x="19108" y="63912"/>
                  <a:pt x="19117" y="64209"/>
                  <a:pt x="19196" y="64209"/>
                </a:cubicBezTo>
                <a:cubicBezTo>
                  <a:pt x="19107" y="63926"/>
                  <a:pt x="19010" y="63836"/>
                  <a:pt x="18921" y="63836"/>
                </a:cubicBezTo>
                <a:cubicBezTo>
                  <a:pt x="18960" y="63777"/>
                  <a:pt x="18994" y="63755"/>
                  <a:pt x="19027" y="63755"/>
                </a:cubicBezTo>
                <a:cubicBezTo>
                  <a:pt x="19126" y="63755"/>
                  <a:pt x="19202" y="63965"/>
                  <a:pt x="19306" y="63965"/>
                </a:cubicBezTo>
                <a:cubicBezTo>
                  <a:pt x="19330" y="63965"/>
                  <a:pt x="19355" y="63954"/>
                  <a:pt x="19383" y="63926"/>
                </a:cubicBezTo>
                <a:cubicBezTo>
                  <a:pt x="19383" y="63750"/>
                  <a:pt x="19422" y="63686"/>
                  <a:pt x="19474" y="63686"/>
                </a:cubicBezTo>
                <a:cubicBezTo>
                  <a:pt x="19503" y="63686"/>
                  <a:pt x="19537" y="63707"/>
                  <a:pt x="19569" y="63739"/>
                </a:cubicBezTo>
                <a:cubicBezTo>
                  <a:pt x="19569" y="63538"/>
                  <a:pt x="19557" y="63470"/>
                  <a:pt x="19538" y="63470"/>
                </a:cubicBezTo>
                <a:cubicBezTo>
                  <a:pt x="19504" y="63470"/>
                  <a:pt x="19445" y="63682"/>
                  <a:pt x="19383" y="63739"/>
                </a:cubicBezTo>
                <a:cubicBezTo>
                  <a:pt x="19338" y="63695"/>
                  <a:pt x="19291" y="63695"/>
                  <a:pt x="19245" y="63695"/>
                </a:cubicBezTo>
                <a:cubicBezTo>
                  <a:pt x="19198" y="63695"/>
                  <a:pt x="19152" y="63695"/>
                  <a:pt x="19107" y="63650"/>
                </a:cubicBezTo>
                <a:cubicBezTo>
                  <a:pt x="19010" y="63650"/>
                  <a:pt x="19107" y="63553"/>
                  <a:pt x="19107" y="63553"/>
                </a:cubicBezTo>
                <a:cubicBezTo>
                  <a:pt x="18964" y="63553"/>
                  <a:pt x="18931" y="63830"/>
                  <a:pt x="18794" y="63830"/>
                </a:cubicBezTo>
                <a:cubicBezTo>
                  <a:pt x="18753" y="63830"/>
                  <a:pt x="18703" y="63805"/>
                  <a:pt x="18637" y="63739"/>
                </a:cubicBezTo>
                <a:cubicBezTo>
                  <a:pt x="18734" y="63464"/>
                  <a:pt x="18824" y="63650"/>
                  <a:pt x="18921" y="63464"/>
                </a:cubicBezTo>
                <a:cubicBezTo>
                  <a:pt x="18921" y="63367"/>
                  <a:pt x="18921" y="63277"/>
                  <a:pt x="19010" y="63091"/>
                </a:cubicBezTo>
                <a:cubicBezTo>
                  <a:pt x="19082" y="63091"/>
                  <a:pt x="19151" y="63245"/>
                  <a:pt x="19221" y="63245"/>
                </a:cubicBezTo>
                <a:cubicBezTo>
                  <a:pt x="19245" y="63245"/>
                  <a:pt x="19269" y="63227"/>
                  <a:pt x="19293" y="63180"/>
                </a:cubicBezTo>
                <a:cubicBezTo>
                  <a:pt x="19196" y="63091"/>
                  <a:pt x="19010" y="62994"/>
                  <a:pt x="18824" y="62994"/>
                </a:cubicBezTo>
                <a:cubicBezTo>
                  <a:pt x="18824" y="63063"/>
                  <a:pt x="18824" y="63081"/>
                  <a:pt x="18829" y="63081"/>
                </a:cubicBezTo>
                <a:cubicBezTo>
                  <a:pt x="18834" y="63081"/>
                  <a:pt x="18845" y="63061"/>
                  <a:pt x="18867" y="63061"/>
                </a:cubicBezTo>
                <a:cubicBezTo>
                  <a:pt x="18880" y="63061"/>
                  <a:pt x="18898" y="63068"/>
                  <a:pt x="18921" y="63091"/>
                </a:cubicBezTo>
                <a:cubicBezTo>
                  <a:pt x="18921" y="63280"/>
                  <a:pt x="18904" y="63314"/>
                  <a:pt x="18885" y="63314"/>
                </a:cubicBezTo>
                <a:cubicBezTo>
                  <a:pt x="18874" y="63314"/>
                  <a:pt x="18862" y="63304"/>
                  <a:pt x="18852" y="63304"/>
                </a:cubicBezTo>
                <a:cubicBezTo>
                  <a:pt x="18836" y="63304"/>
                  <a:pt x="18824" y="63330"/>
                  <a:pt x="18824" y="63464"/>
                </a:cubicBezTo>
                <a:cubicBezTo>
                  <a:pt x="18651" y="63464"/>
                  <a:pt x="18798" y="62984"/>
                  <a:pt x="18750" y="62984"/>
                </a:cubicBezTo>
                <a:cubicBezTo>
                  <a:pt x="18746" y="62984"/>
                  <a:pt x="18741" y="62987"/>
                  <a:pt x="18734" y="62994"/>
                </a:cubicBezTo>
                <a:lnTo>
                  <a:pt x="18734" y="63091"/>
                </a:lnTo>
                <a:lnTo>
                  <a:pt x="18734" y="63180"/>
                </a:lnTo>
                <a:cubicBezTo>
                  <a:pt x="18670" y="62935"/>
                  <a:pt x="18610" y="62893"/>
                  <a:pt x="18523" y="62893"/>
                </a:cubicBezTo>
                <a:cubicBezTo>
                  <a:pt x="18478" y="62893"/>
                  <a:pt x="18425" y="62905"/>
                  <a:pt x="18361" y="62905"/>
                </a:cubicBezTo>
                <a:cubicBezTo>
                  <a:pt x="18361" y="62808"/>
                  <a:pt x="18451" y="62718"/>
                  <a:pt x="18451" y="62718"/>
                </a:cubicBezTo>
                <a:cubicBezTo>
                  <a:pt x="18361" y="62718"/>
                  <a:pt x="18361" y="62621"/>
                  <a:pt x="18361" y="62621"/>
                </a:cubicBezTo>
                <a:lnTo>
                  <a:pt x="18361" y="62621"/>
                </a:lnTo>
                <a:cubicBezTo>
                  <a:pt x="18361" y="62621"/>
                  <a:pt x="18451" y="62621"/>
                  <a:pt x="18451" y="62718"/>
                </a:cubicBezTo>
                <a:cubicBezTo>
                  <a:pt x="18548" y="62718"/>
                  <a:pt x="18824" y="62718"/>
                  <a:pt x="18824" y="62905"/>
                </a:cubicBezTo>
                <a:cubicBezTo>
                  <a:pt x="18876" y="62852"/>
                  <a:pt x="18928" y="62829"/>
                  <a:pt x="18980" y="62829"/>
                </a:cubicBezTo>
                <a:cubicBezTo>
                  <a:pt x="19114" y="62829"/>
                  <a:pt x="19249" y="62982"/>
                  <a:pt x="19383" y="63180"/>
                </a:cubicBezTo>
                <a:cubicBezTo>
                  <a:pt x="19569" y="63367"/>
                  <a:pt x="19852" y="63367"/>
                  <a:pt x="20225" y="63553"/>
                </a:cubicBezTo>
                <a:cubicBezTo>
                  <a:pt x="20411" y="63485"/>
                  <a:pt x="20603" y="63461"/>
                  <a:pt x="20799" y="63461"/>
                </a:cubicBezTo>
                <a:cubicBezTo>
                  <a:pt x="21323" y="63461"/>
                  <a:pt x="21877" y="63637"/>
                  <a:pt x="22415" y="63637"/>
                </a:cubicBezTo>
                <a:cubicBezTo>
                  <a:pt x="22783" y="63637"/>
                  <a:pt x="23144" y="63555"/>
                  <a:pt x="23483" y="63277"/>
                </a:cubicBezTo>
                <a:cubicBezTo>
                  <a:pt x="23669" y="63367"/>
                  <a:pt x="23856" y="63367"/>
                  <a:pt x="23953" y="63650"/>
                </a:cubicBezTo>
                <a:cubicBezTo>
                  <a:pt x="23953" y="63464"/>
                  <a:pt x="23766" y="63277"/>
                  <a:pt x="23953" y="63277"/>
                </a:cubicBezTo>
                <a:cubicBezTo>
                  <a:pt x="23953" y="63091"/>
                  <a:pt x="23856" y="63091"/>
                  <a:pt x="23856" y="62808"/>
                </a:cubicBezTo>
                <a:cubicBezTo>
                  <a:pt x="23917" y="62717"/>
                  <a:pt x="23978" y="62696"/>
                  <a:pt x="24040" y="62696"/>
                </a:cubicBezTo>
                <a:cubicBezTo>
                  <a:pt x="24090" y="62696"/>
                  <a:pt x="24141" y="62710"/>
                  <a:pt x="24192" y="62710"/>
                </a:cubicBezTo>
                <a:cubicBezTo>
                  <a:pt x="24266" y="62710"/>
                  <a:pt x="24341" y="62680"/>
                  <a:pt x="24415" y="62532"/>
                </a:cubicBezTo>
                <a:cubicBezTo>
                  <a:pt x="24415" y="62435"/>
                  <a:pt x="24415" y="62062"/>
                  <a:pt x="24512" y="62062"/>
                </a:cubicBezTo>
                <a:cubicBezTo>
                  <a:pt x="24512" y="61876"/>
                  <a:pt x="24601" y="61876"/>
                  <a:pt x="24601" y="61786"/>
                </a:cubicBezTo>
                <a:cubicBezTo>
                  <a:pt x="24601" y="61760"/>
                  <a:pt x="24608" y="61748"/>
                  <a:pt x="24619" y="61748"/>
                </a:cubicBezTo>
                <a:cubicBezTo>
                  <a:pt x="24646" y="61748"/>
                  <a:pt x="24698" y="61837"/>
                  <a:pt x="24698" y="61973"/>
                </a:cubicBezTo>
                <a:cubicBezTo>
                  <a:pt x="24758" y="61973"/>
                  <a:pt x="24860" y="61930"/>
                  <a:pt x="24951" y="61930"/>
                </a:cubicBezTo>
                <a:cubicBezTo>
                  <a:pt x="24996" y="61930"/>
                  <a:pt x="25039" y="61940"/>
                  <a:pt x="25071" y="61973"/>
                </a:cubicBezTo>
                <a:cubicBezTo>
                  <a:pt x="25139" y="61770"/>
                  <a:pt x="25218" y="61701"/>
                  <a:pt x="25301" y="61701"/>
                </a:cubicBezTo>
                <a:cubicBezTo>
                  <a:pt x="25446" y="61701"/>
                  <a:pt x="25601" y="61911"/>
                  <a:pt x="25719" y="61973"/>
                </a:cubicBezTo>
                <a:cubicBezTo>
                  <a:pt x="25816" y="61973"/>
                  <a:pt x="25816" y="61786"/>
                  <a:pt x="25816" y="61786"/>
                </a:cubicBezTo>
                <a:cubicBezTo>
                  <a:pt x="25843" y="61779"/>
                  <a:pt x="25870" y="61776"/>
                  <a:pt x="25898" y="61776"/>
                </a:cubicBezTo>
                <a:cubicBezTo>
                  <a:pt x="26146" y="61776"/>
                  <a:pt x="26452" y="62015"/>
                  <a:pt x="26705" y="62015"/>
                </a:cubicBezTo>
                <a:cubicBezTo>
                  <a:pt x="26829" y="62015"/>
                  <a:pt x="26940" y="61957"/>
                  <a:pt x="27024" y="61786"/>
                </a:cubicBezTo>
                <a:cubicBezTo>
                  <a:pt x="27051" y="61838"/>
                  <a:pt x="27077" y="61861"/>
                  <a:pt x="27102" y="61861"/>
                </a:cubicBezTo>
                <a:cubicBezTo>
                  <a:pt x="27164" y="61861"/>
                  <a:pt x="27210" y="61707"/>
                  <a:pt x="27210" y="61503"/>
                </a:cubicBezTo>
                <a:cubicBezTo>
                  <a:pt x="27121" y="61227"/>
                  <a:pt x="26935" y="61317"/>
                  <a:pt x="26935" y="60944"/>
                </a:cubicBezTo>
                <a:cubicBezTo>
                  <a:pt x="26935" y="60758"/>
                  <a:pt x="26935" y="60571"/>
                  <a:pt x="27024" y="60571"/>
                </a:cubicBezTo>
                <a:cubicBezTo>
                  <a:pt x="27024" y="60651"/>
                  <a:pt x="27039" y="60671"/>
                  <a:pt x="27058" y="60671"/>
                </a:cubicBezTo>
                <a:cubicBezTo>
                  <a:pt x="27077" y="60671"/>
                  <a:pt x="27101" y="60652"/>
                  <a:pt x="27119" y="60652"/>
                </a:cubicBezTo>
                <a:cubicBezTo>
                  <a:pt x="27146" y="60652"/>
                  <a:pt x="27160" y="60699"/>
                  <a:pt x="27121" y="60944"/>
                </a:cubicBezTo>
                <a:cubicBezTo>
                  <a:pt x="27134" y="60970"/>
                  <a:pt x="27145" y="60982"/>
                  <a:pt x="27154" y="60982"/>
                </a:cubicBezTo>
                <a:cubicBezTo>
                  <a:pt x="27209" y="60982"/>
                  <a:pt x="27198" y="60571"/>
                  <a:pt x="27121" y="60571"/>
                </a:cubicBezTo>
                <a:cubicBezTo>
                  <a:pt x="27375" y="60571"/>
                  <a:pt x="27477" y="60098"/>
                  <a:pt x="27562" y="60098"/>
                </a:cubicBezTo>
                <a:cubicBezTo>
                  <a:pt x="27569" y="60098"/>
                  <a:pt x="27576" y="60101"/>
                  <a:pt x="27583" y="60109"/>
                </a:cubicBezTo>
                <a:cubicBezTo>
                  <a:pt x="27560" y="60014"/>
                  <a:pt x="27531" y="59979"/>
                  <a:pt x="27497" y="59979"/>
                </a:cubicBezTo>
                <a:cubicBezTo>
                  <a:pt x="27409" y="59979"/>
                  <a:pt x="27290" y="60210"/>
                  <a:pt x="27167" y="60210"/>
                </a:cubicBezTo>
                <a:cubicBezTo>
                  <a:pt x="27152" y="60210"/>
                  <a:pt x="27136" y="60206"/>
                  <a:pt x="27121" y="60198"/>
                </a:cubicBezTo>
                <a:cubicBezTo>
                  <a:pt x="27024" y="60198"/>
                  <a:pt x="27024" y="59826"/>
                  <a:pt x="27024" y="59736"/>
                </a:cubicBezTo>
                <a:cubicBezTo>
                  <a:pt x="27024" y="59453"/>
                  <a:pt x="27210" y="59639"/>
                  <a:pt x="27307" y="59453"/>
                </a:cubicBezTo>
                <a:cubicBezTo>
                  <a:pt x="27275" y="59330"/>
                  <a:pt x="27244" y="59299"/>
                  <a:pt x="27213" y="59299"/>
                </a:cubicBezTo>
                <a:cubicBezTo>
                  <a:pt x="27181" y="59299"/>
                  <a:pt x="27150" y="59331"/>
                  <a:pt x="27118" y="59331"/>
                </a:cubicBezTo>
                <a:cubicBezTo>
                  <a:pt x="27087" y="59331"/>
                  <a:pt x="27056" y="59300"/>
                  <a:pt x="27024" y="59177"/>
                </a:cubicBezTo>
                <a:cubicBezTo>
                  <a:pt x="26982" y="59265"/>
                  <a:pt x="26897" y="59352"/>
                  <a:pt x="26819" y="59352"/>
                </a:cubicBezTo>
                <a:cubicBezTo>
                  <a:pt x="26731" y="59352"/>
                  <a:pt x="26651" y="59241"/>
                  <a:pt x="26651" y="58894"/>
                </a:cubicBezTo>
                <a:cubicBezTo>
                  <a:pt x="26551" y="58917"/>
                  <a:pt x="26452" y="58928"/>
                  <a:pt x="26353" y="58928"/>
                </a:cubicBezTo>
                <a:cubicBezTo>
                  <a:pt x="25386" y="58928"/>
                  <a:pt x="24477" y="57905"/>
                  <a:pt x="23627" y="57905"/>
                </a:cubicBezTo>
                <a:cubicBezTo>
                  <a:pt x="23516" y="57905"/>
                  <a:pt x="23406" y="57922"/>
                  <a:pt x="23297" y="57962"/>
                </a:cubicBezTo>
                <a:cubicBezTo>
                  <a:pt x="23207" y="57962"/>
                  <a:pt x="23297" y="57872"/>
                  <a:pt x="23297" y="57776"/>
                </a:cubicBezTo>
                <a:lnTo>
                  <a:pt x="23297" y="57776"/>
                </a:lnTo>
                <a:cubicBezTo>
                  <a:pt x="23272" y="57828"/>
                  <a:pt x="23246" y="57844"/>
                  <a:pt x="23220" y="57844"/>
                </a:cubicBezTo>
                <a:cubicBezTo>
                  <a:pt x="23179" y="57844"/>
                  <a:pt x="23138" y="57804"/>
                  <a:pt x="23097" y="57804"/>
                </a:cubicBezTo>
                <a:cubicBezTo>
                  <a:pt x="23071" y="57804"/>
                  <a:pt x="23046" y="57820"/>
                  <a:pt x="23021" y="57872"/>
                </a:cubicBezTo>
                <a:cubicBezTo>
                  <a:pt x="23061" y="57660"/>
                  <a:pt x="23122" y="57601"/>
                  <a:pt x="23185" y="57601"/>
                </a:cubicBezTo>
                <a:cubicBezTo>
                  <a:pt x="23261" y="57601"/>
                  <a:pt x="23340" y="57686"/>
                  <a:pt x="23393" y="57686"/>
                </a:cubicBezTo>
                <a:cubicBezTo>
                  <a:pt x="23412" y="57704"/>
                  <a:pt x="23434" y="57711"/>
                  <a:pt x="23459" y="57711"/>
                </a:cubicBezTo>
                <a:cubicBezTo>
                  <a:pt x="23529" y="57711"/>
                  <a:pt x="23619" y="57657"/>
                  <a:pt x="23692" y="57657"/>
                </a:cubicBezTo>
                <a:cubicBezTo>
                  <a:pt x="23720" y="57657"/>
                  <a:pt x="23745" y="57665"/>
                  <a:pt x="23766" y="57686"/>
                </a:cubicBezTo>
                <a:cubicBezTo>
                  <a:pt x="23828" y="57716"/>
                  <a:pt x="23900" y="57726"/>
                  <a:pt x="23979" y="57726"/>
                </a:cubicBezTo>
                <a:cubicBezTo>
                  <a:pt x="24137" y="57726"/>
                  <a:pt x="24323" y="57686"/>
                  <a:pt x="24512" y="57686"/>
                </a:cubicBezTo>
                <a:cubicBezTo>
                  <a:pt x="24548" y="57495"/>
                  <a:pt x="24601" y="57443"/>
                  <a:pt x="24657" y="57443"/>
                </a:cubicBezTo>
                <a:cubicBezTo>
                  <a:pt x="24722" y="57443"/>
                  <a:pt x="24793" y="57514"/>
                  <a:pt x="24848" y="57514"/>
                </a:cubicBezTo>
                <a:cubicBezTo>
                  <a:pt x="24861" y="57514"/>
                  <a:pt x="24873" y="57510"/>
                  <a:pt x="24884" y="57500"/>
                </a:cubicBezTo>
                <a:cubicBezTo>
                  <a:pt x="24884" y="57358"/>
                  <a:pt x="24814" y="57311"/>
                  <a:pt x="24732" y="57311"/>
                </a:cubicBezTo>
                <a:cubicBezTo>
                  <a:pt x="24650" y="57311"/>
                  <a:pt x="24556" y="57358"/>
                  <a:pt x="24512" y="57403"/>
                </a:cubicBezTo>
                <a:cubicBezTo>
                  <a:pt x="24512" y="57127"/>
                  <a:pt x="24415" y="57030"/>
                  <a:pt x="24325" y="56844"/>
                </a:cubicBezTo>
                <a:lnTo>
                  <a:pt x="24325" y="57127"/>
                </a:lnTo>
                <a:cubicBezTo>
                  <a:pt x="24228" y="57030"/>
                  <a:pt x="24228" y="57030"/>
                  <a:pt x="24139" y="57030"/>
                </a:cubicBezTo>
                <a:lnTo>
                  <a:pt x="24139" y="56754"/>
                </a:lnTo>
                <a:cubicBezTo>
                  <a:pt x="24139" y="56838"/>
                  <a:pt x="24122" y="56871"/>
                  <a:pt x="24095" y="56871"/>
                </a:cubicBezTo>
                <a:cubicBezTo>
                  <a:pt x="24034" y="56871"/>
                  <a:pt x="23923" y="56698"/>
                  <a:pt x="23856" y="56568"/>
                </a:cubicBezTo>
                <a:lnTo>
                  <a:pt x="23856" y="56844"/>
                </a:lnTo>
                <a:cubicBezTo>
                  <a:pt x="23856" y="56844"/>
                  <a:pt x="23856" y="56804"/>
                  <a:pt x="23829" y="56804"/>
                </a:cubicBezTo>
                <a:cubicBezTo>
                  <a:pt x="23816" y="56804"/>
                  <a:pt x="23796" y="56814"/>
                  <a:pt x="23766" y="56844"/>
                </a:cubicBezTo>
                <a:lnTo>
                  <a:pt x="23766" y="56657"/>
                </a:lnTo>
                <a:lnTo>
                  <a:pt x="23766" y="56568"/>
                </a:lnTo>
                <a:cubicBezTo>
                  <a:pt x="23669" y="56568"/>
                  <a:pt x="23669" y="56657"/>
                  <a:pt x="23669" y="56657"/>
                </a:cubicBezTo>
                <a:cubicBezTo>
                  <a:pt x="23580" y="56657"/>
                  <a:pt x="23580" y="56568"/>
                  <a:pt x="23580" y="56568"/>
                </a:cubicBezTo>
                <a:cubicBezTo>
                  <a:pt x="23580" y="56285"/>
                  <a:pt x="23669" y="56471"/>
                  <a:pt x="23580" y="56195"/>
                </a:cubicBezTo>
                <a:cubicBezTo>
                  <a:pt x="23766" y="56195"/>
                  <a:pt x="23856" y="56009"/>
                  <a:pt x="24042" y="55912"/>
                </a:cubicBezTo>
                <a:cubicBezTo>
                  <a:pt x="24022" y="55870"/>
                  <a:pt x="23992" y="55856"/>
                  <a:pt x="23957" y="55856"/>
                </a:cubicBezTo>
                <a:cubicBezTo>
                  <a:pt x="23895" y="55856"/>
                  <a:pt x="23819" y="55899"/>
                  <a:pt x="23761" y="55899"/>
                </a:cubicBezTo>
                <a:cubicBezTo>
                  <a:pt x="23708" y="55899"/>
                  <a:pt x="23669" y="55863"/>
                  <a:pt x="23669" y="55725"/>
                </a:cubicBezTo>
                <a:cubicBezTo>
                  <a:pt x="23718" y="55588"/>
                  <a:pt x="23811" y="55541"/>
                  <a:pt x="23904" y="55541"/>
                </a:cubicBezTo>
                <a:cubicBezTo>
                  <a:pt x="23997" y="55541"/>
                  <a:pt x="24091" y="55588"/>
                  <a:pt x="24139" y="55636"/>
                </a:cubicBezTo>
                <a:cubicBezTo>
                  <a:pt x="24139" y="55450"/>
                  <a:pt x="24042" y="55353"/>
                  <a:pt x="23953" y="55353"/>
                </a:cubicBezTo>
                <a:cubicBezTo>
                  <a:pt x="23953" y="55308"/>
                  <a:pt x="23953" y="55308"/>
                  <a:pt x="23964" y="55308"/>
                </a:cubicBezTo>
                <a:cubicBezTo>
                  <a:pt x="23975" y="55308"/>
                  <a:pt x="23997" y="55308"/>
                  <a:pt x="24042" y="55263"/>
                </a:cubicBezTo>
                <a:lnTo>
                  <a:pt x="23953" y="55263"/>
                </a:lnTo>
                <a:cubicBezTo>
                  <a:pt x="24139" y="55263"/>
                  <a:pt x="24228" y="54980"/>
                  <a:pt x="24415" y="54980"/>
                </a:cubicBezTo>
                <a:cubicBezTo>
                  <a:pt x="24415" y="54706"/>
                  <a:pt x="24460" y="54679"/>
                  <a:pt x="24517" y="54679"/>
                </a:cubicBezTo>
                <a:cubicBezTo>
                  <a:pt x="24531" y="54679"/>
                  <a:pt x="24545" y="54680"/>
                  <a:pt x="24560" y="54680"/>
                </a:cubicBezTo>
                <a:cubicBezTo>
                  <a:pt x="24609" y="54680"/>
                  <a:pt x="24660" y="54664"/>
                  <a:pt x="24698" y="54518"/>
                </a:cubicBezTo>
                <a:lnTo>
                  <a:pt x="24698" y="54518"/>
                </a:lnTo>
                <a:cubicBezTo>
                  <a:pt x="24638" y="54542"/>
                  <a:pt x="24584" y="54552"/>
                  <a:pt x="24535" y="54552"/>
                </a:cubicBezTo>
                <a:cubicBezTo>
                  <a:pt x="24271" y="54552"/>
                  <a:pt x="24147" y="54259"/>
                  <a:pt x="23946" y="54259"/>
                </a:cubicBezTo>
                <a:cubicBezTo>
                  <a:pt x="23893" y="54259"/>
                  <a:pt x="23834" y="54280"/>
                  <a:pt x="23766" y="54331"/>
                </a:cubicBezTo>
                <a:cubicBezTo>
                  <a:pt x="23766" y="54331"/>
                  <a:pt x="23669" y="54234"/>
                  <a:pt x="23766" y="54145"/>
                </a:cubicBezTo>
                <a:cubicBezTo>
                  <a:pt x="23737" y="54089"/>
                  <a:pt x="23700" y="54075"/>
                  <a:pt x="23660" y="54075"/>
                </a:cubicBezTo>
                <a:cubicBezTo>
                  <a:pt x="23618" y="54075"/>
                  <a:pt x="23573" y="54090"/>
                  <a:pt x="23531" y="54090"/>
                </a:cubicBezTo>
                <a:cubicBezTo>
                  <a:pt x="23478" y="54090"/>
                  <a:pt x="23428" y="54066"/>
                  <a:pt x="23393" y="53959"/>
                </a:cubicBezTo>
                <a:cubicBezTo>
                  <a:pt x="23359" y="54160"/>
                  <a:pt x="23300" y="54228"/>
                  <a:pt x="23235" y="54228"/>
                </a:cubicBezTo>
                <a:cubicBezTo>
                  <a:pt x="23121" y="54228"/>
                  <a:pt x="22986" y="54016"/>
                  <a:pt x="22924" y="53959"/>
                </a:cubicBezTo>
                <a:cubicBezTo>
                  <a:pt x="22648" y="54421"/>
                  <a:pt x="21903" y="54145"/>
                  <a:pt x="21619" y="54421"/>
                </a:cubicBezTo>
                <a:cubicBezTo>
                  <a:pt x="21574" y="54283"/>
                  <a:pt x="21528" y="54283"/>
                  <a:pt x="21481" y="54283"/>
                </a:cubicBezTo>
                <a:cubicBezTo>
                  <a:pt x="21459" y="54283"/>
                  <a:pt x="21437" y="54283"/>
                  <a:pt x="21416" y="54268"/>
                </a:cubicBezTo>
                <a:lnTo>
                  <a:pt x="21416" y="54268"/>
                </a:lnTo>
                <a:cubicBezTo>
                  <a:pt x="21426" y="54285"/>
                  <a:pt x="21433" y="54304"/>
                  <a:pt x="21433" y="54331"/>
                </a:cubicBezTo>
                <a:cubicBezTo>
                  <a:pt x="21157" y="53959"/>
                  <a:pt x="20874" y="54048"/>
                  <a:pt x="20687" y="53675"/>
                </a:cubicBezTo>
                <a:cubicBezTo>
                  <a:pt x="20687" y="53585"/>
                  <a:pt x="20708" y="53564"/>
                  <a:pt x="20731" y="53564"/>
                </a:cubicBezTo>
                <a:cubicBezTo>
                  <a:pt x="20751" y="53564"/>
                  <a:pt x="20774" y="53578"/>
                  <a:pt x="20789" y="53578"/>
                </a:cubicBezTo>
                <a:cubicBezTo>
                  <a:pt x="20812" y="53578"/>
                  <a:pt x="20820" y="53548"/>
                  <a:pt x="20784" y="53400"/>
                </a:cubicBezTo>
                <a:cubicBezTo>
                  <a:pt x="20691" y="53400"/>
                  <a:pt x="20598" y="53446"/>
                  <a:pt x="20505" y="53446"/>
                </a:cubicBezTo>
                <a:cubicBezTo>
                  <a:pt x="20412" y="53446"/>
                  <a:pt x="20318" y="53400"/>
                  <a:pt x="20225" y="53213"/>
                </a:cubicBezTo>
                <a:cubicBezTo>
                  <a:pt x="20225" y="53400"/>
                  <a:pt x="20225" y="53400"/>
                  <a:pt x="20128" y="53489"/>
                </a:cubicBezTo>
                <a:cubicBezTo>
                  <a:pt x="20128" y="53412"/>
                  <a:pt x="20128" y="53193"/>
                  <a:pt x="20072" y="53193"/>
                </a:cubicBezTo>
                <a:cubicBezTo>
                  <a:pt x="20063" y="53193"/>
                  <a:pt x="20052" y="53199"/>
                  <a:pt x="20039" y="53213"/>
                </a:cubicBezTo>
                <a:cubicBezTo>
                  <a:pt x="20039" y="53400"/>
                  <a:pt x="20128" y="53303"/>
                  <a:pt x="20128" y="53489"/>
                </a:cubicBezTo>
                <a:cubicBezTo>
                  <a:pt x="20065" y="53426"/>
                  <a:pt x="19998" y="53359"/>
                  <a:pt x="19933" y="53359"/>
                </a:cubicBezTo>
                <a:cubicBezTo>
                  <a:pt x="19906" y="53359"/>
                  <a:pt x="19879" y="53371"/>
                  <a:pt x="19852" y="53400"/>
                </a:cubicBezTo>
                <a:lnTo>
                  <a:pt x="19852" y="52930"/>
                </a:lnTo>
                <a:cubicBezTo>
                  <a:pt x="19862" y="52920"/>
                  <a:pt x="19871" y="52916"/>
                  <a:pt x="19879" y="52916"/>
                </a:cubicBezTo>
                <a:cubicBezTo>
                  <a:pt x="19935" y="52916"/>
                  <a:pt x="19949" y="53132"/>
                  <a:pt x="20009" y="53132"/>
                </a:cubicBezTo>
                <a:cubicBezTo>
                  <a:pt x="20017" y="53132"/>
                  <a:pt x="20027" y="53128"/>
                  <a:pt x="20039" y="53116"/>
                </a:cubicBezTo>
                <a:cubicBezTo>
                  <a:pt x="19942" y="52840"/>
                  <a:pt x="19852" y="52930"/>
                  <a:pt x="19755" y="52557"/>
                </a:cubicBezTo>
                <a:lnTo>
                  <a:pt x="19755" y="52557"/>
                </a:lnTo>
                <a:cubicBezTo>
                  <a:pt x="19755" y="52557"/>
                  <a:pt x="19756" y="52854"/>
                  <a:pt x="19824" y="52854"/>
                </a:cubicBezTo>
                <a:cubicBezTo>
                  <a:pt x="19833" y="52854"/>
                  <a:pt x="19842" y="52850"/>
                  <a:pt x="19852" y="52840"/>
                </a:cubicBezTo>
                <a:lnTo>
                  <a:pt x="19852" y="52840"/>
                </a:lnTo>
                <a:cubicBezTo>
                  <a:pt x="19852" y="53129"/>
                  <a:pt x="19780" y="53275"/>
                  <a:pt x="19701" y="53275"/>
                </a:cubicBezTo>
                <a:cubicBezTo>
                  <a:pt x="19654" y="53275"/>
                  <a:pt x="19605" y="53223"/>
                  <a:pt x="19569" y="53116"/>
                </a:cubicBezTo>
                <a:cubicBezTo>
                  <a:pt x="19569" y="53086"/>
                  <a:pt x="19580" y="53076"/>
                  <a:pt x="19594" y="53076"/>
                </a:cubicBezTo>
                <a:cubicBezTo>
                  <a:pt x="19623" y="53076"/>
                  <a:pt x="19666" y="53116"/>
                  <a:pt x="19666" y="53116"/>
                </a:cubicBezTo>
                <a:cubicBezTo>
                  <a:pt x="19666" y="53027"/>
                  <a:pt x="19666" y="52743"/>
                  <a:pt x="19569" y="52743"/>
                </a:cubicBezTo>
                <a:cubicBezTo>
                  <a:pt x="19569" y="52930"/>
                  <a:pt x="19569" y="53116"/>
                  <a:pt x="19480" y="53303"/>
                </a:cubicBezTo>
                <a:cubicBezTo>
                  <a:pt x="19431" y="53209"/>
                  <a:pt x="19360" y="53209"/>
                  <a:pt x="19302" y="53209"/>
                </a:cubicBezTo>
                <a:cubicBezTo>
                  <a:pt x="19243" y="53209"/>
                  <a:pt x="19196" y="53209"/>
                  <a:pt x="19196" y="53116"/>
                </a:cubicBezTo>
                <a:cubicBezTo>
                  <a:pt x="19196" y="53056"/>
                  <a:pt x="19216" y="53045"/>
                  <a:pt x="19243" y="53045"/>
                </a:cubicBezTo>
                <a:cubicBezTo>
                  <a:pt x="19258" y="53045"/>
                  <a:pt x="19275" y="53048"/>
                  <a:pt x="19292" y="53048"/>
                </a:cubicBezTo>
                <a:cubicBezTo>
                  <a:pt x="19338" y="53048"/>
                  <a:pt x="19383" y="53023"/>
                  <a:pt x="19383" y="52840"/>
                </a:cubicBezTo>
                <a:lnTo>
                  <a:pt x="19383" y="52840"/>
                </a:lnTo>
                <a:cubicBezTo>
                  <a:pt x="19345" y="52918"/>
                  <a:pt x="19306" y="52947"/>
                  <a:pt x="19274" y="52947"/>
                </a:cubicBezTo>
                <a:cubicBezTo>
                  <a:pt x="19229" y="52947"/>
                  <a:pt x="19196" y="52892"/>
                  <a:pt x="19196" y="52840"/>
                </a:cubicBezTo>
                <a:lnTo>
                  <a:pt x="19383" y="52840"/>
                </a:lnTo>
                <a:cubicBezTo>
                  <a:pt x="19293" y="52840"/>
                  <a:pt x="19293" y="52743"/>
                  <a:pt x="19196" y="52743"/>
                </a:cubicBezTo>
                <a:lnTo>
                  <a:pt x="19107" y="52654"/>
                </a:lnTo>
                <a:lnTo>
                  <a:pt x="19107" y="52743"/>
                </a:lnTo>
                <a:lnTo>
                  <a:pt x="18824" y="52743"/>
                </a:lnTo>
                <a:lnTo>
                  <a:pt x="18824" y="52557"/>
                </a:lnTo>
                <a:cubicBezTo>
                  <a:pt x="18807" y="52541"/>
                  <a:pt x="18794" y="52533"/>
                  <a:pt x="18782" y="52533"/>
                </a:cubicBezTo>
                <a:cubicBezTo>
                  <a:pt x="18731" y="52533"/>
                  <a:pt x="18716" y="52671"/>
                  <a:pt x="18637" y="52743"/>
                </a:cubicBezTo>
                <a:lnTo>
                  <a:pt x="18637" y="52654"/>
                </a:lnTo>
                <a:lnTo>
                  <a:pt x="17989" y="52654"/>
                </a:lnTo>
                <a:cubicBezTo>
                  <a:pt x="17892" y="52557"/>
                  <a:pt x="17892" y="52468"/>
                  <a:pt x="17892" y="52371"/>
                </a:cubicBezTo>
                <a:cubicBezTo>
                  <a:pt x="17892" y="52468"/>
                  <a:pt x="17892" y="52654"/>
                  <a:pt x="17802" y="52654"/>
                </a:cubicBezTo>
                <a:cubicBezTo>
                  <a:pt x="17854" y="52489"/>
                  <a:pt x="17783" y="52390"/>
                  <a:pt x="17714" y="52390"/>
                </a:cubicBezTo>
                <a:cubicBezTo>
                  <a:pt x="17664" y="52390"/>
                  <a:pt x="17616" y="52442"/>
                  <a:pt x="17616" y="52557"/>
                </a:cubicBezTo>
                <a:cubicBezTo>
                  <a:pt x="17616" y="52557"/>
                  <a:pt x="17565" y="52460"/>
                  <a:pt x="17574" y="52372"/>
                </a:cubicBezTo>
                <a:lnTo>
                  <a:pt x="17574" y="52372"/>
                </a:lnTo>
                <a:cubicBezTo>
                  <a:pt x="17545" y="52427"/>
                  <a:pt x="17508" y="52487"/>
                  <a:pt x="17478" y="52487"/>
                </a:cubicBezTo>
                <a:cubicBezTo>
                  <a:pt x="17450" y="52487"/>
                  <a:pt x="17430" y="52435"/>
                  <a:pt x="17430" y="52281"/>
                </a:cubicBezTo>
                <a:cubicBezTo>
                  <a:pt x="17368" y="52405"/>
                  <a:pt x="17306" y="52456"/>
                  <a:pt x="17247" y="52456"/>
                </a:cubicBezTo>
                <a:cubicBezTo>
                  <a:pt x="17129" y="52456"/>
                  <a:pt x="17025" y="52247"/>
                  <a:pt x="16960" y="51998"/>
                </a:cubicBezTo>
                <a:cubicBezTo>
                  <a:pt x="16960" y="51940"/>
                  <a:pt x="16951" y="51918"/>
                  <a:pt x="16940" y="51918"/>
                </a:cubicBezTo>
                <a:cubicBezTo>
                  <a:pt x="16913" y="51918"/>
                  <a:pt x="16870" y="52028"/>
                  <a:pt x="16870" y="52095"/>
                </a:cubicBezTo>
                <a:cubicBezTo>
                  <a:pt x="16784" y="52095"/>
                  <a:pt x="16852" y="51798"/>
                  <a:pt x="16798" y="51798"/>
                </a:cubicBezTo>
                <a:cubicBezTo>
                  <a:pt x="16792" y="51798"/>
                  <a:pt x="16784" y="51802"/>
                  <a:pt x="16774" y="51812"/>
                </a:cubicBezTo>
                <a:lnTo>
                  <a:pt x="16774" y="51812"/>
                </a:lnTo>
                <a:cubicBezTo>
                  <a:pt x="16822" y="51767"/>
                  <a:pt x="16893" y="51745"/>
                  <a:pt x="16975" y="51745"/>
                </a:cubicBezTo>
                <a:cubicBezTo>
                  <a:pt x="17057" y="51745"/>
                  <a:pt x="17150" y="51767"/>
                  <a:pt x="17243" y="51812"/>
                </a:cubicBezTo>
                <a:cubicBezTo>
                  <a:pt x="17243" y="51998"/>
                  <a:pt x="17057" y="51812"/>
                  <a:pt x="17057" y="52095"/>
                </a:cubicBezTo>
                <a:cubicBezTo>
                  <a:pt x="17074" y="52086"/>
                  <a:pt x="17089" y="52082"/>
                  <a:pt x="17103" y="52082"/>
                </a:cubicBezTo>
                <a:cubicBezTo>
                  <a:pt x="17214" y="52082"/>
                  <a:pt x="17175" y="52384"/>
                  <a:pt x="17287" y="52384"/>
                </a:cubicBezTo>
                <a:cubicBezTo>
                  <a:pt x="17300" y="52384"/>
                  <a:pt x="17315" y="52380"/>
                  <a:pt x="17333" y="52371"/>
                </a:cubicBezTo>
                <a:lnTo>
                  <a:pt x="17243" y="52281"/>
                </a:lnTo>
                <a:cubicBezTo>
                  <a:pt x="17243" y="51909"/>
                  <a:pt x="17430" y="51722"/>
                  <a:pt x="17616" y="51625"/>
                </a:cubicBezTo>
                <a:cubicBezTo>
                  <a:pt x="17588" y="51571"/>
                  <a:pt x="17551" y="51548"/>
                  <a:pt x="17515" y="51548"/>
                </a:cubicBezTo>
                <a:cubicBezTo>
                  <a:pt x="17426" y="51548"/>
                  <a:pt x="17333" y="51680"/>
                  <a:pt x="17333" y="51812"/>
                </a:cubicBezTo>
                <a:cubicBezTo>
                  <a:pt x="17243" y="51439"/>
                  <a:pt x="16870" y="51722"/>
                  <a:pt x="16960" y="50977"/>
                </a:cubicBezTo>
                <a:lnTo>
                  <a:pt x="16960" y="50977"/>
                </a:lnTo>
                <a:cubicBezTo>
                  <a:pt x="16915" y="51066"/>
                  <a:pt x="16881" y="51102"/>
                  <a:pt x="16854" y="51102"/>
                </a:cubicBezTo>
                <a:cubicBezTo>
                  <a:pt x="16768" y="51102"/>
                  <a:pt x="16752" y="50745"/>
                  <a:pt x="16684" y="50604"/>
                </a:cubicBezTo>
                <a:lnTo>
                  <a:pt x="16684" y="50604"/>
                </a:lnTo>
                <a:cubicBezTo>
                  <a:pt x="16587" y="50977"/>
                  <a:pt x="16774" y="50880"/>
                  <a:pt x="16774" y="51066"/>
                </a:cubicBezTo>
                <a:cubicBezTo>
                  <a:pt x="16774" y="51154"/>
                  <a:pt x="16769" y="51185"/>
                  <a:pt x="16760" y="51185"/>
                </a:cubicBezTo>
                <a:cubicBezTo>
                  <a:pt x="16738" y="51185"/>
                  <a:pt x="16693" y="50996"/>
                  <a:pt x="16640" y="50996"/>
                </a:cubicBezTo>
                <a:cubicBezTo>
                  <a:pt x="16623" y="50996"/>
                  <a:pt x="16605" y="51015"/>
                  <a:pt x="16587" y="51066"/>
                </a:cubicBezTo>
                <a:cubicBezTo>
                  <a:pt x="16498" y="50977"/>
                  <a:pt x="16684" y="50880"/>
                  <a:pt x="16587" y="50693"/>
                </a:cubicBezTo>
                <a:cubicBezTo>
                  <a:pt x="16451" y="50693"/>
                  <a:pt x="16267" y="50892"/>
                  <a:pt x="16106" y="50892"/>
                </a:cubicBezTo>
                <a:cubicBezTo>
                  <a:pt x="16046" y="50892"/>
                  <a:pt x="15989" y="50865"/>
                  <a:pt x="15939" y="50790"/>
                </a:cubicBezTo>
                <a:cubicBezTo>
                  <a:pt x="15939" y="50695"/>
                  <a:pt x="15962" y="50672"/>
                  <a:pt x="15985" y="50672"/>
                </a:cubicBezTo>
                <a:cubicBezTo>
                  <a:pt x="16007" y="50672"/>
                  <a:pt x="16028" y="50693"/>
                  <a:pt x="16028" y="50693"/>
                </a:cubicBezTo>
                <a:cubicBezTo>
                  <a:pt x="15939" y="50507"/>
                  <a:pt x="15939" y="50604"/>
                  <a:pt x="15939" y="50418"/>
                </a:cubicBezTo>
                <a:cubicBezTo>
                  <a:pt x="15922" y="50385"/>
                  <a:pt x="15905" y="50372"/>
                  <a:pt x="15889" y="50372"/>
                </a:cubicBezTo>
                <a:cubicBezTo>
                  <a:pt x="15827" y="50372"/>
                  <a:pt x="15767" y="50552"/>
                  <a:pt x="15705" y="50552"/>
                </a:cubicBezTo>
                <a:cubicBezTo>
                  <a:pt x="15689" y="50552"/>
                  <a:pt x="15672" y="50539"/>
                  <a:pt x="15655" y="50507"/>
                </a:cubicBezTo>
                <a:lnTo>
                  <a:pt x="15655" y="50604"/>
                </a:lnTo>
                <a:cubicBezTo>
                  <a:pt x="15566" y="50625"/>
                  <a:pt x="15476" y="50631"/>
                  <a:pt x="15388" y="50631"/>
                </a:cubicBezTo>
                <a:cubicBezTo>
                  <a:pt x="15293" y="50631"/>
                  <a:pt x="15199" y="50624"/>
                  <a:pt x="15108" y="50624"/>
                </a:cubicBezTo>
                <a:cubicBezTo>
                  <a:pt x="14934" y="50624"/>
                  <a:pt x="14772" y="50649"/>
                  <a:pt x="14634" y="50790"/>
                </a:cubicBezTo>
                <a:cubicBezTo>
                  <a:pt x="14556" y="50790"/>
                  <a:pt x="14604" y="50669"/>
                  <a:pt x="14625" y="50669"/>
                </a:cubicBezTo>
                <a:cubicBezTo>
                  <a:pt x="14630" y="50669"/>
                  <a:pt x="14634" y="50676"/>
                  <a:pt x="14634" y="50693"/>
                </a:cubicBezTo>
                <a:cubicBezTo>
                  <a:pt x="14634" y="50615"/>
                  <a:pt x="14601" y="50587"/>
                  <a:pt x="14563" y="50587"/>
                </a:cubicBezTo>
                <a:cubicBezTo>
                  <a:pt x="14511" y="50587"/>
                  <a:pt x="14448" y="50641"/>
                  <a:pt x="14448" y="50693"/>
                </a:cubicBezTo>
                <a:cubicBezTo>
                  <a:pt x="14418" y="50608"/>
                  <a:pt x="14389" y="50585"/>
                  <a:pt x="14357" y="50585"/>
                </a:cubicBezTo>
                <a:cubicBezTo>
                  <a:pt x="14318" y="50585"/>
                  <a:pt x="14276" y="50620"/>
                  <a:pt x="14225" y="50620"/>
                </a:cubicBezTo>
                <a:cubicBezTo>
                  <a:pt x="14182" y="50620"/>
                  <a:pt x="14133" y="50596"/>
                  <a:pt x="14075" y="50507"/>
                </a:cubicBezTo>
                <a:cubicBezTo>
                  <a:pt x="14035" y="50698"/>
                  <a:pt x="13981" y="50734"/>
                  <a:pt x="13930" y="50734"/>
                </a:cubicBezTo>
                <a:cubicBezTo>
                  <a:pt x="13901" y="50734"/>
                  <a:pt x="13872" y="50722"/>
                  <a:pt x="13849" y="50722"/>
                </a:cubicBezTo>
                <a:cubicBezTo>
                  <a:pt x="13815" y="50722"/>
                  <a:pt x="13792" y="50748"/>
                  <a:pt x="13792" y="50880"/>
                </a:cubicBezTo>
                <a:cubicBezTo>
                  <a:pt x="13702" y="50880"/>
                  <a:pt x="13792" y="50507"/>
                  <a:pt x="13702" y="50507"/>
                </a:cubicBezTo>
                <a:cubicBezTo>
                  <a:pt x="13702" y="50507"/>
                  <a:pt x="13419" y="50507"/>
                  <a:pt x="13419" y="50418"/>
                </a:cubicBezTo>
                <a:lnTo>
                  <a:pt x="13419" y="50321"/>
                </a:lnTo>
                <a:cubicBezTo>
                  <a:pt x="13702" y="50321"/>
                  <a:pt x="13978" y="50321"/>
                  <a:pt x="14351" y="50045"/>
                </a:cubicBezTo>
                <a:cubicBezTo>
                  <a:pt x="14448" y="50134"/>
                  <a:pt x="14537" y="50134"/>
                  <a:pt x="14634" y="50321"/>
                </a:cubicBezTo>
                <a:lnTo>
                  <a:pt x="14634" y="50231"/>
                </a:lnTo>
                <a:lnTo>
                  <a:pt x="14634" y="50045"/>
                </a:lnTo>
                <a:cubicBezTo>
                  <a:pt x="14634" y="49948"/>
                  <a:pt x="14537" y="49948"/>
                  <a:pt x="14537" y="49762"/>
                </a:cubicBezTo>
                <a:lnTo>
                  <a:pt x="14634" y="49672"/>
                </a:lnTo>
                <a:lnTo>
                  <a:pt x="14634" y="49858"/>
                </a:lnTo>
                <a:cubicBezTo>
                  <a:pt x="14723" y="49858"/>
                  <a:pt x="14723" y="49762"/>
                  <a:pt x="14723" y="49672"/>
                </a:cubicBezTo>
                <a:cubicBezTo>
                  <a:pt x="14910" y="49858"/>
                  <a:pt x="15096" y="49858"/>
                  <a:pt x="15283" y="49858"/>
                </a:cubicBezTo>
                <a:lnTo>
                  <a:pt x="15379" y="49858"/>
                </a:lnTo>
                <a:cubicBezTo>
                  <a:pt x="15469" y="49858"/>
                  <a:pt x="15566" y="49858"/>
                  <a:pt x="15655" y="49948"/>
                </a:cubicBezTo>
                <a:cubicBezTo>
                  <a:pt x="15883" y="50026"/>
                  <a:pt x="16048" y="50161"/>
                  <a:pt x="16201" y="50161"/>
                </a:cubicBezTo>
                <a:cubicBezTo>
                  <a:pt x="16238" y="50161"/>
                  <a:pt x="16275" y="50153"/>
                  <a:pt x="16311" y="50134"/>
                </a:cubicBezTo>
                <a:cubicBezTo>
                  <a:pt x="16320" y="50126"/>
                  <a:pt x="16329" y="50122"/>
                  <a:pt x="16340" y="50122"/>
                </a:cubicBezTo>
                <a:cubicBezTo>
                  <a:pt x="16415" y="50122"/>
                  <a:pt x="16545" y="50282"/>
                  <a:pt x="16622" y="50282"/>
                </a:cubicBezTo>
                <a:cubicBezTo>
                  <a:pt x="16659" y="50282"/>
                  <a:pt x="16684" y="50245"/>
                  <a:pt x="16684" y="50134"/>
                </a:cubicBezTo>
                <a:cubicBezTo>
                  <a:pt x="16779" y="50116"/>
                  <a:pt x="16866" y="50109"/>
                  <a:pt x="16948" y="50109"/>
                </a:cubicBezTo>
                <a:cubicBezTo>
                  <a:pt x="17179" y="50109"/>
                  <a:pt x="17368" y="50163"/>
                  <a:pt x="17569" y="50163"/>
                </a:cubicBezTo>
                <a:cubicBezTo>
                  <a:pt x="17644" y="50163"/>
                  <a:pt x="17721" y="50155"/>
                  <a:pt x="17802" y="50134"/>
                </a:cubicBezTo>
                <a:cubicBezTo>
                  <a:pt x="17802" y="50045"/>
                  <a:pt x="17705" y="50045"/>
                  <a:pt x="17705" y="49948"/>
                </a:cubicBezTo>
                <a:cubicBezTo>
                  <a:pt x="17705" y="49879"/>
                  <a:pt x="17718" y="49861"/>
                  <a:pt x="17735" y="49861"/>
                </a:cubicBezTo>
                <a:cubicBezTo>
                  <a:pt x="17754" y="49861"/>
                  <a:pt x="17777" y="49884"/>
                  <a:pt x="17790" y="49884"/>
                </a:cubicBezTo>
                <a:cubicBezTo>
                  <a:pt x="17798" y="49884"/>
                  <a:pt x="17802" y="49878"/>
                  <a:pt x="17802" y="49858"/>
                </a:cubicBezTo>
                <a:cubicBezTo>
                  <a:pt x="17892" y="50134"/>
                  <a:pt x="17802" y="49948"/>
                  <a:pt x="17802" y="50134"/>
                </a:cubicBezTo>
                <a:cubicBezTo>
                  <a:pt x="17895" y="50227"/>
                  <a:pt x="18011" y="50227"/>
                  <a:pt x="18127" y="50227"/>
                </a:cubicBezTo>
                <a:cubicBezTo>
                  <a:pt x="18242" y="50227"/>
                  <a:pt x="18358" y="50227"/>
                  <a:pt x="18451" y="50321"/>
                </a:cubicBezTo>
                <a:cubicBezTo>
                  <a:pt x="18451" y="50303"/>
                  <a:pt x="18450" y="50287"/>
                  <a:pt x="18449" y="50274"/>
                </a:cubicBezTo>
                <a:lnTo>
                  <a:pt x="18449" y="50274"/>
                </a:lnTo>
                <a:cubicBezTo>
                  <a:pt x="18463" y="50343"/>
                  <a:pt x="18478" y="50401"/>
                  <a:pt x="18499" y="50401"/>
                </a:cubicBezTo>
                <a:cubicBezTo>
                  <a:pt x="18513" y="50401"/>
                  <a:pt x="18528" y="50378"/>
                  <a:pt x="18548" y="50321"/>
                </a:cubicBezTo>
                <a:cubicBezTo>
                  <a:pt x="18548" y="50134"/>
                  <a:pt x="18548" y="50134"/>
                  <a:pt x="18451" y="50134"/>
                </a:cubicBezTo>
                <a:cubicBezTo>
                  <a:pt x="18474" y="50068"/>
                  <a:pt x="18503" y="50044"/>
                  <a:pt x="18533" y="50044"/>
                </a:cubicBezTo>
                <a:cubicBezTo>
                  <a:pt x="18605" y="50044"/>
                  <a:pt x="18685" y="50180"/>
                  <a:pt x="18718" y="50180"/>
                </a:cubicBezTo>
                <a:cubicBezTo>
                  <a:pt x="18728" y="50180"/>
                  <a:pt x="18734" y="50167"/>
                  <a:pt x="18734" y="50134"/>
                </a:cubicBezTo>
                <a:lnTo>
                  <a:pt x="18734" y="50321"/>
                </a:lnTo>
                <a:cubicBezTo>
                  <a:pt x="18783" y="50321"/>
                  <a:pt x="18915" y="50239"/>
                  <a:pt x="19026" y="50239"/>
                </a:cubicBezTo>
                <a:cubicBezTo>
                  <a:pt x="19119" y="50239"/>
                  <a:pt x="19196" y="50296"/>
                  <a:pt x="19196" y="50507"/>
                </a:cubicBezTo>
                <a:cubicBezTo>
                  <a:pt x="19293" y="50507"/>
                  <a:pt x="19196" y="50321"/>
                  <a:pt x="19293" y="50321"/>
                </a:cubicBezTo>
                <a:cubicBezTo>
                  <a:pt x="19383" y="50321"/>
                  <a:pt x="19383" y="50507"/>
                  <a:pt x="19383" y="50604"/>
                </a:cubicBezTo>
                <a:cubicBezTo>
                  <a:pt x="19383" y="50482"/>
                  <a:pt x="19452" y="50447"/>
                  <a:pt x="19539" y="50447"/>
                </a:cubicBezTo>
                <a:cubicBezTo>
                  <a:pt x="19653" y="50447"/>
                  <a:pt x="19797" y="50507"/>
                  <a:pt x="19852" y="50507"/>
                </a:cubicBezTo>
                <a:cubicBezTo>
                  <a:pt x="19755" y="50134"/>
                  <a:pt x="19569" y="50418"/>
                  <a:pt x="19569" y="50045"/>
                </a:cubicBezTo>
                <a:lnTo>
                  <a:pt x="19569" y="50045"/>
                </a:lnTo>
                <a:cubicBezTo>
                  <a:pt x="19755" y="50134"/>
                  <a:pt x="19942" y="50134"/>
                  <a:pt x="20128" y="50418"/>
                </a:cubicBezTo>
                <a:cubicBezTo>
                  <a:pt x="20220" y="50280"/>
                  <a:pt x="20318" y="50233"/>
                  <a:pt x="20419" y="50233"/>
                </a:cubicBezTo>
                <a:cubicBezTo>
                  <a:pt x="20638" y="50233"/>
                  <a:pt x="20873" y="50458"/>
                  <a:pt x="21091" y="50458"/>
                </a:cubicBezTo>
                <a:cubicBezTo>
                  <a:pt x="21178" y="50458"/>
                  <a:pt x="21263" y="50422"/>
                  <a:pt x="21343" y="50321"/>
                </a:cubicBezTo>
                <a:cubicBezTo>
                  <a:pt x="21405" y="50388"/>
                  <a:pt x="21471" y="50497"/>
                  <a:pt x="21535" y="50497"/>
                </a:cubicBezTo>
                <a:cubicBezTo>
                  <a:pt x="21563" y="50497"/>
                  <a:pt x="21592" y="50475"/>
                  <a:pt x="21619" y="50418"/>
                </a:cubicBezTo>
                <a:lnTo>
                  <a:pt x="21619" y="50231"/>
                </a:lnTo>
                <a:cubicBezTo>
                  <a:pt x="21743" y="50231"/>
                  <a:pt x="21868" y="50480"/>
                  <a:pt x="21992" y="50480"/>
                </a:cubicBezTo>
                <a:cubicBezTo>
                  <a:pt x="22054" y="50480"/>
                  <a:pt x="22116" y="50418"/>
                  <a:pt x="22178" y="50231"/>
                </a:cubicBezTo>
                <a:cubicBezTo>
                  <a:pt x="22178" y="50199"/>
                  <a:pt x="22176" y="50186"/>
                  <a:pt x="22171" y="50186"/>
                </a:cubicBezTo>
                <a:cubicBezTo>
                  <a:pt x="22152" y="50186"/>
                  <a:pt x="22101" y="50366"/>
                  <a:pt x="22041" y="50366"/>
                </a:cubicBezTo>
                <a:cubicBezTo>
                  <a:pt x="22025" y="50366"/>
                  <a:pt x="22009" y="50353"/>
                  <a:pt x="21992" y="50321"/>
                </a:cubicBezTo>
                <a:cubicBezTo>
                  <a:pt x="22089" y="49948"/>
                  <a:pt x="22178" y="49948"/>
                  <a:pt x="22365" y="49948"/>
                </a:cubicBezTo>
                <a:cubicBezTo>
                  <a:pt x="22275" y="49672"/>
                  <a:pt x="22178" y="49762"/>
                  <a:pt x="22178" y="49389"/>
                </a:cubicBezTo>
                <a:cubicBezTo>
                  <a:pt x="22138" y="49558"/>
                  <a:pt x="22077" y="49612"/>
                  <a:pt x="22005" y="49612"/>
                </a:cubicBezTo>
                <a:cubicBezTo>
                  <a:pt x="21919" y="49612"/>
                  <a:pt x="21818" y="49534"/>
                  <a:pt x="21716" y="49486"/>
                </a:cubicBezTo>
                <a:lnTo>
                  <a:pt x="21716" y="49486"/>
                </a:lnTo>
                <a:cubicBezTo>
                  <a:pt x="21716" y="49672"/>
                  <a:pt x="21806" y="49575"/>
                  <a:pt x="21806" y="49762"/>
                </a:cubicBezTo>
                <a:cubicBezTo>
                  <a:pt x="21619" y="49575"/>
                  <a:pt x="21530" y="49672"/>
                  <a:pt x="21433" y="49389"/>
                </a:cubicBezTo>
                <a:cubicBezTo>
                  <a:pt x="21394" y="49551"/>
                  <a:pt x="21336" y="49590"/>
                  <a:pt x="21261" y="49590"/>
                </a:cubicBezTo>
                <a:cubicBezTo>
                  <a:pt x="21190" y="49590"/>
                  <a:pt x="21103" y="49556"/>
                  <a:pt x="21000" y="49556"/>
                </a:cubicBezTo>
                <a:cubicBezTo>
                  <a:pt x="20960" y="49556"/>
                  <a:pt x="20918" y="49561"/>
                  <a:pt x="20874" y="49575"/>
                </a:cubicBezTo>
                <a:cubicBezTo>
                  <a:pt x="20784" y="49389"/>
                  <a:pt x="20874" y="49202"/>
                  <a:pt x="20784" y="49202"/>
                </a:cubicBezTo>
                <a:cubicBezTo>
                  <a:pt x="20784" y="49482"/>
                  <a:pt x="20744" y="49565"/>
                  <a:pt x="20690" y="49565"/>
                </a:cubicBezTo>
                <a:cubicBezTo>
                  <a:pt x="20609" y="49565"/>
                  <a:pt x="20495" y="49380"/>
                  <a:pt x="20432" y="49380"/>
                </a:cubicBezTo>
                <a:cubicBezTo>
                  <a:pt x="20424" y="49380"/>
                  <a:pt x="20418" y="49383"/>
                  <a:pt x="20412" y="49389"/>
                </a:cubicBezTo>
                <a:lnTo>
                  <a:pt x="20225" y="49389"/>
                </a:lnTo>
                <a:cubicBezTo>
                  <a:pt x="20114" y="49456"/>
                  <a:pt x="20013" y="49481"/>
                  <a:pt x="19919" y="49481"/>
                </a:cubicBezTo>
                <a:cubicBezTo>
                  <a:pt x="19657" y="49481"/>
                  <a:pt x="19450" y="49286"/>
                  <a:pt x="19212" y="49286"/>
                </a:cubicBezTo>
                <a:cubicBezTo>
                  <a:pt x="19178" y="49286"/>
                  <a:pt x="19143" y="49290"/>
                  <a:pt x="19107" y="49299"/>
                </a:cubicBezTo>
                <a:lnTo>
                  <a:pt x="19107" y="49575"/>
                </a:lnTo>
                <a:cubicBezTo>
                  <a:pt x="19010" y="49486"/>
                  <a:pt x="18921" y="49299"/>
                  <a:pt x="18824" y="49016"/>
                </a:cubicBezTo>
                <a:cubicBezTo>
                  <a:pt x="18824" y="49110"/>
                  <a:pt x="18776" y="49181"/>
                  <a:pt x="18730" y="49181"/>
                </a:cubicBezTo>
                <a:cubicBezTo>
                  <a:pt x="18683" y="49181"/>
                  <a:pt x="18637" y="49112"/>
                  <a:pt x="18637" y="48927"/>
                </a:cubicBezTo>
                <a:cubicBezTo>
                  <a:pt x="18589" y="49075"/>
                  <a:pt x="18485" y="49171"/>
                  <a:pt x="18386" y="49171"/>
                </a:cubicBezTo>
                <a:cubicBezTo>
                  <a:pt x="18300" y="49171"/>
                  <a:pt x="18216" y="49099"/>
                  <a:pt x="18175" y="48927"/>
                </a:cubicBezTo>
                <a:cubicBezTo>
                  <a:pt x="18175" y="49155"/>
                  <a:pt x="18144" y="49212"/>
                  <a:pt x="18101" y="49212"/>
                </a:cubicBezTo>
                <a:cubicBezTo>
                  <a:pt x="18058" y="49212"/>
                  <a:pt x="18003" y="49156"/>
                  <a:pt x="17954" y="49156"/>
                </a:cubicBezTo>
                <a:cubicBezTo>
                  <a:pt x="17931" y="49156"/>
                  <a:pt x="17910" y="49168"/>
                  <a:pt x="17892" y="49202"/>
                </a:cubicBezTo>
                <a:cubicBezTo>
                  <a:pt x="17802" y="49202"/>
                  <a:pt x="17892" y="49113"/>
                  <a:pt x="17892" y="49016"/>
                </a:cubicBezTo>
                <a:lnTo>
                  <a:pt x="17892" y="49016"/>
                </a:lnTo>
                <a:cubicBezTo>
                  <a:pt x="17847" y="49064"/>
                  <a:pt x="17800" y="49111"/>
                  <a:pt x="17765" y="49111"/>
                </a:cubicBezTo>
                <a:cubicBezTo>
                  <a:pt x="17730" y="49111"/>
                  <a:pt x="17705" y="49064"/>
                  <a:pt x="17705" y="48927"/>
                </a:cubicBezTo>
                <a:cubicBezTo>
                  <a:pt x="17672" y="49029"/>
                  <a:pt x="17638" y="49042"/>
                  <a:pt x="17608" y="49042"/>
                </a:cubicBezTo>
                <a:cubicBezTo>
                  <a:pt x="17598" y="49042"/>
                  <a:pt x="17588" y="49040"/>
                  <a:pt x="17579" y="49040"/>
                </a:cubicBezTo>
                <a:cubicBezTo>
                  <a:pt x="17543" y="49040"/>
                  <a:pt x="17519" y="49064"/>
                  <a:pt x="17519" y="49299"/>
                </a:cubicBezTo>
                <a:cubicBezTo>
                  <a:pt x="17519" y="49215"/>
                  <a:pt x="17519" y="49169"/>
                  <a:pt x="17511" y="49169"/>
                </a:cubicBezTo>
                <a:cubicBezTo>
                  <a:pt x="17501" y="49169"/>
                  <a:pt x="17479" y="49237"/>
                  <a:pt x="17430" y="49389"/>
                </a:cubicBezTo>
                <a:lnTo>
                  <a:pt x="17430" y="49202"/>
                </a:lnTo>
                <a:lnTo>
                  <a:pt x="17333" y="49202"/>
                </a:lnTo>
                <a:lnTo>
                  <a:pt x="17333" y="49113"/>
                </a:lnTo>
                <a:cubicBezTo>
                  <a:pt x="17300" y="49280"/>
                  <a:pt x="17256" y="49326"/>
                  <a:pt x="17207" y="49326"/>
                </a:cubicBezTo>
                <a:cubicBezTo>
                  <a:pt x="17145" y="49326"/>
                  <a:pt x="17078" y="49253"/>
                  <a:pt x="17022" y="49253"/>
                </a:cubicBezTo>
                <a:cubicBezTo>
                  <a:pt x="16999" y="49253"/>
                  <a:pt x="16978" y="49265"/>
                  <a:pt x="16960" y="49299"/>
                </a:cubicBezTo>
                <a:lnTo>
                  <a:pt x="16960" y="49202"/>
                </a:lnTo>
                <a:cubicBezTo>
                  <a:pt x="16960" y="49202"/>
                  <a:pt x="16960" y="49113"/>
                  <a:pt x="17057" y="49113"/>
                </a:cubicBezTo>
                <a:cubicBezTo>
                  <a:pt x="17057" y="49137"/>
                  <a:pt x="17063" y="49148"/>
                  <a:pt x="17072" y="49148"/>
                </a:cubicBezTo>
                <a:cubicBezTo>
                  <a:pt x="17098" y="49148"/>
                  <a:pt x="17146" y="49063"/>
                  <a:pt x="17146" y="48927"/>
                </a:cubicBezTo>
                <a:cubicBezTo>
                  <a:pt x="17057" y="48740"/>
                  <a:pt x="16960" y="48740"/>
                  <a:pt x="16870" y="48554"/>
                </a:cubicBezTo>
                <a:cubicBezTo>
                  <a:pt x="16960" y="48457"/>
                  <a:pt x="16960" y="48367"/>
                  <a:pt x="16960" y="48367"/>
                </a:cubicBezTo>
                <a:lnTo>
                  <a:pt x="16960" y="48554"/>
                </a:lnTo>
                <a:cubicBezTo>
                  <a:pt x="16960" y="48457"/>
                  <a:pt x="17057" y="48367"/>
                  <a:pt x="17057" y="48271"/>
                </a:cubicBezTo>
                <a:cubicBezTo>
                  <a:pt x="17057" y="48367"/>
                  <a:pt x="17146" y="48271"/>
                  <a:pt x="17146" y="48457"/>
                </a:cubicBezTo>
                <a:lnTo>
                  <a:pt x="17146" y="48271"/>
                </a:lnTo>
                <a:lnTo>
                  <a:pt x="17243" y="48181"/>
                </a:lnTo>
                <a:lnTo>
                  <a:pt x="17243" y="48181"/>
                </a:lnTo>
                <a:cubicBezTo>
                  <a:pt x="17243" y="48220"/>
                  <a:pt x="17243" y="48242"/>
                  <a:pt x="17235" y="48254"/>
                </a:cubicBezTo>
                <a:lnTo>
                  <a:pt x="17235" y="48254"/>
                </a:lnTo>
                <a:cubicBezTo>
                  <a:pt x="17332" y="48224"/>
                  <a:pt x="17452" y="48156"/>
                  <a:pt x="17519" y="48084"/>
                </a:cubicBezTo>
                <a:cubicBezTo>
                  <a:pt x="17550" y="48204"/>
                  <a:pt x="17571" y="48247"/>
                  <a:pt x="17582" y="48247"/>
                </a:cubicBezTo>
                <a:cubicBezTo>
                  <a:pt x="17606" y="48247"/>
                  <a:pt x="17585" y="48055"/>
                  <a:pt x="17519" y="47995"/>
                </a:cubicBezTo>
                <a:lnTo>
                  <a:pt x="17519" y="47898"/>
                </a:lnTo>
                <a:cubicBezTo>
                  <a:pt x="17567" y="47805"/>
                  <a:pt x="17614" y="47805"/>
                  <a:pt x="17649" y="47805"/>
                </a:cubicBezTo>
                <a:cubicBezTo>
                  <a:pt x="17683" y="47805"/>
                  <a:pt x="17705" y="47805"/>
                  <a:pt x="17705" y="47711"/>
                </a:cubicBezTo>
                <a:lnTo>
                  <a:pt x="17705" y="47711"/>
                </a:lnTo>
                <a:cubicBezTo>
                  <a:pt x="17789" y="47795"/>
                  <a:pt x="17728" y="48012"/>
                  <a:pt x="17652" y="48012"/>
                </a:cubicBezTo>
                <a:cubicBezTo>
                  <a:pt x="17640" y="48012"/>
                  <a:pt x="17628" y="48007"/>
                  <a:pt x="17616" y="47995"/>
                </a:cubicBezTo>
                <a:lnTo>
                  <a:pt x="17616" y="47995"/>
                </a:lnTo>
                <a:cubicBezTo>
                  <a:pt x="17639" y="48066"/>
                  <a:pt x="17663" y="48088"/>
                  <a:pt x="17685" y="48088"/>
                </a:cubicBezTo>
                <a:cubicBezTo>
                  <a:pt x="17721" y="48088"/>
                  <a:pt x="17754" y="48028"/>
                  <a:pt x="17776" y="48028"/>
                </a:cubicBezTo>
                <a:cubicBezTo>
                  <a:pt x="17792" y="48028"/>
                  <a:pt x="17802" y="48062"/>
                  <a:pt x="17802" y="48181"/>
                </a:cubicBezTo>
                <a:cubicBezTo>
                  <a:pt x="17802" y="48181"/>
                  <a:pt x="17850" y="47982"/>
                  <a:pt x="17913" y="47982"/>
                </a:cubicBezTo>
                <a:cubicBezTo>
                  <a:pt x="17937" y="47982"/>
                  <a:pt x="17963" y="48010"/>
                  <a:pt x="17989" y="48084"/>
                </a:cubicBezTo>
                <a:cubicBezTo>
                  <a:pt x="17989" y="47995"/>
                  <a:pt x="17892" y="47898"/>
                  <a:pt x="17989" y="47711"/>
                </a:cubicBezTo>
                <a:cubicBezTo>
                  <a:pt x="17989" y="47808"/>
                  <a:pt x="17989" y="48084"/>
                  <a:pt x="18078" y="48084"/>
                </a:cubicBezTo>
                <a:cubicBezTo>
                  <a:pt x="18078" y="47898"/>
                  <a:pt x="17989" y="47808"/>
                  <a:pt x="17989" y="47622"/>
                </a:cubicBezTo>
                <a:cubicBezTo>
                  <a:pt x="18078" y="47622"/>
                  <a:pt x="18078" y="47808"/>
                  <a:pt x="18175" y="47808"/>
                </a:cubicBezTo>
                <a:lnTo>
                  <a:pt x="18175" y="47525"/>
                </a:lnTo>
                <a:cubicBezTo>
                  <a:pt x="18139" y="47630"/>
                  <a:pt x="18117" y="47670"/>
                  <a:pt x="18098" y="47670"/>
                </a:cubicBezTo>
                <a:cubicBezTo>
                  <a:pt x="18066" y="47670"/>
                  <a:pt x="18045" y="47553"/>
                  <a:pt x="17989" y="47436"/>
                </a:cubicBezTo>
                <a:cubicBezTo>
                  <a:pt x="18026" y="47395"/>
                  <a:pt x="18081" y="47371"/>
                  <a:pt x="18138" y="47371"/>
                </a:cubicBezTo>
                <a:cubicBezTo>
                  <a:pt x="18219" y="47371"/>
                  <a:pt x="18305" y="47417"/>
                  <a:pt x="18361" y="47525"/>
                </a:cubicBezTo>
                <a:cubicBezTo>
                  <a:pt x="18361" y="47504"/>
                  <a:pt x="18367" y="47498"/>
                  <a:pt x="18374" y="47498"/>
                </a:cubicBezTo>
                <a:cubicBezTo>
                  <a:pt x="18383" y="47498"/>
                  <a:pt x="18395" y="47505"/>
                  <a:pt x="18406" y="47505"/>
                </a:cubicBezTo>
                <a:cubicBezTo>
                  <a:pt x="18429" y="47505"/>
                  <a:pt x="18451" y="47480"/>
                  <a:pt x="18451" y="47339"/>
                </a:cubicBezTo>
                <a:cubicBezTo>
                  <a:pt x="18434" y="47321"/>
                  <a:pt x="18420" y="47314"/>
                  <a:pt x="18408" y="47314"/>
                </a:cubicBezTo>
                <a:cubicBezTo>
                  <a:pt x="18361" y="47314"/>
                  <a:pt x="18361" y="47436"/>
                  <a:pt x="18361" y="47436"/>
                </a:cubicBezTo>
                <a:lnTo>
                  <a:pt x="18361" y="47249"/>
                </a:lnTo>
                <a:cubicBezTo>
                  <a:pt x="18341" y="47210"/>
                  <a:pt x="18321" y="47195"/>
                  <a:pt x="18301" y="47195"/>
                </a:cubicBezTo>
                <a:cubicBezTo>
                  <a:pt x="18246" y="47195"/>
                  <a:pt x="18193" y="47303"/>
                  <a:pt x="18139" y="47303"/>
                </a:cubicBezTo>
                <a:cubicBezTo>
                  <a:pt x="18119" y="47303"/>
                  <a:pt x="18099" y="47289"/>
                  <a:pt x="18078" y="47249"/>
                </a:cubicBezTo>
                <a:cubicBezTo>
                  <a:pt x="18078" y="47249"/>
                  <a:pt x="18175" y="47152"/>
                  <a:pt x="18078" y="47063"/>
                </a:cubicBezTo>
                <a:cubicBezTo>
                  <a:pt x="18078" y="46989"/>
                  <a:pt x="18072" y="46967"/>
                  <a:pt x="18063" y="46967"/>
                </a:cubicBezTo>
                <a:cubicBezTo>
                  <a:pt x="18049" y="46967"/>
                  <a:pt x="18026" y="47028"/>
                  <a:pt x="18010" y="47028"/>
                </a:cubicBezTo>
                <a:cubicBezTo>
                  <a:pt x="17998" y="47028"/>
                  <a:pt x="17989" y="46994"/>
                  <a:pt x="17989" y="46876"/>
                </a:cubicBezTo>
                <a:cubicBezTo>
                  <a:pt x="17958" y="46964"/>
                  <a:pt x="17918" y="46996"/>
                  <a:pt x="17876" y="46996"/>
                </a:cubicBezTo>
                <a:cubicBezTo>
                  <a:pt x="17784" y="46996"/>
                  <a:pt x="17677" y="46846"/>
                  <a:pt x="17616" y="46780"/>
                </a:cubicBezTo>
                <a:cubicBezTo>
                  <a:pt x="17574" y="46942"/>
                  <a:pt x="17514" y="46981"/>
                  <a:pt x="17454" y="46981"/>
                </a:cubicBezTo>
                <a:cubicBezTo>
                  <a:pt x="17397" y="46981"/>
                  <a:pt x="17339" y="46947"/>
                  <a:pt x="17292" y="46947"/>
                </a:cubicBezTo>
                <a:cubicBezTo>
                  <a:pt x="17274" y="46947"/>
                  <a:pt x="17257" y="46952"/>
                  <a:pt x="17243" y="46966"/>
                </a:cubicBezTo>
                <a:cubicBezTo>
                  <a:pt x="17282" y="46806"/>
                  <a:pt x="17304" y="46767"/>
                  <a:pt x="17331" y="46767"/>
                </a:cubicBezTo>
                <a:cubicBezTo>
                  <a:pt x="17357" y="46767"/>
                  <a:pt x="17387" y="46801"/>
                  <a:pt x="17441" y="46801"/>
                </a:cubicBezTo>
                <a:cubicBezTo>
                  <a:pt x="17463" y="46801"/>
                  <a:pt x="17488" y="46795"/>
                  <a:pt x="17519" y="46780"/>
                </a:cubicBezTo>
                <a:cubicBezTo>
                  <a:pt x="17493" y="46699"/>
                  <a:pt x="17466" y="46674"/>
                  <a:pt x="17439" y="46674"/>
                </a:cubicBezTo>
                <a:cubicBezTo>
                  <a:pt x="17394" y="46674"/>
                  <a:pt x="17348" y="46745"/>
                  <a:pt x="17303" y="46745"/>
                </a:cubicBezTo>
                <a:cubicBezTo>
                  <a:pt x="17283" y="46745"/>
                  <a:pt x="17263" y="46731"/>
                  <a:pt x="17243" y="46690"/>
                </a:cubicBezTo>
                <a:cubicBezTo>
                  <a:pt x="17243" y="46822"/>
                  <a:pt x="17220" y="46848"/>
                  <a:pt x="17194" y="46848"/>
                </a:cubicBezTo>
                <a:cubicBezTo>
                  <a:pt x="17176" y="46848"/>
                  <a:pt x="17157" y="46836"/>
                  <a:pt x="17143" y="46836"/>
                </a:cubicBezTo>
                <a:cubicBezTo>
                  <a:pt x="17119" y="46836"/>
                  <a:pt x="17110" y="46871"/>
                  <a:pt x="17146" y="47063"/>
                </a:cubicBezTo>
                <a:cubicBezTo>
                  <a:pt x="17112" y="46991"/>
                  <a:pt x="17076" y="46960"/>
                  <a:pt x="17040" y="46960"/>
                </a:cubicBezTo>
                <a:cubicBezTo>
                  <a:pt x="16983" y="46960"/>
                  <a:pt x="16925" y="47038"/>
                  <a:pt x="16870" y="47152"/>
                </a:cubicBezTo>
                <a:cubicBezTo>
                  <a:pt x="16774" y="46593"/>
                  <a:pt x="16498" y="46876"/>
                  <a:pt x="16401" y="46690"/>
                </a:cubicBezTo>
                <a:cubicBezTo>
                  <a:pt x="15939" y="46690"/>
                  <a:pt x="15379" y="46593"/>
                  <a:pt x="14910" y="46593"/>
                </a:cubicBezTo>
                <a:cubicBezTo>
                  <a:pt x="14634" y="46504"/>
                  <a:pt x="14448" y="46504"/>
                  <a:pt x="14261" y="46504"/>
                </a:cubicBezTo>
                <a:lnTo>
                  <a:pt x="14164" y="46504"/>
                </a:lnTo>
                <a:cubicBezTo>
                  <a:pt x="14164" y="46407"/>
                  <a:pt x="14164" y="46407"/>
                  <a:pt x="14075" y="46407"/>
                </a:cubicBezTo>
                <a:cubicBezTo>
                  <a:pt x="14075" y="46428"/>
                  <a:pt x="14070" y="46436"/>
                  <a:pt x="14063" y="46436"/>
                </a:cubicBezTo>
                <a:cubicBezTo>
                  <a:pt x="14044" y="46436"/>
                  <a:pt x="14007" y="46382"/>
                  <a:pt x="13988" y="46382"/>
                </a:cubicBezTo>
                <a:cubicBezTo>
                  <a:pt x="13982" y="46382"/>
                  <a:pt x="13978" y="46389"/>
                  <a:pt x="13978" y="46407"/>
                </a:cubicBezTo>
                <a:cubicBezTo>
                  <a:pt x="13978" y="46289"/>
                  <a:pt x="14012" y="46256"/>
                  <a:pt x="14050" y="46256"/>
                </a:cubicBezTo>
                <a:cubicBezTo>
                  <a:pt x="14103" y="46256"/>
                  <a:pt x="14164" y="46317"/>
                  <a:pt x="14164" y="46317"/>
                </a:cubicBezTo>
                <a:cubicBezTo>
                  <a:pt x="14184" y="46336"/>
                  <a:pt x="14208" y="46342"/>
                  <a:pt x="14233" y="46342"/>
                </a:cubicBezTo>
                <a:cubicBezTo>
                  <a:pt x="14306" y="46342"/>
                  <a:pt x="14396" y="46289"/>
                  <a:pt x="14467" y="46289"/>
                </a:cubicBezTo>
                <a:cubicBezTo>
                  <a:pt x="14493" y="46289"/>
                  <a:pt x="14518" y="46296"/>
                  <a:pt x="14537" y="46317"/>
                </a:cubicBezTo>
                <a:cubicBezTo>
                  <a:pt x="14569" y="46347"/>
                  <a:pt x="14622" y="46357"/>
                  <a:pt x="14684" y="46357"/>
                </a:cubicBezTo>
                <a:cubicBezTo>
                  <a:pt x="14808" y="46357"/>
                  <a:pt x="14972" y="46317"/>
                  <a:pt x="15096" y="46317"/>
                </a:cubicBezTo>
                <a:cubicBezTo>
                  <a:pt x="15131" y="46217"/>
                  <a:pt x="15164" y="46187"/>
                  <a:pt x="15197" y="46187"/>
                </a:cubicBezTo>
                <a:cubicBezTo>
                  <a:pt x="15243" y="46187"/>
                  <a:pt x="15288" y="46242"/>
                  <a:pt x="15334" y="46242"/>
                </a:cubicBezTo>
                <a:cubicBezTo>
                  <a:pt x="15349" y="46242"/>
                  <a:pt x="15364" y="46236"/>
                  <a:pt x="15379" y="46220"/>
                </a:cubicBezTo>
                <a:cubicBezTo>
                  <a:pt x="15379" y="46129"/>
                  <a:pt x="15335" y="46106"/>
                  <a:pt x="15278" y="46106"/>
                </a:cubicBezTo>
                <a:cubicBezTo>
                  <a:pt x="15218" y="46106"/>
                  <a:pt x="15146" y="46131"/>
                  <a:pt x="15096" y="46131"/>
                </a:cubicBezTo>
                <a:cubicBezTo>
                  <a:pt x="15007" y="45945"/>
                  <a:pt x="15007" y="45848"/>
                  <a:pt x="14910" y="45758"/>
                </a:cubicBezTo>
                <a:lnTo>
                  <a:pt x="14910" y="45945"/>
                </a:lnTo>
                <a:cubicBezTo>
                  <a:pt x="14910" y="45848"/>
                  <a:pt x="14820" y="45848"/>
                  <a:pt x="14820" y="45848"/>
                </a:cubicBezTo>
                <a:lnTo>
                  <a:pt x="14820" y="45661"/>
                </a:lnTo>
                <a:cubicBezTo>
                  <a:pt x="14820" y="45751"/>
                  <a:pt x="14802" y="45784"/>
                  <a:pt x="14776" y="45784"/>
                </a:cubicBezTo>
                <a:cubicBezTo>
                  <a:pt x="14721" y="45784"/>
                  <a:pt x="14634" y="45633"/>
                  <a:pt x="14634" y="45572"/>
                </a:cubicBezTo>
                <a:cubicBezTo>
                  <a:pt x="14537" y="45661"/>
                  <a:pt x="14634" y="45661"/>
                  <a:pt x="14634" y="45758"/>
                </a:cubicBezTo>
                <a:cubicBezTo>
                  <a:pt x="14569" y="45758"/>
                  <a:pt x="14548" y="45715"/>
                  <a:pt x="14541" y="45715"/>
                </a:cubicBezTo>
                <a:cubicBezTo>
                  <a:pt x="14537" y="45715"/>
                  <a:pt x="14537" y="45726"/>
                  <a:pt x="14537" y="45758"/>
                </a:cubicBezTo>
                <a:cubicBezTo>
                  <a:pt x="14476" y="45758"/>
                  <a:pt x="14498" y="45671"/>
                  <a:pt x="14519" y="45644"/>
                </a:cubicBezTo>
                <a:lnTo>
                  <a:pt x="14519" y="45644"/>
                </a:lnTo>
                <a:cubicBezTo>
                  <a:pt x="14524" y="45649"/>
                  <a:pt x="14531" y="45655"/>
                  <a:pt x="14537" y="45661"/>
                </a:cubicBezTo>
                <a:cubicBezTo>
                  <a:pt x="14537" y="45644"/>
                  <a:pt x="14534" y="45637"/>
                  <a:pt x="14529" y="45637"/>
                </a:cubicBezTo>
                <a:cubicBezTo>
                  <a:pt x="14526" y="45637"/>
                  <a:pt x="14522" y="45640"/>
                  <a:pt x="14519" y="45644"/>
                </a:cubicBezTo>
                <a:lnTo>
                  <a:pt x="14519" y="45644"/>
                </a:lnTo>
                <a:cubicBezTo>
                  <a:pt x="14486" y="45617"/>
                  <a:pt x="14467" y="45617"/>
                  <a:pt x="14447" y="45617"/>
                </a:cubicBezTo>
                <a:cubicBezTo>
                  <a:pt x="14423" y="45617"/>
                  <a:pt x="14399" y="45617"/>
                  <a:pt x="14351" y="45572"/>
                </a:cubicBezTo>
                <a:cubicBezTo>
                  <a:pt x="14351" y="45479"/>
                  <a:pt x="14375" y="45479"/>
                  <a:pt x="14387" y="45479"/>
                </a:cubicBezTo>
                <a:cubicBezTo>
                  <a:pt x="14399" y="45479"/>
                  <a:pt x="14399" y="45479"/>
                  <a:pt x="14351" y="45385"/>
                </a:cubicBezTo>
                <a:cubicBezTo>
                  <a:pt x="14537" y="45385"/>
                  <a:pt x="14634" y="45199"/>
                  <a:pt x="14723" y="45102"/>
                </a:cubicBezTo>
                <a:cubicBezTo>
                  <a:pt x="14710" y="45089"/>
                  <a:pt x="14694" y="45083"/>
                  <a:pt x="14677" y="45083"/>
                </a:cubicBezTo>
                <a:cubicBezTo>
                  <a:pt x="14622" y="45083"/>
                  <a:pt x="14553" y="45139"/>
                  <a:pt x="14505" y="45139"/>
                </a:cubicBezTo>
                <a:cubicBezTo>
                  <a:pt x="14471" y="45139"/>
                  <a:pt x="14448" y="45110"/>
                  <a:pt x="14448" y="45013"/>
                </a:cubicBezTo>
                <a:cubicBezTo>
                  <a:pt x="14493" y="44918"/>
                  <a:pt x="14564" y="44894"/>
                  <a:pt x="14635" y="44894"/>
                </a:cubicBezTo>
                <a:cubicBezTo>
                  <a:pt x="14704" y="44894"/>
                  <a:pt x="14773" y="44916"/>
                  <a:pt x="14820" y="44916"/>
                </a:cubicBezTo>
                <a:cubicBezTo>
                  <a:pt x="14820" y="44853"/>
                  <a:pt x="14772" y="44786"/>
                  <a:pt x="14712" y="44786"/>
                </a:cubicBezTo>
                <a:cubicBezTo>
                  <a:pt x="14687" y="44786"/>
                  <a:pt x="14660" y="44798"/>
                  <a:pt x="14634" y="44826"/>
                </a:cubicBezTo>
                <a:cubicBezTo>
                  <a:pt x="14634" y="44729"/>
                  <a:pt x="14723" y="44729"/>
                  <a:pt x="14723" y="44729"/>
                </a:cubicBezTo>
                <a:lnTo>
                  <a:pt x="14634" y="44729"/>
                </a:lnTo>
                <a:cubicBezTo>
                  <a:pt x="14820" y="44729"/>
                  <a:pt x="14820" y="44543"/>
                  <a:pt x="15007" y="44543"/>
                </a:cubicBezTo>
                <a:cubicBezTo>
                  <a:pt x="15007" y="44360"/>
                  <a:pt x="15052" y="44335"/>
                  <a:pt x="15097" y="44335"/>
                </a:cubicBezTo>
                <a:cubicBezTo>
                  <a:pt x="15114" y="44335"/>
                  <a:pt x="15132" y="44339"/>
                  <a:pt x="15147" y="44339"/>
                </a:cubicBezTo>
                <a:cubicBezTo>
                  <a:pt x="15173" y="44339"/>
                  <a:pt x="15193" y="44328"/>
                  <a:pt x="15193" y="44267"/>
                </a:cubicBezTo>
                <a:lnTo>
                  <a:pt x="15193" y="44267"/>
                </a:lnTo>
                <a:cubicBezTo>
                  <a:pt x="15168" y="44275"/>
                  <a:pt x="15143" y="44279"/>
                  <a:pt x="15119" y="44279"/>
                </a:cubicBezTo>
                <a:cubicBezTo>
                  <a:pt x="14922" y="44279"/>
                  <a:pt x="14773" y="44036"/>
                  <a:pt x="14633" y="44036"/>
                </a:cubicBezTo>
                <a:cubicBezTo>
                  <a:pt x="14601" y="44036"/>
                  <a:pt x="14569" y="44049"/>
                  <a:pt x="14537" y="44081"/>
                </a:cubicBezTo>
                <a:cubicBezTo>
                  <a:pt x="14448" y="44081"/>
                  <a:pt x="14448" y="43984"/>
                  <a:pt x="14448" y="43984"/>
                </a:cubicBezTo>
                <a:cubicBezTo>
                  <a:pt x="14448" y="43929"/>
                  <a:pt x="14432" y="43915"/>
                  <a:pt x="14409" y="43915"/>
                </a:cubicBezTo>
                <a:cubicBezTo>
                  <a:pt x="14384" y="43915"/>
                  <a:pt x="14352" y="43932"/>
                  <a:pt x="14323" y="43932"/>
                </a:cubicBezTo>
                <a:cubicBezTo>
                  <a:pt x="14289" y="43932"/>
                  <a:pt x="14261" y="43907"/>
                  <a:pt x="14261" y="43798"/>
                </a:cubicBezTo>
                <a:cubicBezTo>
                  <a:pt x="14222" y="43948"/>
                  <a:pt x="14169" y="43993"/>
                  <a:pt x="14106" y="43993"/>
                </a:cubicBezTo>
                <a:cubicBezTo>
                  <a:pt x="14014" y="43993"/>
                  <a:pt x="13903" y="43894"/>
                  <a:pt x="13792" y="43894"/>
                </a:cubicBezTo>
                <a:cubicBezTo>
                  <a:pt x="13605" y="44170"/>
                  <a:pt x="13143" y="43984"/>
                  <a:pt x="12860" y="44170"/>
                </a:cubicBezTo>
                <a:cubicBezTo>
                  <a:pt x="12860" y="44077"/>
                  <a:pt x="12837" y="44077"/>
                  <a:pt x="12803" y="44077"/>
                </a:cubicBezTo>
                <a:cubicBezTo>
                  <a:pt x="12768" y="44077"/>
                  <a:pt x="12722" y="44077"/>
                  <a:pt x="12673" y="43984"/>
                </a:cubicBezTo>
                <a:lnTo>
                  <a:pt x="12673" y="44081"/>
                </a:lnTo>
                <a:cubicBezTo>
                  <a:pt x="12487" y="43894"/>
                  <a:pt x="12301" y="43894"/>
                  <a:pt x="12114" y="43611"/>
                </a:cubicBezTo>
                <a:cubicBezTo>
                  <a:pt x="12114" y="43592"/>
                  <a:pt x="12123" y="43585"/>
                  <a:pt x="12136" y="43585"/>
                </a:cubicBezTo>
                <a:cubicBezTo>
                  <a:pt x="12161" y="43585"/>
                  <a:pt x="12200" y="43608"/>
                  <a:pt x="12221" y="43608"/>
                </a:cubicBezTo>
                <a:cubicBezTo>
                  <a:pt x="12240" y="43608"/>
                  <a:pt x="12244" y="43590"/>
                  <a:pt x="12211" y="43522"/>
                </a:cubicBezTo>
                <a:cubicBezTo>
                  <a:pt x="12163" y="43497"/>
                  <a:pt x="12120" y="43491"/>
                  <a:pt x="12082" y="43491"/>
                </a:cubicBezTo>
                <a:cubicBezTo>
                  <a:pt x="12048" y="43491"/>
                  <a:pt x="12017" y="43496"/>
                  <a:pt x="11988" y="43496"/>
                </a:cubicBezTo>
                <a:cubicBezTo>
                  <a:pt x="11930" y="43496"/>
                  <a:pt x="11883" y="43473"/>
                  <a:pt x="11838" y="43335"/>
                </a:cubicBezTo>
                <a:cubicBezTo>
                  <a:pt x="11838" y="43425"/>
                  <a:pt x="11741" y="43425"/>
                  <a:pt x="11741" y="43522"/>
                </a:cubicBezTo>
                <a:cubicBezTo>
                  <a:pt x="11652" y="43425"/>
                  <a:pt x="11555" y="43425"/>
                  <a:pt x="11466" y="43425"/>
                </a:cubicBezTo>
                <a:cubicBezTo>
                  <a:pt x="11555" y="43335"/>
                  <a:pt x="11466" y="43335"/>
                  <a:pt x="11555" y="43149"/>
                </a:cubicBezTo>
                <a:cubicBezTo>
                  <a:pt x="11555" y="43149"/>
                  <a:pt x="11555" y="43266"/>
                  <a:pt x="11604" y="43266"/>
                </a:cubicBezTo>
                <a:cubicBezTo>
                  <a:pt x="11616" y="43266"/>
                  <a:pt x="11632" y="43258"/>
                  <a:pt x="11652" y="43238"/>
                </a:cubicBezTo>
                <a:cubicBezTo>
                  <a:pt x="11652" y="43052"/>
                  <a:pt x="11466" y="43149"/>
                  <a:pt x="11466" y="42963"/>
                </a:cubicBezTo>
                <a:lnTo>
                  <a:pt x="11466" y="43149"/>
                </a:lnTo>
                <a:cubicBezTo>
                  <a:pt x="11524" y="43328"/>
                  <a:pt x="11466" y="43431"/>
                  <a:pt x="11418" y="43431"/>
                </a:cubicBezTo>
                <a:cubicBezTo>
                  <a:pt x="11392" y="43431"/>
                  <a:pt x="11369" y="43401"/>
                  <a:pt x="11369" y="43335"/>
                </a:cubicBezTo>
                <a:lnTo>
                  <a:pt x="11369" y="43238"/>
                </a:lnTo>
                <a:cubicBezTo>
                  <a:pt x="11369" y="43238"/>
                  <a:pt x="11369" y="43052"/>
                  <a:pt x="11279" y="43052"/>
                </a:cubicBezTo>
                <a:cubicBezTo>
                  <a:pt x="11279" y="43149"/>
                  <a:pt x="11279" y="43238"/>
                  <a:pt x="11182" y="43425"/>
                </a:cubicBezTo>
                <a:cubicBezTo>
                  <a:pt x="11182" y="43380"/>
                  <a:pt x="11160" y="43380"/>
                  <a:pt x="11126" y="43380"/>
                </a:cubicBezTo>
                <a:cubicBezTo>
                  <a:pt x="11091" y="43380"/>
                  <a:pt x="11044" y="43380"/>
                  <a:pt x="10996" y="43335"/>
                </a:cubicBezTo>
                <a:cubicBezTo>
                  <a:pt x="10996" y="43242"/>
                  <a:pt x="11043" y="43242"/>
                  <a:pt x="11078" y="43242"/>
                </a:cubicBezTo>
                <a:cubicBezTo>
                  <a:pt x="11113" y="43242"/>
                  <a:pt x="11138" y="43242"/>
                  <a:pt x="11093" y="43149"/>
                </a:cubicBezTo>
                <a:lnTo>
                  <a:pt x="11093" y="43149"/>
                </a:lnTo>
                <a:cubicBezTo>
                  <a:pt x="11093" y="43173"/>
                  <a:pt x="11086" y="43184"/>
                  <a:pt x="11076" y="43184"/>
                </a:cubicBezTo>
                <a:cubicBezTo>
                  <a:pt x="11048" y="43184"/>
                  <a:pt x="10996" y="43099"/>
                  <a:pt x="10996" y="42963"/>
                </a:cubicBezTo>
                <a:cubicBezTo>
                  <a:pt x="10996" y="43090"/>
                  <a:pt x="10937" y="43159"/>
                  <a:pt x="10874" y="43159"/>
                </a:cubicBezTo>
                <a:cubicBezTo>
                  <a:pt x="10800" y="43159"/>
                  <a:pt x="10720" y="43066"/>
                  <a:pt x="10720" y="42866"/>
                </a:cubicBezTo>
                <a:cubicBezTo>
                  <a:pt x="10647" y="42866"/>
                  <a:pt x="10629" y="43026"/>
                  <a:pt x="10625" y="43026"/>
                </a:cubicBezTo>
                <a:cubicBezTo>
                  <a:pt x="10623" y="43026"/>
                  <a:pt x="10623" y="43009"/>
                  <a:pt x="10623" y="42963"/>
                </a:cubicBezTo>
                <a:cubicBezTo>
                  <a:pt x="10534" y="43149"/>
                  <a:pt x="10437" y="43149"/>
                  <a:pt x="10437" y="43149"/>
                </a:cubicBezTo>
                <a:lnTo>
                  <a:pt x="10437" y="43052"/>
                </a:lnTo>
                <a:cubicBezTo>
                  <a:pt x="10437" y="43019"/>
                  <a:pt x="10431" y="43007"/>
                  <a:pt x="10421" y="43007"/>
                </a:cubicBezTo>
                <a:cubicBezTo>
                  <a:pt x="10388" y="43007"/>
                  <a:pt x="10309" y="43145"/>
                  <a:pt x="10240" y="43145"/>
                </a:cubicBezTo>
                <a:cubicBezTo>
                  <a:pt x="10216" y="43145"/>
                  <a:pt x="10194" y="43130"/>
                  <a:pt x="10175" y="43090"/>
                </a:cubicBezTo>
                <a:lnTo>
                  <a:pt x="10175" y="43090"/>
                </a:lnTo>
                <a:cubicBezTo>
                  <a:pt x="10168" y="43104"/>
                  <a:pt x="10161" y="43123"/>
                  <a:pt x="10161" y="43149"/>
                </a:cubicBezTo>
                <a:lnTo>
                  <a:pt x="10161" y="42963"/>
                </a:lnTo>
                <a:cubicBezTo>
                  <a:pt x="10064" y="42963"/>
                  <a:pt x="10161" y="43052"/>
                  <a:pt x="10161" y="43149"/>
                </a:cubicBezTo>
                <a:cubicBezTo>
                  <a:pt x="10064" y="43052"/>
                  <a:pt x="10064" y="42963"/>
                  <a:pt x="9975" y="42776"/>
                </a:cubicBezTo>
                <a:cubicBezTo>
                  <a:pt x="9975" y="42866"/>
                  <a:pt x="9975" y="42963"/>
                  <a:pt x="9878" y="42963"/>
                </a:cubicBezTo>
                <a:cubicBezTo>
                  <a:pt x="9931" y="42860"/>
                  <a:pt x="9899" y="42785"/>
                  <a:pt x="9859" y="42785"/>
                </a:cubicBezTo>
                <a:cubicBezTo>
                  <a:pt x="9826" y="42785"/>
                  <a:pt x="9788" y="42835"/>
                  <a:pt x="9788" y="42963"/>
                </a:cubicBezTo>
                <a:lnTo>
                  <a:pt x="9788" y="42776"/>
                </a:lnTo>
                <a:cubicBezTo>
                  <a:pt x="9788" y="42776"/>
                  <a:pt x="9745" y="42899"/>
                  <a:pt x="9690" y="42899"/>
                </a:cubicBezTo>
                <a:cubicBezTo>
                  <a:pt x="9662" y="42899"/>
                  <a:pt x="9632" y="42868"/>
                  <a:pt x="9602" y="42776"/>
                </a:cubicBezTo>
                <a:cubicBezTo>
                  <a:pt x="9575" y="42828"/>
                  <a:pt x="9541" y="42851"/>
                  <a:pt x="9506" y="42851"/>
                </a:cubicBezTo>
                <a:cubicBezTo>
                  <a:pt x="9416" y="42851"/>
                  <a:pt x="9319" y="42697"/>
                  <a:pt x="9319" y="42493"/>
                </a:cubicBezTo>
                <a:cubicBezTo>
                  <a:pt x="9319" y="42467"/>
                  <a:pt x="9311" y="42456"/>
                  <a:pt x="9300" y="42456"/>
                </a:cubicBezTo>
                <a:cubicBezTo>
                  <a:pt x="9274" y="42456"/>
                  <a:pt x="9229" y="42521"/>
                  <a:pt x="9229" y="42590"/>
                </a:cubicBezTo>
                <a:cubicBezTo>
                  <a:pt x="9229" y="42590"/>
                  <a:pt x="9229" y="42404"/>
                  <a:pt x="9132" y="42404"/>
                </a:cubicBezTo>
                <a:cubicBezTo>
                  <a:pt x="9132" y="42404"/>
                  <a:pt x="9088" y="42425"/>
                  <a:pt x="9042" y="42425"/>
                </a:cubicBezTo>
                <a:cubicBezTo>
                  <a:pt x="8994" y="42425"/>
                  <a:pt x="8946" y="42402"/>
                  <a:pt x="8946" y="42307"/>
                </a:cubicBezTo>
                <a:cubicBezTo>
                  <a:pt x="8974" y="42281"/>
                  <a:pt x="8994" y="42270"/>
                  <a:pt x="9010" y="42270"/>
                </a:cubicBezTo>
                <a:cubicBezTo>
                  <a:pt x="9050" y="42270"/>
                  <a:pt x="9069" y="42335"/>
                  <a:pt x="9132" y="42404"/>
                </a:cubicBezTo>
                <a:cubicBezTo>
                  <a:pt x="9165" y="42371"/>
                  <a:pt x="9207" y="42360"/>
                  <a:pt x="9252" y="42360"/>
                </a:cubicBezTo>
                <a:cubicBezTo>
                  <a:pt x="9343" y="42360"/>
                  <a:pt x="9445" y="42404"/>
                  <a:pt x="9505" y="42404"/>
                </a:cubicBezTo>
                <a:cubicBezTo>
                  <a:pt x="9505" y="42497"/>
                  <a:pt x="9483" y="42497"/>
                  <a:pt x="9460" y="42497"/>
                </a:cubicBezTo>
                <a:cubicBezTo>
                  <a:pt x="9438" y="42497"/>
                  <a:pt x="9416" y="42497"/>
                  <a:pt x="9416" y="42590"/>
                </a:cubicBezTo>
                <a:cubicBezTo>
                  <a:pt x="9493" y="42590"/>
                  <a:pt x="9437" y="42794"/>
                  <a:pt x="9477" y="42794"/>
                </a:cubicBezTo>
                <a:cubicBezTo>
                  <a:pt x="9484" y="42794"/>
                  <a:pt x="9493" y="42789"/>
                  <a:pt x="9505" y="42776"/>
                </a:cubicBezTo>
                <a:cubicBezTo>
                  <a:pt x="9505" y="42493"/>
                  <a:pt x="9691" y="42307"/>
                  <a:pt x="9788" y="42307"/>
                </a:cubicBezTo>
                <a:cubicBezTo>
                  <a:pt x="9758" y="42249"/>
                  <a:pt x="9729" y="42227"/>
                  <a:pt x="9703" y="42227"/>
                </a:cubicBezTo>
                <a:cubicBezTo>
                  <a:pt x="9645" y="42227"/>
                  <a:pt x="9602" y="42337"/>
                  <a:pt x="9602" y="42404"/>
                </a:cubicBezTo>
                <a:cubicBezTo>
                  <a:pt x="9505" y="42120"/>
                  <a:pt x="9229" y="42404"/>
                  <a:pt x="9319" y="41934"/>
                </a:cubicBezTo>
                <a:lnTo>
                  <a:pt x="9319" y="41934"/>
                </a:lnTo>
                <a:cubicBezTo>
                  <a:pt x="9301" y="41970"/>
                  <a:pt x="9283" y="41985"/>
                  <a:pt x="9265" y="41985"/>
                </a:cubicBezTo>
                <a:cubicBezTo>
                  <a:pt x="9192" y="41985"/>
                  <a:pt x="9115" y="41730"/>
                  <a:pt x="9043" y="41658"/>
                </a:cubicBezTo>
                <a:cubicBezTo>
                  <a:pt x="8903" y="41658"/>
                  <a:pt x="8764" y="41812"/>
                  <a:pt x="8625" y="41812"/>
                </a:cubicBezTo>
                <a:cubicBezTo>
                  <a:pt x="8578" y="41812"/>
                  <a:pt x="8531" y="41795"/>
                  <a:pt x="8484" y="41747"/>
                </a:cubicBezTo>
                <a:cubicBezTo>
                  <a:pt x="8484" y="41658"/>
                  <a:pt x="8573" y="41658"/>
                  <a:pt x="8573" y="41658"/>
                </a:cubicBezTo>
                <a:lnTo>
                  <a:pt x="8573" y="41472"/>
                </a:lnTo>
                <a:cubicBezTo>
                  <a:pt x="8543" y="41501"/>
                  <a:pt x="8523" y="41511"/>
                  <a:pt x="8510" y="41511"/>
                </a:cubicBezTo>
                <a:cubicBezTo>
                  <a:pt x="8484" y="41511"/>
                  <a:pt x="8484" y="41472"/>
                  <a:pt x="8484" y="41472"/>
                </a:cubicBezTo>
                <a:cubicBezTo>
                  <a:pt x="8484" y="41457"/>
                  <a:pt x="8482" y="41451"/>
                  <a:pt x="8477" y="41451"/>
                </a:cubicBezTo>
                <a:cubicBezTo>
                  <a:pt x="8459" y="41451"/>
                  <a:pt x="8400" y="41582"/>
                  <a:pt x="8338" y="41582"/>
                </a:cubicBezTo>
                <a:cubicBezTo>
                  <a:pt x="8324" y="41582"/>
                  <a:pt x="8311" y="41576"/>
                  <a:pt x="8297" y="41561"/>
                </a:cubicBezTo>
                <a:cubicBezTo>
                  <a:pt x="8014" y="41658"/>
                  <a:pt x="7738" y="41561"/>
                  <a:pt x="7455" y="41747"/>
                </a:cubicBezTo>
                <a:cubicBezTo>
                  <a:pt x="7455" y="41747"/>
                  <a:pt x="7455" y="41658"/>
                  <a:pt x="7552" y="41658"/>
                </a:cubicBezTo>
                <a:cubicBezTo>
                  <a:pt x="7523" y="41629"/>
                  <a:pt x="7503" y="41618"/>
                  <a:pt x="7487" y="41618"/>
                </a:cubicBezTo>
                <a:cubicBezTo>
                  <a:pt x="7447" y="41618"/>
                  <a:pt x="7428" y="41684"/>
                  <a:pt x="7365" y="41747"/>
                </a:cubicBezTo>
                <a:cubicBezTo>
                  <a:pt x="7328" y="41640"/>
                  <a:pt x="7291" y="41616"/>
                  <a:pt x="7255" y="41616"/>
                </a:cubicBezTo>
                <a:cubicBezTo>
                  <a:pt x="7226" y="41616"/>
                  <a:pt x="7197" y="41631"/>
                  <a:pt x="7168" y="41631"/>
                </a:cubicBezTo>
                <a:cubicBezTo>
                  <a:pt x="7140" y="41631"/>
                  <a:pt x="7111" y="41617"/>
                  <a:pt x="7082" y="41561"/>
                </a:cubicBezTo>
                <a:cubicBezTo>
                  <a:pt x="7082" y="41671"/>
                  <a:pt x="7054" y="41696"/>
                  <a:pt x="7020" y="41696"/>
                </a:cubicBezTo>
                <a:cubicBezTo>
                  <a:pt x="6992" y="41696"/>
                  <a:pt x="6959" y="41679"/>
                  <a:pt x="6934" y="41679"/>
                </a:cubicBezTo>
                <a:cubicBezTo>
                  <a:pt x="6912" y="41679"/>
                  <a:pt x="6896" y="41693"/>
                  <a:pt x="6896" y="41747"/>
                </a:cubicBezTo>
                <a:cubicBezTo>
                  <a:pt x="6883" y="41762"/>
                  <a:pt x="6873" y="41768"/>
                  <a:pt x="6867" y="41768"/>
                </a:cubicBezTo>
                <a:cubicBezTo>
                  <a:pt x="6829" y="41768"/>
                  <a:pt x="6883" y="41561"/>
                  <a:pt x="6806" y="41561"/>
                </a:cubicBezTo>
                <a:lnTo>
                  <a:pt x="6523" y="41561"/>
                </a:lnTo>
                <a:lnTo>
                  <a:pt x="6523" y="41472"/>
                </a:lnTo>
                <a:cubicBezTo>
                  <a:pt x="6523" y="41429"/>
                  <a:pt x="6518" y="41416"/>
                  <a:pt x="6510" y="41416"/>
                </a:cubicBezTo>
                <a:cubicBezTo>
                  <a:pt x="6496" y="41416"/>
                  <a:pt x="6469" y="41459"/>
                  <a:pt x="6437" y="41459"/>
                </a:cubicBezTo>
                <a:cubicBezTo>
                  <a:pt x="6407" y="41459"/>
                  <a:pt x="6372" y="41423"/>
                  <a:pt x="6337" y="41285"/>
                </a:cubicBezTo>
                <a:lnTo>
                  <a:pt x="6337" y="41472"/>
                </a:lnTo>
                <a:cubicBezTo>
                  <a:pt x="6337" y="41375"/>
                  <a:pt x="6247" y="41285"/>
                  <a:pt x="6247" y="41188"/>
                </a:cubicBezTo>
                <a:cubicBezTo>
                  <a:pt x="6199" y="41144"/>
                  <a:pt x="6128" y="41144"/>
                  <a:pt x="6058" y="41144"/>
                </a:cubicBezTo>
                <a:cubicBezTo>
                  <a:pt x="5988" y="41144"/>
                  <a:pt x="5919" y="41144"/>
                  <a:pt x="5874" y="41099"/>
                </a:cubicBezTo>
                <a:cubicBezTo>
                  <a:pt x="5874" y="41188"/>
                  <a:pt x="5874" y="41188"/>
                  <a:pt x="5778" y="41285"/>
                </a:cubicBezTo>
                <a:cubicBezTo>
                  <a:pt x="5778" y="41099"/>
                  <a:pt x="5688" y="41002"/>
                  <a:pt x="5778" y="40913"/>
                </a:cubicBezTo>
                <a:cubicBezTo>
                  <a:pt x="5778" y="40913"/>
                  <a:pt x="5738" y="40869"/>
                  <a:pt x="5711" y="40869"/>
                </a:cubicBezTo>
                <a:cubicBezTo>
                  <a:pt x="5698" y="40869"/>
                  <a:pt x="5688" y="40880"/>
                  <a:pt x="5688" y="40913"/>
                </a:cubicBezTo>
                <a:lnTo>
                  <a:pt x="5688" y="40816"/>
                </a:lnTo>
                <a:cubicBezTo>
                  <a:pt x="5591" y="40726"/>
                  <a:pt x="5502" y="40726"/>
                  <a:pt x="5502" y="40540"/>
                </a:cubicBezTo>
                <a:cubicBezTo>
                  <a:pt x="5502" y="40540"/>
                  <a:pt x="5531" y="40478"/>
                  <a:pt x="5556" y="40478"/>
                </a:cubicBezTo>
                <a:cubicBezTo>
                  <a:pt x="5575" y="40478"/>
                  <a:pt x="5591" y="40512"/>
                  <a:pt x="5591" y="40629"/>
                </a:cubicBezTo>
                <a:cubicBezTo>
                  <a:pt x="5502" y="40629"/>
                  <a:pt x="5591" y="40726"/>
                  <a:pt x="5688" y="40816"/>
                </a:cubicBezTo>
                <a:lnTo>
                  <a:pt x="5688" y="40629"/>
                </a:lnTo>
                <a:cubicBezTo>
                  <a:pt x="5778" y="40629"/>
                  <a:pt x="5874" y="40726"/>
                  <a:pt x="5874" y="40913"/>
                </a:cubicBezTo>
                <a:lnTo>
                  <a:pt x="5874" y="40726"/>
                </a:lnTo>
                <a:cubicBezTo>
                  <a:pt x="5964" y="40816"/>
                  <a:pt x="6061" y="41002"/>
                  <a:pt x="6150" y="41099"/>
                </a:cubicBezTo>
                <a:cubicBezTo>
                  <a:pt x="6150" y="41006"/>
                  <a:pt x="6128" y="41006"/>
                  <a:pt x="6106" y="41006"/>
                </a:cubicBezTo>
                <a:cubicBezTo>
                  <a:pt x="6083" y="41006"/>
                  <a:pt x="6061" y="41006"/>
                  <a:pt x="6061" y="40913"/>
                </a:cubicBezTo>
                <a:cubicBezTo>
                  <a:pt x="6150" y="40913"/>
                  <a:pt x="6247" y="40913"/>
                  <a:pt x="6337" y="41099"/>
                </a:cubicBezTo>
                <a:lnTo>
                  <a:pt x="6337" y="40913"/>
                </a:lnTo>
                <a:cubicBezTo>
                  <a:pt x="6365" y="40967"/>
                  <a:pt x="6393" y="40981"/>
                  <a:pt x="6420" y="40981"/>
                </a:cubicBezTo>
                <a:cubicBezTo>
                  <a:pt x="6450" y="40981"/>
                  <a:pt x="6480" y="40965"/>
                  <a:pt x="6510" y="40965"/>
                </a:cubicBezTo>
                <a:cubicBezTo>
                  <a:pt x="6546" y="40965"/>
                  <a:pt x="6582" y="40989"/>
                  <a:pt x="6620" y="41099"/>
                </a:cubicBezTo>
                <a:lnTo>
                  <a:pt x="6709" y="41002"/>
                </a:lnTo>
                <a:lnTo>
                  <a:pt x="6709" y="41002"/>
                </a:lnTo>
                <a:cubicBezTo>
                  <a:pt x="6709" y="41071"/>
                  <a:pt x="6709" y="41136"/>
                  <a:pt x="6677" y="41136"/>
                </a:cubicBezTo>
                <a:cubicBezTo>
                  <a:pt x="6664" y="41136"/>
                  <a:pt x="6646" y="41125"/>
                  <a:pt x="6620" y="41099"/>
                </a:cubicBezTo>
                <a:lnTo>
                  <a:pt x="6620" y="41099"/>
                </a:lnTo>
                <a:cubicBezTo>
                  <a:pt x="6658" y="41155"/>
                  <a:pt x="6692" y="41177"/>
                  <a:pt x="6723" y="41177"/>
                </a:cubicBezTo>
                <a:cubicBezTo>
                  <a:pt x="6821" y="41177"/>
                  <a:pt x="6887" y="40963"/>
                  <a:pt x="6950" y="40963"/>
                </a:cubicBezTo>
                <a:cubicBezTo>
                  <a:pt x="6964" y="40963"/>
                  <a:pt x="6978" y="40974"/>
                  <a:pt x="6993" y="41002"/>
                </a:cubicBezTo>
                <a:lnTo>
                  <a:pt x="6993" y="40816"/>
                </a:lnTo>
                <a:cubicBezTo>
                  <a:pt x="7082" y="40913"/>
                  <a:pt x="7082" y="40913"/>
                  <a:pt x="7179" y="40913"/>
                </a:cubicBezTo>
                <a:cubicBezTo>
                  <a:pt x="7082" y="41099"/>
                  <a:pt x="7082" y="41002"/>
                  <a:pt x="6993" y="41099"/>
                </a:cubicBezTo>
                <a:cubicBezTo>
                  <a:pt x="7017" y="41150"/>
                  <a:pt x="7042" y="41166"/>
                  <a:pt x="7067" y="41166"/>
                </a:cubicBezTo>
                <a:cubicBezTo>
                  <a:pt x="7109" y="41166"/>
                  <a:pt x="7152" y="41122"/>
                  <a:pt x="7194" y="41122"/>
                </a:cubicBezTo>
                <a:cubicBezTo>
                  <a:pt x="7197" y="41122"/>
                  <a:pt x="7200" y="41122"/>
                  <a:pt x="7202" y="41122"/>
                </a:cubicBezTo>
                <a:lnTo>
                  <a:pt x="7202" y="41122"/>
                </a:lnTo>
                <a:lnTo>
                  <a:pt x="7179" y="41099"/>
                </a:lnTo>
                <a:cubicBezTo>
                  <a:pt x="7202" y="41074"/>
                  <a:pt x="7220" y="41068"/>
                  <a:pt x="7232" y="41068"/>
                </a:cubicBezTo>
                <a:cubicBezTo>
                  <a:pt x="7244" y="41068"/>
                  <a:pt x="7252" y="41073"/>
                  <a:pt x="7257" y="41073"/>
                </a:cubicBezTo>
                <a:cubicBezTo>
                  <a:pt x="7269" y="41073"/>
                  <a:pt x="7269" y="41050"/>
                  <a:pt x="7269" y="40913"/>
                </a:cubicBezTo>
                <a:cubicBezTo>
                  <a:pt x="7297" y="40884"/>
                  <a:pt x="7317" y="40872"/>
                  <a:pt x="7332" y="40872"/>
                </a:cubicBezTo>
                <a:cubicBezTo>
                  <a:pt x="7365" y="40872"/>
                  <a:pt x="7365" y="40939"/>
                  <a:pt x="7365" y="41002"/>
                </a:cubicBezTo>
                <a:cubicBezTo>
                  <a:pt x="7365" y="41023"/>
                  <a:pt x="7365" y="41031"/>
                  <a:pt x="7364" y="41031"/>
                </a:cubicBezTo>
                <a:cubicBezTo>
                  <a:pt x="7362" y="41031"/>
                  <a:pt x="7352" y="40977"/>
                  <a:pt x="7317" y="40977"/>
                </a:cubicBezTo>
                <a:cubicBezTo>
                  <a:pt x="7304" y="40977"/>
                  <a:pt x="7288" y="40984"/>
                  <a:pt x="7269" y="41002"/>
                </a:cubicBezTo>
                <a:cubicBezTo>
                  <a:pt x="7365" y="41002"/>
                  <a:pt x="7365" y="41099"/>
                  <a:pt x="7365" y="41188"/>
                </a:cubicBezTo>
                <a:cubicBezTo>
                  <a:pt x="7365" y="41002"/>
                  <a:pt x="7455" y="40913"/>
                  <a:pt x="7552" y="40913"/>
                </a:cubicBezTo>
                <a:lnTo>
                  <a:pt x="7552" y="41002"/>
                </a:lnTo>
                <a:cubicBezTo>
                  <a:pt x="7828" y="41188"/>
                  <a:pt x="8014" y="41099"/>
                  <a:pt x="8297" y="41188"/>
                </a:cubicBezTo>
                <a:cubicBezTo>
                  <a:pt x="8448" y="41188"/>
                  <a:pt x="8598" y="41310"/>
                  <a:pt x="8697" y="41310"/>
                </a:cubicBezTo>
                <a:cubicBezTo>
                  <a:pt x="8721" y="41310"/>
                  <a:pt x="8742" y="41303"/>
                  <a:pt x="8760" y="41285"/>
                </a:cubicBezTo>
                <a:cubicBezTo>
                  <a:pt x="8771" y="41274"/>
                  <a:pt x="8784" y="41269"/>
                  <a:pt x="8798" y="41269"/>
                </a:cubicBezTo>
                <a:cubicBezTo>
                  <a:pt x="8867" y="41269"/>
                  <a:pt x="8961" y="41389"/>
                  <a:pt x="9038" y="41389"/>
                </a:cubicBezTo>
                <a:cubicBezTo>
                  <a:pt x="9074" y="41389"/>
                  <a:pt x="9107" y="41363"/>
                  <a:pt x="9132" y="41285"/>
                </a:cubicBezTo>
                <a:cubicBezTo>
                  <a:pt x="9321" y="41285"/>
                  <a:pt x="9507" y="41325"/>
                  <a:pt x="9665" y="41325"/>
                </a:cubicBezTo>
                <a:cubicBezTo>
                  <a:pt x="9744" y="41325"/>
                  <a:pt x="9816" y="41315"/>
                  <a:pt x="9878" y="41285"/>
                </a:cubicBezTo>
                <a:lnTo>
                  <a:pt x="9878" y="41188"/>
                </a:lnTo>
                <a:cubicBezTo>
                  <a:pt x="9878" y="41144"/>
                  <a:pt x="9902" y="41144"/>
                  <a:pt x="9926" y="41144"/>
                </a:cubicBezTo>
                <a:cubicBezTo>
                  <a:pt x="9950" y="41144"/>
                  <a:pt x="9975" y="41144"/>
                  <a:pt x="9975" y="41099"/>
                </a:cubicBezTo>
                <a:lnTo>
                  <a:pt x="9975" y="41099"/>
                </a:lnTo>
                <a:cubicBezTo>
                  <a:pt x="9975" y="41285"/>
                  <a:pt x="9878" y="41188"/>
                  <a:pt x="9975" y="41375"/>
                </a:cubicBezTo>
                <a:cubicBezTo>
                  <a:pt x="10004" y="41407"/>
                  <a:pt x="10056" y="41418"/>
                  <a:pt x="10114" y="41418"/>
                </a:cubicBezTo>
                <a:cubicBezTo>
                  <a:pt x="10231" y="41418"/>
                  <a:pt x="10377" y="41375"/>
                  <a:pt x="10437" y="41375"/>
                </a:cubicBezTo>
                <a:cubicBezTo>
                  <a:pt x="10437" y="41330"/>
                  <a:pt x="10415" y="41330"/>
                  <a:pt x="10403" y="41330"/>
                </a:cubicBezTo>
                <a:cubicBezTo>
                  <a:pt x="10392" y="41330"/>
                  <a:pt x="10392" y="41330"/>
                  <a:pt x="10437" y="41285"/>
                </a:cubicBezTo>
                <a:cubicBezTo>
                  <a:pt x="10437" y="41274"/>
                  <a:pt x="10437" y="41269"/>
                  <a:pt x="10437" y="41269"/>
                </a:cubicBezTo>
                <a:cubicBezTo>
                  <a:pt x="10437" y="41269"/>
                  <a:pt x="10438" y="41274"/>
                  <a:pt x="10438" y="41283"/>
                </a:cubicBezTo>
                <a:lnTo>
                  <a:pt x="10438" y="41283"/>
                </a:lnTo>
                <a:cubicBezTo>
                  <a:pt x="10463" y="41235"/>
                  <a:pt x="10488" y="41219"/>
                  <a:pt x="10511" y="41219"/>
                </a:cubicBezTo>
                <a:cubicBezTo>
                  <a:pt x="10562" y="41219"/>
                  <a:pt x="10603" y="41304"/>
                  <a:pt x="10618" y="41304"/>
                </a:cubicBezTo>
                <a:cubicBezTo>
                  <a:pt x="10621" y="41304"/>
                  <a:pt x="10623" y="41298"/>
                  <a:pt x="10623" y="41285"/>
                </a:cubicBezTo>
                <a:lnTo>
                  <a:pt x="10623" y="41375"/>
                </a:lnTo>
                <a:cubicBezTo>
                  <a:pt x="10661" y="41375"/>
                  <a:pt x="10727" y="41361"/>
                  <a:pt x="10793" y="41361"/>
                </a:cubicBezTo>
                <a:cubicBezTo>
                  <a:pt x="10895" y="41361"/>
                  <a:pt x="10996" y="41394"/>
                  <a:pt x="10996" y="41561"/>
                </a:cubicBezTo>
                <a:cubicBezTo>
                  <a:pt x="11073" y="41561"/>
                  <a:pt x="11089" y="41444"/>
                  <a:pt x="11092" y="41444"/>
                </a:cubicBezTo>
                <a:cubicBezTo>
                  <a:pt x="11093" y="41444"/>
                  <a:pt x="11093" y="41452"/>
                  <a:pt x="11093" y="41472"/>
                </a:cubicBezTo>
                <a:lnTo>
                  <a:pt x="11093" y="41658"/>
                </a:lnTo>
                <a:cubicBezTo>
                  <a:pt x="11139" y="41563"/>
                  <a:pt x="11209" y="41540"/>
                  <a:pt x="11281" y="41540"/>
                </a:cubicBezTo>
                <a:cubicBezTo>
                  <a:pt x="11349" y="41540"/>
                  <a:pt x="11418" y="41561"/>
                  <a:pt x="11466" y="41561"/>
                </a:cubicBezTo>
                <a:cubicBezTo>
                  <a:pt x="11466" y="41285"/>
                  <a:pt x="11279" y="41472"/>
                  <a:pt x="11279" y="41285"/>
                </a:cubicBezTo>
                <a:cubicBezTo>
                  <a:pt x="11466" y="41285"/>
                  <a:pt x="11555" y="41285"/>
                  <a:pt x="11652" y="41472"/>
                </a:cubicBezTo>
                <a:cubicBezTo>
                  <a:pt x="11742" y="41382"/>
                  <a:pt x="11831" y="41352"/>
                  <a:pt x="11919" y="41352"/>
                </a:cubicBezTo>
                <a:cubicBezTo>
                  <a:pt x="12110" y="41352"/>
                  <a:pt x="12295" y="41495"/>
                  <a:pt x="12459" y="41495"/>
                </a:cubicBezTo>
                <a:cubicBezTo>
                  <a:pt x="12535" y="41495"/>
                  <a:pt x="12607" y="41464"/>
                  <a:pt x="12673" y="41375"/>
                </a:cubicBezTo>
                <a:cubicBezTo>
                  <a:pt x="12770" y="41472"/>
                  <a:pt x="12770" y="41561"/>
                  <a:pt x="12860" y="41561"/>
                </a:cubicBezTo>
                <a:lnTo>
                  <a:pt x="12860" y="41375"/>
                </a:lnTo>
                <a:cubicBezTo>
                  <a:pt x="12984" y="41375"/>
                  <a:pt x="13068" y="41540"/>
                  <a:pt x="13166" y="41540"/>
                </a:cubicBezTo>
                <a:cubicBezTo>
                  <a:pt x="13215" y="41540"/>
                  <a:pt x="13267" y="41499"/>
                  <a:pt x="13329" y="41375"/>
                </a:cubicBezTo>
                <a:cubicBezTo>
                  <a:pt x="13316" y="41362"/>
                  <a:pt x="13304" y="41357"/>
                  <a:pt x="13293" y="41357"/>
                </a:cubicBezTo>
                <a:cubicBezTo>
                  <a:pt x="13241" y="41357"/>
                  <a:pt x="13225" y="41490"/>
                  <a:pt x="13176" y="41490"/>
                </a:cubicBezTo>
                <a:cubicBezTo>
                  <a:pt x="13167" y="41490"/>
                  <a:pt x="13156" y="41484"/>
                  <a:pt x="13143" y="41472"/>
                </a:cubicBezTo>
                <a:cubicBezTo>
                  <a:pt x="13232" y="41188"/>
                  <a:pt x="13329" y="41188"/>
                  <a:pt x="13419" y="41188"/>
                </a:cubicBezTo>
                <a:cubicBezTo>
                  <a:pt x="13419" y="41002"/>
                  <a:pt x="13329" y="41002"/>
                  <a:pt x="13329" y="40816"/>
                </a:cubicBezTo>
                <a:cubicBezTo>
                  <a:pt x="13280" y="40911"/>
                  <a:pt x="13232" y="40934"/>
                  <a:pt x="13173" y="40934"/>
                </a:cubicBezTo>
                <a:cubicBezTo>
                  <a:pt x="13116" y="40934"/>
                  <a:pt x="13048" y="40913"/>
                  <a:pt x="12957" y="40913"/>
                </a:cubicBezTo>
                <a:cubicBezTo>
                  <a:pt x="12957" y="40957"/>
                  <a:pt x="12979" y="40957"/>
                  <a:pt x="13001" y="40957"/>
                </a:cubicBezTo>
                <a:cubicBezTo>
                  <a:pt x="13024" y="40957"/>
                  <a:pt x="13046" y="40957"/>
                  <a:pt x="13046" y="41002"/>
                </a:cubicBezTo>
                <a:cubicBezTo>
                  <a:pt x="12860" y="40913"/>
                  <a:pt x="12860" y="41002"/>
                  <a:pt x="12770" y="40816"/>
                </a:cubicBezTo>
                <a:cubicBezTo>
                  <a:pt x="12701" y="40885"/>
                  <a:pt x="12644" y="40903"/>
                  <a:pt x="12590" y="40903"/>
                </a:cubicBezTo>
                <a:cubicBezTo>
                  <a:pt x="12534" y="40903"/>
                  <a:pt x="12480" y="40883"/>
                  <a:pt x="12419" y="40883"/>
                </a:cubicBezTo>
                <a:cubicBezTo>
                  <a:pt x="12383" y="40883"/>
                  <a:pt x="12344" y="40890"/>
                  <a:pt x="12301" y="40913"/>
                </a:cubicBezTo>
                <a:cubicBezTo>
                  <a:pt x="12211" y="40816"/>
                  <a:pt x="12301" y="40629"/>
                  <a:pt x="12211" y="40629"/>
                </a:cubicBezTo>
                <a:cubicBezTo>
                  <a:pt x="12211" y="40849"/>
                  <a:pt x="12179" y="40911"/>
                  <a:pt x="12134" y="40911"/>
                </a:cubicBezTo>
                <a:cubicBezTo>
                  <a:pt x="12073" y="40911"/>
                  <a:pt x="11989" y="40802"/>
                  <a:pt x="11922" y="40802"/>
                </a:cubicBezTo>
                <a:cubicBezTo>
                  <a:pt x="11888" y="40802"/>
                  <a:pt x="11858" y="40830"/>
                  <a:pt x="11838" y="40913"/>
                </a:cubicBezTo>
                <a:lnTo>
                  <a:pt x="11838" y="40816"/>
                </a:lnTo>
                <a:cubicBezTo>
                  <a:pt x="11744" y="40863"/>
                  <a:pt x="11656" y="40880"/>
                  <a:pt x="11572" y="40880"/>
                </a:cubicBezTo>
                <a:cubicBezTo>
                  <a:pt x="11323" y="40880"/>
                  <a:pt x="11113" y="40726"/>
                  <a:pt x="10907" y="40726"/>
                </a:cubicBezTo>
                <a:lnTo>
                  <a:pt x="10907" y="40913"/>
                </a:lnTo>
                <a:cubicBezTo>
                  <a:pt x="10907" y="40816"/>
                  <a:pt x="10810" y="40726"/>
                  <a:pt x="10720" y="40540"/>
                </a:cubicBezTo>
                <a:cubicBezTo>
                  <a:pt x="10720" y="40623"/>
                  <a:pt x="10683" y="40669"/>
                  <a:pt x="10641" y="40669"/>
                </a:cubicBezTo>
                <a:cubicBezTo>
                  <a:pt x="10591" y="40669"/>
                  <a:pt x="10534" y="40599"/>
                  <a:pt x="10534" y="40443"/>
                </a:cubicBezTo>
                <a:cubicBezTo>
                  <a:pt x="10534" y="40559"/>
                  <a:pt x="10424" y="40640"/>
                  <a:pt x="10341" y="40640"/>
                </a:cubicBezTo>
                <a:cubicBezTo>
                  <a:pt x="10291" y="40640"/>
                  <a:pt x="10250" y="40610"/>
                  <a:pt x="10250" y="40540"/>
                </a:cubicBezTo>
                <a:cubicBezTo>
                  <a:pt x="10216" y="40647"/>
                  <a:pt x="10180" y="40671"/>
                  <a:pt x="10144" y="40671"/>
                </a:cubicBezTo>
                <a:cubicBezTo>
                  <a:pt x="10115" y="40671"/>
                  <a:pt x="10086" y="40656"/>
                  <a:pt x="10057" y="40656"/>
                </a:cubicBezTo>
                <a:cubicBezTo>
                  <a:pt x="10029" y="40656"/>
                  <a:pt x="10002" y="40670"/>
                  <a:pt x="9975" y="40726"/>
                </a:cubicBezTo>
                <a:cubicBezTo>
                  <a:pt x="9975" y="40629"/>
                  <a:pt x="10064" y="40629"/>
                  <a:pt x="9975" y="40540"/>
                </a:cubicBezTo>
                <a:cubicBezTo>
                  <a:pt x="9975" y="40585"/>
                  <a:pt x="9950" y="40607"/>
                  <a:pt x="9926" y="40607"/>
                </a:cubicBezTo>
                <a:cubicBezTo>
                  <a:pt x="9902" y="40607"/>
                  <a:pt x="9878" y="40585"/>
                  <a:pt x="9878" y="40540"/>
                </a:cubicBezTo>
                <a:cubicBezTo>
                  <a:pt x="9856" y="40561"/>
                  <a:pt x="9840" y="40567"/>
                  <a:pt x="9828" y="40567"/>
                </a:cubicBezTo>
                <a:cubicBezTo>
                  <a:pt x="9814" y="40567"/>
                  <a:pt x="9805" y="40560"/>
                  <a:pt x="9799" y="40560"/>
                </a:cubicBezTo>
                <a:cubicBezTo>
                  <a:pt x="9788" y="40560"/>
                  <a:pt x="9788" y="40585"/>
                  <a:pt x="9788" y="40726"/>
                </a:cubicBezTo>
                <a:cubicBezTo>
                  <a:pt x="9748" y="40686"/>
                  <a:pt x="9724" y="40662"/>
                  <a:pt x="9710" y="40662"/>
                </a:cubicBezTo>
                <a:cubicBezTo>
                  <a:pt x="9691" y="40662"/>
                  <a:pt x="9691" y="40707"/>
                  <a:pt x="9691" y="40816"/>
                </a:cubicBezTo>
                <a:cubicBezTo>
                  <a:pt x="9691" y="40722"/>
                  <a:pt x="9669" y="40722"/>
                  <a:pt x="9647" y="40722"/>
                </a:cubicBezTo>
                <a:cubicBezTo>
                  <a:pt x="9624" y="40722"/>
                  <a:pt x="9602" y="40722"/>
                  <a:pt x="9602" y="40629"/>
                </a:cubicBezTo>
                <a:cubicBezTo>
                  <a:pt x="9567" y="40730"/>
                  <a:pt x="9522" y="40759"/>
                  <a:pt x="9477" y="40759"/>
                </a:cubicBezTo>
                <a:cubicBezTo>
                  <a:pt x="9416" y="40759"/>
                  <a:pt x="9357" y="40705"/>
                  <a:pt x="9332" y="40705"/>
                </a:cubicBezTo>
                <a:cubicBezTo>
                  <a:pt x="9323" y="40705"/>
                  <a:pt x="9319" y="40711"/>
                  <a:pt x="9319" y="40726"/>
                </a:cubicBezTo>
                <a:cubicBezTo>
                  <a:pt x="9229" y="40629"/>
                  <a:pt x="9229" y="40443"/>
                  <a:pt x="9229" y="40443"/>
                </a:cubicBezTo>
                <a:cubicBezTo>
                  <a:pt x="9160" y="40548"/>
                  <a:pt x="9117" y="40588"/>
                  <a:pt x="9080" y="40588"/>
                </a:cubicBezTo>
                <a:cubicBezTo>
                  <a:pt x="9017" y="40588"/>
                  <a:pt x="8974" y="40471"/>
                  <a:pt x="8856" y="40353"/>
                </a:cubicBezTo>
                <a:lnTo>
                  <a:pt x="8856" y="40353"/>
                </a:lnTo>
                <a:cubicBezTo>
                  <a:pt x="8856" y="40443"/>
                  <a:pt x="8946" y="40443"/>
                  <a:pt x="8946" y="40540"/>
                </a:cubicBezTo>
                <a:cubicBezTo>
                  <a:pt x="8573" y="40443"/>
                  <a:pt x="8111" y="40629"/>
                  <a:pt x="7828" y="39981"/>
                </a:cubicBezTo>
                <a:lnTo>
                  <a:pt x="7828" y="39794"/>
                </a:lnTo>
                <a:cubicBezTo>
                  <a:pt x="7738" y="39697"/>
                  <a:pt x="7738" y="39697"/>
                  <a:pt x="7738" y="39608"/>
                </a:cubicBezTo>
                <a:lnTo>
                  <a:pt x="7738" y="39794"/>
                </a:lnTo>
                <a:cubicBezTo>
                  <a:pt x="7738" y="39794"/>
                  <a:pt x="7738" y="39884"/>
                  <a:pt x="7641" y="39884"/>
                </a:cubicBezTo>
                <a:cubicBezTo>
                  <a:pt x="7641" y="39794"/>
                  <a:pt x="7738" y="39794"/>
                  <a:pt x="7641" y="39697"/>
                </a:cubicBezTo>
                <a:cubicBezTo>
                  <a:pt x="7641" y="39726"/>
                  <a:pt x="7633" y="39738"/>
                  <a:pt x="7622" y="39738"/>
                </a:cubicBezTo>
                <a:cubicBezTo>
                  <a:pt x="7596" y="39738"/>
                  <a:pt x="7552" y="39671"/>
                  <a:pt x="7552" y="39608"/>
                </a:cubicBezTo>
                <a:lnTo>
                  <a:pt x="7552" y="39511"/>
                </a:lnTo>
                <a:cubicBezTo>
                  <a:pt x="7455" y="39511"/>
                  <a:pt x="7455" y="39608"/>
                  <a:pt x="7455" y="39697"/>
                </a:cubicBezTo>
                <a:cubicBezTo>
                  <a:pt x="7269" y="39511"/>
                  <a:pt x="7082" y="39511"/>
                  <a:pt x="6896" y="39511"/>
                </a:cubicBezTo>
                <a:lnTo>
                  <a:pt x="6896" y="39422"/>
                </a:lnTo>
                <a:cubicBezTo>
                  <a:pt x="6806" y="39422"/>
                  <a:pt x="6620" y="39422"/>
                  <a:pt x="6523" y="39325"/>
                </a:cubicBezTo>
                <a:cubicBezTo>
                  <a:pt x="6523" y="39295"/>
                  <a:pt x="6544" y="39285"/>
                  <a:pt x="6575" y="39285"/>
                </a:cubicBezTo>
                <a:cubicBezTo>
                  <a:pt x="6637" y="39285"/>
                  <a:pt x="6742" y="39325"/>
                  <a:pt x="6806" y="39325"/>
                </a:cubicBezTo>
                <a:cubicBezTo>
                  <a:pt x="6709" y="39235"/>
                  <a:pt x="6620" y="39138"/>
                  <a:pt x="6434" y="39138"/>
                </a:cubicBezTo>
                <a:cubicBezTo>
                  <a:pt x="6523" y="39049"/>
                  <a:pt x="6434" y="39049"/>
                  <a:pt x="6434" y="38952"/>
                </a:cubicBezTo>
                <a:lnTo>
                  <a:pt x="6523" y="38952"/>
                </a:lnTo>
                <a:cubicBezTo>
                  <a:pt x="6639" y="39068"/>
                  <a:pt x="6792" y="39149"/>
                  <a:pt x="6937" y="39149"/>
                </a:cubicBezTo>
                <a:cubicBezTo>
                  <a:pt x="7024" y="39149"/>
                  <a:pt x="7109" y="39119"/>
                  <a:pt x="7179" y="39049"/>
                </a:cubicBezTo>
                <a:lnTo>
                  <a:pt x="7179" y="39049"/>
                </a:lnTo>
                <a:cubicBezTo>
                  <a:pt x="7120" y="39163"/>
                  <a:pt x="7203" y="39241"/>
                  <a:pt x="7254" y="39241"/>
                </a:cubicBezTo>
                <a:cubicBezTo>
                  <a:pt x="7287" y="39241"/>
                  <a:pt x="7306" y="39210"/>
                  <a:pt x="7269" y="39138"/>
                </a:cubicBezTo>
                <a:lnTo>
                  <a:pt x="7269" y="39138"/>
                </a:lnTo>
                <a:cubicBezTo>
                  <a:pt x="7435" y="39391"/>
                  <a:pt x="7602" y="39341"/>
                  <a:pt x="7768" y="39396"/>
                </a:cubicBezTo>
                <a:lnTo>
                  <a:pt x="7768" y="39396"/>
                </a:lnTo>
                <a:cubicBezTo>
                  <a:pt x="7748" y="39368"/>
                  <a:pt x="7768" y="39325"/>
                  <a:pt x="7828" y="39325"/>
                </a:cubicBezTo>
                <a:cubicBezTo>
                  <a:pt x="7828" y="39435"/>
                  <a:pt x="7861" y="39480"/>
                  <a:pt x="7908" y="39480"/>
                </a:cubicBezTo>
                <a:cubicBezTo>
                  <a:pt x="7940" y="39480"/>
                  <a:pt x="7977" y="39458"/>
                  <a:pt x="8014" y="39422"/>
                </a:cubicBezTo>
                <a:cubicBezTo>
                  <a:pt x="8111" y="39422"/>
                  <a:pt x="8014" y="39511"/>
                  <a:pt x="8111" y="39511"/>
                </a:cubicBezTo>
                <a:cubicBezTo>
                  <a:pt x="8014" y="39608"/>
                  <a:pt x="7738" y="39884"/>
                  <a:pt x="7925" y="40070"/>
                </a:cubicBezTo>
                <a:cubicBezTo>
                  <a:pt x="7969" y="39977"/>
                  <a:pt x="7969" y="39977"/>
                  <a:pt x="7958" y="39977"/>
                </a:cubicBezTo>
                <a:cubicBezTo>
                  <a:pt x="7947" y="39977"/>
                  <a:pt x="7925" y="39977"/>
                  <a:pt x="7925" y="39884"/>
                </a:cubicBezTo>
                <a:cubicBezTo>
                  <a:pt x="7925" y="39826"/>
                  <a:pt x="7942" y="39804"/>
                  <a:pt x="7967" y="39804"/>
                </a:cubicBezTo>
                <a:cubicBezTo>
                  <a:pt x="8022" y="39804"/>
                  <a:pt x="8111" y="39914"/>
                  <a:pt x="8111" y="39981"/>
                </a:cubicBezTo>
                <a:cubicBezTo>
                  <a:pt x="8200" y="39884"/>
                  <a:pt x="8297" y="39884"/>
                  <a:pt x="8297" y="39884"/>
                </a:cubicBezTo>
                <a:cubicBezTo>
                  <a:pt x="8297" y="39981"/>
                  <a:pt x="8387" y="40070"/>
                  <a:pt x="8297" y="40167"/>
                </a:cubicBezTo>
                <a:cubicBezTo>
                  <a:pt x="8200" y="40167"/>
                  <a:pt x="8111" y="40167"/>
                  <a:pt x="8111" y="39981"/>
                </a:cubicBezTo>
                <a:cubicBezTo>
                  <a:pt x="8111" y="40074"/>
                  <a:pt x="8087" y="40074"/>
                  <a:pt x="8062" y="40074"/>
                </a:cubicBezTo>
                <a:cubicBezTo>
                  <a:pt x="8038" y="40074"/>
                  <a:pt x="8014" y="40074"/>
                  <a:pt x="8014" y="40167"/>
                </a:cubicBezTo>
                <a:cubicBezTo>
                  <a:pt x="8111" y="40257"/>
                  <a:pt x="8200" y="40167"/>
                  <a:pt x="8297" y="40353"/>
                </a:cubicBezTo>
                <a:cubicBezTo>
                  <a:pt x="8325" y="40295"/>
                  <a:pt x="8362" y="40274"/>
                  <a:pt x="8403" y="40274"/>
                </a:cubicBezTo>
                <a:cubicBezTo>
                  <a:pt x="8494" y="40274"/>
                  <a:pt x="8603" y="40381"/>
                  <a:pt x="8670" y="40443"/>
                </a:cubicBezTo>
                <a:cubicBezTo>
                  <a:pt x="8670" y="40398"/>
                  <a:pt x="8692" y="40376"/>
                  <a:pt x="8715" y="40376"/>
                </a:cubicBezTo>
                <a:cubicBezTo>
                  <a:pt x="8737" y="40376"/>
                  <a:pt x="8760" y="40398"/>
                  <a:pt x="8760" y="40443"/>
                </a:cubicBezTo>
                <a:lnTo>
                  <a:pt x="8760" y="40257"/>
                </a:lnTo>
                <a:cubicBezTo>
                  <a:pt x="8856" y="40167"/>
                  <a:pt x="8856" y="40167"/>
                  <a:pt x="8946" y="40167"/>
                </a:cubicBezTo>
                <a:cubicBezTo>
                  <a:pt x="8946" y="40070"/>
                  <a:pt x="8856" y="39981"/>
                  <a:pt x="8946" y="39884"/>
                </a:cubicBezTo>
                <a:cubicBezTo>
                  <a:pt x="8946" y="39951"/>
                  <a:pt x="8992" y="40060"/>
                  <a:pt x="9021" y="40060"/>
                </a:cubicBezTo>
                <a:cubicBezTo>
                  <a:pt x="9034" y="40060"/>
                  <a:pt x="9043" y="40038"/>
                  <a:pt x="9043" y="39981"/>
                </a:cubicBezTo>
                <a:cubicBezTo>
                  <a:pt x="9108" y="40117"/>
                  <a:pt x="9126" y="40202"/>
                  <a:pt x="9169" y="40202"/>
                </a:cubicBezTo>
                <a:cubicBezTo>
                  <a:pt x="9184" y="40202"/>
                  <a:pt x="9203" y="40191"/>
                  <a:pt x="9229" y="40167"/>
                </a:cubicBezTo>
                <a:cubicBezTo>
                  <a:pt x="9229" y="40057"/>
                  <a:pt x="9195" y="40012"/>
                  <a:pt x="9168" y="40012"/>
                </a:cubicBezTo>
                <a:cubicBezTo>
                  <a:pt x="9148" y="40012"/>
                  <a:pt x="9132" y="40034"/>
                  <a:pt x="9132" y="40070"/>
                </a:cubicBezTo>
                <a:lnTo>
                  <a:pt x="9132" y="39884"/>
                </a:lnTo>
                <a:cubicBezTo>
                  <a:pt x="9181" y="39932"/>
                  <a:pt x="9205" y="39956"/>
                  <a:pt x="9228" y="39956"/>
                </a:cubicBezTo>
                <a:cubicBezTo>
                  <a:pt x="9252" y="39956"/>
                  <a:pt x="9274" y="39932"/>
                  <a:pt x="9319" y="39884"/>
                </a:cubicBezTo>
                <a:lnTo>
                  <a:pt x="9319" y="39884"/>
                </a:lnTo>
                <a:cubicBezTo>
                  <a:pt x="9319" y="39979"/>
                  <a:pt x="9319" y="40002"/>
                  <a:pt x="9307" y="40002"/>
                </a:cubicBezTo>
                <a:cubicBezTo>
                  <a:pt x="9295" y="40002"/>
                  <a:pt x="9273" y="39981"/>
                  <a:pt x="9229" y="39981"/>
                </a:cubicBezTo>
                <a:cubicBezTo>
                  <a:pt x="9229" y="40167"/>
                  <a:pt x="9319" y="40070"/>
                  <a:pt x="9319" y="40257"/>
                </a:cubicBezTo>
                <a:cubicBezTo>
                  <a:pt x="9319" y="40180"/>
                  <a:pt x="9319" y="39961"/>
                  <a:pt x="9380" y="39961"/>
                </a:cubicBezTo>
                <a:cubicBezTo>
                  <a:pt x="9390" y="39961"/>
                  <a:pt x="9402" y="39967"/>
                  <a:pt x="9416" y="39981"/>
                </a:cubicBezTo>
                <a:cubicBezTo>
                  <a:pt x="9416" y="40043"/>
                  <a:pt x="9416" y="40064"/>
                  <a:pt x="9419" y="40064"/>
                </a:cubicBezTo>
                <a:cubicBezTo>
                  <a:pt x="9425" y="40064"/>
                  <a:pt x="9445" y="39981"/>
                  <a:pt x="9505" y="39981"/>
                </a:cubicBezTo>
                <a:lnTo>
                  <a:pt x="9505" y="40070"/>
                </a:lnTo>
                <a:cubicBezTo>
                  <a:pt x="9505" y="40070"/>
                  <a:pt x="9596" y="39986"/>
                  <a:pt x="9770" y="39981"/>
                </a:cubicBezTo>
                <a:lnTo>
                  <a:pt x="9770" y="39981"/>
                </a:lnTo>
                <a:cubicBezTo>
                  <a:pt x="9757" y="39936"/>
                  <a:pt x="9733" y="39884"/>
                  <a:pt x="9691" y="39884"/>
                </a:cubicBezTo>
                <a:cubicBezTo>
                  <a:pt x="9681" y="39895"/>
                  <a:pt x="9672" y="39900"/>
                  <a:pt x="9663" y="39900"/>
                </a:cubicBezTo>
                <a:cubicBezTo>
                  <a:pt x="9608" y="39900"/>
                  <a:pt x="9594" y="39683"/>
                  <a:pt x="9533" y="39683"/>
                </a:cubicBezTo>
                <a:cubicBezTo>
                  <a:pt x="9525" y="39683"/>
                  <a:pt x="9516" y="39688"/>
                  <a:pt x="9505" y="39697"/>
                </a:cubicBezTo>
                <a:cubicBezTo>
                  <a:pt x="9505" y="39794"/>
                  <a:pt x="9602" y="39884"/>
                  <a:pt x="9505" y="39884"/>
                </a:cubicBezTo>
                <a:cubicBezTo>
                  <a:pt x="9505" y="39822"/>
                  <a:pt x="9505" y="39801"/>
                  <a:pt x="9502" y="39801"/>
                </a:cubicBezTo>
                <a:cubicBezTo>
                  <a:pt x="9495" y="39801"/>
                  <a:pt x="9475" y="39884"/>
                  <a:pt x="9416" y="39884"/>
                </a:cubicBezTo>
                <a:lnTo>
                  <a:pt x="9416" y="39697"/>
                </a:lnTo>
                <a:cubicBezTo>
                  <a:pt x="9442" y="39643"/>
                  <a:pt x="9469" y="39620"/>
                  <a:pt x="9496" y="39620"/>
                </a:cubicBezTo>
                <a:cubicBezTo>
                  <a:pt x="9561" y="39620"/>
                  <a:pt x="9628" y="39752"/>
                  <a:pt x="9691" y="39884"/>
                </a:cubicBezTo>
                <a:cubicBezTo>
                  <a:pt x="9691" y="39884"/>
                  <a:pt x="9788" y="39884"/>
                  <a:pt x="9788" y="39794"/>
                </a:cubicBezTo>
                <a:cubicBezTo>
                  <a:pt x="9788" y="39746"/>
                  <a:pt x="9811" y="39746"/>
                  <a:pt x="9833" y="39746"/>
                </a:cubicBezTo>
                <a:cubicBezTo>
                  <a:pt x="9855" y="39746"/>
                  <a:pt x="9876" y="39746"/>
                  <a:pt x="9878" y="39702"/>
                </a:cubicBezTo>
                <a:lnTo>
                  <a:pt x="9878" y="39702"/>
                </a:lnTo>
                <a:cubicBezTo>
                  <a:pt x="9877" y="39732"/>
                  <a:pt x="9869" y="39884"/>
                  <a:pt x="9788" y="39884"/>
                </a:cubicBezTo>
                <a:cubicBezTo>
                  <a:pt x="9808" y="39924"/>
                  <a:pt x="9828" y="39939"/>
                  <a:pt x="9847" y="39939"/>
                </a:cubicBezTo>
                <a:cubicBezTo>
                  <a:pt x="9889" y="39939"/>
                  <a:pt x="9928" y="39870"/>
                  <a:pt x="9952" y="39870"/>
                </a:cubicBezTo>
                <a:cubicBezTo>
                  <a:pt x="9966" y="39870"/>
                  <a:pt x="9975" y="39896"/>
                  <a:pt x="9975" y="39981"/>
                </a:cubicBezTo>
                <a:cubicBezTo>
                  <a:pt x="9975" y="39981"/>
                  <a:pt x="10033" y="39859"/>
                  <a:pt x="10055" y="39859"/>
                </a:cubicBezTo>
                <a:cubicBezTo>
                  <a:pt x="10061" y="39859"/>
                  <a:pt x="10064" y="39866"/>
                  <a:pt x="10064" y="39884"/>
                </a:cubicBezTo>
                <a:lnTo>
                  <a:pt x="10064" y="39697"/>
                </a:lnTo>
                <a:cubicBezTo>
                  <a:pt x="10064" y="39697"/>
                  <a:pt x="10064" y="39884"/>
                  <a:pt x="10161" y="39884"/>
                </a:cubicBezTo>
                <a:cubicBezTo>
                  <a:pt x="10161" y="39794"/>
                  <a:pt x="10064" y="39794"/>
                  <a:pt x="10064" y="39608"/>
                </a:cubicBezTo>
                <a:cubicBezTo>
                  <a:pt x="10161" y="39608"/>
                  <a:pt x="10161" y="39794"/>
                  <a:pt x="10161" y="39794"/>
                </a:cubicBezTo>
                <a:cubicBezTo>
                  <a:pt x="10161" y="39697"/>
                  <a:pt x="10250" y="39697"/>
                  <a:pt x="10250" y="39608"/>
                </a:cubicBezTo>
                <a:lnTo>
                  <a:pt x="10250" y="39608"/>
                </a:lnTo>
                <a:cubicBezTo>
                  <a:pt x="10225" y="39634"/>
                  <a:pt x="10206" y="39645"/>
                  <a:pt x="10191" y="39645"/>
                </a:cubicBezTo>
                <a:cubicBezTo>
                  <a:pt x="10153" y="39645"/>
                  <a:pt x="10133" y="39580"/>
                  <a:pt x="10064" y="39511"/>
                </a:cubicBezTo>
                <a:cubicBezTo>
                  <a:pt x="10104" y="39474"/>
                  <a:pt x="10158" y="39453"/>
                  <a:pt x="10209" y="39453"/>
                </a:cubicBezTo>
                <a:cubicBezTo>
                  <a:pt x="10282" y="39453"/>
                  <a:pt x="10347" y="39498"/>
                  <a:pt x="10347" y="39608"/>
                </a:cubicBezTo>
                <a:cubicBezTo>
                  <a:pt x="10347" y="39511"/>
                  <a:pt x="10437" y="39608"/>
                  <a:pt x="10437" y="39422"/>
                </a:cubicBezTo>
                <a:lnTo>
                  <a:pt x="10437" y="39422"/>
                </a:lnTo>
                <a:cubicBezTo>
                  <a:pt x="10437" y="39422"/>
                  <a:pt x="10437" y="39511"/>
                  <a:pt x="10347" y="39511"/>
                </a:cubicBezTo>
                <a:lnTo>
                  <a:pt x="10347" y="39422"/>
                </a:lnTo>
                <a:cubicBezTo>
                  <a:pt x="10347" y="39372"/>
                  <a:pt x="10341" y="39355"/>
                  <a:pt x="10329" y="39355"/>
                </a:cubicBezTo>
                <a:cubicBezTo>
                  <a:pt x="10303" y="39355"/>
                  <a:pt x="10253" y="39440"/>
                  <a:pt x="10201" y="39440"/>
                </a:cubicBezTo>
                <a:cubicBezTo>
                  <a:pt x="10187" y="39440"/>
                  <a:pt x="10174" y="39435"/>
                  <a:pt x="10161" y="39422"/>
                </a:cubicBezTo>
                <a:lnTo>
                  <a:pt x="10161" y="39235"/>
                </a:lnTo>
                <a:cubicBezTo>
                  <a:pt x="10161" y="39183"/>
                  <a:pt x="10153" y="39167"/>
                  <a:pt x="10142" y="39167"/>
                </a:cubicBezTo>
                <a:cubicBezTo>
                  <a:pt x="10125" y="39167"/>
                  <a:pt x="10100" y="39206"/>
                  <a:pt x="10083" y="39206"/>
                </a:cubicBezTo>
                <a:cubicBezTo>
                  <a:pt x="10072" y="39206"/>
                  <a:pt x="10064" y="39190"/>
                  <a:pt x="10064" y="39138"/>
                </a:cubicBezTo>
                <a:cubicBezTo>
                  <a:pt x="10036" y="39196"/>
                  <a:pt x="10008" y="39218"/>
                  <a:pt x="9979" y="39218"/>
                </a:cubicBezTo>
                <a:cubicBezTo>
                  <a:pt x="9915" y="39218"/>
                  <a:pt x="9850" y="39110"/>
                  <a:pt x="9788" y="39049"/>
                </a:cubicBezTo>
                <a:cubicBezTo>
                  <a:pt x="9740" y="39187"/>
                  <a:pt x="9693" y="39209"/>
                  <a:pt x="9647" y="39209"/>
                </a:cubicBezTo>
                <a:cubicBezTo>
                  <a:pt x="9624" y="39209"/>
                  <a:pt x="9602" y="39204"/>
                  <a:pt x="9579" y="39204"/>
                </a:cubicBezTo>
                <a:cubicBezTo>
                  <a:pt x="9555" y="39204"/>
                  <a:pt x="9530" y="39210"/>
                  <a:pt x="9505" y="39235"/>
                </a:cubicBezTo>
                <a:cubicBezTo>
                  <a:pt x="9505" y="39094"/>
                  <a:pt x="9529" y="39069"/>
                  <a:pt x="9565" y="39069"/>
                </a:cubicBezTo>
                <a:cubicBezTo>
                  <a:pt x="9583" y="39069"/>
                  <a:pt x="9604" y="39076"/>
                  <a:pt x="9627" y="39076"/>
                </a:cubicBezTo>
                <a:cubicBezTo>
                  <a:pt x="9648" y="39076"/>
                  <a:pt x="9670" y="39070"/>
                  <a:pt x="9691" y="39049"/>
                </a:cubicBezTo>
                <a:cubicBezTo>
                  <a:pt x="9691" y="39000"/>
                  <a:pt x="9685" y="38983"/>
                  <a:pt x="9674" y="38983"/>
                </a:cubicBezTo>
                <a:cubicBezTo>
                  <a:pt x="9650" y="38983"/>
                  <a:pt x="9602" y="39067"/>
                  <a:pt x="9547" y="39067"/>
                </a:cubicBezTo>
                <a:cubicBezTo>
                  <a:pt x="9533" y="39067"/>
                  <a:pt x="9519" y="39062"/>
                  <a:pt x="9505" y="39049"/>
                </a:cubicBezTo>
                <a:cubicBezTo>
                  <a:pt x="9505" y="39103"/>
                  <a:pt x="9497" y="39118"/>
                  <a:pt x="9486" y="39118"/>
                </a:cubicBezTo>
                <a:cubicBezTo>
                  <a:pt x="9475" y="39118"/>
                  <a:pt x="9459" y="39101"/>
                  <a:pt x="9445" y="39101"/>
                </a:cubicBezTo>
                <a:cubicBezTo>
                  <a:pt x="9429" y="39101"/>
                  <a:pt x="9416" y="39126"/>
                  <a:pt x="9416" y="39235"/>
                </a:cubicBezTo>
                <a:cubicBezTo>
                  <a:pt x="9375" y="39195"/>
                  <a:pt x="9351" y="39171"/>
                  <a:pt x="9331" y="39171"/>
                </a:cubicBezTo>
                <a:cubicBezTo>
                  <a:pt x="9303" y="39171"/>
                  <a:pt x="9281" y="39216"/>
                  <a:pt x="9229" y="39325"/>
                </a:cubicBezTo>
                <a:cubicBezTo>
                  <a:pt x="9132" y="38952"/>
                  <a:pt x="8946" y="39138"/>
                  <a:pt x="8856" y="38952"/>
                </a:cubicBezTo>
                <a:cubicBezTo>
                  <a:pt x="8718" y="38981"/>
                  <a:pt x="8571" y="38992"/>
                  <a:pt x="8419" y="38992"/>
                </a:cubicBezTo>
                <a:cubicBezTo>
                  <a:pt x="8057" y="38992"/>
                  <a:pt x="7663" y="38925"/>
                  <a:pt x="7269" y="38862"/>
                </a:cubicBezTo>
                <a:lnTo>
                  <a:pt x="7365" y="38766"/>
                </a:lnTo>
                <a:cubicBezTo>
                  <a:pt x="7365" y="38834"/>
                  <a:pt x="7459" y="38899"/>
                  <a:pt x="7546" y="38899"/>
                </a:cubicBezTo>
                <a:cubicBezTo>
                  <a:pt x="7581" y="38899"/>
                  <a:pt x="7615" y="38888"/>
                  <a:pt x="7641" y="38862"/>
                </a:cubicBezTo>
                <a:cubicBezTo>
                  <a:pt x="7552" y="38766"/>
                  <a:pt x="7365" y="38862"/>
                  <a:pt x="7365" y="38676"/>
                </a:cubicBezTo>
                <a:cubicBezTo>
                  <a:pt x="7082" y="38676"/>
                  <a:pt x="6806" y="38579"/>
                  <a:pt x="6709" y="38579"/>
                </a:cubicBezTo>
                <a:cubicBezTo>
                  <a:pt x="6620" y="38579"/>
                  <a:pt x="6434" y="38490"/>
                  <a:pt x="6337" y="38490"/>
                </a:cubicBezTo>
                <a:cubicBezTo>
                  <a:pt x="6293" y="38490"/>
                  <a:pt x="6247" y="38511"/>
                  <a:pt x="6202" y="38511"/>
                </a:cubicBezTo>
                <a:cubicBezTo>
                  <a:pt x="6154" y="38511"/>
                  <a:pt x="6106" y="38488"/>
                  <a:pt x="6061" y="38393"/>
                </a:cubicBezTo>
                <a:lnTo>
                  <a:pt x="6061" y="38393"/>
                </a:lnTo>
                <a:cubicBezTo>
                  <a:pt x="6106" y="38441"/>
                  <a:pt x="6152" y="38441"/>
                  <a:pt x="6188" y="38441"/>
                </a:cubicBezTo>
                <a:cubicBezTo>
                  <a:pt x="6223" y="38441"/>
                  <a:pt x="6247" y="38441"/>
                  <a:pt x="6247" y="38490"/>
                </a:cubicBezTo>
                <a:cubicBezTo>
                  <a:pt x="6337" y="38393"/>
                  <a:pt x="6247" y="38393"/>
                  <a:pt x="6337" y="38393"/>
                </a:cubicBezTo>
                <a:cubicBezTo>
                  <a:pt x="6588" y="38477"/>
                  <a:pt x="6855" y="38503"/>
                  <a:pt x="7134" y="38503"/>
                </a:cubicBezTo>
                <a:cubicBezTo>
                  <a:pt x="7585" y="38503"/>
                  <a:pt x="8066" y="38435"/>
                  <a:pt x="8557" y="38435"/>
                </a:cubicBezTo>
                <a:cubicBezTo>
                  <a:pt x="8780" y="38435"/>
                  <a:pt x="9004" y="38449"/>
                  <a:pt x="9229" y="38490"/>
                </a:cubicBezTo>
                <a:cubicBezTo>
                  <a:pt x="9229" y="38410"/>
                  <a:pt x="9279" y="38381"/>
                  <a:pt x="9344" y="38381"/>
                </a:cubicBezTo>
                <a:cubicBezTo>
                  <a:pt x="9432" y="38381"/>
                  <a:pt x="9546" y="38434"/>
                  <a:pt x="9602" y="38490"/>
                </a:cubicBezTo>
                <a:cubicBezTo>
                  <a:pt x="9623" y="38467"/>
                  <a:pt x="9644" y="38460"/>
                  <a:pt x="9665" y="38460"/>
                </a:cubicBezTo>
                <a:cubicBezTo>
                  <a:pt x="9699" y="38460"/>
                  <a:pt x="9731" y="38480"/>
                  <a:pt x="9754" y="38480"/>
                </a:cubicBezTo>
                <a:cubicBezTo>
                  <a:pt x="9775" y="38480"/>
                  <a:pt x="9788" y="38462"/>
                  <a:pt x="9788" y="38393"/>
                </a:cubicBezTo>
                <a:cubicBezTo>
                  <a:pt x="9788" y="38348"/>
                  <a:pt x="9742" y="38348"/>
                  <a:pt x="9695" y="38348"/>
                </a:cubicBezTo>
                <a:cubicBezTo>
                  <a:pt x="9649" y="38348"/>
                  <a:pt x="9602" y="38348"/>
                  <a:pt x="9602" y="38303"/>
                </a:cubicBezTo>
                <a:cubicBezTo>
                  <a:pt x="9602" y="38206"/>
                  <a:pt x="9602" y="38117"/>
                  <a:pt x="9691" y="38117"/>
                </a:cubicBezTo>
                <a:cubicBezTo>
                  <a:pt x="9839" y="38117"/>
                  <a:pt x="9931" y="38234"/>
                  <a:pt x="10007" y="38234"/>
                </a:cubicBezTo>
                <a:cubicBezTo>
                  <a:pt x="10027" y="38234"/>
                  <a:pt x="10046" y="38226"/>
                  <a:pt x="10064" y="38206"/>
                </a:cubicBezTo>
                <a:cubicBezTo>
                  <a:pt x="9975" y="38206"/>
                  <a:pt x="9975" y="38020"/>
                  <a:pt x="9788" y="38020"/>
                </a:cubicBezTo>
                <a:lnTo>
                  <a:pt x="9788" y="37834"/>
                </a:lnTo>
                <a:cubicBezTo>
                  <a:pt x="9788" y="37903"/>
                  <a:pt x="9775" y="37921"/>
                  <a:pt x="9754" y="37921"/>
                </a:cubicBezTo>
                <a:cubicBezTo>
                  <a:pt x="9731" y="37921"/>
                  <a:pt x="9699" y="37901"/>
                  <a:pt x="9665" y="37901"/>
                </a:cubicBezTo>
                <a:cubicBezTo>
                  <a:pt x="9644" y="37901"/>
                  <a:pt x="9623" y="37908"/>
                  <a:pt x="9602" y="37931"/>
                </a:cubicBezTo>
                <a:lnTo>
                  <a:pt x="9602" y="37744"/>
                </a:lnTo>
                <a:cubicBezTo>
                  <a:pt x="9647" y="37696"/>
                  <a:pt x="9693" y="37696"/>
                  <a:pt x="9740" y="37696"/>
                </a:cubicBezTo>
                <a:cubicBezTo>
                  <a:pt x="9786" y="37696"/>
                  <a:pt x="9833" y="37696"/>
                  <a:pt x="9878" y="37647"/>
                </a:cubicBezTo>
                <a:cubicBezTo>
                  <a:pt x="9878" y="37461"/>
                  <a:pt x="9878" y="37461"/>
                  <a:pt x="9788" y="37461"/>
                </a:cubicBezTo>
                <a:cubicBezTo>
                  <a:pt x="9647" y="37323"/>
                  <a:pt x="9460" y="37301"/>
                  <a:pt x="9274" y="37301"/>
                </a:cubicBezTo>
                <a:cubicBezTo>
                  <a:pt x="9184" y="37301"/>
                  <a:pt x="9095" y="37306"/>
                  <a:pt x="9010" y="37306"/>
                </a:cubicBezTo>
                <a:cubicBezTo>
                  <a:pt x="8919" y="37306"/>
                  <a:pt x="8833" y="37300"/>
                  <a:pt x="8760" y="37275"/>
                </a:cubicBezTo>
                <a:cubicBezTo>
                  <a:pt x="8670" y="37275"/>
                  <a:pt x="8760" y="37185"/>
                  <a:pt x="8670" y="37185"/>
                </a:cubicBezTo>
                <a:cubicBezTo>
                  <a:pt x="8577" y="37230"/>
                  <a:pt x="8459" y="37276"/>
                  <a:pt x="8354" y="37276"/>
                </a:cubicBezTo>
                <a:cubicBezTo>
                  <a:pt x="8249" y="37276"/>
                  <a:pt x="8156" y="37230"/>
                  <a:pt x="8111" y="37088"/>
                </a:cubicBezTo>
                <a:cubicBezTo>
                  <a:pt x="8079" y="37120"/>
                  <a:pt x="8047" y="37131"/>
                  <a:pt x="8013" y="37131"/>
                </a:cubicBezTo>
                <a:cubicBezTo>
                  <a:pt x="7944" y="37131"/>
                  <a:pt x="7862" y="37088"/>
                  <a:pt x="7738" y="37088"/>
                </a:cubicBezTo>
                <a:cubicBezTo>
                  <a:pt x="7738" y="37137"/>
                  <a:pt x="7738" y="37161"/>
                  <a:pt x="7726" y="37161"/>
                </a:cubicBezTo>
                <a:cubicBezTo>
                  <a:pt x="7714" y="37161"/>
                  <a:pt x="7690" y="37137"/>
                  <a:pt x="7641" y="37088"/>
                </a:cubicBezTo>
                <a:lnTo>
                  <a:pt x="7641" y="36999"/>
                </a:lnTo>
                <a:lnTo>
                  <a:pt x="7828" y="36999"/>
                </a:lnTo>
                <a:cubicBezTo>
                  <a:pt x="7783" y="36950"/>
                  <a:pt x="7761" y="36950"/>
                  <a:pt x="7749" y="36950"/>
                </a:cubicBezTo>
                <a:cubicBezTo>
                  <a:pt x="7738" y="36950"/>
                  <a:pt x="7738" y="36950"/>
                  <a:pt x="7738" y="36902"/>
                </a:cubicBezTo>
                <a:cubicBezTo>
                  <a:pt x="7828" y="36902"/>
                  <a:pt x="7925" y="36715"/>
                  <a:pt x="8014" y="36715"/>
                </a:cubicBezTo>
                <a:lnTo>
                  <a:pt x="7925" y="36715"/>
                </a:lnTo>
                <a:cubicBezTo>
                  <a:pt x="7828" y="36812"/>
                  <a:pt x="7641" y="36812"/>
                  <a:pt x="7552" y="36999"/>
                </a:cubicBezTo>
                <a:lnTo>
                  <a:pt x="7552" y="36812"/>
                </a:lnTo>
                <a:cubicBezTo>
                  <a:pt x="7455" y="36626"/>
                  <a:pt x="7269" y="36715"/>
                  <a:pt x="7082" y="36626"/>
                </a:cubicBezTo>
                <a:lnTo>
                  <a:pt x="7269" y="36440"/>
                </a:lnTo>
                <a:cubicBezTo>
                  <a:pt x="7157" y="36440"/>
                  <a:pt x="7179" y="36405"/>
                  <a:pt x="7215" y="36377"/>
                </a:cubicBezTo>
                <a:lnTo>
                  <a:pt x="7215" y="36377"/>
                </a:lnTo>
                <a:cubicBezTo>
                  <a:pt x="7196" y="36383"/>
                  <a:pt x="7175" y="36386"/>
                  <a:pt x="7154" y="36386"/>
                </a:cubicBezTo>
                <a:cubicBezTo>
                  <a:pt x="7065" y="36386"/>
                  <a:pt x="6960" y="36343"/>
                  <a:pt x="6896" y="36343"/>
                </a:cubicBezTo>
                <a:cubicBezTo>
                  <a:pt x="6061" y="35880"/>
                  <a:pt x="4943" y="36067"/>
                  <a:pt x="4100" y="35784"/>
                </a:cubicBezTo>
                <a:lnTo>
                  <a:pt x="3355" y="35784"/>
                </a:lnTo>
                <a:cubicBezTo>
                  <a:pt x="3291" y="35852"/>
                  <a:pt x="3130" y="35917"/>
                  <a:pt x="3010" y="35917"/>
                </a:cubicBezTo>
                <a:cubicBezTo>
                  <a:pt x="2961" y="35917"/>
                  <a:pt x="2918" y="35906"/>
                  <a:pt x="2893" y="35880"/>
                </a:cubicBezTo>
                <a:lnTo>
                  <a:pt x="2520" y="35880"/>
                </a:lnTo>
                <a:lnTo>
                  <a:pt x="2520" y="35784"/>
                </a:lnTo>
                <a:cubicBezTo>
                  <a:pt x="2565" y="35784"/>
                  <a:pt x="2613" y="35809"/>
                  <a:pt x="2660" y="35809"/>
                </a:cubicBezTo>
                <a:cubicBezTo>
                  <a:pt x="2706" y="35809"/>
                  <a:pt x="2752" y="35785"/>
                  <a:pt x="2796" y="35694"/>
                </a:cubicBezTo>
                <a:lnTo>
                  <a:pt x="2796" y="35784"/>
                </a:lnTo>
                <a:cubicBezTo>
                  <a:pt x="2810" y="35798"/>
                  <a:pt x="2820" y="35804"/>
                  <a:pt x="2827" y="35804"/>
                </a:cubicBezTo>
                <a:cubicBezTo>
                  <a:pt x="2868" y="35804"/>
                  <a:pt x="2810" y="35597"/>
                  <a:pt x="2893" y="35597"/>
                </a:cubicBezTo>
                <a:cubicBezTo>
                  <a:pt x="2893" y="35690"/>
                  <a:pt x="2939" y="35690"/>
                  <a:pt x="2974" y="35690"/>
                </a:cubicBezTo>
                <a:cubicBezTo>
                  <a:pt x="2976" y="35690"/>
                  <a:pt x="2979" y="35690"/>
                  <a:pt x="2982" y="35690"/>
                </a:cubicBezTo>
                <a:lnTo>
                  <a:pt x="2982" y="35690"/>
                </a:lnTo>
                <a:lnTo>
                  <a:pt x="2982" y="35597"/>
                </a:lnTo>
                <a:cubicBezTo>
                  <a:pt x="2937" y="35552"/>
                  <a:pt x="2891" y="35552"/>
                  <a:pt x="2855" y="35552"/>
                </a:cubicBezTo>
                <a:cubicBezTo>
                  <a:pt x="2820" y="35552"/>
                  <a:pt x="2796" y="35552"/>
                  <a:pt x="2796" y="35508"/>
                </a:cubicBezTo>
                <a:cubicBezTo>
                  <a:pt x="2854" y="35488"/>
                  <a:pt x="2896" y="35480"/>
                  <a:pt x="2928" y="35480"/>
                </a:cubicBezTo>
                <a:cubicBezTo>
                  <a:pt x="3051" y="35480"/>
                  <a:pt x="3020" y="35597"/>
                  <a:pt x="3168" y="35597"/>
                </a:cubicBezTo>
                <a:lnTo>
                  <a:pt x="3452" y="35597"/>
                </a:lnTo>
                <a:cubicBezTo>
                  <a:pt x="3452" y="35597"/>
                  <a:pt x="3491" y="35723"/>
                  <a:pt x="3518" y="35723"/>
                </a:cubicBezTo>
                <a:cubicBezTo>
                  <a:pt x="3531" y="35723"/>
                  <a:pt x="3541" y="35692"/>
                  <a:pt x="3541" y="35597"/>
                </a:cubicBezTo>
                <a:cubicBezTo>
                  <a:pt x="3541" y="35597"/>
                  <a:pt x="3452" y="35597"/>
                  <a:pt x="3452" y="35508"/>
                </a:cubicBezTo>
                <a:cubicBezTo>
                  <a:pt x="3411" y="35487"/>
                  <a:pt x="3375" y="35479"/>
                  <a:pt x="3342" y="35479"/>
                </a:cubicBezTo>
                <a:cubicBezTo>
                  <a:pt x="3254" y="35479"/>
                  <a:pt x="3191" y="35533"/>
                  <a:pt x="3135" y="35533"/>
                </a:cubicBezTo>
                <a:cubicBezTo>
                  <a:pt x="3116" y="35533"/>
                  <a:pt x="3097" y="35526"/>
                  <a:pt x="3079" y="35508"/>
                </a:cubicBezTo>
                <a:cubicBezTo>
                  <a:pt x="3168" y="35508"/>
                  <a:pt x="3168" y="35508"/>
                  <a:pt x="3265" y="35411"/>
                </a:cubicBezTo>
                <a:cubicBezTo>
                  <a:pt x="3245" y="35393"/>
                  <a:pt x="3230" y="35386"/>
                  <a:pt x="3216" y="35386"/>
                </a:cubicBezTo>
                <a:cubicBezTo>
                  <a:pt x="3179" y="35386"/>
                  <a:pt x="3161" y="35440"/>
                  <a:pt x="3127" y="35440"/>
                </a:cubicBezTo>
                <a:cubicBezTo>
                  <a:pt x="3114" y="35440"/>
                  <a:pt x="3098" y="35432"/>
                  <a:pt x="3079" y="35411"/>
                </a:cubicBezTo>
                <a:lnTo>
                  <a:pt x="3168" y="35411"/>
                </a:lnTo>
                <a:cubicBezTo>
                  <a:pt x="3079" y="35411"/>
                  <a:pt x="2893" y="35411"/>
                  <a:pt x="2893" y="35321"/>
                </a:cubicBezTo>
                <a:cubicBezTo>
                  <a:pt x="3079" y="35321"/>
                  <a:pt x="3168" y="35321"/>
                  <a:pt x="3265" y="35224"/>
                </a:cubicBezTo>
                <a:cubicBezTo>
                  <a:pt x="3244" y="35205"/>
                  <a:pt x="3223" y="35199"/>
                  <a:pt x="3203" y="35199"/>
                </a:cubicBezTo>
                <a:cubicBezTo>
                  <a:pt x="3164" y="35199"/>
                  <a:pt x="3125" y="35222"/>
                  <a:pt x="3087" y="35222"/>
                </a:cubicBezTo>
                <a:cubicBezTo>
                  <a:pt x="3052" y="35222"/>
                  <a:pt x="3018" y="35203"/>
                  <a:pt x="2982" y="35135"/>
                </a:cubicBezTo>
                <a:cubicBezTo>
                  <a:pt x="3047" y="35135"/>
                  <a:pt x="3108" y="35092"/>
                  <a:pt x="3142" y="35092"/>
                </a:cubicBezTo>
                <a:cubicBezTo>
                  <a:pt x="3158" y="35092"/>
                  <a:pt x="3168" y="35103"/>
                  <a:pt x="3168" y="35135"/>
                </a:cubicBezTo>
                <a:cubicBezTo>
                  <a:pt x="3265" y="35038"/>
                  <a:pt x="3452" y="35038"/>
                  <a:pt x="3541" y="35038"/>
                </a:cubicBezTo>
                <a:cubicBezTo>
                  <a:pt x="3495" y="34992"/>
                  <a:pt x="3443" y="34975"/>
                  <a:pt x="3387" y="34975"/>
                </a:cubicBezTo>
                <a:cubicBezTo>
                  <a:pt x="3218" y="34975"/>
                  <a:pt x="3009" y="35135"/>
                  <a:pt x="2796" y="35135"/>
                </a:cubicBezTo>
                <a:cubicBezTo>
                  <a:pt x="2796" y="35038"/>
                  <a:pt x="2982" y="35038"/>
                  <a:pt x="2893" y="34949"/>
                </a:cubicBezTo>
                <a:lnTo>
                  <a:pt x="2893" y="34949"/>
                </a:lnTo>
                <a:cubicBezTo>
                  <a:pt x="2853" y="34961"/>
                  <a:pt x="2814" y="34966"/>
                  <a:pt x="2775" y="34966"/>
                </a:cubicBezTo>
                <a:cubicBezTo>
                  <a:pt x="2534" y="34966"/>
                  <a:pt x="2307" y="34762"/>
                  <a:pt x="2147" y="34762"/>
                </a:cubicBezTo>
                <a:cubicBezTo>
                  <a:pt x="2240" y="34714"/>
                  <a:pt x="2333" y="34690"/>
                  <a:pt x="2427" y="34690"/>
                </a:cubicBezTo>
                <a:cubicBezTo>
                  <a:pt x="2520" y="34690"/>
                  <a:pt x="2613" y="34714"/>
                  <a:pt x="2706" y="34762"/>
                </a:cubicBezTo>
                <a:cubicBezTo>
                  <a:pt x="2796" y="34762"/>
                  <a:pt x="2706" y="34665"/>
                  <a:pt x="2706" y="34665"/>
                </a:cubicBezTo>
                <a:lnTo>
                  <a:pt x="2706" y="34665"/>
                </a:lnTo>
                <a:cubicBezTo>
                  <a:pt x="2799" y="34714"/>
                  <a:pt x="2915" y="34738"/>
                  <a:pt x="3043" y="34738"/>
                </a:cubicBezTo>
                <a:cubicBezTo>
                  <a:pt x="3170" y="34738"/>
                  <a:pt x="3310" y="34714"/>
                  <a:pt x="3452" y="34665"/>
                </a:cubicBezTo>
                <a:lnTo>
                  <a:pt x="3452" y="34665"/>
                </a:lnTo>
                <a:cubicBezTo>
                  <a:pt x="3452" y="34762"/>
                  <a:pt x="3355" y="34762"/>
                  <a:pt x="3452" y="34762"/>
                </a:cubicBezTo>
                <a:cubicBezTo>
                  <a:pt x="3481" y="34700"/>
                  <a:pt x="3522" y="34679"/>
                  <a:pt x="3566" y="34679"/>
                </a:cubicBezTo>
                <a:cubicBezTo>
                  <a:pt x="3655" y="34679"/>
                  <a:pt x="3760" y="34762"/>
                  <a:pt x="3824" y="34762"/>
                </a:cubicBezTo>
                <a:lnTo>
                  <a:pt x="3824" y="34665"/>
                </a:lnTo>
                <a:cubicBezTo>
                  <a:pt x="4020" y="34734"/>
                  <a:pt x="4265" y="34799"/>
                  <a:pt x="4491" y="34799"/>
                </a:cubicBezTo>
                <a:cubicBezTo>
                  <a:pt x="4584" y="34799"/>
                  <a:pt x="4674" y="34788"/>
                  <a:pt x="4756" y="34762"/>
                </a:cubicBezTo>
                <a:lnTo>
                  <a:pt x="4756" y="34852"/>
                </a:lnTo>
                <a:cubicBezTo>
                  <a:pt x="4869" y="34815"/>
                  <a:pt x="4998" y="34793"/>
                  <a:pt x="5137" y="34793"/>
                </a:cubicBezTo>
                <a:cubicBezTo>
                  <a:pt x="5337" y="34793"/>
                  <a:pt x="5557" y="34839"/>
                  <a:pt x="5778" y="34949"/>
                </a:cubicBezTo>
                <a:lnTo>
                  <a:pt x="5778" y="34852"/>
                </a:lnTo>
                <a:cubicBezTo>
                  <a:pt x="6523" y="35038"/>
                  <a:pt x="7552" y="34852"/>
                  <a:pt x="8200" y="35135"/>
                </a:cubicBezTo>
                <a:lnTo>
                  <a:pt x="8200" y="35038"/>
                </a:lnTo>
                <a:cubicBezTo>
                  <a:pt x="8484" y="35224"/>
                  <a:pt x="8856" y="35224"/>
                  <a:pt x="9132" y="35224"/>
                </a:cubicBezTo>
                <a:cubicBezTo>
                  <a:pt x="9132" y="35224"/>
                  <a:pt x="9132" y="35224"/>
                  <a:pt x="9132" y="35224"/>
                </a:cubicBezTo>
                <a:lnTo>
                  <a:pt x="9132" y="35224"/>
                </a:lnTo>
                <a:cubicBezTo>
                  <a:pt x="9296" y="35388"/>
                  <a:pt x="9459" y="35408"/>
                  <a:pt x="9622" y="35410"/>
                </a:cubicBezTo>
                <a:lnTo>
                  <a:pt x="9622" y="35410"/>
                </a:lnTo>
                <a:cubicBezTo>
                  <a:pt x="9740" y="35407"/>
                  <a:pt x="9854" y="35371"/>
                  <a:pt x="9919" y="35371"/>
                </a:cubicBezTo>
                <a:cubicBezTo>
                  <a:pt x="9954" y="35371"/>
                  <a:pt x="9975" y="35381"/>
                  <a:pt x="9975" y="35411"/>
                </a:cubicBezTo>
                <a:cubicBezTo>
                  <a:pt x="10019" y="35366"/>
                  <a:pt x="10066" y="35344"/>
                  <a:pt x="10101" y="35344"/>
                </a:cubicBezTo>
                <a:cubicBezTo>
                  <a:pt x="10137" y="35344"/>
                  <a:pt x="10161" y="35366"/>
                  <a:pt x="10161" y="35411"/>
                </a:cubicBezTo>
                <a:cubicBezTo>
                  <a:pt x="10250" y="35411"/>
                  <a:pt x="10250" y="35508"/>
                  <a:pt x="10347" y="35597"/>
                </a:cubicBezTo>
                <a:lnTo>
                  <a:pt x="10347" y="35411"/>
                </a:lnTo>
                <a:cubicBezTo>
                  <a:pt x="10996" y="35597"/>
                  <a:pt x="12025" y="35694"/>
                  <a:pt x="12770" y="35784"/>
                </a:cubicBezTo>
                <a:cubicBezTo>
                  <a:pt x="12114" y="35694"/>
                  <a:pt x="11555" y="35508"/>
                  <a:pt x="10907" y="35508"/>
                </a:cubicBezTo>
                <a:cubicBezTo>
                  <a:pt x="10907" y="35459"/>
                  <a:pt x="10860" y="35459"/>
                  <a:pt x="10825" y="35459"/>
                </a:cubicBezTo>
                <a:cubicBezTo>
                  <a:pt x="10789" y="35459"/>
                  <a:pt x="10765" y="35459"/>
                  <a:pt x="10810" y="35411"/>
                </a:cubicBezTo>
                <a:cubicBezTo>
                  <a:pt x="10489" y="35411"/>
                  <a:pt x="10102" y="35207"/>
                  <a:pt x="9820" y="35207"/>
                </a:cubicBezTo>
                <a:cubicBezTo>
                  <a:pt x="9774" y="35207"/>
                  <a:pt x="9731" y="35212"/>
                  <a:pt x="9691" y="35224"/>
                </a:cubicBezTo>
                <a:lnTo>
                  <a:pt x="9691" y="35135"/>
                </a:lnTo>
                <a:cubicBezTo>
                  <a:pt x="9691" y="35224"/>
                  <a:pt x="9602" y="35224"/>
                  <a:pt x="9602" y="35224"/>
                </a:cubicBezTo>
                <a:cubicBezTo>
                  <a:pt x="9553" y="35180"/>
                  <a:pt x="9507" y="35180"/>
                  <a:pt x="9460" y="35180"/>
                </a:cubicBezTo>
                <a:cubicBezTo>
                  <a:pt x="9414" y="35180"/>
                  <a:pt x="9367" y="35180"/>
                  <a:pt x="9319" y="35135"/>
                </a:cubicBezTo>
                <a:cubicBezTo>
                  <a:pt x="9319" y="35152"/>
                  <a:pt x="9312" y="35159"/>
                  <a:pt x="9300" y="35159"/>
                </a:cubicBezTo>
                <a:cubicBezTo>
                  <a:pt x="9250" y="35159"/>
                  <a:pt x="9115" y="35038"/>
                  <a:pt x="9043" y="35038"/>
                </a:cubicBezTo>
                <a:cubicBezTo>
                  <a:pt x="9043" y="35038"/>
                  <a:pt x="9043" y="35135"/>
                  <a:pt x="8946" y="35135"/>
                </a:cubicBezTo>
                <a:cubicBezTo>
                  <a:pt x="8946" y="35087"/>
                  <a:pt x="8924" y="35087"/>
                  <a:pt x="8901" y="35087"/>
                </a:cubicBezTo>
                <a:cubicBezTo>
                  <a:pt x="8879" y="35087"/>
                  <a:pt x="8856" y="35087"/>
                  <a:pt x="8856" y="35038"/>
                </a:cubicBezTo>
                <a:cubicBezTo>
                  <a:pt x="8824" y="35070"/>
                  <a:pt x="8793" y="35081"/>
                  <a:pt x="8761" y="35081"/>
                </a:cubicBezTo>
                <a:cubicBezTo>
                  <a:pt x="8699" y="35081"/>
                  <a:pt x="8638" y="35038"/>
                  <a:pt x="8573" y="35038"/>
                </a:cubicBezTo>
                <a:cubicBezTo>
                  <a:pt x="8621" y="34947"/>
                  <a:pt x="8600" y="34923"/>
                  <a:pt x="8555" y="34923"/>
                </a:cubicBezTo>
                <a:cubicBezTo>
                  <a:pt x="8509" y="34923"/>
                  <a:pt x="8436" y="34949"/>
                  <a:pt x="8387" y="34949"/>
                </a:cubicBezTo>
                <a:lnTo>
                  <a:pt x="8387" y="35038"/>
                </a:lnTo>
                <a:cubicBezTo>
                  <a:pt x="7925" y="34852"/>
                  <a:pt x="7455" y="34852"/>
                  <a:pt x="6993" y="34665"/>
                </a:cubicBezTo>
                <a:cubicBezTo>
                  <a:pt x="6993" y="34665"/>
                  <a:pt x="6993" y="34762"/>
                  <a:pt x="6896" y="34762"/>
                </a:cubicBezTo>
                <a:cubicBezTo>
                  <a:pt x="6993" y="34665"/>
                  <a:pt x="6896" y="34665"/>
                  <a:pt x="6993" y="34576"/>
                </a:cubicBezTo>
                <a:lnTo>
                  <a:pt x="6993" y="34576"/>
                </a:lnTo>
                <a:cubicBezTo>
                  <a:pt x="6960" y="34606"/>
                  <a:pt x="6918" y="34616"/>
                  <a:pt x="6876" y="34616"/>
                </a:cubicBezTo>
                <a:cubicBezTo>
                  <a:pt x="6792" y="34616"/>
                  <a:pt x="6709" y="34576"/>
                  <a:pt x="6709" y="34576"/>
                </a:cubicBezTo>
                <a:cubicBezTo>
                  <a:pt x="6665" y="34621"/>
                  <a:pt x="6665" y="34621"/>
                  <a:pt x="6676" y="34621"/>
                </a:cubicBezTo>
                <a:cubicBezTo>
                  <a:pt x="6687" y="34621"/>
                  <a:pt x="6709" y="34621"/>
                  <a:pt x="6709" y="34665"/>
                </a:cubicBezTo>
                <a:lnTo>
                  <a:pt x="6620" y="34665"/>
                </a:lnTo>
                <a:lnTo>
                  <a:pt x="6620" y="34576"/>
                </a:lnTo>
                <a:cubicBezTo>
                  <a:pt x="6599" y="34555"/>
                  <a:pt x="6582" y="34547"/>
                  <a:pt x="6569" y="34547"/>
                </a:cubicBezTo>
                <a:cubicBezTo>
                  <a:pt x="6535" y="34547"/>
                  <a:pt x="6526" y="34601"/>
                  <a:pt x="6524" y="34601"/>
                </a:cubicBezTo>
                <a:cubicBezTo>
                  <a:pt x="6523" y="34601"/>
                  <a:pt x="6523" y="34594"/>
                  <a:pt x="6523" y="34576"/>
                </a:cubicBezTo>
                <a:cubicBezTo>
                  <a:pt x="6523" y="34527"/>
                  <a:pt x="6501" y="34527"/>
                  <a:pt x="6466" y="34527"/>
                </a:cubicBezTo>
                <a:cubicBezTo>
                  <a:pt x="6432" y="34527"/>
                  <a:pt x="6385" y="34527"/>
                  <a:pt x="6337" y="34479"/>
                </a:cubicBezTo>
                <a:lnTo>
                  <a:pt x="6337" y="34665"/>
                </a:lnTo>
                <a:cubicBezTo>
                  <a:pt x="6292" y="34621"/>
                  <a:pt x="6270" y="34598"/>
                  <a:pt x="6246" y="34598"/>
                </a:cubicBezTo>
                <a:cubicBezTo>
                  <a:pt x="6223" y="34598"/>
                  <a:pt x="6199" y="34621"/>
                  <a:pt x="6150" y="34665"/>
                </a:cubicBezTo>
                <a:lnTo>
                  <a:pt x="6247" y="34576"/>
                </a:lnTo>
                <a:cubicBezTo>
                  <a:pt x="6183" y="34576"/>
                  <a:pt x="6078" y="34616"/>
                  <a:pt x="6016" y="34616"/>
                </a:cubicBezTo>
                <a:cubicBezTo>
                  <a:pt x="5985" y="34616"/>
                  <a:pt x="5964" y="34606"/>
                  <a:pt x="5964" y="34576"/>
                </a:cubicBezTo>
                <a:cubicBezTo>
                  <a:pt x="6029" y="34576"/>
                  <a:pt x="6090" y="34533"/>
                  <a:pt x="6152" y="34533"/>
                </a:cubicBezTo>
                <a:cubicBezTo>
                  <a:pt x="6183" y="34533"/>
                  <a:pt x="6215" y="34544"/>
                  <a:pt x="6247" y="34576"/>
                </a:cubicBezTo>
                <a:cubicBezTo>
                  <a:pt x="6247" y="34434"/>
                  <a:pt x="6154" y="34434"/>
                  <a:pt x="6061" y="34434"/>
                </a:cubicBezTo>
                <a:cubicBezTo>
                  <a:pt x="5968" y="34434"/>
                  <a:pt x="5874" y="34434"/>
                  <a:pt x="5874" y="34293"/>
                </a:cubicBezTo>
                <a:lnTo>
                  <a:pt x="5874" y="34293"/>
                </a:lnTo>
                <a:lnTo>
                  <a:pt x="6993" y="34576"/>
                </a:lnTo>
                <a:lnTo>
                  <a:pt x="6993" y="34479"/>
                </a:lnTo>
                <a:cubicBezTo>
                  <a:pt x="6993" y="34479"/>
                  <a:pt x="7032" y="34439"/>
                  <a:pt x="7059" y="34439"/>
                </a:cubicBezTo>
                <a:cubicBezTo>
                  <a:pt x="7072" y="34439"/>
                  <a:pt x="7082" y="34449"/>
                  <a:pt x="7082" y="34479"/>
                </a:cubicBezTo>
                <a:cubicBezTo>
                  <a:pt x="7082" y="34502"/>
                  <a:pt x="7077" y="34509"/>
                  <a:pt x="7070" y="34509"/>
                </a:cubicBezTo>
                <a:cubicBezTo>
                  <a:pt x="7057" y="34509"/>
                  <a:pt x="7037" y="34489"/>
                  <a:pt x="7021" y="34489"/>
                </a:cubicBezTo>
                <a:cubicBezTo>
                  <a:pt x="7005" y="34489"/>
                  <a:pt x="6993" y="34507"/>
                  <a:pt x="6993" y="34576"/>
                </a:cubicBezTo>
                <a:lnTo>
                  <a:pt x="7365" y="34576"/>
                </a:lnTo>
                <a:cubicBezTo>
                  <a:pt x="7269" y="34576"/>
                  <a:pt x="7269" y="34479"/>
                  <a:pt x="7269" y="34389"/>
                </a:cubicBezTo>
                <a:lnTo>
                  <a:pt x="7269" y="34389"/>
                </a:lnTo>
                <a:cubicBezTo>
                  <a:pt x="7641" y="34576"/>
                  <a:pt x="8014" y="34576"/>
                  <a:pt x="8297" y="34576"/>
                </a:cubicBezTo>
                <a:cubicBezTo>
                  <a:pt x="8670" y="34665"/>
                  <a:pt x="9132" y="34852"/>
                  <a:pt x="9505" y="34949"/>
                </a:cubicBezTo>
                <a:lnTo>
                  <a:pt x="9505" y="35038"/>
                </a:lnTo>
                <a:cubicBezTo>
                  <a:pt x="9546" y="35019"/>
                  <a:pt x="9586" y="35012"/>
                  <a:pt x="9626" y="35012"/>
                </a:cubicBezTo>
                <a:cubicBezTo>
                  <a:pt x="9701" y="35012"/>
                  <a:pt x="9774" y="35035"/>
                  <a:pt x="9836" y="35035"/>
                </a:cubicBezTo>
                <a:cubicBezTo>
                  <a:pt x="9891" y="35035"/>
                  <a:pt x="9939" y="35017"/>
                  <a:pt x="9975" y="34949"/>
                </a:cubicBezTo>
                <a:cubicBezTo>
                  <a:pt x="10064" y="35038"/>
                  <a:pt x="10064" y="35038"/>
                  <a:pt x="10064" y="35135"/>
                </a:cubicBezTo>
                <a:cubicBezTo>
                  <a:pt x="10129" y="35135"/>
                  <a:pt x="10150" y="35175"/>
                  <a:pt x="10157" y="35175"/>
                </a:cubicBezTo>
                <a:cubicBezTo>
                  <a:pt x="10161" y="35175"/>
                  <a:pt x="10161" y="35165"/>
                  <a:pt x="10161" y="35135"/>
                </a:cubicBezTo>
                <a:cubicBezTo>
                  <a:pt x="10161" y="35135"/>
                  <a:pt x="10064" y="35038"/>
                  <a:pt x="10064" y="34949"/>
                </a:cubicBezTo>
                <a:cubicBezTo>
                  <a:pt x="10161" y="34949"/>
                  <a:pt x="10437" y="35038"/>
                  <a:pt x="10534" y="35135"/>
                </a:cubicBezTo>
                <a:cubicBezTo>
                  <a:pt x="10627" y="35087"/>
                  <a:pt x="10743" y="35087"/>
                  <a:pt x="10858" y="35087"/>
                </a:cubicBezTo>
                <a:cubicBezTo>
                  <a:pt x="10974" y="35087"/>
                  <a:pt x="11089" y="35087"/>
                  <a:pt x="11182" y="35038"/>
                </a:cubicBezTo>
                <a:cubicBezTo>
                  <a:pt x="11161" y="35017"/>
                  <a:pt x="11128" y="35011"/>
                  <a:pt x="11091" y="35011"/>
                </a:cubicBezTo>
                <a:cubicBezTo>
                  <a:pt x="11051" y="35011"/>
                  <a:pt x="11005" y="35018"/>
                  <a:pt x="10962" y="35018"/>
                </a:cubicBezTo>
                <a:cubicBezTo>
                  <a:pt x="10880" y="35018"/>
                  <a:pt x="10810" y="34993"/>
                  <a:pt x="10810" y="34852"/>
                </a:cubicBezTo>
                <a:lnTo>
                  <a:pt x="10810" y="34852"/>
                </a:lnTo>
                <a:cubicBezTo>
                  <a:pt x="10831" y="34873"/>
                  <a:pt x="10856" y="34880"/>
                  <a:pt x="10884" y="34880"/>
                </a:cubicBezTo>
                <a:cubicBezTo>
                  <a:pt x="10957" y="34880"/>
                  <a:pt x="11047" y="34827"/>
                  <a:pt x="11117" y="34827"/>
                </a:cubicBezTo>
                <a:cubicBezTo>
                  <a:pt x="11142" y="34827"/>
                  <a:pt x="11164" y="34833"/>
                  <a:pt x="11182" y="34852"/>
                </a:cubicBezTo>
                <a:cubicBezTo>
                  <a:pt x="11182" y="34807"/>
                  <a:pt x="11182" y="34785"/>
                  <a:pt x="11194" y="34785"/>
                </a:cubicBezTo>
                <a:cubicBezTo>
                  <a:pt x="11207" y="34785"/>
                  <a:pt x="11231" y="34807"/>
                  <a:pt x="11279" y="34852"/>
                </a:cubicBezTo>
                <a:cubicBezTo>
                  <a:pt x="11312" y="34783"/>
                  <a:pt x="11371" y="34765"/>
                  <a:pt x="11442" y="34765"/>
                </a:cubicBezTo>
                <a:cubicBezTo>
                  <a:pt x="11522" y="34765"/>
                  <a:pt x="11617" y="34788"/>
                  <a:pt x="11706" y="34788"/>
                </a:cubicBezTo>
                <a:cubicBezTo>
                  <a:pt x="11752" y="34788"/>
                  <a:pt x="11798" y="34782"/>
                  <a:pt x="11838" y="34762"/>
                </a:cubicBezTo>
                <a:lnTo>
                  <a:pt x="12860" y="34762"/>
                </a:lnTo>
                <a:cubicBezTo>
                  <a:pt x="12894" y="34661"/>
                  <a:pt x="12928" y="34632"/>
                  <a:pt x="12961" y="34632"/>
                </a:cubicBezTo>
                <a:cubicBezTo>
                  <a:pt x="13006" y="34632"/>
                  <a:pt x="13051" y="34687"/>
                  <a:pt x="13097" y="34687"/>
                </a:cubicBezTo>
                <a:cubicBezTo>
                  <a:pt x="13112" y="34687"/>
                  <a:pt x="13128" y="34681"/>
                  <a:pt x="13143" y="34665"/>
                </a:cubicBezTo>
                <a:cubicBezTo>
                  <a:pt x="13143" y="34639"/>
                  <a:pt x="13159" y="34628"/>
                  <a:pt x="13183" y="34628"/>
                </a:cubicBezTo>
                <a:cubicBezTo>
                  <a:pt x="13243" y="34628"/>
                  <a:pt x="13355" y="34693"/>
                  <a:pt x="13419" y="34762"/>
                </a:cubicBezTo>
                <a:cubicBezTo>
                  <a:pt x="13516" y="34762"/>
                  <a:pt x="13702" y="34665"/>
                  <a:pt x="13792" y="34665"/>
                </a:cubicBezTo>
                <a:cubicBezTo>
                  <a:pt x="13792" y="34597"/>
                  <a:pt x="13766" y="34579"/>
                  <a:pt x="13730" y="34579"/>
                </a:cubicBezTo>
                <a:cubicBezTo>
                  <a:pt x="13689" y="34579"/>
                  <a:pt x="13634" y="34602"/>
                  <a:pt x="13585" y="34602"/>
                </a:cubicBezTo>
                <a:cubicBezTo>
                  <a:pt x="13559" y="34602"/>
                  <a:pt x="13535" y="34595"/>
                  <a:pt x="13516" y="34576"/>
                </a:cubicBezTo>
                <a:cubicBezTo>
                  <a:pt x="13605" y="34479"/>
                  <a:pt x="13605" y="34479"/>
                  <a:pt x="13605" y="34389"/>
                </a:cubicBezTo>
                <a:cubicBezTo>
                  <a:pt x="13605" y="34434"/>
                  <a:pt x="13652" y="34457"/>
                  <a:pt x="13698" y="34457"/>
                </a:cubicBezTo>
                <a:cubicBezTo>
                  <a:pt x="13745" y="34457"/>
                  <a:pt x="13792" y="34434"/>
                  <a:pt x="13792" y="34389"/>
                </a:cubicBezTo>
                <a:cubicBezTo>
                  <a:pt x="13605" y="34389"/>
                  <a:pt x="13605" y="34293"/>
                  <a:pt x="13516" y="34293"/>
                </a:cubicBezTo>
                <a:cubicBezTo>
                  <a:pt x="13577" y="34231"/>
                  <a:pt x="13685" y="34123"/>
                  <a:pt x="13778" y="34123"/>
                </a:cubicBezTo>
                <a:cubicBezTo>
                  <a:pt x="13820" y="34123"/>
                  <a:pt x="13858" y="34145"/>
                  <a:pt x="13888" y="34203"/>
                </a:cubicBezTo>
                <a:cubicBezTo>
                  <a:pt x="13918" y="34171"/>
                  <a:pt x="13949" y="34160"/>
                  <a:pt x="13983" y="34160"/>
                </a:cubicBezTo>
                <a:cubicBezTo>
                  <a:pt x="14052" y="34160"/>
                  <a:pt x="14137" y="34203"/>
                  <a:pt x="14261" y="34203"/>
                </a:cubicBezTo>
                <a:cubicBezTo>
                  <a:pt x="14261" y="34108"/>
                  <a:pt x="14310" y="34085"/>
                  <a:pt x="14369" y="34085"/>
                </a:cubicBezTo>
                <a:cubicBezTo>
                  <a:pt x="14426" y="34085"/>
                  <a:pt x="14493" y="34106"/>
                  <a:pt x="14537" y="34106"/>
                </a:cubicBezTo>
                <a:cubicBezTo>
                  <a:pt x="14634" y="34017"/>
                  <a:pt x="14634" y="33920"/>
                  <a:pt x="14723" y="33920"/>
                </a:cubicBezTo>
                <a:cubicBezTo>
                  <a:pt x="14723" y="33875"/>
                  <a:pt x="14701" y="33875"/>
                  <a:pt x="14679" y="33875"/>
                </a:cubicBezTo>
                <a:cubicBezTo>
                  <a:pt x="14656" y="33875"/>
                  <a:pt x="14634" y="33875"/>
                  <a:pt x="14634" y="33830"/>
                </a:cubicBezTo>
                <a:cubicBezTo>
                  <a:pt x="14711" y="33747"/>
                  <a:pt x="14722" y="33669"/>
                  <a:pt x="14841" y="33649"/>
                </a:cubicBezTo>
                <a:lnTo>
                  <a:pt x="14841" y="33649"/>
                </a:lnTo>
                <a:cubicBezTo>
                  <a:pt x="14820" y="33657"/>
                  <a:pt x="14820" y="33679"/>
                  <a:pt x="14820" y="33733"/>
                </a:cubicBezTo>
                <a:cubicBezTo>
                  <a:pt x="14910" y="33733"/>
                  <a:pt x="15007" y="33644"/>
                  <a:pt x="15096" y="33644"/>
                </a:cubicBezTo>
                <a:lnTo>
                  <a:pt x="15193" y="33547"/>
                </a:lnTo>
                <a:cubicBezTo>
                  <a:pt x="15253" y="33547"/>
                  <a:pt x="15316" y="33630"/>
                  <a:pt x="15378" y="33630"/>
                </a:cubicBezTo>
                <a:cubicBezTo>
                  <a:pt x="15408" y="33630"/>
                  <a:pt x="15439" y="33609"/>
                  <a:pt x="15469" y="33547"/>
                </a:cubicBezTo>
                <a:cubicBezTo>
                  <a:pt x="15469" y="33502"/>
                  <a:pt x="15422" y="33502"/>
                  <a:pt x="15388" y="33502"/>
                </a:cubicBezTo>
                <a:cubicBezTo>
                  <a:pt x="15353" y="33502"/>
                  <a:pt x="15331" y="33502"/>
                  <a:pt x="15379" y="33458"/>
                </a:cubicBezTo>
                <a:cubicBezTo>
                  <a:pt x="15379" y="33435"/>
                  <a:pt x="15384" y="33428"/>
                  <a:pt x="15392" y="33428"/>
                </a:cubicBezTo>
                <a:cubicBezTo>
                  <a:pt x="15405" y="33428"/>
                  <a:pt x="15425" y="33448"/>
                  <a:pt x="15441" y="33448"/>
                </a:cubicBezTo>
                <a:cubicBezTo>
                  <a:pt x="15457" y="33448"/>
                  <a:pt x="15469" y="33430"/>
                  <a:pt x="15469" y="33361"/>
                </a:cubicBezTo>
                <a:cubicBezTo>
                  <a:pt x="15469" y="33316"/>
                  <a:pt x="15400" y="33316"/>
                  <a:pt x="15342" y="33316"/>
                </a:cubicBezTo>
                <a:cubicBezTo>
                  <a:pt x="15284" y="33316"/>
                  <a:pt x="15238" y="33316"/>
                  <a:pt x="15283" y="33271"/>
                </a:cubicBezTo>
                <a:lnTo>
                  <a:pt x="15379" y="33271"/>
                </a:lnTo>
                <a:cubicBezTo>
                  <a:pt x="15379" y="33174"/>
                  <a:pt x="15283" y="33174"/>
                  <a:pt x="15379" y="33085"/>
                </a:cubicBezTo>
                <a:lnTo>
                  <a:pt x="15283" y="33085"/>
                </a:lnTo>
                <a:lnTo>
                  <a:pt x="15283" y="33174"/>
                </a:lnTo>
                <a:lnTo>
                  <a:pt x="15096" y="33174"/>
                </a:lnTo>
                <a:cubicBezTo>
                  <a:pt x="15144" y="33083"/>
                  <a:pt x="15257" y="33060"/>
                  <a:pt x="15372" y="33060"/>
                </a:cubicBezTo>
                <a:cubicBezTo>
                  <a:pt x="15490" y="33060"/>
                  <a:pt x="15610" y="33085"/>
                  <a:pt x="15655" y="33085"/>
                </a:cubicBezTo>
                <a:cubicBezTo>
                  <a:pt x="15752" y="33085"/>
                  <a:pt x="15752" y="32988"/>
                  <a:pt x="15752" y="32988"/>
                </a:cubicBezTo>
                <a:cubicBezTo>
                  <a:pt x="15704" y="32943"/>
                  <a:pt x="15657" y="32921"/>
                  <a:pt x="15634" y="32921"/>
                </a:cubicBezTo>
                <a:cubicBezTo>
                  <a:pt x="15611" y="32921"/>
                  <a:pt x="15611" y="32943"/>
                  <a:pt x="15655" y="32988"/>
                </a:cubicBezTo>
                <a:cubicBezTo>
                  <a:pt x="15566" y="32988"/>
                  <a:pt x="15566" y="32899"/>
                  <a:pt x="15566" y="32899"/>
                </a:cubicBezTo>
                <a:cubicBezTo>
                  <a:pt x="15628" y="32836"/>
                  <a:pt x="15659" y="32816"/>
                  <a:pt x="15679" y="32816"/>
                </a:cubicBezTo>
                <a:cubicBezTo>
                  <a:pt x="15719" y="32816"/>
                  <a:pt x="15717" y="32899"/>
                  <a:pt x="15842" y="32899"/>
                </a:cubicBezTo>
                <a:cubicBezTo>
                  <a:pt x="15752" y="32899"/>
                  <a:pt x="15752" y="32802"/>
                  <a:pt x="15752" y="32712"/>
                </a:cubicBezTo>
                <a:cubicBezTo>
                  <a:pt x="15655" y="32712"/>
                  <a:pt x="15469" y="32615"/>
                  <a:pt x="15283" y="32615"/>
                </a:cubicBezTo>
                <a:cubicBezTo>
                  <a:pt x="15283" y="32429"/>
                  <a:pt x="14910" y="32615"/>
                  <a:pt x="15007" y="32339"/>
                </a:cubicBezTo>
                <a:cubicBezTo>
                  <a:pt x="14987" y="32319"/>
                  <a:pt x="14971" y="32311"/>
                  <a:pt x="14957" y="32311"/>
                </a:cubicBezTo>
                <a:cubicBezTo>
                  <a:pt x="14906" y="32311"/>
                  <a:pt x="14891" y="32429"/>
                  <a:pt x="14820" y="32429"/>
                </a:cubicBezTo>
                <a:cubicBezTo>
                  <a:pt x="14820" y="32339"/>
                  <a:pt x="14723" y="32339"/>
                  <a:pt x="14723" y="32242"/>
                </a:cubicBezTo>
                <a:cubicBezTo>
                  <a:pt x="14686" y="32283"/>
                  <a:pt x="14647" y="32307"/>
                  <a:pt x="14615" y="32307"/>
                </a:cubicBezTo>
                <a:cubicBezTo>
                  <a:pt x="14570" y="32307"/>
                  <a:pt x="14537" y="32261"/>
                  <a:pt x="14537" y="32153"/>
                </a:cubicBezTo>
                <a:lnTo>
                  <a:pt x="14537" y="32153"/>
                </a:lnTo>
                <a:cubicBezTo>
                  <a:pt x="14586" y="32198"/>
                  <a:pt x="14656" y="32220"/>
                  <a:pt x="14726" y="32220"/>
                </a:cubicBezTo>
                <a:cubicBezTo>
                  <a:pt x="14796" y="32220"/>
                  <a:pt x="14865" y="32198"/>
                  <a:pt x="14910" y="32153"/>
                </a:cubicBezTo>
                <a:cubicBezTo>
                  <a:pt x="14786" y="32153"/>
                  <a:pt x="14704" y="32110"/>
                  <a:pt x="14609" y="32110"/>
                </a:cubicBezTo>
                <a:cubicBezTo>
                  <a:pt x="14561" y="32110"/>
                  <a:pt x="14510" y="32121"/>
                  <a:pt x="14448" y="32153"/>
                </a:cubicBezTo>
                <a:lnTo>
                  <a:pt x="14537" y="32153"/>
                </a:lnTo>
                <a:cubicBezTo>
                  <a:pt x="14477" y="32153"/>
                  <a:pt x="14458" y="32193"/>
                  <a:pt x="14451" y="32193"/>
                </a:cubicBezTo>
                <a:cubicBezTo>
                  <a:pt x="14448" y="32193"/>
                  <a:pt x="14448" y="32183"/>
                  <a:pt x="14448" y="32153"/>
                </a:cubicBezTo>
                <a:lnTo>
                  <a:pt x="14351" y="32153"/>
                </a:lnTo>
                <a:cubicBezTo>
                  <a:pt x="14218" y="32084"/>
                  <a:pt x="14135" y="32019"/>
                  <a:pt x="14031" y="32019"/>
                </a:cubicBezTo>
                <a:cubicBezTo>
                  <a:pt x="13989" y="32019"/>
                  <a:pt x="13943" y="32030"/>
                  <a:pt x="13888" y="32056"/>
                </a:cubicBezTo>
                <a:cubicBezTo>
                  <a:pt x="13888" y="31967"/>
                  <a:pt x="13792" y="31967"/>
                  <a:pt x="13792" y="31967"/>
                </a:cubicBezTo>
                <a:lnTo>
                  <a:pt x="13792" y="31780"/>
                </a:lnTo>
                <a:cubicBezTo>
                  <a:pt x="13792" y="31780"/>
                  <a:pt x="13702" y="31870"/>
                  <a:pt x="13702" y="31967"/>
                </a:cubicBezTo>
                <a:cubicBezTo>
                  <a:pt x="13516" y="31870"/>
                  <a:pt x="13419" y="31870"/>
                  <a:pt x="13419" y="31683"/>
                </a:cubicBezTo>
                <a:cubicBezTo>
                  <a:pt x="13232" y="31683"/>
                  <a:pt x="13143" y="31683"/>
                  <a:pt x="12957" y="31594"/>
                </a:cubicBezTo>
                <a:cubicBezTo>
                  <a:pt x="12904" y="31542"/>
                  <a:pt x="12852" y="31526"/>
                  <a:pt x="12800" y="31526"/>
                </a:cubicBezTo>
                <a:cubicBezTo>
                  <a:pt x="12718" y="31526"/>
                  <a:pt x="12636" y="31565"/>
                  <a:pt x="12554" y="31565"/>
                </a:cubicBezTo>
                <a:cubicBezTo>
                  <a:pt x="12502" y="31565"/>
                  <a:pt x="12450" y="31549"/>
                  <a:pt x="12398" y="31497"/>
                </a:cubicBezTo>
                <a:cubicBezTo>
                  <a:pt x="12398" y="31477"/>
                  <a:pt x="12406" y="31471"/>
                  <a:pt x="12419" y="31471"/>
                </a:cubicBezTo>
                <a:cubicBezTo>
                  <a:pt x="12444" y="31471"/>
                  <a:pt x="12483" y="31494"/>
                  <a:pt x="12502" y="31494"/>
                </a:cubicBezTo>
                <a:cubicBezTo>
                  <a:pt x="12520" y="31494"/>
                  <a:pt x="12523" y="31476"/>
                  <a:pt x="12487" y="31408"/>
                </a:cubicBezTo>
                <a:cubicBezTo>
                  <a:pt x="12448" y="31420"/>
                  <a:pt x="12413" y="31425"/>
                  <a:pt x="12381" y="31425"/>
                </a:cubicBezTo>
                <a:cubicBezTo>
                  <a:pt x="12181" y="31425"/>
                  <a:pt x="12076" y="31221"/>
                  <a:pt x="11838" y="31221"/>
                </a:cubicBezTo>
                <a:cubicBezTo>
                  <a:pt x="11883" y="31173"/>
                  <a:pt x="11905" y="31173"/>
                  <a:pt x="11917" y="31173"/>
                </a:cubicBezTo>
                <a:cubicBezTo>
                  <a:pt x="11928" y="31173"/>
                  <a:pt x="11928" y="31173"/>
                  <a:pt x="11928" y="31124"/>
                </a:cubicBezTo>
                <a:cubicBezTo>
                  <a:pt x="11928" y="31124"/>
                  <a:pt x="11888" y="31084"/>
                  <a:pt x="11833" y="31084"/>
                </a:cubicBezTo>
                <a:cubicBezTo>
                  <a:pt x="11805" y="31084"/>
                  <a:pt x="11774" y="31094"/>
                  <a:pt x="11741" y="31124"/>
                </a:cubicBezTo>
                <a:lnTo>
                  <a:pt x="11741" y="30938"/>
                </a:lnTo>
                <a:cubicBezTo>
                  <a:pt x="11703" y="30958"/>
                  <a:pt x="11669" y="30966"/>
                  <a:pt x="11638" y="30966"/>
                </a:cubicBezTo>
                <a:cubicBezTo>
                  <a:pt x="11518" y="30966"/>
                  <a:pt x="11446" y="30848"/>
                  <a:pt x="11369" y="30848"/>
                </a:cubicBezTo>
                <a:cubicBezTo>
                  <a:pt x="11279" y="30848"/>
                  <a:pt x="11369" y="30938"/>
                  <a:pt x="11279" y="30938"/>
                </a:cubicBezTo>
                <a:lnTo>
                  <a:pt x="11182" y="30938"/>
                </a:lnTo>
                <a:cubicBezTo>
                  <a:pt x="11279" y="30848"/>
                  <a:pt x="11279" y="30751"/>
                  <a:pt x="11182" y="30751"/>
                </a:cubicBezTo>
                <a:cubicBezTo>
                  <a:pt x="11163" y="30773"/>
                  <a:pt x="11139" y="30780"/>
                  <a:pt x="11111" y="30780"/>
                </a:cubicBezTo>
                <a:cubicBezTo>
                  <a:pt x="11038" y="30780"/>
                  <a:pt x="10939" y="30726"/>
                  <a:pt x="10834" y="30726"/>
                </a:cubicBezTo>
                <a:cubicBezTo>
                  <a:pt x="10796" y="30726"/>
                  <a:pt x="10758" y="30733"/>
                  <a:pt x="10720" y="30751"/>
                </a:cubicBezTo>
                <a:cubicBezTo>
                  <a:pt x="10750" y="30722"/>
                  <a:pt x="10749" y="30712"/>
                  <a:pt x="10735" y="30712"/>
                </a:cubicBezTo>
                <a:cubicBezTo>
                  <a:pt x="10706" y="30712"/>
                  <a:pt x="10623" y="30751"/>
                  <a:pt x="10623" y="30751"/>
                </a:cubicBezTo>
                <a:lnTo>
                  <a:pt x="10720" y="30662"/>
                </a:lnTo>
                <a:cubicBezTo>
                  <a:pt x="10654" y="30639"/>
                  <a:pt x="10567" y="30632"/>
                  <a:pt x="10472" y="30632"/>
                </a:cubicBezTo>
                <a:cubicBezTo>
                  <a:pt x="10313" y="30632"/>
                  <a:pt x="10130" y="30652"/>
                  <a:pt x="9981" y="30652"/>
                </a:cubicBezTo>
                <a:cubicBezTo>
                  <a:pt x="9857" y="30652"/>
                  <a:pt x="9756" y="30639"/>
                  <a:pt x="9708" y="30589"/>
                </a:cubicBezTo>
                <a:lnTo>
                  <a:pt x="9708" y="30589"/>
                </a:lnTo>
                <a:cubicBezTo>
                  <a:pt x="9694" y="30599"/>
                  <a:pt x="9669" y="30608"/>
                  <a:pt x="9647" y="30608"/>
                </a:cubicBezTo>
                <a:cubicBezTo>
                  <a:pt x="9623" y="30608"/>
                  <a:pt x="9602" y="30597"/>
                  <a:pt x="9602" y="30565"/>
                </a:cubicBezTo>
                <a:lnTo>
                  <a:pt x="9602" y="30476"/>
                </a:lnTo>
                <a:cubicBezTo>
                  <a:pt x="9319" y="30476"/>
                  <a:pt x="8946" y="30379"/>
                  <a:pt x="8670" y="30379"/>
                </a:cubicBezTo>
                <a:lnTo>
                  <a:pt x="8670" y="30289"/>
                </a:lnTo>
                <a:cubicBezTo>
                  <a:pt x="8573" y="30289"/>
                  <a:pt x="8670" y="30103"/>
                  <a:pt x="8573" y="30103"/>
                </a:cubicBezTo>
                <a:lnTo>
                  <a:pt x="8573" y="30289"/>
                </a:lnTo>
                <a:lnTo>
                  <a:pt x="8200" y="30289"/>
                </a:lnTo>
                <a:cubicBezTo>
                  <a:pt x="8068" y="30221"/>
                  <a:pt x="7985" y="30156"/>
                  <a:pt x="7881" y="30156"/>
                </a:cubicBezTo>
                <a:cubicBezTo>
                  <a:pt x="7838" y="30156"/>
                  <a:pt x="7792" y="30166"/>
                  <a:pt x="7738" y="30192"/>
                </a:cubicBezTo>
                <a:cubicBezTo>
                  <a:pt x="7641" y="30103"/>
                  <a:pt x="7552" y="30103"/>
                  <a:pt x="7455" y="30103"/>
                </a:cubicBezTo>
                <a:cubicBezTo>
                  <a:pt x="7455" y="30006"/>
                  <a:pt x="7552" y="30006"/>
                  <a:pt x="7552" y="29730"/>
                </a:cubicBezTo>
                <a:cubicBezTo>
                  <a:pt x="7455" y="29730"/>
                  <a:pt x="7269" y="29730"/>
                  <a:pt x="7179" y="29357"/>
                </a:cubicBezTo>
                <a:cubicBezTo>
                  <a:pt x="7195" y="29324"/>
                  <a:pt x="7211" y="29312"/>
                  <a:pt x="7227" y="29312"/>
                </a:cubicBezTo>
                <a:cubicBezTo>
                  <a:pt x="7278" y="29312"/>
                  <a:pt x="7326" y="29448"/>
                  <a:pt x="7350" y="29448"/>
                </a:cubicBezTo>
                <a:cubicBezTo>
                  <a:pt x="7360" y="29448"/>
                  <a:pt x="7365" y="29424"/>
                  <a:pt x="7365" y="29357"/>
                </a:cubicBezTo>
                <a:cubicBezTo>
                  <a:pt x="7282" y="29219"/>
                  <a:pt x="7215" y="29170"/>
                  <a:pt x="7153" y="29170"/>
                </a:cubicBezTo>
                <a:cubicBezTo>
                  <a:pt x="7004" y="29170"/>
                  <a:pt x="6882" y="29447"/>
                  <a:pt x="6620" y="29447"/>
                </a:cubicBezTo>
                <a:cubicBezTo>
                  <a:pt x="6620" y="29357"/>
                  <a:pt x="6709" y="29261"/>
                  <a:pt x="6709" y="29171"/>
                </a:cubicBezTo>
                <a:cubicBezTo>
                  <a:pt x="6692" y="29152"/>
                  <a:pt x="6671" y="29144"/>
                  <a:pt x="6647" y="29144"/>
                </a:cubicBezTo>
                <a:cubicBezTo>
                  <a:pt x="6550" y="29144"/>
                  <a:pt x="6415" y="29280"/>
                  <a:pt x="6337" y="29357"/>
                </a:cubicBezTo>
                <a:cubicBezTo>
                  <a:pt x="6230" y="29250"/>
                  <a:pt x="6115" y="29212"/>
                  <a:pt x="5997" y="29212"/>
                </a:cubicBezTo>
                <a:cubicBezTo>
                  <a:pt x="5706" y="29212"/>
                  <a:pt x="5395" y="29447"/>
                  <a:pt x="5129" y="29447"/>
                </a:cubicBezTo>
                <a:lnTo>
                  <a:pt x="5129" y="29357"/>
                </a:lnTo>
                <a:cubicBezTo>
                  <a:pt x="5174" y="29309"/>
                  <a:pt x="5220" y="29309"/>
                  <a:pt x="5279" y="29309"/>
                </a:cubicBezTo>
                <a:cubicBezTo>
                  <a:pt x="5338" y="29309"/>
                  <a:pt x="5409" y="29309"/>
                  <a:pt x="5502" y="29261"/>
                </a:cubicBezTo>
                <a:lnTo>
                  <a:pt x="5315" y="29261"/>
                </a:lnTo>
                <a:cubicBezTo>
                  <a:pt x="5287" y="29289"/>
                  <a:pt x="5259" y="29301"/>
                  <a:pt x="5234" y="29301"/>
                </a:cubicBezTo>
                <a:cubicBezTo>
                  <a:pt x="5173" y="29301"/>
                  <a:pt x="5129" y="29234"/>
                  <a:pt x="5129" y="29171"/>
                </a:cubicBezTo>
                <a:cubicBezTo>
                  <a:pt x="5129" y="29233"/>
                  <a:pt x="5118" y="29254"/>
                  <a:pt x="5104" y="29254"/>
                </a:cubicBezTo>
                <a:cubicBezTo>
                  <a:pt x="5075" y="29254"/>
                  <a:pt x="5032" y="29171"/>
                  <a:pt x="5032" y="29171"/>
                </a:cubicBezTo>
                <a:cubicBezTo>
                  <a:pt x="4987" y="29216"/>
                  <a:pt x="4987" y="29216"/>
                  <a:pt x="4999" y="29216"/>
                </a:cubicBezTo>
                <a:cubicBezTo>
                  <a:pt x="5010" y="29216"/>
                  <a:pt x="5032" y="29216"/>
                  <a:pt x="5032" y="29261"/>
                </a:cubicBezTo>
                <a:cubicBezTo>
                  <a:pt x="5002" y="29293"/>
                  <a:pt x="4972" y="29304"/>
                  <a:pt x="4941" y="29304"/>
                </a:cubicBezTo>
                <a:cubicBezTo>
                  <a:pt x="4879" y="29304"/>
                  <a:pt x="4816" y="29261"/>
                  <a:pt x="4756" y="29261"/>
                </a:cubicBezTo>
                <a:cubicBezTo>
                  <a:pt x="4756" y="29171"/>
                  <a:pt x="4659" y="29171"/>
                  <a:pt x="4659" y="29171"/>
                </a:cubicBezTo>
                <a:cubicBezTo>
                  <a:pt x="4599" y="29171"/>
                  <a:pt x="4549" y="29171"/>
                  <a:pt x="4505" y="29168"/>
                </a:cubicBezTo>
                <a:lnTo>
                  <a:pt x="4505" y="29168"/>
                </a:lnTo>
                <a:cubicBezTo>
                  <a:pt x="4558" y="29158"/>
                  <a:pt x="4605" y="29128"/>
                  <a:pt x="4633" y="29128"/>
                </a:cubicBezTo>
                <a:cubicBezTo>
                  <a:pt x="4649" y="29128"/>
                  <a:pt x="4659" y="29139"/>
                  <a:pt x="4659" y="29171"/>
                </a:cubicBezTo>
                <a:cubicBezTo>
                  <a:pt x="4659" y="29171"/>
                  <a:pt x="4756" y="29171"/>
                  <a:pt x="4756" y="29074"/>
                </a:cubicBezTo>
                <a:lnTo>
                  <a:pt x="4756" y="29074"/>
                </a:lnTo>
                <a:cubicBezTo>
                  <a:pt x="4733" y="29097"/>
                  <a:pt x="4711" y="29104"/>
                  <a:pt x="4689" y="29104"/>
                </a:cubicBezTo>
                <a:cubicBezTo>
                  <a:pt x="4652" y="29104"/>
                  <a:pt x="4615" y="29084"/>
                  <a:pt x="4579" y="29084"/>
                </a:cubicBezTo>
                <a:cubicBezTo>
                  <a:pt x="4545" y="29084"/>
                  <a:pt x="4511" y="29101"/>
                  <a:pt x="4476" y="29165"/>
                </a:cubicBezTo>
                <a:lnTo>
                  <a:pt x="4476" y="29165"/>
                </a:lnTo>
                <a:cubicBezTo>
                  <a:pt x="4401" y="29156"/>
                  <a:pt x="4345" y="29132"/>
                  <a:pt x="4287" y="29074"/>
                </a:cubicBezTo>
                <a:lnTo>
                  <a:pt x="4383" y="29074"/>
                </a:lnTo>
                <a:cubicBezTo>
                  <a:pt x="4351" y="29044"/>
                  <a:pt x="4330" y="29034"/>
                  <a:pt x="4312" y="29034"/>
                </a:cubicBezTo>
                <a:cubicBezTo>
                  <a:pt x="4277" y="29034"/>
                  <a:pt x="4257" y="29074"/>
                  <a:pt x="4197" y="29074"/>
                </a:cubicBezTo>
                <a:cubicBezTo>
                  <a:pt x="4100" y="28888"/>
                  <a:pt x="3914" y="28888"/>
                  <a:pt x="3727" y="28798"/>
                </a:cubicBezTo>
                <a:cubicBezTo>
                  <a:pt x="3727" y="28888"/>
                  <a:pt x="3638" y="28888"/>
                  <a:pt x="3541" y="28888"/>
                </a:cubicBezTo>
                <a:lnTo>
                  <a:pt x="3541" y="28798"/>
                </a:lnTo>
                <a:cubicBezTo>
                  <a:pt x="3541" y="28750"/>
                  <a:pt x="3565" y="28750"/>
                  <a:pt x="3590" y="28750"/>
                </a:cubicBezTo>
                <a:cubicBezTo>
                  <a:pt x="3614" y="28750"/>
                  <a:pt x="3638" y="28750"/>
                  <a:pt x="3638" y="28701"/>
                </a:cubicBezTo>
                <a:cubicBezTo>
                  <a:pt x="3541" y="28701"/>
                  <a:pt x="3355" y="28701"/>
                  <a:pt x="3265" y="28515"/>
                </a:cubicBezTo>
                <a:cubicBezTo>
                  <a:pt x="3265" y="28556"/>
                  <a:pt x="3216" y="28579"/>
                  <a:pt x="3158" y="28579"/>
                </a:cubicBezTo>
                <a:cubicBezTo>
                  <a:pt x="3078" y="28579"/>
                  <a:pt x="2982" y="28534"/>
                  <a:pt x="2982" y="28426"/>
                </a:cubicBezTo>
                <a:cubicBezTo>
                  <a:pt x="3168" y="28426"/>
                  <a:pt x="3265" y="28426"/>
                  <a:pt x="3265" y="28515"/>
                </a:cubicBezTo>
                <a:cubicBezTo>
                  <a:pt x="3285" y="28496"/>
                  <a:pt x="3313" y="28489"/>
                  <a:pt x="3346" y="28489"/>
                </a:cubicBezTo>
                <a:cubicBezTo>
                  <a:pt x="3409" y="28489"/>
                  <a:pt x="3487" y="28512"/>
                  <a:pt x="3547" y="28512"/>
                </a:cubicBezTo>
                <a:cubicBezTo>
                  <a:pt x="3600" y="28512"/>
                  <a:pt x="3638" y="28494"/>
                  <a:pt x="3638" y="28426"/>
                </a:cubicBezTo>
                <a:cubicBezTo>
                  <a:pt x="3638" y="28426"/>
                  <a:pt x="3638" y="28515"/>
                  <a:pt x="3727" y="28515"/>
                </a:cubicBezTo>
                <a:lnTo>
                  <a:pt x="3914" y="28329"/>
                </a:lnTo>
                <a:lnTo>
                  <a:pt x="3914" y="28329"/>
                </a:lnTo>
                <a:cubicBezTo>
                  <a:pt x="3879" y="28438"/>
                  <a:pt x="3886" y="28463"/>
                  <a:pt x="3907" y="28463"/>
                </a:cubicBezTo>
                <a:cubicBezTo>
                  <a:pt x="3925" y="28463"/>
                  <a:pt x="3952" y="28446"/>
                  <a:pt x="3974" y="28446"/>
                </a:cubicBezTo>
                <a:cubicBezTo>
                  <a:pt x="3995" y="28446"/>
                  <a:pt x="4011" y="28460"/>
                  <a:pt x="4011" y="28515"/>
                </a:cubicBezTo>
                <a:cubicBezTo>
                  <a:pt x="4011" y="28515"/>
                  <a:pt x="4011" y="28426"/>
                  <a:pt x="4100" y="28426"/>
                </a:cubicBezTo>
                <a:cubicBezTo>
                  <a:pt x="4100" y="28426"/>
                  <a:pt x="4100" y="28515"/>
                  <a:pt x="4197" y="28515"/>
                </a:cubicBezTo>
                <a:cubicBezTo>
                  <a:pt x="4262" y="28503"/>
                  <a:pt x="4324" y="28497"/>
                  <a:pt x="4386" y="28497"/>
                </a:cubicBezTo>
                <a:cubicBezTo>
                  <a:pt x="4765" y="28497"/>
                  <a:pt x="5098" y="28701"/>
                  <a:pt x="5502" y="28701"/>
                </a:cubicBezTo>
                <a:cubicBezTo>
                  <a:pt x="5405" y="28612"/>
                  <a:pt x="5315" y="28612"/>
                  <a:pt x="5218" y="28515"/>
                </a:cubicBezTo>
                <a:cubicBezTo>
                  <a:pt x="5237" y="28498"/>
                  <a:pt x="5256" y="28491"/>
                  <a:pt x="5273" y="28491"/>
                </a:cubicBezTo>
                <a:cubicBezTo>
                  <a:pt x="5288" y="28491"/>
                  <a:pt x="5302" y="28496"/>
                  <a:pt x="5315" y="28503"/>
                </a:cubicBezTo>
                <a:lnTo>
                  <a:pt x="5315" y="28503"/>
                </a:lnTo>
                <a:cubicBezTo>
                  <a:pt x="5315" y="28425"/>
                  <a:pt x="5311" y="28421"/>
                  <a:pt x="5218" y="28329"/>
                </a:cubicBezTo>
                <a:cubicBezTo>
                  <a:pt x="5120" y="28429"/>
                  <a:pt x="5021" y="28459"/>
                  <a:pt x="4918" y="28459"/>
                </a:cubicBezTo>
                <a:cubicBezTo>
                  <a:pt x="4776" y="28459"/>
                  <a:pt x="4626" y="28404"/>
                  <a:pt x="4458" y="28404"/>
                </a:cubicBezTo>
                <a:cubicBezTo>
                  <a:pt x="4403" y="28404"/>
                  <a:pt x="4346" y="28410"/>
                  <a:pt x="4287" y="28426"/>
                </a:cubicBezTo>
                <a:cubicBezTo>
                  <a:pt x="4287" y="28346"/>
                  <a:pt x="4270" y="28317"/>
                  <a:pt x="4252" y="28317"/>
                </a:cubicBezTo>
                <a:cubicBezTo>
                  <a:pt x="4227" y="28317"/>
                  <a:pt x="4197" y="28370"/>
                  <a:pt x="4197" y="28426"/>
                </a:cubicBezTo>
                <a:cubicBezTo>
                  <a:pt x="4197" y="28329"/>
                  <a:pt x="4197" y="28239"/>
                  <a:pt x="4100" y="28239"/>
                </a:cubicBezTo>
                <a:cubicBezTo>
                  <a:pt x="4011" y="28239"/>
                  <a:pt x="4011" y="28142"/>
                  <a:pt x="4011" y="28053"/>
                </a:cubicBezTo>
                <a:lnTo>
                  <a:pt x="4011" y="27866"/>
                </a:lnTo>
                <a:cubicBezTo>
                  <a:pt x="3987" y="27935"/>
                  <a:pt x="3963" y="27958"/>
                  <a:pt x="3938" y="27958"/>
                </a:cubicBezTo>
                <a:cubicBezTo>
                  <a:pt x="3888" y="27958"/>
                  <a:pt x="3833" y="27864"/>
                  <a:pt x="3761" y="27864"/>
                </a:cubicBezTo>
                <a:cubicBezTo>
                  <a:pt x="3725" y="27864"/>
                  <a:pt x="3684" y="27887"/>
                  <a:pt x="3638" y="27956"/>
                </a:cubicBezTo>
                <a:cubicBezTo>
                  <a:pt x="3727" y="27956"/>
                  <a:pt x="3824" y="28053"/>
                  <a:pt x="3914" y="28053"/>
                </a:cubicBezTo>
                <a:cubicBezTo>
                  <a:pt x="3914" y="28142"/>
                  <a:pt x="3824" y="28239"/>
                  <a:pt x="3914" y="28239"/>
                </a:cubicBezTo>
                <a:lnTo>
                  <a:pt x="3914" y="28142"/>
                </a:lnTo>
                <a:cubicBezTo>
                  <a:pt x="3914" y="28181"/>
                  <a:pt x="3929" y="28218"/>
                  <a:pt x="3953" y="28244"/>
                </a:cubicBezTo>
                <a:lnTo>
                  <a:pt x="3953" y="28244"/>
                </a:lnTo>
                <a:cubicBezTo>
                  <a:pt x="3940" y="28241"/>
                  <a:pt x="3927" y="28239"/>
                  <a:pt x="3914" y="28239"/>
                </a:cubicBezTo>
                <a:lnTo>
                  <a:pt x="3727" y="28239"/>
                </a:lnTo>
                <a:cubicBezTo>
                  <a:pt x="3694" y="28170"/>
                  <a:pt x="3634" y="28152"/>
                  <a:pt x="3567" y="28152"/>
                </a:cubicBezTo>
                <a:cubicBezTo>
                  <a:pt x="3497" y="28152"/>
                  <a:pt x="3418" y="28172"/>
                  <a:pt x="3355" y="28172"/>
                </a:cubicBezTo>
                <a:cubicBezTo>
                  <a:pt x="3318" y="28172"/>
                  <a:pt x="3286" y="28165"/>
                  <a:pt x="3265" y="28142"/>
                </a:cubicBezTo>
                <a:lnTo>
                  <a:pt x="3265" y="28239"/>
                </a:lnTo>
                <a:lnTo>
                  <a:pt x="3168" y="28239"/>
                </a:lnTo>
                <a:cubicBezTo>
                  <a:pt x="3079" y="28053"/>
                  <a:pt x="2893" y="28142"/>
                  <a:pt x="2706" y="28053"/>
                </a:cubicBezTo>
                <a:cubicBezTo>
                  <a:pt x="2609" y="28053"/>
                  <a:pt x="2609" y="28053"/>
                  <a:pt x="2520" y="28142"/>
                </a:cubicBezTo>
                <a:cubicBezTo>
                  <a:pt x="2520" y="28053"/>
                  <a:pt x="2423" y="28053"/>
                  <a:pt x="2333" y="28053"/>
                </a:cubicBezTo>
                <a:cubicBezTo>
                  <a:pt x="2333" y="28053"/>
                  <a:pt x="2333" y="28142"/>
                  <a:pt x="2236" y="28142"/>
                </a:cubicBezTo>
                <a:cubicBezTo>
                  <a:pt x="2236" y="27866"/>
                  <a:pt x="2147" y="27680"/>
                  <a:pt x="2236" y="27583"/>
                </a:cubicBezTo>
                <a:cubicBezTo>
                  <a:pt x="2236" y="27494"/>
                  <a:pt x="2147" y="27494"/>
                  <a:pt x="2050" y="27397"/>
                </a:cubicBezTo>
                <a:lnTo>
                  <a:pt x="2050" y="27397"/>
                </a:lnTo>
                <a:cubicBezTo>
                  <a:pt x="2050" y="27506"/>
                  <a:pt x="2065" y="27531"/>
                  <a:pt x="2082" y="27531"/>
                </a:cubicBezTo>
                <a:cubicBezTo>
                  <a:pt x="2097" y="27531"/>
                  <a:pt x="2114" y="27514"/>
                  <a:pt x="2127" y="27514"/>
                </a:cubicBezTo>
                <a:cubicBezTo>
                  <a:pt x="2139" y="27514"/>
                  <a:pt x="2147" y="27528"/>
                  <a:pt x="2147" y="27583"/>
                </a:cubicBezTo>
                <a:lnTo>
                  <a:pt x="2147" y="27956"/>
                </a:lnTo>
                <a:cubicBezTo>
                  <a:pt x="2147" y="27956"/>
                  <a:pt x="2104" y="27916"/>
                  <a:pt x="2075" y="27916"/>
                </a:cubicBezTo>
                <a:cubicBezTo>
                  <a:pt x="2061" y="27916"/>
                  <a:pt x="2050" y="27926"/>
                  <a:pt x="2050" y="27956"/>
                </a:cubicBezTo>
                <a:lnTo>
                  <a:pt x="2050" y="27680"/>
                </a:lnTo>
                <a:cubicBezTo>
                  <a:pt x="1942" y="27732"/>
                  <a:pt x="1896" y="27787"/>
                  <a:pt x="1860" y="27787"/>
                </a:cubicBezTo>
                <a:cubicBezTo>
                  <a:pt x="1834" y="27787"/>
                  <a:pt x="1812" y="27758"/>
                  <a:pt x="1774" y="27680"/>
                </a:cubicBezTo>
                <a:lnTo>
                  <a:pt x="1774" y="27680"/>
                </a:lnTo>
                <a:cubicBezTo>
                  <a:pt x="1774" y="27886"/>
                  <a:pt x="1774" y="27992"/>
                  <a:pt x="1812" y="27992"/>
                </a:cubicBezTo>
                <a:cubicBezTo>
                  <a:pt x="1824" y="27992"/>
                  <a:pt x="1841" y="27980"/>
                  <a:pt x="1864" y="27956"/>
                </a:cubicBezTo>
                <a:lnTo>
                  <a:pt x="1864" y="27866"/>
                </a:lnTo>
                <a:cubicBezTo>
                  <a:pt x="1941" y="27866"/>
                  <a:pt x="1957" y="28105"/>
                  <a:pt x="2006" y="28105"/>
                </a:cubicBezTo>
                <a:cubicBezTo>
                  <a:pt x="2018" y="28105"/>
                  <a:pt x="2032" y="28090"/>
                  <a:pt x="2050" y="28053"/>
                </a:cubicBezTo>
                <a:lnTo>
                  <a:pt x="2050" y="28329"/>
                </a:lnTo>
                <a:cubicBezTo>
                  <a:pt x="2050" y="28329"/>
                  <a:pt x="2147" y="28329"/>
                  <a:pt x="2147" y="28426"/>
                </a:cubicBezTo>
                <a:cubicBezTo>
                  <a:pt x="2082" y="28426"/>
                  <a:pt x="2021" y="28465"/>
                  <a:pt x="1987" y="28465"/>
                </a:cubicBezTo>
                <a:cubicBezTo>
                  <a:pt x="1971" y="28465"/>
                  <a:pt x="1961" y="28455"/>
                  <a:pt x="1961" y="28426"/>
                </a:cubicBezTo>
                <a:cubicBezTo>
                  <a:pt x="2020" y="28426"/>
                  <a:pt x="2040" y="28382"/>
                  <a:pt x="2047" y="28382"/>
                </a:cubicBezTo>
                <a:cubicBezTo>
                  <a:pt x="2050" y="28382"/>
                  <a:pt x="2050" y="28393"/>
                  <a:pt x="2050" y="28425"/>
                </a:cubicBezTo>
                <a:lnTo>
                  <a:pt x="2050" y="28425"/>
                </a:lnTo>
                <a:cubicBezTo>
                  <a:pt x="2050" y="28328"/>
                  <a:pt x="2050" y="28239"/>
                  <a:pt x="1961" y="28239"/>
                </a:cubicBezTo>
                <a:cubicBezTo>
                  <a:pt x="1961" y="28239"/>
                  <a:pt x="2050" y="28239"/>
                  <a:pt x="1961" y="28329"/>
                </a:cubicBezTo>
                <a:cubicBezTo>
                  <a:pt x="1961" y="28329"/>
                  <a:pt x="1774" y="28329"/>
                  <a:pt x="1774" y="28239"/>
                </a:cubicBezTo>
                <a:cubicBezTo>
                  <a:pt x="1677" y="28239"/>
                  <a:pt x="1588" y="28239"/>
                  <a:pt x="1491" y="28142"/>
                </a:cubicBezTo>
                <a:cubicBezTo>
                  <a:pt x="1491" y="28053"/>
                  <a:pt x="1588" y="28053"/>
                  <a:pt x="1588" y="28053"/>
                </a:cubicBezTo>
                <a:cubicBezTo>
                  <a:pt x="1402" y="27956"/>
                  <a:pt x="1215" y="27770"/>
                  <a:pt x="1118" y="27397"/>
                </a:cubicBezTo>
                <a:cubicBezTo>
                  <a:pt x="1167" y="27352"/>
                  <a:pt x="1191" y="27352"/>
                  <a:pt x="1203" y="27352"/>
                </a:cubicBezTo>
                <a:cubicBezTo>
                  <a:pt x="1215" y="27352"/>
                  <a:pt x="1215" y="27352"/>
                  <a:pt x="1215" y="27307"/>
                </a:cubicBezTo>
                <a:cubicBezTo>
                  <a:pt x="1199" y="27276"/>
                  <a:pt x="1185" y="27263"/>
                  <a:pt x="1173" y="27263"/>
                </a:cubicBezTo>
                <a:cubicBezTo>
                  <a:pt x="1122" y="27263"/>
                  <a:pt x="1106" y="27505"/>
                  <a:pt x="1051" y="27505"/>
                </a:cubicBezTo>
                <a:cubicBezTo>
                  <a:pt x="1044" y="27505"/>
                  <a:pt x="1037" y="27502"/>
                  <a:pt x="1029" y="27494"/>
                </a:cubicBezTo>
                <a:lnTo>
                  <a:pt x="1029" y="27494"/>
                </a:lnTo>
                <a:cubicBezTo>
                  <a:pt x="1029" y="27770"/>
                  <a:pt x="1118" y="27583"/>
                  <a:pt x="1118" y="27866"/>
                </a:cubicBezTo>
                <a:cubicBezTo>
                  <a:pt x="1029" y="27866"/>
                  <a:pt x="932" y="27956"/>
                  <a:pt x="842" y="27956"/>
                </a:cubicBezTo>
                <a:cubicBezTo>
                  <a:pt x="745" y="27956"/>
                  <a:pt x="745" y="27866"/>
                  <a:pt x="656" y="27866"/>
                </a:cubicBezTo>
                <a:lnTo>
                  <a:pt x="745" y="27866"/>
                </a:lnTo>
                <a:cubicBezTo>
                  <a:pt x="656" y="27866"/>
                  <a:pt x="656" y="27866"/>
                  <a:pt x="656" y="27770"/>
                </a:cubicBezTo>
                <a:lnTo>
                  <a:pt x="656" y="27583"/>
                </a:lnTo>
                <a:cubicBezTo>
                  <a:pt x="720" y="27652"/>
                  <a:pt x="787" y="27717"/>
                  <a:pt x="820" y="27717"/>
                </a:cubicBezTo>
                <a:cubicBezTo>
                  <a:pt x="834" y="27717"/>
                  <a:pt x="842" y="27706"/>
                  <a:pt x="842" y="27680"/>
                </a:cubicBezTo>
                <a:cubicBezTo>
                  <a:pt x="906" y="27413"/>
                  <a:pt x="1070" y="27192"/>
                  <a:pt x="1226" y="27192"/>
                </a:cubicBezTo>
                <a:cubicBezTo>
                  <a:pt x="1288" y="27192"/>
                  <a:pt x="1349" y="27227"/>
                  <a:pt x="1402" y="27307"/>
                </a:cubicBezTo>
                <a:cubicBezTo>
                  <a:pt x="1402" y="27183"/>
                  <a:pt x="1422" y="27142"/>
                  <a:pt x="1453" y="27142"/>
                </a:cubicBezTo>
                <a:cubicBezTo>
                  <a:pt x="1511" y="27142"/>
                  <a:pt x="1606" y="27288"/>
                  <a:pt x="1666" y="27306"/>
                </a:cubicBezTo>
                <a:lnTo>
                  <a:pt x="1666" y="27306"/>
                </a:lnTo>
                <a:cubicBezTo>
                  <a:pt x="1596" y="27282"/>
                  <a:pt x="1677" y="27024"/>
                  <a:pt x="1677" y="27024"/>
                </a:cubicBezTo>
                <a:cubicBezTo>
                  <a:pt x="1677" y="27188"/>
                  <a:pt x="1732" y="27263"/>
                  <a:pt x="1786" y="27263"/>
                </a:cubicBezTo>
                <a:cubicBezTo>
                  <a:pt x="1853" y="27263"/>
                  <a:pt x="1918" y="27143"/>
                  <a:pt x="1864" y="26935"/>
                </a:cubicBezTo>
                <a:lnTo>
                  <a:pt x="1864" y="26935"/>
                </a:lnTo>
                <a:cubicBezTo>
                  <a:pt x="1961" y="27024"/>
                  <a:pt x="1961" y="27121"/>
                  <a:pt x="1961" y="27210"/>
                </a:cubicBezTo>
                <a:cubicBezTo>
                  <a:pt x="1961" y="27121"/>
                  <a:pt x="2050" y="27024"/>
                  <a:pt x="2050" y="26935"/>
                </a:cubicBezTo>
                <a:lnTo>
                  <a:pt x="2893" y="26935"/>
                </a:lnTo>
                <a:lnTo>
                  <a:pt x="2893" y="27024"/>
                </a:lnTo>
                <a:cubicBezTo>
                  <a:pt x="2893" y="27024"/>
                  <a:pt x="2893" y="26935"/>
                  <a:pt x="2982" y="26935"/>
                </a:cubicBezTo>
                <a:lnTo>
                  <a:pt x="3079" y="27121"/>
                </a:lnTo>
                <a:cubicBezTo>
                  <a:pt x="3079" y="27024"/>
                  <a:pt x="3168" y="26935"/>
                  <a:pt x="3168" y="26935"/>
                </a:cubicBezTo>
                <a:cubicBezTo>
                  <a:pt x="3265" y="26935"/>
                  <a:pt x="3452" y="26935"/>
                  <a:pt x="3541" y="26838"/>
                </a:cubicBezTo>
                <a:lnTo>
                  <a:pt x="3541" y="26935"/>
                </a:lnTo>
                <a:lnTo>
                  <a:pt x="3638" y="26838"/>
                </a:lnTo>
                <a:cubicBezTo>
                  <a:pt x="3693" y="26723"/>
                  <a:pt x="3714" y="26645"/>
                  <a:pt x="3745" y="26645"/>
                </a:cubicBezTo>
                <a:cubicBezTo>
                  <a:pt x="3764" y="26645"/>
                  <a:pt x="3787" y="26676"/>
                  <a:pt x="3824" y="26748"/>
                </a:cubicBezTo>
                <a:cubicBezTo>
                  <a:pt x="3824" y="26599"/>
                  <a:pt x="3794" y="26569"/>
                  <a:pt x="3758" y="26569"/>
                </a:cubicBezTo>
                <a:cubicBezTo>
                  <a:pt x="3735" y="26569"/>
                  <a:pt x="3709" y="26581"/>
                  <a:pt x="3687" y="26581"/>
                </a:cubicBezTo>
                <a:cubicBezTo>
                  <a:pt x="3659" y="26581"/>
                  <a:pt x="3638" y="26561"/>
                  <a:pt x="3638" y="26465"/>
                </a:cubicBezTo>
                <a:cubicBezTo>
                  <a:pt x="3671" y="26396"/>
                  <a:pt x="3717" y="26378"/>
                  <a:pt x="3767" y="26378"/>
                </a:cubicBezTo>
                <a:cubicBezTo>
                  <a:pt x="3823" y="26378"/>
                  <a:pt x="3884" y="26401"/>
                  <a:pt x="3937" y="26401"/>
                </a:cubicBezTo>
                <a:cubicBezTo>
                  <a:pt x="3964" y="26401"/>
                  <a:pt x="3990" y="26395"/>
                  <a:pt x="4011" y="26375"/>
                </a:cubicBezTo>
                <a:cubicBezTo>
                  <a:pt x="4011" y="26562"/>
                  <a:pt x="4100" y="26651"/>
                  <a:pt x="4100" y="26935"/>
                </a:cubicBezTo>
                <a:cubicBezTo>
                  <a:pt x="4197" y="26838"/>
                  <a:pt x="4197" y="26651"/>
                  <a:pt x="4197" y="26562"/>
                </a:cubicBezTo>
                <a:lnTo>
                  <a:pt x="4100" y="26465"/>
                </a:lnTo>
                <a:cubicBezTo>
                  <a:pt x="4170" y="26362"/>
                  <a:pt x="4240" y="26310"/>
                  <a:pt x="4300" y="26310"/>
                </a:cubicBezTo>
                <a:cubicBezTo>
                  <a:pt x="4400" y="26310"/>
                  <a:pt x="4473" y="26455"/>
                  <a:pt x="4473" y="26748"/>
                </a:cubicBezTo>
                <a:cubicBezTo>
                  <a:pt x="4464" y="26739"/>
                  <a:pt x="4457" y="26735"/>
                  <a:pt x="4450" y="26735"/>
                </a:cubicBezTo>
                <a:cubicBezTo>
                  <a:pt x="4411" y="26735"/>
                  <a:pt x="4395" y="26867"/>
                  <a:pt x="4388" y="26957"/>
                </a:cubicBezTo>
                <a:lnTo>
                  <a:pt x="4388" y="26957"/>
                </a:lnTo>
                <a:cubicBezTo>
                  <a:pt x="4417" y="26762"/>
                  <a:pt x="4578" y="26812"/>
                  <a:pt x="4659" y="26562"/>
                </a:cubicBezTo>
                <a:cubicBezTo>
                  <a:pt x="4646" y="26547"/>
                  <a:pt x="4635" y="26541"/>
                  <a:pt x="4624" y="26541"/>
                </a:cubicBezTo>
                <a:cubicBezTo>
                  <a:pt x="4578" y="26541"/>
                  <a:pt x="4561" y="26672"/>
                  <a:pt x="4511" y="26672"/>
                </a:cubicBezTo>
                <a:cubicBezTo>
                  <a:pt x="4500" y="26672"/>
                  <a:pt x="4487" y="26666"/>
                  <a:pt x="4473" y="26651"/>
                </a:cubicBezTo>
                <a:cubicBezTo>
                  <a:pt x="4473" y="26465"/>
                  <a:pt x="4473" y="26375"/>
                  <a:pt x="4383" y="26279"/>
                </a:cubicBezTo>
                <a:cubicBezTo>
                  <a:pt x="4570" y="26279"/>
                  <a:pt x="4659" y="26279"/>
                  <a:pt x="4756" y="26189"/>
                </a:cubicBezTo>
                <a:lnTo>
                  <a:pt x="4756" y="26189"/>
                </a:lnTo>
                <a:cubicBezTo>
                  <a:pt x="4756" y="26279"/>
                  <a:pt x="4659" y="26279"/>
                  <a:pt x="4756" y="26465"/>
                </a:cubicBezTo>
                <a:cubicBezTo>
                  <a:pt x="4767" y="26476"/>
                  <a:pt x="4774" y="26481"/>
                  <a:pt x="4781" y="26481"/>
                </a:cubicBezTo>
                <a:cubicBezTo>
                  <a:pt x="4827" y="26481"/>
                  <a:pt x="4767" y="26189"/>
                  <a:pt x="4846" y="26189"/>
                </a:cubicBezTo>
                <a:cubicBezTo>
                  <a:pt x="4846" y="26279"/>
                  <a:pt x="4943" y="26279"/>
                  <a:pt x="4943" y="26465"/>
                </a:cubicBezTo>
                <a:cubicBezTo>
                  <a:pt x="5036" y="26234"/>
                  <a:pt x="5129" y="26187"/>
                  <a:pt x="5245" y="26187"/>
                </a:cubicBezTo>
                <a:cubicBezTo>
                  <a:pt x="5324" y="26187"/>
                  <a:pt x="5414" y="26209"/>
                  <a:pt x="5521" y="26209"/>
                </a:cubicBezTo>
                <a:cubicBezTo>
                  <a:pt x="5572" y="26209"/>
                  <a:pt x="5628" y="26204"/>
                  <a:pt x="5688" y="26189"/>
                </a:cubicBezTo>
                <a:cubicBezTo>
                  <a:pt x="5688" y="26051"/>
                  <a:pt x="5663" y="26015"/>
                  <a:pt x="5631" y="26015"/>
                </a:cubicBezTo>
                <a:cubicBezTo>
                  <a:pt x="5596" y="26015"/>
                  <a:pt x="5552" y="26058"/>
                  <a:pt x="5526" y="26058"/>
                </a:cubicBezTo>
                <a:cubicBezTo>
                  <a:pt x="5511" y="26058"/>
                  <a:pt x="5502" y="26045"/>
                  <a:pt x="5502" y="26003"/>
                </a:cubicBezTo>
                <a:cubicBezTo>
                  <a:pt x="5764" y="25557"/>
                  <a:pt x="6032" y="25622"/>
                  <a:pt x="6378" y="25310"/>
                </a:cubicBezTo>
                <a:lnTo>
                  <a:pt x="6378" y="25310"/>
                </a:lnTo>
                <a:cubicBezTo>
                  <a:pt x="6337" y="25353"/>
                  <a:pt x="6337" y="25371"/>
                  <a:pt x="6337" y="25444"/>
                </a:cubicBezTo>
                <a:cubicBezTo>
                  <a:pt x="6400" y="25348"/>
                  <a:pt x="6452" y="25327"/>
                  <a:pt x="6495" y="25327"/>
                </a:cubicBezTo>
                <a:cubicBezTo>
                  <a:pt x="6527" y="25327"/>
                  <a:pt x="6554" y="25339"/>
                  <a:pt x="6574" y="25339"/>
                </a:cubicBezTo>
                <a:cubicBezTo>
                  <a:pt x="6604" y="25339"/>
                  <a:pt x="6620" y="25310"/>
                  <a:pt x="6620" y="25160"/>
                </a:cubicBezTo>
                <a:cubicBezTo>
                  <a:pt x="7082" y="25533"/>
                  <a:pt x="7925" y="25257"/>
                  <a:pt x="8297" y="25630"/>
                </a:cubicBezTo>
                <a:cubicBezTo>
                  <a:pt x="8414" y="25630"/>
                  <a:pt x="8566" y="25445"/>
                  <a:pt x="8687" y="25445"/>
                </a:cubicBezTo>
                <a:cubicBezTo>
                  <a:pt x="8759" y="25445"/>
                  <a:pt x="8820" y="25511"/>
                  <a:pt x="8856" y="25719"/>
                </a:cubicBezTo>
                <a:cubicBezTo>
                  <a:pt x="8892" y="25571"/>
                  <a:pt x="8958" y="25541"/>
                  <a:pt x="9031" y="25541"/>
                </a:cubicBezTo>
                <a:cubicBezTo>
                  <a:pt x="9081" y="25541"/>
                  <a:pt x="9134" y="25555"/>
                  <a:pt x="9181" y="25555"/>
                </a:cubicBezTo>
                <a:cubicBezTo>
                  <a:pt x="9239" y="25555"/>
                  <a:pt x="9289" y="25534"/>
                  <a:pt x="9319" y="25444"/>
                </a:cubicBezTo>
                <a:lnTo>
                  <a:pt x="9319" y="25257"/>
                </a:lnTo>
                <a:cubicBezTo>
                  <a:pt x="9415" y="25334"/>
                  <a:pt x="9500" y="25363"/>
                  <a:pt x="9577" y="25363"/>
                </a:cubicBezTo>
                <a:cubicBezTo>
                  <a:pt x="9833" y="25363"/>
                  <a:pt x="10012" y="25040"/>
                  <a:pt x="10288" y="25040"/>
                </a:cubicBezTo>
                <a:cubicBezTo>
                  <a:pt x="10335" y="25040"/>
                  <a:pt x="10384" y="25050"/>
                  <a:pt x="10437" y="25071"/>
                </a:cubicBezTo>
                <a:cubicBezTo>
                  <a:pt x="10437" y="24918"/>
                  <a:pt x="10390" y="24906"/>
                  <a:pt x="10335" y="24906"/>
                </a:cubicBezTo>
                <a:cubicBezTo>
                  <a:pt x="10325" y="24906"/>
                  <a:pt x="10314" y="24906"/>
                  <a:pt x="10304" y="24906"/>
                </a:cubicBezTo>
                <a:cubicBezTo>
                  <a:pt x="10233" y="24906"/>
                  <a:pt x="10161" y="24887"/>
                  <a:pt x="10161" y="24601"/>
                </a:cubicBezTo>
                <a:cubicBezTo>
                  <a:pt x="9917" y="24601"/>
                  <a:pt x="9883" y="24397"/>
                  <a:pt x="9703" y="24397"/>
                </a:cubicBezTo>
                <a:cubicBezTo>
                  <a:pt x="9674" y="24397"/>
                  <a:pt x="9640" y="24402"/>
                  <a:pt x="9602" y="24415"/>
                </a:cubicBezTo>
                <a:cubicBezTo>
                  <a:pt x="9602" y="24370"/>
                  <a:pt x="9624" y="24370"/>
                  <a:pt x="9647" y="24370"/>
                </a:cubicBezTo>
                <a:cubicBezTo>
                  <a:pt x="9669" y="24370"/>
                  <a:pt x="9691" y="24370"/>
                  <a:pt x="9691" y="24325"/>
                </a:cubicBezTo>
                <a:cubicBezTo>
                  <a:pt x="9691" y="24325"/>
                  <a:pt x="9602" y="24325"/>
                  <a:pt x="9602" y="24228"/>
                </a:cubicBezTo>
                <a:cubicBezTo>
                  <a:pt x="9788" y="24228"/>
                  <a:pt x="9788" y="24228"/>
                  <a:pt x="9878" y="23953"/>
                </a:cubicBezTo>
                <a:lnTo>
                  <a:pt x="9878" y="23953"/>
                </a:lnTo>
                <a:cubicBezTo>
                  <a:pt x="9785" y="23997"/>
                  <a:pt x="9669" y="24044"/>
                  <a:pt x="9553" y="24044"/>
                </a:cubicBezTo>
                <a:cubicBezTo>
                  <a:pt x="9438" y="24044"/>
                  <a:pt x="9322" y="23997"/>
                  <a:pt x="9229" y="23856"/>
                </a:cubicBezTo>
                <a:cubicBezTo>
                  <a:pt x="9264" y="23748"/>
                  <a:pt x="9328" y="23725"/>
                  <a:pt x="9399" y="23725"/>
                </a:cubicBezTo>
                <a:cubicBezTo>
                  <a:pt x="9455" y="23725"/>
                  <a:pt x="9516" y="23740"/>
                  <a:pt x="9569" y="23740"/>
                </a:cubicBezTo>
                <a:cubicBezTo>
                  <a:pt x="9620" y="23740"/>
                  <a:pt x="9664" y="23725"/>
                  <a:pt x="9691" y="23669"/>
                </a:cubicBezTo>
                <a:cubicBezTo>
                  <a:pt x="9505" y="23580"/>
                  <a:pt x="9319" y="23394"/>
                  <a:pt x="9132" y="23394"/>
                </a:cubicBezTo>
                <a:cubicBezTo>
                  <a:pt x="9229" y="23110"/>
                  <a:pt x="9043" y="23297"/>
                  <a:pt x="9132" y="23021"/>
                </a:cubicBezTo>
                <a:lnTo>
                  <a:pt x="9229" y="22924"/>
                </a:lnTo>
                <a:lnTo>
                  <a:pt x="9319" y="23021"/>
                </a:lnTo>
                <a:lnTo>
                  <a:pt x="9319" y="23110"/>
                </a:lnTo>
                <a:cubicBezTo>
                  <a:pt x="9319" y="23021"/>
                  <a:pt x="9319" y="23021"/>
                  <a:pt x="9416" y="22924"/>
                </a:cubicBezTo>
                <a:cubicBezTo>
                  <a:pt x="9416" y="22924"/>
                  <a:pt x="9319" y="22924"/>
                  <a:pt x="9319" y="22834"/>
                </a:cubicBezTo>
                <a:lnTo>
                  <a:pt x="9319" y="22737"/>
                </a:lnTo>
                <a:cubicBezTo>
                  <a:pt x="9351" y="22770"/>
                  <a:pt x="9372" y="22781"/>
                  <a:pt x="9390" y="22781"/>
                </a:cubicBezTo>
                <a:cubicBezTo>
                  <a:pt x="9425" y="22781"/>
                  <a:pt x="9445" y="22737"/>
                  <a:pt x="9505" y="22737"/>
                </a:cubicBezTo>
                <a:cubicBezTo>
                  <a:pt x="9505" y="22834"/>
                  <a:pt x="9416" y="22924"/>
                  <a:pt x="9505" y="23021"/>
                </a:cubicBezTo>
                <a:cubicBezTo>
                  <a:pt x="9572" y="22892"/>
                  <a:pt x="9681" y="22675"/>
                  <a:pt x="9772" y="22675"/>
                </a:cubicBezTo>
                <a:cubicBezTo>
                  <a:pt x="9813" y="22675"/>
                  <a:pt x="9850" y="22719"/>
                  <a:pt x="9878" y="22834"/>
                </a:cubicBezTo>
                <a:lnTo>
                  <a:pt x="9878" y="22551"/>
                </a:lnTo>
                <a:cubicBezTo>
                  <a:pt x="9878" y="22551"/>
                  <a:pt x="9975" y="22551"/>
                  <a:pt x="9975" y="22462"/>
                </a:cubicBezTo>
                <a:lnTo>
                  <a:pt x="9975" y="22737"/>
                </a:lnTo>
                <a:cubicBezTo>
                  <a:pt x="10161" y="22551"/>
                  <a:pt x="10250" y="22462"/>
                  <a:pt x="10347" y="22178"/>
                </a:cubicBezTo>
                <a:cubicBezTo>
                  <a:pt x="10392" y="22227"/>
                  <a:pt x="10485" y="22273"/>
                  <a:pt x="10579" y="22273"/>
                </a:cubicBezTo>
                <a:cubicBezTo>
                  <a:pt x="10672" y="22273"/>
                  <a:pt x="10765" y="22227"/>
                  <a:pt x="10810" y="22089"/>
                </a:cubicBezTo>
                <a:cubicBezTo>
                  <a:pt x="10786" y="22077"/>
                  <a:pt x="10763" y="22072"/>
                  <a:pt x="10740" y="22072"/>
                </a:cubicBezTo>
                <a:cubicBezTo>
                  <a:pt x="10653" y="22072"/>
                  <a:pt x="10569" y="22140"/>
                  <a:pt x="10497" y="22140"/>
                </a:cubicBezTo>
                <a:cubicBezTo>
                  <a:pt x="10436" y="22140"/>
                  <a:pt x="10384" y="22090"/>
                  <a:pt x="10347" y="21903"/>
                </a:cubicBezTo>
                <a:cubicBezTo>
                  <a:pt x="10099" y="21903"/>
                  <a:pt x="9850" y="21859"/>
                  <a:pt x="9628" y="21859"/>
                </a:cubicBezTo>
                <a:cubicBezTo>
                  <a:pt x="9517" y="21859"/>
                  <a:pt x="9413" y="21870"/>
                  <a:pt x="9319" y="21903"/>
                </a:cubicBezTo>
                <a:cubicBezTo>
                  <a:pt x="9300" y="21921"/>
                  <a:pt x="9274" y="21928"/>
                  <a:pt x="9243" y="21928"/>
                </a:cubicBezTo>
                <a:cubicBezTo>
                  <a:pt x="9155" y="21928"/>
                  <a:pt x="9028" y="21874"/>
                  <a:pt x="8939" y="21874"/>
                </a:cubicBezTo>
                <a:cubicBezTo>
                  <a:pt x="8905" y="21874"/>
                  <a:pt x="8876" y="21881"/>
                  <a:pt x="8856" y="21903"/>
                </a:cubicBezTo>
                <a:cubicBezTo>
                  <a:pt x="8808" y="21903"/>
                  <a:pt x="8737" y="21949"/>
                  <a:pt x="8667" y="21949"/>
                </a:cubicBezTo>
                <a:cubicBezTo>
                  <a:pt x="8597" y="21949"/>
                  <a:pt x="8528" y="21903"/>
                  <a:pt x="8484" y="21716"/>
                </a:cubicBezTo>
                <a:lnTo>
                  <a:pt x="8484" y="21716"/>
                </a:lnTo>
                <a:cubicBezTo>
                  <a:pt x="8508" y="21767"/>
                  <a:pt x="8533" y="21783"/>
                  <a:pt x="8558" y="21783"/>
                </a:cubicBezTo>
                <a:cubicBezTo>
                  <a:pt x="8600" y="21783"/>
                  <a:pt x="8643" y="21739"/>
                  <a:pt x="8685" y="21739"/>
                </a:cubicBezTo>
                <a:cubicBezTo>
                  <a:pt x="8710" y="21739"/>
                  <a:pt x="8735" y="21755"/>
                  <a:pt x="8760" y="21806"/>
                </a:cubicBezTo>
                <a:cubicBezTo>
                  <a:pt x="8760" y="21716"/>
                  <a:pt x="8670" y="21619"/>
                  <a:pt x="8760" y="21530"/>
                </a:cubicBezTo>
                <a:cubicBezTo>
                  <a:pt x="8928" y="21589"/>
                  <a:pt x="9099" y="21615"/>
                  <a:pt x="9273" y="21615"/>
                </a:cubicBezTo>
                <a:cubicBezTo>
                  <a:pt x="10338" y="21615"/>
                  <a:pt x="11497" y="20655"/>
                  <a:pt x="12613" y="20655"/>
                </a:cubicBezTo>
                <a:cubicBezTo>
                  <a:pt x="12728" y="20655"/>
                  <a:pt x="12843" y="20665"/>
                  <a:pt x="12957" y="20687"/>
                </a:cubicBezTo>
                <a:cubicBezTo>
                  <a:pt x="12957" y="20316"/>
                  <a:pt x="13071" y="20200"/>
                  <a:pt x="13198" y="20200"/>
                </a:cubicBezTo>
                <a:cubicBezTo>
                  <a:pt x="13326" y="20200"/>
                  <a:pt x="13467" y="20318"/>
                  <a:pt x="13516" y="20412"/>
                </a:cubicBezTo>
                <a:cubicBezTo>
                  <a:pt x="13550" y="20233"/>
                  <a:pt x="13598" y="20190"/>
                  <a:pt x="13644" y="20190"/>
                </a:cubicBezTo>
                <a:cubicBezTo>
                  <a:pt x="13687" y="20190"/>
                  <a:pt x="13728" y="20226"/>
                  <a:pt x="13756" y="20226"/>
                </a:cubicBezTo>
                <a:cubicBezTo>
                  <a:pt x="13778" y="20226"/>
                  <a:pt x="13792" y="20205"/>
                  <a:pt x="13792" y="20128"/>
                </a:cubicBezTo>
                <a:cubicBezTo>
                  <a:pt x="13702" y="19942"/>
                  <a:pt x="13516" y="20128"/>
                  <a:pt x="13516" y="19756"/>
                </a:cubicBezTo>
                <a:lnTo>
                  <a:pt x="13516" y="19383"/>
                </a:lnTo>
                <a:cubicBezTo>
                  <a:pt x="13564" y="19359"/>
                  <a:pt x="13609" y="19349"/>
                  <a:pt x="13651" y="19349"/>
                </a:cubicBezTo>
                <a:cubicBezTo>
                  <a:pt x="13860" y="19349"/>
                  <a:pt x="13998" y="19596"/>
                  <a:pt x="14087" y="19596"/>
                </a:cubicBezTo>
                <a:cubicBezTo>
                  <a:pt x="14118" y="19596"/>
                  <a:pt x="14144" y="19565"/>
                  <a:pt x="14164" y="19480"/>
                </a:cubicBezTo>
                <a:cubicBezTo>
                  <a:pt x="14081" y="19480"/>
                  <a:pt x="13916" y="19000"/>
                  <a:pt x="13667" y="19000"/>
                </a:cubicBezTo>
                <a:cubicBezTo>
                  <a:pt x="13647" y="19000"/>
                  <a:pt x="13626" y="19003"/>
                  <a:pt x="13605" y="19010"/>
                </a:cubicBezTo>
                <a:cubicBezTo>
                  <a:pt x="13683" y="18938"/>
                  <a:pt x="13698" y="18561"/>
                  <a:pt x="13651" y="18561"/>
                </a:cubicBezTo>
                <a:cubicBezTo>
                  <a:pt x="13639" y="18561"/>
                  <a:pt x="13624" y="18584"/>
                  <a:pt x="13605" y="18637"/>
                </a:cubicBezTo>
                <a:cubicBezTo>
                  <a:pt x="13654" y="18872"/>
                  <a:pt x="13631" y="18896"/>
                  <a:pt x="13585" y="18896"/>
                </a:cubicBezTo>
                <a:cubicBezTo>
                  <a:pt x="13573" y="18896"/>
                  <a:pt x="13559" y="18895"/>
                  <a:pt x="13544" y="18895"/>
                </a:cubicBezTo>
                <a:cubicBezTo>
                  <a:pt x="13503" y="18895"/>
                  <a:pt x="13455" y="18908"/>
                  <a:pt x="13419" y="19010"/>
                </a:cubicBezTo>
                <a:cubicBezTo>
                  <a:pt x="13329" y="19010"/>
                  <a:pt x="13329" y="18734"/>
                  <a:pt x="13329" y="18548"/>
                </a:cubicBezTo>
                <a:cubicBezTo>
                  <a:pt x="13419" y="18175"/>
                  <a:pt x="13605" y="18265"/>
                  <a:pt x="13702" y="17989"/>
                </a:cubicBezTo>
                <a:cubicBezTo>
                  <a:pt x="13702" y="17776"/>
                  <a:pt x="13647" y="17672"/>
                  <a:pt x="13582" y="17672"/>
                </a:cubicBezTo>
                <a:cubicBezTo>
                  <a:pt x="13560" y="17672"/>
                  <a:pt x="13538" y="17683"/>
                  <a:pt x="13516" y="17705"/>
                </a:cubicBezTo>
                <a:cubicBezTo>
                  <a:pt x="13410" y="17547"/>
                  <a:pt x="13275" y="17493"/>
                  <a:pt x="13125" y="17493"/>
                </a:cubicBezTo>
                <a:cubicBezTo>
                  <a:pt x="12805" y="17493"/>
                  <a:pt x="12417" y="17736"/>
                  <a:pt x="12102" y="17736"/>
                </a:cubicBezTo>
                <a:cubicBezTo>
                  <a:pt x="12041" y="17736"/>
                  <a:pt x="11982" y="17727"/>
                  <a:pt x="11928" y="17705"/>
                </a:cubicBezTo>
                <a:cubicBezTo>
                  <a:pt x="11928" y="17705"/>
                  <a:pt x="11928" y="17519"/>
                  <a:pt x="11838" y="17519"/>
                </a:cubicBezTo>
                <a:cubicBezTo>
                  <a:pt x="11720" y="17581"/>
                  <a:pt x="11526" y="17791"/>
                  <a:pt x="11327" y="17791"/>
                </a:cubicBezTo>
                <a:cubicBezTo>
                  <a:pt x="11214" y="17791"/>
                  <a:pt x="11099" y="17722"/>
                  <a:pt x="10996" y="17519"/>
                </a:cubicBezTo>
                <a:cubicBezTo>
                  <a:pt x="10934" y="17551"/>
                  <a:pt x="10883" y="17562"/>
                  <a:pt x="10835" y="17562"/>
                </a:cubicBezTo>
                <a:cubicBezTo>
                  <a:pt x="10739" y="17562"/>
                  <a:pt x="10658" y="17519"/>
                  <a:pt x="10534" y="17519"/>
                </a:cubicBezTo>
                <a:cubicBezTo>
                  <a:pt x="10534" y="17705"/>
                  <a:pt x="10437" y="17802"/>
                  <a:pt x="10347" y="17802"/>
                </a:cubicBezTo>
                <a:cubicBezTo>
                  <a:pt x="10437" y="17616"/>
                  <a:pt x="10347" y="17705"/>
                  <a:pt x="10347" y="17430"/>
                </a:cubicBezTo>
                <a:cubicBezTo>
                  <a:pt x="10437" y="17430"/>
                  <a:pt x="10534" y="17430"/>
                  <a:pt x="10534" y="17333"/>
                </a:cubicBezTo>
                <a:cubicBezTo>
                  <a:pt x="10534" y="17243"/>
                  <a:pt x="10437" y="17333"/>
                  <a:pt x="10437" y="17057"/>
                </a:cubicBezTo>
                <a:cubicBezTo>
                  <a:pt x="10623" y="17057"/>
                  <a:pt x="10720" y="16684"/>
                  <a:pt x="10810" y="16587"/>
                </a:cubicBezTo>
                <a:cubicBezTo>
                  <a:pt x="10810" y="16587"/>
                  <a:pt x="10810" y="16470"/>
                  <a:pt x="10765" y="16470"/>
                </a:cubicBezTo>
                <a:cubicBezTo>
                  <a:pt x="10753" y="16470"/>
                  <a:pt x="10739" y="16478"/>
                  <a:pt x="10720" y="16498"/>
                </a:cubicBezTo>
                <a:cubicBezTo>
                  <a:pt x="10623" y="16960"/>
                  <a:pt x="10347" y="16870"/>
                  <a:pt x="10250" y="17519"/>
                </a:cubicBezTo>
                <a:cubicBezTo>
                  <a:pt x="10161" y="17430"/>
                  <a:pt x="10161" y="17057"/>
                  <a:pt x="10161" y="16960"/>
                </a:cubicBezTo>
                <a:cubicBezTo>
                  <a:pt x="10087" y="16811"/>
                  <a:pt x="9997" y="16781"/>
                  <a:pt x="9904" y="16781"/>
                </a:cubicBezTo>
                <a:cubicBezTo>
                  <a:pt x="9841" y="16781"/>
                  <a:pt x="9776" y="16795"/>
                  <a:pt x="9713" y="16795"/>
                </a:cubicBezTo>
                <a:cubicBezTo>
                  <a:pt x="9638" y="16795"/>
                  <a:pt x="9566" y="16775"/>
                  <a:pt x="9505" y="16684"/>
                </a:cubicBezTo>
                <a:cubicBezTo>
                  <a:pt x="9505" y="16401"/>
                  <a:pt x="9602" y="16401"/>
                  <a:pt x="9602" y="16214"/>
                </a:cubicBezTo>
                <a:cubicBezTo>
                  <a:pt x="9416" y="16214"/>
                  <a:pt x="9602" y="16028"/>
                  <a:pt x="9602" y="15842"/>
                </a:cubicBezTo>
                <a:lnTo>
                  <a:pt x="9602" y="15842"/>
                </a:lnTo>
                <a:cubicBezTo>
                  <a:pt x="9505" y="16125"/>
                  <a:pt x="9229" y="16028"/>
                  <a:pt x="9043" y="16214"/>
                </a:cubicBezTo>
                <a:cubicBezTo>
                  <a:pt x="8609" y="15937"/>
                  <a:pt x="8145" y="15855"/>
                  <a:pt x="7670" y="15855"/>
                </a:cubicBezTo>
                <a:cubicBezTo>
                  <a:pt x="6974" y="15855"/>
                  <a:pt x="6257" y="16031"/>
                  <a:pt x="5582" y="16031"/>
                </a:cubicBezTo>
                <a:cubicBezTo>
                  <a:pt x="5329" y="16031"/>
                  <a:pt x="5083" y="16006"/>
                  <a:pt x="4846" y="15939"/>
                </a:cubicBezTo>
                <a:cubicBezTo>
                  <a:pt x="4473" y="16125"/>
                  <a:pt x="4100" y="16125"/>
                  <a:pt x="3824" y="16214"/>
                </a:cubicBezTo>
                <a:cubicBezTo>
                  <a:pt x="3688" y="16487"/>
                  <a:pt x="3500" y="16660"/>
                  <a:pt x="3335" y="16660"/>
                </a:cubicBezTo>
                <a:cubicBezTo>
                  <a:pt x="3275" y="16660"/>
                  <a:pt x="3218" y="16637"/>
                  <a:pt x="3168" y="16587"/>
                </a:cubicBezTo>
                <a:cubicBezTo>
                  <a:pt x="3168" y="16774"/>
                  <a:pt x="2796" y="16774"/>
                  <a:pt x="2609" y="16870"/>
                </a:cubicBezTo>
                <a:cubicBezTo>
                  <a:pt x="2706" y="16774"/>
                  <a:pt x="2609" y="16684"/>
                  <a:pt x="2609" y="16587"/>
                </a:cubicBezTo>
                <a:cubicBezTo>
                  <a:pt x="2673" y="16587"/>
                  <a:pt x="2737" y="16599"/>
                  <a:pt x="2793" y="16599"/>
                </a:cubicBezTo>
                <a:cubicBezTo>
                  <a:pt x="2901" y="16599"/>
                  <a:pt x="2982" y="16557"/>
                  <a:pt x="2982" y="16311"/>
                </a:cubicBezTo>
                <a:lnTo>
                  <a:pt x="3073" y="16396"/>
                </a:lnTo>
                <a:lnTo>
                  <a:pt x="3073" y="16396"/>
                </a:lnTo>
                <a:cubicBezTo>
                  <a:pt x="3082" y="16254"/>
                  <a:pt x="3050" y="16028"/>
                  <a:pt x="3168" y="16028"/>
                </a:cubicBezTo>
                <a:cubicBezTo>
                  <a:pt x="3168" y="16162"/>
                  <a:pt x="3192" y="16188"/>
                  <a:pt x="3219" y="16188"/>
                </a:cubicBezTo>
                <a:cubicBezTo>
                  <a:pt x="3236" y="16188"/>
                  <a:pt x="3254" y="16177"/>
                  <a:pt x="3268" y="16177"/>
                </a:cubicBezTo>
                <a:cubicBezTo>
                  <a:pt x="3292" y="16177"/>
                  <a:pt x="3302" y="16211"/>
                  <a:pt x="3265" y="16401"/>
                </a:cubicBezTo>
                <a:cubicBezTo>
                  <a:pt x="3250" y="16416"/>
                  <a:pt x="3237" y="16422"/>
                  <a:pt x="3226" y="16422"/>
                </a:cubicBezTo>
                <a:cubicBezTo>
                  <a:pt x="3193" y="16422"/>
                  <a:pt x="3179" y="16368"/>
                  <a:pt x="3173" y="16368"/>
                </a:cubicBezTo>
                <a:cubicBezTo>
                  <a:pt x="3168" y="16368"/>
                  <a:pt x="3168" y="16397"/>
                  <a:pt x="3168" y="16498"/>
                </a:cubicBezTo>
                <a:cubicBezTo>
                  <a:pt x="3355" y="16498"/>
                  <a:pt x="3638" y="16401"/>
                  <a:pt x="3727" y="16311"/>
                </a:cubicBezTo>
                <a:cubicBezTo>
                  <a:pt x="3702" y="16231"/>
                  <a:pt x="3669" y="16203"/>
                  <a:pt x="3632" y="16203"/>
                </a:cubicBezTo>
                <a:cubicBezTo>
                  <a:pt x="3553" y="16203"/>
                  <a:pt x="3459" y="16326"/>
                  <a:pt x="3390" y="16326"/>
                </a:cubicBezTo>
                <a:cubicBezTo>
                  <a:pt x="3378" y="16326"/>
                  <a:pt x="3366" y="16321"/>
                  <a:pt x="3355" y="16311"/>
                </a:cubicBezTo>
                <a:cubicBezTo>
                  <a:pt x="3355" y="16214"/>
                  <a:pt x="3355" y="16125"/>
                  <a:pt x="3265" y="15939"/>
                </a:cubicBezTo>
                <a:cubicBezTo>
                  <a:pt x="3168" y="15842"/>
                  <a:pt x="2982" y="16028"/>
                  <a:pt x="2893" y="15655"/>
                </a:cubicBezTo>
                <a:cubicBezTo>
                  <a:pt x="2954" y="15624"/>
                  <a:pt x="3006" y="15612"/>
                  <a:pt x="3050" y="15612"/>
                </a:cubicBezTo>
                <a:cubicBezTo>
                  <a:pt x="3270" y="15612"/>
                  <a:pt x="3296" y="15939"/>
                  <a:pt x="3452" y="15939"/>
                </a:cubicBezTo>
                <a:lnTo>
                  <a:pt x="3452" y="15842"/>
                </a:lnTo>
                <a:cubicBezTo>
                  <a:pt x="3545" y="15797"/>
                  <a:pt x="3614" y="15797"/>
                  <a:pt x="3683" y="15797"/>
                </a:cubicBezTo>
                <a:cubicBezTo>
                  <a:pt x="3752" y="15797"/>
                  <a:pt x="3821" y="15797"/>
                  <a:pt x="3914" y="15752"/>
                </a:cubicBezTo>
                <a:cubicBezTo>
                  <a:pt x="3914" y="15809"/>
                  <a:pt x="3990" y="16022"/>
                  <a:pt x="4045" y="16022"/>
                </a:cubicBezTo>
                <a:cubicBezTo>
                  <a:pt x="4076" y="16022"/>
                  <a:pt x="4100" y="15954"/>
                  <a:pt x="4100" y="15752"/>
                </a:cubicBezTo>
                <a:cubicBezTo>
                  <a:pt x="4071" y="15752"/>
                  <a:pt x="4041" y="15762"/>
                  <a:pt x="4011" y="15762"/>
                </a:cubicBezTo>
                <a:cubicBezTo>
                  <a:pt x="3949" y="15762"/>
                  <a:pt x="3885" y="15721"/>
                  <a:pt x="3824" y="15469"/>
                </a:cubicBezTo>
                <a:cubicBezTo>
                  <a:pt x="3810" y="15462"/>
                  <a:pt x="3796" y="15459"/>
                  <a:pt x="3782" y="15459"/>
                </a:cubicBezTo>
                <a:cubicBezTo>
                  <a:pt x="3649" y="15459"/>
                  <a:pt x="3518" y="15736"/>
                  <a:pt x="3425" y="15736"/>
                </a:cubicBezTo>
                <a:cubicBezTo>
                  <a:pt x="3398" y="15736"/>
                  <a:pt x="3375" y="15714"/>
                  <a:pt x="3355" y="15655"/>
                </a:cubicBezTo>
                <a:cubicBezTo>
                  <a:pt x="3452" y="15655"/>
                  <a:pt x="3541" y="15566"/>
                  <a:pt x="3541" y="15283"/>
                </a:cubicBezTo>
                <a:cubicBezTo>
                  <a:pt x="3452" y="15283"/>
                  <a:pt x="3452" y="15566"/>
                  <a:pt x="3355" y="15566"/>
                </a:cubicBezTo>
                <a:cubicBezTo>
                  <a:pt x="3355" y="15469"/>
                  <a:pt x="3452" y="15379"/>
                  <a:pt x="3452" y="15283"/>
                </a:cubicBezTo>
                <a:lnTo>
                  <a:pt x="3452" y="15283"/>
                </a:lnTo>
                <a:cubicBezTo>
                  <a:pt x="3349" y="15385"/>
                  <a:pt x="3247" y="15461"/>
                  <a:pt x="3159" y="15461"/>
                </a:cubicBezTo>
                <a:cubicBezTo>
                  <a:pt x="3087" y="15461"/>
                  <a:pt x="3026" y="15410"/>
                  <a:pt x="2982" y="15283"/>
                </a:cubicBezTo>
                <a:cubicBezTo>
                  <a:pt x="3265" y="15096"/>
                  <a:pt x="3452" y="15096"/>
                  <a:pt x="3638" y="14910"/>
                </a:cubicBezTo>
                <a:cubicBezTo>
                  <a:pt x="3576" y="14850"/>
                  <a:pt x="3523" y="14829"/>
                  <a:pt x="3477" y="14829"/>
                </a:cubicBezTo>
                <a:cubicBezTo>
                  <a:pt x="3380" y="14829"/>
                  <a:pt x="3309" y="14919"/>
                  <a:pt x="3239" y="14919"/>
                </a:cubicBezTo>
                <a:cubicBezTo>
                  <a:pt x="3189" y="14919"/>
                  <a:pt x="3139" y="14875"/>
                  <a:pt x="3079" y="14723"/>
                </a:cubicBezTo>
                <a:cubicBezTo>
                  <a:pt x="3203" y="14723"/>
                  <a:pt x="3284" y="14641"/>
                  <a:pt x="3353" y="14641"/>
                </a:cubicBezTo>
                <a:cubicBezTo>
                  <a:pt x="3388" y="14641"/>
                  <a:pt x="3419" y="14661"/>
                  <a:pt x="3452" y="14723"/>
                </a:cubicBezTo>
                <a:cubicBezTo>
                  <a:pt x="3452" y="14402"/>
                  <a:pt x="3585" y="14304"/>
                  <a:pt x="3728" y="14304"/>
                </a:cubicBezTo>
                <a:cubicBezTo>
                  <a:pt x="3792" y="14304"/>
                  <a:pt x="3857" y="14323"/>
                  <a:pt x="3914" y="14351"/>
                </a:cubicBezTo>
                <a:cubicBezTo>
                  <a:pt x="3829" y="14223"/>
                  <a:pt x="3749" y="14173"/>
                  <a:pt x="3672" y="14173"/>
                </a:cubicBezTo>
                <a:cubicBezTo>
                  <a:pt x="3410" y="14173"/>
                  <a:pt x="3180" y="14746"/>
                  <a:pt x="2893" y="14820"/>
                </a:cubicBezTo>
                <a:cubicBezTo>
                  <a:pt x="2893" y="14537"/>
                  <a:pt x="3079" y="14537"/>
                  <a:pt x="2982" y="14261"/>
                </a:cubicBezTo>
                <a:lnTo>
                  <a:pt x="2982" y="14261"/>
                </a:lnTo>
                <a:cubicBezTo>
                  <a:pt x="2884" y="14383"/>
                  <a:pt x="2780" y="14427"/>
                  <a:pt x="2673" y="14427"/>
                </a:cubicBezTo>
                <a:cubicBezTo>
                  <a:pt x="2373" y="14427"/>
                  <a:pt x="2049" y="14075"/>
                  <a:pt x="1774" y="14075"/>
                </a:cubicBezTo>
                <a:cubicBezTo>
                  <a:pt x="1952" y="13893"/>
                  <a:pt x="2132" y="13791"/>
                  <a:pt x="2312" y="13791"/>
                </a:cubicBezTo>
                <a:cubicBezTo>
                  <a:pt x="2411" y="13791"/>
                  <a:pt x="2511" y="13822"/>
                  <a:pt x="2609" y="13888"/>
                </a:cubicBezTo>
                <a:cubicBezTo>
                  <a:pt x="2706" y="13888"/>
                  <a:pt x="2520" y="13605"/>
                  <a:pt x="2609" y="13605"/>
                </a:cubicBezTo>
                <a:cubicBezTo>
                  <a:pt x="2695" y="13691"/>
                  <a:pt x="2798" y="13725"/>
                  <a:pt x="2907" y="13725"/>
                </a:cubicBezTo>
                <a:cubicBezTo>
                  <a:pt x="3157" y="13725"/>
                  <a:pt x="3441" y="13549"/>
                  <a:pt x="3638" y="13419"/>
                </a:cubicBezTo>
                <a:lnTo>
                  <a:pt x="3638" y="13605"/>
                </a:lnTo>
                <a:cubicBezTo>
                  <a:pt x="3719" y="13405"/>
                  <a:pt x="3817" y="13361"/>
                  <a:pt x="3917" y="13361"/>
                </a:cubicBezTo>
                <a:cubicBezTo>
                  <a:pt x="3993" y="13361"/>
                  <a:pt x="4070" y="13386"/>
                  <a:pt x="4142" y="13386"/>
                </a:cubicBezTo>
                <a:cubicBezTo>
                  <a:pt x="4194" y="13386"/>
                  <a:pt x="4243" y="13373"/>
                  <a:pt x="4287" y="13329"/>
                </a:cubicBezTo>
                <a:cubicBezTo>
                  <a:pt x="4287" y="13329"/>
                  <a:pt x="4197" y="13329"/>
                  <a:pt x="4197" y="13232"/>
                </a:cubicBezTo>
                <a:lnTo>
                  <a:pt x="4197" y="13232"/>
                </a:lnTo>
                <a:cubicBezTo>
                  <a:pt x="4377" y="13305"/>
                  <a:pt x="4557" y="13349"/>
                  <a:pt x="4733" y="13349"/>
                </a:cubicBezTo>
                <a:cubicBezTo>
                  <a:pt x="5010" y="13349"/>
                  <a:pt x="5274" y="13239"/>
                  <a:pt x="5502" y="12957"/>
                </a:cubicBezTo>
                <a:lnTo>
                  <a:pt x="5591" y="13232"/>
                </a:lnTo>
                <a:cubicBezTo>
                  <a:pt x="5852" y="13040"/>
                  <a:pt x="6203" y="12800"/>
                  <a:pt x="6582" y="12800"/>
                </a:cubicBezTo>
                <a:cubicBezTo>
                  <a:pt x="6745" y="12800"/>
                  <a:pt x="6914" y="12844"/>
                  <a:pt x="7082" y="12957"/>
                </a:cubicBezTo>
                <a:lnTo>
                  <a:pt x="7082" y="12770"/>
                </a:lnTo>
                <a:cubicBezTo>
                  <a:pt x="7151" y="12775"/>
                  <a:pt x="7221" y="12778"/>
                  <a:pt x="7291" y="12778"/>
                </a:cubicBezTo>
                <a:cubicBezTo>
                  <a:pt x="8308" y="12778"/>
                  <a:pt x="9373" y="12271"/>
                  <a:pt x="10270" y="12271"/>
                </a:cubicBezTo>
                <a:cubicBezTo>
                  <a:pt x="10391" y="12271"/>
                  <a:pt x="10509" y="12280"/>
                  <a:pt x="10623" y="12301"/>
                </a:cubicBezTo>
                <a:lnTo>
                  <a:pt x="10623" y="12114"/>
                </a:lnTo>
                <a:cubicBezTo>
                  <a:pt x="10858" y="12349"/>
                  <a:pt x="11091" y="12420"/>
                  <a:pt x="11324" y="12420"/>
                </a:cubicBezTo>
                <a:cubicBezTo>
                  <a:pt x="11557" y="12420"/>
                  <a:pt x="11790" y="12349"/>
                  <a:pt x="12025" y="12301"/>
                </a:cubicBezTo>
                <a:cubicBezTo>
                  <a:pt x="12114" y="12398"/>
                  <a:pt x="12114" y="12673"/>
                  <a:pt x="12114" y="12770"/>
                </a:cubicBezTo>
                <a:lnTo>
                  <a:pt x="12114" y="12211"/>
                </a:lnTo>
                <a:cubicBezTo>
                  <a:pt x="12217" y="12417"/>
                  <a:pt x="12349" y="12479"/>
                  <a:pt x="12493" y="12479"/>
                </a:cubicBezTo>
                <a:cubicBezTo>
                  <a:pt x="12611" y="12479"/>
                  <a:pt x="12736" y="12438"/>
                  <a:pt x="12860" y="12398"/>
                </a:cubicBezTo>
                <a:lnTo>
                  <a:pt x="12860" y="12584"/>
                </a:lnTo>
                <a:cubicBezTo>
                  <a:pt x="12922" y="12402"/>
                  <a:pt x="13058" y="12300"/>
                  <a:pt x="13174" y="12300"/>
                </a:cubicBezTo>
                <a:cubicBezTo>
                  <a:pt x="13237" y="12300"/>
                  <a:pt x="13295" y="12331"/>
                  <a:pt x="13329" y="12398"/>
                </a:cubicBezTo>
                <a:lnTo>
                  <a:pt x="13329" y="12211"/>
                </a:lnTo>
                <a:cubicBezTo>
                  <a:pt x="13407" y="12171"/>
                  <a:pt x="13469" y="12147"/>
                  <a:pt x="13513" y="12147"/>
                </a:cubicBezTo>
                <a:cubicBezTo>
                  <a:pt x="13575" y="12147"/>
                  <a:pt x="13605" y="12192"/>
                  <a:pt x="13605" y="12301"/>
                </a:cubicBezTo>
                <a:cubicBezTo>
                  <a:pt x="13629" y="12278"/>
                  <a:pt x="13653" y="12267"/>
                  <a:pt x="13675" y="12267"/>
                </a:cubicBezTo>
                <a:cubicBezTo>
                  <a:pt x="13741" y="12267"/>
                  <a:pt x="13792" y="12371"/>
                  <a:pt x="13792" y="12584"/>
                </a:cubicBezTo>
                <a:cubicBezTo>
                  <a:pt x="13888" y="12487"/>
                  <a:pt x="13792" y="12211"/>
                  <a:pt x="13888" y="12114"/>
                </a:cubicBezTo>
                <a:cubicBezTo>
                  <a:pt x="14266" y="12219"/>
                  <a:pt x="14696" y="12260"/>
                  <a:pt x="15145" y="12260"/>
                </a:cubicBezTo>
                <a:cubicBezTo>
                  <a:pt x="15908" y="12260"/>
                  <a:pt x="16725" y="12142"/>
                  <a:pt x="17430" y="12025"/>
                </a:cubicBezTo>
                <a:cubicBezTo>
                  <a:pt x="16964" y="11976"/>
                  <a:pt x="16498" y="11930"/>
                  <a:pt x="16032" y="11930"/>
                </a:cubicBezTo>
                <a:cubicBezTo>
                  <a:pt x="15566" y="11930"/>
                  <a:pt x="15100" y="11976"/>
                  <a:pt x="14634" y="12114"/>
                </a:cubicBezTo>
                <a:cubicBezTo>
                  <a:pt x="14634" y="12060"/>
                  <a:pt x="14618" y="12045"/>
                  <a:pt x="14595" y="12045"/>
                </a:cubicBezTo>
                <a:cubicBezTo>
                  <a:pt x="14571" y="12045"/>
                  <a:pt x="14538" y="12062"/>
                  <a:pt x="14510" y="12062"/>
                </a:cubicBezTo>
                <a:cubicBezTo>
                  <a:pt x="14475" y="12062"/>
                  <a:pt x="14448" y="12037"/>
                  <a:pt x="14448" y="11928"/>
                </a:cubicBezTo>
                <a:cubicBezTo>
                  <a:pt x="14358" y="11982"/>
                  <a:pt x="14262" y="12002"/>
                  <a:pt x="14161" y="12002"/>
                </a:cubicBezTo>
                <a:cubicBezTo>
                  <a:pt x="13882" y="12002"/>
                  <a:pt x="13568" y="11850"/>
                  <a:pt x="13257" y="11850"/>
                </a:cubicBezTo>
                <a:cubicBezTo>
                  <a:pt x="13092" y="11850"/>
                  <a:pt x="12927" y="11893"/>
                  <a:pt x="12770" y="12025"/>
                </a:cubicBezTo>
                <a:lnTo>
                  <a:pt x="12770" y="11741"/>
                </a:lnTo>
                <a:cubicBezTo>
                  <a:pt x="12770" y="12025"/>
                  <a:pt x="12673" y="12025"/>
                  <a:pt x="12673" y="12114"/>
                </a:cubicBezTo>
                <a:cubicBezTo>
                  <a:pt x="12584" y="11838"/>
                  <a:pt x="12398" y="12114"/>
                  <a:pt x="12301" y="11741"/>
                </a:cubicBezTo>
                <a:cubicBezTo>
                  <a:pt x="12267" y="11883"/>
                  <a:pt x="12205" y="11931"/>
                  <a:pt x="12136" y="11931"/>
                </a:cubicBezTo>
                <a:cubicBezTo>
                  <a:pt x="12024" y="11931"/>
                  <a:pt x="11894" y="11802"/>
                  <a:pt x="11838" y="11741"/>
                </a:cubicBezTo>
                <a:cubicBezTo>
                  <a:pt x="11838" y="11838"/>
                  <a:pt x="11838" y="12025"/>
                  <a:pt x="11741" y="12025"/>
                </a:cubicBezTo>
                <a:cubicBezTo>
                  <a:pt x="11741" y="11915"/>
                  <a:pt x="11728" y="11890"/>
                  <a:pt x="11706" y="11890"/>
                </a:cubicBezTo>
                <a:cubicBezTo>
                  <a:pt x="11688" y="11890"/>
                  <a:pt x="11664" y="11907"/>
                  <a:pt x="11636" y="11907"/>
                </a:cubicBezTo>
                <a:cubicBezTo>
                  <a:pt x="11611" y="11907"/>
                  <a:pt x="11584" y="11893"/>
                  <a:pt x="11555" y="11838"/>
                </a:cubicBezTo>
                <a:cubicBezTo>
                  <a:pt x="11555" y="11976"/>
                  <a:pt x="11509" y="11999"/>
                  <a:pt x="11451" y="11999"/>
                </a:cubicBezTo>
                <a:cubicBezTo>
                  <a:pt x="11423" y="11999"/>
                  <a:pt x="11393" y="11994"/>
                  <a:pt x="11364" y="11994"/>
                </a:cubicBezTo>
                <a:cubicBezTo>
                  <a:pt x="11332" y="11994"/>
                  <a:pt x="11303" y="12000"/>
                  <a:pt x="11279" y="12025"/>
                </a:cubicBezTo>
                <a:cubicBezTo>
                  <a:pt x="11231" y="11838"/>
                  <a:pt x="11184" y="11792"/>
                  <a:pt x="11126" y="11792"/>
                </a:cubicBezTo>
                <a:cubicBezTo>
                  <a:pt x="11069" y="11792"/>
                  <a:pt x="11000" y="11838"/>
                  <a:pt x="10907" y="11838"/>
                </a:cubicBezTo>
                <a:cubicBezTo>
                  <a:pt x="10907" y="11928"/>
                  <a:pt x="10996" y="12025"/>
                  <a:pt x="10907" y="12025"/>
                </a:cubicBezTo>
                <a:cubicBezTo>
                  <a:pt x="10736" y="12000"/>
                  <a:pt x="10559" y="11994"/>
                  <a:pt x="10378" y="11994"/>
                </a:cubicBezTo>
                <a:cubicBezTo>
                  <a:pt x="10211" y="11994"/>
                  <a:pt x="10040" y="11999"/>
                  <a:pt x="9867" y="11999"/>
                </a:cubicBezTo>
                <a:cubicBezTo>
                  <a:pt x="9521" y="11999"/>
                  <a:pt x="9165" y="11978"/>
                  <a:pt x="8808" y="11856"/>
                </a:cubicBezTo>
                <a:lnTo>
                  <a:pt x="8808" y="11856"/>
                </a:lnTo>
                <a:cubicBezTo>
                  <a:pt x="8808" y="11903"/>
                  <a:pt x="8810" y="11948"/>
                  <a:pt x="8791" y="11948"/>
                </a:cubicBezTo>
                <a:cubicBezTo>
                  <a:pt x="8784" y="11948"/>
                  <a:pt x="8774" y="11942"/>
                  <a:pt x="8760" y="11928"/>
                </a:cubicBezTo>
                <a:cubicBezTo>
                  <a:pt x="8760" y="11741"/>
                  <a:pt x="8670" y="11838"/>
                  <a:pt x="8760" y="11652"/>
                </a:cubicBezTo>
                <a:lnTo>
                  <a:pt x="8760" y="11652"/>
                </a:lnTo>
                <a:cubicBezTo>
                  <a:pt x="8702" y="11710"/>
                  <a:pt x="8644" y="11732"/>
                  <a:pt x="8589" y="11732"/>
                </a:cubicBezTo>
                <a:cubicBezTo>
                  <a:pt x="8467" y="11732"/>
                  <a:pt x="8359" y="11622"/>
                  <a:pt x="8297" y="11555"/>
                </a:cubicBezTo>
                <a:lnTo>
                  <a:pt x="8297" y="11555"/>
                </a:lnTo>
                <a:cubicBezTo>
                  <a:pt x="8297" y="11838"/>
                  <a:pt x="8297" y="11741"/>
                  <a:pt x="8387" y="11838"/>
                </a:cubicBezTo>
                <a:cubicBezTo>
                  <a:pt x="8316" y="11838"/>
                  <a:pt x="8301" y="11956"/>
                  <a:pt x="8250" y="11956"/>
                </a:cubicBezTo>
                <a:cubicBezTo>
                  <a:pt x="8236" y="11956"/>
                  <a:pt x="8220" y="11948"/>
                  <a:pt x="8200" y="11928"/>
                </a:cubicBezTo>
                <a:cubicBezTo>
                  <a:pt x="8200" y="11838"/>
                  <a:pt x="8297" y="11838"/>
                  <a:pt x="8297" y="11652"/>
                </a:cubicBezTo>
                <a:cubicBezTo>
                  <a:pt x="8276" y="11641"/>
                  <a:pt x="8258" y="11636"/>
                  <a:pt x="8242" y="11636"/>
                </a:cubicBezTo>
                <a:cubicBezTo>
                  <a:pt x="8142" y="11636"/>
                  <a:pt x="8169" y="11852"/>
                  <a:pt x="8066" y="11852"/>
                </a:cubicBezTo>
                <a:cubicBezTo>
                  <a:pt x="8051" y="11852"/>
                  <a:pt x="8034" y="11848"/>
                  <a:pt x="8014" y="11838"/>
                </a:cubicBezTo>
                <a:cubicBezTo>
                  <a:pt x="8064" y="11648"/>
                  <a:pt x="8039" y="11627"/>
                  <a:pt x="7991" y="11627"/>
                </a:cubicBezTo>
                <a:cubicBezTo>
                  <a:pt x="7977" y="11627"/>
                  <a:pt x="7961" y="11629"/>
                  <a:pt x="7944" y="11629"/>
                </a:cubicBezTo>
                <a:cubicBezTo>
                  <a:pt x="7905" y="11629"/>
                  <a:pt x="7861" y="11619"/>
                  <a:pt x="7828" y="11555"/>
                </a:cubicBezTo>
                <a:cubicBezTo>
                  <a:pt x="7828" y="11838"/>
                  <a:pt x="7738" y="11838"/>
                  <a:pt x="7828" y="12025"/>
                </a:cubicBezTo>
                <a:cubicBezTo>
                  <a:pt x="7776" y="11969"/>
                  <a:pt x="7723" y="11916"/>
                  <a:pt x="7686" y="11916"/>
                </a:cubicBezTo>
                <a:cubicBezTo>
                  <a:pt x="7659" y="11916"/>
                  <a:pt x="7641" y="11945"/>
                  <a:pt x="7641" y="12025"/>
                </a:cubicBezTo>
                <a:lnTo>
                  <a:pt x="7641" y="11838"/>
                </a:lnTo>
                <a:cubicBezTo>
                  <a:pt x="7585" y="11894"/>
                  <a:pt x="7492" y="12026"/>
                  <a:pt x="7429" y="12026"/>
                </a:cubicBezTo>
                <a:cubicBezTo>
                  <a:pt x="7392" y="12026"/>
                  <a:pt x="7365" y="11978"/>
                  <a:pt x="7365" y="11838"/>
                </a:cubicBezTo>
                <a:lnTo>
                  <a:pt x="7365" y="11838"/>
                </a:lnTo>
                <a:cubicBezTo>
                  <a:pt x="7375" y="11848"/>
                  <a:pt x="7386" y="11853"/>
                  <a:pt x="7396" y="11853"/>
                </a:cubicBezTo>
                <a:cubicBezTo>
                  <a:pt x="7451" y="11853"/>
                  <a:pt x="7513" y="11730"/>
                  <a:pt x="7599" y="11730"/>
                </a:cubicBezTo>
                <a:cubicBezTo>
                  <a:pt x="7639" y="11730"/>
                  <a:pt x="7685" y="11758"/>
                  <a:pt x="7738" y="11838"/>
                </a:cubicBezTo>
                <a:cubicBezTo>
                  <a:pt x="7738" y="11604"/>
                  <a:pt x="7667" y="11549"/>
                  <a:pt x="7571" y="11549"/>
                </a:cubicBezTo>
                <a:cubicBezTo>
                  <a:pt x="7484" y="11549"/>
                  <a:pt x="7378" y="11593"/>
                  <a:pt x="7285" y="11593"/>
                </a:cubicBezTo>
                <a:cubicBezTo>
                  <a:pt x="7192" y="11593"/>
                  <a:pt x="7113" y="11548"/>
                  <a:pt x="7082" y="11369"/>
                </a:cubicBezTo>
                <a:cubicBezTo>
                  <a:pt x="7269" y="11339"/>
                  <a:pt x="7445" y="11329"/>
                  <a:pt x="7621" y="11329"/>
                </a:cubicBezTo>
                <a:cubicBezTo>
                  <a:pt x="7974" y="11329"/>
                  <a:pt x="8327" y="11369"/>
                  <a:pt x="8760" y="11369"/>
                </a:cubicBezTo>
                <a:cubicBezTo>
                  <a:pt x="8760" y="11279"/>
                  <a:pt x="8670" y="11182"/>
                  <a:pt x="8760" y="11182"/>
                </a:cubicBezTo>
                <a:cubicBezTo>
                  <a:pt x="8760" y="11205"/>
                  <a:pt x="8770" y="11212"/>
                  <a:pt x="8786" y="11212"/>
                </a:cubicBezTo>
                <a:cubicBezTo>
                  <a:pt x="8812" y="11212"/>
                  <a:pt x="8854" y="11192"/>
                  <a:pt x="8888" y="11192"/>
                </a:cubicBezTo>
                <a:cubicBezTo>
                  <a:pt x="8920" y="11192"/>
                  <a:pt x="8946" y="11210"/>
                  <a:pt x="8946" y="11279"/>
                </a:cubicBezTo>
                <a:cubicBezTo>
                  <a:pt x="8926" y="11320"/>
                  <a:pt x="8907" y="11334"/>
                  <a:pt x="8887" y="11334"/>
                </a:cubicBezTo>
                <a:cubicBezTo>
                  <a:pt x="8844" y="11334"/>
                  <a:pt x="8805" y="11263"/>
                  <a:pt x="8782" y="11263"/>
                </a:cubicBezTo>
                <a:cubicBezTo>
                  <a:pt x="8768" y="11263"/>
                  <a:pt x="8760" y="11288"/>
                  <a:pt x="8760" y="11369"/>
                </a:cubicBezTo>
                <a:cubicBezTo>
                  <a:pt x="8815" y="11397"/>
                  <a:pt x="8878" y="11409"/>
                  <a:pt x="8940" y="11409"/>
                </a:cubicBezTo>
                <a:cubicBezTo>
                  <a:pt x="9088" y="11409"/>
                  <a:pt x="9229" y="11342"/>
                  <a:pt x="9229" y="11279"/>
                </a:cubicBezTo>
                <a:cubicBezTo>
                  <a:pt x="9229" y="11279"/>
                  <a:pt x="9043" y="11093"/>
                  <a:pt x="9132" y="10907"/>
                </a:cubicBezTo>
                <a:lnTo>
                  <a:pt x="9132" y="10907"/>
                </a:lnTo>
                <a:cubicBezTo>
                  <a:pt x="9354" y="11054"/>
                  <a:pt x="9576" y="11099"/>
                  <a:pt x="9786" y="11099"/>
                </a:cubicBezTo>
                <a:cubicBezTo>
                  <a:pt x="10106" y="11099"/>
                  <a:pt x="10398" y="10996"/>
                  <a:pt x="10623" y="10996"/>
                </a:cubicBezTo>
                <a:cubicBezTo>
                  <a:pt x="11279" y="11093"/>
                  <a:pt x="11838" y="11182"/>
                  <a:pt x="12584" y="11369"/>
                </a:cubicBezTo>
                <a:lnTo>
                  <a:pt x="12584" y="11466"/>
                </a:lnTo>
                <a:cubicBezTo>
                  <a:pt x="12637" y="11359"/>
                  <a:pt x="12698" y="11329"/>
                  <a:pt x="12762" y="11329"/>
                </a:cubicBezTo>
                <a:cubicBezTo>
                  <a:pt x="12846" y="11329"/>
                  <a:pt x="12936" y="11382"/>
                  <a:pt x="13021" y="11382"/>
                </a:cubicBezTo>
                <a:cubicBezTo>
                  <a:pt x="13097" y="11382"/>
                  <a:pt x="13170" y="11340"/>
                  <a:pt x="13232" y="11182"/>
                </a:cubicBezTo>
                <a:cubicBezTo>
                  <a:pt x="13329" y="11279"/>
                  <a:pt x="13329" y="11369"/>
                  <a:pt x="13419" y="11555"/>
                </a:cubicBezTo>
                <a:cubicBezTo>
                  <a:pt x="13419" y="11555"/>
                  <a:pt x="13444" y="11580"/>
                  <a:pt x="13469" y="11580"/>
                </a:cubicBezTo>
                <a:cubicBezTo>
                  <a:pt x="13492" y="11580"/>
                  <a:pt x="13516" y="11557"/>
                  <a:pt x="13516" y="11466"/>
                </a:cubicBezTo>
                <a:lnTo>
                  <a:pt x="13516" y="11466"/>
                </a:lnTo>
                <a:cubicBezTo>
                  <a:pt x="13492" y="11488"/>
                  <a:pt x="13468" y="11499"/>
                  <a:pt x="13446" y="11499"/>
                </a:cubicBezTo>
                <a:cubicBezTo>
                  <a:pt x="13380" y="11499"/>
                  <a:pt x="13329" y="11396"/>
                  <a:pt x="13329" y="11182"/>
                </a:cubicBezTo>
                <a:cubicBezTo>
                  <a:pt x="13406" y="11146"/>
                  <a:pt x="13513" y="11124"/>
                  <a:pt x="13626" y="11124"/>
                </a:cubicBezTo>
                <a:cubicBezTo>
                  <a:pt x="13790" y="11124"/>
                  <a:pt x="13965" y="11169"/>
                  <a:pt x="14075" y="11279"/>
                </a:cubicBezTo>
                <a:cubicBezTo>
                  <a:pt x="14351" y="10996"/>
                  <a:pt x="14723" y="11182"/>
                  <a:pt x="14910" y="10907"/>
                </a:cubicBezTo>
                <a:cubicBezTo>
                  <a:pt x="14892" y="10870"/>
                  <a:pt x="14864" y="10858"/>
                  <a:pt x="14829" y="10858"/>
                </a:cubicBezTo>
                <a:cubicBezTo>
                  <a:pt x="14767" y="10858"/>
                  <a:pt x="14684" y="10895"/>
                  <a:pt x="14604" y="10895"/>
                </a:cubicBezTo>
                <a:cubicBezTo>
                  <a:pt x="14497" y="10895"/>
                  <a:pt x="14395" y="10831"/>
                  <a:pt x="14351" y="10534"/>
                </a:cubicBezTo>
                <a:lnTo>
                  <a:pt x="14351" y="10534"/>
                </a:lnTo>
                <a:cubicBezTo>
                  <a:pt x="14368" y="10542"/>
                  <a:pt x="14384" y="10545"/>
                  <a:pt x="14401" y="10545"/>
                </a:cubicBezTo>
                <a:cubicBezTo>
                  <a:pt x="14527" y="10545"/>
                  <a:pt x="14653" y="10348"/>
                  <a:pt x="14778" y="10348"/>
                </a:cubicBezTo>
                <a:cubicBezTo>
                  <a:pt x="14822" y="10348"/>
                  <a:pt x="14866" y="10372"/>
                  <a:pt x="14910" y="10437"/>
                </a:cubicBezTo>
                <a:cubicBezTo>
                  <a:pt x="14910" y="10261"/>
                  <a:pt x="14910" y="10197"/>
                  <a:pt x="14935" y="10197"/>
                </a:cubicBezTo>
                <a:cubicBezTo>
                  <a:pt x="14949" y="10197"/>
                  <a:pt x="14972" y="10218"/>
                  <a:pt x="15007" y="10250"/>
                </a:cubicBezTo>
                <a:cubicBezTo>
                  <a:pt x="15077" y="10006"/>
                  <a:pt x="15174" y="9946"/>
                  <a:pt x="15277" y="9946"/>
                </a:cubicBezTo>
                <a:cubicBezTo>
                  <a:pt x="15377" y="9946"/>
                  <a:pt x="15483" y="10002"/>
                  <a:pt x="15577" y="10002"/>
                </a:cubicBezTo>
                <a:cubicBezTo>
                  <a:pt x="15644" y="10002"/>
                  <a:pt x="15704" y="9974"/>
                  <a:pt x="15752" y="9878"/>
                </a:cubicBezTo>
                <a:cubicBezTo>
                  <a:pt x="15842" y="9975"/>
                  <a:pt x="15939" y="10161"/>
                  <a:pt x="16028" y="10161"/>
                </a:cubicBezTo>
                <a:cubicBezTo>
                  <a:pt x="16028" y="9975"/>
                  <a:pt x="15939" y="10064"/>
                  <a:pt x="16028" y="9878"/>
                </a:cubicBezTo>
                <a:cubicBezTo>
                  <a:pt x="15968" y="9878"/>
                  <a:pt x="15905" y="9921"/>
                  <a:pt x="15870" y="9921"/>
                </a:cubicBezTo>
                <a:cubicBezTo>
                  <a:pt x="15852" y="9921"/>
                  <a:pt x="15842" y="9910"/>
                  <a:pt x="15842" y="9878"/>
                </a:cubicBezTo>
                <a:cubicBezTo>
                  <a:pt x="16401" y="9691"/>
                  <a:pt x="16870" y="9505"/>
                  <a:pt x="17333" y="9416"/>
                </a:cubicBezTo>
                <a:cubicBezTo>
                  <a:pt x="17333" y="9093"/>
                  <a:pt x="17386" y="9015"/>
                  <a:pt x="17453" y="9015"/>
                </a:cubicBezTo>
                <a:cubicBezTo>
                  <a:pt x="17517" y="9015"/>
                  <a:pt x="17593" y="9083"/>
                  <a:pt x="17649" y="9083"/>
                </a:cubicBezTo>
                <a:cubicBezTo>
                  <a:pt x="17672" y="9083"/>
                  <a:pt x="17691" y="9073"/>
                  <a:pt x="17705" y="9043"/>
                </a:cubicBezTo>
                <a:cubicBezTo>
                  <a:pt x="17676" y="8948"/>
                  <a:pt x="17686" y="8917"/>
                  <a:pt x="17718" y="8917"/>
                </a:cubicBezTo>
                <a:cubicBezTo>
                  <a:pt x="17780" y="8917"/>
                  <a:pt x="17924" y="9043"/>
                  <a:pt x="17989" y="9043"/>
                </a:cubicBezTo>
                <a:cubicBezTo>
                  <a:pt x="18265" y="8946"/>
                  <a:pt x="18548" y="8760"/>
                  <a:pt x="18637" y="8573"/>
                </a:cubicBezTo>
                <a:cubicBezTo>
                  <a:pt x="18614" y="8476"/>
                  <a:pt x="18584" y="8442"/>
                  <a:pt x="18550" y="8442"/>
                </a:cubicBezTo>
                <a:cubicBezTo>
                  <a:pt x="18476" y="8442"/>
                  <a:pt x="18384" y="8612"/>
                  <a:pt x="18314" y="8612"/>
                </a:cubicBezTo>
                <a:cubicBezTo>
                  <a:pt x="18296" y="8612"/>
                  <a:pt x="18279" y="8601"/>
                  <a:pt x="18265" y="8573"/>
                </a:cubicBezTo>
                <a:cubicBezTo>
                  <a:pt x="18265" y="8387"/>
                  <a:pt x="18265" y="8200"/>
                  <a:pt x="18361" y="8200"/>
                </a:cubicBezTo>
                <a:cubicBezTo>
                  <a:pt x="18361" y="8225"/>
                  <a:pt x="18367" y="8237"/>
                  <a:pt x="18376" y="8237"/>
                </a:cubicBezTo>
                <a:cubicBezTo>
                  <a:pt x="18401" y="8237"/>
                  <a:pt x="18451" y="8131"/>
                  <a:pt x="18451" y="7925"/>
                </a:cubicBezTo>
                <a:lnTo>
                  <a:pt x="18451" y="7925"/>
                </a:lnTo>
                <a:cubicBezTo>
                  <a:pt x="18425" y="7951"/>
                  <a:pt x="18398" y="7961"/>
                  <a:pt x="18369" y="7961"/>
                </a:cubicBezTo>
                <a:cubicBezTo>
                  <a:pt x="18298" y="7961"/>
                  <a:pt x="18210" y="7896"/>
                  <a:pt x="18078" y="7828"/>
                </a:cubicBezTo>
                <a:cubicBezTo>
                  <a:pt x="18207" y="7636"/>
                  <a:pt x="18337" y="7352"/>
                  <a:pt x="18466" y="7352"/>
                </a:cubicBezTo>
                <a:cubicBezTo>
                  <a:pt x="18523" y="7352"/>
                  <a:pt x="18580" y="7408"/>
                  <a:pt x="18637" y="7552"/>
                </a:cubicBezTo>
                <a:cubicBezTo>
                  <a:pt x="18734" y="7179"/>
                  <a:pt x="19010" y="7365"/>
                  <a:pt x="19196" y="7269"/>
                </a:cubicBezTo>
                <a:cubicBezTo>
                  <a:pt x="19132" y="6935"/>
                  <a:pt x="19257" y="6889"/>
                  <a:pt x="19402" y="6889"/>
                </a:cubicBezTo>
                <a:cubicBezTo>
                  <a:pt x="19458" y="6889"/>
                  <a:pt x="19517" y="6896"/>
                  <a:pt x="19569" y="6896"/>
                </a:cubicBezTo>
                <a:cubicBezTo>
                  <a:pt x="19666" y="6523"/>
                  <a:pt x="19569" y="6434"/>
                  <a:pt x="19755" y="6337"/>
                </a:cubicBezTo>
                <a:cubicBezTo>
                  <a:pt x="19731" y="6286"/>
                  <a:pt x="19713" y="6270"/>
                  <a:pt x="19698" y="6270"/>
                </a:cubicBezTo>
                <a:cubicBezTo>
                  <a:pt x="19674" y="6270"/>
                  <a:pt x="19657" y="6314"/>
                  <a:pt x="19631" y="6314"/>
                </a:cubicBezTo>
                <a:cubicBezTo>
                  <a:pt x="19615" y="6314"/>
                  <a:pt x="19596" y="6298"/>
                  <a:pt x="19569" y="6247"/>
                </a:cubicBezTo>
                <a:cubicBezTo>
                  <a:pt x="19656" y="5912"/>
                  <a:pt x="19737" y="5578"/>
                  <a:pt x="19888" y="5578"/>
                </a:cubicBezTo>
                <a:cubicBezTo>
                  <a:pt x="19905" y="5578"/>
                  <a:pt x="19923" y="5582"/>
                  <a:pt x="19942" y="5591"/>
                </a:cubicBezTo>
                <a:cubicBezTo>
                  <a:pt x="19942" y="5688"/>
                  <a:pt x="19852" y="5688"/>
                  <a:pt x="19852" y="5778"/>
                </a:cubicBezTo>
                <a:cubicBezTo>
                  <a:pt x="20039" y="5778"/>
                  <a:pt x="20128" y="5502"/>
                  <a:pt x="20128" y="5405"/>
                </a:cubicBezTo>
                <a:cubicBezTo>
                  <a:pt x="20175" y="5452"/>
                  <a:pt x="20210" y="5469"/>
                  <a:pt x="20237" y="5469"/>
                </a:cubicBezTo>
                <a:cubicBezTo>
                  <a:pt x="20315" y="5469"/>
                  <a:pt x="20315" y="5315"/>
                  <a:pt x="20315" y="5315"/>
                </a:cubicBezTo>
                <a:cubicBezTo>
                  <a:pt x="20346" y="5299"/>
                  <a:pt x="20378" y="5293"/>
                  <a:pt x="20410" y="5293"/>
                </a:cubicBezTo>
                <a:cubicBezTo>
                  <a:pt x="20470" y="5293"/>
                  <a:pt x="20529" y="5313"/>
                  <a:pt x="20583" y="5313"/>
                </a:cubicBezTo>
                <a:cubicBezTo>
                  <a:pt x="20665" y="5313"/>
                  <a:pt x="20736" y="5267"/>
                  <a:pt x="20784" y="5032"/>
                </a:cubicBezTo>
                <a:cubicBezTo>
                  <a:pt x="20769" y="5018"/>
                  <a:pt x="20753" y="5013"/>
                  <a:pt x="20738" y="5013"/>
                </a:cubicBezTo>
                <a:cubicBezTo>
                  <a:pt x="20706" y="5013"/>
                  <a:pt x="20674" y="5034"/>
                  <a:pt x="20643" y="5034"/>
                </a:cubicBezTo>
                <a:cubicBezTo>
                  <a:pt x="20596" y="5034"/>
                  <a:pt x="20549" y="4987"/>
                  <a:pt x="20501" y="4756"/>
                </a:cubicBezTo>
                <a:cubicBezTo>
                  <a:pt x="20522" y="4715"/>
                  <a:pt x="20543" y="4701"/>
                  <a:pt x="20563" y="4701"/>
                </a:cubicBezTo>
                <a:cubicBezTo>
                  <a:pt x="20606" y="4701"/>
                  <a:pt x="20643" y="4770"/>
                  <a:pt x="20666" y="4770"/>
                </a:cubicBezTo>
                <a:cubicBezTo>
                  <a:pt x="20679" y="4770"/>
                  <a:pt x="20687" y="4744"/>
                  <a:pt x="20687" y="4659"/>
                </a:cubicBezTo>
                <a:cubicBezTo>
                  <a:pt x="20666" y="4615"/>
                  <a:pt x="20640" y="4602"/>
                  <a:pt x="20610" y="4602"/>
                </a:cubicBezTo>
                <a:cubicBezTo>
                  <a:pt x="20569" y="4602"/>
                  <a:pt x="20522" y="4627"/>
                  <a:pt x="20476" y="4627"/>
                </a:cubicBezTo>
                <a:cubicBezTo>
                  <a:pt x="20416" y="4627"/>
                  <a:pt x="20357" y="4584"/>
                  <a:pt x="20315" y="4383"/>
                </a:cubicBezTo>
                <a:lnTo>
                  <a:pt x="20501" y="4383"/>
                </a:lnTo>
                <a:cubicBezTo>
                  <a:pt x="20501" y="4197"/>
                  <a:pt x="20412" y="4197"/>
                  <a:pt x="20501" y="3914"/>
                </a:cubicBezTo>
                <a:lnTo>
                  <a:pt x="20501" y="3914"/>
                </a:lnTo>
                <a:cubicBezTo>
                  <a:pt x="20456" y="3962"/>
                  <a:pt x="20410" y="3962"/>
                  <a:pt x="20374" y="3962"/>
                </a:cubicBezTo>
                <a:cubicBezTo>
                  <a:pt x="20339" y="3962"/>
                  <a:pt x="20315" y="3962"/>
                  <a:pt x="20315" y="4011"/>
                </a:cubicBezTo>
                <a:cubicBezTo>
                  <a:pt x="20412" y="4011"/>
                  <a:pt x="20412" y="4100"/>
                  <a:pt x="20412" y="4287"/>
                </a:cubicBezTo>
                <a:cubicBezTo>
                  <a:pt x="20315" y="4287"/>
                  <a:pt x="20225" y="4197"/>
                  <a:pt x="20128" y="4197"/>
                </a:cubicBezTo>
                <a:cubicBezTo>
                  <a:pt x="20256" y="3874"/>
                  <a:pt x="20473" y="3773"/>
                  <a:pt x="20687" y="3773"/>
                </a:cubicBezTo>
                <a:cubicBezTo>
                  <a:pt x="20785" y="3773"/>
                  <a:pt x="20882" y="3794"/>
                  <a:pt x="20971" y="3824"/>
                </a:cubicBezTo>
                <a:cubicBezTo>
                  <a:pt x="20971" y="3638"/>
                  <a:pt x="20971" y="3452"/>
                  <a:pt x="21060" y="3452"/>
                </a:cubicBezTo>
                <a:cubicBezTo>
                  <a:pt x="20874" y="3452"/>
                  <a:pt x="20784" y="3452"/>
                  <a:pt x="20874" y="3541"/>
                </a:cubicBezTo>
                <a:cubicBezTo>
                  <a:pt x="20857" y="3559"/>
                  <a:pt x="20843" y="3568"/>
                  <a:pt x="20832" y="3568"/>
                </a:cubicBezTo>
                <a:cubicBezTo>
                  <a:pt x="20784" y="3568"/>
                  <a:pt x="20784" y="3416"/>
                  <a:pt x="20784" y="3265"/>
                </a:cubicBezTo>
                <a:cubicBezTo>
                  <a:pt x="20839" y="3155"/>
                  <a:pt x="20870" y="3118"/>
                  <a:pt x="20890" y="3118"/>
                </a:cubicBezTo>
                <a:cubicBezTo>
                  <a:pt x="20932" y="3118"/>
                  <a:pt x="20930" y="3277"/>
                  <a:pt x="21016" y="3277"/>
                </a:cubicBezTo>
                <a:cubicBezTo>
                  <a:pt x="21028" y="3277"/>
                  <a:pt x="21043" y="3273"/>
                  <a:pt x="21060" y="3265"/>
                </a:cubicBezTo>
                <a:cubicBezTo>
                  <a:pt x="20971" y="3168"/>
                  <a:pt x="20971" y="3079"/>
                  <a:pt x="21060" y="2893"/>
                </a:cubicBezTo>
                <a:cubicBezTo>
                  <a:pt x="20870" y="2826"/>
                  <a:pt x="20676" y="2716"/>
                  <a:pt x="20512" y="2716"/>
                </a:cubicBezTo>
                <a:cubicBezTo>
                  <a:pt x="20439" y="2716"/>
                  <a:pt x="20372" y="2738"/>
                  <a:pt x="20315" y="2796"/>
                </a:cubicBezTo>
                <a:cubicBezTo>
                  <a:pt x="20283" y="2601"/>
                  <a:pt x="20206" y="2564"/>
                  <a:pt x="20114" y="2564"/>
                </a:cubicBezTo>
                <a:cubicBezTo>
                  <a:pt x="20060" y="2564"/>
                  <a:pt x="20001" y="2577"/>
                  <a:pt x="19944" y="2577"/>
                </a:cubicBezTo>
                <a:cubicBezTo>
                  <a:pt x="19821" y="2577"/>
                  <a:pt x="19706" y="2518"/>
                  <a:pt x="19666" y="2147"/>
                </a:cubicBezTo>
                <a:cubicBezTo>
                  <a:pt x="19569" y="2147"/>
                  <a:pt x="19666" y="2520"/>
                  <a:pt x="19569" y="2520"/>
                </a:cubicBezTo>
                <a:cubicBezTo>
                  <a:pt x="19480" y="2423"/>
                  <a:pt x="19383" y="2236"/>
                  <a:pt x="19293" y="2147"/>
                </a:cubicBezTo>
                <a:cubicBezTo>
                  <a:pt x="19258" y="2248"/>
                  <a:pt x="19224" y="2287"/>
                  <a:pt x="19189" y="2287"/>
                </a:cubicBezTo>
                <a:cubicBezTo>
                  <a:pt x="19130" y="2287"/>
                  <a:pt x="19072" y="2168"/>
                  <a:pt x="19010" y="2050"/>
                </a:cubicBezTo>
                <a:cubicBezTo>
                  <a:pt x="19107" y="1961"/>
                  <a:pt x="19010" y="1864"/>
                  <a:pt x="19107" y="1864"/>
                </a:cubicBezTo>
                <a:cubicBezTo>
                  <a:pt x="19152" y="1957"/>
                  <a:pt x="19245" y="2004"/>
                  <a:pt x="19338" y="2004"/>
                </a:cubicBezTo>
                <a:cubicBezTo>
                  <a:pt x="19431" y="2004"/>
                  <a:pt x="19524" y="1957"/>
                  <a:pt x="19569" y="1864"/>
                </a:cubicBezTo>
                <a:cubicBezTo>
                  <a:pt x="19445" y="1864"/>
                  <a:pt x="19281" y="1781"/>
                  <a:pt x="19130" y="1781"/>
                </a:cubicBezTo>
                <a:cubicBezTo>
                  <a:pt x="19055" y="1781"/>
                  <a:pt x="18983" y="1802"/>
                  <a:pt x="18921" y="1864"/>
                </a:cubicBezTo>
                <a:cubicBezTo>
                  <a:pt x="19010" y="1864"/>
                  <a:pt x="19010" y="1864"/>
                  <a:pt x="19010" y="1961"/>
                </a:cubicBezTo>
                <a:cubicBezTo>
                  <a:pt x="18939" y="1961"/>
                  <a:pt x="18924" y="2078"/>
                  <a:pt x="18873" y="2078"/>
                </a:cubicBezTo>
                <a:cubicBezTo>
                  <a:pt x="18860" y="2078"/>
                  <a:pt x="18844" y="2070"/>
                  <a:pt x="18824" y="2050"/>
                </a:cubicBezTo>
                <a:cubicBezTo>
                  <a:pt x="18824" y="1961"/>
                  <a:pt x="18921" y="1864"/>
                  <a:pt x="18824" y="1864"/>
                </a:cubicBezTo>
                <a:cubicBezTo>
                  <a:pt x="18824" y="1961"/>
                  <a:pt x="18824" y="2050"/>
                  <a:pt x="18734" y="2050"/>
                </a:cubicBezTo>
                <a:cubicBezTo>
                  <a:pt x="18620" y="1936"/>
                  <a:pt x="18469" y="1858"/>
                  <a:pt x="18326" y="1858"/>
                </a:cubicBezTo>
                <a:cubicBezTo>
                  <a:pt x="18237" y="1858"/>
                  <a:pt x="18150" y="1889"/>
                  <a:pt x="18078" y="1961"/>
                </a:cubicBezTo>
                <a:cubicBezTo>
                  <a:pt x="18008" y="1751"/>
                  <a:pt x="17886" y="1725"/>
                  <a:pt x="17760" y="1725"/>
                </a:cubicBezTo>
                <a:cubicBezTo>
                  <a:pt x="17719" y="1725"/>
                  <a:pt x="17676" y="1728"/>
                  <a:pt x="17636" y="1728"/>
                </a:cubicBezTo>
                <a:cubicBezTo>
                  <a:pt x="17472" y="1728"/>
                  <a:pt x="17333" y="1681"/>
                  <a:pt x="17333" y="1215"/>
                </a:cubicBezTo>
                <a:cubicBezTo>
                  <a:pt x="17218" y="1292"/>
                  <a:pt x="17119" y="1338"/>
                  <a:pt x="17030" y="1338"/>
                </a:cubicBezTo>
                <a:cubicBezTo>
                  <a:pt x="16902" y="1338"/>
                  <a:pt x="16793" y="1247"/>
                  <a:pt x="16684" y="1029"/>
                </a:cubicBezTo>
                <a:cubicBezTo>
                  <a:pt x="16587" y="1029"/>
                  <a:pt x="16684" y="1305"/>
                  <a:pt x="16587" y="1305"/>
                </a:cubicBezTo>
                <a:cubicBezTo>
                  <a:pt x="16536" y="1178"/>
                  <a:pt x="16471" y="1135"/>
                  <a:pt x="16398" y="1135"/>
                </a:cubicBezTo>
                <a:cubicBezTo>
                  <a:pt x="16239" y="1135"/>
                  <a:pt x="16042" y="1339"/>
                  <a:pt x="15866" y="1339"/>
                </a:cubicBezTo>
                <a:cubicBezTo>
                  <a:pt x="15827" y="1339"/>
                  <a:pt x="15789" y="1329"/>
                  <a:pt x="15752" y="1305"/>
                </a:cubicBezTo>
                <a:cubicBezTo>
                  <a:pt x="15782" y="1214"/>
                  <a:pt x="15822" y="1193"/>
                  <a:pt x="15859" y="1193"/>
                </a:cubicBezTo>
                <a:cubicBezTo>
                  <a:pt x="15889" y="1193"/>
                  <a:pt x="15918" y="1207"/>
                  <a:pt x="15938" y="1207"/>
                </a:cubicBezTo>
                <a:cubicBezTo>
                  <a:pt x="15966" y="1207"/>
                  <a:pt x="15974" y="1177"/>
                  <a:pt x="15939" y="1029"/>
                </a:cubicBezTo>
                <a:lnTo>
                  <a:pt x="15939" y="1029"/>
                </a:lnTo>
                <a:cubicBezTo>
                  <a:pt x="15865" y="1083"/>
                  <a:pt x="15795" y="1105"/>
                  <a:pt x="15727" y="1105"/>
                </a:cubicBezTo>
                <a:cubicBezTo>
                  <a:pt x="15454" y="1105"/>
                  <a:pt x="15228" y="745"/>
                  <a:pt x="15007" y="745"/>
                </a:cubicBezTo>
                <a:cubicBezTo>
                  <a:pt x="15007" y="559"/>
                  <a:pt x="15096" y="656"/>
                  <a:pt x="15096" y="470"/>
                </a:cubicBezTo>
                <a:cubicBezTo>
                  <a:pt x="15037" y="470"/>
                  <a:pt x="14934" y="427"/>
                  <a:pt x="14843" y="427"/>
                </a:cubicBezTo>
                <a:cubicBezTo>
                  <a:pt x="14798" y="427"/>
                  <a:pt x="14756" y="437"/>
                  <a:pt x="14723" y="470"/>
                </a:cubicBezTo>
                <a:cubicBezTo>
                  <a:pt x="14723" y="373"/>
                  <a:pt x="14634" y="373"/>
                  <a:pt x="14723" y="186"/>
                </a:cubicBezTo>
                <a:lnTo>
                  <a:pt x="14723" y="186"/>
                </a:lnTo>
                <a:cubicBezTo>
                  <a:pt x="14673" y="212"/>
                  <a:pt x="14623" y="225"/>
                  <a:pt x="14575" y="225"/>
                </a:cubicBezTo>
                <a:cubicBezTo>
                  <a:pt x="14444" y="225"/>
                  <a:pt x="14327" y="136"/>
                  <a:pt x="14261" y="0"/>
                </a:cubicBezTo>
                <a:lnTo>
                  <a:pt x="14075" y="0"/>
                </a:lnTo>
                <a:cubicBezTo>
                  <a:pt x="14075" y="97"/>
                  <a:pt x="14164" y="186"/>
                  <a:pt x="14075" y="186"/>
                </a:cubicBezTo>
                <a:lnTo>
                  <a:pt x="13978" y="186"/>
                </a:lnTo>
                <a:lnTo>
                  <a:pt x="13978" y="0"/>
                </a:lnTo>
                <a:lnTo>
                  <a:pt x="13419" y="0"/>
                </a:lnTo>
                <a:cubicBezTo>
                  <a:pt x="13329" y="0"/>
                  <a:pt x="13232" y="97"/>
                  <a:pt x="13143" y="186"/>
                </a:cubicBezTo>
                <a:cubicBezTo>
                  <a:pt x="13181" y="67"/>
                  <a:pt x="13187" y="32"/>
                  <a:pt x="13181" y="32"/>
                </a:cubicBezTo>
                <a:cubicBezTo>
                  <a:pt x="13173" y="32"/>
                  <a:pt x="13143" y="97"/>
                  <a:pt x="13143" y="97"/>
                </a:cubicBezTo>
                <a:lnTo>
                  <a:pt x="13143" y="0"/>
                </a:lnTo>
                <a:lnTo>
                  <a:pt x="12211" y="0"/>
                </a:lnTo>
                <a:cubicBezTo>
                  <a:pt x="12118" y="48"/>
                  <a:pt x="12025" y="73"/>
                  <a:pt x="11943" y="73"/>
                </a:cubicBezTo>
                <a:cubicBezTo>
                  <a:pt x="11861" y="73"/>
                  <a:pt x="11790" y="48"/>
                  <a:pt x="11741" y="0"/>
                </a:cubicBezTo>
                <a:lnTo>
                  <a:pt x="11652" y="0"/>
                </a:lnTo>
                <a:cubicBezTo>
                  <a:pt x="11652" y="132"/>
                  <a:pt x="11604" y="264"/>
                  <a:pt x="11544" y="264"/>
                </a:cubicBezTo>
                <a:cubicBezTo>
                  <a:pt x="11519" y="264"/>
                  <a:pt x="11492" y="241"/>
                  <a:pt x="11466" y="186"/>
                </a:cubicBezTo>
                <a:lnTo>
                  <a:pt x="11466" y="0"/>
                </a:lnTo>
                <a:lnTo>
                  <a:pt x="7828" y="0"/>
                </a:lnTo>
                <a:lnTo>
                  <a:pt x="7828" y="97"/>
                </a:lnTo>
                <a:cubicBezTo>
                  <a:pt x="7828" y="97"/>
                  <a:pt x="7828" y="0"/>
                  <a:pt x="77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ltures of the World by Slidesgo">
  <a:themeElements>
    <a:clrScheme name="Simple Light">
      <a:dk1>
        <a:srgbClr val="FFFFFF"/>
      </a:dk1>
      <a:lt1>
        <a:srgbClr val="0C1B33"/>
      </a:lt1>
      <a:dk2>
        <a:srgbClr val="000000"/>
      </a:dk2>
      <a:lt2>
        <a:srgbClr val="C7663A"/>
      </a:lt2>
      <a:accent1>
        <a:srgbClr val="D87D53"/>
      </a:accent1>
      <a:accent2>
        <a:srgbClr val="DE916F"/>
      </a:accent2>
      <a:accent3>
        <a:srgbClr val="11284C"/>
      </a:accent3>
      <a:accent4>
        <a:srgbClr val="1F447F"/>
      </a:accent4>
      <a:accent5>
        <a:srgbClr val="28508F"/>
      </a:accent5>
      <a:accent6>
        <a:srgbClr val="4269A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165</Words>
  <Application>Microsoft Office PowerPoint</Application>
  <PresentationFormat>On-screen Show (16:9)</PresentationFormat>
  <Paragraphs>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Montserrat</vt:lpstr>
      <vt:lpstr>Roboto Condensed Light</vt:lpstr>
      <vt:lpstr>Open Sans</vt:lpstr>
      <vt:lpstr>Raleway Black</vt:lpstr>
      <vt:lpstr>Manjari</vt:lpstr>
      <vt:lpstr>Oswald</vt:lpstr>
      <vt:lpstr>Cultures of the World by Slidesgo</vt:lpstr>
      <vt:lpstr>My Favourite Country </vt:lpstr>
      <vt:lpstr>Japan !!</vt:lpstr>
      <vt:lpstr>Five Reasons Why I Love Japan</vt:lpstr>
      <vt:lpstr>Politeness</vt:lpstr>
      <vt:lpstr>PowerPoint Presentation</vt:lpstr>
      <vt:lpstr> 02   Cleanliness</vt:lpstr>
      <vt:lpstr> 03 High-Technology</vt:lpstr>
      <vt:lpstr>Japanese food is just as great as the country itself.</vt:lpstr>
      <vt:lpstr>05 Culture!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Cultures of the World</dc:title>
  <cp:lastModifiedBy>TwiiiXeR S</cp:lastModifiedBy>
  <cp:revision>19</cp:revision>
  <dcterms:modified xsi:type="dcterms:W3CDTF">2022-11-26T08:06:55Z</dcterms:modified>
</cp:coreProperties>
</file>